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m4a" ContentType="audio/mp4"/>
  <Default Extension="mp3" ContentType="audio/m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36.xml" ContentType="application/vnd.openxmlformats-officedocument.presentationml.tags+xml"/>
  <Override PartName="/ppt/notesSlides/notesSlide1.xml" ContentType="application/vnd.openxmlformats-officedocument.presentationml.notesSlide+xml"/>
  <Override PartName="/ppt/tags/tag37.xml" ContentType="application/vnd.openxmlformats-officedocument.presentationml.tags+xml"/>
  <Override PartName="/ppt/notesSlides/notesSlide2.xml" ContentType="application/vnd.openxmlformats-officedocument.presentationml.notesSlide+xml"/>
  <Override PartName="/ppt/tags/tag38.xml" ContentType="application/vnd.openxmlformats-officedocument.presentationml.tags+xml"/>
  <Override PartName="/ppt/notesSlides/notesSlide3.xml" ContentType="application/vnd.openxmlformats-officedocument.presentationml.notesSlide+xml"/>
  <Override PartName="/ppt/tags/tag39.xml" ContentType="application/vnd.openxmlformats-officedocument.presentationml.tags+xml"/>
  <Override PartName="/ppt/notesSlides/notesSlide4.xml" ContentType="application/vnd.openxmlformats-officedocument.presentationml.notesSlide+xml"/>
  <Override PartName="/ppt/tags/tag40.xml" ContentType="application/vnd.openxmlformats-officedocument.presentationml.tags+xml"/>
  <Override PartName="/ppt/notesSlides/notesSlide5.xml" ContentType="application/vnd.openxmlformats-officedocument.presentationml.notesSlide+xml"/>
  <Override PartName="/ppt/tags/tag41.xml" ContentType="application/vnd.openxmlformats-officedocument.presentationml.tags+xml"/>
  <Override PartName="/ppt/notesSlides/notesSlide6.xml" ContentType="application/vnd.openxmlformats-officedocument.presentationml.notesSlide+xml"/>
  <Override PartName="/ppt/tags/tag42.xml" ContentType="application/vnd.openxmlformats-officedocument.presentationml.tags+xml"/>
  <Override PartName="/ppt/notesSlides/notesSlide7.xml" ContentType="application/vnd.openxmlformats-officedocument.presentationml.notesSlide+xml"/>
  <Override PartName="/ppt/tags/tag43.xml" ContentType="application/vnd.openxmlformats-officedocument.presentationml.tags+xml"/>
  <Override PartName="/ppt/notesSlides/notesSlide8.xml" ContentType="application/vnd.openxmlformats-officedocument.presentationml.notesSlide+xml"/>
  <Override PartName="/ppt/tags/tag44.xml" ContentType="application/vnd.openxmlformats-officedocument.presentationml.tags+xml"/>
  <Override PartName="/ppt/notesSlides/notesSlide9.xml" ContentType="application/vnd.openxmlformats-officedocument.presentationml.notesSlide+xml"/>
  <Override PartName="/ppt/tags/tag45.xml" ContentType="application/vnd.openxmlformats-officedocument.presentationml.tags+xml"/>
  <Override PartName="/ppt/notesSlides/notesSlide10.xml" ContentType="application/vnd.openxmlformats-officedocument.presentationml.notesSlide+xml"/>
  <Override PartName="/ppt/tags/tag46.xml" ContentType="application/vnd.openxmlformats-officedocument.presentationml.tags+xml"/>
  <Override PartName="/ppt/notesSlides/notesSlide11.xml" ContentType="application/vnd.openxmlformats-officedocument.presentationml.notesSlide+xml"/>
  <Override PartName="/ppt/tags/tag47.xml" ContentType="application/vnd.openxmlformats-officedocument.presentationml.tags+xml"/>
  <Override PartName="/ppt/notesSlides/notesSlide12.xml" ContentType="application/vnd.openxmlformats-officedocument.presentationml.notesSlide+xml"/>
  <Override PartName="/ppt/tags/tag48.xml" ContentType="application/vnd.openxmlformats-officedocument.presentationml.tags+xml"/>
  <Override PartName="/ppt/notesSlides/notesSlide13.xml" ContentType="application/vnd.openxmlformats-officedocument.presentationml.notesSlide+xml"/>
  <Override PartName="/ppt/tags/tag49.xml" ContentType="application/vnd.openxmlformats-officedocument.presentationml.tags+xml"/>
  <Override PartName="/ppt/notesSlides/notesSlide14.xml" ContentType="application/vnd.openxmlformats-officedocument.presentationml.notesSlide+xml"/>
  <Override PartName="/ppt/tags/tag50.xml" ContentType="application/vnd.openxmlformats-officedocument.presentationml.tags+xml"/>
  <Override PartName="/ppt/notesSlides/notesSlide15.xml" ContentType="application/vnd.openxmlformats-officedocument.presentationml.notesSlide+xml"/>
  <Override PartName="/ppt/tags/tag51.xml" ContentType="application/vnd.openxmlformats-officedocument.presentationml.tags+xml"/>
  <Override PartName="/ppt/notesSlides/notesSlide16.xml" ContentType="application/vnd.openxmlformats-officedocument.presentationml.notesSlide+xml"/>
  <Override PartName="/ppt/tags/tag52.xml" ContentType="application/vnd.openxmlformats-officedocument.presentationml.tags+xml"/>
  <Override PartName="/ppt/notesSlides/notesSlide17.xml" ContentType="application/vnd.openxmlformats-officedocument.presentationml.notesSlide+xml"/>
  <Override PartName="/ppt/tags/tag53.xml" ContentType="application/vnd.openxmlformats-officedocument.presentationml.tags+xml"/>
  <Override PartName="/ppt/notesSlides/notesSlide18.xml" ContentType="application/vnd.openxmlformats-officedocument.presentationml.notesSlide+xml"/>
  <Override PartName="/ppt/tags/tag54.xml" ContentType="application/vnd.openxmlformats-officedocument.presentationml.tags+xml"/>
  <Override PartName="/ppt/notesSlides/notesSlide19.xml" ContentType="application/vnd.openxmlformats-officedocument.presentationml.notesSlide+xml"/>
  <Override PartName="/ppt/tags/tag55.xml" ContentType="application/vnd.openxmlformats-officedocument.presentationml.tags+xml"/>
  <Override PartName="/ppt/notesSlides/notesSlide20.xml" ContentType="application/vnd.openxmlformats-officedocument.presentationml.notesSlide+xml"/>
  <Override PartName="/ppt/tags/tag56.xml" ContentType="application/vnd.openxmlformats-officedocument.presentationml.tags+xml"/>
  <Override PartName="/ppt/notesSlides/notesSlide21.xml" ContentType="application/vnd.openxmlformats-officedocument.presentationml.notesSlide+xml"/>
  <Override PartName="/ppt/tags/tag57.xml" ContentType="application/vnd.openxmlformats-officedocument.presentationml.tags+xml"/>
  <Override PartName="/ppt/notesSlides/notesSlide22.xml" ContentType="application/vnd.openxmlformats-officedocument.presentationml.notesSlide+xml"/>
  <Override PartName="/ppt/tags/tag58.xml" ContentType="application/vnd.openxmlformats-officedocument.presentationml.tags+xml"/>
  <Override PartName="/ppt/notesSlides/notesSlide23.xml" ContentType="application/vnd.openxmlformats-officedocument.presentationml.notesSlide+xml"/>
  <Override PartName="/ppt/tags/tag59.xml" ContentType="application/vnd.openxmlformats-officedocument.presentationml.tags+xml"/>
  <Override PartName="/ppt/notesSlides/notesSlide24.xml" ContentType="application/vnd.openxmlformats-officedocument.presentationml.notesSlide+xml"/>
  <Override PartName="/ppt/tags/tag60.xml" ContentType="application/vnd.openxmlformats-officedocument.presentationml.tags+xml"/>
  <Override PartName="/ppt/notesSlides/notesSlide25.xml" ContentType="application/vnd.openxmlformats-officedocument.presentationml.notesSlide+xml"/>
  <Override PartName="/ppt/tags/tag61.xml" ContentType="application/vnd.openxmlformats-officedocument.presentationml.tags+xml"/>
  <Override PartName="/ppt/notesSlides/notesSlide26.xml" ContentType="application/vnd.openxmlformats-officedocument.presentationml.notesSlide+xml"/>
  <Override PartName="/ppt/tags/tag62.xml" ContentType="application/vnd.openxmlformats-officedocument.presentationml.tags+xml"/>
  <Override PartName="/ppt/notesSlides/notesSlide27.xml" ContentType="application/vnd.openxmlformats-officedocument.presentationml.notesSlide+xml"/>
  <Override PartName="/ppt/tags/tag63.xml" ContentType="application/vnd.openxmlformats-officedocument.presentationml.tags+xml"/>
  <Override PartName="/ppt/notesSlides/notesSlide28.xml" ContentType="application/vnd.openxmlformats-officedocument.presentationml.notesSlide+xml"/>
  <Override PartName="/ppt/tags/tag64.xml" ContentType="application/vnd.openxmlformats-officedocument.presentationml.tags+xml"/>
  <Override PartName="/ppt/notesSlides/notesSlide29.xml" ContentType="application/vnd.openxmlformats-officedocument.presentationml.notesSlide+xml"/>
  <Override PartName="/ppt/tags/tag65.xml" ContentType="application/vnd.openxmlformats-officedocument.presentationml.tags+xml"/>
  <Override PartName="/ppt/notesSlides/notesSlide30.xml" ContentType="application/vnd.openxmlformats-officedocument.presentationml.notesSlide+xml"/>
  <Override PartName="/ppt/tags/tag66.xml" ContentType="application/vnd.openxmlformats-officedocument.presentationml.tags+xml"/>
  <Override PartName="/ppt/notesSlides/notesSlide31.xml" ContentType="application/vnd.openxmlformats-officedocument.presentationml.notesSlide+xml"/>
  <Override PartName="/ppt/tags/tag67.xml" ContentType="application/vnd.openxmlformats-officedocument.presentationml.tags+xml"/>
  <Override PartName="/ppt/notesSlides/notesSlide32.xml" ContentType="application/vnd.openxmlformats-officedocument.presentationml.notesSlide+xml"/>
  <Override PartName="/ppt/tags/tag68.xml" ContentType="application/vnd.openxmlformats-officedocument.presentationml.tags+xml"/>
  <Override PartName="/ppt/notesSlides/notesSlide33.xml" ContentType="application/vnd.openxmlformats-officedocument.presentationml.notesSlide+xml"/>
  <Override PartName="/ppt/tags/tag69.xml" ContentType="application/vnd.openxmlformats-officedocument.presentationml.tags+xml"/>
  <Override PartName="/ppt/notesSlides/notesSlide34.xml" ContentType="application/vnd.openxmlformats-officedocument.presentationml.notesSlide+xml"/>
  <Override PartName="/ppt/tags/tag70.xml" ContentType="application/vnd.openxmlformats-officedocument.presentationml.tags+xml"/>
  <Override PartName="/ppt/notesSlides/notesSlide35.xml" ContentType="application/vnd.openxmlformats-officedocument.presentationml.notesSlide+xml"/>
  <Override PartName="/ppt/tags/tag71.xml" ContentType="application/vnd.openxmlformats-officedocument.presentationml.tags+xml"/>
  <Override PartName="/ppt/notesSlides/notesSlide36.xml" ContentType="application/vnd.openxmlformats-officedocument.presentationml.notesSlide+xml"/>
  <Override PartName="/ppt/tags/tag72.xml" ContentType="application/vnd.openxmlformats-officedocument.presentationml.tags+xml"/>
  <Override PartName="/ppt/notesSlides/notesSlide37.xml" ContentType="application/vnd.openxmlformats-officedocument.presentationml.notesSlide+xml"/>
  <Override PartName="/ppt/tags/tag73.xml" ContentType="application/vnd.openxmlformats-officedocument.presentationml.tags+xml"/>
  <Override PartName="/ppt/notesSlides/notesSlide38.xml" ContentType="application/vnd.openxmlformats-officedocument.presentationml.notesSlide+xml"/>
  <Override PartName="/ppt/tags/tag74.xml" ContentType="application/vnd.openxmlformats-officedocument.presentationml.tags+xml"/>
  <Override PartName="/ppt/notesSlides/notesSlide39.xml" ContentType="application/vnd.openxmlformats-officedocument.presentationml.notesSlide+xml"/>
  <Override PartName="/ppt/tags/tag75.xml" ContentType="application/vnd.openxmlformats-officedocument.presentationml.tags+xml"/>
  <Override PartName="/ppt/notesSlides/notesSlide40.xml" ContentType="application/vnd.openxmlformats-officedocument.presentationml.notesSlide+xml"/>
  <Override PartName="/ppt/tags/tag76.xml" ContentType="application/vnd.openxmlformats-officedocument.presentationml.tags+xml"/>
  <Override PartName="/ppt/notesSlides/notesSlide41.xml" ContentType="application/vnd.openxmlformats-officedocument.presentationml.notesSlide+xml"/>
  <Override PartName="/ppt/tags/tag77.xml" ContentType="application/vnd.openxmlformats-officedocument.presentationml.tags+xml"/>
  <Override PartName="/ppt/notesSlides/notesSlide42.xml" ContentType="application/vnd.openxmlformats-officedocument.presentationml.notesSlide+xml"/>
  <Override PartName="/ppt/tags/tag78.xml" ContentType="application/vnd.openxmlformats-officedocument.presentationml.tags+xml"/>
  <Override PartName="/ppt/notesSlides/notesSlide43.xml" ContentType="application/vnd.openxmlformats-officedocument.presentationml.notesSlide+xml"/>
  <Override PartName="/ppt/tags/tag79.xml" ContentType="application/vnd.openxmlformats-officedocument.presentationml.tags+xml"/>
  <Override PartName="/ppt/notesSlides/notesSlide44.xml" ContentType="application/vnd.openxmlformats-officedocument.presentationml.notesSlide+xml"/>
  <Override PartName="/ppt/tags/tag80.xml" ContentType="application/vnd.openxmlformats-officedocument.presentationml.tags+xml"/>
  <Override PartName="/ppt/notesSlides/notesSlide45.xml" ContentType="application/vnd.openxmlformats-officedocument.presentationml.notesSlide+xml"/>
  <Override PartName="/ppt/tags/tag81.xml" ContentType="application/vnd.openxmlformats-officedocument.presentationml.tags+xml"/>
  <Override PartName="/ppt/notesSlides/notesSlide46.xml" ContentType="application/vnd.openxmlformats-officedocument.presentationml.notesSlide+xml"/>
  <Override PartName="/ppt/tags/tag82.xml" ContentType="application/vnd.openxmlformats-officedocument.presentationml.tags+xml"/>
  <Override PartName="/ppt/notesSlides/notesSlide47.xml" ContentType="application/vnd.openxmlformats-officedocument.presentationml.notesSlide+xml"/>
  <Override PartName="/ppt/tags/tag83.xml" ContentType="application/vnd.openxmlformats-officedocument.presentationml.tags+xml"/>
  <Override PartName="/ppt/notesSlides/notesSlide48.xml" ContentType="application/vnd.openxmlformats-officedocument.presentationml.notesSlide+xml"/>
  <Override PartName="/ppt/tags/tag84.xml" ContentType="application/vnd.openxmlformats-officedocument.presentationml.tags+xml"/>
  <Override PartName="/ppt/notesSlides/notesSlide49.xml" ContentType="application/vnd.openxmlformats-officedocument.presentationml.notesSlide+xml"/>
  <Override PartName="/ppt/tags/tag85.xml" ContentType="application/vnd.openxmlformats-officedocument.presentationml.tags+xml"/>
  <Override PartName="/ppt/notesSlides/notesSlide50.xml" ContentType="application/vnd.openxmlformats-officedocument.presentationml.notesSlide+xml"/>
  <Override PartName="/ppt/tags/tag86.xml" ContentType="application/vnd.openxmlformats-officedocument.presentationml.tags+xml"/>
  <Override PartName="/ppt/notesSlides/notesSlide51.xml" ContentType="application/vnd.openxmlformats-officedocument.presentationml.notesSlide+xml"/>
  <Override PartName="/ppt/tags/tag87.xml" ContentType="application/vnd.openxmlformats-officedocument.presentationml.tags+xml"/>
  <Override PartName="/ppt/notesSlides/notesSlide52.xml" ContentType="application/vnd.openxmlformats-officedocument.presentationml.notesSlide+xml"/>
  <Override PartName="/ppt/tags/tag88.xml" ContentType="application/vnd.openxmlformats-officedocument.presentationml.tags+xml"/>
  <Override PartName="/ppt/notesSlides/notesSlide53.xml" ContentType="application/vnd.openxmlformats-officedocument.presentationml.notesSlide+xml"/>
  <Override PartName="/ppt/tags/tag89.xml" ContentType="application/vnd.openxmlformats-officedocument.presentationml.tags+xml"/>
  <Override PartName="/ppt/notesSlides/notesSlide54.xml" ContentType="application/vnd.openxmlformats-officedocument.presentationml.notesSlide+xml"/>
  <Override PartName="/ppt/tags/tag90.xml" ContentType="application/vnd.openxmlformats-officedocument.presentationml.tags+xml"/>
  <Override PartName="/ppt/notesSlides/notesSlide55.xml" ContentType="application/vnd.openxmlformats-officedocument.presentationml.notesSlide+xml"/>
  <Override PartName="/ppt/tags/tag91.xml" ContentType="application/vnd.openxmlformats-officedocument.presentationml.tags+xml"/>
  <Override PartName="/ppt/notesSlides/notesSlide56.xml" ContentType="application/vnd.openxmlformats-officedocument.presentationml.notesSlide+xml"/>
  <Override PartName="/ppt/tags/tag92.xml" ContentType="application/vnd.openxmlformats-officedocument.presentationml.tags+xml"/>
  <Override PartName="/ppt/notesSlides/notesSlide57.xml" ContentType="application/vnd.openxmlformats-officedocument.presentationml.notesSlide+xml"/>
  <Override PartName="/ppt/tags/tag93.xml" ContentType="application/vnd.openxmlformats-officedocument.presentationml.tags+xml"/>
  <Override PartName="/ppt/notesSlides/notesSlide58.xml" ContentType="application/vnd.openxmlformats-officedocument.presentationml.notesSlide+xml"/>
  <Override PartName="/ppt/tags/tag94.xml" ContentType="application/vnd.openxmlformats-officedocument.presentationml.tags+xml"/>
  <Override PartName="/ppt/notesSlides/notesSlide59.xml" ContentType="application/vnd.openxmlformats-officedocument.presentationml.notesSlide+xml"/>
  <Override PartName="/ppt/tags/tag95.xml" ContentType="application/vnd.openxmlformats-officedocument.presentationml.tags+xml"/>
  <Override PartName="/ppt/notesSlides/notesSlide60.xml" ContentType="application/vnd.openxmlformats-officedocument.presentationml.notesSlide+xml"/>
  <Override PartName="/ppt/tags/tag96.xml" ContentType="application/vnd.openxmlformats-officedocument.presentationml.tags+xml"/>
  <Override PartName="/ppt/notesSlides/notesSlide61.xml" ContentType="application/vnd.openxmlformats-officedocument.presentationml.notesSlide+xml"/>
  <Override PartName="/ppt/tags/tag97.xml" ContentType="application/vnd.openxmlformats-officedocument.presentationml.tags+xml"/>
  <Override PartName="/ppt/notesSlides/notesSlide62.xml" ContentType="application/vnd.openxmlformats-officedocument.presentationml.notesSlide+xml"/>
  <Override PartName="/ppt/tags/tag98.xml" ContentType="application/vnd.openxmlformats-officedocument.presentationml.tags+xml"/>
  <Override PartName="/ppt/notesSlides/notesSlide63.xml" ContentType="application/vnd.openxmlformats-officedocument.presentationml.notesSlide+xml"/>
  <Override PartName="/ppt/tags/tag99.xml" ContentType="application/vnd.openxmlformats-officedocument.presentationml.tags+xml"/>
  <Override PartName="/ppt/notesSlides/notesSlide64.xml" ContentType="application/vnd.openxmlformats-officedocument.presentationml.notesSlide+xml"/>
  <Override PartName="/ppt/tags/tag100.xml" ContentType="application/vnd.openxmlformats-officedocument.presentationml.tags+xml"/>
  <Override PartName="/ppt/notesSlides/notesSlide65.xml" ContentType="application/vnd.openxmlformats-officedocument.presentationml.notesSlide+xml"/>
  <Override PartName="/ppt/tags/tag101.xml" ContentType="application/vnd.openxmlformats-officedocument.presentationml.tags+xml"/>
  <Override PartName="/ppt/notesSlides/notesSlide66.xml" ContentType="application/vnd.openxmlformats-officedocument.presentationml.notesSlide+xml"/>
  <Override PartName="/ppt/tags/tag102.xml" ContentType="application/vnd.openxmlformats-officedocument.presentationml.tags+xml"/>
  <Override PartName="/ppt/notesSlides/notesSlide67.xml" ContentType="application/vnd.openxmlformats-officedocument.presentationml.notesSlide+xml"/>
  <Override PartName="/ppt/tags/tag103.xml" ContentType="application/vnd.openxmlformats-officedocument.presentationml.tags+xml"/>
  <Override PartName="/ppt/notesSlides/notesSlide68.xml" ContentType="application/vnd.openxmlformats-officedocument.presentationml.notesSlide+xml"/>
  <Override PartName="/ppt/tags/tag104.xml" ContentType="application/vnd.openxmlformats-officedocument.presentationml.tags+xml"/>
  <Override PartName="/ppt/notesSlides/notesSlide69.xml" ContentType="application/vnd.openxmlformats-officedocument.presentationml.notesSlide+xml"/>
  <Override PartName="/ppt/tags/tag105.xml" ContentType="application/vnd.openxmlformats-officedocument.presentationml.tags+xml"/>
  <Override PartName="/ppt/notesSlides/notesSlide70.xml" ContentType="application/vnd.openxmlformats-officedocument.presentationml.notesSlide+xml"/>
  <Override PartName="/ppt/tags/tag106.xml" ContentType="application/vnd.openxmlformats-officedocument.presentationml.tags+xml"/>
  <Override PartName="/ppt/notesSlides/notesSlide71.xml" ContentType="application/vnd.openxmlformats-officedocument.presentationml.notesSlide+xml"/>
  <Override PartName="/ppt/tags/tag107.xml" ContentType="application/vnd.openxmlformats-officedocument.presentationml.tags+xml"/>
  <Override PartName="/ppt/notesSlides/notesSlide72.xml" ContentType="application/vnd.openxmlformats-officedocument.presentationml.notesSlide+xml"/>
  <Override PartName="/ppt/tags/tag108.xml" ContentType="application/vnd.openxmlformats-officedocument.presentationml.tags+xml"/>
  <Override PartName="/ppt/notesSlides/notesSlide73.xml" ContentType="application/vnd.openxmlformats-officedocument.presentationml.notesSlide+xml"/>
  <Override PartName="/ppt/tags/tag109.xml" ContentType="application/vnd.openxmlformats-officedocument.presentationml.tags+xml"/>
  <Override PartName="/ppt/notesSlides/notesSlide74.xml" ContentType="application/vnd.openxmlformats-officedocument.presentationml.notesSlide+xml"/>
  <Override PartName="/ppt/tags/tag110.xml" ContentType="application/vnd.openxmlformats-officedocument.presentationml.tags+xml"/>
  <Override PartName="/ppt/notesSlides/notesSlide75.xml" ContentType="application/vnd.openxmlformats-officedocument.presentationml.notesSlide+xml"/>
  <Override PartName="/ppt/tags/tag111.xml" ContentType="application/vnd.openxmlformats-officedocument.presentationml.tags+xml"/>
  <Override PartName="/ppt/notesSlides/notesSlide76.xml" ContentType="application/vnd.openxmlformats-officedocument.presentationml.notesSlide+xml"/>
  <Override PartName="/ppt/tags/tag112.xml" ContentType="application/vnd.openxmlformats-officedocument.presentationml.tags+xml"/>
  <Override PartName="/ppt/notesSlides/notesSlide77.xml" ContentType="application/vnd.openxmlformats-officedocument.presentationml.notesSlide+xml"/>
  <Override PartName="/ppt/tags/tag113.xml" ContentType="application/vnd.openxmlformats-officedocument.presentationml.tags+xml"/>
  <Override PartName="/ppt/notesSlides/notesSlide78.xml" ContentType="application/vnd.openxmlformats-officedocument.presentationml.notesSlide+xml"/>
  <Override PartName="/ppt/tags/tag114.xml" ContentType="application/vnd.openxmlformats-officedocument.presentationml.tags+xml"/>
  <Override PartName="/ppt/notesSlides/notesSlide79.xml" ContentType="application/vnd.openxmlformats-officedocument.presentationml.notesSlide+xml"/>
  <Override PartName="/ppt/tags/tag115.xml" ContentType="application/vnd.openxmlformats-officedocument.presentationml.tags+xml"/>
  <Override PartName="/ppt/notesSlides/notesSlide80.xml" ContentType="application/vnd.openxmlformats-officedocument.presentationml.notesSlide+xml"/>
  <Override PartName="/ppt/tags/tag116.xml" ContentType="application/vnd.openxmlformats-officedocument.presentationml.tags+xml"/>
  <Override PartName="/ppt/notesSlides/notesSlide81.xml" ContentType="application/vnd.openxmlformats-officedocument.presentationml.notesSlide+xml"/>
  <Override PartName="/ppt/tags/tag117.xml" ContentType="application/vnd.openxmlformats-officedocument.presentationml.tags+xml"/>
  <Override PartName="/ppt/notesSlides/notesSlide82.xml" ContentType="application/vnd.openxmlformats-officedocument.presentationml.notesSlide+xml"/>
  <Override PartName="/ppt/tags/tag118.xml" ContentType="application/vnd.openxmlformats-officedocument.presentationml.tags+xml"/>
  <Override PartName="/ppt/notesSlides/notesSlide83.xml" ContentType="application/vnd.openxmlformats-officedocument.presentationml.notesSlide+xml"/>
  <Override PartName="/ppt/tags/tag119.xml" ContentType="application/vnd.openxmlformats-officedocument.presentationml.tags+xml"/>
  <Override PartName="/ppt/notesSlides/notesSlide84.xml" ContentType="application/vnd.openxmlformats-officedocument.presentationml.notesSlide+xml"/>
  <Override PartName="/ppt/tags/tag120.xml" ContentType="application/vnd.openxmlformats-officedocument.presentationml.tags+xml"/>
  <Override PartName="/ppt/notesSlides/notesSlide85.xml" ContentType="application/vnd.openxmlformats-officedocument.presentationml.notesSlide+xml"/>
  <Override PartName="/ppt/tags/tag121.xml" ContentType="application/vnd.openxmlformats-officedocument.presentationml.tags+xml"/>
  <Override PartName="/ppt/notesSlides/notesSlide86.xml" ContentType="application/vnd.openxmlformats-officedocument.presentationml.notesSlide+xml"/>
  <Override PartName="/ppt/tags/tag122.xml" ContentType="application/vnd.openxmlformats-officedocument.presentationml.tags+xml"/>
  <Override PartName="/ppt/notesSlides/notesSlide87.xml" ContentType="application/vnd.openxmlformats-officedocument.presentationml.notesSlide+xml"/>
  <Override PartName="/ppt/tags/tag123.xml" ContentType="application/vnd.openxmlformats-officedocument.presentationml.tags+xml"/>
  <Override PartName="/ppt/notesSlides/notesSlide88.xml" ContentType="application/vnd.openxmlformats-officedocument.presentationml.notesSlide+xml"/>
  <Override PartName="/ppt/tags/tag124.xml" ContentType="application/vnd.openxmlformats-officedocument.presentationml.tags+xml"/>
  <Override PartName="/ppt/notesSlides/notesSlide89.xml" ContentType="application/vnd.openxmlformats-officedocument.presentationml.notesSlide+xml"/>
  <Override PartName="/ppt/tags/tag125.xml" ContentType="application/vnd.openxmlformats-officedocument.presentationml.tags+xml"/>
  <Override PartName="/ppt/notesSlides/notesSlide90.xml" ContentType="application/vnd.openxmlformats-officedocument.presentationml.notesSlide+xml"/>
  <Override PartName="/ppt/tags/tag126.xml" ContentType="application/vnd.openxmlformats-officedocument.presentationml.tags+xml"/>
  <Override PartName="/ppt/notesSlides/notesSlide91.xml" ContentType="application/vnd.openxmlformats-officedocument.presentationml.notesSlide+xml"/>
  <Override PartName="/ppt/tags/tag127.xml" ContentType="application/vnd.openxmlformats-officedocument.presentationml.tags+xml"/>
  <Override PartName="/ppt/notesSlides/notesSlide92.xml" ContentType="application/vnd.openxmlformats-officedocument.presentationml.notesSlide+xml"/>
  <Override PartName="/ppt/tags/tag128.xml" ContentType="application/vnd.openxmlformats-officedocument.presentationml.tags+xml"/>
  <Override PartName="/ppt/notesSlides/notesSlide93.xml" ContentType="application/vnd.openxmlformats-officedocument.presentationml.notesSlide+xml"/>
  <Override PartName="/ppt/tags/tag129.xml" ContentType="application/vnd.openxmlformats-officedocument.presentationml.tags+xml"/>
  <Override PartName="/ppt/notesSlides/notesSlide94.xml" ContentType="application/vnd.openxmlformats-officedocument.presentationml.notesSlide+xml"/>
  <Override PartName="/ppt/tags/tag130.xml" ContentType="application/vnd.openxmlformats-officedocument.presentationml.tags+xml"/>
  <Override PartName="/ppt/notesSlides/notesSlide95.xml" ContentType="application/vnd.openxmlformats-officedocument.presentationml.notesSlide+xml"/>
  <Override PartName="/ppt/tags/tag131.xml" ContentType="application/vnd.openxmlformats-officedocument.presentationml.tags+xml"/>
  <Override PartName="/ppt/notesSlides/notesSlide96.xml" ContentType="application/vnd.openxmlformats-officedocument.presentationml.notesSlide+xml"/>
  <Override PartName="/ppt/tags/tag132.xml" ContentType="application/vnd.openxmlformats-officedocument.presentationml.tags+xml"/>
  <Override PartName="/ppt/notesSlides/notesSlide9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embedTrueTypeFonts="1" saveSubsetFonts="1" autoCompressPictures="0">
  <p:sldMasterIdLst>
    <p:sldMasterId id="2147483660" r:id="rId1"/>
  </p:sldMasterIdLst>
  <p:notesMasterIdLst>
    <p:notesMasterId r:id="rId99"/>
  </p:notesMasterIdLst>
  <p:handoutMasterIdLst>
    <p:handoutMasterId r:id="rId100"/>
  </p:handoutMasterIdLst>
  <p:sldIdLst>
    <p:sldId id="257" r:id="rId2"/>
    <p:sldId id="256" r:id="rId3"/>
    <p:sldId id="561" r:id="rId4"/>
    <p:sldId id="493" r:id="rId5"/>
    <p:sldId id="317" r:id="rId6"/>
    <p:sldId id="576" r:id="rId7"/>
    <p:sldId id="495" r:id="rId8"/>
    <p:sldId id="496" r:id="rId9"/>
    <p:sldId id="497" r:id="rId10"/>
    <p:sldId id="498" r:id="rId11"/>
    <p:sldId id="499" r:id="rId12"/>
    <p:sldId id="500" r:id="rId13"/>
    <p:sldId id="501" r:id="rId14"/>
    <p:sldId id="502" r:id="rId15"/>
    <p:sldId id="503" r:id="rId16"/>
    <p:sldId id="304" r:id="rId17"/>
    <p:sldId id="348" r:id="rId18"/>
    <p:sldId id="349" r:id="rId19"/>
    <p:sldId id="350" r:id="rId20"/>
    <p:sldId id="507" r:id="rId21"/>
    <p:sldId id="318" r:id="rId22"/>
    <p:sldId id="400" r:id="rId23"/>
    <p:sldId id="522" r:id="rId24"/>
    <p:sldId id="299" r:id="rId25"/>
    <p:sldId id="416" r:id="rId26"/>
    <p:sldId id="575" r:id="rId27"/>
    <p:sldId id="319" r:id="rId28"/>
    <p:sldId id="401" r:id="rId29"/>
    <p:sldId id="405" r:id="rId30"/>
    <p:sldId id="335" r:id="rId31"/>
    <p:sldId id="396" r:id="rId32"/>
    <p:sldId id="516" r:id="rId33"/>
    <p:sldId id="566" r:id="rId34"/>
    <p:sldId id="373" r:id="rId35"/>
    <p:sldId id="343" r:id="rId36"/>
    <p:sldId id="320" r:id="rId37"/>
    <p:sldId id="505" r:id="rId38"/>
    <p:sldId id="321" r:id="rId39"/>
    <p:sldId id="293" r:id="rId40"/>
    <p:sldId id="523" r:id="rId41"/>
    <p:sldId id="524" r:id="rId42"/>
    <p:sldId id="458" r:id="rId43"/>
    <p:sldId id="567" r:id="rId44"/>
    <p:sldId id="459" r:id="rId45"/>
    <p:sldId id="460" r:id="rId46"/>
    <p:sldId id="418" r:id="rId47"/>
    <p:sldId id="568" r:id="rId48"/>
    <p:sldId id="425" r:id="rId49"/>
    <p:sldId id="426" r:id="rId50"/>
    <p:sldId id="431" r:id="rId51"/>
    <p:sldId id="577" r:id="rId52"/>
    <p:sldId id="569" r:id="rId53"/>
    <p:sldId id="513" r:id="rId54"/>
    <p:sldId id="570" r:id="rId55"/>
    <p:sldId id="571" r:id="rId56"/>
    <p:sldId id="424" r:id="rId57"/>
    <p:sldId id="572" r:id="rId58"/>
    <p:sldId id="573" r:id="rId59"/>
    <p:sldId id="574" r:id="rId60"/>
    <p:sldId id="467" r:id="rId61"/>
    <p:sldId id="463" r:id="rId62"/>
    <p:sldId id="417" r:id="rId63"/>
    <p:sldId id="489" r:id="rId64"/>
    <p:sldId id="436" r:id="rId65"/>
    <p:sldId id="437" r:id="rId66"/>
    <p:sldId id="438" r:id="rId67"/>
    <p:sldId id="439" r:id="rId68"/>
    <p:sldId id="440" r:id="rId69"/>
    <p:sldId id="441" r:id="rId70"/>
    <p:sldId id="450" r:id="rId71"/>
    <p:sldId id="457" r:id="rId72"/>
    <p:sldId id="456" r:id="rId73"/>
    <p:sldId id="455" r:id="rId74"/>
    <p:sldId id="480" r:id="rId75"/>
    <p:sldId id="485" r:id="rId76"/>
    <p:sldId id="486" r:id="rId77"/>
    <p:sldId id="487" r:id="rId78"/>
    <p:sldId id="488" r:id="rId79"/>
    <p:sldId id="517" r:id="rId80"/>
    <p:sldId id="518" r:id="rId81"/>
    <p:sldId id="519" r:id="rId82"/>
    <p:sldId id="520" r:id="rId83"/>
    <p:sldId id="538" r:id="rId84"/>
    <p:sldId id="555" r:id="rId85"/>
    <p:sldId id="543" r:id="rId86"/>
    <p:sldId id="545" r:id="rId87"/>
    <p:sldId id="546" r:id="rId88"/>
    <p:sldId id="529" r:id="rId89"/>
    <p:sldId id="547" r:id="rId90"/>
    <p:sldId id="548" r:id="rId91"/>
    <p:sldId id="549" r:id="rId92"/>
    <p:sldId id="550" r:id="rId93"/>
    <p:sldId id="551" r:id="rId94"/>
    <p:sldId id="552" r:id="rId95"/>
    <p:sldId id="553" r:id="rId96"/>
    <p:sldId id="565" r:id="rId97"/>
    <p:sldId id="521" r:id="rId98"/>
  </p:sldIdLst>
  <p:sldSz cx="9144000" cy="6858000" type="screen4x3"/>
  <p:notesSz cx="6797675" cy="9928225"/>
  <p:embeddedFontLst>
    <p:embeddedFont>
      <p:font typeface="Century Gothic" panose="020B0502020202020204" pitchFamily="34" charset="0"/>
      <p:regular r:id="rId101"/>
      <p:bold r:id="rId102"/>
      <p:italic r:id="rId103"/>
      <p:boldItalic r:id="rId104"/>
    </p:embeddedFont>
    <p:embeddedFont>
      <p:font typeface="Consolas" panose="020B0609020204030204" pitchFamily="49" charset="0"/>
      <p:regular r:id="rId105"/>
      <p:bold r:id="rId106"/>
      <p:italic r:id="rId107"/>
      <p:boldItalic r:id="rId108"/>
    </p:embeddedFont>
    <p:embeddedFont>
      <p:font typeface="Optima" panose="020B0604020202020204" charset="0"/>
      <p:bold r:id="rId109"/>
    </p:embeddedFont>
  </p:embeddedFontLst>
  <p:custShowLst>
    <p:custShow name="Basics" id="0">
      <p:sldLst>
        <p:sld r:id="rId8"/>
        <p:sld r:id="rId9"/>
        <p:sld r:id="rId10"/>
        <p:sld r:id="rId11"/>
        <p:sld r:id="rId12"/>
        <p:sld r:id="rId13"/>
        <p:sld r:id="rId14"/>
        <p:sld r:id="rId15"/>
        <p:sld r:id="rId16"/>
        <p:sld r:id="rId17"/>
        <p:sld r:id="rId19"/>
        <p:sld r:id="rId20"/>
      </p:sldLst>
    </p:custShow>
    <p:custShow name="Emergency" id="1">
      <p:sldLst>
        <p:sld r:id="rId29"/>
        <p:sld r:id="rId30"/>
        <p:sld r:id="rId31"/>
        <p:sld r:id="rId32"/>
        <p:sld r:id="rId33"/>
        <p:sld r:id="rId35"/>
        <p:sld r:id="rId36"/>
      </p:sldLst>
    </p:custShow>
    <p:custShow name="Prevention" id="2">
      <p:sldLst>
        <p:sld r:id="rId38"/>
      </p:sldLst>
    </p:custShow>
    <p:custShow name="Further Info" id="3">
      <p:sldLst>
        <p:sld r:id="rId40"/>
      </p:sldLst>
    </p:custShow>
    <p:custShow name="Game" id="4">
      <p:sldLst>
        <p:sld r:id="rId41"/>
        <p:sld r:id="rId42"/>
      </p:sldLst>
    </p:custShow>
    <p:custShow name="Scenario 1" id="5">
      <p:sldLst>
        <p:sld r:id="rId43"/>
        <p:sld r:id="rId45"/>
        <p:sld r:id="rId46"/>
        <p:sld r:id="rId47"/>
        <p:sld r:id="rId49"/>
        <p:sld r:id="rId50"/>
        <p:sld r:id="rId51"/>
        <p:sld r:id="rId54"/>
        <p:sld r:id="rId57"/>
        <p:sld r:id="rId61"/>
      </p:sldLst>
    </p:custShow>
    <p:custShow name="END" id="6">
      <p:sldLst>
        <p:sld r:id="rId98"/>
      </p:sldLst>
    </p:custShow>
    <p:custShow name="Scenario 2" id="7">
      <p:sldLst>
        <p:sld r:id="rId63"/>
        <p:sld r:id="rId64"/>
        <p:sld r:id="rId65"/>
        <p:sld r:id="rId66"/>
        <p:sld r:id="rId67"/>
        <p:sld r:id="rId68"/>
        <p:sld r:id="rId69"/>
        <p:sld r:id="rId70"/>
        <p:sld r:id="rId71"/>
        <p:sld r:id="rId72"/>
        <p:sld r:id="rId73"/>
        <p:sld r:id="rId74"/>
        <p:sld r:id="rId75"/>
        <p:sld r:id="rId76"/>
        <p:sld r:id="rId77"/>
        <p:sld r:id="rId78"/>
        <p:sld r:id="rId79"/>
        <p:sld r:id="rId80"/>
        <p:sld r:id="rId81"/>
        <p:sld r:id="rId83"/>
      </p:sldLst>
    </p:custShow>
    <p:custShow name="Scenario 3" id="8">
      <p:sldLst>
        <p:sld r:id="rId85"/>
        <p:sld r:id="rId86"/>
        <p:sld r:id="rId87"/>
        <p:sld r:id="rId88"/>
        <p:sld r:id="rId89"/>
        <p:sld r:id="rId90"/>
        <p:sld r:id="rId91"/>
        <p:sld r:id="rId92"/>
        <p:sld r:id="rId93"/>
        <p:sld r:id="rId94"/>
        <p:sld r:id="rId95"/>
        <p:sld r:id="rId96"/>
      </p:sldLst>
    </p:custShow>
    <p:custShow name="Hazards" id="9">
      <p:sldLst>
        <p:sld r:id="rId23"/>
        <p:sld r:id="rId24"/>
        <p:sld r:id="rId25"/>
        <p:sld r:id="rId26"/>
        <p:sld r:id="rId27"/>
      </p:sldLst>
    </p:custShow>
  </p:custShowLst>
  <p:custDataLst>
    <p:tags r:id="rId110"/>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pos="5239" userDrawn="1">
          <p15:clr>
            <a:srgbClr val="A4A3A4"/>
          </p15:clr>
        </p15:guide>
        <p15:guide id="5" orient="horz" pos="3521" userDrawn="1">
          <p15:clr>
            <a:srgbClr val="A4A3A4"/>
          </p15:clr>
        </p15:guide>
        <p15:guide id="9" pos="3039" userDrawn="1">
          <p15:clr>
            <a:srgbClr val="A4A3A4"/>
          </p15:clr>
        </p15:guide>
        <p15:guide id="17" orient="horz" pos="2546" userDrawn="1">
          <p15:clr>
            <a:srgbClr val="A4A3A4"/>
          </p15:clr>
        </p15:guide>
        <p15:guide id="21" pos="5488" userDrawn="1">
          <p15:clr>
            <a:srgbClr val="A4A3A4"/>
          </p15:clr>
        </p15:guide>
        <p15:guide id="23" pos="1315" userDrawn="1">
          <p15:clr>
            <a:srgbClr val="A4A3A4"/>
          </p15:clr>
        </p15:guide>
        <p15:guide id="24" pos="4286" userDrawn="1">
          <p15:clr>
            <a:srgbClr val="A4A3A4"/>
          </p15:clr>
        </p15:guide>
        <p15:guide id="25" orient="horz" pos="1480" userDrawn="1">
          <p15:clr>
            <a:srgbClr val="A4A3A4"/>
          </p15:clr>
        </p15:guide>
        <p15:guide id="26" pos="680" userDrawn="1">
          <p15:clr>
            <a:srgbClr val="A4A3A4"/>
          </p15:clr>
        </p15:guide>
        <p15:guide id="27" pos="5148" userDrawn="1">
          <p15:clr>
            <a:srgbClr val="A4A3A4"/>
          </p15:clr>
        </p15:guide>
        <p15:guide id="28" pos="4898" userDrawn="1">
          <p15:clr>
            <a:srgbClr val="A4A3A4"/>
          </p15:clr>
        </p15:guide>
        <p15:guide id="29" orient="horz" pos="4224" userDrawn="1">
          <p15:clr>
            <a:srgbClr val="A4A3A4"/>
          </p15:clr>
        </p15:guide>
        <p15:guide id="30" orient="horz" pos="1570" userDrawn="1">
          <p15:clr>
            <a:srgbClr val="A4A3A4"/>
          </p15:clr>
        </p15:guide>
        <p15:guide id="31" pos="136" userDrawn="1">
          <p15:clr>
            <a:srgbClr val="A4A3A4"/>
          </p15:clr>
        </p15:guide>
        <p15:guide id="32" pos="5624"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5" name="Autor" initials="A" lastIdx="0" clrIdx="4"/>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53A1"/>
    <a:srgbClr val="EDBA1D"/>
    <a:srgbClr val="000000"/>
    <a:srgbClr val="FFF439"/>
    <a:srgbClr val="FEBF52"/>
    <a:srgbClr val="D80628"/>
    <a:srgbClr val="D90528"/>
    <a:srgbClr val="FFFFFF"/>
    <a:srgbClr val="92CCFF"/>
    <a:srgbClr val="003E7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538" autoAdjust="0"/>
    <p:restoredTop sz="96433" autoAdjust="0"/>
  </p:normalViewPr>
  <p:slideViewPr>
    <p:cSldViewPr snapToGrid="0" showGuides="1">
      <p:cViewPr varScale="1">
        <p:scale>
          <a:sx n="85" d="100"/>
          <a:sy n="85" d="100"/>
        </p:scale>
        <p:origin x="1200" y="58"/>
      </p:cViewPr>
      <p:guideLst>
        <p:guide pos="5239"/>
        <p:guide orient="horz" pos="3521"/>
        <p:guide pos="3039"/>
        <p:guide orient="horz" pos="2546"/>
        <p:guide pos="5488"/>
        <p:guide pos="1315"/>
        <p:guide pos="4286"/>
        <p:guide orient="horz" pos="1480"/>
        <p:guide pos="680"/>
        <p:guide pos="5148"/>
        <p:guide pos="4898"/>
        <p:guide orient="horz" pos="4224"/>
        <p:guide orient="horz" pos="1570"/>
        <p:guide pos="136"/>
        <p:guide pos="5624"/>
      </p:guideLst>
    </p:cSldViewPr>
  </p:slideViewPr>
  <p:outlineViewPr>
    <p:cViewPr>
      <p:scale>
        <a:sx n="33" d="100"/>
        <a:sy n="33" d="100"/>
      </p:scale>
      <p:origin x="0" y="0"/>
    </p:cViewPr>
  </p:outlineViewPr>
  <p:notesTextViewPr>
    <p:cViewPr>
      <p:scale>
        <a:sx n="3" d="2"/>
        <a:sy n="3" d="2"/>
      </p:scale>
      <p:origin x="0" y="0"/>
    </p:cViewPr>
  </p:notesTextViewPr>
  <p:sorterViewPr>
    <p:cViewPr>
      <p:scale>
        <a:sx n="20" d="100"/>
        <a:sy n="20" d="100"/>
      </p:scale>
      <p:origin x="0" y="0"/>
    </p:cViewPr>
  </p:sorterViewPr>
  <p:notesViewPr>
    <p:cSldViewPr snapToGrid="0">
      <p:cViewPr varScale="1">
        <p:scale>
          <a:sx n="82" d="100"/>
          <a:sy n="82" d="100"/>
        </p:scale>
        <p:origin x="3972" y="8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presProps" Target="presProps.xml"/><Relationship Id="rId16" Type="http://schemas.openxmlformats.org/officeDocument/2006/relationships/slide" Target="slides/slide15.xml"/><Relationship Id="rId107" Type="http://schemas.openxmlformats.org/officeDocument/2006/relationships/font" Target="fonts/font7.fntdata"/><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font" Target="fonts/font2.fntdata"/><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viewProps" Target="viewProp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font" Target="fonts/font3.fntdata"/><Relationship Id="rId108" Type="http://schemas.openxmlformats.org/officeDocument/2006/relationships/font" Target="fonts/font8.fntdata"/><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font" Target="fonts/font6.fntdata"/><Relationship Id="rId114"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notesMaster" Target="notesMasters/notesMaster1.xml"/><Relationship Id="rId101" Type="http://schemas.openxmlformats.org/officeDocument/2006/relationships/font" Target="fonts/font1.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font" Target="fonts/font9.fntdata"/><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font" Target="fonts/font4.fntdata"/><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tags" Target="tags/tag1.xml"/><Relationship Id="rId115" Type="http://schemas.openxmlformats.org/officeDocument/2006/relationships/tableStyles" Target="tableStyle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handoutMaster" Target="handoutMasters/handoutMaster1.xml"/><Relationship Id="rId105" Type="http://schemas.openxmlformats.org/officeDocument/2006/relationships/font" Target="fonts/font5.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commentAuthors" Target="commentAuthor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6400" cy="4968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49688" y="0"/>
            <a:ext cx="2946400" cy="496888"/>
          </a:xfrm>
          <a:prstGeom prst="rect">
            <a:avLst/>
          </a:prstGeom>
        </p:spPr>
        <p:txBody>
          <a:bodyPr vert="horz" lIns="91440" tIns="45720" rIns="91440" bIns="45720" rtlCol="0"/>
          <a:lstStyle>
            <a:lvl1pPr algn="r">
              <a:defRPr sz="1200"/>
            </a:lvl1pPr>
          </a:lstStyle>
          <a:p>
            <a:fld id="{807409A6-4BD9-6348-9AB2-07EC853BE2E1}" type="datetimeFigureOut">
              <a:rPr lang="en-US" smtClean="0"/>
              <a:t>4/26/2024</a:t>
            </a:fld>
            <a:endParaRPr lang="en-US" dirty="0"/>
          </a:p>
        </p:txBody>
      </p:sp>
      <p:sp>
        <p:nvSpPr>
          <p:cNvPr id="4" name="Footer Placeholder 3"/>
          <p:cNvSpPr>
            <a:spLocks noGrp="1"/>
          </p:cNvSpPr>
          <p:nvPr>
            <p:ph type="ftr" sz="quarter" idx="2"/>
          </p:nvPr>
        </p:nvSpPr>
        <p:spPr>
          <a:xfrm>
            <a:off x="0" y="9429750"/>
            <a:ext cx="2946400" cy="496888"/>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49688" y="9429750"/>
            <a:ext cx="2946400" cy="496888"/>
          </a:xfrm>
          <a:prstGeom prst="rect">
            <a:avLst/>
          </a:prstGeom>
        </p:spPr>
        <p:txBody>
          <a:bodyPr vert="horz" lIns="91440" tIns="45720" rIns="91440" bIns="45720" rtlCol="0" anchor="b"/>
          <a:lstStyle>
            <a:lvl1pPr algn="r">
              <a:defRPr sz="1200"/>
            </a:lvl1pPr>
          </a:lstStyle>
          <a:p>
            <a:fld id="{4FE5CD6B-1827-F047-9FA9-063DCD85C500}" type="slidenum">
              <a:rPr lang="en-US" smtClean="0"/>
              <a:t>‹Nr.›</a:t>
            </a:fld>
            <a:endParaRPr lang="en-US" dirty="0"/>
          </a:p>
        </p:txBody>
      </p:sp>
    </p:spTree>
    <p:extLst>
      <p:ext uri="{BB962C8B-B14F-4D97-AF65-F5344CB8AC3E}">
        <p14:creationId xmlns:p14="http://schemas.microsoft.com/office/powerpoint/2010/main" val="203129937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5659" cy="498135"/>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idx="1"/>
          </p:nvPr>
        </p:nvSpPr>
        <p:spPr>
          <a:xfrm>
            <a:off x="3850443" y="0"/>
            <a:ext cx="2945659" cy="498135"/>
          </a:xfrm>
          <a:prstGeom prst="rect">
            <a:avLst/>
          </a:prstGeom>
        </p:spPr>
        <p:txBody>
          <a:bodyPr vert="horz" lIns="91440" tIns="45720" rIns="91440" bIns="45720" rtlCol="0"/>
          <a:lstStyle>
            <a:lvl1pPr algn="r">
              <a:defRPr sz="1200"/>
            </a:lvl1pPr>
          </a:lstStyle>
          <a:p>
            <a:fld id="{AC4D365A-5CFA-4A1B-B017-82C33301D6C0}" type="datetimeFigureOut">
              <a:rPr lang="en-GB" smtClean="0"/>
              <a:t>26/04/2024</a:t>
            </a:fld>
            <a:endParaRPr lang="en-GB" dirty="0"/>
          </a:p>
        </p:txBody>
      </p:sp>
      <p:sp>
        <p:nvSpPr>
          <p:cNvPr id="4" name="Slide Image Placeholder 3"/>
          <p:cNvSpPr>
            <a:spLocks noGrp="1" noRot="1" noChangeAspect="1"/>
          </p:cNvSpPr>
          <p:nvPr>
            <p:ph type="sldImg" idx="2"/>
          </p:nvPr>
        </p:nvSpPr>
        <p:spPr>
          <a:xfrm>
            <a:off x="1166813" y="1241425"/>
            <a:ext cx="4464050" cy="3349625"/>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es Placeholder 4"/>
          <p:cNvSpPr>
            <a:spLocks noGrp="1"/>
          </p:cNvSpPr>
          <p:nvPr>
            <p:ph type="body" sz="quarter" idx="3"/>
          </p:nvPr>
        </p:nvSpPr>
        <p:spPr>
          <a:xfrm>
            <a:off x="679768" y="4777958"/>
            <a:ext cx="5438140" cy="3909239"/>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430091"/>
            <a:ext cx="2945659" cy="498134"/>
          </a:xfrm>
          <a:prstGeom prst="rect">
            <a:avLst/>
          </a:prstGeom>
        </p:spPr>
        <p:txBody>
          <a:bodyPr vert="horz" lIns="91440" tIns="45720" rIns="91440" bIns="45720" rtlCol="0" anchor="b"/>
          <a:lstStyle>
            <a:lvl1pPr algn="l">
              <a:defRPr sz="1200"/>
            </a:lvl1pPr>
          </a:lstStyle>
          <a:p>
            <a:endParaRPr lang="en-GB" dirty="0"/>
          </a:p>
        </p:txBody>
      </p:sp>
      <p:sp>
        <p:nvSpPr>
          <p:cNvPr id="7" name="Slide Number Placeholder 6"/>
          <p:cNvSpPr>
            <a:spLocks noGrp="1"/>
          </p:cNvSpPr>
          <p:nvPr>
            <p:ph type="sldNum" sz="quarter" idx="5"/>
          </p:nvPr>
        </p:nvSpPr>
        <p:spPr>
          <a:xfrm>
            <a:off x="3850443" y="9430091"/>
            <a:ext cx="2945659" cy="498134"/>
          </a:xfrm>
          <a:prstGeom prst="rect">
            <a:avLst/>
          </a:prstGeom>
        </p:spPr>
        <p:txBody>
          <a:bodyPr vert="horz" lIns="91440" tIns="45720" rIns="91440" bIns="45720" rtlCol="0" anchor="b"/>
          <a:lstStyle>
            <a:lvl1pPr algn="r">
              <a:defRPr sz="1200"/>
            </a:lvl1pPr>
          </a:lstStyle>
          <a:p>
            <a:fld id="{1F28B54F-A823-4538-AAA8-6C5930114794}" type="slidenum">
              <a:rPr lang="en-GB" smtClean="0"/>
              <a:t>‹Nr.›</a:t>
            </a:fld>
            <a:endParaRPr lang="en-GB" dirty="0"/>
          </a:p>
        </p:txBody>
      </p:sp>
    </p:spTree>
    <p:extLst>
      <p:ext uri="{BB962C8B-B14F-4D97-AF65-F5344CB8AC3E}">
        <p14:creationId xmlns:p14="http://schemas.microsoft.com/office/powerpoint/2010/main" val="397085402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1</a:t>
            </a:fld>
            <a:endParaRPr lang="en-GB" dirty="0"/>
          </a:p>
        </p:txBody>
      </p:sp>
    </p:spTree>
    <p:extLst>
      <p:ext uri="{BB962C8B-B14F-4D97-AF65-F5344CB8AC3E}">
        <p14:creationId xmlns:p14="http://schemas.microsoft.com/office/powerpoint/2010/main" val="7704312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10</a:t>
            </a:fld>
            <a:endParaRPr lang="en-GB"/>
          </a:p>
        </p:txBody>
      </p:sp>
    </p:spTree>
    <p:extLst>
      <p:ext uri="{BB962C8B-B14F-4D97-AF65-F5344CB8AC3E}">
        <p14:creationId xmlns:p14="http://schemas.microsoft.com/office/powerpoint/2010/main" val="258528823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11</a:t>
            </a:fld>
            <a:endParaRPr lang="en-GB"/>
          </a:p>
        </p:txBody>
      </p:sp>
    </p:spTree>
    <p:extLst>
      <p:ext uri="{BB962C8B-B14F-4D97-AF65-F5344CB8AC3E}">
        <p14:creationId xmlns:p14="http://schemas.microsoft.com/office/powerpoint/2010/main" val="37211242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12</a:t>
            </a:fld>
            <a:endParaRPr lang="en-GB"/>
          </a:p>
        </p:txBody>
      </p:sp>
    </p:spTree>
    <p:extLst>
      <p:ext uri="{BB962C8B-B14F-4D97-AF65-F5344CB8AC3E}">
        <p14:creationId xmlns:p14="http://schemas.microsoft.com/office/powerpoint/2010/main" val="39616760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13</a:t>
            </a:fld>
            <a:endParaRPr lang="en-GB"/>
          </a:p>
        </p:txBody>
      </p:sp>
    </p:spTree>
    <p:extLst>
      <p:ext uri="{BB962C8B-B14F-4D97-AF65-F5344CB8AC3E}">
        <p14:creationId xmlns:p14="http://schemas.microsoft.com/office/powerpoint/2010/main" val="34960243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14</a:t>
            </a:fld>
            <a:endParaRPr lang="en-GB"/>
          </a:p>
        </p:txBody>
      </p:sp>
    </p:spTree>
    <p:extLst>
      <p:ext uri="{BB962C8B-B14F-4D97-AF65-F5344CB8AC3E}">
        <p14:creationId xmlns:p14="http://schemas.microsoft.com/office/powerpoint/2010/main" val="343572709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15</a:t>
            </a:fld>
            <a:endParaRPr lang="en-GB"/>
          </a:p>
        </p:txBody>
      </p:sp>
    </p:spTree>
    <p:extLst>
      <p:ext uri="{BB962C8B-B14F-4D97-AF65-F5344CB8AC3E}">
        <p14:creationId xmlns:p14="http://schemas.microsoft.com/office/powerpoint/2010/main" val="32298377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C59499A-A489-497B-A537-C496576C9C2F}" type="slidenum">
              <a:rPr lang="en-GB" smtClean="0"/>
              <a:t>16</a:t>
            </a:fld>
            <a:endParaRPr lang="en-GB"/>
          </a:p>
        </p:txBody>
      </p:sp>
    </p:spTree>
    <p:extLst>
      <p:ext uri="{BB962C8B-B14F-4D97-AF65-F5344CB8AC3E}">
        <p14:creationId xmlns:p14="http://schemas.microsoft.com/office/powerpoint/2010/main" val="8359720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C59499A-A489-497B-A537-C496576C9C2F}" type="slidenum">
              <a:rPr lang="en-GB" smtClean="0"/>
              <a:t>17</a:t>
            </a:fld>
            <a:endParaRPr lang="en-GB"/>
          </a:p>
        </p:txBody>
      </p:sp>
    </p:spTree>
    <p:extLst>
      <p:ext uri="{BB962C8B-B14F-4D97-AF65-F5344CB8AC3E}">
        <p14:creationId xmlns:p14="http://schemas.microsoft.com/office/powerpoint/2010/main" val="21023614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C59499A-A489-497B-A537-C496576C9C2F}" type="slidenum">
              <a:rPr lang="en-GB" smtClean="0"/>
              <a:t>18</a:t>
            </a:fld>
            <a:endParaRPr lang="en-GB"/>
          </a:p>
        </p:txBody>
      </p:sp>
    </p:spTree>
    <p:extLst>
      <p:ext uri="{BB962C8B-B14F-4D97-AF65-F5344CB8AC3E}">
        <p14:creationId xmlns:p14="http://schemas.microsoft.com/office/powerpoint/2010/main" val="40460025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C59499A-A489-497B-A537-C496576C9C2F}" type="slidenum">
              <a:rPr lang="en-GB" smtClean="0"/>
              <a:t>19</a:t>
            </a:fld>
            <a:endParaRPr lang="en-GB"/>
          </a:p>
        </p:txBody>
      </p:sp>
    </p:spTree>
    <p:extLst>
      <p:ext uri="{BB962C8B-B14F-4D97-AF65-F5344CB8AC3E}">
        <p14:creationId xmlns:p14="http://schemas.microsoft.com/office/powerpoint/2010/main" val="17715847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2</a:t>
            </a:fld>
            <a:endParaRPr lang="en-GB" dirty="0"/>
          </a:p>
        </p:txBody>
      </p:sp>
    </p:spTree>
    <p:extLst>
      <p:ext uri="{BB962C8B-B14F-4D97-AF65-F5344CB8AC3E}">
        <p14:creationId xmlns:p14="http://schemas.microsoft.com/office/powerpoint/2010/main" val="413968562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C59499A-A489-497B-A537-C496576C9C2F}" type="slidenum">
              <a:rPr lang="en-GB" smtClean="0"/>
              <a:t>20</a:t>
            </a:fld>
            <a:endParaRPr lang="en-GB"/>
          </a:p>
        </p:txBody>
      </p:sp>
    </p:spTree>
    <p:extLst>
      <p:ext uri="{BB962C8B-B14F-4D97-AF65-F5344CB8AC3E}">
        <p14:creationId xmlns:p14="http://schemas.microsoft.com/office/powerpoint/2010/main" val="339400296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1F28B54F-A823-4538-AAA8-6C5930114794}" type="slidenum">
              <a:rPr lang="en-GB" smtClean="0"/>
              <a:t>21</a:t>
            </a:fld>
            <a:endParaRPr lang="en-GB"/>
          </a:p>
        </p:txBody>
      </p:sp>
    </p:spTree>
    <p:extLst>
      <p:ext uri="{BB962C8B-B14F-4D97-AF65-F5344CB8AC3E}">
        <p14:creationId xmlns:p14="http://schemas.microsoft.com/office/powerpoint/2010/main" val="3963395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22</a:t>
            </a:fld>
            <a:endParaRPr lang="en-GB"/>
          </a:p>
        </p:txBody>
      </p:sp>
    </p:spTree>
    <p:extLst>
      <p:ext uri="{BB962C8B-B14F-4D97-AF65-F5344CB8AC3E}">
        <p14:creationId xmlns:p14="http://schemas.microsoft.com/office/powerpoint/2010/main" val="29362748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1F28B54F-A823-4538-AAA8-6C5930114794}" type="slidenum">
              <a:rPr lang="en-GB" smtClean="0"/>
              <a:t>23</a:t>
            </a:fld>
            <a:endParaRPr lang="en-GB"/>
          </a:p>
        </p:txBody>
      </p:sp>
    </p:spTree>
    <p:extLst>
      <p:ext uri="{BB962C8B-B14F-4D97-AF65-F5344CB8AC3E}">
        <p14:creationId xmlns:p14="http://schemas.microsoft.com/office/powerpoint/2010/main" val="192106949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24</a:t>
            </a:fld>
            <a:endParaRPr lang="en-GB"/>
          </a:p>
        </p:txBody>
      </p:sp>
    </p:spTree>
    <p:extLst>
      <p:ext uri="{BB962C8B-B14F-4D97-AF65-F5344CB8AC3E}">
        <p14:creationId xmlns:p14="http://schemas.microsoft.com/office/powerpoint/2010/main" val="207618812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25</a:t>
            </a:fld>
            <a:endParaRPr lang="en-GB"/>
          </a:p>
        </p:txBody>
      </p:sp>
    </p:spTree>
    <p:extLst>
      <p:ext uri="{BB962C8B-B14F-4D97-AF65-F5344CB8AC3E}">
        <p14:creationId xmlns:p14="http://schemas.microsoft.com/office/powerpoint/2010/main" val="245381436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26</a:t>
            </a:fld>
            <a:endParaRPr lang="en-GB"/>
          </a:p>
        </p:txBody>
      </p:sp>
    </p:spTree>
    <p:extLst>
      <p:ext uri="{BB962C8B-B14F-4D97-AF65-F5344CB8AC3E}">
        <p14:creationId xmlns:p14="http://schemas.microsoft.com/office/powerpoint/2010/main" val="217233838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1F28B54F-A823-4538-AAA8-6C5930114794}" type="slidenum">
              <a:rPr lang="en-GB" smtClean="0"/>
              <a:t>27</a:t>
            </a:fld>
            <a:endParaRPr lang="en-GB"/>
          </a:p>
        </p:txBody>
      </p:sp>
    </p:spTree>
    <p:extLst>
      <p:ext uri="{BB962C8B-B14F-4D97-AF65-F5344CB8AC3E}">
        <p14:creationId xmlns:p14="http://schemas.microsoft.com/office/powerpoint/2010/main" val="28921785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C59499A-A489-497B-A537-C496576C9C2F}" type="slidenum">
              <a:rPr lang="en-GB" smtClean="0"/>
              <a:t>28</a:t>
            </a:fld>
            <a:endParaRPr lang="en-GB"/>
          </a:p>
        </p:txBody>
      </p:sp>
    </p:spTree>
    <p:extLst>
      <p:ext uri="{BB962C8B-B14F-4D97-AF65-F5344CB8AC3E}">
        <p14:creationId xmlns:p14="http://schemas.microsoft.com/office/powerpoint/2010/main" val="36341588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29</a:t>
            </a:fld>
            <a:endParaRPr lang="en-GB"/>
          </a:p>
        </p:txBody>
      </p:sp>
    </p:spTree>
    <p:extLst>
      <p:ext uri="{BB962C8B-B14F-4D97-AF65-F5344CB8AC3E}">
        <p14:creationId xmlns:p14="http://schemas.microsoft.com/office/powerpoint/2010/main" val="2771503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C7443555-D772-4F2B-968C-C028907985CA}" type="slidenum">
              <a:rPr lang="en-GB" smtClean="0"/>
              <a:t>3</a:t>
            </a:fld>
            <a:endParaRPr lang="en-GB" dirty="0"/>
          </a:p>
        </p:txBody>
      </p:sp>
    </p:spTree>
    <p:extLst>
      <p:ext uri="{BB962C8B-B14F-4D97-AF65-F5344CB8AC3E}">
        <p14:creationId xmlns:p14="http://schemas.microsoft.com/office/powerpoint/2010/main" val="365828352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sz="1200" dirty="0"/>
          </a:p>
        </p:txBody>
      </p:sp>
      <p:sp>
        <p:nvSpPr>
          <p:cNvPr id="4" name="Slide Number Placeholder 3"/>
          <p:cNvSpPr>
            <a:spLocks noGrp="1"/>
          </p:cNvSpPr>
          <p:nvPr>
            <p:ph type="sldNum" sz="quarter" idx="10"/>
          </p:nvPr>
        </p:nvSpPr>
        <p:spPr/>
        <p:txBody>
          <a:bodyPr/>
          <a:lstStyle/>
          <a:p>
            <a:fld id="{1F28B54F-A823-4538-AAA8-6C5930114794}" type="slidenum">
              <a:rPr lang="en-GB" smtClean="0"/>
              <a:t>30</a:t>
            </a:fld>
            <a:endParaRPr lang="en-GB"/>
          </a:p>
        </p:txBody>
      </p:sp>
    </p:spTree>
    <p:extLst>
      <p:ext uri="{BB962C8B-B14F-4D97-AF65-F5344CB8AC3E}">
        <p14:creationId xmlns:p14="http://schemas.microsoft.com/office/powerpoint/2010/main" val="38989825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sz="1200" dirty="0"/>
          </a:p>
        </p:txBody>
      </p:sp>
      <p:sp>
        <p:nvSpPr>
          <p:cNvPr id="4" name="Slide Number Placeholder 3"/>
          <p:cNvSpPr>
            <a:spLocks noGrp="1"/>
          </p:cNvSpPr>
          <p:nvPr>
            <p:ph type="sldNum" sz="quarter" idx="10"/>
          </p:nvPr>
        </p:nvSpPr>
        <p:spPr/>
        <p:txBody>
          <a:bodyPr/>
          <a:lstStyle/>
          <a:p>
            <a:fld id="{1F28B54F-A823-4538-AAA8-6C5930114794}" type="slidenum">
              <a:rPr lang="en-GB" smtClean="0"/>
              <a:t>31</a:t>
            </a:fld>
            <a:endParaRPr lang="en-GB"/>
          </a:p>
        </p:txBody>
      </p:sp>
    </p:spTree>
    <p:extLst>
      <p:ext uri="{BB962C8B-B14F-4D97-AF65-F5344CB8AC3E}">
        <p14:creationId xmlns:p14="http://schemas.microsoft.com/office/powerpoint/2010/main" val="358384362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32</a:t>
            </a:fld>
            <a:endParaRPr lang="en-GB"/>
          </a:p>
        </p:txBody>
      </p:sp>
    </p:spTree>
    <p:extLst>
      <p:ext uri="{BB962C8B-B14F-4D97-AF65-F5344CB8AC3E}">
        <p14:creationId xmlns:p14="http://schemas.microsoft.com/office/powerpoint/2010/main" val="42878230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33</a:t>
            </a:fld>
            <a:endParaRPr lang="en-GB"/>
          </a:p>
        </p:txBody>
      </p:sp>
    </p:spTree>
    <p:extLst>
      <p:ext uri="{BB962C8B-B14F-4D97-AF65-F5344CB8AC3E}">
        <p14:creationId xmlns:p14="http://schemas.microsoft.com/office/powerpoint/2010/main" val="370317731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34</a:t>
            </a:fld>
            <a:endParaRPr lang="en-GB"/>
          </a:p>
        </p:txBody>
      </p:sp>
    </p:spTree>
    <p:extLst>
      <p:ext uri="{BB962C8B-B14F-4D97-AF65-F5344CB8AC3E}">
        <p14:creationId xmlns:p14="http://schemas.microsoft.com/office/powerpoint/2010/main" val="3301151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35</a:t>
            </a:fld>
            <a:endParaRPr lang="en-GB"/>
          </a:p>
        </p:txBody>
      </p:sp>
    </p:spTree>
    <p:extLst>
      <p:ext uri="{BB962C8B-B14F-4D97-AF65-F5344CB8AC3E}">
        <p14:creationId xmlns:p14="http://schemas.microsoft.com/office/powerpoint/2010/main" val="168259618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1F28B54F-A823-4538-AAA8-6C5930114794}" type="slidenum">
              <a:rPr lang="en-GB" smtClean="0"/>
              <a:t>36</a:t>
            </a:fld>
            <a:endParaRPr lang="en-GB"/>
          </a:p>
        </p:txBody>
      </p:sp>
    </p:spTree>
    <p:extLst>
      <p:ext uri="{BB962C8B-B14F-4D97-AF65-F5344CB8AC3E}">
        <p14:creationId xmlns:p14="http://schemas.microsoft.com/office/powerpoint/2010/main" val="19259347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sz="1200" dirty="0"/>
          </a:p>
        </p:txBody>
      </p:sp>
      <p:sp>
        <p:nvSpPr>
          <p:cNvPr id="4" name="Slide Number Placeholder 3"/>
          <p:cNvSpPr>
            <a:spLocks noGrp="1"/>
          </p:cNvSpPr>
          <p:nvPr>
            <p:ph type="sldNum" sz="quarter" idx="10"/>
          </p:nvPr>
        </p:nvSpPr>
        <p:spPr/>
        <p:txBody>
          <a:bodyPr/>
          <a:lstStyle/>
          <a:p>
            <a:fld id="{1F28B54F-A823-4538-AAA8-6C5930114794}" type="slidenum">
              <a:rPr lang="en-GB" smtClean="0"/>
              <a:t>37</a:t>
            </a:fld>
            <a:endParaRPr lang="en-GB"/>
          </a:p>
        </p:txBody>
      </p:sp>
    </p:spTree>
    <p:extLst>
      <p:ext uri="{BB962C8B-B14F-4D97-AF65-F5344CB8AC3E}">
        <p14:creationId xmlns:p14="http://schemas.microsoft.com/office/powerpoint/2010/main" val="304920382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1F28B54F-A823-4538-AAA8-6C5930114794}" type="slidenum">
              <a:rPr lang="en-GB" smtClean="0"/>
              <a:t>38</a:t>
            </a:fld>
            <a:endParaRPr lang="en-GB"/>
          </a:p>
        </p:txBody>
      </p:sp>
    </p:spTree>
    <p:extLst>
      <p:ext uri="{BB962C8B-B14F-4D97-AF65-F5344CB8AC3E}">
        <p14:creationId xmlns:p14="http://schemas.microsoft.com/office/powerpoint/2010/main" val="397940797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39</a:t>
            </a:fld>
            <a:endParaRPr lang="en-GB"/>
          </a:p>
        </p:txBody>
      </p:sp>
    </p:spTree>
    <p:extLst>
      <p:ext uri="{BB962C8B-B14F-4D97-AF65-F5344CB8AC3E}">
        <p14:creationId xmlns:p14="http://schemas.microsoft.com/office/powerpoint/2010/main" val="7104570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4</a:t>
            </a:fld>
            <a:endParaRPr lang="en-GB" dirty="0"/>
          </a:p>
        </p:txBody>
      </p:sp>
    </p:spTree>
    <p:extLst>
      <p:ext uri="{BB962C8B-B14F-4D97-AF65-F5344CB8AC3E}">
        <p14:creationId xmlns:p14="http://schemas.microsoft.com/office/powerpoint/2010/main" val="27857112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40</a:t>
            </a:fld>
            <a:endParaRPr lang="en-GB"/>
          </a:p>
        </p:txBody>
      </p:sp>
    </p:spTree>
    <p:extLst>
      <p:ext uri="{BB962C8B-B14F-4D97-AF65-F5344CB8AC3E}">
        <p14:creationId xmlns:p14="http://schemas.microsoft.com/office/powerpoint/2010/main" val="6267688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1F28B54F-A823-4538-AAA8-6C5930114794}" type="slidenum">
              <a:rPr lang="en-GB" smtClean="0"/>
              <a:t>41</a:t>
            </a:fld>
            <a:endParaRPr lang="en-GB"/>
          </a:p>
        </p:txBody>
      </p:sp>
    </p:spTree>
    <p:extLst>
      <p:ext uri="{BB962C8B-B14F-4D97-AF65-F5344CB8AC3E}">
        <p14:creationId xmlns:p14="http://schemas.microsoft.com/office/powerpoint/2010/main" val="281800868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42</a:t>
            </a:fld>
            <a:endParaRPr lang="en-GB"/>
          </a:p>
        </p:txBody>
      </p:sp>
    </p:spTree>
    <p:extLst>
      <p:ext uri="{BB962C8B-B14F-4D97-AF65-F5344CB8AC3E}">
        <p14:creationId xmlns:p14="http://schemas.microsoft.com/office/powerpoint/2010/main" val="275364214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43</a:t>
            </a:fld>
            <a:endParaRPr lang="en-GB"/>
          </a:p>
        </p:txBody>
      </p:sp>
    </p:spTree>
    <p:extLst>
      <p:ext uri="{BB962C8B-B14F-4D97-AF65-F5344CB8AC3E}">
        <p14:creationId xmlns:p14="http://schemas.microsoft.com/office/powerpoint/2010/main" val="117200668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a:endParaRPr lang="en-GB" dirty="0">
              <a:solidFill>
                <a:schemeClr val="tx1"/>
              </a:solidFill>
            </a:endParaRPr>
          </a:p>
        </p:txBody>
      </p:sp>
      <p:sp>
        <p:nvSpPr>
          <p:cNvPr id="4" name="Slide Number Placeholder 3"/>
          <p:cNvSpPr>
            <a:spLocks noGrp="1"/>
          </p:cNvSpPr>
          <p:nvPr>
            <p:ph type="sldNum" sz="quarter" idx="10"/>
          </p:nvPr>
        </p:nvSpPr>
        <p:spPr/>
        <p:txBody>
          <a:bodyPr/>
          <a:lstStyle/>
          <a:p>
            <a:fld id="{1F28B54F-A823-4538-AAA8-6C5930114794}" type="slidenum">
              <a:rPr lang="en-GB" smtClean="0"/>
              <a:t>44</a:t>
            </a:fld>
            <a:endParaRPr lang="en-GB"/>
          </a:p>
        </p:txBody>
      </p:sp>
    </p:spTree>
    <p:extLst>
      <p:ext uri="{BB962C8B-B14F-4D97-AF65-F5344CB8AC3E}">
        <p14:creationId xmlns:p14="http://schemas.microsoft.com/office/powerpoint/2010/main" val="113309558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45</a:t>
            </a:fld>
            <a:endParaRPr lang="en-GB"/>
          </a:p>
        </p:txBody>
      </p:sp>
    </p:spTree>
    <p:extLst>
      <p:ext uri="{BB962C8B-B14F-4D97-AF65-F5344CB8AC3E}">
        <p14:creationId xmlns:p14="http://schemas.microsoft.com/office/powerpoint/2010/main" val="32648016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46</a:t>
            </a:fld>
            <a:endParaRPr lang="en-GB"/>
          </a:p>
        </p:txBody>
      </p:sp>
    </p:spTree>
    <p:extLst>
      <p:ext uri="{BB962C8B-B14F-4D97-AF65-F5344CB8AC3E}">
        <p14:creationId xmlns:p14="http://schemas.microsoft.com/office/powerpoint/2010/main" val="9800507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47</a:t>
            </a:fld>
            <a:endParaRPr lang="en-GB"/>
          </a:p>
        </p:txBody>
      </p:sp>
    </p:spTree>
    <p:extLst>
      <p:ext uri="{BB962C8B-B14F-4D97-AF65-F5344CB8AC3E}">
        <p14:creationId xmlns:p14="http://schemas.microsoft.com/office/powerpoint/2010/main" val="33206263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48</a:t>
            </a:fld>
            <a:endParaRPr lang="en-GB"/>
          </a:p>
        </p:txBody>
      </p:sp>
    </p:spTree>
    <p:extLst>
      <p:ext uri="{BB962C8B-B14F-4D97-AF65-F5344CB8AC3E}">
        <p14:creationId xmlns:p14="http://schemas.microsoft.com/office/powerpoint/2010/main" val="29806970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49</a:t>
            </a:fld>
            <a:endParaRPr lang="en-GB"/>
          </a:p>
        </p:txBody>
      </p:sp>
    </p:spTree>
    <p:extLst>
      <p:ext uri="{BB962C8B-B14F-4D97-AF65-F5344CB8AC3E}">
        <p14:creationId xmlns:p14="http://schemas.microsoft.com/office/powerpoint/2010/main" val="14310415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a:t>
            </a:fld>
            <a:endParaRPr lang="en-GB" dirty="0"/>
          </a:p>
        </p:txBody>
      </p:sp>
    </p:spTree>
    <p:extLst>
      <p:ext uri="{BB962C8B-B14F-4D97-AF65-F5344CB8AC3E}">
        <p14:creationId xmlns:p14="http://schemas.microsoft.com/office/powerpoint/2010/main" val="76776264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50</a:t>
            </a:fld>
            <a:endParaRPr lang="en-GB"/>
          </a:p>
        </p:txBody>
      </p:sp>
    </p:spTree>
    <p:extLst>
      <p:ext uri="{BB962C8B-B14F-4D97-AF65-F5344CB8AC3E}">
        <p14:creationId xmlns:p14="http://schemas.microsoft.com/office/powerpoint/2010/main" val="150341314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51</a:t>
            </a:fld>
            <a:endParaRPr lang="en-GB"/>
          </a:p>
        </p:txBody>
      </p:sp>
    </p:spTree>
    <p:extLst>
      <p:ext uri="{BB962C8B-B14F-4D97-AF65-F5344CB8AC3E}">
        <p14:creationId xmlns:p14="http://schemas.microsoft.com/office/powerpoint/2010/main" val="304910029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52</a:t>
            </a:fld>
            <a:endParaRPr lang="en-GB"/>
          </a:p>
        </p:txBody>
      </p:sp>
    </p:spTree>
    <p:extLst>
      <p:ext uri="{BB962C8B-B14F-4D97-AF65-F5344CB8AC3E}">
        <p14:creationId xmlns:p14="http://schemas.microsoft.com/office/powerpoint/2010/main" val="417725049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53</a:t>
            </a:fld>
            <a:endParaRPr lang="en-GB"/>
          </a:p>
        </p:txBody>
      </p:sp>
    </p:spTree>
    <p:extLst>
      <p:ext uri="{BB962C8B-B14F-4D97-AF65-F5344CB8AC3E}">
        <p14:creationId xmlns:p14="http://schemas.microsoft.com/office/powerpoint/2010/main" val="98964234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54</a:t>
            </a:fld>
            <a:endParaRPr lang="en-GB"/>
          </a:p>
        </p:txBody>
      </p:sp>
    </p:spTree>
    <p:extLst>
      <p:ext uri="{BB962C8B-B14F-4D97-AF65-F5344CB8AC3E}">
        <p14:creationId xmlns:p14="http://schemas.microsoft.com/office/powerpoint/2010/main" val="117959212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55</a:t>
            </a:fld>
            <a:endParaRPr lang="en-GB"/>
          </a:p>
        </p:txBody>
      </p:sp>
    </p:spTree>
    <p:extLst>
      <p:ext uri="{BB962C8B-B14F-4D97-AF65-F5344CB8AC3E}">
        <p14:creationId xmlns:p14="http://schemas.microsoft.com/office/powerpoint/2010/main" val="418918398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56</a:t>
            </a:fld>
            <a:endParaRPr lang="en-GB"/>
          </a:p>
        </p:txBody>
      </p:sp>
    </p:spTree>
    <p:extLst>
      <p:ext uri="{BB962C8B-B14F-4D97-AF65-F5344CB8AC3E}">
        <p14:creationId xmlns:p14="http://schemas.microsoft.com/office/powerpoint/2010/main" val="93426057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57</a:t>
            </a:fld>
            <a:endParaRPr lang="en-GB"/>
          </a:p>
        </p:txBody>
      </p:sp>
    </p:spTree>
    <p:extLst>
      <p:ext uri="{BB962C8B-B14F-4D97-AF65-F5344CB8AC3E}">
        <p14:creationId xmlns:p14="http://schemas.microsoft.com/office/powerpoint/2010/main" val="269688626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58</a:t>
            </a:fld>
            <a:endParaRPr lang="en-GB"/>
          </a:p>
        </p:txBody>
      </p:sp>
    </p:spTree>
    <p:extLst>
      <p:ext uri="{BB962C8B-B14F-4D97-AF65-F5344CB8AC3E}">
        <p14:creationId xmlns:p14="http://schemas.microsoft.com/office/powerpoint/2010/main" val="130829670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59</a:t>
            </a:fld>
            <a:endParaRPr lang="en-GB"/>
          </a:p>
        </p:txBody>
      </p:sp>
    </p:spTree>
    <p:extLst>
      <p:ext uri="{BB962C8B-B14F-4D97-AF65-F5344CB8AC3E}">
        <p14:creationId xmlns:p14="http://schemas.microsoft.com/office/powerpoint/2010/main" val="7443475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6</a:t>
            </a:fld>
            <a:endParaRPr lang="en-GB"/>
          </a:p>
        </p:txBody>
      </p:sp>
    </p:spTree>
    <p:extLst>
      <p:ext uri="{BB962C8B-B14F-4D97-AF65-F5344CB8AC3E}">
        <p14:creationId xmlns:p14="http://schemas.microsoft.com/office/powerpoint/2010/main" val="20761881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60</a:t>
            </a:fld>
            <a:endParaRPr lang="en-GB"/>
          </a:p>
        </p:txBody>
      </p:sp>
    </p:spTree>
    <p:extLst>
      <p:ext uri="{BB962C8B-B14F-4D97-AF65-F5344CB8AC3E}">
        <p14:creationId xmlns:p14="http://schemas.microsoft.com/office/powerpoint/2010/main" val="3688151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1F28B54F-A823-4538-AAA8-6C5930114794}" type="slidenum">
              <a:rPr lang="en-GB" smtClean="0"/>
              <a:t>61</a:t>
            </a:fld>
            <a:endParaRPr lang="en-GB"/>
          </a:p>
        </p:txBody>
      </p:sp>
    </p:spTree>
    <p:extLst>
      <p:ext uri="{BB962C8B-B14F-4D97-AF65-F5344CB8AC3E}">
        <p14:creationId xmlns:p14="http://schemas.microsoft.com/office/powerpoint/2010/main" val="199496671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62</a:t>
            </a:fld>
            <a:endParaRPr lang="en-GB"/>
          </a:p>
        </p:txBody>
      </p:sp>
    </p:spTree>
    <p:extLst>
      <p:ext uri="{BB962C8B-B14F-4D97-AF65-F5344CB8AC3E}">
        <p14:creationId xmlns:p14="http://schemas.microsoft.com/office/powerpoint/2010/main" val="97018407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63</a:t>
            </a:fld>
            <a:endParaRPr lang="en-GB"/>
          </a:p>
        </p:txBody>
      </p:sp>
    </p:spTree>
    <p:extLst>
      <p:ext uri="{BB962C8B-B14F-4D97-AF65-F5344CB8AC3E}">
        <p14:creationId xmlns:p14="http://schemas.microsoft.com/office/powerpoint/2010/main" val="90387584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64</a:t>
            </a:fld>
            <a:endParaRPr lang="en-GB"/>
          </a:p>
        </p:txBody>
      </p:sp>
    </p:spTree>
    <p:extLst>
      <p:ext uri="{BB962C8B-B14F-4D97-AF65-F5344CB8AC3E}">
        <p14:creationId xmlns:p14="http://schemas.microsoft.com/office/powerpoint/2010/main" val="81185756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65</a:t>
            </a:fld>
            <a:endParaRPr lang="en-GB"/>
          </a:p>
        </p:txBody>
      </p:sp>
    </p:spTree>
    <p:extLst>
      <p:ext uri="{BB962C8B-B14F-4D97-AF65-F5344CB8AC3E}">
        <p14:creationId xmlns:p14="http://schemas.microsoft.com/office/powerpoint/2010/main" val="45054263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66</a:t>
            </a:fld>
            <a:endParaRPr lang="en-GB"/>
          </a:p>
        </p:txBody>
      </p:sp>
    </p:spTree>
    <p:extLst>
      <p:ext uri="{BB962C8B-B14F-4D97-AF65-F5344CB8AC3E}">
        <p14:creationId xmlns:p14="http://schemas.microsoft.com/office/powerpoint/2010/main" val="4386091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1F28B54F-A823-4538-AAA8-6C5930114794}" type="slidenum">
              <a:rPr lang="en-GB" smtClean="0"/>
              <a:t>67</a:t>
            </a:fld>
            <a:endParaRPr lang="en-GB"/>
          </a:p>
        </p:txBody>
      </p:sp>
    </p:spTree>
    <p:extLst>
      <p:ext uri="{BB962C8B-B14F-4D97-AF65-F5344CB8AC3E}">
        <p14:creationId xmlns:p14="http://schemas.microsoft.com/office/powerpoint/2010/main" val="80687619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68</a:t>
            </a:fld>
            <a:endParaRPr lang="en-GB"/>
          </a:p>
        </p:txBody>
      </p:sp>
    </p:spTree>
    <p:extLst>
      <p:ext uri="{BB962C8B-B14F-4D97-AF65-F5344CB8AC3E}">
        <p14:creationId xmlns:p14="http://schemas.microsoft.com/office/powerpoint/2010/main" val="201338989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69</a:t>
            </a:fld>
            <a:endParaRPr lang="en-GB"/>
          </a:p>
        </p:txBody>
      </p:sp>
    </p:spTree>
    <p:extLst>
      <p:ext uri="{BB962C8B-B14F-4D97-AF65-F5344CB8AC3E}">
        <p14:creationId xmlns:p14="http://schemas.microsoft.com/office/powerpoint/2010/main" val="5789050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7</a:t>
            </a:fld>
            <a:endParaRPr lang="en-GB"/>
          </a:p>
        </p:txBody>
      </p:sp>
    </p:spTree>
    <p:extLst>
      <p:ext uri="{BB962C8B-B14F-4D97-AF65-F5344CB8AC3E}">
        <p14:creationId xmlns:p14="http://schemas.microsoft.com/office/powerpoint/2010/main" val="243157811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1F28B54F-A823-4538-AAA8-6C5930114794}" type="slidenum">
              <a:rPr lang="en-GB" smtClean="0"/>
              <a:t>70</a:t>
            </a:fld>
            <a:endParaRPr lang="en-GB"/>
          </a:p>
        </p:txBody>
      </p:sp>
    </p:spTree>
    <p:extLst>
      <p:ext uri="{BB962C8B-B14F-4D97-AF65-F5344CB8AC3E}">
        <p14:creationId xmlns:p14="http://schemas.microsoft.com/office/powerpoint/2010/main" val="198573192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71</a:t>
            </a:fld>
            <a:endParaRPr lang="en-GB"/>
          </a:p>
        </p:txBody>
      </p:sp>
    </p:spTree>
    <p:extLst>
      <p:ext uri="{BB962C8B-B14F-4D97-AF65-F5344CB8AC3E}">
        <p14:creationId xmlns:p14="http://schemas.microsoft.com/office/powerpoint/2010/main" val="23703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72</a:t>
            </a:fld>
            <a:endParaRPr lang="en-GB"/>
          </a:p>
        </p:txBody>
      </p:sp>
    </p:spTree>
    <p:extLst>
      <p:ext uri="{BB962C8B-B14F-4D97-AF65-F5344CB8AC3E}">
        <p14:creationId xmlns:p14="http://schemas.microsoft.com/office/powerpoint/2010/main" val="38943442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a:endParaRPr lang="en-GB" dirty="0">
              <a:solidFill>
                <a:schemeClr val="tx1"/>
              </a:solidFill>
            </a:endParaRPr>
          </a:p>
        </p:txBody>
      </p:sp>
      <p:sp>
        <p:nvSpPr>
          <p:cNvPr id="4" name="Slide Number Placeholder 3"/>
          <p:cNvSpPr>
            <a:spLocks noGrp="1"/>
          </p:cNvSpPr>
          <p:nvPr>
            <p:ph type="sldNum" sz="quarter" idx="10"/>
          </p:nvPr>
        </p:nvSpPr>
        <p:spPr/>
        <p:txBody>
          <a:bodyPr/>
          <a:lstStyle/>
          <a:p>
            <a:fld id="{1F28B54F-A823-4538-AAA8-6C5930114794}" type="slidenum">
              <a:rPr lang="en-GB" smtClean="0"/>
              <a:t>73</a:t>
            </a:fld>
            <a:endParaRPr lang="en-GB"/>
          </a:p>
        </p:txBody>
      </p:sp>
    </p:spTree>
    <p:extLst>
      <p:ext uri="{BB962C8B-B14F-4D97-AF65-F5344CB8AC3E}">
        <p14:creationId xmlns:p14="http://schemas.microsoft.com/office/powerpoint/2010/main" val="296384214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74</a:t>
            </a:fld>
            <a:endParaRPr lang="en-GB"/>
          </a:p>
        </p:txBody>
      </p:sp>
    </p:spTree>
    <p:extLst>
      <p:ext uri="{BB962C8B-B14F-4D97-AF65-F5344CB8AC3E}">
        <p14:creationId xmlns:p14="http://schemas.microsoft.com/office/powerpoint/2010/main" val="138774489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75</a:t>
            </a:fld>
            <a:endParaRPr lang="en-GB"/>
          </a:p>
        </p:txBody>
      </p:sp>
    </p:spTree>
    <p:extLst>
      <p:ext uri="{BB962C8B-B14F-4D97-AF65-F5344CB8AC3E}">
        <p14:creationId xmlns:p14="http://schemas.microsoft.com/office/powerpoint/2010/main" val="363758032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a:endParaRPr lang="en-GB" dirty="0">
              <a:solidFill>
                <a:schemeClr val="tx1"/>
              </a:solidFill>
            </a:endParaRPr>
          </a:p>
        </p:txBody>
      </p:sp>
      <p:sp>
        <p:nvSpPr>
          <p:cNvPr id="4" name="Slide Number Placeholder 3"/>
          <p:cNvSpPr>
            <a:spLocks noGrp="1"/>
          </p:cNvSpPr>
          <p:nvPr>
            <p:ph type="sldNum" sz="quarter" idx="10"/>
          </p:nvPr>
        </p:nvSpPr>
        <p:spPr/>
        <p:txBody>
          <a:bodyPr/>
          <a:lstStyle/>
          <a:p>
            <a:fld id="{1F28B54F-A823-4538-AAA8-6C5930114794}" type="slidenum">
              <a:rPr lang="en-GB" smtClean="0"/>
              <a:t>76</a:t>
            </a:fld>
            <a:endParaRPr lang="en-GB"/>
          </a:p>
        </p:txBody>
      </p:sp>
    </p:spTree>
    <p:extLst>
      <p:ext uri="{BB962C8B-B14F-4D97-AF65-F5344CB8AC3E}">
        <p14:creationId xmlns:p14="http://schemas.microsoft.com/office/powerpoint/2010/main" val="152985819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a:endParaRPr lang="en-GB" dirty="0">
              <a:solidFill>
                <a:schemeClr val="tx1"/>
              </a:solidFill>
            </a:endParaRPr>
          </a:p>
        </p:txBody>
      </p:sp>
      <p:sp>
        <p:nvSpPr>
          <p:cNvPr id="4" name="Slide Number Placeholder 3"/>
          <p:cNvSpPr>
            <a:spLocks noGrp="1"/>
          </p:cNvSpPr>
          <p:nvPr>
            <p:ph type="sldNum" sz="quarter" idx="10"/>
          </p:nvPr>
        </p:nvSpPr>
        <p:spPr/>
        <p:txBody>
          <a:bodyPr/>
          <a:lstStyle/>
          <a:p>
            <a:fld id="{1F28B54F-A823-4538-AAA8-6C5930114794}" type="slidenum">
              <a:rPr lang="en-GB" smtClean="0"/>
              <a:t>77</a:t>
            </a:fld>
            <a:endParaRPr lang="en-GB"/>
          </a:p>
        </p:txBody>
      </p:sp>
    </p:spTree>
    <p:extLst>
      <p:ext uri="{BB962C8B-B14F-4D97-AF65-F5344CB8AC3E}">
        <p14:creationId xmlns:p14="http://schemas.microsoft.com/office/powerpoint/2010/main" val="192508711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78</a:t>
            </a:fld>
            <a:endParaRPr lang="en-GB"/>
          </a:p>
        </p:txBody>
      </p:sp>
    </p:spTree>
    <p:extLst>
      <p:ext uri="{BB962C8B-B14F-4D97-AF65-F5344CB8AC3E}">
        <p14:creationId xmlns:p14="http://schemas.microsoft.com/office/powerpoint/2010/main" val="205455717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79</a:t>
            </a:fld>
            <a:endParaRPr lang="en-GB" dirty="0"/>
          </a:p>
        </p:txBody>
      </p:sp>
    </p:spTree>
    <p:extLst>
      <p:ext uri="{BB962C8B-B14F-4D97-AF65-F5344CB8AC3E}">
        <p14:creationId xmlns:p14="http://schemas.microsoft.com/office/powerpoint/2010/main" val="1316414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a:t>
            </a:fld>
            <a:endParaRPr lang="en-GB"/>
          </a:p>
        </p:txBody>
      </p:sp>
    </p:spTree>
    <p:extLst>
      <p:ext uri="{BB962C8B-B14F-4D97-AF65-F5344CB8AC3E}">
        <p14:creationId xmlns:p14="http://schemas.microsoft.com/office/powerpoint/2010/main" val="12952568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80</a:t>
            </a:fld>
            <a:endParaRPr lang="en-GB" dirty="0"/>
          </a:p>
        </p:txBody>
      </p:sp>
    </p:spTree>
    <p:extLst>
      <p:ext uri="{BB962C8B-B14F-4D97-AF65-F5344CB8AC3E}">
        <p14:creationId xmlns:p14="http://schemas.microsoft.com/office/powerpoint/2010/main" val="13194539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ctr"/>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81</a:t>
            </a:fld>
            <a:endParaRPr lang="en-GB" dirty="0"/>
          </a:p>
        </p:txBody>
      </p:sp>
    </p:spTree>
    <p:extLst>
      <p:ext uri="{BB962C8B-B14F-4D97-AF65-F5344CB8AC3E}">
        <p14:creationId xmlns:p14="http://schemas.microsoft.com/office/powerpoint/2010/main" val="414153940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82</a:t>
            </a:fld>
            <a:endParaRPr lang="en-GB" dirty="0"/>
          </a:p>
        </p:txBody>
      </p:sp>
    </p:spTree>
    <p:extLst>
      <p:ext uri="{BB962C8B-B14F-4D97-AF65-F5344CB8AC3E}">
        <p14:creationId xmlns:p14="http://schemas.microsoft.com/office/powerpoint/2010/main" val="321175294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83</a:t>
            </a:fld>
            <a:endParaRPr lang="en-GB" dirty="0"/>
          </a:p>
        </p:txBody>
      </p:sp>
    </p:spTree>
    <p:extLst>
      <p:ext uri="{BB962C8B-B14F-4D97-AF65-F5344CB8AC3E}">
        <p14:creationId xmlns:p14="http://schemas.microsoft.com/office/powerpoint/2010/main" val="305991618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84</a:t>
            </a:fld>
            <a:endParaRPr lang="en-GB" dirty="0"/>
          </a:p>
        </p:txBody>
      </p:sp>
    </p:spTree>
    <p:extLst>
      <p:ext uri="{BB962C8B-B14F-4D97-AF65-F5344CB8AC3E}">
        <p14:creationId xmlns:p14="http://schemas.microsoft.com/office/powerpoint/2010/main" val="90939662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85</a:t>
            </a:fld>
            <a:endParaRPr lang="en-GB" dirty="0"/>
          </a:p>
        </p:txBody>
      </p:sp>
    </p:spTree>
    <p:extLst>
      <p:ext uri="{BB962C8B-B14F-4D97-AF65-F5344CB8AC3E}">
        <p14:creationId xmlns:p14="http://schemas.microsoft.com/office/powerpoint/2010/main" val="231854462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86</a:t>
            </a:fld>
            <a:endParaRPr lang="en-GB" dirty="0"/>
          </a:p>
        </p:txBody>
      </p:sp>
    </p:spTree>
    <p:extLst>
      <p:ext uri="{BB962C8B-B14F-4D97-AF65-F5344CB8AC3E}">
        <p14:creationId xmlns:p14="http://schemas.microsoft.com/office/powerpoint/2010/main" val="212679482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87</a:t>
            </a:fld>
            <a:endParaRPr lang="en-GB" dirty="0"/>
          </a:p>
        </p:txBody>
      </p:sp>
    </p:spTree>
    <p:extLst>
      <p:ext uri="{BB962C8B-B14F-4D97-AF65-F5344CB8AC3E}">
        <p14:creationId xmlns:p14="http://schemas.microsoft.com/office/powerpoint/2010/main" val="3629047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88</a:t>
            </a:fld>
            <a:endParaRPr lang="en-GB" dirty="0"/>
          </a:p>
        </p:txBody>
      </p:sp>
    </p:spTree>
    <p:extLst>
      <p:ext uri="{BB962C8B-B14F-4D97-AF65-F5344CB8AC3E}">
        <p14:creationId xmlns:p14="http://schemas.microsoft.com/office/powerpoint/2010/main" val="334407714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89</a:t>
            </a:fld>
            <a:endParaRPr lang="en-GB" dirty="0"/>
          </a:p>
        </p:txBody>
      </p:sp>
    </p:spTree>
    <p:extLst>
      <p:ext uri="{BB962C8B-B14F-4D97-AF65-F5344CB8AC3E}">
        <p14:creationId xmlns:p14="http://schemas.microsoft.com/office/powerpoint/2010/main" val="21617752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9</a:t>
            </a:fld>
            <a:endParaRPr lang="en-GB"/>
          </a:p>
        </p:txBody>
      </p:sp>
    </p:spTree>
    <p:extLst>
      <p:ext uri="{BB962C8B-B14F-4D97-AF65-F5344CB8AC3E}">
        <p14:creationId xmlns:p14="http://schemas.microsoft.com/office/powerpoint/2010/main" val="26337385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90</a:t>
            </a:fld>
            <a:endParaRPr lang="en-GB" dirty="0"/>
          </a:p>
        </p:txBody>
      </p:sp>
    </p:spTree>
    <p:extLst>
      <p:ext uri="{BB962C8B-B14F-4D97-AF65-F5344CB8AC3E}">
        <p14:creationId xmlns:p14="http://schemas.microsoft.com/office/powerpoint/2010/main" val="81996115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91</a:t>
            </a:fld>
            <a:endParaRPr lang="en-GB" dirty="0"/>
          </a:p>
        </p:txBody>
      </p:sp>
    </p:spTree>
    <p:extLst>
      <p:ext uri="{BB962C8B-B14F-4D97-AF65-F5344CB8AC3E}">
        <p14:creationId xmlns:p14="http://schemas.microsoft.com/office/powerpoint/2010/main" val="94302344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92</a:t>
            </a:fld>
            <a:endParaRPr lang="en-GB" dirty="0"/>
          </a:p>
        </p:txBody>
      </p:sp>
    </p:spTree>
    <p:extLst>
      <p:ext uri="{BB962C8B-B14F-4D97-AF65-F5344CB8AC3E}">
        <p14:creationId xmlns:p14="http://schemas.microsoft.com/office/powerpoint/2010/main" val="176958331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93</a:t>
            </a:fld>
            <a:endParaRPr lang="en-GB" dirty="0"/>
          </a:p>
        </p:txBody>
      </p:sp>
    </p:spTree>
    <p:extLst>
      <p:ext uri="{BB962C8B-B14F-4D97-AF65-F5344CB8AC3E}">
        <p14:creationId xmlns:p14="http://schemas.microsoft.com/office/powerpoint/2010/main" val="322488225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94</a:t>
            </a:fld>
            <a:endParaRPr lang="en-GB" dirty="0"/>
          </a:p>
        </p:txBody>
      </p:sp>
    </p:spTree>
    <p:extLst>
      <p:ext uri="{BB962C8B-B14F-4D97-AF65-F5344CB8AC3E}">
        <p14:creationId xmlns:p14="http://schemas.microsoft.com/office/powerpoint/2010/main" val="130686715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95</a:t>
            </a:fld>
            <a:endParaRPr lang="en-GB" dirty="0"/>
          </a:p>
        </p:txBody>
      </p:sp>
    </p:spTree>
    <p:extLst>
      <p:ext uri="{BB962C8B-B14F-4D97-AF65-F5344CB8AC3E}">
        <p14:creationId xmlns:p14="http://schemas.microsoft.com/office/powerpoint/2010/main" val="427629870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96</a:t>
            </a:fld>
            <a:endParaRPr lang="en-GB" dirty="0"/>
          </a:p>
        </p:txBody>
      </p:sp>
    </p:spTree>
    <p:extLst>
      <p:ext uri="{BB962C8B-B14F-4D97-AF65-F5344CB8AC3E}">
        <p14:creationId xmlns:p14="http://schemas.microsoft.com/office/powerpoint/2010/main" val="405798327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F28B54F-A823-4538-AAA8-6C5930114794}" type="slidenum">
              <a:rPr lang="en-GB" smtClean="0"/>
              <a:t>97</a:t>
            </a:fld>
            <a:endParaRPr lang="en-GB" dirty="0"/>
          </a:p>
        </p:txBody>
      </p:sp>
    </p:spTree>
    <p:extLst>
      <p:ext uri="{BB962C8B-B14F-4D97-AF65-F5344CB8AC3E}">
        <p14:creationId xmlns:p14="http://schemas.microsoft.com/office/powerpoint/2010/main" val="189925910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2.xml"/><Relationship Id="rId5" Type="http://schemas.openxmlformats.org/officeDocument/2006/relationships/image" Target="../media/image6.png"/><Relationship Id="rId4" Type="http://schemas.openxmlformats.org/officeDocument/2006/relationships/slide" Target="../slides/slide4.xml"/></Relationships>
</file>

<file path=ppt/slideLayouts/_rels/slideLayout12.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3.xml"/><Relationship Id="rId4" Type="http://schemas.openxmlformats.org/officeDocument/2006/relationships/slide" Target="../slides/slide4.xml"/></Relationships>
</file>

<file path=ppt/slideLayouts/_rels/slideLayout13.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4.xml"/><Relationship Id="rId4" Type="http://schemas.openxmlformats.org/officeDocument/2006/relationships/image" Target="../media/image6.png"/></Relationships>
</file>

<file path=ppt/slideLayouts/_rels/slideLayout14.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5.xml"/><Relationship Id="rId4" Type="http://schemas.openxmlformats.org/officeDocument/2006/relationships/slide" Target="../slides/slide4.xml"/></Relationships>
</file>

<file path=ppt/slideLayouts/_rels/slideLayout15.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6.xml"/><Relationship Id="rId4" Type="http://schemas.openxmlformats.org/officeDocument/2006/relationships/image" Target="../media/image6.png"/></Relationships>
</file>

<file path=ppt/slideLayouts/_rels/slideLayout16.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7.xml"/><Relationship Id="rId4" Type="http://schemas.openxmlformats.org/officeDocument/2006/relationships/slide" Target="../slides/slide4.xml"/></Relationships>
</file>

<file path=ppt/slideLayouts/_rels/slideLayout17.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8.xml"/><Relationship Id="rId4" Type="http://schemas.openxmlformats.org/officeDocument/2006/relationships/image" Target="../media/image6.png"/></Relationships>
</file>

<file path=ppt/slideLayouts/_rels/slideLayout18.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9.xml"/><Relationship Id="rId4" Type="http://schemas.openxmlformats.org/officeDocument/2006/relationships/slide" Target="../slides/slide4.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emf"/><Relationship Id="rId7" Type="http://schemas.openxmlformats.org/officeDocument/2006/relationships/image" Target="../media/image6.png"/><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slide" Target="../slides/slide7.xml"/><Relationship Id="rId5" Type="http://schemas.openxmlformats.org/officeDocument/2006/relationships/image" Target="../media/image5.emf"/><Relationship Id="rId4" Type="http://schemas.openxmlformats.org/officeDocument/2006/relationships/image" Target="../media/image8.emf"/></Relationships>
</file>

<file path=ppt/slideLayouts/_rels/slideLayout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4.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7.emf"/><Relationship Id="rId7" Type="http://schemas.openxmlformats.org/officeDocument/2006/relationships/slide" Target="../slides/slide4.xml"/><Relationship Id="rId2" Type="http://schemas.openxmlformats.org/officeDocument/2006/relationships/slideMaster" Target="../slideMasters/slideMaster1.xml"/><Relationship Id="rId1" Type="http://schemas.openxmlformats.org/officeDocument/2006/relationships/tags" Target="../tags/tag21.xml"/><Relationship Id="rId6" Type="http://schemas.openxmlformats.org/officeDocument/2006/relationships/slide" Target="../slides/slide7.xml"/><Relationship Id="rId5" Type="http://schemas.openxmlformats.org/officeDocument/2006/relationships/image" Target="../media/image5.emf"/><Relationship Id="rId4" Type="http://schemas.openxmlformats.org/officeDocument/2006/relationships/image" Target="../media/image8.emf"/></Relationships>
</file>

<file path=ppt/slideLayouts/_rels/slideLayout21.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22.xml"/><Relationship Id="rId4" Type="http://schemas.openxmlformats.org/officeDocument/2006/relationships/image" Target="../media/image6.png"/></Relationships>
</file>

<file path=ppt/slideLayouts/_rels/slideLayout22.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23.xml"/><Relationship Id="rId4" Type="http://schemas.openxmlformats.org/officeDocument/2006/relationships/image" Target="../media/image6.png"/></Relationships>
</file>

<file path=ppt/slideLayouts/_rels/slideLayout24.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24.xml"/><Relationship Id="rId4" Type="http://schemas.openxmlformats.org/officeDocument/2006/relationships/image" Target="../media/image6.png"/></Relationships>
</file>

<file path=ppt/slideLayouts/_rels/slideLayout26.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25.xml"/><Relationship Id="rId4" Type="http://schemas.openxmlformats.org/officeDocument/2006/relationships/image" Target="../media/image6.png"/></Relationships>
</file>

<file path=ppt/slideLayouts/_rels/slideLayout28.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7.emf"/><Relationship Id="rId7"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26.xml"/><Relationship Id="rId6" Type="http://schemas.openxmlformats.org/officeDocument/2006/relationships/image" Target="../media/image9.emf"/><Relationship Id="rId5" Type="http://schemas.openxmlformats.org/officeDocument/2006/relationships/image" Target="../media/image5.emf"/><Relationship Id="rId4" Type="http://schemas.openxmlformats.org/officeDocument/2006/relationships/image" Target="../media/image8.emf"/></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slide" Target="../slides/slide4.xml"/><Relationship Id="rId2" Type="http://schemas.openxmlformats.org/officeDocument/2006/relationships/slideMaster" Target="../slideMasters/slideMaster1.xml"/><Relationship Id="rId1" Type="http://schemas.openxmlformats.org/officeDocument/2006/relationships/tags" Target="../tags/tag5.xml"/><Relationship Id="rId6" Type="http://schemas.openxmlformats.org/officeDocument/2006/relationships/slide" Target="../slides/slide7.xml"/><Relationship Id="rId5" Type="http://schemas.openxmlformats.org/officeDocument/2006/relationships/image" Target="../media/image3.emf"/><Relationship Id="rId4" Type="http://schemas.openxmlformats.org/officeDocument/2006/relationships/image" Target="../media/image2.emf"/></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7.emf"/><Relationship Id="rId7" Type="http://schemas.openxmlformats.org/officeDocument/2006/relationships/slide" Target="../slides/slide4.xml"/><Relationship Id="rId2" Type="http://schemas.openxmlformats.org/officeDocument/2006/relationships/slideMaster" Target="../slideMasters/slideMaster1.xml"/><Relationship Id="rId1" Type="http://schemas.openxmlformats.org/officeDocument/2006/relationships/tags" Target="../tags/tag27.xml"/><Relationship Id="rId6" Type="http://schemas.openxmlformats.org/officeDocument/2006/relationships/slide" Target="../slides/slide7.xml"/><Relationship Id="rId5" Type="http://schemas.openxmlformats.org/officeDocument/2006/relationships/image" Target="../media/image5.emf"/><Relationship Id="rId4" Type="http://schemas.openxmlformats.org/officeDocument/2006/relationships/image" Target="../media/image8.emf"/></Relationships>
</file>

<file path=ppt/slideLayouts/_rels/slideLayout3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8.xml"/></Relationships>
</file>

<file path=ppt/slideLayouts/_rels/slideLayout3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0.xml"/></Relationships>
</file>

<file path=ppt/slideLayouts/_rels/slideLayout36.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slide" Target="../slides/slide4.xml"/><Relationship Id="rId2" Type="http://schemas.openxmlformats.org/officeDocument/2006/relationships/slideMaster" Target="../slideMasters/slideMaster1.xml"/><Relationship Id="rId1" Type="http://schemas.openxmlformats.org/officeDocument/2006/relationships/tags" Target="../tags/tag6.xml"/><Relationship Id="rId6" Type="http://schemas.openxmlformats.org/officeDocument/2006/relationships/slide" Target="../slides/slide7.xml"/><Relationship Id="rId5" Type="http://schemas.openxmlformats.org/officeDocument/2006/relationships/image" Target="../media/image3.emf"/><Relationship Id="rId4" Type="http://schemas.openxmlformats.org/officeDocument/2006/relationships/image" Target="../media/image2.emf"/></Relationships>
</file>

<file path=ppt/slideLayouts/_rels/slideLayout40.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1.emf"/><Relationship Id="rId7" Type="http://schemas.openxmlformats.org/officeDocument/2006/relationships/slide" Target="../slides/slide4.xml"/><Relationship Id="rId2" Type="http://schemas.openxmlformats.org/officeDocument/2006/relationships/slideMaster" Target="../slideMasters/slideMaster1.xml"/><Relationship Id="rId1" Type="http://schemas.openxmlformats.org/officeDocument/2006/relationships/tags" Target="../tags/tag7.xml"/><Relationship Id="rId6" Type="http://schemas.openxmlformats.org/officeDocument/2006/relationships/slide" Target="../slides/slide7.xml"/><Relationship Id="rId5" Type="http://schemas.openxmlformats.org/officeDocument/2006/relationships/image" Target="../media/image3.emf"/><Relationship Id="rId4" Type="http://schemas.openxmlformats.org/officeDocument/2006/relationships/image" Target="../media/image2.emf"/><Relationship Id="rId9" Type="http://schemas.openxmlformats.org/officeDocument/2006/relationships/image" Target="../media/image5.emf"/></Relationships>
</file>

<file path=ppt/slideLayouts/_rels/slideLayout50.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image" Target="../media/image1.emf"/><Relationship Id="rId7" Type="http://schemas.openxmlformats.org/officeDocument/2006/relationships/image" Target="../media/image4.png"/><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slide" Target="../slides/slide4.xml"/><Relationship Id="rId5" Type="http://schemas.openxmlformats.org/officeDocument/2006/relationships/slide" Target="../slides/slide7.xml"/><Relationship Id="rId4" Type="http://schemas.openxmlformats.org/officeDocument/2006/relationships/image" Target="../media/image3.emf"/></Relationships>
</file>

<file path=ppt/slideLayouts/_rels/slideLayout60.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 Target="../slides/slide7.xml"/><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slideMaster" Target="../slideMasters/slideMaster1.xml"/><Relationship Id="rId1" Type="http://schemas.openxmlformats.org/officeDocument/2006/relationships/tags" Target="../tags/tag31.xml"/></Relationships>
</file>

<file path=ppt/slideLayouts/_rels/slideLayout65.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Master" Target="../slideMasters/slideMaster1.xml"/><Relationship Id="rId1" Type="http://schemas.openxmlformats.org/officeDocument/2006/relationships/tags" Target="../tags/tag32.xml"/></Relationships>
</file>

<file path=ppt/slideLayouts/_rels/slideLayout66.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Master" Target="../slideMasters/slideMaster1.xml"/><Relationship Id="rId1" Type="http://schemas.openxmlformats.org/officeDocument/2006/relationships/tags" Target="../tags/tag33.xml"/></Relationships>
</file>

<file path=ppt/slideLayouts/_rels/slideLayout67.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Master" Target="../slideMasters/slideMaster1.xml"/><Relationship Id="rId1" Type="http://schemas.openxmlformats.org/officeDocument/2006/relationships/tags" Target="../tags/tag34.xml"/></Relationships>
</file>

<file path=ppt/slideLayouts/_rels/slideLayout68.xml.rels><?xml version="1.0" encoding="UTF-8" standalone="yes"?>
<Relationships xmlns="http://schemas.openxmlformats.org/package/2006/relationships"><Relationship Id="rId3" Type="http://schemas.openxmlformats.org/officeDocument/2006/relationships/slide" Target="../slides/slide4.xml"/><Relationship Id="rId2" Type="http://schemas.openxmlformats.org/officeDocument/2006/relationships/slideMaster" Target="../slideMasters/slideMaster1.xml"/><Relationship Id="rId1" Type="http://schemas.openxmlformats.org/officeDocument/2006/relationships/tags" Target="../tags/tag3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9.xml"/><Relationship Id="rId4" Type="http://schemas.openxmlformats.org/officeDocument/2006/relationships/slide" Target="../slides/slide4.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0.xml"/><Relationship Id="rId4"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3" Type="http://schemas.openxmlformats.org/officeDocument/2006/relationships/slide" Target="../slides/slide7.xml"/><Relationship Id="rId2" Type="http://schemas.openxmlformats.org/officeDocument/2006/relationships/slideMaster" Target="../slideMasters/slideMaster1.xml"/><Relationship Id="rId1" Type="http://schemas.openxmlformats.org/officeDocument/2006/relationships/tags" Target="../tags/tag11.xml"/><Relationship Id="rId4" Type="http://schemas.openxmlformats.org/officeDocument/2006/relationships/slide" Target="../slides/slide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asic layout_BLUE">
    <p:spTree>
      <p:nvGrpSpPr>
        <p:cNvPr id="1" name=""/>
        <p:cNvGrpSpPr/>
        <p:nvPr/>
      </p:nvGrpSpPr>
      <p:grpSpPr>
        <a:xfrm>
          <a:off x="0" y="0"/>
          <a:ext cx="0" cy="0"/>
          <a:chOff x="0" y="0"/>
          <a:chExt cx="0" cy="0"/>
        </a:xfrm>
      </p:grpSpPr>
      <p:sp>
        <p:nvSpPr>
          <p:cNvPr id="4"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6"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custDataLst>
      <p:tags r:id="rId1"/>
    </p:custDataLst>
    <p:extLst>
      <p:ext uri="{BB962C8B-B14F-4D97-AF65-F5344CB8AC3E}">
        <p14:creationId xmlns:p14="http://schemas.microsoft.com/office/powerpoint/2010/main" val="3586638089"/>
      </p:ext>
    </p:extLst>
  </p:cSld>
  <p:clrMapOvr>
    <a:masterClrMapping/>
  </p:clrMapOvr>
  <p:extLst>
    <p:ext uri="{DCECCB84-F9BA-43D5-87BE-67443E8EF086}">
      <p15:sldGuideLst xmlns:p15="http://schemas.microsoft.com/office/powerpoint/2012/main">
        <p15:guide id="1" orient="horz" pos="799" userDrawn="1">
          <p15:clr>
            <a:srgbClr val="F26B43"/>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5_Basic layout_WHITE">
    <p:bg>
      <p:bgPr>
        <a:solidFill>
          <a:schemeClr val="tx2"/>
        </a:solidFill>
        <a:effectLst/>
      </p:bgPr>
    </p:bg>
    <p:spTree>
      <p:nvGrpSpPr>
        <p:cNvPr id="1" name=""/>
        <p:cNvGrpSpPr/>
        <p:nvPr/>
      </p:nvGrpSpPr>
      <p:grpSpPr>
        <a:xfrm>
          <a:off x="0" y="0"/>
          <a:ext cx="0" cy="0"/>
          <a:chOff x="0" y="0"/>
          <a:chExt cx="0" cy="0"/>
        </a:xfrm>
      </p:grpSpPr>
      <p:grpSp>
        <p:nvGrpSpPr>
          <p:cNvPr id="15" name="Group 14"/>
          <p:cNvGrpSpPr/>
          <p:nvPr userDrawn="1"/>
        </p:nvGrpSpPr>
        <p:grpSpPr>
          <a:xfrm>
            <a:off x="-239590" y="1037511"/>
            <a:ext cx="9576664" cy="5964873"/>
            <a:chOff x="-239590" y="1037511"/>
            <a:chExt cx="9576664" cy="5964873"/>
          </a:xfrm>
        </p:grpSpPr>
        <p:grpSp>
          <p:nvGrpSpPr>
            <p:cNvPr id="16" name="Group 15"/>
            <p:cNvGrpSpPr/>
            <p:nvPr/>
          </p:nvGrpSpPr>
          <p:grpSpPr>
            <a:xfrm>
              <a:off x="-239590" y="1037511"/>
              <a:ext cx="9480406" cy="5964873"/>
              <a:chOff x="-239590" y="1037511"/>
              <a:chExt cx="9480406" cy="5964873"/>
            </a:xfrm>
          </p:grpSpPr>
          <p:grpSp>
            <p:nvGrpSpPr>
              <p:cNvPr id="18" name="Group 17"/>
              <p:cNvGrpSpPr/>
              <p:nvPr/>
            </p:nvGrpSpPr>
            <p:grpSpPr>
              <a:xfrm>
                <a:off x="-122068" y="1267967"/>
                <a:ext cx="9362884" cy="5734417"/>
                <a:chOff x="-122068" y="1267967"/>
                <a:chExt cx="9362884" cy="5734417"/>
              </a:xfrm>
            </p:grpSpPr>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122068" y="1267967"/>
                  <a:ext cx="1259876" cy="573441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 name="Rectangle 19"/>
                <p:cNvSpPr/>
                <p:nvPr/>
              </p:nvSpPr>
              <p:spPr>
                <a:xfrm>
                  <a:off x="7925595" y="1267967"/>
                  <a:ext cx="1315221"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9446" y="5269832"/>
                  <a:ext cx="9108000" cy="1588167"/>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239590" y="1037511"/>
                <a:ext cx="1639304" cy="1452132"/>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7832562" y="1171320"/>
              <a:ext cx="1504512"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3"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25"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extLst>
      <p:ext uri="{BB962C8B-B14F-4D97-AF65-F5344CB8AC3E}">
        <p14:creationId xmlns:p14="http://schemas.microsoft.com/office/powerpoint/2010/main" val="375782796"/>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3_Basic layout_WHITE">
    <p:bg>
      <p:bgRef idx="1001">
        <a:schemeClr val="bg1"/>
      </p:bgRef>
    </p:bg>
    <p:spTree>
      <p:nvGrpSpPr>
        <p:cNvPr id="1" name=""/>
        <p:cNvGrpSpPr/>
        <p:nvPr/>
      </p:nvGrpSpPr>
      <p:grpSpPr>
        <a:xfrm>
          <a:off x="0" y="0"/>
          <a:ext cx="0" cy="0"/>
          <a:chOff x="0" y="0"/>
          <a:chExt cx="0" cy="0"/>
        </a:xfrm>
      </p:grpSpPr>
      <p:grpSp>
        <p:nvGrpSpPr>
          <p:cNvPr id="15" name="Group 14"/>
          <p:cNvGrpSpPr/>
          <p:nvPr userDrawn="1"/>
        </p:nvGrpSpPr>
        <p:grpSpPr>
          <a:xfrm>
            <a:off x="-74428" y="1183352"/>
            <a:ext cx="9315245" cy="5990534"/>
            <a:chOff x="-74428" y="1183352"/>
            <a:chExt cx="9315245" cy="5990534"/>
          </a:xfrm>
        </p:grpSpPr>
        <p:grpSp>
          <p:nvGrpSpPr>
            <p:cNvPr id="16" name="Group 15"/>
            <p:cNvGrpSpPr/>
            <p:nvPr/>
          </p:nvGrpSpPr>
          <p:grpSpPr>
            <a:xfrm>
              <a:off x="-74428" y="1199710"/>
              <a:ext cx="9292855" cy="5974176"/>
              <a:chOff x="-74428" y="1199710"/>
              <a:chExt cx="9292855" cy="5974176"/>
            </a:xfrm>
          </p:grpSpPr>
          <p:grpSp>
            <p:nvGrpSpPr>
              <p:cNvPr id="18" name="Group 17"/>
              <p:cNvGrpSpPr/>
              <p:nvPr/>
            </p:nvGrpSpPr>
            <p:grpSpPr>
              <a:xfrm>
                <a:off x="0" y="1268412"/>
                <a:ext cx="9218427" cy="5905474"/>
                <a:chOff x="0" y="1268412"/>
                <a:chExt cx="9218427" cy="5905474"/>
              </a:xfrm>
            </p:grpSpPr>
            <p:sp>
              <p:nvSpPr>
                <p:cNvPr id="23" name="Rectangle 22"/>
                <p:cNvSpPr/>
                <p:nvPr/>
              </p:nvSpPr>
              <p:spPr>
                <a:xfrm>
                  <a:off x="948179" y="1268413"/>
                  <a:ext cx="7200000" cy="4750002"/>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867277"/>
                  <a:ext cx="9108000" cy="1306609"/>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7" name="Rounded Rectangle 56"/>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8" name="Group 57"/>
          <p:cNvGrpSpPr/>
          <p:nvPr userDrawn="1"/>
        </p:nvGrpSpPr>
        <p:grpSpPr>
          <a:xfrm>
            <a:off x="7684848" y="6412290"/>
            <a:ext cx="559962" cy="255454"/>
            <a:chOff x="7694093" y="1499285"/>
            <a:chExt cx="559962" cy="255454"/>
          </a:xfrm>
        </p:grpSpPr>
        <p:grpSp>
          <p:nvGrpSpPr>
            <p:cNvPr id="59" name="Group 58"/>
            <p:cNvGrpSpPr/>
            <p:nvPr/>
          </p:nvGrpSpPr>
          <p:grpSpPr>
            <a:xfrm>
              <a:off x="7694093" y="1499285"/>
              <a:ext cx="486897" cy="255374"/>
              <a:chOff x="7694093" y="1499285"/>
              <a:chExt cx="486897" cy="255374"/>
            </a:xfrm>
          </p:grpSpPr>
          <p:sp>
            <p:nvSpPr>
              <p:cNvPr id="61" name="Rounded Rectangle 6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 name="Flowchart: Extract 6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Freeform 6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0" name="TextBox 59"/>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4" name="Group 63"/>
          <p:cNvGrpSpPr/>
          <p:nvPr userDrawn="1"/>
        </p:nvGrpSpPr>
        <p:grpSpPr>
          <a:xfrm>
            <a:off x="8198004" y="6412290"/>
            <a:ext cx="580459" cy="255454"/>
            <a:chOff x="8232919" y="1499285"/>
            <a:chExt cx="580459" cy="255454"/>
          </a:xfrm>
        </p:grpSpPr>
        <p:sp>
          <p:nvSpPr>
            <p:cNvPr id="65" name="TextBox 64"/>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6" name="Group 65"/>
            <p:cNvGrpSpPr/>
            <p:nvPr/>
          </p:nvGrpSpPr>
          <p:grpSpPr>
            <a:xfrm flipH="1">
              <a:off x="8263109" y="1499285"/>
              <a:ext cx="486897" cy="255374"/>
              <a:chOff x="7694093" y="1499285"/>
              <a:chExt cx="486897" cy="255374"/>
            </a:xfrm>
          </p:grpSpPr>
          <p:sp>
            <p:nvSpPr>
              <p:cNvPr id="68" name="Rounded Rectangle 6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 name="Flowchart: Extract 6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 name="Freeform 6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7" name="TextBox 66"/>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71" name="Group 70"/>
          <p:cNvGrpSpPr/>
          <p:nvPr userDrawn="1"/>
        </p:nvGrpSpPr>
        <p:grpSpPr>
          <a:xfrm>
            <a:off x="7369126" y="6412063"/>
            <a:ext cx="255600" cy="255600"/>
            <a:chOff x="7309565" y="1555708"/>
            <a:chExt cx="255600" cy="255600"/>
          </a:xfrm>
        </p:grpSpPr>
        <p:sp>
          <p:nvSpPr>
            <p:cNvPr id="72" name="Rounded Rectangle 71"/>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3" name="Group 72"/>
            <p:cNvGrpSpPr/>
            <p:nvPr/>
          </p:nvGrpSpPr>
          <p:grpSpPr>
            <a:xfrm rot="5400000">
              <a:off x="7326125" y="1585157"/>
              <a:ext cx="222481" cy="196703"/>
              <a:chOff x="3872677" y="4058072"/>
              <a:chExt cx="582875" cy="515338"/>
            </a:xfrm>
          </p:grpSpPr>
          <p:sp>
            <p:nvSpPr>
              <p:cNvPr id="74" name="Freeform 73"/>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 name="Isosceles Triangle 74"/>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 name="Rectangle 75"/>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7" name="Rounded Rectangle 76">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8" name="Group 77"/>
          <p:cNvGrpSpPr/>
          <p:nvPr userDrawn="1"/>
        </p:nvGrpSpPr>
        <p:grpSpPr>
          <a:xfrm>
            <a:off x="7057077" y="6418865"/>
            <a:ext cx="255600" cy="255600"/>
            <a:chOff x="3795820" y="6272913"/>
            <a:chExt cx="255600" cy="255600"/>
          </a:xfrm>
        </p:grpSpPr>
        <p:sp>
          <p:nvSpPr>
            <p:cNvPr id="79" name="Rounded Rectangle 78"/>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0" name="Group 79"/>
            <p:cNvGrpSpPr/>
            <p:nvPr/>
          </p:nvGrpSpPr>
          <p:grpSpPr>
            <a:xfrm>
              <a:off x="3814169" y="6278769"/>
              <a:ext cx="218901" cy="221006"/>
              <a:chOff x="7361515" y="2284489"/>
              <a:chExt cx="277200" cy="279865"/>
            </a:xfrm>
          </p:grpSpPr>
          <p:sp>
            <p:nvSpPr>
              <p:cNvPr id="81" name="Rectangle 80"/>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2" name="Rectangle 81"/>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3" name="Freeform 82"/>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4" name="Rectangle 83"/>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5" name="Rounded Rectangle 84"/>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Rounded Rectangle 85">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7" name="Rounded Rectangle 86">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 name="Rounded Rectangle 46">
            <a:hlinkClick r:id="rId4"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8"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49" name="Picture 48" descr="ess_logo_frugal_blue_cmyk.png"/>
          <p:cNvPicPr>
            <a:picLocks noChangeAspect="1"/>
          </p:cNvPicPr>
          <p:nvPr userDrawn="1"/>
        </p:nvPicPr>
        <p:blipFill>
          <a:blip r:embed="rId5">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2507166882"/>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5_Basic layout_WHITE">
    <p:bg>
      <p:bgPr>
        <a:solidFill>
          <a:schemeClr val="tx2"/>
        </a:solidFill>
        <a:effectLst/>
      </p:bgPr>
    </p:bg>
    <p:spTree>
      <p:nvGrpSpPr>
        <p:cNvPr id="1" name=""/>
        <p:cNvGrpSpPr/>
        <p:nvPr/>
      </p:nvGrpSpPr>
      <p:grpSpPr>
        <a:xfrm>
          <a:off x="0" y="0"/>
          <a:ext cx="0" cy="0"/>
          <a:chOff x="0" y="0"/>
          <a:chExt cx="0" cy="0"/>
        </a:xfrm>
      </p:grpSpPr>
      <p:grpSp>
        <p:nvGrpSpPr>
          <p:cNvPr id="15" name="Group 14"/>
          <p:cNvGrpSpPr/>
          <p:nvPr userDrawn="1"/>
        </p:nvGrpSpPr>
        <p:grpSpPr>
          <a:xfrm>
            <a:off x="-74428" y="1183352"/>
            <a:ext cx="9315245" cy="5990534"/>
            <a:chOff x="-74428" y="1183352"/>
            <a:chExt cx="9315245" cy="5990534"/>
          </a:xfrm>
        </p:grpSpPr>
        <p:grpSp>
          <p:nvGrpSpPr>
            <p:cNvPr id="16" name="Group 15"/>
            <p:cNvGrpSpPr/>
            <p:nvPr/>
          </p:nvGrpSpPr>
          <p:grpSpPr>
            <a:xfrm>
              <a:off x="-74428" y="1199710"/>
              <a:ext cx="9292855" cy="5974176"/>
              <a:chOff x="-74428" y="1199710"/>
              <a:chExt cx="9292855" cy="5974176"/>
            </a:xfrm>
          </p:grpSpPr>
          <p:grpSp>
            <p:nvGrpSpPr>
              <p:cNvPr id="18" name="Group 17"/>
              <p:cNvGrpSpPr/>
              <p:nvPr/>
            </p:nvGrpSpPr>
            <p:grpSpPr>
              <a:xfrm>
                <a:off x="0" y="1268412"/>
                <a:ext cx="9218427" cy="5905474"/>
                <a:chOff x="0" y="1268412"/>
                <a:chExt cx="9218427" cy="5905474"/>
              </a:xfrm>
            </p:grpSpPr>
            <p:sp>
              <p:nvSpPr>
                <p:cNvPr id="23" name="Rectangle 22"/>
                <p:cNvSpPr/>
                <p:nvPr/>
              </p:nvSpPr>
              <p:spPr>
                <a:xfrm>
                  <a:off x="948179" y="1268413"/>
                  <a:ext cx="7200000" cy="4750002"/>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867277"/>
                  <a:ext cx="9108000"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9" name="Rounded Rectangle 5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0" name="Group 59"/>
          <p:cNvGrpSpPr/>
          <p:nvPr userDrawn="1"/>
        </p:nvGrpSpPr>
        <p:grpSpPr>
          <a:xfrm>
            <a:off x="7684848" y="6412290"/>
            <a:ext cx="559962" cy="255454"/>
            <a:chOff x="7694093" y="1499285"/>
            <a:chExt cx="559962" cy="255454"/>
          </a:xfrm>
        </p:grpSpPr>
        <p:grpSp>
          <p:nvGrpSpPr>
            <p:cNvPr id="61" name="Group 60"/>
            <p:cNvGrpSpPr/>
            <p:nvPr/>
          </p:nvGrpSpPr>
          <p:grpSpPr>
            <a:xfrm>
              <a:off x="7694093" y="1499285"/>
              <a:ext cx="486897" cy="255374"/>
              <a:chOff x="7694093" y="1499285"/>
              <a:chExt cx="486897" cy="255374"/>
            </a:xfrm>
          </p:grpSpPr>
          <p:sp>
            <p:nvSpPr>
              <p:cNvPr id="63" name="Rounded Rectangle 6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Flowchart: Extract 6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Freeform 6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2" name="TextBox 6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6" name="Group 65"/>
          <p:cNvGrpSpPr/>
          <p:nvPr userDrawn="1"/>
        </p:nvGrpSpPr>
        <p:grpSpPr>
          <a:xfrm>
            <a:off x="8198004" y="6412290"/>
            <a:ext cx="580459" cy="255454"/>
            <a:chOff x="8232919" y="1499285"/>
            <a:chExt cx="580459" cy="255454"/>
          </a:xfrm>
        </p:grpSpPr>
        <p:sp>
          <p:nvSpPr>
            <p:cNvPr id="67" name="TextBox 6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8" name="Group 67"/>
            <p:cNvGrpSpPr/>
            <p:nvPr/>
          </p:nvGrpSpPr>
          <p:grpSpPr>
            <a:xfrm flipH="1">
              <a:off x="8263109" y="1499285"/>
              <a:ext cx="486897" cy="255374"/>
              <a:chOff x="7694093" y="1499285"/>
              <a:chExt cx="486897" cy="255374"/>
            </a:xfrm>
          </p:grpSpPr>
          <p:sp>
            <p:nvSpPr>
              <p:cNvPr id="70" name="Rounded Rectangle 6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Flowchart: Extract 7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Freeform 7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9" name="TextBox 6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73" name="Group 72"/>
          <p:cNvGrpSpPr/>
          <p:nvPr userDrawn="1"/>
        </p:nvGrpSpPr>
        <p:grpSpPr>
          <a:xfrm>
            <a:off x="7369126" y="6412063"/>
            <a:ext cx="255600" cy="255600"/>
            <a:chOff x="7309565" y="1555708"/>
            <a:chExt cx="255600" cy="255600"/>
          </a:xfrm>
        </p:grpSpPr>
        <p:sp>
          <p:nvSpPr>
            <p:cNvPr id="74" name="Rounded Rectangle 7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5" name="Group 74"/>
            <p:cNvGrpSpPr/>
            <p:nvPr/>
          </p:nvGrpSpPr>
          <p:grpSpPr>
            <a:xfrm rot="5400000">
              <a:off x="7326125" y="1585157"/>
              <a:ext cx="222481" cy="196703"/>
              <a:chOff x="3872677" y="4058072"/>
              <a:chExt cx="582875" cy="515338"/>
            </a:xfrm>
          </p:grpSpPr>
          <p:sp>
            <p:nvSpPr>
              <p:cNvPr id="76" name="Freeform 7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 name="Isosceles Triangle 7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 name="Rectangle 7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9" name="Rounded Rectangle 78">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0" name="Group 79"/>
          <p:cNvGrpSpPr/>
          <p:nvPr userDrawn="1"/>
        </p:nvGrpSpPr>
        <p:grpSpPr>
          <a:xfrm>
            <a:off x="7057077" y="6418865"/>
            <a:ext cx="255600" cy="255600"/>
            <a:chOff x="3795820" y="6272913"/>
            <a:chExt cx="255600" cy="255600"/>
          </a:xfrm>
        </p:grpSpPr>
        <p:sp>
          <p:nvSpPr>
            <p:cNvPr id="81" name="Rounded Rectangle 8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2" name="Group 81"/>
            <p:cNvGrpSpPr/>
            <p:nvPr/>
          </p:nvGrpSpPr>
          <p:grpSpPr>
            <a:xfrm>
              <a:off x="3814169" y="6278769"/>
              <a:ext cx="218901" cy="221006"/>
              <a:chOff x="7361515" y="2284489"/>
              <a:chExt cx="277200" cy="279865"/>
            </a:xfrm>
          </p:grpSpPr>
          <p:sp>
            <p:nvSpPr>
              <p:cNvPr id="83" name="Rectangle 8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4" name="Rectangle 8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5" name="Freeform 8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6" name="Rectangle 8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7" name="Rounded Rectangle 8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 name="Rounded Rectangle 11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ounded Rectangle 11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Rounded Rectangle 45">
            <a:hlinkClick r:id="rId4"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48"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custDataLst>
      <p:tags r:id="rId1"/>
    </p:custDataLst>
    <p:extLst>
      <p:ext uri="{BB962C8B-B14F-4D97-AF65-F5344CB8AC3E}">
        <p14:creationId xmlns:p14="http://schemas.microsoft.com/office/powerpoint/2010/main" val="2199172239"/>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Basic layout_WHITE">
    <p:bg>
      <p:bgRef idx="1001">
        <a:schemeClr val="bg1"/>
      </p:bgRef>
    </p:bg>
    <p:spTree>
      <p:nvGrpSpPr>
        <p:cNvPr id="1" name=""/>
        <p:cNvGrpSpPr/>
        <p:nvPr/>
      </p:nvGrpSpPr>
      <p:grpSpPr>
        <a:xfrm>
          <a:off x="0" y="0"/>
          <a:ext cx="0" cy="0"/>
          <a:chOff x="0" y="0"/>
          <a:chExt cx="0" cy="0"/>
        </a:xfrm>
      </p:grpSpPr>
      <p:grpSp>
        <p:nvGrpSpPr>
          <p:cNvPr id="16" name="Group 15"/>
          <p:cNvGrpSpPr/>
          <p:nvPr/>
        </p:nvGrpSpPr>
        <p:grpSpPr>
          <a:xfrm>
            <a:off x="-74428" y="1199710"/>
            <a:ext cx="10239154" cy="5658290"/>
            <a:chOff x="-74428" y="1199710"/>
            <a:chExt cx="10239154" cy="5658290"/>
          </a:xfrm>
        </p:grpSpPr>
        <p:grpSp>
          <p:nvGrpSpPr>
            <p:cNvPr id="18" name="Group 17"/>
            <p:cNvGrpSpPr/>
            <p:nvPr/>
          </p:nvGrpSpPr>
          <p:grpSpPr>
            <a:xfrm>
              <a:off x="0" y="1268412"/>
              <a:ext cx="10164726" cy="5589588"/>
              <a:chOff x="0" y="1268412"/>
              <a:chExt cx="10164726" cy="5589588"/>
            </a:xfrm>
          </p:grpSpPr>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551391"/>
                <a:ext cx="10164726" cy="1306609"/>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8" y="1268413"/>
                <a:ext cx="8232335"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2" name="Rounded Rectangle 51"/>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3" name="Group 52"/>
          <p:cNvGrpSpPr/>
          <p:nvPr userDrawn="1"/>
        </p:nvGrpSpPr>
        <p:grpSpPr>
          <a:xfrm>
            <a:off x="7684848" y="6412290"/>
            <a:ext cx="559962" cy="255454"/>
            <a:chOff x="7694093" y="1499285"/>
            <a:chExt cx="559962" cy="255454"/>
          </a:xfrm>
        </p:grpSpPr>
        <p:grpSp>
          <p:nvGrpSpPr>
            <p:cNvPr id="54" name="Group 53"/>
            <p:cNvGrpSpPr/>
            <p:nvPr/>
          </p:nvGrpSpPr>
          <p:grpSpPr>
            <a:xfrm>
              <a:off x="7694093" y="1499285"/>
              <a:ext cx="486897" cy="255374"/>
              <a:chOff x="7694093" y="1499285"/>
              <a:chExt cx="486897" cy="255374"/>
            </a:xfrm>
          </p:grpSpPr>
          <p:sp>
            <p:nvSpPr>
              <p:cNvPr id="56" name="Rounded Rectangle 5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Flowchart: Extract 5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Freeform 5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5" name="TextBox 54"/>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9" name="Group 58"/>
          <p:cNvGrpSpPr/>
          <p:nvPr userDrawn="1"/>
        </p:nvGrpSpPr>
        <p:grpSpPr>
          <a:xfrm>
            <a:off x="8198004" y="6412290"/>
            <a:ext cx="580459" cy="255454"/>
            <a:chOff x="8232919" y="1499285"/>
            <a:chExt cx="580459" cy="255454"/>
          </a:xfrm>
        </p:grpSpPr>
        <p:sp>
          <p:nvSpPr>
            <p:cNvPr id="60" name="TextBox 59"/>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1" name="Group 60"/>
            <p:cNvGrpSpPr/>
            <p:nvPr/>
          </p:nvGrpSpPr>
          <p:grpSpPr>
            <a:xfrm flipH="1">
              <a:off x="8263109" y="1499285"/>
              <a:ext cx="486897" cy="255374"/>
              <a:chOff x="7694093" y="1499285"/>
              <a:chExt cx="486897" cy="255374"/>
            </a:xfrm>
          </p:grpSpPr>
          <p:sp>
            <p:nvSpPr>
              <p:cNvPr id="63" name="Rounded Rectangle 6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Flowchart: Extract 6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Freeform 6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2" name="TextBox 61"/>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6" name="Group 65"/>
          <p:cNvGrpSpPr/>
          <p:nvPr userDrawn="1"/>
        </p:nvGrpSpPr>
        <p:grpSpPr>
          <a:xfrm>
            <a:off x="7369126" y="6412063"/>
            <a:ext cx="255600" cy="255600"/>
            <a:chOff x="7309565" y="1555708"/>
            <a:chExt cx="255600" cy="255600"/>
          </a:xfrm>
        </p:grpSpPr>
        <p:sp>
          <p:nvSpPr>
            <p:cNvPr id="67" name="Rounded Rectangle 66"/>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8" name="Group 67"/>
            <p:cNvGrpSpPr/>
            <p:nvPr/>
          </p:nvGrpSpPr>
          <p:grpSpPr>
            <a:xfrm rot="5400000">
              <a:off x="7326125" y="1585157"/>
              <a:ext cx="222481" cy="196703"/>
              <a:chOff x="3872677" y="4058072"/>
              <a:chExt cx="582875" cy="515338"/>
            </a:xfrm>
          </p:grpSpPr>
          <p:sp>
            <p:nvSpPr>
              <p:cNvPr id="69" name="Freeform 68"/>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 name="Isosceles Triangle 69"/>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Rectangle 70"/>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2" name="Rounded Rectangle 71">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3" name="Group 72"/>
          <p:cNvGrpSpPr/>
          <p:nvPr userDrawn="1"/>
        </p:nvGrpSpPr>
        <p:grpSpPr>
          <a:xfrm>
            <a:off x="7057077" y="6418865"/>
            <a:ext cx="255600" cy="255600"/>
            <a:chOff x="3795820" y="6272913"/>
            <a:chExt cx="255600" cy="255600"/>
          </a:xfrm>
        </p:grpSpPr>
        <p:sp>
          <p:nvSpPr>
            <p:cNvPr id="74" name="Rounded Rectangle 73"/>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5" name="Group 74"/>
            <p:cNvGrpSpPr/>
            <p:nvPr/>
          </p:nvGrpSpPr>
          <p:grpSpPr>
            <a:xfrm>
              <a:off x="3814169" y="6278769"/>
              <a:ext cx="218901" cy="221006"/>
              <a:chOff x="7361515" y="2284489"/>
              <a:chExt cx="277200" cy="279865"/>
            </a:xfrm>
          </p:grpSpPr>
          <p:sp>
            <p:nvSpPr>
              <p:cNvPr id="76" name="Rectangle 75"/>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7" name="Rectangle 76"/>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8" name="Freeform 77"/>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9" name="Rectangle 78"/>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0" name="Rounded Rectangle 79"/>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 name="Rounded Rectangle 8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Rounded Rectangle 8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Rounded Rectangle 82">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Rounded Rectangle 83">
            <a:hlinkClick r:id="rId3"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5"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46" name="Picture 45" descr="ess_logo_frugal_blue_cmyk.png"/>
          <p:cNvPicPr>
            <a:picLocks noChangeAspect="1"/>
          </p:cNvPicPr>
          <p:nvPr userDrawn="1"/>
        </p:nvPicPr>
        <p:blipFill>
          <a:blip r:embed="rId4">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35457119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6_Basic layout_WHITE">
    <p:bg>
      <p:bgPr>
        <a:solidFill>
          <a:schemeClr val="tx2"/>
        </a:solidFill>
        <a:effectLst/>
      </p:bgPr>
    </p:bg>
    <p:spTree>
      <p:nvGrpSpPr>
        <p:cNvPr id="1" name=""/>
        <p:cNvGrpSpPr/>
        <p:nvPr/>
      </p:nvGrpSpPr>
      <p:grpSpPr>
        <a:xfrm>
          <a:off x="0" y="0"/>
          <a:ext cx="0" cy="0"/>
          <a:chOff x="0" y="0"/>
          <a:chExt cx="0" cy="0"/>
        </a:xfrm>
      </p:grpSpPr>
      <p:grpSp>
        <p:nvGrpSpPr>
          <p:cNvPr id="16" name="Group 15"/>
          <p:cNvGrpSpPr/>
          <p:nvPr/>
        </p:nvGrpSpPr>
        <p:grpSpPr>
          <a:xfrm>
            <a:off x="-74428" y="1199710"/>
            <a:ext cx="10239154" cy="5658290"/>
            <a:chOff x="-74428" y="1199710"/>
            <a:chExt cx="10239154" cy="5658290"/>
          </a:xfrm>
        </p:grpSpPr>
        <p:grpSp>
          <p:nvGrpSpPr>
            <p:cNvPr id="18" name="Group 17"/>
            <p:cNvGrpSpPr/>
            <p:nvPr/>
          </p:nvGrpSpPr>
          <p:grpSpPr>
            <a:xfrm>
              <a:off x="0" y="1268412"/>
              <a:ext cx="10164726" cy="5589588"/>
              <a:chOff x="0" y="1268412"/>
              <a:chExt cx="10164726" cy="5589588"/>
            </a:xfrm>
          </p:grpSpPr>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551391"/>
                <a:ext cx="10164726"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8" y="1268413"/>
                <a:ext cx="8232335"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3" name="Rounded Rectangle 52"/>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4" name="Group 53"/>
          <p:cNvGrpSpPr/>
          <p:nvPr userDrawn="1"/>
        </p:nvGrpSpPr>
        <p:grpSpPr>
          <a:xfrm>
            <a:off x="7684848" y="6412290"/>
            <a:ext cx="559962" cy="255454"/>
            <a:chOff x="7694093" y="1499285"/>
            <a:chExt cx="559962" cy="255454"/>
          </a:xfrm>
        </p:grpSpPr>
        <p:grpSp>
          <p:nvGrpSpPr>
            <p:cNvPr id="55" name="Group 54"/>
            <p:cNvGrpSpPr/>
            <p:nvPr/>
          </p:nvGrpSpPr>
          <p:grpSpPr>
            <a:xfrm>
              <a:off x="7694093" y="1499285"/>
              <a:ext cx="486897" cy="255374"/>
              <a:chOff x="7694093" y="1499285"/>
              <a:chExt cx="486897" cy="255374"/>
            </a:xfrm>
          </p:grpSpPr>
          <p:sp>
            <p:nvSpPr>
              <p:cNvPr id="57" name="Rounded Rectangle 5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Flowchart: Extract 5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Freeform 5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6" name="TextBox 5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0" name="Group 59"/>
          <p:cNvGrpSpPr/>
          <p:nvPr userDrawn="1"/>
        </p:nvGrpSpPr>
        <p:grpSpPr>
          <a:xfrm>
            <a:off x="8198004" y="6412290"/>
            <a:ext cx="580459" cy="255454"/>
            <a:chOff x="8232919" y="1499285"/>
            <a:chExt cx="580459" cy="255454"/>
          </a:xfrm>
        </p:grpSpPr>
        <p:sp>
          <p:nvSpPr>
            <p:cNvPr id="61" name="TextBox 6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2" name="Group 61"/>
            <p:cNvGrpSpPr/>
            <p:nvPr/>
          </p:nvGrpSpPr>
          <p:grpSpPr>
            <a:xfrm flipH="1">
              <a:off x="8263109" y="1499285"/>
              <a:ext cx="486897" cy="255374"/>
              <a:chOff x="7694093" y="1499285"/>
              <a:chExt cx="486897" cy="255374"/>
            </a:xfrm>
          </p:grpSpPr>
          <p:sp>
            <p:nvSpPr>
              <p:cNvPr id="64" name="Rounded Rectangle 6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Flowchart: Extract 6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reeform 6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3" name="TextBox 6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7" name="Group 66"/>
          <p:cNvGrpSpPr/>
          <p:nvPr userDrawn="1"/>
        </p:nvGrpSpPr>
        <p:grpSpPr>
          <a:xfrm>
            <a:off x="7369126" y="6412063"/>
            <a:ext cx="255600" cy="255600"/>
            <a:chOff x="7309565" y="1555708"/>
            <a:chExt cx="255600" cy="255600"/>
          </a:xfrm>
        </p:grpSpPr>
        <p:sp>
          <p:nvSpPr>
            <p:cNvPr id="68" name="Rounded Rectangle 6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9" name="Group 68"/>
            <p:cNvGrpSpPr/>
            <p:nvPr/>
          </p:nvGrpSpPr>
          <p:grpSpPr>
            <a:xfrm rot="5400000">
              <a:off x="7326125" y="1585157"/>
              <a:ext cx="222481" cy="196703"/>
              <a:chOff x="3872677" y="4058072"/>
              <a:chExt cx="582875" cy="515338"/>
            </a:xfrm>
          </p:grpSpPr>
          <p:sp>
            <p:nvSpPr>
              <p:cNvPr id="70" name="Freeform 6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Isosceles Triangle 7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Rectangle 7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3" name="Rounded Rectangle 72">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4" name="Group 73"/>
          <p:cNvGrpSpPr/>
          <p:nvPr userDrawn="1"/>
        </p:nvGrpSpPr>
        <p:grpSpPr>
          <a:xfrm>
            <a:off x="7057077" y="6418865"/>
            <a:ext cx="255600" cy="255600"/>
            <a:chOff x="3795820" y="6272913"/>
            <a:chExt cx="255600" cy="255600"/>
          </a:xfrm>
        </p:grpSpPr>
        <p:sp>
          <p:nvSpPr>
            <p:cNvPr id="75" name="Rounded Rectangle 7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6" name="Group 75"/>
            <p:cNvGrpSpPr/>
            <p:nvPr/>
          </p:nvGrpSpPr>
          <p:grpSpPr>
            <a:xfrm>
              <a:off x="3814169" y="6278769"/>
              <a:ext cx="218901" cy="221006"/>
              <a:chOff x="7361515" y="2284489"/>
              <a:chExt cx="277200" cy="279865"/>
            </a:xfrm>
          </p:grpSpPr>
          <p:sp>
            <p:nvSpPr>
              <p:cNvPr id="77" name="Rectangle 7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8" name="Rectangle 7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9" name="Freeform 7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0" name="Rectangle 7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1" name="Rounded Rectangle 80"/>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 name="Rounded Rectangle 109">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 name="Rounded Rectangle 42">
            <a:hlinkClick r:id="rId4"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49"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custDataLst>
      <p:tags r:id="rId1"/>
    </p:custDataLst>
    <p:extLst>
      <p:ext uri="{BB962C8B-B14F-4D97-AF65-F5344CB8AC3E}">
        <p14:creationId xmlns:p14="http://schemas.microsoft.com/office/powerpoint/2010/main" val="963890557"/>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Basic layout_WHITE">
    <p:bg>
      <p:bgRef idx="1001">
        <a:schemeClr val="bg1"/>
      </p:bgRef>
    </p:bg>
    <p:spTree>
      <p:nvGrpSpPr>
        <p:cNvPr id="1" name=""/>
        <p:cNvGrpSpPr/>
        <p:nvPr/>
      </p:nvGrpSpPr>
      <p:grpSpPr>
        <a:xfrm>
          <a:off x="0" y="0"/>
          <a:ext cx="0" cy="0"/>
          <a:chOff x="0" y="0"/>
          <a:chExt cx="0" cy="0"/>
        </a:xfrm>
      </p:grpSpPr>
      <p:sp>
        <p:nvSpPr>
          <p:cNvPr id="21" name="Rectangle 20"/>
          <p:cNvSpPr/>
          <p:nvPr userDrawn="1"/>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8" y="1268413"/>
            <a:ext cx="8232335"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 name="Group 14"/>
          <p:cNvGrpSpPr/>
          <p:nvPr userDrawn="1"/>
        </p:nvGrpSpPr>
        <p:grpSpPr>
          <a:xfrm>
            <a:off x="-184855" y="2072885"/>
            <a:ext cx="1001344" cy="5658289"/>
            <a:chOff x="-4953797" y="1424299"/>
            <a:chExt cx="1001344" cy="5658289"/>
          </a:xfrm>
        </p:grpSpPr>
        <p:sp>
          <p:nvSpPr>
            <p:cNvPr id="17" name="Rectangle 16"/>
            <p:cNvSpPr/>
            <p:nvPr/>
          </p:nvSpPr>
          <p:spPr>
            <a:xfrm>
              <a:off x="-4943164" y="1493001"/>
              <a:ext cx="969445" cy="5589587"/>
            </a:xfrm>
            <a:prstGeom prst="rect">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 name="Freeform 19"/>
            <p:cNvSpPr/>
            <p:nvPr/>
          </p:nvSpPr>
          <p:spPr>
            <a:xfrm>
              <a:off x="-4953797" y="1424299"/>
              <a:ext cx="1001344"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2" name="Trapezoid 21"/>
          <p:cNvSpPr/>
          <p:nvPr/>
        </p:nvSpPr>
        <p:spPr>
          <a:xfrm>
            <a:off x="0" y="5551391"/>
            <a:ext cx="10164726" cy="1306609"/>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 name="Freeform 18"/>
          <p:cNvSpPr/>
          <p:nvPr userDrawn="1"/>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 name="Rounded Rectangle 53"/>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5" name="Group 54"/>
          <p:cNvGrpSpPr/>
          <p:nvPr userDrawn="1"/>
        </p:nvGrpSpPr>
        <p:grpSpPr>
          <a:xfrm>
            <a:off x="7684848" y="6412290"/>
            <a:ext cx="559962" cy="255454"/>
            <a:chOff x="7694093" y="1499285"/>
            <a:chExt cx="559962" cy="255454"/>
          </a:xfrm>
        </p:grpSpPr>
        <p:grpSp>
          <p:nvGrpSpPr>
            <p:cNvPr id="56" name="Group 55"/>
            <p:cNvGrpSpPr/>
            <p:nvPr/>
          </p:nvGrpSpPr>
          <p:grpSpPr>
            <a:xfrm>
              <a:off x="7694093" y="1499285"/>
              <a:ext cx="486897" cy="255374"/>
              <a:chOff x="7694093" y="1499285"/>
              <a:chExt cx="486897" cy="255374"/>
            </a:xfrm>
          </p:grpSpPr>
          <p:sp>
            <p:nvSpPr>
              <p:cNvPr id="58" name="Rounded Rectangle 5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Flowchart: Extract 5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 name="Freeform 5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7" name="TextBox 56"/>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1" name="Group 60"/>
          <p:cNvGrpSpPr/>
          <p:nvPr userDrawn="1"/>
        </p:nvGrpSpPr>
        <p:grpSpPr>
          <a:xfrm>
            <a:off x="8198004" y="6412290"/>
            <a:ext cx="580459" cy="255454"/>
            <a:chOff x="8232919" y="1499285"/>
            <a:chExt cx="580459" cy="255454"/>
          </a:xfrm>
        </p:grpSpPr>
        <p:sp>
          <p:nvSpPr>
            <p:cNvPr id="62" name="TextBox 61"/>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3" name="Group 62"/>
            <p:cNvGrpSpPr/>
            <p:nvPr/>
          </p:nvGrpSpPr>
          <p:grpSpPr>
            <a:xfrm flipH="1">
              <a:off x="8263109" y="1499285"/>
              <a:ext cx="486897" cy="255374"/>
              <a:chOff x="7694093" y="1499285"/>
              <a:chExt cx="486897" cy="255374"/>
            </a:xfrm>
          </p:grpSpPr>
          <p:sp>
            <p:nvSpPr>
              <p:cNvPr id="65" name="Rounded Rectangle 6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Extract 6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reeform 6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4" name="TextBox 63"/>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8" name="Group 67"/>
          <p:cNvGrpSpPr/>
          <p:nvPr userDrawn="1"/>
        </p:nvGrpSpPr>
        <p:grpSpPr>
          <a:xfrm>
            <a:off x="7369126" y="6412063"/>
            <a:ext cx="255600" cy="255600"/>
            <a:chOff x="7309565" y="1555708"/>
            <a:chExt cx="255600" cy="255600"/>
          </a:xfrm>
        </p:grpSpPr>
        <p:sp>
          <p:nvSpPr>
            <p:cNvPr id="69" name="Rounded Rectangle 68"/>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0" name="Group 69"/>
            <p:cNvGrpSpPr/>
            <p:nvPr/>
          </p:nvGrpSpPr>
          <p:grpSpPr>
            <a:xfrm rot="5400000">
              <a:off x="7326125" y="1585157"/>
              <a:ext cx="222481" cy="196703"/>
              <a:chOff x="3872677" y="4058072"/>
              <a:chExt cx="582875" cy="515338"/>
            </a:xfrm>
          </p:grpSpPr>
          <p:sp>
            <p:nvSpPr>
              <p:cNvPr id="71" name="Freeform 70"/>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Isosceles Triangle 71"/>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 name="Rectangle 72"/>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4" name="Rounded Rectangle 73">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5" name="Group 74"/>
          <p:cNvGrpSpPr/>
          <p:nvPr userDrawn="1"/>
        </p:nvGrpSpPr>
        <p:grpSpPr>
          <a:xfrm>
            <a:off x="7057077" y="6418865"/>
            <a:ext cx="255600" cy="255600"/>
            <a:chOff x="3795820" y="6272913"/>
            <a:chExt cx="255600" cy="255600"/>
          </a:xfrm>
        </p:grpSpPr>
        <p:sp>
          <p:nvSpPr>
            <p:cNvPr id="76" name="Rounded Rectangle 75"/>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7" name="Group 76"/>
            <p:cNvGrpSpPr/>
            <p:nvPr/>
          </p:nvGrpSpPr>
          <p:grpSpPr>
            <a:xfrm>
              <a:off x="3814169" y="6278769"/>
              <a:ext cx="218901" cy="221006"/>
              <a:chOff x="7361515" y="2284489"/>
              <a:chExt cx="277200" cy="279865"/>
            </a:xfrm>
          </p:grpSpPr>
          <p:sp>
            <p:nvSpPr>
              <p:cNvPr id="78" name="Rectangle 77"/>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9" name="Rectangle 78"/>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0" name="Freeform 79"/>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1" name="Rectangle 80"/>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2" name="Rounded Rectangle 81"/>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Rounded Rectangle 82">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Rounded Rectangle 83">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Rounded Rectangle 84">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Rounded Rectangle 85">
            <a:hlinkClick r:id="rId3"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50"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51" name="Picture 50" descr="ess_logo_frugal_blue_cmyk.png"/>
          <p:cNvPicPr>
            <a:picLocks noChangeAspect="1"/>
          </p:cNvPicPr>
          <p:nvPr userDrawn="1"/>
        </p:nvPicPr>
        <p:blipFill>
          <a:blip r:embed="rId4">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1205303082"/>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7_Basic layout_WHITE">
    <p:bg>
      <p:bgPr>
        <a:solidFill>
          <a:schemeClr val="tx2"/>
        </a:solidFill>
        <a:effectLst/>
      </p:bgPr>
    </p:bg>
    <p:spTree>
      <p:nvGrpSpPr>
        <p:cNvPr id="1" name=""/>
        <p:cNvGrpSpPr/>
        <p:nvPr/>
      </p:nvGrpSpPr>
      <p:grpSpPr>
        <a:xfrm>
          <a:off x="0" y="0"/>
          <a:ext cx="0" cy="0"/>
          <a:chOff x="0" y="0"/>
          <a:chExt cx="0" cy="0"/>
        </a:xfrm>
      </p:grpSpPr>
      <p:sp>
        <p:nvSpPr>
          <p:cNvPr id="21" name="Rectangle 20"/>
          <p:cNvSpPr/>
          <p:nvPr userDrawn="1"/>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8" y="1268413"/>
            <a:ext cx="8232335"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 name="Group 14"/>
          <p:cNvGrpSpPr/>
          <p:nvPr userDrawn="1"/>
        </p:nvGrpSpPr>
        <p:grpSpPr>
          <a:xfrm>
            <a:off x="-184855" y="2072885"/>
            <a:ext cx="1001344" cy="5658289"/>
            <a:chOff x="-4953797" y="1424299"/>
            <a:chExt cx="1001344" cy="5658289"/>
          </a:xfrm>
        </p:grpSpPr>
        <p:sp>
          <p:nvSpPr>
            <p:cNvPr id="17" name="Rectangle 16"/>
            <p:cNvSpPr/>
            <p:nvPr/>
          </p:nvSpPr>
          <p:spPr>
            <a:xfrm>
              <a:off x="-4943164" y="1493001"/>
              <a:ext cx="969445" cy="5589587"/>
            </a:xfrm>
            <a:prstGeom prst="rect">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 name="Freeform 19"/>
            <p:cNvSpPr/>
            <p:nvPr/>
          </p:nvSpPr>
          <p:spPr>
            <a:xfrm>
              <a:off x="-4953797" y="1424299"/>
              <a:ext cx="1001344"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2" name="Trapezoid 21"/>
          <p:cNvSpPr/>
          <p:nvPr/>
        </p:nvSpPr>
        <p:spPr>
          <a:xfrm>
            <a:off x="0" y="5551391"/>
            <a:ext cx="10164726"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 name="Freeform 18"/>
          <p:cNvSpPr/>
          <p:nvPr userDrawn="1"/>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 name="Rounded Rectangle 55"/>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7" name="Group 56"/>
          <p:cNvGrpSpPr/>
          <p:nvPr userDrawn="1"/>
        </p:nvGrpSpPr>
        <p:grpSpPr>
          <a:xfrm>
            <a:off x="7684848" y="6412290"/>
            <a:ext cx="559962" cy="255454"/>
            <a:chOff x="7694093" y="1499285"/>
            <a:chExt cx="559962" cy="255454"/>
          </a:xfrm>
        </p:grpSpPr>
        <p:grpSp>
          <p:nvGrpSpPr>
            <p:cNvPr id="58" name="Group 57"/>
            <p:cNvGrpSpPr/>
            <p:nvPr/>
          </p:nvGrpSpPr>
          <p:grpSpPr>
            <a:xfrm>
              <a:off x="7694093" y="1499285"/>
              <a:ext cx="486897" cy="255374"/>
              <a:chOff x="7694093" y="1499285"/>
              <a:chExt cx="486897" cy="255374"/>
            </a:xfrm>
          </p:grpSpPr>
          <p:sp>
            <p:nvSpPr>
              <p:cNvPr id="60" name="Rounded Rectangle 5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 name="Flowchart: Extract 6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 name="Freeform 6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9" name="TextBox 58"/>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3" name="Group 62"/>
          <p:cNvGrpSpPr/>
          <p:nvPr userDrawn="1"/>
        </p:nvGrpSpPr>
        <p:grpSpPr>
          <a:xfrm>
            <a:off x="8198004" y="6412290"/>
            <a:ext cx="580459" cy="255454"/>
            <a:chOff x="8232919" y="1499285"/>
            <a:chExt cx="580459" cy="255454"/>
          </a:xfrm>
        </p:grpSpPr>
        <p:sp>
          <p:nvSpPr>
            <p:cNvPr id="64" name="TextBox 63"/>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5" name="Group 64"/>
            <p:cNvGrpSpPr/>
            <p:nvPr/>
          </p:nvGrpSpPr>
          <p:grpSpPr>
            <a:xfrm flipH="1">
              <a:off x="8263109" y="1499285"/>
              <a:ext cx="486897" cy="255374"/>
              <a:chOff x="7694093" y="1499285"/>
              <a:chExt cx="486897" cy="255374"/>
            </a:xfrm>
          </p:grpSpPr>
          <p:sp>
            <p:nvSpPr>
              <p:cNvPr id="67" name="Rounded Rectangle 6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 name="Flowchart: Extract 6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 name="Freeform 6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6" name="TextBox 65"/>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70" name="Group 69"/>
          <p:cNvGrpSpPr/>
          <p:nvPr userDrawn="1"/>
        </p:nvGrpSpPr>
        <p:grpSpPr>
          <a:xfrm>
            <a:off x="7369126" y="6412063"/>
            <a:ext cx="255600" cy="255600"/>
            <a:chOff x="7309565" y="1555708"/>
            <a:chExt cx="255600" cy="255600"/>
          </a:xfrm>
        </p:grpSpPr>
        <p:sp>
          <p:nvSpPr>
            <p:cNvPr id="71" name="Rounded Rectangle 70"/>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2" name="Group 71"/>
            <p:cNvGrpSpPr/>
            <p:nvPr/>
          </p:nvGrpSpPr>
          <p:grpSpPr>
            <a:xfrm rot="5400000">
              <a:off x="7326125" y="1585157"/>
              <a:ext cx="222481" cy="196703"/>
              <a:chOff x="3872677" y="4058072"/>
              <a:chExt cx="582875" cy="515338"/>
            </a:xfrm>
          </p:grpSpPr>
          <p:sp>
            <p:nvSpPr>
              <p:cNvPr id="73" name="Freeform 72"/>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 name="Isosceles Triangle 73"/>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 name="Rectangle 74"/>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6" name="Rounded Rectangle 75">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7" name="Group 76"/>
          <p:cNvGrpSpPr/>
          <p:nvPr userDrawn="1"/>
        </p:nvGrpSpPr>
        <p:grpSpPr>
          <a:xfrm>
            <a:off x="7057077" y="6418865"/>
            <a:ext cx="255600" cy="255600"/>
            <a:chOff x="3795820" y="6272913"/>
            <a:chExt cx="255600" cy="255600"/>
          </a:xfrm>
        </p:grpSpPr>
        <p:sp>
          <p:nvSpPr>
            <p:cNvPr id="78" name="Rounded Rectangle 77"/>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9" name="Group 78"/>
            <p:cNvGrpSpPr/>
            <p:nvPr/>
          </p:nvGrpSpPr>
          <p:grpSpPr>
            <a:xfrm>
              <a:off x="3814169" y="6278769"/>
              <a:ext cx="218901" cy="221006"/>
              <a:chOff x="7361515" y="2284489"/>
              <a:chExt cx="277200" cy="279865"/>
            </a:xfrm>
          </p:grpSpPr>
          <p:sp>
            <p:nvSpPr>
              <p:cNvPr id="80" name="Rectangle 79"/>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1" name="Rectangle 80"/>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2" name="Freeform 81"/>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3" name="Rectangle 82"/>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4" name="Rounded Rectangle 83"/>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Rounded Rectangle 84">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Rounded Rectangle 85">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Rounded Rectangle 43">
            <a:hlinkClick r:id="rId4"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53"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custDataLst>
      <p:tags r:id="rId1"/>
    </p:custDataLst>
    <p:extLst>
      <p:ext uri="{BB962C8B-B14F-4D97-AF65-F5344CB8AC3E}">
        <p14:creationId xmlns:p14="http://schemas.microsoft.com/office/powerpoint/2010/main" val="658858533"/>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9_Basic layout_WHITE">
    <p:bg>
      <p:bgRef idx="1001">
        <a:schemeClr val="bg1"/>
      </p:bgRef>
    </p:bg>
    <p:spTree>
      <p:nvGrpSpPr>
        <p:cNvPr id="1" name=""/>
        <p:cNvGrpSpPr/>
        <p:nvPr/>
      </p:nvGrpSpPr>
      <p:grpSpPr>
        <a:xfrm>
          <a:off x="0" y="0"/>
          <a:ext cx="0" cy="0"/>
          <a:chOff x="0" y="0"/>
          <a:chExt cx="0" cy="0"/>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 name="Freeform 16"/>
          <p:cNvSpPr/>
          <p:nvPr userDrawn="1"/>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 name="Group 5"/>
          <p:cNvGrpSpPr/>
          <p:nvPr userDrawn="1"/>
        </p:nvGrpSpPr>
        <p:grpSpPr>
          <a:xfrm>
            <a:off x="-184855" y="2072885"/>
            <a:ext cx="1001344" cy="5658289"/>
            <a:chOff x="-4953797" y="1424299"/>
            <a:chExt cx="1001344" cy="5658289"/>
          </a:xfrm>
        </p:grpSpPr>
        <p:sp>
          <p:nvSpPr>
            <p:cNvPr id="29" name="Rectangle 28"/>
            <p:cNvSpPr/>
            <p:nvPr/>
          </p:nvSpPr>
          <p:spPr>
            <a:xfrm>
              <a:off x="-4943164" y="1493001"/>
              <a:ext cx="969445" cy="5589587"/>
            </a:xfrm>
            <a:prstGeom prst="rect">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 name="Freeform 29"/>
            <p:cNvSpPr/>
            <p:nvPr/>
          </p:nvSpPr>
          <p:spPr>
            <a:xfrm>
              <a:off x="-4953797" y="1424299"/>
              <a:ext cx="1001344"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userDrawn="1"/>
        </p:nvSpPr>
        <p:spPr>
          <a:xfrm>
            <a:off x="0" y="5551391"/>
            <a:ext cx="9108000" cy="1306609"/>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 name="Rounded Rectangle 55"/>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7" name="Group 56"/>
          <p:cNvGrpSpPr/>
          <p:nvPr userDrawn="1"/>
        </p:nvGrpSpPr>
        <p:grpSpPr>
          <a:xfrm>
            <a:off x="7684848" y="6412290"/>
            <a:ext cx="559962" cy="255454"/>
            <a:chOff x="7694093" y="1499285"/>
            <a:chExt cx="559962" cy="255454"/>
          </a:xfrm>
        </p:grpSpPr>
        <p:grpSp>
          <p:nvGrpSpPr>
            <p:cNvPr id="58" name="Group 57"/>
            <p:cNvGrpSpPr/>
            <p:nvPr/>
          </p:nvGrpSpPr>
          <p:grpSpPr>
            <a:xfrm>
              <a:off x="7694093" y="1499285"/>
              <a:ext cx="486897" cy="255374"/>
              <a:chOff x="7694093" y="1499285"/>
              <a:chExt cx="486897" cy="255374"/>
            </a:xfrm>
          </p:grpSpPr>
          <p:sp>
            <p:nvSpPr>
              <p:cNvPr id="60" name="Rounded Rectangle 5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 name="Flowchart: Extract 6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 name="Freeform 6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9" name="TextBox 58"/>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3" name="Group 62"/>
          <p:cNvGrpSpPr/>
          <p:nvPr userDrawn="1"/>
        </p:nvGrpSpPr>
        <p:grpSpPr>
          <a:xfrm>
            <a:off x="8198004" y="6412290"/>
            <a:ext cx="580459" cy="255454"/>
            <a:chOff x="8232919" y="1499285"/>
            <a:chExt cx="580459" cy="255454"/>
          </a:xfrm>
        </p:grpSpPr>
        <p:sp>
          <p:nvSpPr>
            <p:cNvPr id="64" name="TextBox 63"/>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5" name="Group 64"/>
            <p:cNvGrpSpPr/>
            <p:nvPr/>
          </p:nvGrpSpPr>
          <p:grpSpPr>
            <a:xfrm flipH="1">
              <a:off x="8263109" y="1499285"/>
              <a:ext cx="486897" cy="255374"/>
              <a:chOff x="7694093" y="1499285"/>
              <a:chExt cx="486897" cy="255374"/>
            </a:xfrm>
          </p:grpSpPr>
          <p:sp>
            <p:nvSpPr>
              <p:cNvPr id="67" name="Rounded Rectangle 6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 name="Flowchart: Extract 6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 name="Freeform 6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6" name="TextBox 65"/>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70" name="Group 69"/>
          <p:cNvGrpSpPr/>
          <p:nvPr userDrawn="1"/>
        </p:nvGrpSpPr>
        <p:grpSpPr>
          <a:xfrm>
            <a:off x="7369126" y="6412063"/>
            <a:ext cx="255600" cy="255600"/>
            <a:chOff x="7309565" y="1555708"/>
            <a:chExt cx="255600" cy="255600"/>
          </a:xfrm>
        </p:grpSpPr>
        <p:sp>
          <p:nvSpPr>
            <p:cNvPr id="71" name="Rounded Rectangle 70"/>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2" name="Group 71"/>
            <p:cNvGrpSpPr/>
            <p:nvPr/>
          </p:nvGrpSpPr>
          <p:grpSpPr>
            <a:xfrm rot="5400000">
              <a:off x="7326125" y="1585157"/>
              <a:ext cx="222481" cy="196703"/>
              <a:chOff x="3872677" y="4058072"/>
              <a:chExt cx="582875" cy="515338"/>
            </a:xfrm>
          </p:grpSpPr>
          <p:sp>
            <p:nvSpPr>
              <p:cNvPr id="73" name="Freeform 72"/>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 name="Isosceles Triangle 73"/>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 name="Rectangle 74"/>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6" name="Rounded Rectangle 75">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7" name="Group 76"/>
          <p:cNvGrpSpPr/>
          <p:nvPr userDrawn="1"/>
        </p:nvGrpSpPr>
        <p:grpSpPr>
          <a:xfrm>
            <a:off x="7057077" y="6418865"/>
            <a:ext cx="255600" cy="255600"/>
            <a:chOff x="3795820" y="6272913"/>
            <a:chExt cx="255600" cy="255600"/>
          </a:xfrm>
        </p:grpSpPr>
        <p:sp>
          <p:nvSpPr>
            <p:cNvPr id="78" name="Rounded Rectangle 77"/>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9" name="Group 78"/>
            <p:cNvGrpSpPr/>
            <p:nvPr/>
          </p:nvGrpSpPr>
          <p:grpSpPr>
            <a:xfrm>
              <a:off x="3814169" y="6278769"/>
              <a:ext cx="218901" cy="221006"/>
              <a:chOff x="7361515" y="2284489"/>
              <a:chExt cx="277200" cy="279865"/>
            </a:xfrm>
          </p:grpSpPr>
          <p:sp>
            <p:nvSpPr>
              <p:cNvPr id="80" name="Rectangle 79"/>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1" name="Rectangle 80"/>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2" name="Freeform 81"/>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3" name="Rectangle 82"/>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4" name="Rounded Rectangle 83"/>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Rounded Rectangle 84">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Rounded Rectangle 85">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7" name="Rounded Rectangle 86">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 name="Rounded Rectangle 87">
            <a:hlinkClick r:id="rId3"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52"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53" name="Picture 52" descr="ess_logo_frugal_blue_cmyk.png"/>
          <p:cNvPicPr>
            <a:picLocks noChangeAspect="1"/>
          </p:cNvPicPr>
          <p:nvPr userDrawn="1"/>
        </p:nvPicPr>
        <p:blipFill>
          <a:blip r:embed="rId4">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1843829734"/>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Basic layout_WHITE">
    <p:bg>
      <p:bgPr>
        <a:solidFill>
          <a:schemeClr val="tx2"/>
        </a:solidFill>
        <a:effectLst/>
      </p:bgPr>
    </p:bg>
    <p:spTree>
      <p:nvGrpSpPr>
        <p:cNvPr id="1" name=""/>
        <p:cNvGrpSpPr/>
        <p:nvPr/>
      </p:nvGrpSpPr>
      <p:grpSpPr>
        <a:xfrm>
          <a:off x="0" y="0"/>
          <a:ext cx="0" cy="0"/>
          <a:chOff x="0" y="0"/>
          <a:chExt cx="0" cy="0"/>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userDrawn="1"/>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 name="Freeform 16"/>
          <p:cNvSpPr/>
          <p:nvPr userDrawn="1"/>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 name="Group 5"/>
          <p:cNvGrpSpPr/>
          <p:nvPr userDrawn="1"/>
        </p:nvGrpSpPr>
        <p:grpSpPr>
          <a:xfrm>
            <a:off x="-184855" y="2072885"/>
            <a:ext cx="1001344" cy="5658289"/>
            <a:chOff x="-4953797" y="1424299"/>
            <a:chExt cx="1001344" cy="5658289"/>
          </a:xfrm>
        </p:grpSpPr>
        <p:sp>
          <p:nvSpPr>
            <p:cNvPr id="29" name="Rectangle 28"/>
            <p:cNvSpPr/>
            <p:nvPr/>
          </p:nvSpPr>
          <p:spPr>
            <a:xfrm>
              <a:off x="-4943164" y="1493001"/>
              <a:ext cx="969445" cy="5589587"/>
            </a:xfrm>
            <a:prstGeom prst="rect">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 name="Freeform 29"/>
            <p:cNvSpPr/>
            <p:nvPr/>
          </p:nvSpPr>
          <p:spPr>
            <a:xfrm>
              <a:off x="-4953797" y="1424299"/>
              <a:ext cx="1001344"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userDrawn="1"/>
        </p:nvSpPr>
        <p:spPr>
          <a:xfrm>
            <a:off x="0" y="5551391"/>
            <a:ext cx="9108000"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Rounded Rectangle 57"/>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9" name="Group 58"/>
          <p:cNvGrpSpPr/>
          <p:nvPr userDrawn="1"/>
        </p:nvGrpSpPr>
        <p:grpSpPr>
          <a:xfrm>
            <a:off x="7684848" y="6412290"/>
            <a:ext cx="559962" cy="255454"/>
            <a:chOff x="7694093" y="1499285"/>
            <a:chExt cx="559962" cy="255454"/>
          </a:xfrm>
        </p:grpSpPr>
        <p:grpSp>
          <p:nvGrpSpPr>
            <p:cNvPr id="60" name="Group 59"/>
            <p:cNvGrpSpPr/>
            <p:nvPr/>
          </p:nvGrpSpPr>
          <p:grpSpPr>
            <a:xfrm>
              <a:off x="7694093" y="1499285"/>
              <a:ext cx="486897" cy="255374"/>
              <a:chOff x="7694093" y="1499285"/>
              <a:chExt cx="486897" cy="255374"/>
            </a:xfrm>
          </p:grpSpPr>
          <p:sp>
            <p:nvSpPr>
              <p:cNvPr id="62" name="Rounded Rectangle 6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Flowchart: Extract 6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Freeform 6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1" name="TextBox 60"/>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5" name="Group 64"/>
          <p:cNvGrpSpPr/>
          <p:nvPr userDrawn="1"/>
        </p:nvGrpSpPr>
        <p:grpSpPr>
          <a:xfrm>
            <a:off x="8198004" y="6412290"/>
            <a:ext cx="580459" cy="255454"/>
            <a:chOff x="8232919" y="1499285"/>
            <a:chExt cx="580459" cy="255454"/>
          </a:xfrm>
        </p:grpSpPr>
        <p:sp>
          <p:nvSpPr>
            <p:cNvPr id="66" name="TextBox 65"/>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7" name="Group 66"/>
            <p:cNvGrpSpPr/>
            <p:nvPr/>
          </p:nvGrpSpPr>
          <p:grpSpPr>
            <a:xfrm flipH="1">
              <a:off x="8263109" y="1499285"/>
              <a:ext cx="486897" cy="255374"/>
              <a:chOff x="7694093" y="1499285"/>
              <a:chExt cx="486897" cy="255374"/>
            </a:xfrm>
          </p:grpSpPr>
          <p:sp>
            <p:nvSpPr>
              <p:cNvPr id="69" name="Rounded Rectangle 6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 name="Flowchart: Extract 6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Freeform 7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8" name="TextBox 67"/>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72" name="Group 71"/>
          <p:cNvGrpSpPr/>
          <p:nvPr userDrawn="1"/>
        </p:nvGrpSpPr>
        <p:grpSpPr>
          <a:xfrm>
            <a:off x="7369126" y="6412063"/>
            <a:ext cx="255600" cy="255600"/>
            <a:chOff x="7309565" y="1555708"/>
            <a:chExt cx="255600" cy="255600"/>
          </a:xfrm>
        </p:grpSpPr>
        <p:sp>
          <p:nvSpPr>
            <p:cNvPr id="73" name="Rounded Rectangle 72"/>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4" name="Group 73"/>
            <p:cNvGrpSpPr/>
            <p:nvPr/>
          </p:nvGrpSpPr>
          <p:grpSpPr>
            <a:xfrm rot="5400000">
              <a:off x="7326125" y="1585157"/>
              <a:ext cx="222481" cy="196703"/>
              <a:chOff x="3872677" y="4058072"/>
              <a:chExt cx="582875" cy="515338"/>
            </a:xfrm>
          </p:grpSpPr>
          <p:sp>
            <p:nvSpPr>
              <p:cNvPr id="75" name="Freeform 74"/>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 name="Isosceles Triangle 75"/>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 name="Rectangle 76"/>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8" name="Rounded Rectangle 77">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9" name="Group 78"/>
          <p:cNvGrpSpPr/>
          <p:nvPr userDrawn="1"/>
        </p:nvGrpSpPr>
        <p:grpSpPr>
          <a:xfrm>
            <a:off x="7057077" y="6418865"/>
            <a:ext cx="255600" cy="255600"/>
            <a:chOff x="3795820" y="6272913"/>
            <a:chExt cx="255600" cy="255600"/>
          </a:xfrm>
        </p:grpSpPr>
        <p:sp>
          <p:nvSpPr>
            <p:cNvPr id="80" name="Rounded Rectangle 79"/>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1" name="Group 80"/>
            <p:cNvGrpSpPr/>
            <p:nvPr/>
          </p:nvGrpSpPr>
          <p:grpSpPr>
            <a:xfrm>
              <a:off x="3814169" y="6278769"/>
              <a:ext cx="218901" cy="221006"/>
              <a:chOff x="7361515" y="2284489"/>
              <a:chExt cx="277200" cy="279865"/>
            </a:xfrm>
          </p:grpSpPr>
          <p:sp>
            <p:nvSpPr>
              <p:cNvPr id="82" name="Rectangle 81"/>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3" name="Rectangle 82"/>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4" name="Freeform 83"/>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5" name="Rectangle 84"/>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6" name="Rounded Rectangle 85"/>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ounded Rectangle 111">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 name="Rounded Rectangle 112">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Rounded Rectangle 45">
            <a:hlinkClick r:id="rId4"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48"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custDataLst>
      <p:tags r:id="rId1"/>
    </p:custDataLst>
    <p:extLst>
      <p:ext uri="{BB962C8B-B14F-4D97-AF65-F5344CB8AC3E}">
        <p14:creationId xmlns:p14="http://schemas.microsoft.com/office/powerpoint/2010/main" val="1335941493"/>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7_Basic layout_WHITE">
    <p:bg>
      <p:bgRef idx="1001">
        <a:schemeClr val="bg1"/>
      </p:bgRef>
    </p:bg>
    <p:spTree>
      <p:nvGrpSpPr>
        <p:cNvPr id="1" name=""/>
        <p:cNvGrpSpPr/>
        <p:nvPr/>
      </p:nvGrpSpPr>
      <p:grpSpPr>
        <a:xfrm>
          <a:off x="0" y="0"/>
          <a:ext cx="0" cy="0"/>
          <a:chOff x="0" y="0"/>
          <a:chExt cx="0" cy="0"/>
        </a:xfrm>
      </p:grpSpPr>
      <p:grpSp>
        <p:nvGrpSpPr>
          <p:cNvPr id="15" name="Group 14"/>
          <p:cNvGrpSpPr/>
          <p:nvPr userDrawn="1"/>
        </p:nvGrpSpPr>
        <p:grpSpPr>
          <a:xfrm>
            <a:off x="-74428" y="1183352"/>
            <a:ext cx="9315245" cy="5690808"/>
            <a:chOff x="-74428" y="1183352"/>
            <a:chExt cx="9315245" cy="5690808"/>
          </a:xfrm>
        </p:grpSpPr>
        <p:grpSp>
          <p:nvGrpSpPr>
            <p:cNvPr id="16" name="Group 15"/>
            <p:cNvGrpSpPr/>
            <p:nvPr/>
          </p:nvGrpSpPr>
          <p:grpSpPr>
            <a:xfrm>
              <a:off x="-74428" y="1199710"/>
              <a:ext cx="9292855" cy="5674450"/>
              <a:chOff x="-74428" y="1199710"/>
              <a:chExt cx="9292855" cy="5674450"/>
            </a:xfrm>
          </p:grpSpPr>
          <p:grpSp>
            <p:nvGrpSpPr>
              <p:cNvPr id="18" name="Group 17"/>
              <p:cNvGrpSpPr/>
              <p:nvPr/>
            </p:nvGrpSpPr>
            <p:grpSpPr>
              <a:xfrm>
                <a:off x="0" y="1268412"/>
                <a:ext cx="9218427" cy="5605748"/>
                <a:chOff x="0" y="1268412"/>
                <a:chExt cx="9218427" cy="5605748"/>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551391"/>
                  <a:ext cx="9108000" cy="1306609"/>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33" name="Picture 3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908908" y="1583865"/>
            <a:ext cx="943696" cy="819334"/>
          </a:xfrm>
          <a:prstGeom prst="rect">
            <a:avLst/>
          </a:prstGeom>
        </p:spPr>
      </p:pic>
      <p:pic>
        <p:nvPicPr>
          <p:cNvPr id="34" name="Picture 33"/>
          <p:cNvPicPr>
            <a:picLocks noChangeAspect="1"/>
          </p:cNvPicPr>
          <p:nvPr userDrawn="1"/>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8056" b="18264"/>
          <a:stretch/>
        </p:blipFill>
        <p:spPr>
          <a:xfrm>
            <a:off x="5911469" y="1582252"/>
            <a:ext cx="922794" cy="820947"/>
          </a:xfrm>
          <a:prstGeom prst="rect">
            <a:avLst/>
          </a:prstGeom>
        </p:spPr>
      </p:pic>
      <p:pic>
        <p:nvPicPr>
          <p:cNvPr id="59" name="Picture 58"/>
          <p:cNvPicPr>
            <a:picLocks noChangeAspect="1"/>
          </p:cNvPicPr>
          <p:nvPr userDrawn="1"/>
        </p:nvPicPr>
        <p:blipFill rotWithShape="1">
          <a:blip r:embed="rId5" cstate="print">
            <a:extLst>
              <a:ext uri="{28A0092B-C50C-407E-A947-70E740481C1C}">
                <a14:useLocalDpi xmlns:a14="http://schemas.microsoft.com/office/drawing/2010/main" val="0"/>
              </a:ext>
            </a:extLst>
          </a:blip>
          <a:srcRect b="25464"/>
          <a:stretch/>
        </p:blipFill>
        <p:spPr>
          <a:xfrm>
            <a:off x="3912542" y="1583864"/>
            <a:ext cx="937501" cy="820800"/>
          </a:xfrm>
          <a:prstGeom prst="rect">
            <a:avLst/>
          </a:prstGeom>
        </p:spPr>
      </p:pic>
      <p:sp>
        <p:nvSpPr>
          <p:cNvPr id="60" name="Rounded Rectangle 59"/>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1" name="Group 60"/>
          <p:cNvGrpSpPr/>
          <p:nvPr userDrawn="1"/>
        </p:nvGrpSpPr>
        <p:grpSpPr>
          <a:xfrm>
            <a:off x="7684848" y="6412290"/>
            <a:ext cx="559962" cy="255454"/>
            <a:chOff x="7694093" y="1499285"/>
            <a:chExt cx="559962" cy="255454"/>
          </a:xfrm>
        </p:grpSpPr>
        <p:grpSp>
          <p:nvGrpSpPr>
            <p:cNvPr id="62" name="Group 61"/>
            <p:cNvGrpSpPr/>
            <p:nvPr/>
          </p:nvGrpSpPr>
          <p:grpSpPr>
            <a:xfrm>
              <a:off x="7694093" y="1499285"/>
              <a:ext cx="486897" cy="255374"/>
              <a:chOff x="7694093" y="1499285"/>
              <a:chExt cx="486897" cy="255374"/>
            </a:xfrm>
          </p:grpSpPr>
          <p:sp>
            <p:nvSpPr>
              <p:cNvPr id="64" name="Rounded Rectangle 6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Flowchart: Extract 6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reeform 6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3" name="TextBox 62"/>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7" name="Group 66"/>
          <p:cNvGrpSpPr/>
          <p:nvPr userDrawn="1"/>
        </p:nvGrpSpPr>
        <p:grpSpPr>
          <a:xfrm>
            <a:off x="8198004" y="6412290"/>
            <a:ext cx="580459" cy="255454"/>
            <a:chOff x="8232919" y="1499285"/>
            <a:chExt cx="580459" cy="255454"/>
          </a:xfrm>
        </p:grpSpPr>
        <p:sp>
          <p:nvSpPr>
            <p:cNvPr id="68" name="TextBox 67"/>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9" name="Group 68"/>
            <p:cNvGrpSpPr/>
            <p:nvPr/>
          </p:nvGrpSpPr>
          <p:grpSpPr>
            <a:xfrm flipH="1">
              <a:off x="8263109" y="1499285"/>
              <a:ext cx="486897" cy="255374"/>
              <a:chOff x="7694093" y="1499285"/>
              <a:chExt cx="486897" cy="255374"/>
            </a:xfrm>
          </p:grpSpPr>
          <p:sp>
            <p:nvSpPr>
              <p:cNvPr id="71" name="Rounded Rectangle 7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Flowchart: Extract 7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 name="Freeform 7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70" name="TextBox 69"/>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74" name="Group 73"/>
          <p:cNvGrpSpPr/>
          <p:nvPr userDrawn="1"/>
        </p:nvGrpSpPr>
        <p:grpSpPr>
          <a:xfrm>
            <a:off x="7369126" y="6412063"/>
            <a:ext cx="255600" cy="255600"/>
            <a:chOff x="7309565" y="1555708"/>
            <a:chExt cx="255600" cy="255600"/>
          </a:xfrm>
        </p:grpSpPr>
        <p:sp>
          <p:nvSpPr>
            <p:cNvPr id="75" name="Rounded Rectangle 74"/>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6" name="Group 75"/>
            <p:cNvGrpSpPr/>
            <p:nvPr/>
          </p:nvGrpSpPr>
          <p:grpSpPr>
            <a:xfrm rot="5400000">
              <a:off x="7326125" y="1585157"/>
              <a:ext cx="222481" cy="196703"/>
              <a:chOff x="3872677" y="4058072"/>
              <a:chExt cx="582875" cy="515338"/>
            </a:xfrm>
          </p:grpSpPr>
          <p:sp>
            <p:nvSpPr>
              <p:cNvPr id="77" name="Freeform 76"/>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 name="Isosceles Triangle 77"/>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 name="Rectangle 78"/>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80" name="Rounded Rectangle 79">
            <a:hlinkClick r:id="rId6"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1" name="Group 80"/>
          <p:cNvGrpSpPr/>
          <p:nvPr userDrawn="1"/>
        </p:nvGrpSpPr>
        <p:grpSpPr>
          <a:xfrm>
            <a:off x="7057077" y="6418865"/>
            <a:ext cx="255600" cy="255600"/>
            <a:chOff x="3795820" y="6272913"/>
            <a:chExt cx="255600" cy="255600"/>
          </a:xfrm>
        </p:grpSpPr>
        <p:sp>
          <p:nvSpPr>
            <p:cNvPr id="82" name="Rounded Rectangle 81"/>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3" name="Group 82"/>
            <p:cNvGrpSpPr/>
            <p:nvPr/>
          </p:nvGrpSpPr>
          <p:grpSpPr>
            <a:xfrm>
              <a:off x="3814169" y="6278769"/>
              <a:ext cx="218901" cy="221006"/>
              <a:chOff x="7361515" y="2284489"/>
              <a:chExt cx="277200" cy="279865"/>
            </a:xfrm>
          </p:grpSpPr>
          <p:sp>
            <p:nvSpPr>
              <p:cNvPr id="84" name="Rectangle 83"/>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5" name="Rectangle 84"/>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6" name="Freeform 85"/>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7" name="Rectangle 86"/>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8" name="Rounded Rectangle 87"/>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 name="Rounded Rectangle 88">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 name="Rounded Rectangle 89">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Rounded Rectangle 90">
            <a:hlinkClick r:id="rId6"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Rounded Rectangle 91">
            <a:hlinkClick r:id="rId6"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51"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52" name="Picture 51" descr="ess_logo_frugal_blue_cmyk.png"/>
          <p:cNvPicPr>
            <a:picLocks noChangeAspect="1"/>
          </p:cNvPicPr>
          <p:nvPr userDrawn="1"/>
        </p:nvPicPr>
        <p:blipFill>
          <a:blip r:embed="rId7">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420581237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Basic layout_WHITE">
    <p:bg>
      <p:bgRef idx="1001">
        <a:schemeClr val="bg1"/>
      </p:bgRef>
    </p:bg>
    <p:spTree>
      <p:nvGrpSpPr>
        <p:cNvPr id="1" name=""/>
        <p:cNvGrpSpPr/>
        <p:nvPr/>
      </p:nvGrpSpPr>
      <p:grpSpPr>
        <a:xfrm>
          <a:off x="0" y="0"/>
          <a:ext cx="0" cy="0"/>
          <a:chOff x="0" y="0"/>
          <a:chExt cx="0" cy="0"/>
        </a:xfrm>
      </p:grpSpPr>
      <p:sp>
        <p:nvSpPr>
          <p:cNvPr id="14" name="Text Placeholder 13"/>
          <p:cNvSpPr>
            <a:spLocks noGrp="1"/>
          </p:cNvSpPr>
          <p:nvPr>
            <p:ph type="body" sz="quarter" idx="11" hasCustomPrompt="1"/>
          </p:nvPr>
        </p:nvSpPr>
        <p:spPr>
          <a:xfrm>
            <a:off x="468314" y="692696"/>
            <a:ext cx="5905876"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2" name="Title 1"/>
          <p:cNvSpPr>
            <a:spLocks noGrp="1"/>
          </p:cNvSpPr>
          <p:nvPr>
            <p:ph type="title"/>
          </p:nvPr>
        </p:nvSpPr>
        <p:spPr>
          <a:xfrm>
            <a:off x="468000" y="299357"/>
            <a:ext cx="5912238" cy="430887"/>
          </a:xfrm>
        </p:spPr>
        <p:txBody>
          <a:bodyPr/>
          <a:lstStyle>
            <a:lvl1pPr>
              <a:defRPr>
                <a:solidFill>
                  <a:schemeClr val="tx1"/>
                </a:solidFill>
              </a:defRPr>
            </a:lvl1pPr>
          </a:lstStyle>
          <a:p>
            <a:r>
              <a:rPr lang="en-US" dirty="0"/>
              <a:t>Click to edit Master title style</a:t>
            </a:r>
            <a:endParaRPr lang="en-GB" dirty="0"/>
          </a:p>
        </p:txBody>
      </p:sp>
    </p:spTree>
    <p:custDataLst>
      <p:tags r:id="rId1"/>
    </p:custDataLst>
    <p:extLst>
      <p:ext uri="{BB962C8B-B14F-4D97-AF65-F5344CB8AC3E}">
        <p14:creationId xmlns:p14="http://schemas.microsoft.com/office/powerpoint/2010/main" val="207359892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9_Basic layout_WHITE">
    <p:bg>
      <p:bgPr>
        <a:solidFill>
          <a:schemeClr val="tx2"/>
        </a:solidFill>
        <a:effectLst/>
      </p:bgPr>
    </p:bg>
    <p:spTree>
      <p:nvGrpSpPr>
        <p:cNvPr id="1" name=""/>
        <p:cNvGrpSpPr/>
        <p:nvPr/>
      </p:nvGrpSpPr>
      <p:grpSpPr>
        <a:xfrm>
          <a:off x="0" y="0"/>
          <a:ext cx="0" cy="0"/>
          <a:chOff x="0" y="0"/>
          <a:chExt cx="0" cy="0"/>
        </a:xfrm>
      </p:grpSpPr>
      <p:grpSp>
        <p:nvGrpSpPr>
          <p:cNvPr id="15" name="Group 14"/>
          <p:cNvGrpSpPr/>
          <p:nvPr userDrawn="1"/>
        </p:nvGrpSpPr>
        <p:grpSpPr>
          <a:xfrm>
            <a:off x="-74428" y="1183352"/>
            <a:ext cx="9315245" cy="5690808"/>
            <a:chOff x="-74428" y="1183352"/>
            <a:chExt cx="9315245" cy="5690808"/>
          </a:xfrm>
        </p:grpSpPr>
        <p:grpSp>
          <p:nvGrpSpPr>
            <p:cNvPr id="16" name="Group 15"/>
            <p:cNvGrpSpPr/>
            <p:nvPr/>
          </p:nvGrpSpPr>
          <p:grpSpPr>
            <a:xfrm>
              <a:off x="-74428" y="1199710"/>
              <a:ext cx="9292855" cy="5674450"/>
              <a:chOff x="-74428" y="1199710"/>
              <a:chExt cx="9292855" cy="5674450"/>
            </a:xfrm>
          </p:grpSpPr>
          <p:grpSp>
            <p:nvGrpSpPr>
              <p:cNvPr id="18" name="Group 17"/>
              <p:cNvGrpSpPr/>
              <p:nvPr/>
            </p:nvGrpSpPr>
            <p:grpSpPr>
              <a:xfrm>
                <a:off x="0" y="1268412"/>
                <a:ext cx="9218427" cy="5605748"/>
                <a:chOff x="0" y="1268412"/>
                <a:chExt cx="9218427" cy="5605748"/>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551391"/>
                  <a:ext cx="9108000"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 name="Group 3"/>
          <p:cNvGrpSpPr/>
          <p:nvPr userDrawn="1"/>
        </p:nvGrpSpPr>
        <p:grpSpPr>
          <a:xfrm>
            <a:off x="3111209" y="1582252"/>
            <a:ext cx="2921582" cy="822412"/>
            <a:chOff x="3912681" y="1582252"/>
            <a:chExt cx="2921582" cy="822412"/>
          </a:xfrm>
        </p:grpSpPr>
        <p:pic>
          <p:nvPicPr>
            <p:cNvPr id="47" name="Picture 4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908977" y="1583865"/>
              <a:ext cx="943696" cy="819334"/>
            </a:xfrm>
            <a:prstGeom prst="rect">
              <a:avLst/>
            </a:prstGeom>
          </p:spPr>
        </p:pic>
        <p:pic>
          <p:nvPicPr>
            <p:cNvPr id="48" name="Picture 47"/>
            <p:cNvPicPr>
              <a:picLocks noChangeAspect="1"/>
            </p:cNvPicPr>
            <p:nvPr userDrawn="1"/>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8056" b="18264"/>
            <a:stretch/>
          </p:blipFill>
          <p:spPr>
            <a:xfrm>
              <a:off x="5911469" y="1582252"/>
              <a:ext cx="922794" cy="820947"/>
            </a:xfrm>
            <a:prstGeom prst="rect">
              <a:avLst/>
            </a:prstGeom>
          </p:spPr>
        </p:pic>
        <p:pic>
          <p:nvPicPr>
            <p:cNvPr id="49" name="Picture 48"/>
            <p:cNvPicPr>
              <a:picLocks noChangeAspect="1"/>
            </p:cNvPicPr>
            <p:nvPr userDrawn="1"/>
          </p:nvPicPr>
          <p:blipFill rotWithShape="1">
            <a:blip r:embed="rId5" cstate="print">
              <a:extLst>
                <a:ext uri="{28A0092B-C50C-407E-A947-70E740481C1C}">
                  <a14:useLocalDpi xmlns:a14="http://schemas.microsoft.com/office/drawing/2010/main" val="0"/>
                </a:ext>
              </a:extLst>
            </a:blip>
            <a:srcRect b="25464"/>
            <a:stretch/>
          </p:blipFill>
          <p:spPr>
            <a:xfrm>
              <a:off x="3912681" y="1583864"/>
              <a:ext cx="937501" cy="820800"/>
            </a:xfrm>
            <a:prstGeom prst="rect">
              <a:avLst/>
            </a:prstGeom>
          </p:spPr>
        </p:pic>
      </p:grpSp>
      <p:sp>
        <p:nvSpPr>
          <p:cNvPr id="61" name="Rounded Rectangle 60"/>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2" name="Group 61"/>
          <p:cNvGrpSpPr/>
          <p:nvPr userDrawn="1"/>
        </p:nvGrpSpPr>
        <p:grpSpPr>
          <a:xfrm>
            <a:off x="7684848" y="6412290"/>
            <a:ext cx="559962" cy="255454"/>
            <a:chOff x="7694093" y="1499285"/>
            <a:chExt cx="559962" cy="255454"/>
          </a:xfrm>
        </p:grpSpPr>
        <p:grpSp>
          <p:nvGrpSpPr>
            <p:cNvPr id="63" name="Group 62"/>
            <p:cNvGrpSpPr/>
            <p:nvPr/>
          </p:nvGrpSpPr>
          <p:grpSpPr>
            <a:xfrm>
              <a:off x="7694093" y="1499285"/>
              <a:ext cx="486897" cy="255374"/>
              <a:chOff x="7694093" y="1499285"/>
              <a:chExt cx="486897" cy="255374"/>
            </a:xfrm>
          </p:grpSpPr>
          <p:sp>
            <p:nvSpPr>
              <p:cNvPr id="65" name="Rounded Rectangle 6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Extract 6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reeform 6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4" name="TextBox 63"/>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8" name="Group 67"/>
          <p:cNvGrpSpPr/>
          <p:nvPr userDrawn="1"/>
        </p:nvGrpSpPr>
        <p:grpSpPr>
          <a:xfrm>
            <a:off x="8198004" y="6412290"/>
            <a:ext cx="580459" cy="255454"/>
            <a:chOff x="8232919" y="1499285"/>
            <a:chExt cx="580459" cy="255454"/>
          </a:xfrm>
        </p:grpSpPr>
        <p:sp>
          <p:nvSpPr>
            <p:cNvPr id="69" name="TextBox 68"/>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70" name="Group 69"/>
            <p:cNvGrpSpPr/>
            <p:nvPr/>
          </p:nvGrpSpPr>
          <p:grpSpPr>
            <a:xfrm flipH="1">
              <a:off x="8263109" y="1499285"/>
              <a:ext cx="486897" cy="255374"/>
              <a:chOff x="7694093" y="1499285"/>
              <a:chExt cx="486897" cy="255374"/>
            </a:xfrm>
          </p:grpSpPr>
          <p:sp>
            <p:nvSpPr>
              <p:cNvPr id="72" name="Rounded Rectangle 7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 name="Flowchart: Extract 7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 name="Freeform 7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71" name="TextBox 70"/>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75" name="Group 74"/>
          <p:cNvGrpSpPr/>
          <p:nvPr userDrawn="1"/>
        </p:nvGrpSpPr>
        <p:grpSpPr>
          <a:xfrm>
            <a:off x="7369126" y="6412063"/>
            <a:ext cx="255600" cy="255600"/>
            <a:chOff x="7309565" y="1555708"/>
            <a:chExt cx="255600" cy="255600"/>
          </a:xfrm>
        </p:grpSpPr>
        <p:sp>
          <p:nvSpPr>
            <p:cNvPr id="76" name="Rounded Rectangle 75"/>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7" name="Group 76"/>
            <p:cNvGrpSpPr/>
            <p:nvPr/>
          </p:nvGrpSpPr>
          <p:grpSpPr>
            <a:xfrm rot="5400000">
              <a:off x="7326125" y="1585157"/>
              <a:ext cx="222481" cy="196703"/>
              <a:chOff x="3872677" y="4058072"/>
              <a:chExt cx="582875" cy="515338"/>
            </a:xfrm>
          </p:grpSpPr>
          <p:sp>
            <p:nvSpPr>
              <p:cNvPr id="78" name="Freeform 77"/>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 name="Isosceles Triangle 78"/>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0" name="Rectangle 79"/>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81" name="Rounded Rectangle 80">
            <a:hlinkClick r:id="rId6"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2" name="Group 81"/>
          <p:cNvGrpSpPr/>
          <p:nvPr userDrawn="1"/>
        </p:nvGrpSpPr>
        <p:grpSpPr>
          <a:xfrm>
            <a:off x="7057077" y="6418865"/>
            <a:ext cx="255600" cy="255600"/>
            <a:chOff x="3795820" y="6272913"/>
            <a:chExt cx="255600" cy="255600"/>
          </a:xfrm>
        </p:grpSpPr>
        <p:sp>
          <p:nvSpPr>
            <p:cNvPr id="83" name="Rounded Rectangle 82"/>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4" name="Group 83"/>
            <p:cNvGrpSpPr/>
            <p:nvPr/>
          </p:nvGrpSpPr>
          <p:grpSpPr>
            <a:xfrm>
              <a:off x="3814169" y="6278769"/>
              <a:ext cx="218901" cy="221006"/>
              <a:chOff x="7361515" y="2284489"/>
              <a:chExt cx="277200" cy="279865"/>
            </a:xfrm>
          </p:grpSpPr>
          <p:sp>
            <p:nvSpPr>
              <p:cNvPr id="85" name="Rectangle 84"/>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6" name="Rectangle 85"/>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7" name="Freeform 86"/>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8" name="Rectangle 87"/>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9" name="Rounded Rectangle 88"/>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6" name="Rounded Rectangle 115">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 name="Rounded Rectangle 116">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Rounded Rectangle 50">
            <a:hlinkClick r:id="rId7"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53"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custDataLst>
      <p:tags r:id="rId1"/>
    </p:custDataLst>
    <p:extLst>
      <p:ext uri="{BB962C8B-B14F-4D97-AF65-F5344CB8AC3E}">
        <p14:creationId xmlns:p14="http://schemas.microsoft.com/office/powerpoint/2010/main" val="1383103596"/>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_Basic layout_WHITE">
    <p:bg>
      <p:bgRef idx="1001">
        <a:schemeClr val="bg1"/>
      </p:bgRef>
    </p:bg>
    <p:spTree>
      <p:nvGrpSpPr>
        <p:cNvPr id="1" name=""/>
        <p:cNvGrpSpPr/>
        <p:nvPr/>
      </p:nvGrpSpPr>
      <p:grpSpPr>
        <a:xfrm>
          <a:off x="0" y="0"/>
          <a:ext cx="0" cy="0"/>
          <a:chOff x="0" y="0"/>
          <a:chExt cx="0" cy="0"/>
        </a:xfrm>
      </p:grpSpPr>
      <p:grpSp>
        <p:nvGrpSpPr>
          <p:cNvPr id="15" name="Group 14"/>
          <p:cNvGrpSpPr/>
          <p:nvPr userDrawn="1"/>
        </p:nvGrpSpPr>
        <p:grpSpPr>
          <a:xfrm>
            <a:off x="-1097280" y="1183352"/>
            <a:ext cx="10338097" cy="5690808"/>
            <a:chOff x="-1097280" y="1183352"/>
            <a:chExt cx="10338097" cy="5690808"/>
          </a:xfrm>
        </p:grpSpPr>
        <p:grpSp>
          <p:nvGrpSpPr>
            <p:cNvPr id="18" name="Group 17"/>
            <p:cNvGrpSpPr/>
            <p:nvPr/>
          </p:nvGrpSpPr>
          <p:grpSpPr>
            <a:xfrm>
              <a:off x="-1097280" y="1268413"/>
              <a:ext cx="10315707" cy="5605747"/>
              <a:chOff x="-1097280" y="1268413"/>
              <a:chExt cx="10315707" cy="5605747"/>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1097280" y="5551391"/>
                <a:ext cx="10205280" cy="1306609"/>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0" y="1268413"/>
                <a:ext cx="8148179"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2" name="Rounded Rectangle 51"/>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3" name="Group 52"/>
          <p:cNvGrpSpPr/>
          <p:nvPr userDrawn="1"/>
        </p:nvGrpSpPr>
        <p:grpSpPr>
          <a:xfrm>
            <a:off x="7684848" y="6412290"/>
            <a:ext cx="559962" cy="255454"/>
            <a:chOff x="7694093" y="1499285"/>
            <a:chExt cx="559962" cy="255454"/>
          </a:xfrm>
        </p:grpSpPr>
        <p:grpSp>
          <p:nvGrpSpPr>
            <p:cNvPr id="54" name="Group 53"/>
            <p:cNvGrpSpPr/>
            <p:nvPr/>
          </p:nvGrpSpPr>
          <p:grpSpPr>
            <a:xfrm>
              <a:off x="7694093" y="1499285"/>
              <a:ext cx="486897" cy="255374"/>
              <a:chOff x="7694093" y="1499285"/>
              <a:chExt cx="486897" cy="255374"/>
            </a:xfrm>
          </p:grpSpPr>
          <p:sp>
            <p:nvSpPr>
              <p:cNvPr id="56" name="Rounded Rectangle 5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Flowchart: Extract 5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Freeform 5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5" name="TextBox 54"/>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9" name="Group 58"/>
          <p:cNvGrpSpPr/>
          <p:nvPr userDrawn="1"/>
        </p:nvGrpSpPr>
        <p:grpSpPr>
          <a:xfrm>
            <a:off x="8198004" y="6412290"/>
            <a:ext cx="580459" cy="255454"/>
            <a:chOff x="8232919" y="1499285"/>
            <a:chExt cx="580459" cy="255454"/>
          </a:xfrm>
        </p:grpSpPr>
        <p:sp>
          <p:nvSpPr>
            <p:cNvPr id="60" name="TextBox 59"/>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1" name="Group 60"/>
            <p:cNvGrpSpPr/>
            <p:nvPr/>
          </p:nvGrpSpPr>
          <p:grpSpPr>
            <a:xfrm flipH="1">
              <a:off x="8263109" y="1499285"/>
              <a:ext cx="486897" cy="255374"/>
              <a:chOff x="7694093" y="1499285"/>
              <a:chExt cx="486897" cy="255374"/>
            </a:xfrm>
          </p:grpSpPr>
          <p:sp>
            <p:nvSpPr>
              <p:cNvPr id="63" name="Rounded Rectangle 6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Flowchart: Extract 6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Freeform 6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2" name="TextBox 61"/>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6" name="Group 65"/>
          <p:cNvGrpSpPr/>
          <p:nvPr userDrawn="1"/>
        </p:nvGrpSpPr>
        <p:grpSpPr>
          <a:xfrm>
            <a:off x="7369126" y="6412063"/>
            <a:ext cx="255600" cy="255600"/>
            <a:chOff x="7309565" y="1555708"/>
            <a:chExt cx="255600" cy="255600"/>
          </a:xfrm>
        </p:grpSpPr>
        <p:sp>
          <p:nvSpPr>
            <p:cNvPr id="67" name="Rounded Rectangle 66"/>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8" name="Group 67"/>
            <p:cNvGrpSpPr/>
            <p:nvPr/>
          </p:nvGrpSpPr>
          <p:grpSpPr>
            <a:xfrm rot="5400000">
              <a:off x="7326125" y="1585157"/>
              <a:ext cx="222481" cy="196703"/>
              <a:chOff x="3872677" y="4058072"/>
              <a:chExt cx="582875" cy="515338"/>
            </a:xfrm>
          </p:grpSpPr>
          <p:sp>
            <p:nvSpPr>
              <p:cNvPr id="69" name="Freeform 68"/>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 name="Isosceles Triangle 69"/>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Rectangle 70"/>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2" name="Rounded Rectangle 71">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3" name="Group 72"/>
          <p:cNvGrpSpPr/>
          <p:nvPr userDrawn="1"/>
        </p:nvGrpSpPr>
        <p:grpSpPr>
          <a:xfrm>
            <a:off x="7057077" y="6418865"/>
            <a:ext cx="255600" cy="255600"/>
            <a:chOff x="3795820" y="6272913"/>
            <a:chExt cx="255600" cy="255600"/>
          </a:xfrm>
        </p:grpSpPr>
        <p:sp>
          <p:nvSpPr>
            <p:cNvPr id="74" name="Rounded Rectangle 73"/>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5" name="Group 74"/>
            <p:cNvGrpSpPr/>
            <p:nvPr/>
          </p:nvGrpSpPr>
          <p:grpSpPr>
            <a:xfrm>
              <a:off x="3814169" y="6278769"/>
              <a:ext cx="218901" cy="221006"/>
              <a:chOff x="7361515" y="2284489"/>
              <a:chExt cx="277200" cy="279865"/>
            </a:xfrm>
          </p:grpSpPr>
          <p:sp>
            <p:nvSpPr>
              <p:cNvPr id="76" name="Rectangle 75"/>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7" name="Rectangle 76"/>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8" name="Freeform 77"/>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9" name="Rectangle 78"/>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0" name="Rounded Rectangle 79"/>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 name="Rounded Rectangle 8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Rounded Rectangle 8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Rounded Rectangle 82">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Rounded Rectangle 83">
            <a:hlinkClick r:id="rId3"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5"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46" name="Picture 45" descr="ess_logo_frugal_blue_cmyk.png"/>
          <p:cNvPicPr>
            <a:picLocks noChangeAspect="1"/>
          </p:cNvPicPr>
          <p:nvPr userDrawn="1"/>
        </p:nvPicPr>
        <p:blipFill>
          <a:blip r:embed="rId4">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1820272621"/>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Basic layout_WHITE">
    <p:bg>
      <p:bgPr>
        <a:solidFill>
          <a:schemeClr val="tx2"/>
        </a:solidFill>
        <a:effectLst/>
      </p:bgPr>
    </p:bg>
    <p:spTree>
      <p:nvGrpSpPr>
        <p:cNvPr id="1" name=""/>
        <p:cNvGrpSpPr/>
        <p:nvPr/>
      </p:nvGrpSpPr>
      <p:grpSpPr>
        <a:xfrm>
          <a:off x="0" y="0"/>
          <a:ext cx="0" cy="0"/>
          <a:chOff x="0" y="0"/>
          <a:chExt cx="0" cy="0"/>
        </a:xfrm>
      </p:grpSpPr>
      <p:grpSp>
        <p:nvGrpSpPr>
          <p:cNvPr id="15" name="Group 14"/>
          <p:cNvGrpSpPr/>
          <p:nvPr userDrawn="1"/>
        </p:nvGrpSpPr>
        <p:grpSpPr>
          <a:xfrm>
            <a:off x="-1097280" y="1183352"/>
            <a:ext cx="10338097" cy="5690808"/>
            <a:chOff x="-1097280" y="1183352"/>
            <a:chExt cx="10338097" cy="5690808"/>
          </a:xfrm>
        </p:grpSpPr>
        <p:grpSp>
          <p:nvGrpSpPr>
            <p:cNvPr id="18" name="Group 17"/>
            <p:cNvGrpSpPr/>
            <p:nvPr/>
          </p:nvGrpSpPr>
          <p:grpSpPr>
            <a:xfrm>
              <a:off x="-1097280" y="1268413"/>
              <a:ext cx="10315707" cy="5605747"/>
              <a:chOff x="-1097280" y="1268413"/>
              <a:chExt cx="10315707" cy="5605747"/>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1097280" y="5551391"/>
                <a:ext cx="10205280"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0" y="1268413"/>
                <a:ext cx="8148179"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3" name="Rounded Rectangle 52"/>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4" name="Group 53"/>
          <p:cNvGrpSpPr/>
          <p:nvPr userDrawn="1"/>
        </p:nvGrpSpPr>
        <p:grpSpPr>
          <a:xfrm>
            <a:off x="7684848" y="6412290"/>
            <a:ext cx="559962" cy="255454"/>
            <a:chOff x="7694093" y="1499285"/>
            <a:chExt cx="559962" cy="255454"/>
          </a:xfrm>
        </p:grpSpPr>
        <p:grpSp>
          <p:nvGrpSpPr>
            <p:cNvPr id="55" name="Group 54"/>
            <p:cNvGrpSpPr/>
            <p:nvPr/>
          </p:nvGrpSpPr>
          <p:grpSpPr>
            <a:xfrm>
              <a:off x="7694093" y="1499285"/>
              <a:ext cx="486897" cy="255374"/>
              <a:chOff x="7694093" y="1499285"/>
              <a:chExt cx="486897" cy="255374"/>
            </a:xfrm>
          </p:grpSpPr>
          <p:sp>
            <p:nvSpPr>
              <p:cNvPr id="57" name="Rounded Rectangle 5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Flowchart: Extract 5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Freeform 5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6" name="TextBox 5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0" name="Group 59"/>
          <p:cNvGrpSpPr/>
          <p:nvPr userDrawn="1"/>
        </p:nvGrpSpPr>
        <p:grpSpPr>
          <a:xfrm>
            <a:off x="8198004" y="6412290"/>
            <a:ext cx="580459" cy="255454"/>
            <a:chOff x="8232919" y="1499285"/>
            <a:chExt cx="580459" cy="255454"/>
          </a:xfrm>
        </p:grpSpPr>
        <p:sp>
          <p:nvSpPr>
            <p:cNvPr id="61" name="TextBox 6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2" name="Group 61"/>
            <p:cNvGrpSpPr/>
            <p:nvPr/>
          </p:nvGrpSpPr>
          <p:grpSpPr>
            <a:xfrm flipH="1">
              <a:off x="8263109" y="1499285"/>
              <a:ext cx="486897" cy="255374"/>
              <a:chOff x="7694093" y="1499285"/>
              <a:chExt cx="486897" cy="255374"/>
            </a:xfrm>
          </p:grpSpPr>
          <p:sp>
            <p:nvSpPr>
              <p:cNvPr id="64" name="Rounded Rectangle 6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Flowchart: Extract 6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reeform 6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3" name="TextBox 6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7" name="Group 66"/>
          <p:cNvGrpSpPr/>
          <p:nvPr userDrawn="1"/>
        </p:nvGrpSpPr>
        <p:grpSpPr>
          <a:xfrm>
            <a:off x="7369126" y="6412063"/>
            <a:ext cx="255600" cy="255600"/>
            <a:chOff x="7309565" y="1555708"/>
            <a:chExt cx="255600" cy="255600"/>
          </a:xfrm>
        </p:grpSpPr>
        <p:sp>
          <p:nvSpPr>
            <p:cNvPr id="68" name="Rounded Rectangle 6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9" name="Group 68"/>
            <p:cNvGrpSpPr/>
            <p:nvPr/>
          </p:nvGrpSpPr>
          <p:grpSpPr>
            <a:xfrm rot="5400000">
              <a:off x="7326125" y="1585157"/>
              <a:ext cx="222481" cy="196703"/>
              <a:chOff x="3872677" y="4058072"/>
              <a:chExt cx="582875" cy="515338"/>
            </a:xfrm>
          </p:grpSpPr>
          <p:sp>
            <p:nvSpPr>
              <p:cNvPr id="70" name="Freeform 6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Isosceles Triangle 7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Rectangle 7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3" name="Rounded Rectangle 72">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4" name="Group 73"/>
          <p:cNvGrpSpPr/>
          <p:nvPr userDrawn="1"/>
        </p:nvGrpSpPr>
        <p:grpSpPr>
          <a:xfrm>
            <a:off x="7057077" y="6418865"/>
            <a:ext cx="255600" cy="255600"/>
            <a:chOff x="3795820" y="6272913"/>
            <a:chExt cx="255600" cy="255600"/>
          </a:xfrm>
        </p:grpSpPr>
        <p:sp>
          <p:nvSpPr>
            <p:cNvPr id="75" name="Rounded Rectangle 7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6" name="Group 75"/>
            <p:cNvGrpSpPr/>
            <p:nvPr/>
          </p:nvGrpSpPr>
          <p:grpSpPr>
            <a:xfrm>
              <a:off x="3814169" y="6278769"/>
              <a:ext cx="218901" cy="221006"/>
              <a:chOff x="7361515" y="2284489"/>
              <a:chExt cx="277200" cy="279865"/>
            </a:xfrm>
          </p:grpSpPr>
          <p:sp>
            <p:nvSpPr>
              <p:cNvPr id="77" name="Rectangle 7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8" name="Rectangle 7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9" name="Freeform 7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0" name="Rectangle 7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1" name="Rounded Rectangle 80"/>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ounded Rectangle 107">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 name="Rounded Rectangle 110">
            <a:hlinkClick r:id="rId2"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 name="Rounded Rectangle 42">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46"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extLst>
      <p:ext uri="{BB962C8B-B14F-4D97-AF65-F5344CB8AC3E}">
        <p14:creationId xmlns:p14="http://schemas.microsoft.com/office/powerpoint/2010/main" val="151607105"/>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6_Basic layout_WHITE">
    <p:bg>
      <p:bgRef idx="1001">
        <a:schemeClr val="bg1"/>
      </p:bgRef>
    </p:bg>
    <p:spTree>
      <p:nvGrpSpPr>
        <p:cNvPr id="1" name=""/>
        <p:cNvGrpSpPr/>
        <p:nvPr/>
      </p:nvGrpSpPr>
      <p:grpSpPr>
        <a:xfrm>
          <a:off x="0" y="0"/>
          <a:ext cx="0" cy="0"/>
          <a:chOff x="0" y="0"/>
          <a:chExt cx="0" cy="0"/>
        </a:xfrm>
      </p:grpSpPr>
      <p:grpSp>
        <p:nvGrpSpPr>
          <p:cNvPr id="18" name="Group 17"/>
          <p:cNvGrpSpPr/>
          <p:nvPr/>
        </p:nvGrpSpPr>
        <p:grpSpPr>
          <a:xfrm>
            <a:off x="-1097280" y="1268413"/>
            <a:ext cx="11216640" cy="5589587"/>
            <a:chOff x="-1097280" y="1268413"/>
            <a:chExt cx="11216640" cy="5589587"/>
          </a:xfrm>
        </p:grpSpPr>
        <p:sp>
          <p:nvSpPr>
            <p:cNvPr id="22" name="Trapezoid 21"/>
            <p:cNvSpPr/>
            <p:nvPr/>
          </p:nvSpPr>
          <p:spPr>
            <a:xfrm>
              <a:off x="-1097280" y="5551391"/>
              <a:ext cx="11216640" cy="1306609"/>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0" y="1268413"/>
              <a:ext cx="9144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6" name="Rounded Rectangle 45"/>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7" name="Group 46"/>
          <p:cNvGrpSpPr/>
          <p:nvPr userDrawn="1"/>
        </p:nvGrpSpPr>
        <p:grpSpPr>
          <a:xfrm>
            <a:off x="7684848" y="6412290"/>
            <a:ext cx="559962" cy="255454"/>
            <a:chOff x="7694093" y="1499285"/>
            <a:chExt cx="559962" cy="255454"/>
          </a:xfrm>
        </p:grpSpPr>
        <p:grpSp>
          <p:nvGrpSpPr>
            <p:cNvPr id="48" name="Group 47"/>
            <p:cNvGrpSpPr/>
            <p:nvPr/>
          </p:nvGrpSpPr>
          <p:grpSpPr>
            <a:xfrm>
              <a:off x="7694093" y="1499285"/>
              <a:ext cx="486897" cy="255374"/>
              <a:chOff x="7694093" y="1499285"/>
              <a:chExt cx="486897" cy="255374"/>
            </a:xfrm>
          </p:grpSpPr>
          <p:sp>
            <p:nvSpPr>
              <p:cNvPr id="50" name="Rounded Rectangle 4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Extract 5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 name="Freeform 5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9" name="TextBox 48"/>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3" name="Group 52"/>
          <p:cNvGrpSpPr/>
          <p:nvPr userDrawn="1"/>
        </p:nvGrpSpPr>
        <p:grpSpPr>
          <a:xfrm>
            <a:off x="8198004" y="6412290"/>
            <a:ext cx="580459" cy="255454"/>
            <a:chOff x="8232919" y="1499285"/>
            <a:chExt cx="580459" cy="255454"/>
          </a:xfrm>
        </p:grpSpPr>
        <p:sp>
          <p:nvSpPr>
            <p:cNvPr id="54" name="TextBox 53"/>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55" name="Group 54"/>
            <p:cNvGrpSpPr/>
            <p:nvPr/>
          </p:nvGrpSpPr>
          <p:grpSpPr>
            <a:xfrm flipH="1">
              <a:off x="8263109" y="1499285"/>
              <a:ext cx="486897" cy="255374"/>
              <a:chOff x="7694093" y="1499285"/>
              <a:chExt cx="486897" cy="255374"/>
            </a:xfrm>
          </p:grpSpPr>
          <p:sp>
            <p:nvSpPr>
              <p:cNvPr id="57" name="Rounded Rectangle 5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Flowchart: Extract 5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Freeform 5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6" name="TextBox 55"/>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0" name="Group 59"/>
          <p:cNvGrpSpPr/>
          <p:nvPr userDrawn="1"/>
        </p:nvGrpSpPr>
        <p:grpSpPr>
          <a:xfrm>
            <a:off x="7369126" y="6412063"/>
            <a:ext cx="255600" cy="255600"/>
            <a:chOff x="7309565" y="1555708"/>
            <a:chExt cx="255600" cy="255600"/>
          </a:xfrm>
        </p:grpSpPr>
        <p:sp>
          <p:nvSpPr>
            <p:cNvPr id="61" name="Rounded Rectangle 60"/>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2" name="Group 61"/>
            <p:cNvGrpSpPr/>
            <p:nvPr/>
          </p:nvGrpSpPr>
          <p:grpSpPr>
            <a:xfrm rot="5400000">
              <a:off x="7326125" y="1585157"/>
              <a:ext cx="222481" cy="196703"/>
              <a:chOff x="3872677" y="4058072"/>
              <a:chExt cx="582875" cy="515338"/>
            </a:xfrm>
          </p:grpSpPr>
          <p:sp>
            <p:nvSpPr>
              <p:cNvPr id="63" name="Freeform 62"/>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Isosceles Triangle 63"/>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Rectangle 64"/>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66" name="Rounded Rectangle 65">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7" name="Group 66"/>
          <p:cNvGrpSpPr/>
          <p:nvPr userDrawn="1"/>
        </p:nvGrpSpPr>
        <p:grpSpPr>
          <a:xfrm>
            <a:off x="7057077" y="6418865"/>
            <a:ext cx="255600" cy="255600"/>
            <a:chOff x="3795820" y="6272913"/>
            <a:chExt cx="255600" cy="255600"/>
          </a:xfrm>
        </p:grpSpPr>
        <p:sp>
          <p:nvSpPr>
            <p:cNvPr id="68" name="Rounded Rectangle 67"/>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9" name="Group 68"/>
            <p:cNvGrpSpPr/>
            <p:nvPr/>
          </p:nvGrpSpPr>
          <p:grpSpPr>
            <a:xfrm>
              <a:off x="3814169" y="6278769"/>
              <a:ext cx="218901" cy="221006"/>
              <a:chOff x="7361515" y="2284489"/>
              <a:chExt cx="277200" cy="279865"/>
            </a:xfrm>
          </p:grpSpPr>
          <p:sp>
            <p:nvSpPr>
              <p:cNvPr id="70" name="Rectangle 69"/>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1" name="Rectangle 70"/>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2" name="Freeform 71"/>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3" name="Rectangle 72"/>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74" name="Rounded Rectangle 73"/>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 name="Rounded Rectangle 74">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 name="Rounded Rectangle 75">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 name="Rounded Rectangle 76">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 name="Rounded Rectangle 77">
            <a:hlinkClick r:id="rId3"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2"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43" name="Picture 42" descr="ess_logo_frugal_blue_cmyk.png"/>
          <p:cNvPicPr>
            <a:picLocks noChangeAspect="1"/>
          </p:cNvPicPr>
          <p:nvPr userDrawn="1"/>
        </p:nvPicPr>
        <p:blipFill>
          <a:blip r:embed="rId4">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304476714"/>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1_Basic layout_WHITE">
    <p:bg>
      <p:bgPr>
        <a:solidFill>
          <a:schemeClr val="tx2"/>
        </a:solidFill>
        <a:effectLst/>
      </p:bgPr>
    </p:bg>
    <p:spTree>
      <p:nvGrpSpPr>
        <p:cNvPr id="1" name=""/>
        <p:cNvGrpSpPr/>
        <p:nvPr/>
      </p:nvGrpSpPr>
      <p:grpSpPr>
        <a:xfrm>
          <a:off x="0" y="0"/>
          <a:ext cx="0" cy="0"/>
          <a:chOff x="0" y="0"/>
          <a:chExt cx="0" cy="0"/>
        </a:xfrm>
      </p:grpSpPr>
      <p:grpSp>
        <p:nvGrpSpPr>
          <p:cNvPr id="18" name="Group 17"/>
          <p:cNvGrpSpPr/>
          <p:nvPr/>
        </p:nvGrpSpPr>
        <p:grpSpPr>
          <a:xfrm>
            <a:off x="-1097280" y="1268413"/>
            <a:ext cx="11216640" cy="5589587"/>
            <a:chOff x="-1097280" y="1268413"/>
            <a:chExt cx="11216640" cy="5589587"/>
          </a:xfrm>
        </p:grpSpPr>
        <p:sp>
          <p:nvSpPr>
            <p:cNvPr id="22" name="Trapezoid 21"/>
            <p:cNvSpPr/>
            <p:nvPr/>
          </p:nvSpPr>
          <p:spPr>
            <a:xfrm>
              <a:off x="-1097280" y="5551391"/>
              <a:ext cx="11216640"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0" y="1268413"/>
              <a:ext cx="9144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7" name="Rounded Rectangle 46"/>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8" name="Group 47"/>
          <p:cNvGrpSpPr/>
          <p:nvPr userDrawn="1"/>
        </p:nvGrpSpPr>
        <p:grpSpPr>
          <a:xfrm>
            <a:off x="7684848" y="6412290"/>
            <a:ext cx="559962" cy="255454"/>
            <a:chOff x="7694093" y="1499285"/>
            <a:chExt cx="559962" cy="255454"/>
          </a:xfrm>
        </p:grpSpPr>
        <p:grpSp>
          <p:nvGrpSpPr>
            <p:cNvPr id="49" name="Group 48"/>
            <p:cNvGrpSpPr/>
            <p:nvPr/>
          </p:nvGrpSpPr>
          <p:grpSpPr>
            <a:xfrm>
              <a:off x="7694093" y="1499285"/>
              <a:ext cx="486897" cy="255374"/>
              <a:chOff x="7694093" y="1499285"/>
              <a:chExt cx="486897" cy="255374"/>
            </a:xfrm>
          </p:grpSpPr>
          <p:sp>
            <p:nvSpPr>
              <p:cNvPr id="51" name="Rounded Rectangle 5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 name="Flowchart: Extract 5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 name="Freeform 5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0" name="TextBox 49"/>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4" name="Group 53"/>
          <p:cNvGrpSpPr/>
          <p:nvPr userDrawn="1"/>
        </p:nvGrpSpPr>
        <p:grpSpPr>
          <a:xfrm>
            <a:off x="8198004" y="6412290"/>
            <a:ext cx="580459" cy="255454"/>
            <a:chOff x="8232919" y="1499285"/>
            <a:chExt cx="580459" cy="255454"/>
          </a:xfrm>
        </p:grpSpPr>
        <p:sp>
          <p:nvSpPr>
            <p:cNvPr id="55" name="TextBox 54"/>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56" name="Group 55"/>
            <p:cNvGrpSpPr/>
            <p:nvPr/>
          </p:nvGrpSpPr>
          <p:grpSpPr>
            <a:xfrm flipH="1">
              <a:off x="8263109" y="1499285"/>
              <a:ext cx="486897" cy="255374"/>
              <a:chOff x="7694093" y="1499285"/>
              <a:chExt cx="486897" cy="255374"/>
            </a:xfrm>
          </p:grpSpPr>
          <p:sp>
            <p:nvSpPr>
              <p:cNvPr id="58" name="Rounded Rectangle 5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Flowchart: Extract 5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 name="Freeform 5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7" name="TextBox 56"/>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1" name="Group 60"/>
          <p:cNvGrpSpPr/>
          <p:nvPr userDrawn="1"/>
        </p:nvGrpSpPr>
        <p:grpSpPr>
          <a:xfrm>
            <a:off x="7369126" y="6412063"/>
            <a:ext cx="255600" cy="255600"/>
            <a:chOff x="7309565" y="1555708"/>
            <a:chExt cx="255600" cy="255600"/>
          </a:xfrm>
        </p:grpSpPr>
        <p:sp>
          <p:nvSpPr>
            <p:cNvPr id="62" name="Rounded Rectangle 61"/>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3" name="Group 62"/>
            <p:cNvGrpSpPr/>
            <p:nvPr/>
          </p:nvGrpSpPr>
          <p:grpSpPr>
            <a:xfrm rot="5400000">
              <a:off x="7326125" y="1585157"/>
              <a:ext cx="222481" cy="196703"/>
              <a:chOff x="3872677" y="4058072"/>
              <a:chExt cx="582875" cy="515338"/>
            </a:xfrm>
          </p:grpSpPr>
          <p:sp>
            <p:nvSpPr>
              <p:cNvPr id="64" name="Freeform 63"/>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Isosceles Triangle 64"/>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Rectangle 65"/>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67" name="Rounded Rectangle 66">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8" name="Group 67"/>
          <p:cNvGrpSpPr/>
          <p:nvPr userDrawn="1"/>
        </p:nvGrpSpPr>
        <p:grpSpPr>
          <a:xfrm>
            <a:off x="7057077" y="6418865"/>
            <a:ext cx="255600" cy="255600"/>
            <a:chOff x="3795820" y="6272913"/>
            <a:chExt cx="255600" cy="255600"/>
          </a:xfrm>
        </p:grpSpPr>
        <p:sp>
          <p:nvSpPr>
            <p:cNvPr id="69" name="Rounded Rectangle 68"/>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0" name="Group 69"/>
            <p:cNvGrpSpPr/>
            <p:nvPr/>
          </p:nvGrpSpPr>
          <p:grpSpPr>
            <a:xfrm>
              <a:off x="3814169" y="6278769"/>
              <a:ext cx="218901" cy="221006"/>
              <a:chOff x="7361515" y="2284489"/>
              <a:chExt cx="277200" cy="279865"/>
            </a:xfrm>
          </p:grpSpPr>
          <p:sp>
            <p:nvSpPr>
              <p:cNvPr id="71" name="Rectangle 70"/>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2" name="Rectangle 71"/>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3" name="Freeform 72"/>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4" name="Rectangle 73"/>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75" name="Rounded Rectangle 74"/>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5" name="Rounded Rectangle 104">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 name="Rounded Rectangle 105">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ounded Rectangle 3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42"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extLst>
      <p:ext uri="{BB962C8B-B14F-4D97-AF65-F5344CB8AC3E}">
        <p14:creationId xmlns:p14="http://schemas.microsoft.com/office/powerpoint/2010/main" val="2162801267"/>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2_Basic layout_WHITE">
    <p:bg>
      <p:bgRef idx="1001">
        <a:schemeClr val="bg1"/>
      </p:bgRef>
    </p:bg>
    <p:spTree>
      <p:nvGrpSpPr>
        <p:cNvPr id="1" name=""/>
        <p:cNvGrpSpPr/>
        <p:nvPr/>
      </p:nvGrpSpPr>
      <p:grpSpPr>
        <a:xfrm>
          <a:off x="0" y="0"/>
          <a:ext cx="0" cy="0"/>
          <a:chOff x="0" y="0"/>
          <a:chExt cx="0" cy="0"/>
        </a:xfrm>
      </p:grpSpPr>
      <p:grpSp>
        <p:nvGrpSpPr>
          <p:cNvPr id="18" name="Group 17"/>
          <p:cNvGrpSpPr/>
          <p:nvPr/>
        </p:nvGrpSpPr>
        <p:grpSpPr>
          <a:xfrm>
            <a:off x="-2514600" y="1268413"/>
            <a:ext cx="14101012" cy="6869343"/>
            <a:chOff x="-2514600" y="1268413"/>
            <a:chExt cx="14101012" cy="6869343"/>
          </a:xfrm>
        </p:grpSpPr>
        <p:sp>
          <p:nvSpPr>
            <p:cNvPr id="23" name="Rectangle 22"/>
            <p:cNvSpPr/>
            <p:nvPr/>
          </p:nvSpPr>
          <p:spPr>
            <a:xfrm>
              <a:off x="0" y="1268413"/>
              <a:ext cx="9144000" cy="4291687"/>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2514600" y="4768915"/>
              <a:ext cx="14101012" cy="3368841"/>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6" name="Rounded Rectangle 45"/>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7" name="Group 46"/>
          <p:cNvGrpSpPr/>
          <p:nvPr userDrawn="1"/>
        </p:nvGrpSpPr>
        <p:grpSpPr>
          <a:xfrm>
            <a:off x="7684848" y="6412290"/>
            <a:ext cx="559962" cy="255454"/>
            <a:chOff x="7694093" y="1499285"/>
            <a:chExt cx="559962" cy="255454"/>
          </a:xfrm>
        </p:grpSpPr>
        <p:grpSp>
          <p:nvGrpSpPr>
            <p:cNvPr id="48" name="Group 47"/>
            <p:cNvGrpSpPr/>
            <p:nvPr/>
          </p:nvGrpSpPr>
          <p:grpSpPr>
            <a:xfrm>
              <a:off x="7694093" y="1499285"/>
              <a:ext cx="486897" cy="255374"/>
              <a:chOff x="7694093" y="1499285"/>
              <a:chExt cx="486897" cy="255374"/>
            </a:xfrm>
          </p:grpSpPr>
          <p:sp>
            <p:nvSpPr>
              <p:cNvPr id="50" name="Rounded Rectangle 4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Extract 5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 name="Freeform 5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9" name="TextBox 48"/>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3" name="Group 52"/>
          <p:cNvGrpSpPr/>
          <p:nvPr userDrawn="1"/>
        </p:nvGrpSpPr>
        <p:grpSpPr>
          <a:xfrm>
            <a:off x="8198004" y="6412290"/>
            <a:ext cx="580459" cy="255454"/>
            <a:chOff x="8232919" y="1499285"/>
            <a:chExt cx="580459" cy="255454"/>
          </a:xfrm>
        </p:grpSpPr>
        <p:sp>
          <p:nvSpPr>
            <p:cNvPr id="54" name="TextBox 53"/>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55" name="Group 54"/>
            <p:cNvGrpSpPr/>
            <p:nvPr/>
          </p:nvGrpSpPr>
          <p:grpSpPr>
            <a:xfrm flipH="1">
              <a:off x="8263109" y="1499285"/>
              <a:ext cx="486897" cy="255374"/>
              <a:chOff x="7694093" y="1499285"/>
              <a:chExt cx="486897" cy="255374"/>
            </a:xfrm>
          </p:grpSpPr>
          <p:sp>
            <p:nvSpPr>
              <p:cNvPr id="57" name="Rounded Rectangle 5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Flowchart: Extract 5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Freeform 5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6" name="TextBox 55"/>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0" name="Group 59"/>
          <p:cNvGrpSpPr/>
          <p:nvPr userDrawn="1"/>
        </p:nvGrpSpPr>
        <p:grpSpPr>
          <a:xfrm>
            <a:off x="7369126" y="6412063"/>
            <a:ext cx="255600" cy="255600"/>
            <a:chOff x="7309565" y="1555708"/>
            <a:chExt cx="255600" cy="255600"/>
          </a:xfrm>
        </p:grpSpPr>
        <p:sp>
          <p:nvSpPr>
            <p:cNvPr id="61" name="Rounded Rectangle 60"/>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2" name="Group 61"/>
            <p:cNvGrpSpPr/>
            <p:nvPr/>
          </p:nvGrpSpPr>
          <p:grpSpPr>
            <a:xfrm rot="5400000">
              <a:off x="7326125" y="1585157"/>
              <a:ext cx="222481" cy="196703"/>
              <a:chOff x="3872677" y="4058072"/>
              <a:chExt cx="582875" cy="515338"/>
            </a:xfrm>
          </p:grpSpPr>
          <p:sp>
            <p:nvSpPr>
              <p:cNvPr id="63" name="Freeform 62"/>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Isosceles Triangle 63"/>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Rectangle 64"/>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66" name="Rounded Rectangle 65">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7" name="Group 66"/>
          <p:cNvGrpSpPr/>
          <p:nvPr userDrawn="1"/>
        </p:nvGrpSpPr>
        <p:grpSpPr>
          <a:xfrm>
            <a:off x="7057077" y="6418865"/>
            <a:ext cx="255600" cy="255600"/>
            <a:chOff x="3795820" y="6272913"/>
            <a:chExt cx="255600" cy="255600"/>
          </a:xfrm>
        </p:grpSpPr>
        <p:sp>
          <p:nvSpPr>
            <p:cNvPr id="68" name="Rounded Rectangle 67"/>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9" name="Group 68"/>
            <p:cNvGrpSpPr/>
            <p:nvPr/>
          </p:nvGrpSpPr>
          <p:grpSpPr>
            <a:xfrm>
              <a:off x="3814169" y="6278769"/>
              <a:ext cx="218901" cy="221006"/>
              <a:chOff x="7361515" y="2284489"/>
              <a:chExt cx="277200" cy="279865"/>
            </a:xfrm>
          </p:grpSpPr>
          <p:sp>
            <p:nvSpPr>
              <p:cNvPr id="70" name="Rectangle 69"/>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1" name="Rectangle 70"/>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2" name="Freeform 71"/>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3" name="Rectangle 72"/>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74" name="Rounded Rectangle 73"/>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 name="Rounded Rectangle 74">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 name="Rounded Rectangle 75">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 name="Rounded Rectangle 76">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 name="Rounded Rectangle 77">
            <a:hlinkClick r:id="rId3"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2"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43" name="Picture 42" descr="ess_logo_frugal_blue_cmyk.png"/>
          <p:cNvPicPr>
            <a:picLocks noChangeAspect="1"/>
          </p:cNvPicPr>
          <p:nvPr userDrawn="1"/>
        </p:nvPicPr>
        <p:blipFill>
          <a:blip r:embed="rId4">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239236267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2_Basic layout_WHITE">
    <p:bg>
      <p:bgPr>
        <a:solidFill>
          <a:schemeClr val="tx2"/>
        </a:solidFill>
        <a:effectLst/>
      </p:bgPr>
    </p:bg>
    <p:spTree>
      <p:nvGrpSpPr>
        <p:cNvPr id="1" name=""/>
        <p:cNvGrpSpPr/>
        <p:nvPr/>
      </p:nvGrpSpPr>
      <p:grpSpPr>
        <a:xfrm>
          <a:off x="0" y="0"/>
          <a:ext cx="0" cy="0"/>
          <a:chOff x="0" y="0"/>
          <a:chExt cx="0" cy="0"/>
        </a:xfrm>
      </p:grpSpPr>
      <p:grpSp>
        <p:nvGrpSpPr>
          <p:cNvPr id="18" name="Group 17"/>
          <p:cNvGrpSpPr/>
          <p:nvPr/>
        </p:nvGrpSpPr>
        <p:grpSpPr>
          <a:xfrm>
            <a:off x="-2514600" y="1268413"/>
            <a:ext cx="14101012" cy="6869343"/>
            <a:chOff x="-2514600" y="1268413"/>
            <a:chExt cx="14101012" cy="6869343"/>
          </a:xfrm>
        </p:grpSpPr>
        <p:sp>
          <p:nvSpPr>
            <p:cNvPr id="23" name="Rectangle 22"/>
            <p:cNvSpPr/>
            <p:nvPr/>
          </p:nvSpPr>
          <p:spPr>
            <a:xfrm>
              <a:off x="0" y="1268413"/>
              <a:ext cx="9144000" cy="4291687"/>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2514600" y="4768915"/>
              <a:ext cx="14101012" cy="3368841"/>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7" name="Rounded Rectangle 46"/>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8" name="Group 47"/>
          <p:cNvGrpSpPr/>
          <p:nvPr userDrawn="1"/>
        </p:nvGrpSpPr>
        <p:grpSpPr>
          <a:xfrm>
            <a:off x="7684848" y="6412290"/>
            <a:ext cx="559962" cy="255454"/>
            <a:chOff x="7694093" y="1499285"/>
            <a:chExt cx="559962" cy="255454"/>
          </a:xfrm>
        </p:grpSpPr>
        <p:grpSp>
          <p:nvGrpSpPr>
            <p:cNvPr id="49" name="Group 48"/>
            <p:cNvGrpSpPr/>
            <p:nvPr/>
          </p:nvGrpSpPr>
          <p:grpSpPr>
            <a:xfrm>
              <a:off x="7694093" y="1499285"/>
              <a:ext cx="486897" cy="255374"/>
              <a:chOff x="7694093" y="1499285"/>
              <a:chExt cx="486897" cy="255374"/>
            </a:xfrm>
          </p:grpSpPr>
          <p:sp>
            <p:nvSpPr>
              <p:cNvPr id="51" name="Rounded Rectangle 5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 name="Flowchart: Extract 5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 name="Freeform 5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0" name="TextBox 49"/>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4" name="Group 53"/>
          <p:cNvGrpSpPr/>
          <p:nvPr userDrawn="1"/>
        </p:nvGrpSpPr>
        <p:grpSpPr>
          <a:xfrm>
            <a:off x="8198004" y="6412290"/>
            <a:ext cx="580459" cy="255454"/>
            <a:chOff x="8232919" y="1499285"/>
            <a:chExt cx="580459" cy="255454"/>
          </a:xfrm>
        </p:grpSpPr>
        <p:sp>
          <p:nvSpPr>
            <p:cNvPr id="55" name="TextBox 54"/>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56" name="Group 55"/>
            <p:cNvGrpSpPr/>
            <p:nvPr/>
          </p:nvGrpSpPr>
          <p:grpSpPr>
            <a:xfrm flipH="1">
              <a:off x="8263109" y="1499285"/>
              <a:ext cx="486897" cy="255374"/>
              <a:chOff x="7694093" y="1499285"/>
              <a:chExt cx="486897" cy="255374"/>
            </a:xfrm>
          </p:grpSpPr>
          <p:sp>
            <p:nvSpPr>
              <p:cNvPr id="58" name="Rounded Rectangle 5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Flowchart: Extract 5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 name="Freeform 5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7" name="TextBox 56"/>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1" name="Group 60"/>
          <p:cNvGrpSpPr/>
          <p:nvPr userDrawn="1"/>
        </p:nvGrpSpPr>
        <p:grpSpPr>
          <a:xfrm>
            <a:off x="7369126" y="6412063"/>
            <a:ext cx="255600" cy="255600"/>
            <a:chOff x="7309565" y="1555708"/>
            <a:chExt cx="255600" cy="255600"/>
          </a:xfrm>
        </p:grpSpPr>
        <p:sp>
          <p:nvSpPr>
            <p:cNvPr id="62" name="Rounded Rectangle 61"/>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3" name="Group 62"/>
            <p:cNvGrpSpPr/>
            <p:nvPr/>
          </p:nvGrpSpPr>
          <p:grpSpPr>
            <a:xfrm rot="5400000">
              <a:off x="7326125" y="1585157"/>
              <a:ext cx="222481" cy="196703"/>
              <a:chOff x="3872677" y="4058072"/>
              <a:chExt cx="582875" cy="515338"/>
            </a:xfrm>
          </p:grpSpPr>
          <p:sp>
            <p:nvSpPr>
              <p:cNvPr id="64" name="Freeform 63"/>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Isosceles Triangle 64"/>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Rectangle 65"/>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67" name="Rounded Rectangle 66">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8" name="Group 67"/>
          <p:cNvGrpSpPr/>
          <p:nvPr userDrawn="1"/>
        </p:nvGrpSpPr>
        <p:grpSpPr>
          <a:xfrm>
            <a:off x="7057077" y="6418865"/>
            <a:ext cx="255600" cy="255600"/>
            <a:chOff x="3795820" y="6272913"/>
            <a:chExt cx="255600" cy="255600"/>
          </a:xfrm>
        </p:grpSpPr>
        <p:sp>
          <p:nvSpPr>
            <p:cNvPr id="69" name="Rounded Rectangle 68"/>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0" name="Group 69"/>
            <p:cNvGrpSpPr/>
            <p:nvPr/>
          </p:nvGrpSpPr>
          <p:grpSpPr>
            <a:xfrm>
              <a:off x="3814169" y="6278769"/>
              <a:ext cx="218901" cy="221006"/>
              <a:chOff x="7361515" y="2284489"/>
              <a:chExt cx="277200" cy="279865"/>
            </a:xfrm>
          </p:grpSpPr>
          <p:sp>
            <p:nvSpPr>
              <p:cNvPr id="71" name="Rectangle 70"/>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2" name="Rectangle 71"/>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3" name="Freeform 72"/>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4" name="Rectangle 73"/>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75" name="Rounded Rectangle 74"/>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5" name="Rounded Rectangle 104">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 name="Rounded Rectangle 105">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ounded Rectangle 107">
            <a:hlinkClick r:id="rId2"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ounded Rectangle 3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44"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extLst>
      <p:ext uri="{BB962C8B-B14F-4D97-AF65-F5344CB8AC3E}">
        <p14:creationId xmlns:p14="http://schemas.microsoft.com/office/powerpoint/2010/main" val="2414464225"/>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_Basic layout_WHITE">
    <p:bg>
      <p:bgRef idx="1001">
        <a:schemeClr val="bg1"/>
      </p:bgRef>
    </p:bg>
    <p:spTree>
      <p:nvGrpSpPr>
        <p:cNvPr id="1" name=""/>
        <p:cNvGrpSpPr/>
        <p:nvPr/>
      </p:nvGrpSpPr>
      <p:grpSpPr>
        <a:xfrm>
          <a:off x="0" y="0"/>
          <a:ext cx="0" cy="0"/>
          <a:chOff x="0" y="0"/>
          <a:chExt cx="0" cy="0"/>
        </a:xfrm>
      </p:grpSpPr>
      <p:grpSp>
        <p:nvGrpSpPr>
          <p:cNvPr id="15" name="Group 14"/>
          <p:cNvGrpSpPr/>
          <p:nvPr userDrawn="1"/>
        </p:nvGrpSpPr>
        <p:grpSpPr>
          <a:xfrm>
            <a:off x="-115806" y="1167192"/>
            <a:ext cx="9315245" cy="5690808"/>
            <a:chOff x="-74428" y="1183352"/>
            <a:chExt cx="9315245" cy="5690808"/>
          </a:xfrm>
        </p:grpSpPr>
        <p:grpSp>
          <p:nvGrpSpPr>
            <p:cNvPr id="16" name="Group 15"/>
            <p:cNvGrpSpPr/>
            <p:nvPr/>
          </p:nvGrpSpPr>
          <p:grpSpPr>
            <a:xfrm>
              <a:off x="-74428" y="1199710"/>
              <a:ext cx="9292855" cy="5674450"/>
              <a:chOff x="-74428" y="1199710"/>
              <a:chExt cx="9292855" cy="5674450"/>
            </a:xfrm>
          </p:grpSpPr>
          <p:grpSp>
            <p:nvGrpSpPr>
              <p:cNvPr id="18" name="Group 17"/>
              <p:cNvGrpSpPr/>
              <p:nvPr/>
            </p:nvGrpSpPr>
            <p:grpSpPr>
              <a:xfrm>
                <a:off x="0" y="1268412"/>
                <a:ext cx="9218427" cy="5605748"/>
                <a:chOff x="0" y="1268412"/>
                <a:chExt cx="9218427" cy="5605748"/>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551391"/>
                  <a:ext cx="9108000"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 name="Group 23"/>
          <p:cNvGrpSpPr/>
          <p:nvPr userDrawn="1"/>
        </p:nvGrpSpPr>
        <p:grpSpPr>
          <a:xfrm>
            <a:off x="1403146" y="4676930"/>
            <a:ext cx="1128195" cy="2126113"/>
            <a:chOff x="1349189" y="4676930"/>
            <a:chExt cx="1128195" cy="2126113"/>
          </a:xfrm>
        </p:grpSpPr>
        <p:sp>
          <p:nvSpPr>
            <p:cNvPr id="25" name="Oval 24"/>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6" name="Group 25"/>
            <p:cNvGrpSpPr/>
            <p:nvPr/>
          </p:nvGrpSpPr>
          <p:grpSpPr>
            <a:xfrm>
              <a:off x="1369723" y="4676930"/>
              <a:ext cx="760285" cy="2052083"/>
              <a:chOff x="2052084" y="2380903"/>
              <a:chExt cx="1446017" cy="3902938"/>
            </a:xfrm>
          </p:grpSpPr>
          <p:grpSp>
            <p:nvGrpSpPr>
              <p:cNvPr id="27" name="Group 26"/>
              <p:cNvGrpSpPr/>
              <p:nvPr/>
            </p:nvGrpSpPr>
            <p:grpSpPr>
              <a:xfrm>
                <a:off x="2147777" y="2499441"/>
                <a:ext cx="1254640" cy="1254642"/>
                <a:chOff x="5018568" y="2541181"/>
                <a:chExt cx="1254640" cy="1254642"/>
              </a:xfrm>
            </p:grpSpPr>
            <p:sp>
              <p:nvSpPr>
                <p:cNvPr id="39" name="Freeform 38"/>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Freeform 39"/>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8" name="Rectangle 27"/>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 name="Rectangle 28"/>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0" name="Group 29"/>
              <p:cNvGrpSpPr/>
              <p:nvPr/>
            </p:nvGrpSpPr>
            <p:grpSpPr>
              <a:xfrm>
                <a:off x="2562447" y="2380903"/>
                <a:ext cx="425302" cy="199052"/>
                <a:chOff x="5178056" y="2483316"/>
                <a:chExt cx="425302" cy="483168"/>
              </a:xfrm>
            </p:grpSpPr>
            <p:sp>
              <p:nvSpPr>
                <p:cNvPr id="37" name="Freeform 36"/>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 name="Freeform 37"/>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 name="Group 30"/>
              <p:cNvGrpSpPr/>
              <p:nvPr/>
            </p:nvGrpSpPr>
            <p:grpSpPr>
              <a:xfrm flipH="1">
                <a:off x="2052084" y="6081823"/>
                <a:ext cx="1446017" cy="202018"/>
                <a:chOff x="5486401" y="3025753"/>
                <a:chExt cx="1446017" cy="202018"/>
              </a:xfrm>
            </p:grpSpPr>
            <p:sp>
              <p:nvSpPr>
                <p:cNvPr id="35" name="Freeform 3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 name="Freeform 3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 name="Group 31"/>
              <p:cNvGrpSpPr/>
              <p:nvPr/>
            </p:nvGrpSpPr>
            <p:grpSpPr>
              <a:xfrm flipH="1">
                <a:off x="2052084" y="3004103"/>
                <a:ext cx="1446017" cy="202018"/>
                <a:chOff x="5486401" y="3025753"/>
                <a:chExt cx="1446017" cy="202018"/>
              </a:xfrm>
            </p:grpSpPr>
            <p:sp>
              <p:nvSpPr>
                <p:cNvPr id="33" name="Freeform 32"/>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 name="Freeform 3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1" name="Group 40"/>
          <p:cNvGrpSpPr/>
          <p:nvPr userDrawn="1"/>
        </p:nvGrpSpPr>
        <p:grpSpPr>
          <a:xfrm>
            <a:off x="6990936" y="4676930"/>
            <a:ext cx="1128195" cy="2126113"/>
            <a:chOff x="1349189" y="4676930"/>
            <a:chExt cx="1128195" cy="2126113"/>
          </a:xfrm>
        </p:grpSpPr>
        <p:sp>
          <p:nvSpPr>
            <p:cNvPr id="42" name="Oval 41"/>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3" name="Group 42"/>
            <p:cNvGrpSpPr/>
            <p:nvPr/>
          </p:nvGrpSpPr>
          <p:grpSpPr>
            <a:xfrm>
              <a:off x="1369723" y="4676930"/>
              <a:ext cx="760285" cy="2052083"/>
              <a:chOff x="2052084" y="2380903"/>
              <a:chExt cx="1446017" cy="3902938"/>
            </a:xfrm>
          </p:grpSpPr>
          <p:grpSp>
            <p:nvGrpSpPr>
              <p:cNvPr id="44" name="Group 43"/>
              <p:cNvGrpSpPr/>
              <p:nvPr/>
            </p:nvGrpSpPr>
            <p:grpSpPr>
              <a:xfrm>
                <a:off x="2147777" y="2499441"/>
                <a:ext cx="1231758" cy="1254642"/>
                <a:chOff x="5018568" y="2541181"/>
                <a:chExt cx="1231758" cy="1254642"/>
              </a:xfrm>
            </p:grpSpPr>
            <p:sp>
              <p:nvSpPr>
                <p:cNvPr id="56" name="Freeform 55"/>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Freeform 56"/>
                <p:cNvSpPr/>
                <p:nvPr/>
              </p:nvSpPr>
              <p:spPr>
                <a:xfrm flipH="1">
                  <a:off x="5623005"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5" name="Rectangle 44"/>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Rectangle 45"/>
              <p:cNvSpPr/>
              <p:nvPr/>
            </p:nvSpPr>
            <p:spPr>
              <a:xfrm>
                <a:off x="2752213"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7" name="Group 46"/>
              <p:cNvGrpSpPr/>
              <p:nvPr/>
            </p:nvGrpSpPr>
            <p:grpSpPr>
              <a:xfrm>
                <a:off x="2562447" y="2380903"/>
                <a:ext cx="425302" cy="199052"/>
                <a:chOff x="5178056" y="2483316"/>
                <a:chExt cx="425302" cy="483168"/>
              </a:xfrm>
            </p:grpSpPr>
            <p:sp>
              <p:nvSpPr>
                <p:cNvPr id="54" name="Freeform 53"/>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 name="Freeform 54"/>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8" name="Group 47"/>
              <p:cNvGrpSpPr/>
              <p:nvPr/>
            </p:nvGrpSpPr>
            <p:grpSpPr>
              <a:xfrm flipH="1">
                <a:off x="2052084" y="6081823"/>
                <a:ext cx="1446017" cy="202018"/>
                <a:chOff x="5486401" y="3025753"/>
                <a:chExt cx="1446017" cy="202018"/>
              </a:xfrm>
            </p:grpSpPr>
            <p:sp>
              <p:nvSpPr>
                <p:cNvPr id="52" name="Freeform 51"/>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 name="Freeform 5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 name="Group 48"/>
              <p:cNvGrpSpPr/>
              <p:nvPr/>
            </p:nvGrpSpPr>
            <p:grpSpPr>
              <a:xfrm flipH="1">
                <a:off x="2052084" y="3004103"/>
                <a:ext cx="1400249" cy="202018"/>
                <a:chOff x="5532169" y="3025753"/>
                <a:chExt cx="1400249" cy="202018"/>
              </a:xfrm>
            </p:grpSpPr>
            <p:sp>
              <p:nvSpPr>
                <p:cNvPr id="50" name="Freeform 49"/>
                <p:cNvSpPr/>
                <p:nvPr/>
              </p:nvSpPr>
              <p:spPr>
                <a:xfrm>
                  <a:off x="5532169"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reeform 5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58" name="Group 57"/>
          <p:cNvGrpSpPr/>
          <p:nvPr userDrawn="1"/>
        </p:nvGrpSpPr>
        <p:grpSpPr>
          <a:xfrm>
            <a:off x="4197041" y="4676930"/>
            <a:ext cx="1128195" cy="2126113"/>
            <a:chOff x="1349189" y="4676930"/>
            <a:chExt cx="1128195" cy="2126113"/>
          </a:xfrm>
        </p:grpSpPr>
        <p:sp>
          <p:nvSpPr>
            <p:cNvPr id="59" name="Oval 58"/>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0" name="Group 59"/>
            <p:cNvGrpSpPr/>
            <p:nvPr/>
          </p:nvGrpSpPr>
          <p:grpSpPr>
            <a:xfrm>
              <a:off x="1369723" y="4676930"/>
              <a:ext cx="760285" cy="2052083"/>
              <a:chOff x="2052084" y="2380903"/>
              <a:chExt cx="1446017" cy="3902938"/>
            </a:xfrm>
          </p:grpSpPr>
          <p:grpSp>
            <p:nvGrpSpPr>
              <p:cNvPr id="61" name="Group 60"/>
              <p:cNvGrpSpPr/>
              <p:nvPr/>
            </p:nvGrpSpPr>
            <p:grpSpPr>
              <a:xfrm>
                <a:off x="2147777" y="2499441"/>
                <a:ext cx="1231758" cy="1254642"/>
                <a:chOff x="5018568" y="2541181"/>
                <a:chExt cx="1231758" cy="1254642"/>
              </a:xfrm>
            </p:grpSpPr>
            <p:sp>
              <p:nvSpPr>
                <p:cNvPr id="73" name="Freeform 72"/>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 name="Freeform 73"/>
                <p:cNvSpPr/>
                <p:nvPr/>
              </p:nvSpPr>
              <p:spPr>
                <a:xfrm flipH="1">
                  <a:off x="5623005"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2" name="Rectangle 61"/>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Rectangle 62"/>
              <p:cNvSpPr/>
              <p:nvPr/>
            </p:nvSpPr>
            <p:spPr>
              <a:xfrm>
                <a:off x="2752213"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4" name="Group 63"/>
              <p:cNvGrpSpPr/>
              <p:nvPr/>
            </p:nvGrpSpPr>
            <p:grpSpPr>
              <a:xfrm>
                <a:off x="2562447" y="2380903"/>
                <a:ext cx="425302" cy="199052"/>
                <a:chOff x="5178056" y="2483316"/>
                <a:chExt cx="425302" cy="483168"/>
              </a:xfrm>
            </p:grpSpPr>
            <p:sp>
              <p:nvSpPr>
                <p:cNvPr id="71" name="Freeform 70"/>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Freeform 71"/>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 name="Group 64"/>
              <p:cNvGrpSpPr/>
              <p:nvPr/>
            </p:nvGrpSpPr>
            <p:grpSpPr>
              <a:xfrm flipH="1">
                <a:off x="2052084" y="6081823"/>
                <a:ext cx="1446017" cy="202018"/>
                <a:chOff x="5486401" y="3025753"/>
                <a:chExt cx="1446017" cy="202018"/>
              </a:xfrm>
            </p:grpSpPr>
            <p:sp>
              <p:nvSpPr>
                <p:cNvPr id="69" name="Freeform 68"/>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 name="Freeform 6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6" name="Group 65"/>
              <p:cNvGrpSpPr/>
              <p:nvPr/>
            </p:nvGrpSpPr>
            <p:grpSpPr>
              <a:xfrm flipH="1">
                <a:off x="2052084" y="3004103"/>
                <a:ext cx="1400249" cy="202018"/>
                <a:chOff x="5532169" y="3025753"/>
                <a:chExt cx="1400249" cy="202018"/>
              </a:xfrm>
            </p:grpSpPr>
            <p:sp>
              <p:nvSpPr>
                <p:cNvPr id="67" name="Freeform 66"/>
                <p:cNvSpPr/>
                <p:nvPr/>
              </p:nvSpPr>
              <p:spPr>
                <a:xfrm>
                  <a:off x="5532169"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 name="Freeform 6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sp>
        <p:nvSpPr>
          <p:cNvPr id="143" name="Rounded Rectangle 142"/>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4" name="Group 143"/>
          <p:cNvGrpSpPr/>
          <p:nvPr userDrawn="1"/>
        </p:nvGrpSpPr>
        <p:grpSpPr>
          <a:xfrm>
            <a:off x="7684848" y="6412290"/>
            <a:ext cx="559962" cy="255454"/>
            <a:chOff x="7694093" y="1499285"/>
            <a:chExt cx="559962" cy="255454"/>
          </a:xfrm>
        </p:grpSpPr>
        <p:grpSp>
          <p:nvGrpSpPr>
            <p:cNvPr id="145" name="Group 144"/>
            <p:cNvGrpSpPr/>
            <p:nvPr/>
          </p:nvGrpSpPr>
          <p:grpSpPr>
            <a:xfrm>
              <a:off x="7694093" y="1499285"/>
              <a:ext cx="486897" cy="255374"/>
              <a:chOff x="7694093" y="1499285"/>
              <a:chExt cx="486897" cy="255374"/>
            </a:xfrm>
          </p:grpSpPr>
          <p:sp>
            <p:nvSpPr>
              <p:cNvPr id="147" name="Rounded Rectangle 14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 name="Flowchart: Extract 14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reeform 14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46" name="TextBox 14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50" name="Group 149"/>
          <p:cNvGrpSpPr/>
          <p:nvPr userDrawn="1"/>
        </p:nvGrpSpPr>
        <p:grpSpPr>
          <a:xfrm>
            <a:off x="8198004" y="6412290"/>
            <a:ext cx="580459" cy="255454"/>
            <a:chOff x="8232919" y="1499285"/>
            <a:chExt cx="580459" cy="255454"/>
          </a:xfrm>
        </p:grpSpPr>
        <p:sp>
          <p:nvSpPr>
            <p:cNvPr id="151" name="TextBox 15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52" name="Group 151"/>
            <p:cNvGrpSpPr/>
            <p:nvPr/>
          </p:nvGrpSpPr>
          <p:grpSpPr>
            <a:xfrm flipH="1">
              <a:off x="8263109" y="1499285"/>
              <a:ext cx="486897" cy="255374"/>
              <a:chOff x="7694093" y="1499285"/>
              <a:chExt cx="486897" cy="255374"/>
            </a:xfrm>
          </p:grpSpPr>
          <p:sp>
            <p:nvSpPr>
              <p:cNvPr id="154" name="Rounded Rectangle 15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 name="Flowchart: Extract 15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6" name="Freeform 15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3" name="TextBox 15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57" name="Group 156"/>
          <p:cNvGrpSpPr/>
          <p:nvPr userDrawn="1"/>
        </p:nvGrpSpPr>
        <p:grpSpPr>
          <a:xfrm>
            <a:off x="7369126" y="6412063"/>
            <a:ext cx="255600" cy="255600"/>
            <a:chOff x="7309565" y="1555708"/>
            <a:chExt cx="255600" cy="255600"/>
          </a:xfrm>
        </p:grpSpPr>
        <p:sp>
          <p:nvSpPr>
            <p:cNvPr id="158" name="Rounded Rectangle 15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p:nvGrpSpPr>
          <p:grpSpPr>
            <a:xfrm rot="5400000">
              <a:off x="7326125" y="1585157"/>
              <a:ext cx="222481" cy="196703"/>
              <a:chOff x="3872677" y="4058072"/>
              <a:chExt cx="582875" cy="515338"/>
            </a:xfrm>
          </p:grpSpPr>
          <p:sp>
            <p:nvSpPr>
              <p:cNvPr id="160" name="Freeform 15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1" name="Isosceles Triangle 16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63" name="Rounded Rectangle 162">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4" name="Group 163"/>
          <p:cNvGrpSpPr/>
          <p:nvPr userDrawn="1"/>
        </p:nvGrpSpPr>
        <p:grpSpPr>
          <a:xfrm>
            <a:off x="7057077" y="6418865"/>
            <a:ext cx="255600" cy="255600"/>
            <a:chOff x="3795820" y="6272913"/>
            <a:chExt cx="255600" cy="255600"/>
          </a:xfrm>
        </p:grpSpPr>
        <p:sp>
          <p:nvSpPr>
            <p:cNvPr id="165" name="Rounded Rectangle 16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6" name="Group 165"/>
            <p:cNvGrpSpPr/>
            <p:nvPr/>
          </p:nvGrpSpPr>
          <p:grpSpPr>
            <a:xfrm>
              <a:off x="3814169" y="6278769"/>
              <a:ext cx="218901" cy="221006"/>
              <a:chOff x="7361515" y="2284489"/>
              <a:chExt cx="277200" cy="279865"/>
            </a:xfrm>
          </p:grpSpPr>
          <p:sp>
            <p:nvSpPr>
              <p:cNvPr id="167" name="Rectangle 16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68" name="Rectangle 16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69" name="Freeform 16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70" name="Rectangle 16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71" name="Rounded Rectangle 170"/>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 name="Rounded Rectangle 171">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3" name="Rounded Rectangle 172">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 name="Rounded Rectangle 173">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 name="Rounded Rectangle 174">
            <a:hlinkClick r:id="rId3"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99"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100" name="Picture 99" descr="ess_logo_frugal_blue_cmyk.png"/>
          <p:cNvPicPr>
            <a:picLocks noChangeAspect="1"/>
          </p:cNvPicPr>
          <p:nvPr userDrawn="1"/>
        </p:nvPicPr>
        <p:blipFill>
          <a:blip r:embed="rId4">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3414482099"/>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23_Basic layout_WHITE">
    <p:bg>
      <p:bgPr>
        <a:solidFill>
          <a:schemeClr val="tx2"/>
        </a:solidFill>
        <a:effectLst/>
      </p:bgPr>
    </p:bg>
    <p:spTree>
      <p:nvGrpSpPr>
        <p:cNvPr id="1" name=""/>
        <p:cNvGrpSpPr/>
        <p:nvPr/>
      </p:nvGrpSpPr>
      <p:grpSpPr>
        <a:xfrm>
          <a:off x="0" y="0"/>
          <a:ext cx="0" cy="0"/>
          <a:chOff x="0" y="0"/>
          <a:chExt cx="0" cy="0"/>
        </a:xfrm>
      </p:grpSpPr>
      <p:sp>
        <p:nvSpPr>
          <p:cNvPr id="14"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2" name="Title 1"/>
          <p:cNvSpPr>
            <a:spLocks noGrp="1"/>
          </p:cNvSpPr>
          <p:nvPr>
            <p:ph type="title"/>
          </p:nvPr>
        </p:nvSpPr>
        <p:spPr>
          <a:xfrm>
            <a:off x="468000" y="299357"/>
            <a:ext cx="6068267" cy="430887"/>
          </a:xfrm>
        </p:spPr>
        <p:txBody>
          <a:bodyPr/>
          <a:lstStyle>
            <a:lvl1pPr>
              <a:defRPr>
                <a:solidFill>
                  <a:schemeClr val="bg1"/>
                </a:solidFill>
              </a:defRPr>
            </a:lvl1pPr>
          </a:lstStyle>
          <a:p>
            <a:r>
              <a:rPr lang="en-US" dirty="0"/>
              <a:t>Click to edit Master title style</a:t>
            </a:r>
            <a:endParaRPr lang="en-GB" dirty="0"/>
          </a:p>
        </p:txBody>
      </p:sp>
      <p:grpSp>
        <p:nvGrpSpPr>
          <p:cNvPr id="15" name="Group 14"/>
          <p:cNvGrpSpPr/>
          <p:nvPr userDrawn="1"/>
        </p:nvGrpSpPr>
        <p:grpSpPr>
          <a:xfrm>
            <a:off x="-115806" y="1167192"/>
            <a:ext cx="9315245" cy="5736972"/>
            <a:chOff x="-74428" y="1183352"/>
            <a:chExt cx="9315245" cy="5736972"/>
          </a:xfrm>
        </p:grpSpPr>
        <p:grpSp>
          <p:nvGrpSpPr>
            <p:cNvPr id="16" name="Group 15"/>
            <p:cNvGrpSpPr/>
            <p:nvPr/>
          </p:nvGrpSpPr>
          <p:grpSpPr>
            <a:xfrm>
              <a:off x="-74428" y="1199710"/>
              <a:ext cx="9292855" cy="5720614"/>
              <a:chOff x="-74428" y="1199710"/>
              <a:chExt cx="9292855" cy="5720614"/>
            </a:xfrm>
          </p:grpSpPr>
          <p:grpSp>
            <p:nvGrpSpPr>
              <p:cNvPr id="18" name="Group 17"/>
              <p:cNvGrpSpPr/>
              <p:nvPr/>
            </p:nvGrpSpPr>
            <p:grpSpPr>
              <a:xfrm>
                <a:off x="-54972" y="1268412"/>
                <a:ext cx="9273399" cy="5651912"/>
                <a:chOff x="-54972" y="1268412"/>
                <a:chExt cx="9273399" cy="5651912"/>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54972" y="5551391"/>
                  <a:ext cx="9182428" cy="1368933"/>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 name="Group 23"/>
          <p:cNvGrpSpPr/>
          <p:nvPr userDrawn="1"/>
        </p:nvGrpSpPr>
        <p:grpSpPr>
          <a:xfrm>
            <a:off x="1403146" y="4041930"/>
            <a:ext cx="1128195" cy="2126113"/>
            <a:chOff x="1349189" y="4676930"/>
            <a:chExt cx="1128195" cy="2126113"/>
          </a:xfrm>
        </p:grpSpPr>
        <p:sp>
          <p:nvSpPr>
            <p:cNvPr id="25" name="Oval 24"/>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6" name="Group 25"/>
            <p:cNvGrpSpPr/>
            <p:nvPr/>
          </p:nvGrpSpPr>
          <p:grpSpPr>
            <a:xfrm>
              <a:off x="1369723" y="4676930"/>
              <a:ext cx="760285" cy="2052083"/>
              <a:chOff x="2052084" y="2380903"/>
              <a:chExt cx="1446017" cy="3902938"/>
            </a:xfrm>
          </p:grpSpPr>
          <p:grpSp>
            <p:nvGrpSpPr>
              <p:cNvPr id="27" name="Group 26"/>
              <p:cNvGrpSpPr/>
              <p:nvPr/>
            </p:nvGrpSpPr>
            <p:grpSpPr>
              <a:xfrm>
                <a:off x="2147777" y="2499441"/>
                <a:ext cx="1254640" cy="1254642"/>
                <a:chOff x="5018568" y="2541181"/>
                <a:chExt cx="1254640" cy="1254642"/>
              </a:xfrm>
            </p:grpSpPr>
            <p:sp>
              <p:nvSpPr>
                <p:cNvPr id="39" name="Freeform 38"/>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Freeform 39"/>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8" name="Rectangle 27"/>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 name="Rectangle 28"/>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0" name="Group 29"/>
              <p:cNvGrpSpPr/>
              <p:nvPr/>
            </p:nvGrpSpPr>
            <p:grpSpPr>
              <a:xfrm>
                <a:off x="2562447" y="2380903"/>
                <a:ext cx="425302" cy="199052"/>
                <a:chOff x="5178056" y="2483316"/>
                <a:chExt cx="425302" cy="483168"/>
              </a:xfrm>
            </p:grpSpPr>
            <p:sp>
              <p:nvSpPr>
                <p:cNvPr id="37" name="Freeform 36"/>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 name="Freeform 37"/>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 name="Group 30"/>
              <p:cNvGrpSpPr/>
              <p:nvPr/>
            </p:nvGrpSpPr>
            <p:grpSpPr>
              <a:xfrm flipH="1">
                <a:off x="2052084" y="6081823"/>
                <a:ext cx="1446017" cy="202018"/>
                <a:chOff x="5486401" y="3025753"/>
                <a:chExt cx="1446017" cy="202018"/>
              </a:xfrm>
            </p:grpSpPr>
            <p:sp>
              <p:nvSpPr>
                <p:cNvPr id="35" name="Freeform 3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 name="Freeform 3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 name="Group 31"/>
              <p:cNvGrpSpPr/>
              <p:nvPr/>
            </p:nvGrpSpPr>
            <p:grpSpPr>
              <a:xfrm flipH="1">
                <a:off x="2052084" y="3004103"/>
                <a:ext cx="1446017" cy="202018"/>
                <a:chOff x="5486401" y="3025753"/>
                <a:chExt cx="1446017" cy="202018"/>
              </a:xfrm>
            </p:grpSpPr>
            <p:sp>
              <p:nvSpPr>
                <p:cNvPr id="33" name="Freeform 32"/>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 name="Freeform 3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1" name="Group 40"/>
          <p:cNvGrpSpPr/>
          <p:nvPr userDrawn="1"/>
        </p:nvGrpSpPr>
        <p:grpSpPr>
          <a:xfrm>
            <a:off x="6990936" y="4041930"/>
            <a:ext cx="1128195" cy="2126113"/>
            <a:chOff x="1349189" y="4676930"/>
            <a:chExt cx="1128195" cy="2126113"/>
          </a:xfrm>
        </p:grpSpPr>
        <p:sp>
          <p:nvSpPr>
            <p:cNvPr id="42" name="Oval 41"/>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3" name="Group 42"/>
            <p:cNvGrpSpPr/>
            <p:nvPr/>
          </p:nvGrpSpPr>
          <p:grpSpPr>
            <a:xfrm>
              <a:off x="1369723" y="4676930"/>
              <a:ext cx="760285" cy="2052083"/>
              <a:chOff x="2052084" y="2380903"/>
              <a:chExt cx="1446017" cy="3902938"/>
            </a:xfrm>
          </p:grpSpPr>
          <p:grpSp>
            <p:nvGrpSpPr>
              <p:cNvPr id="44" name="Group 43"/>
              <p:cNvGrpSpPr/>
              <p:nvPr/>
            </p:nvGrpSpPr>
            <p:grpSpPr>
              <a:xfrm>
                <a:off x="2147777" y="2499441"/>
                <a:ext cx="1234881" cy="1254642"/>
                <a:chOff x="5018568" y="2541181"/>
                <a:chExt cx="1234881" cy="1254642"/>
              </a:xfrm>
            </p:grpSpPr>
            <p:sp>
              <p:nvSpPr>
                <p:cNvPr id="56" name="Freeform 55"/>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Freeform 56"/>
                <p:cNvSpPr/>
                <p:nvPr/>
              </p:nvSpPr>
              <p:spPr>
                <a:xfrm flipH="1">
                  <a:off x="5626128"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5" name="Rectangle 44"/>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Rectangle 45"/>
              <p:cNvSpPr/>
              <p:nvPr/>
            </p:nvSpPr>
            <p:spPr>
              <a:xfrm>
                <a:off x="2755336"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7" name="Group 46"/>
              <p:cNvGrpSpPr/>
              <p:nvPr/>
            </p:nvGrpSpPr>
            <p:grpSpPr>
              <a:xfrm>
                <a:off x="2562447" y="2380903"/>
                <a:ext cx="405543" cy="199052"/>
                <a:chOff x="5178056" y="2483316"/>
                <a:chExt cx="405543" cy="483168"/>
              </a:xfrm>
            </p:grpSpPr>
            <p:sp>
              <p:nvSpPr>
                <p:cNvPr id="54" name="Freeform 53"/>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 name="Freeform 54"/>
                <p:cNvSpPr/>
                <p:nvPr/>
              </p:nvSpPr>
              <p:spPr>
                <a:xfrm>
                  <a:off x="5370947"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8" name="Group 47"/>
              <p:cNvGrpSpPr/>
              <p:nvPr/>
            </p:nvGrpSpPr>
            <p:grpSpPr>
              <a:xfrm flipH="1">
                <a:off x="2052084" y="6081823"/>
                <a:ext cx="1446017" cy="202018"/>
                <a:chOff x="5486401" y="3025753"/>
                <a:chExt cx="1446017" cy="202018"/>
              </a:xfrm>
            </p:grpSpPr>
            <p:sp>
              <p:nvSpPr>
                <p:cNvPr id="52" name="Freeform 51"/>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 name="Freeform 5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 name="Group 48"/>
              <p:cNvGrpSpPr/>
              <p:nvPr/>
            </p:nvGrpSpPr>
            <p:grpSpPr>
              <a:xfrm flipH="1">
                <a:off x="2052084" y="3004103"/>
                <a:ext cx="1426255" cy="202018"/>
                <a:chOff x="5506163" y="3025753"/>
                <a:chExt cx="1426255" cy="202018"/>
              </a:xfrm>
            </p:grpSpPr>
            <p:sp>
              <p:nvSpPr>
                <p:cNvPr id="51" name="Freeform 5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reeform 49"/>
                <p:cNvSpPr/>
                <p:nvPr/>
              </p:nvSpPr>
              <p:spPr>
                <a:xfrm>
                  <a:off x="550616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58" name="Group 57"/>
          <p:cNvGrpSpPr/>
          <p:nvPr userDrawn="1"/>
        </p:nvGrpSpPr>
        <p:grpSpPr>
          <a:xfrm>
            <a:off x="4197041" y="4041930"/>
            <a:ext cx="1128195" cy="2126113"/>
            <a:chOff x="1349189" y="4676930"/>
            <a:chExt cx="1128195" cy="2126113"/>
          </a:xfrm>
        </p:grpSpPr>
        <p:sp>
          <p:nvSpPr>
            <p:cNvPr id="59" name="Oval 58"/>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0" name="Group 59"/>
            <p:cNvGrpSpPr/>
            <p:nvPr/>
          </p:nvGrpSpPr>
          <p:grpSpPr>
            <a:xfrm>
              <a:off x="1369723" y="4676930"/>
              <a:ext cx="749895" cy="2052083"/>
              <a:chOff x="2052084" y="2380903"/>
              <a:chExt cx="1426255" cy="3902938"/>
            </a:xfrm>
          </p:grpSpPr>
          <p:grpSp>
            <p:nvGrpSpPr>
              <p:cNvPr id="61" name="Group 60"/>
              <p:cNvGrpSpPr/>
              <p:nvPr/>
            </p:nvGrpSpPr>
            <p:grpSpPr>
              <a:xfrm>
                <a:off x="2147777" y="2499441"/>
                <a:ext cx="1231758" cy="1254642"/>
                <a:chOff x="5018568" y="2541181"/>
                <a:chExt cx="1231758" cy="1254642"/>
              </a:xfrm>
            </p:grpSpPr>
            <p:sp>
              <p:nvSpPr>
                <p:cNvPr id="73" name="Freeform 72"/>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 name="Freeform 73"/>
                <p:cNvSpPr/>
                <p:nvPr/>
              </p:nvSpPr>
              <p:spPr>
                <a:xfrm flipH="1">
                  <a:off x="5623005"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2" name="Rectangle 61"/>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Rectangle 62"/>
              <p:cNvSpPr/>
              <p:nvPr/>
            </p:nvSpPr>
            <p:spPr>
              <a:xfrm>
                <a:off x="2752213"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4" name="Group 63"/>
              <p:cNvGrpSpPr/>
              <p:nvPr/>
            </p:nvGrpSpPr>
            <p:grpSpPr>
              <a:xfrm>
                <a:off x="2562447" y="2380903"/>
                <a:ext cx="402420" cy="199052"/>
                <a:chOff x="5178056" y="2483316"/>
                <a:chExt cx="402420" cy="483168"/>
              </a:xfrm>
            </p:grpSpPr>
            <p:sp>
              <p:nvSpPr>
                <p:cNvPr id="71" name="Freeform 70"/>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Freeform 71"/>
                <p:cNvSpPr/>
                <p:nvPr/>
              </p:nvSpPr>
              <p:spPr>
                <a:xfrm>
                  <a:off x="5367824"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 name="Group 64"/>
              <p:cNvGrpSpPr/>
              <p:nvPr/>
            </p:nvGrpSpPr>
            <p:grpSpPr>
              <a:xfrm flipH="1">
                <a:off x="2052084" y="6081823"/>
                <a:ext cx="1426255" cy="202018"/>
                <a:chOff x="5506163" y="3025753"/>
                <a:chExt cx="1426255" cy="202018"/>
              </a:xfrm>
            </p:grpSpPr>
            <p:sp>
              <p:nvSpPr>
                <p:cNvPr id="70" name="Freeform 6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 name="Freeform 68"/>
                <p:cNvSpPr/>
                <p:nvPr/>
              </p:nvSpPr>
              <p:spPr>
                <a:xfrm>
                  <a:off x="550616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6" name="Group 65"/>
              <p:cNvGrpSpPr/>
              <p:nvPr/>
            </p:nvGrpSpPr>
            <p:grpSpPr>
              <a:xfrm flipH="1">
                <a:off x="2052084" y="3004103"/>
                <a:ext cx="1423132" cy="202018"/>
                <a:chOff x="5509286" y="3025753"/>
                <a:chExt cx="1423132" cy="202018"/>
              </a:xfrm>
            </p:grpSpPr>
            <p:sp>
              <p:nvSpPr>
                <p:cNvPr id="68" name="Freeform 6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reeform 66"/>
                <p:cNvSpPr/>
                <p:nvPr/>
              </p:nvSpPr>
              <p:spPr>
                <a:xfrm>
                  <a:off x="5509286"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sp>
        <p:nvSpPr>
          <p:cNvPr id="109" name="Rounded Rectangle 10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0" name="Group 109"/>
          <p:cNvGrpSpPr/>
          <p:nvPr userDrawn="1"/>
        </p:nvGrpSpPr>
        <p:grpSpPr>
          <a:xfrm>
            <a:off x="7684848" y="6412290"/>
            <a:ext cx="559962" cy="255454"/>
            <a:chOff x="7694093" y="1499285"/>
            <a:chExt cx="559962" cy="255454"/>
          </a:xfrm>
        </p:grpSpPr>
        <p:grpSp>
          <p:nvGrpSpPr>
            <p:cNvPr id="111" name="Group 110"/>
            <p:cNvGrpSpPr/>
            <p:nvPr/>
          </p:nvGrpSpPr>
          <p:grpSpPr>
            <a:xfrm>
              <a:off x="7694093" y="1499285"/>
              <a:ext cx="486897" cy="255374"/>
              <a:chOff x="7694093" y="1499285"/>
              <a:chExt cx="486897" cy="255374"/>
            </a:xfrm>
          </p:grpSpPr>
          <p:sp>
            <p:nvSpPr>
              <p:cNvPr id="113" name="Rounded Rectangle 11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4" name="Flowchart: Extract 11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 name="Freeform 11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12" name="TextBox 11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16" name="Group 115"/>
          <p:cNvGrpSpPr/>
          <p:nvPr userDrawn="1"/>
        </p:nvGrpSpPr>
        <p:grpSpPr>
          <a:xfrm>
            <a:off x="8198004" y="6412290"/>
            <a:ext cx="580459" cy="255454"/>
            <a:chOff x="8232919" y="1499285"/>
            <a:chExt cx="580459" cy="255454"/>
          </a:xfrm>
        </p:grpSpPr>
        <p:sp>
          <p:nvSpPr>
            <p:cNvPr id="117" name="TextBox 11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18" name="Group 117"/>
            <p:cNvGrpSpPr/>
            <p:nvPr/>
          </p:nvGrpSpPr>
          <p:grpSpPr>
            <a:xfrm flipH="1">
              <a:off x="8263109" y="1499285"/>
              <a:ext cx="486897" cy="255374"/>
              <a:chOff x="7694093" y="1499285"/>
              <a:chExt cx="486897" cy="255374"/>
            </a:xfrm>
          </p:grpSpPr>
          <p:sp>
            <p:nvSpPr>
              <p:cNvPr id="120" name="Rounded Rectangle 11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 name="Flowchart: Extract 12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 name="Freeform 12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19" name="TextBox 11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23" name="Group 122"/>
          <p:cNvGrpSpPr/>
          <p:nvPr userDrawn="1"/>
        </p:nvGrpSpPr>
        <p:grpSpPr>
          <a:xfrm>
            <a:off x="7369126" y="6412063"/>
            <a:ext cx="255600" cy="255600"/>
            <a:chOff x="7309565" y="1555708"/>
            <a:chExt cx="255600" cy="255600"/>
          </a:xfrm>
        </p:grpSpPr>
        <p:sp>
          <p:nvSpPr>
            <p:cNvPr id="124" name="Rounded Rectangle 12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25" name="Group 124"/>
            <p:cNvGrpSpPr/>
            <p:nvPr/>
          </p:nvGrpSpPr>
          <p:grpSpPr>
            <a:xfrm rot="5400000">
              <a:off x="7326125" y="1585157"/>
              <a:ext cx="222481" cy="196703"/>
              <a:chOff x="3872677" y="4058072"/>
              <a:chExt cx="582875" cy="515338"/>
            </a:xfrm>
          </p:grpSpPr>
          <p:sp>
            <p:nvSpPr>
              <p:cNvPr id="126" name="Freeform 12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7" name="Isosceles Triangle 12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 name="Rectangle 12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29" name="Rounded Rectangle 128">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0" name="Group 129"/>
          <p:cNvGrpSpPr/>
          <p:nvPr userDrawn="1"/>
        </p:nvGrpSpPr>
        <p:grpSpPr>
          <a:xfrm>
            <a:off x="7057077" y="6418865"/>
            <a:ext cx="255600" cy="255600"/>
            <a:chOff x="3795820" y="6272913"/>
            <a:chExt cx="255600" cy="255600"/>
          </a:xfrm>
        </p:grpSpPr>
        <p:sp>
          <p:nvSpPr>
            <p:cNvPr id="131" name="Rounded Rectangle 13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2" name="Group 131"/>
            <p:cNvGrpSpPr/>
            <p:nvPr/>
          </p:nvGrpSpPr>
          <p:grpSpPr>
            <a:xfrm>
              <a:off x="3814169" y="6278769"/>
              <a:ext cx="218901" cy="221006"/>
              <a:chOff x="7361515" y="2284489"/>
              <a:chExt cx="277200" cy="279865"/>
            </a:xfrm>
          </p:grpSpPr>
          <p:sp>
            <p:nvSpPr>
              <p:cNvPr id="133" name="Rectangle 13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34" name="Rectangle 13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35" name="Freeform 13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36" name="Rectangle 13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37" name="Rounded Rectangle 13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ounded Rectangle 161">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3" name="Rounded Rectangle 162">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Rounded Rectangle 96">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2221069505"/>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8_Basic layout_WHITE">
    <p:bg>
      <p:bgRef idx="1001">
        <a:schemeClr val="bg1"/>
      </p:bgRef>
    </p:bg>
    <p:spTree>
      <p:nvGrpSpPr>
        <p:cNvPr id="1" name=""/>
        <p:cNvGrpSpPr/>
        <p:nvPr/>
      </p:nvGrpSpPr>
      <p:grpSpPr>
        <a:xfrm>
          <a:off x="0" y="0"/>
          <a:ext cx="0" cy="0"/>
          <a:chOff x="0" y="0"/>
          <a:chExt cx="0" cy="0"/>
        </a:xfrm>
      </p:grpSpPr>
      <p:sp>
        <p:nvSpPr>
          <p:cNvPr id="14"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2"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grpSp>
        <p:nvGrpSpPr>
          <p:cNvPr id="15" name="Group 14"/>
          <p:cNvGrpSpPr/>
          <p:nvPr userDrawn="1"/>
        </p:nvGrpSpPr>
        <p:grpSpPr>
          <a:xfrm>
            <a:off x="-115806" y="1167192"/>
            <a:ext cx="9315245" cy="5690808"/>
            <a:chOff x="-74428" y="1183352"/>
            <a:chExt cx="9315245" cy="5690808"/>
          </a:xfrm>
        </p:grpSpPr>
        <p:grpSp>
          <p:nvGrpSpPr>
            <p:cNvPr id="16" name="Group 15"/>
            <p:cNvGrpSpPr/>
            <p:nvPr/>
          </p:nvGrpSpPr>
          <p:grpSpPr>
            <a:xfrm>
              <a:off x="-74428" y="1199710"/>
              <a:ext cx="9292855" cy="5674450"/>
              <a:chOff x="-74428" y="1199710"/>
              <a:chExt cx="9292855" cy="5674450"/>
            </a:xfrm>
          </p:grpSpPr>
          <p:grpSp>
            <p:nvGrpSpPr>
              <p:cNvPr id="18" name="Group 17"/>
              <p:cNvGrpSpPr/>
              <p:nvPr/>
            </p:nvGrpSpPr>
            <p:grpSpPr>
              <a:xfrm>
                <a:off x="0" y="1268412"/>
                <a:ext cx="9218427" cy="5605748"/>
                <a:chOff x="0" y="1268412"/>
                <a:chExt cx="9218427" cy="5605748"/>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551391"/>
                  <a:ext cx="9108000" cy="1306609"/>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 name="Group 23"/>
          <p:cNvGrpSpPr/>
          <p:nvPr userDrawn="1"/>
        </p:nvGrpSpPr>
        <p:grpSpPr>
          <a:xfrm>
            <a:off x="1403146" y="4676930"/>
            <a:ext cx="1128195" cy="2126113"/>
            <a:chOff x="1349189" y="4676930"/>
            <a:chExt cx="1128195" cy="2126113"/>
          </a:xfrm>
        </p:grpSpPr>
        <p:sp>
          <p:nvSpPr>
            <p:cNvPr id="25" name="Oval 24"/>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6" name="Group 25"/>
            <p:cNvGrpSpPr/>
            <p:nvPr/>
          </p:nvGrpSpPr>
          <p:grpSpPr>
            <a:xfrm>
              <a:off x="1369723" y="4676930"/>
              <a:ext cx="760285" cy="2052083"/>
              <a:chOff x="2052084" y="2380903"/>
              <a:chExt cx="1446017" cy="3902938"/>
            </a:xfrm>
          </p:grpSpPr>
          <p:grpSp>
            <p:nvGrpSpPr>
              <p:cNvPr id="27" name="Group 26"/>
              <p:cNvGrpSpPr/>
              <p:nvPr/>
            </p:nvGrpSpPr>
            <p:grpSpPr>
              <a:xfrm>
                <a:off x="2147777" y="2499441"/>
                <a:ext cx="1254640" cy="1254642"/>
                <a:chOff x="5018568" y="2541181"/>
                <a:chExt cx="1254640" cy="1254642"/>
              </a:xfrm>
            </p:grpSpPr>
            <p:sp>
              <p:nvSpPr>
                <p:cNvPr id="39" name="Freeform 38"/>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Freeform 39"/>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8" name="Rectangle 27"/>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 name="Rectangle 28"/>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0" name="Group 29"/>
              <p:cNvGrpSpPr/>
              <p:nvPr/>
            </p:nvGrpSpPr>
            <p:grpSpPr>
              <a:xfrm>
                <a:off x="2562447" y="2380903"/>
                <a:ext cx="425302" cy="199052"/>
                <a:chOff x="5178056" y="2483316"/>
                <a:chExt cx="425302" cy="483168"/>
              </a:xfrm>
            </p:grpSpPr>
            <p:sp>
              <p:nvSpPr>
                <p:cNvPr id="37" name="Freeform 36"/>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 name="Freeform 37"/>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 name="Group 30"/>
              <p:cNvGrpSpPr/>
              <p:nvPr/>
            </p:nvGrpSpPr>
            <p:grpSpPr>
              <a:xfrm flipH="1">
                <a:off x="2052084" y="6081823"/>
                <a:ext cx="1446017" cy="202018"/>
                <a:chOff x="5486401" y="3025753"/>
                <a:chExt cx="1446017" cy="202018"/>
              </a:xfrm>
            </p:grpSpPr>
            <p:sp>
              <p:nvSpPr>
                <p:cNvPr id="35" name="Freeform 3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 name="Freeform 3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 name="Group 31"/>
              <p:cNvGrpSpPr/>
              <p:nvPr/>
            </p:nvGrpSpPr>
            <p:grpSpPr>
              <a:xfrm flipH="1">
                <a:off x="2052084" y="3004103"/>
                <a:ext cx="1446017" cy="202018"/>
                <a:chOff x="5486401" y="3025753"/>
                <a:chExt cx="1446017" cy="202018"/>
              </a:xfrm>
            </p:grpSpPr>
            <p:sp>
              <p:nvSpPr>
                <p:cNvPr id="33" name="Freeform 32"/>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 name="Freeform 3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1" name="Group 40"/>
          <p:cNvGrpSpPr/>
          <p:nvPr userDrawn="1"/>
        </p:nvGrpSpPr>
        <p:grpSpPr>
          <a:xfrm>
            <a:off x="6990936" y="4676930"/>
            <a:ext cx="1128195" cy="2126113"/>
            <a:chOff x="1349189" y="4676930"/>
            <a:chExt cx="1128195" cy="2126113"/>
          </a:xfrm>
        </p:grpSpPr>
        <p:sp>
          <p:nvSpPr>
            <p:cNvPr id="42" name="Oval 41"/>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3" name="Group 42"/>
            <p:cNvGrpSpPr/>
            <p:nvPr/>
          </p:nvGrpSpPr>
          <p:grpSpPr>
            <a:xfrm>
              <a:off x="1369723" y="4676930"/>
              <a:ext cx="760285" cy="2052083"/>
              <a:chOff x="2052084" y="2380903"/>
              <a:chExt cx="1446017" cy="3902938"/>
            </a:xfrm>
          </p:grpSpPr>
          <p:grpSp>
            <p:nvGrpSpPr>
              <p:cNvPr id="44" name="Group 43"/>
              <p:cNvGrpSpPr/>
              <p:nvPr/>
            </p:nvGrpSpPr>
            <p:grpSpPr>
              <a:xfrm>
                <a:off x="2147777" y="2499441"/>
                <a:ext cx="1254640" cy="1254642"/>
                <a:chOff x="5018568" y="2541181"/>
                <a:chExt cx="1254640" cy="1254642"/>
              </a:xfrm>
            </p:grpSpPr>
            <p:sp>
              <p:nvSpPr>
                <p:cNvPr id="56" name="Freeform 55"/>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Freeform 56"/>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5" name="Rectangle 44"/>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Rectangle 45"/>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7" name="Group 46"/>
              <p:cNvGrpSpPr/>
              <p:nvPr/>
            </p:nvGrpSpPr>
            <p:grpSpPr>
              <a:xfrm>
                <a:off x="2562447" y="2380903"/>
                <a:ext cx="425302" cy="199052"/>
                <a:chOff x="5178056" y="2483316"/>
                <a:chExt cx="425302" cy="483168"/>
              </a:xfrm>
            </p:grpSpPr>
            <p:sp>
              <p:nvSpPr>
                <p:cNvPr id="54" name="Freeform 53"/>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 name="Freeform 54"/>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8" name="Group 47"/>
              <p:cNvGrpSpPr/>
              <p:nvPr/>
            </p:nvGrpSpPr>
            <p:grpSpPr>
              <a:xfrm flipH="1">
                <a:off x="2052084" y="6081823"/>
                <a:ext cx="1446017" cy="202018"/>
                <a:chOff x="5486401" y="3025753"/>
                <a:chExt cx="1446017" cy="202018"/>
              </a:xfrm>
            </p:grpSpPr>
            <p:sp>
              <p:nvSpPr>
                <p:cNvPr id="52" name="Freeform 51"/>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 name="Freeform 5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 name="Group 48"/>
              <p:cNvGrpSpPr/>
              <p:nvPr/>
            </p:nvGrpSpPr>
            <p:grpSpPr>
              <a:xfrm flipH="1">
                <a:off x="2052084" y="3004103"/>
                <a:ext cx="1446017" cy="202018"/>
                <a:chOff x="5486401" y="3025753"/>
                <a:chExt cx="1446017" cy="202018"/>
              </a:xfrm>
            </p:grpSpPr>
            <p:sp>
              <p:nvSpPr>
                <p:cNvPr id="50" name="Freeform 49"/>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reeform 5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58" name="Group 57"/>
          <p:cNvGrpSpPr/>
          <p:nvPr userDrawn="1"/>
        </p:nvGrpSpPr>
        <p:grpSpPr>
          <a:xfrm>
            <a:off x="4197041" y="4676930"/>
            <a:ext cx="1128195" cy="2126113"/>
            <a:chOff x="1349189" y="4676930"/>
            <a:chExt cx="1128195" cy="2126113"/>
          </a:xfrm>
        </p:grpSpPr>
        <p:sp>
          <p:nvSpPr>
            <p:cNvPr id="59" name="Oval 58"/>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0" name="Group 59"/>
            <p:cNvGrpSpPr/>
            <p:nvPr/>
          </p:nvGrpSpPr>
          <p:grpSpPr>
            <a:xfrm>
              <a:off x="1369723" y="4676930"/>
              <a:ext cx="760285" cy="2052083"/>
              <a:chOff x="2052084" y="2380903"/>
              <a:chExt cx="1446017" cy="3902938"/>
            </a:xfrm>
          </p:grpSpPr>
          <p:grpSp>
            <p:nvGrpSpPr>
              <p:cNvPr id="61" name="Group 60"/>
              <p:cNvGrpSpPr/>
              <p:nvPr/>
            </p:nvGrpSpPr>
            <p:grpSpPr>
              <a:xfrm>
                <a:off x="2147777" y="2499441"/>
                <a:ext cx="1254640" cy="1254642"/>
                <a:chOff x="5018568" y="2541181"/>
                <a:chExt cx="1254640" cy="1254642"/>
              </a:xfrm>
            </p:grpSpPr>
            <p:sp>
              <p:nvSpPr>
                <p:cNvPr id="73" name="Freeform 72"/>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 name="Freeform 73"/>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2" name="Rectangle 61"/>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Rectangle 62"/>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4" name="Group 63"/>
              <p:cNvGrpSpPr/>
              <p:nvPr/>
            </p:nvGrpSpPr>
            <p:grpSpPr>
              <a:xfrm>
                <a:off x="2562447" y="2380903"/>
                <a:ext cx="425302" cy="199052"/>
                <a:chOff x="5178056" y="2483316"/>
                <a:chExt cx="425302" cy="483168"/>
              </a:xfrm>
            </p:grpSpPr>
            <p:sp>
              <p:nvSpPr>
                <p:cNvPr id="71" name="Freeform 70"/>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Freeform 71"/>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 name="Group 64"/>
              <p:cNvGrpSpPr/>
              <p:nvPr/>
            </p:nvGrpSpPr>
            <p:grpSpPr>
              <a:xfrm flipH="1">
                <a:off x="2052084" y="6081823"/>
                <a:ext cx="1446017" cy="202018"/>
                <a:chOff x="5486401" y="3025753"/>
                <a:chExt cx="1446017" cy="202018"/>
              </a:xfrm>
            </p:grpSpPr>
            <p:sp>
              <p:nvSpPr>
                <p:cNvPr id="69" name="Freeform 68"/>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 name="Freeform 6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6" name="Group 65"/>
              <p:cNvGrpSpPr/>
              <p:nvPr/>
            </p:nvGrpSpPr>
            <p:grpSpPr>
              <a:xfrm flipH="1">
                <a:off x="2052084" y="3004103"/>
                <a:ext cx="1446017" cy="202018"/>
                <a:chOff x="5486401" y="3025753"/>
                <a:chExt cx="1446017" cy="202018"/>
              </a:xfrm>
            </p:grpSpPr>
            <p:sp>
              <p:nvSpPr>
                <p:cNvPr id="67" name="Freeform 66"/>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 name="Freeform 6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pic>
        <p:nvPicPr>
          <p:cNvPr id="109" name="Picture 10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908908" y="1583865"/>
            <a:ext cx="943696" cy="819334"/>
          </a:xfrm>
          <a:prstGeom prst="rect">
            <a:avLst/>
          </a:prstGeom>
        </p:spPr>
      </p:pic>
      <p:pic>
        <p:nvPicPr>
          <p:cNvPr id="110" name="Picture 109"/>
          <p:cNvPicPr>
            <a:picLocks noChangeAspect="1"/>
          </p:cNvPicPr>
          <p:nvPr userDrawn="1"/>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8056" b="18264"/>
          <a:stretch/>
        </p:blipFill>
        <p:spPr>
          <a:xfrm>
            <a:off x="5911469" y="1582252"/>
            <a:ext cx="922794" cy="820947"/>
          </a:xfrm>
          <a:prstGeom prst="rect">
            <a:avLst/>
          </a:prstGeom>
        </p:spPr>
      </p:pic>
      <p:pic>
        <p:nvPicPr>
          <p:cNvPr id="111" name="Picture 110"/>
          <p:cNvPicPr>
            <a:picLocks noChangeAspect="1"/>
          </p:cNvPicPr>
          <p:nvPr userDrawn="1"/>
        </p:nvPicPr>
        <p:blipFill rotWithShape="1">
          <a:blip r:embed="rId5" cstate="print">
            <a:extLst>
              <a:ext uri="{28A0092B-C50C-407E-A947-70E740481C1C}">
                <a14:useLocalDpi xmlns:a14="http://schemas.microsoft.com/office/drawing/2010/main" val="0"/>
              </a:ext>
            </a:extLst>
          </a:blip>
          <a:srcRect b="25464"/>
          <a:stretch/>
        </p:blipFill>
        <p:spPr>
          <a:xfrm>
            <a:off x="3912542" y="1583864"/>
            <a:ext cx="937501" cy="820800"/>
          </a:xfrm>
          <a:prstGeom prst="rect">
            <a:avLst/>
          </a:prstGeom>
        </p:spPr>
      </p:pic>
      <p:pic>
        <p:nvPicPr>
          <p:cNvPr id="112" name="Picture 111"/>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2909773" y="1583864"/>
            <a:ext cx="944113" cy="820800"/>
          </a:xfrm>
          <a:prstGeom prst="rect">
            <a:avLst/>
          </a:prstGeom>
        </p:spPr>
      </p:pic>
      <p:sp>
        <p:nvSpPr>
          <p:cNvPr id="113" name="Rounded Rectangle 112"/>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4" name="Group 113"/>
          <p:cNvGrpSpPr/>
          <p:nvPr userDrawn="1"/>
        </p:nvGrpSpPr>
        <p:grpSpPr>
          <a:xfrm>
            <a:off x="7684848" y="6412290"/>
            <a:ext cx="559962" cy="255454"/>
            <a:chOff x="7694093" y="1499285"/>
            <a:chExt cx="559962" cy="255454"/>
          </a:xfrm>
        </p:grpSpPr>
        <p:grpSp>
          <p:nvGrpSpPr>
            <p:cNvPr id="115" name="Group 114"/>
            <p:cNvGrpSpPr/>
            <p:nvPr/>
          </p:nvGrpSpPr>
          <p:grpSpPr>
            <a:xfrm>
              <a:off x="7694093" y="1499285"/>
              <a:ext cx="486897" cy="255374"/>
              <a:chOff x="7694093" y="1499285"/>
              <a:chExt cx="486897" cy="255374"/>
            </a:xfrm>
          </p:grpSpPr>
          <p:sp>
            <p:nvSpPr>
              <p:cNvPr id="117" name="Rounded Rectangle 11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8" name="Flowchart: Extract 11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 name="Freeform 11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16" name="TextBox 11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20" name="Group 119"/>
          <p:cNvGrpSpPr/>
          <p:nvPr userDrawn="1"/>
        </p:nvGrpSpPr>
        <p:grpSpPr>
          <a:xfrm>
            <a:off x="8198004" y="6412290"/>
            <a:ext cx="580459" cy="255454"/>
            <a:chOff x="8232919" y="1499285"/>
            <a:chExt cx="580459" cy="255454"/>
          </a:xfrm>
        </p:grpSpPr>
        <p:sp>
          <p:nvSpPr>
            <p:cNvPr id="121" name="TextBox 12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22" name="Group 121"/>
            <p:cNvGrpSpPr/>
            <p:nvPr/>
          </p:nvGrpSpPr>
          <p:grpSpPr>
            <a:xfrm flipH="1">
              <a:off x="8263109" y="1499285"/>
              <a:ext cx="486897" cy="255374"/>
              <a:chOff x="7694093" y="1499285"/>
              <a:chExt cx="486897" cy="255374"/>
            </a:xfrm>
          </p:grpSpPr>
          <p:sp>
            <p:nvSpPr>
              <p:cNvPr id="124" name="Rounded Rectangle 12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5" name="Flowchart: Extract 12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 name="Freeform 12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23" name="TextBox 12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27" name="Group 126"/>
          <p:cNvGrpSpPr/>
          <p:nvPr userDrawn="1"/>
        </p:nvGrpSpPr>
        <p:grpSpPr>
          <a:xfrm>
            <a:off x="7369126" y="6412063"/>
            <a:ext cx="255600" cy="255600"/>
            <a:chOff x="7309565" y="1555708"/>
            <a:chExt cx="255600" cy="255600"/>
          </a:xfrm>
        </p:grpSpPr>
        <p:sp>
          <p:nvSpPr>
            <p:cNvPr id="128" name="Rounded Rectangle 12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29" name="Group 128"/>
            <p:cNvGrpSpPr/>
            <p:nvPr/>
          </p:nvGrpSpPr>
          <p:grpSpPr>
            <a:xfrm rot="5400000">
              <a:off x="7326125" y="1585157"/>
              <a:ext cx="222481" cy="196703"/>
              <a:chOff x="3872677" y="4058072"/>
              <a:chExt cx="582875" cy="515338"/>
            </a:xfrm>
          </p:grpSpPr>
          <p:sp>
            <p:nvSpPr>
              <p:cNvPr id="130" name="Freeform 12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1" name="Isosceles Triangle 13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2" name="Rectangle 13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33" name="Rounded Rectangle 132">
            <a:hlinkClick r:id="rId7"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4" name="Group 133"/>
          <p:cNvGrpSpPr/>
          <p:nvPr userDrawn="1"/>
        </p:nvGrpSpPr>
        <p:grpSpPr>
          <a:xfrm>
            <a:off x="7057077" y="6418865"/>
            <a:ext cx="255600" cy="255600"/>
            <a:chOff x="3795820" y="6272913"/>
            <a:chExt cx="255600" cy="255600"/>
          </a:xfrm>
        </p:grpSpPr>
        <p:sp>
          <p:nvSpPr>
            <p:cNvPr id="135" name="Rounded Rectangle 13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6" name="Group 135"/>
            <p:cNvGrpSpPr/>
            <p:nvPr/>
          </p:nvGrpSpPr>
          <p:grpSpPr>
            <a:xfrm>
              <a:off x="3814169" y="6278769"/>
              <a:ext cx="218901" cy="221006"/>
              <a:chOff x="7361515" y="2284489"/>
              <a:chExt cx="277200" cy="279865"/>
            </a:xfrm>
          </p:grpSpPr>
          <p:sp>
            <p:nvSpPr>
              <p:cNvPr id="137" name="Rectangle 13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38" name="Rectangle 13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39" name="Freeform 13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40" name="Rectangle 13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41" name="Rounded Rectangle 140"/>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 name="Rounded Rectangle 141">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3" name="Rounded Rectangle 142">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 name="Rounded Rectangle 143">
            <a:hlinkClick r:id="rId7"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5" name="Rounded Rectangle 144">
            <a:hlinkClick r:id="rId7"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2" name="Picture 101" descr="ess_logo_frugal_blue_cmyk.png"/>
          <p:cNvPicPr>
            <a:picLocks noChangeAspect="1"/>
          </p:cNvPicPr>
          <p:nvPr userDrawn="1"/>
        </p:nvPicPr>
        <p:blipFill>
          <a:blip r:embed="rId8">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2933739091"/>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Basic layout_WHITE">
    <p:bg>
      <p:bgPr>
        <a:solidFill>
          <a:schemeClr val="bg1">
            <a:alpha val="95000"/>
          </a:schemeClr>
        </a:solidFill>
        <a:effectLst/>
      </p:bgPr>
    </p:bg>
    <p:spTree>
      <p:nvGrpSpPr>
        <p:cNvPr id="1" name=""/>
        <p:cNvGrpSpPr/>
        <p:nvPr/>
      </p:nvGrpSpPr>
      <p:grpSpPr>
        <a:xfrm>
          <a:off x="0" y="0"/>
          <a:ext cx="0" cy="0"/>
          <a:chOff x="0" y="0"/>
          <a:chExt cx="0" cy="0"/>
        </a:xfrm>
      </p:grpSpPr>
      <p:sp>
        <p:nvSpPr>
          <p:cNvPr id="209" name="Rectangle 208"/>
          <p:cNvSpPr/>
          <p:nvPr userDrawn="1"/>
        </p:nvSpPr>
        <p:spPr>
          <a:xfrm>
            <a:off x="0" y="0"/>
            <a:ext cx="9144000" cy="7014411"/>
          </a:xfrm>
          <a:prstGeom prst="rect">
            <a:avLst/>
          </a:prstGeom>
          <a:solidFill>
            <a:schemeClr val="accent6">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11" name="Picture 210"/>
          <p:cNvPicPr>
            <a:picLocks noChangeAspect="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a:xfrm>
            <a:off x="43846" y="906859"/>
            <a:ext cx="2221019" cy="1227337"/>
          </a:xfrm>
          <a:prstGeom prst="rect">
            <a:avLst/>
          </a:prstGeom>
        </p:spPr>
      </p:pic>
      <p:pic>
        <p:nvPicPr>
          <p:cNvPr id="212" name="Picture 211"/>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2515448" y="93618"/>
            <a:ext cx="1711409" cy="945726"/>
          </a:xfrm>
          <a:prstGeom prst="rect">
            <a:avLst/>
          </a:prstGeom>
        </p:spPr>
      </p:pic>
      <p:pic>
        <p:nvPicPr>
          <p:cNvPr id="213" name="Picture 212"/>
          <p:cNvPicPr>
            <a:picLocks noChangeAspect="1"/>
          </p:cNvPicPr>
          <p:nvPr/>
        </p:nvPicPr>
        <p:blipFill>
          <a:blip r:embed="rId5" cstate="print">
            <a:lum bright="70000" contrast="-70000"/>
            <a:extLst>
              <a:ext uri="{28A0092B-C50C-407E-A947-70E740481C1C}">
                <a14:useLocalDpi xmlns:a14="http://schemas.microsoft.com/office/drawing/2010/main" val="0"/>
              </a:ext>
            </a:extLst>
          </a:blip>
          <a:stretch>
            <a:fillRect/>
          </a:stretch>
        </p:blipFill>
        <p:spPr>
          <a:xfrm>
            <a:off x="7255279" y="1402006"/>
            <a:ext cx="1424263" cy="787050"/>
          </a:xfrm>
          <a:prstGeom prst="rect">
            <a:avLst/>
          </a:prstGeom>
        </p:spPr>
      </p:pic>
      <p:sp>
        <p:nvSpPr>
          <p:cNvPr id="236" name="Parallelogram 235"/>
          <p:cNvSpPr/>
          <p:nvPr userDrawn="1"/>
        </p:nvSpPr>
        <p:spPr>
          <a:xfrm>
            <a:off x="-962526" y="3855245"/>
            <a:ext cx="10993569" cy="1702636"/>
          </a:xfrm>
          <a:prstGeom prst="parallelogram">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80" name="Group 379"/>
          <p:cNvGrpSpPr/>
          <p:nvPr userDrawn="1"/>
        </p:nvGrpSpPr>
        <p:grpSpPr>
          <a:xfrm>
            <a:off x="2181061" y="2807136"/>
            <a:ext cx="2574758" cy="2832254"/>
            <a:chOff x="2181061" y="2807136"/>
            <a:chExt cx="2574758" cy="2832254"/>
          </a:xfrm>
        </p:grpSpPr>
        <p:grpSp>
          <p:nvGrpSpPr>
            <p:cNvPr id="185" name="Group 184"/>
            <p:cNvGrpSpPr/>
            <p:nvPr userDrawn="1"/>
          </p:nvGrpSpPr>
          <p:grpSpPr>
            <a:xfrm>
              <a:off x="2181061" y="2807136"/>
              <a:ext cx="2574758" cy="2832254"/>
              <a:chOff x="2181061" y="2807136"/>
              <a:chExt cx="2574758" cy="2832254"/>
            </a:xfrm>
          </p:grpSpPr>
          <p:sp>
            <p:nvSpPr>
              <p:cNvPr id="105" name="Rectangle 104"/>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4" name="Group 183"/>
              <p:cNvGrpSpPr/>
              <p:nvPr userDrawn="1"/>
            </p:nvGrpSpPr>
            <p:grpSpPr>
              <a:xfrm>
                <a:off x="2359717" y="3075338"/>
                <a:ext cx="2235102" cy="462213"/>
                <a:chOff x="2359717" y="3075338"/>
                <a:chExt cx="2235102" cy="462213"/>
              </a:xfrm>
            </p:grpSpPr>
            <p:sp>
              <p:nvSpPr>
                <p:cNvPr id="136" name="Rectangle 13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 name="Rectangle 170"/>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 name="Rectangle 171"/>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3" name="Group 182"/>
              <p:cNvGrpSpPr/>
              <p:nvPr userDrawn="1"/>
            </p:nvGrpSpPr>
            <p:grpSpPr>
              <a:xfrm>
                <a:off x="2359717" y="3743299"/>
                <a:ext cx="2235102" cy="462213"/>
                <a:chOff x="2359717" y="3688884"/>
                <a:chExt cx="2235102" cy="462213"/>
              </a:xfrm>
            </p:grpSpPr>
            <p:sp>
              <p:nvSpPr>
                <p:cNvPr id="173" name="Rectangle 17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 name="Rectangle 17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 name="Rectangle 17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2" name="Group 181"/>
              <p:cNvGrpSpPr/>
              <p:nvPr userDrawn="1"/>
            </p:nvGrpSpPr>
            <p:grpSpPr>
              <a:xfrm>
                <a:off x="2359717" y="4411259"/>
                <a:ext cx="2235102" cy="462213"/>
                <a:chOff x="2359717" y="4411259"/>
                <a:chExt cx="2235102" cy="462213"/>
              </a:xfrm>
            </p:grpSpPr>
            <p:sp>
              <p:nvSpPr>
                <p:cNvPr id="176" name="Rectangle 17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8" name="Rectangle 17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6" name="Rectangle 185"/>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220" name="Straight Connector 219"/>
          <p:cNvCxnSpPr/>
          <p:nvPr userDrawn="1"/>
        </p:nvCxnSpPr>
        <p:spPr>
          <a:xfrm>
            <a:off x="6642507"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9" name="Group 308"/>
          <p:cNvGrpSpPr/>
          <p:nvPr userDrawn="1"/>
        </p:nvGrpSpPr>
        <p:grpSpPr>
          <a:xfrm>
            <a:off x="6578505" y="3234646"/>
            <a:ext cx="520292" cy="680373"/>
            <a:chOff x="12495351" y="2507232"/>
            <a:chExt cx="3304245" cy="4320880"/>
          </a:xfrm>
        </p:grpSpPr>
        <p:grpSp>
          <p:nvGrpSpPr>
            <p:cNvPr id="361" name="Group 360"/>
            <p:cNvGrpSpPr/>
            <p:nvPr userDrawn="1"/>
          </p:nvGrpSpPr>
          <p:grpSpPr>
            <a:xfrm>
              <a:off x="14088187" y="3029197"/>
              <a:ext cx="1711409" cy="1704415"/>
              <a:chOff x="11903306" y="4448633"/>
              <a:chExt cx="1711409" cy="1704415"/>
            </a:xfrm>
          </p:grpSpPr>
          <p:pic>
            <p:nvPicPr>
              <p:cNvPr id="375" name="Picture 37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76" name="Picture 375"/>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62" name="Group 361"/>
            <p:cNvGrpSpPr/>
            <p:nvPr userDrawn="1"/>
          </p:nvGrpSpPr>
          <p:grpSpPr>
            <a:xfrm>
              <a:off x="12495351" y="2507232"/>
              <a:ext cx="3023078" cy="4320880"/>
              <a:chOff x="12495351" y="2507232"/>
              <a:chExt cx="3023078" cy="4320880"/>
            </a:xfrm>
          </p:grpSpPr>
          <p:pic>
            <p:nvPicPr>
              <p:cNvPr id="363" name="Picture 36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64" name="Picture 363"/>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65" name="Group 364"/>
              <p:cNvGrpSpPr/>
              <p:nvPr userDrawn="1"/>
            </p:nvGrpSpPr>
            <p:grpSpPr>
              <a:xfrm>
                <a:off x="13320758" y="3957189"/>
                <a:ext cx="1341966" cy="2870923"/>
                <a:chOff x="9645791" y="4720608"/>
                <a:chExt cx="1341966" cy="2870923"/>
              </a:xfrm>
            </p:grpSpPr>
            <p:sp>
              <p:nvSpPr>
                <p:cNvPr id="372" name="Flowchart: Punched Tape 37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3" name="Flowchart: Punched Tape 37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4" name="Flowchart: Punched Tape 37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366" name="Picture 365"/>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67" name="Group 366"/>
              <p:cNvGrpSpPr/>
              <p:nvPr userDrawn="1"/>
            </p:nvGrpSpPr>
            <p:grpSpPr>
              <a:xfrm>
                <a:off x="13807020" y="3267286"/>
                <a:ext cx="1711409" cy="1704415"/>
                <a:chOff x="11903306" y="4448633"/>
                <a:chExt cx="1711409" cy="1704415"/>
              </a:xfrm>
            </p:grpSpPr>
            <p:pic>
              <p:nvPicPr>
                <p:cNvPr id="370" name="Picture 36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71" name="Picture 370"/>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68" name="Picture 367"/>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69" name="Picture 368"/>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0" name="Group 309"/>
          <p:cNvGrpSpPr/>
          <p:nvPr userDrawn="1"/>
        </p:nvGrpSpPr>
        <p:grpSpPr>
          <a:xfrm>
            <a:off x="6181521" y="2802389"/>
            <a:ext cx="829550" cy="1084782"/>
            <a:chOff x="12495351" y="2507232"/>
            <a:chExt cx="3304245" cy="4320880"/>
          </a:xfrm>
        </p:grpSpPr>
        <p:grpSp>
          <p:nvGrpSpPr>
            <p:cNvPr id="345" name="Group 344"/>
            <p:cNvGrpSpPr/>
            <p:nvPr userDrawn="1"/>
          </p:nvGrpSpPr>
          <p:grpSpPr>
            <a:xfrm>
              <a:off x="14088187" y="3029197"/>
              <a:ext cx="1711409" cy="1704415"/>
              <a:chOff x="11903306" y="4448633"/>
              <a:chExt cx="1711409" cy="1704415"/>
            </a:xfrm>
          </p:grpSpPr>
          <p:pic>
            <p:nvPicPr>
              <p:cNvPr id="359" name="Picture 358"/>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60" name="Picture 35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46" name="Group 345"/>
            <p:cNvGrpSpPr/>
            <p:nvPr userDrawn="1"/>
          </p:nvGrpSpPr>
          <p:grpSpPr>
            <a:xfrm>
              <a:off x="12495351" y="2507232"/>
              <a:ext cx="3023078" cy="4320880"/>
              <a:chOff x="12495351" y="2507232"/>
              <a:chExt cx="3023078" cy="4320880"/>
            </a:xfrm>
          </p:grpSpPr>
          <p:pic>
            <p:nvPicPr>
              <p:cNvPr id="347" name="Picture 346"/>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48" name="Picture 347"/>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49" name="Group 348"/>
              <p:cNvGrpSpPr/>
              <p:nvPr userDrawn="1"/>
            </p:nvGrpSpPr>
            <p:grpSpPr>
              <a:xfrm>
                <a:off x="13320758" y="3957189"/>
                <a:ext cx="1341966" cy="2870923"/>
                <a:chOff x="9645791" y="4720608"/>
                <a:chExt cx="1341966" cy="2870923"/>
              </a:xfrm>
            </p:grpSpPr>
            <p:sp>
              <p:nvSpPr>
                <p:cNvPr id="356" name="Flowchart: Punched Tape 35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7" name="Flowchart: Punched Tape 35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Flowchart: Punched Tape 35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350" name="Picture 349"/>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51" name="Group 350"/>
              <p:cNvGrpSpPr/>
              <p:nvPr userDrawn="1"/>
            </p:nvGrpSpPr>
            <p:grpSpPr>
              <a:xfrm>
                <a:off x="13807020" y="3267286"/>
                <a:ext cx="1711409" cy="1704415"/>
                <a:chOff x="11903306" y="4448633"/>
                <a:chExt cx="1711409" cy="1704415"/>
              </a:xfrm>
            </p:grpSpPr>
            <p:pic>
              <p:nvPicPr>
                <p:cNvPr id="354" name="Picture 35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55" name="Picture 35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52" name="Picture 351"/>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53" name="Picture 352"/>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08" name="Group 207"/>
          <p:cNvGrpSpPr/>
          <p:nvPr userDrawn="1"/>
        </p:nvGrpSpPr>
        <p:grpSpPr>
          <a:xfrm>
            <a:off x="4631682" y="2134196"/>
            <a:ext cx="1624263" cy="3423685"/>
            <a:chOff x="4631682" y="529386"/>
            <a:chExt cx="1624263" cy="5028495"/>
          </a:xfrm>
        </p:grpSpPr>
        <p:grpSp>
          <p:nvGrpSpPr>
            <p:cNvPr id="207" name="Group 206"/>
            <p:cNvGrpSpPr/>
            <p:nvPr userDrawn="1"/>
          </p:nvGrpSpPr>
          <p:grpSpPr>
            <a:xfrm>
              <a:off x="4631682" y="529387"/>
              <a:ext cx="1624263" cy="5022003"/>
              <a:chOff x="4631682" y="529387"/>
              <a:chExt cx="1624263" cy="5022003"/>
            </a:xfrm>
          </p:grpSpPr>
          <p:sp>
            <p:nvSpPr>
              <p:cNvPr id="106" name="Rectangle 10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94" name="Group 193"/>
              <p:cNvGrpSpPr/>
              <p:nvPr userDrawn="1"/>
            </p:nvGrpSpPr>
            <p:grpSpPr>
              <a:xfrm>
                <a:off x="4791914" y="878031"/>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 name="Group 194"/>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 name="Group 197"/>
              <p:cNvGrpSpPr/>
              <p:nvPr userDrawn="1"/>
            </p:nvGrpSpPr>
            <p:grpSpPr>
              <a:xfrm>
                <a:off x="4791914" y="2464165"/>
                <a:ext cx="1308572" cy="589822"/>
                <a:chOff x="4791914" y="878031"/>
                <a:chExt cx="1308572" cy="589822"/>
              </a:xfrm>
            </p:grpSpPr>
            <p:sp>
              <p:nvSpPr>
                <p:cNvPr id="199" name="Rectangle 19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 name="Rectangle 19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 name="Group 200"/>
              <p:cNvGrpSpPr/>
              <p:nvPr userDrawn="1"/>
            </p:nvGrpSpPr>
            <p:grpSpPr>
              <a:xfrm>
                <a:off x="4791914" y="3257232"/>
                <a:ext cx="1308572" cy="589822"/>
                <a:chOff x="4791914" y="878031"/>
                <a:chExt cx="1308572" cy="589822"/>
              </a:xfrm>
            </p:grpSpPr>
            <p:sp>
              <p:nvSpPr>
                <p:cNvPr id="202" name="Rectangle 20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 name="Rectangle 20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 name="Group 203"/>
              <p:cNvGrpSpPr/>
              <p:nvPr userDrawn="1"/>
            </p:nvGrpSpPr>
            <p:grpSpPr>
              <a:xfrm>
                <a:off x="4791914" y="4050298"/>
                <a:ext cx="1308572" cy="589822"/>
                <a:chOff x="4791914" y="878031"/>
                <a:chExt cx="1308572" cy="589822"/>
              </a:xfrm>
            </p:grpSpPr>
            <p:sp>
              <p:nvSpPr>
                <p:cNvPr id="205" name="Rectangle 20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 name="Rectangle 20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54" name="Rectangle 153"/>
            <p:cNvSpPr/>
            <p:nvPr userDrawn="1"/>
          </p:nvSpPr>
          <p:spPr>
            <a:xfrm>
              <a:off x="5441135" y="529386"/>
              <a:ext cx="807954"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3" name="Group 382"/>
          <p:cNvGrpSpPr/>
          <p:nvPr userDrawn="1"/>
        </p:nvGrpSpPr>
        <p:grpSpPr>
          <a:xfrm>
            <a:off x="-23705" y="3272067"/>
            <a:ext cx="2574758" cy="2298647"/>
            <a:chOff x="-1432282" y="3284801"/>
            <a:chExt cx="2574758" cy="2298647"/>
          </a:xfrm>
        </p:grpSpPr>
        <p:grpSp>
          <p:nvGrpSpPr>
            <p:cNvPr id="382" name="Group 381"/>
            <p:cNvGrpSpPr/>
            <p:nvPr userDrawn="1"/>
          </p:nvGrpSpPr>
          <p:grpSpPr>
            <a:xfrm>
              <a:off x="-1432282" y="3284801"/>
              <a:ext cx="2574758" cy="2298647"/>
              <a:chOff x="213917" y="3284801"/>
              <a:chExt cx="2574758" cy="2298647"/>
            </a:xfrm>
          </p:grpSpPr>
          <p:sp>
            <p:nvSpPr>
              <p:cNvPr id="104" name="Rectangle 103"/>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5" name="Group 154"/>
              <p:cNvGrpSpPr/>
              <p:nvPr userDrawn="1"/>
            </p:nvGrpSpPr>
            <p:grpSpPr>
              <a:xfrm>
                <a:off x="317639" y="3528989"/>
                <a:ext cx="1053962" cy="1629277"/>
                <a:chOff x="497507" y="3489157"/>
                <a:chExt cx="1053962" cy="1629277"/>
              </a:xfrm>
            </p:grpSpPr>
            <p:grpSp>
              <p:nvGrpSpPr>
                <p:cNvPr id="114" name="Group 113"/>
                <p:cNvGrpSpPr/>
                <p:nvPr userDrawn="1"/>
              </p:nvGrpSpPr>
              <p:grpSpPr>
                <a:xfrm>
                  <a:off x="497507" y="3489157"/>
                  <a:ext cx="673271" cy="462213"/>
                  <a:chOff x="497507" y="3489157"/>
                  <a:chExt cx="673271" cy="462213"/>
                </a:xfrm>
              </p:grpSpPr>
              <p:sp>
                <p:nvSpPr>
                  <p:cNvPr id="108" name="Rectangle 10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12" name="Rectangle 111"/>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7" name="Group 116"/>
                <p:cNvGrpSpPr/>
                <p:nvPr userDrawn="1"/>
              </p:nvGrpSpPr>
              <p:grpSpPr>
                <a:xfrm>
                  <a:off x="497507" y="4090736"/>
                  <a:ext cx="673271" cy="462213"/>
                  <a:chOff x="497507" y="3489157"/>
                  <a:chExt cx="673271" cy="462213"/>
                </a:xfrm>
              </p:grpSpPr>
              <p:sp>
                <p:nvSpPr>
                  <p:cNvPr id="118" name="Rectangle 11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 name="Rectangle 11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24" name="Rectangle 123"/>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26" name="Group 125"/>
                <p:cNvGrpSpPr/>
                <p:nvPr userDrawn="1"/>
              </p:nvGrpSpPr>
              <p:grpSpPr>
                <a:xfrm>
                  <a:off x="497507" y="4656221"/>
                  <a:ext cx="673271" cy="462213"/>
                  <a:chOff x="497507" y="3489157"/>
                  <a:chExt cx="673271" cy="462213"/>
                </a:xfrm>
              </p:grpSpPr>
              <p:sp>
                <p:nvSpPr>
                  <p:cNvPr id="127" name="Rectangle 126"/>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 name="Rectangle 127"/>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33" name="Rectangle 132"/>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0" name="Rectangle 189"/>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7" name="Group 156"/>
            <p:cNvGrpSpPr/>
            <p:nvPr userDrawn="1"/>
          </p:nvGrpSpPr>
          <p:grpSpPr>
            <a:xfrm>
              <a:off x="-59108" y="3528989"/>
              <a:ext cx="1053962" cy="1629277"/>
              <a:chOff x="497507" y="3489157"/>
              <a:chExt cx="1053962" cy="1629277"/>
            </a:xfrm>
          </p:grpSpPr>
          <p:grpSp>
            <p:nvGrpSpPr>
              <p:cNvPr id="158" name="Group 157"/>
              <p:cNvGrpSpPr/>
              <p:nvPr userDrawn="1"/>
            </p:nvGrpSpPr>
            <p:grpSpPr>
              <a:xfrm>
                <a:off x="497507" y="3489157"/>
                <a:ext cx="673271" cy="462213"/>
                <a:chOff x="497507" y="3489157"/>
                <a:chExt cx="673271" cy="462213"/>
              </a:xfrm>
            </p:grpSpPr>
            <p:sp>
              <p:nvSpPr>
                <p:cNvPr id="168" name="Rectangle 16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9" name="Rectangle 16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9" name="Rectangle 15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0" name="Group 159"/>
              <p:cNvGrpSpPr/>
              <p:nvPr userDrawn="1"/>
            </p:nvGrpSpPr>
            <p:grpSpPr>
              <a:xfrm>
                <a:off x="497507" y="4090736"/>
                <a:ext cx="673271" cy="462213"/>
                <a:chOff x="497507" y="3489157"/>
                <a:chExt cx="673271" cy="462213"/>
              </a:xfrm>
            </p:grpSpPr>
            <p:sp>
              <p:nvSpPr>
                <p:cNvPr id="166" name="Rectangle 16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7" name="Rectangle 16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1" name="Rectangle 16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2" name="Group 161"/>
              <p:cNvGrpSpPr/>
              <p:nvPr userDrawn="1"/>
            </p:nvGrpSpPr>
            <p:grpSpPr>
              <a:xfrm>
                <a:off x="497507" y="4656221"/>
                <a:ext cx="673271" cy="462213"/>
                <a:chOff x="497507" y="3489157"/>
                <a:chExt cx="673271" cy="462213"/>
              </a:xfrm>
            </p:grpSpPr>
            <p:sp>
              <p:nvSpPr>
                <p:cNvPr id="164" name="Rectangle 16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5" name="Rectangle 16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3" name="Rectangle 16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84" name="Group 383"/>
          <p:cNvGrpSpPr/>
          <p:nvPr userDrawn="1"/>
        </p:nvGrpSpPr>
        <p:grpSpPr>
          <a:xfrm>
            <a:off x="-926659" y="3561193"/>
            <a:ext cx="1701422" cy="1990197"/>
            <a:chOff x="-926659" y="3561193"/>
            <a:chExt cx="1701422" cy="1990197"/>
          </a:xfrm>
        </p:grpSpPr>
        <p:grpSp>
          <p:nvGrpSpPr>
            <p:cNvPr id="311" name="Group 310"/>
            <p:cNvGrpSpPr/>
            <p:nvPr userDrawn="1"/>
          </p:nvGrpSpPr>
          <p:grpSpPr>
            <a:xfrm>
              <a:off x="-926659" y="3561193"/>
              <a:ext cx="1280331" cy="1990197"/>
              <a:chOff x="12495351" y="2507232"/>
              <a:chExt cx="3304245" cy="5136251"/>
            </a:xfrm>
          </p:grpSpPr>
          <p:grpSp>
            <p:nvGrpSpPr>
              <p:cNvPr id="329" name="Group 328"/>
              <p:cNvGrpSpPr/>
              <p:nvPr userDrawn="1"/>
            </p:nvGrpSpPr>
            <p:grpSpPr>
              <a:xfrm>
                <a:off x="14088187" y="3029197"/>
                <a:ext cx="1711409" cy="1704415"/>
                <a:chOff x="11903306" y="4448633"/>
                <a:chExt cx="1711409" cy="1704415"/>
              </a:xfrm>
            </p:grpSpPr>
            <p:pic>
              <p:nvPicPr>
                <p:cNvPr id="343" name="Picture 34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44" name="Picture 34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30" name="Group 329"/>
              <p:cNvGrpSpPr/>
              <p:nvPr userDrawn="1"/>
            </p:nvGrpSpPr>
            <p:grpSpPr>
              <a:xfrm>
                <a:off x="12495351" y="2507232"/>
                <a:ext cx="3023078" cy="5136251"/>
                <a:chOff x="12495351" y="2507232"/>
                <a:chExt cx="3023078" cy="5136251"/>
              </a:xfrm>
            </p:grpSpPr>
            <p:pic>
              <p:nvPicPr>
                <p:cNvPr id="331" name="Picture 330"/>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32" name="Picture 331"/>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33" name="Group 332"/>
                <p:cNvGrpSpPr/>
                <p:nvPr userDrawn="1"/>
              </p:nvGrpSpPr>
              <p:grpSpPr>
                <a:xfrm>
                  <a:off x="13320758" y="3957189"/>
                  <a:ext cx="1341966" cy="3686294"/>
                  <a:chOff x="9645791" y="4720608"/>
                  <a:chExt cx="1341966" cy="3686294"/>
                </a:xfrm>
              </p:grpSpPr>
              <p:sp>
                <p:nvSpPr>
                  <p:cNvPr id="340" name="Flowchart: Punched Tape 339"/>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1" name="Flowchart: Punched Tape 34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2" name="Flowchart: Punched Tape 34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334" name="Picture 333"/>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35" name="Group 334"/>
                <p:cNvGrpSpPr/>
                <p:nvPr userDrawn="1"/>
              </p:nvGrpSpPr>
              <p:grpSpPr>
                <a:xfrm>
                  <a:off x="13807020" y="3267286"/>
                  <a:ext cx="1711409" cy="1704415"/>
                  <a:chOff x="11903306" y="4448633"/>
                  <a:chExt cx="1711409" cy="1704415"/>
                </a:xfrm>
              </p:grpSpPr>
              <p:pic>
                <p:nvPicPr>
                  <p:cNvPr id="338" name="Picture 337"/>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39" name="Picture 338"/>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36" name="Picture 335"/>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37" name="Picture 336"/>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2" name="Group 311"/>
            <p:cNvGrpSpPr/>
            <p:nvPr userDrawn="1"/>
          </p:nvGrpSpPr>
          <p:grpSpPr>
            <a:xfrm>
              <a:off x="-505568" y="3869320"/>
              <a:ext cx="1280331" cy="1674257"/>
              <a:chOff x="12495351" y="2507232"/>
              <a:chExt cx="3304245" cy="4320880"/>
            </a:xfrm>
          </p:grpSpPr>
          <p:grpSp>
            <p:nvGrpSpPr>
              <p:cNvPr id="313" name="Group 312"/>
              <p:cNvGrpSpPr/>
              <p:nvPr userDrawn="1"/>
            </p:nvGrpSpPr>
            <p:grpSpPr>
              <a:xfrm>
                <a:off x="14088187" y="3029197"/>
                <a:ext cx="1711409" cy="1704415"/>
                <a:chOff x="11903306" y="4448633"/>
                <a:chExt cx="1711409" cy="1704415"/>
              </a:xfrm>
            </p:grpSpPr>
            <p:pic>
              <p:nvPicPr>
                <p:cNvPr id="327" name="Picture 326"/>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28" name="Picture 327"/>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14" name="Group 313"/>
              <p:cNvGrpSpPr/>
              <p:nvPr userDrawn="1"/>
            </p:nvGrpSpPr>
            <p:grpSpPr>
              <a:xfrm>
                <a:off x="12495351" y="2507232"/>
                <a:ext cx="3023078" cy="4320880"/>
                <a:chOff x="12495351" y="2507232"/>
                <a:chExt cx="3023078" cy="4320880"/>
              </a:xfrm>
            </p:grpSpPr>
            <p:pic>
              <p:nvPicPr>
                <p:cNvPr id="315" name="Picture 314"/>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16" name="Picture 315"/>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17" name="Group 316"/>
                <p:cNvGrpSpPr/>
                <p:nvPr userDrawn="1"/>
              </p:nvGrpSpPr>
              <p:grpSpPr>
                <a:xfrm>
                  <a:off x="13320758" y="3957189"/>
                  <a:ext cx="1341966" cy="2870923"/>
                  <a:chOff x="9645791" y="4720608"/>
                  <a:chExt cx="1341966" cy="2870923"/>
                </a:xfrm>
              </p:grpSpPr>
              <p:sp>
                <p:nvSpPr>
                  <p:cNvPr id="324" name="Flowchart: Punched Tape 32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Flowchart: Punched Tape 32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 name="Flowchart: Punched Tape 32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318" name="Picture 317"/>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19" name="Group 318"/>
                <p:cNvGrpSpPr/>
                <p:nvPr userDrawn="1"/>
              </p:nvGrpSpPr>
              <p:grpSpPr>
                <a:xfrm>
                  <a:off x="13807020" y="3267286"/>
                  <a:ext cx="1711409" cy="1704415"/>
                  <a:chOff x="11903306" y="4448633"/>
                  <a:chExt cx="1711409" cy="1704415"/>
                </a:xfrm>
              </p:grpSpPr>
              <p:pic>
                <p:nvPicPr>
                  <p:cNvPr id="322" name="Picture 321"/>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23" name="Picture 32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20" name="Picture 319"/>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21" name="Picture 320"/>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410" name="Text Placeholder 13"/>
          <p:cNvSpPr>
            <a:spLocks noGrp="1"/>
          </p:cNvSpPr>
          <p:nvPr>
            <p:ph type="body" sz="quarter" idx="11" hasCustomPrompt="1"/>
          </p:nvPr>
        </p:nvSpPr>
        <p:spPr>
          <a:xfrm>
            <a:off x="468313" y="692696"/>
            <a:ext cx="6135687"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11" name="Title 1"/>
          <p:cNvSpPr>
            <a:spLocks noGrp="1"/>
          </p:cNvSpPr>
          <p:nvPr>
            <p:ph type="title"/>
          </p:nvPr>
        </p:nvSpPr>
        <p:spPr>
          <a:xfrm>
            <a:off x="468000" y="299357"/>
            <a:ext cx="6127533" cy="430887"/>
          </a:xfrm>
        </p:spPr>
        <p:txBody>
          <a:bodyPr/>
          <a:lstStyle>
            <a:lvl1pPr>
              <a:defRPr>
                <a:solidFill>
                  <a:schemeClr val="tx1"/>
                </a:solidFill>
              </a:defRPr>
            </a:lvl1pPr>
          </a:lstStyle>
          <a:p>
            <a:r>
              <a:rPr lang="en-US" dirty="0"/>
              <a:t>Click to edit Master title style</a:t>
            </a:r>
            <a:endParaRPr lang="en-GB" dirty="0"/>
          </a:p>
        </p:txBody>
      </p:sp>
      <p:grpSp>
        <p:nvGrpSpPr>
          <p:cNvPr id="415" name="Group 414"/>
          <p:cNvGrpSpPr/>
          <p:nvPr userDrawn="1"/>
        </p:nvGrpSpPr>
        <p:grpSpPr>
          <a:xfrm>
            <a:off x="5822905" y="4039879"/>
            <a:ext cx="2622409" cy="1538381"/>
            <a:chOff x="3034580" y="4050299"/>
            <a:chExt cx="2622409" cy="1538381"/>
          </a:xfrm>
        </p:grpSpPr>
        <p:grpSp>
          <p:nvGrpSpPr>
            <p:cNvPr id="377" name="Group 376"/>
            <p:cNvGrpSpPr/>
            <p:nvPr userDrawn="1"/>
          </p:nvGrpSpPr>
          <p:grpSpPr>
            <a:xfrm>
              <a:off x="3034580" y="4050299"/>
              <a:ext cx="2622409" cy="1525336"/>
              <a:chOff x="5944075" y="4050299"/>
              <a:chExt cx="2622409" cy="1525336"/>
            </a:xfrm>
          </p:grpSpPr>
          <p:sp>
            <p:nvSpPr>
              <p:cNvPr id="107" name="Rectangle 10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25" name="Group 224"/>
              <p:cNvGrpSpPr/>
              <p:nvPr userDrawn="1"/>
            </p:nvGrpSpPr>
            <p:grpSpPr>
              <a:xfrm>
                <a:off x="6078575" y="4219252"/>
                <a:ext cx="2338031" cy="999039"/>
                <a:chOff x="6078575" y="4219252"/>
                <a:chExt cx="2338031" cy="999039"/>
              </a:xfrm>
            </p:grpSpPr>
            <p:sp>
              <p:nvSpPr>
                <p:cNvPr id="214" name="Rectangle 213"/>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 name="Rectangle 214"/>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 name="Rectangle 215"/>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 name="Rectangle 216"/>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21" name="Straight Connector 220"/>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18" name="Rectangle 217"/>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8" name="Group 417"/>
          <p:cNvGrpSpPr/>
          <p:nvPr userDrawn="1"/>
        </p:nvGrpSpPr>
        <p:grpSpPr>
          <a:xfrm>
            <a:off x="7674376" y="3376160"/>
            <a:ext cx="2417053" cy="2198882"/>
            <a:chOff x="7674376" y="3376160"/>
            <a:chExt cx="2417053" cy="2198882"/>
          </a:xfrm>
        </p:grpSpPr>
        <p:grpSp>
          <p:nvGrpSpPr>
            <p:cNvPr id="256" name="Group 255"/>
            <p:cNvGrpSpPr/>
            <p:nvPr userDrawn="1"/>
          </p:nvGrpSpPr>
          <p:grpSpPr>
            <a:xfrm>
              <a:off x="8811098" y="3900785"/>
              <a:ext cx="1280331" cy="1674257"/>
              <a:chOff x="12495351" y="2507232"/>
              <a:chExt cx="3304245" cy="4320880"/>
            </a:xfrm>
          </p:grpSpPr>
          <p:grpSp>
            <p:nvGrpSpPr>
              <p:cNvPr id="257" name="Group 256"/>
              <p:cNvGrpSpPr/>
              <p:nvPr userDrawn="1"/>
            </p:nvGrpSpPr>
            <p:grpSpPr>
              <a:xfrm>
                <a:off x="14088187" y="3029197"/>
                <a:ext cx="1711409" cy="1704415"/>
                <a:chOff x="11903306" y="4448633"/>
                <a:chExt cx="1711409" cy="1704415"/>
              </a:xfrm>
            </p:grpSpPr>
            <p:pic>
              <p:nvPicPr>
                <p:cNvPr id="271" name="Picture 270"/>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72" name="Picture 271"/>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58" name="Group 257"/>
              <p:cNvGrpSpPr/>
              <p:nvPr userDrawn="1"/>
            </p:nvGrpSpPr>
            <p:grpSpPr>
              <a:xfrm>
                <a:off x="12495351" y="2507232"/>
                <a:ext cx="3023078" cy="4320880"/>
                <a:chOff x="12495351" y="2507232"/>
                <a:chExt cx="3023078" cy="4320880"/>
              </a:xfrm>
            </p:grpSpPr>
            <p:pic>
              <p:nvPicPr>
                <p:cNvPr id="259" name="Picture 258"/>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60" name="Picture 259"/>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61" name="Group 260"/>
                <p:cNvGrpSpPr/>
                <p:nvPr userDrawn="1"/>
              </p:nvGrpSpPr>
              <p:grpSpPr>
                <a:xfrm>
                  <a:off x="13320758" y="3957189"/>
                  <a:ext cx="1341966" cy="2870923"/>
                  <a:chOff x="9645791" y="4720608"/>
                  <a:chExt cx="1341966" cy="2870923"/>
                </a:xfrm>
              </p:grpSpPr>
              <p:sp>
                <p:nvSpPr>
                  <p:cNvPr id="268" name="Flowchart: Punched Tape 26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 name="Flowchart: Punched Tape 26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 name="Flowchart: Punched Tape 26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62" name="Picture 261"/>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63" name="Group 262"/>
                <p:cNvGrpSpPr/>
                <p:nvPr userDrawn="1"/>
              </p:nvGrpSpPr>
              <p:grpSpPr>
                <a:xfrm>
                  <a:off x="13807020" y="3267286"/>
                  <a:ext cx="1711409" cy="1704415"/>
                  <a:chOff x="11903306" y="4448633"/>
                  <a:chExt cx="1711409" cy="1704415"/>
                </a:xfrm>
              </p:grpSpPr>
              <p:pic>
                <p:nvPicPr>
                  <p:cNvPr id="266" name="Picture 265"/>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67" name="Picture 266"/>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64" name="Picture 263"/>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65" name="Picture 264"/>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73" name="Group 272"/>
            <p:cNvGrpSpPr/>
            <p:nvPr userDrawn="1"/>
          </p:nvGrpSpPr>
          <p:grpSpPr>
            <a:xfrm>
              <a:off x="7950676" y="3376160"/>
              <a:ext cx="1280331" cy="1674258"/>
              <a:chOff x="12495351" y="2507232"/>
              <a:chExt cx="3304245" cy="4320880"/>
            </a:xfrm>
          </p:grpSpPr>
          <p:grpSp>
            <p:nvGrpSpPr>
              <p:cNvPr id="274" name="Group 273"/>
              <p:cNvGrpSpPr/>
              <p:nvPr userDrawn="1"/>
            </p:nvGrpSpPr>
            <p:grpSpPr>
              <a:xfrm>
                <a:off x="14088187" y="3029197"/>
                <a:ext cx="1711409" cy="1704415"/>
                <a:chOff x="11903306" y="4448633"/>
                <a:chExt cx="1711409" cy="1704415"/>
              </a:xfrm>
            </p:grpSpPr>
            <p:pic>
              <p:nvPicPr>
                <p:cNvPr id="288" name="Picture 287"/>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89" name="Picture 288"/>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75" name="Group 274"/>
              <p:cNvGrpSpPr/>
              <p:nvPr userDrawn="1"/>
            </p:nvGrpSpPr>
            <p:grpSpPr>
              <a:xfrm>
                <a:off x="12495351" y="2507232"/>
                <a:ext cx="3023078" cy="4320880"/>
                <a:chOff x="12495351" y="2507232"/>
                <a:chExt cx="3023078" cy="4320880"/>
              </a:xfrm>
            </p:grpSpPr>
            <p:pic>
              <p:nvPicPr>
                <p:cNvPr id="276" name="Picture 275"/>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77" name="Picture 276"/>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78" name="Group 277"/>
                <p:cNvGrpSpPr/>
                <p:nvPr userDrawn="1"/>
              </p:nvGrpSpPr>
              <p:grpSpPr>
                <a:xfrm>
                  <a:off x="13320758" y="3957189"/>
                  <a:ext cx="1448991" cy="2870923"/>
                  <a:chOff x="9645791" y="4720608"/>
                  <a:chExt cx="1448991" cy="2870923"/>
                </a:xfrm>
              </p:grpSpPr>
              <p:sp>
                <p:nvSpPr>
                  <p:cNvPr id="285" name="Flowchart: Punched Tape 284"/>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 name="Flowchart: Punched Tape 28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 name="Flowchart: Punched Tape 28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79" name="Picture 278"/>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80" name="Group 279"/>
                <p:cNvGrpSpPr/>
                <p:nvPr userDrawn="1"/>
              </p:nvGrpSpPr>
              <p:grpSpPr>
                <a:xfrm>
                  <a:off x="13807020" y="3267286"/>
                  <a:ext cx="1711409" cy="1704415"/>
                  <a:chOff x="11903306" y="4448633"/>
                  <a:chExt cx="1711409" cy="1704415"/>
                </a:xfrm>
              </p:grpSpPr>
              <p:pic>
                <p:nvPicPr>
                  <p:cNvPr id="283" name="Picture 28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84" name="Picture 28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81" name="Picture 280"/>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82" name="Picture 281"/>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55" name="Group 254"/>
            <p:cNvGrpSpPr/>
            <p:nvPr userDrawn="1"/>
          </p:nvGrpSpPr>
          <p:grpSpPr>
            <a:xfrm>
              <a:off x="8157557" y="3868398"/>
              <a:ext cx="1280331" cy="1659510"/>
              <a:chOff x="12495351" y="2507232"/>
              <a:chExt cx="3304245" cy="4282819"/>
            </a:xfrm>
          </p:grpSpPr>
          <p:grpSp>
            <p:nvGrpSpPr>
              <p:cNvPr id="251" name="Group 250"/>
              <p:cNvGrpSpPr/>
              <p:nvPr userDrawn="1"/>
            </p:nvGrpSpPr>
            <p:grpSpPr>
              <a:xfrm>
                <a:off x="14088187" y="3029197"/>
                <a:ext cx="1711409" cy="1704415"/>
                <a:chOff x="11903306" y="4448633"/>
                <a:chExt cx="1711409" cy="1704415"/>
              </a:xfrm>
            </p:grpSpPr>
            <p:pic>
              <p:nvPicPr>
                <p:cNvPr id="252" name="Picture 251"/>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3" name="Picture 25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54" name="Group 253"/>
              <p:cNvGrpSpPr/>
              <p:nvPr userDrawn="1"/>
            </p:nvGrpSpPr>
            <p:grpSpPr>
              <a:xfrm>
                <a:off x="12495351" y="2507232"/>
                <a:ext cx="3023078" cy="4282819"/>
                <a:chOff x="12495351" y="2507232"/>
                <a:chExt cx="3023078" cy="4282819"/>
              </a:xfrm>
            </p:grpSpPr>
            <p:pic>
              <p:nvPicPr>
                <p:cNvPr id="249" name="Picture 248"/>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41" name="Picture 240"/>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40" name="Group 239"/>
                <p:cNvGrpSpPr/>
                <p:nvPr userDrawn="1"/>
              </p:nvGrpSpPr>
              <p:grpSpPr>
                <a:xfrm>
                  <a:off x="13320758" y="3957189"/>
                  <a:ext cx="1629738" cy="2832862"/>
                  <a:chOff x="9645791" y="4720608"/>
                  <a:chExt cx="1629738" cy="2832862"/>
                </a:xfrm>
              </p:grpSpPr>
              <p:sp>
                <p:nvSpPr>
                  <p:cNvPr id="237" name="Flowchart: Punched Tape 236"/>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 name="Flowchart: Punched Tape 237"/>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Flowchart: Punched Tape 23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42" name="Picture 241"/>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45" name="Group 244"/>
                <p:cNvGrpSpPr/>
                <p:nvPr userDrawn="1"/>
              </p:nvGrpSpPr>
              <p:grpSpPr>
                <a:xfrm>
                  <a:off x="13807020" y="3267286"/>
                  <a:ext cx="1711409" cy="1704415"/>
                  <a:chOff x="11903306" y="4448633"/>
                  <a:chExt cx="1711409" cy="1704415"/>
                </a:xfrm>
              </p:grpSpPr>
              <p:pic>
                <p:nvPicPr>
                  <p:cNvPr id="243" name="Picture 24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4" name="Picture 24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50" name="Picture 249"/>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46" name="Picture 245"/>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90" name="Group 289"/>
            <p:cNvGrpSpPr/>
            <p:nvPr userDrawn="1"/>
          </p:nvGrpSpPr>
          <p:grpSpPr>
            <a:xfrm>
              <a:off x="7674376" y="3860910"/>
              <a:ext cx="1280331" cy="1674257"/>
              <a:chOff x="12495351" y="2507232"/>
              <a:chExt cx="3304245" cy="4320880"/>
            </a:xfrm>
          </p:grpSpPr>
          <p:grpSp>
            <p:nvGrpSpPr>
              <p:cNvPr id="291" name="Group 290"/>
              <p:cNvGrpSpPr/>
              <p:nvPr userDrawn="1"/>
            </p:nvGrpSpPr>
            <p:grpSpPr>
              <a:xfrm>
                <a:off x="14088187" y="3029197"/>
                <a:ext cx="1711409" cy="1704415"/>
                <a:chOff x="11903306" y="4448633"/>
                <a:chExt cx="1711409" cy="1704415"/>
              </a:xfrm>
            </p:grpSpPr>
            <p:pic>
              <p:nvPicPr>
                <p:cNvPr id="305" name="Picture 30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06" name="Picture 305"/>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92" name="Group 291"/>
              <p:cNvGrpSpPr/>
              <p:nvPr userDrawn="1"/>
            </p:nvGrpSpPr>
            <p:grpSpPr>
              <a:xfrm>
                <a:off x="12495351" y="2507232"/>
                <a:ext cx="3023078" cy="4320880"/>
                <a:chOff x="12495351" y="2507232"/>
                <a:chExt cx="3023078" cy="4320880"/>
              </a:xfrm>
            </p:grpSpPr>
            <p:pic>
              <p:nvPicPr>
                <p:cNvPr id="293" name="Picture 29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94" name="Picture 293"/>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95" name="Group 294"/>
                <p:cNvGrpSpPr/>
                <p:nvPr userDrawn="1"/>
              </p:nvGrpSpPr>
              <p:grpSpPr>
                <a:xfrm>
                  <a:off x="13320758" y="3957189"/>
                  <a:ext cx="1341966" cy="2870923"/>
                  <a:chOff x="9645791" y="4720608"/>
                  <a:chExt cx="1341966" cy="2870923"/>
                </a:xfrm>
              </p:grpSpPr>
              <p:sp>
                <p:nvSpPr>
                  <p:cNvPr id="302" name="Flowchart: Punched Tape 30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 name="Flowchart: Punched Tape 30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 name="Flowchart: Punched Tape 30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96" name="Picture 295"/>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97" name="Group 296"/>
                <p:cNvGrpSpPr/>
                <p:nvPr userDrawn="1"/>
              </p:nvGrpSpPr>
              <p:grpSpPr>
                <a:xfrm>
                  <a:off x="13807020" y="3267286"/>
                  <a:ext cx="1711409" cy="1704415"/>
                  <a:chOff x="11903306" y="4448633"/>
                  <a:chExt cx="1711409" cy="1704415"/>
                </a:xfrm>
              </p:grpSpPr>
              <p:pic>
                <p:nvPicPr>
                  <p:cNvPr id="300" name="Picture 29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01" name="Picture 300"/>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98" name="Picture 297"/>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99" name="Picture 298"/>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191" name="Group 190"/>
          <p:cNvGrpSpPr/>
          <p:nvPr userDrawn="1"/>
        </p:nvGrpSpPr>
        <p:grpSpPr>
          <a:xfrm>
            <a:off x="-1234739" y="5551391"/>
            <a:ext cx="11377360" cy="1306609"/>
            <a:chOff x="-1234739" y="5551391"/>
            <a:chExt cx="11377360" cy="1306609"/>
          </a:xfrm>
        </p:grpSpPr>
        <p:sp>
          <p:nvSpPr>
            <p:cNvPr id="100" name="Trapezoid 99"/>
            <p:cNvSpPr/>
            <p:nvPr userDrawn="1"/>
          </p:nvSpPr>
          <p:spPr>
            <a:xfrm>
              <a:off x="-1234739" y="5551391"/>
              <a:ext cx="11377360" cy="1306609"/>
            </a:xfrm>
            <a:prstGeom prst="trapezoid">
              <a:avLst>
                <a:gd name="adj" fmla="val 7374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02" name="Straight Connector 101"/>
            <p:cNvCxnSpPr/>
            <p:nvPr userDrawn="1"/>
          </p:nvCxnSpPr>
          <p:spPr>
            <a:xfrm>
              <a:off x="-535895" y="6047552"/>
              <a:ext cx="10368000" cy="2725"/>
            </a:xfrm>
            <a:prstGeom prst="line">
              <a:avLst/>
            </a:prstGeom>
            <a:ln w="11112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78" name="Round Same Side Corner Rectangle 377"/>
          <p:cNvSpPr/>
          <p:nvPr userDrawn="1"/>
        </p:nvSpPr>
        <p:spPr>
          <a:xfrm>
            <a:off x="7686759" y="5403314"/>
            <a:ext cx="1937086" cy="191666"/>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9" name="Round Same Side Corner Rectangle 378"/>
          <p:cNvSpPr/>
          <p:nvPr userDrawn="1"/>
        </p:nvSpPr>
        <p:spPr>
          <a:xfrm>
            <a:off x="-1290886" y="5392783"/>
            <a:ext cx="1937086" cy="191666"/>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1" name="Rounded Rectangle 420"/>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22" name="Group 421"/>
          <p:cNvGrpSpPr/>
          <p:nvPr userDrawn="1"/>
        </p:nvGrpSpPr>
        <p:grpSpPr>
          <a:xfrm>
            <a:off x="7684848" y="6412290"/>
            <a:ext cx="559962" cy="255454"/>
            <a:chOff x="7694093" y="1499285"/>
            <a:chExt cx="559962" cy="255454"/>
          </a:xfrm>
        </p:grpSpPr>
        <p:grpSp>
          <p:nvGrpSpPr>
            <p:cNvPr id="423" name="Group 422"/>
            <p:cNvGrpSpPr/>
            <p:nvPr/>
          </p:nvGrpSpPr>
          <p:grpSpPr>
            <a:xfrm>
              <a:off x="7694093" y="1499285"/>
              <a:ext cx="486897" cy="255374"/>
              <a:chOff x="7694093" y="1499285"/>
              <a:chExt cx="486897" cy="255374"/>
            </a:xfrm>
          </p:grpSpPr>
          <p:sp>
            <p:nvSpPr>
              <p:cNvPr id="425" name="Rounded Rectangle 42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6" name="Flowchart: Extract 42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7" name="Freeform 42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4" name="TextBox 423"/>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28" name="Group 427"/>
          <p:cNvGrpSpPr/>
          <p:nvPr userDrawn="1"/>
        </p:nvGrpSpPr>
        <p:grpSpPr>
          <a:xfrm>
            <a:off x="8198004" y="6412290"/>
            <a:ext cx="580459" cy="255454"/>
            <a:chOff x="8232919" y="1499285"/>
            <a:chExt cx="580459" cy="255454"/>
          </a:xfrm>
        </p:grpSpPr>
        <p:sp>
          <p:nvSpPr>
            <p:cNvPr id="429" name="TextBox 428"/>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30" name="Group 429"/>
            <p:cNvGrpSpPr/>
            <p:nvPr/>
          </p:nvGrpSpPr>
          <p:grpSpPr>
            <a:xfrm flipH="1">
              <a:off x="8263109" y="1499285"/>
              <a:ext cx="486897" cy="255374"/>
              <a:chOff x="7694093" y="1499285"/>
              <a:chExt cx="486897" cy="255374"/>
            </a:xfrm>
          </p:grpSpPr>
          <p:sp>
            <p:nvSpPr>
              <p:cNvPr id="432" name="Rounded Rectangle 43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3" name="Flowchart: Extract 43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4" name="Freeform 43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31" name="TextBox 430"/>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35" name="Group 434"/>
          <p:cNvGrpSpPr/>
          <p:nvPr userDrawn="1"/>
        </p:nvGrpSpPr>
        <p:grpSpPr>
          <a:xfrm>
            <a:off x="7369126" y="6412063"/>
            <a:ext cx="255600" cy="255600"/>
            <a:chOff x="7309565" y="1555708"/>
            <a:chExt cx="255600" cy="255600"/>
          </a:xfrm>
        </p:grpSpPr>
        <p:sp>
          <p:nvSpPr>
            <p:cNvPr id="436" name="Rounded Rectangle 435"/>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37" name="Group 436"/>
            <p:cNvGrpSpPr/>
            <p:nvPr/>
          </p:nvGrpSpPr>
          <p:grpSpPr>
            <a:xfrm rot="5400000">
              <a:off x="7326125" y="1585157"/>
              <a:ext cx="222481" cy="196703"/>
              <a:chOff x="3872677" y="4058072"/>
              <a:chExt cx="582875" cy="515338"/>
            </a:xfrm>
          </p:grpSpPr>
          <p:sp>
            <p:nvSpPr>
              <p:cNvPr id="438" name="Freeform 437"/>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9" name="Isosceles Triangle 438"/>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0" name="Rectangle 439"/>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441" name="Rounded Rectangle 440">
            <a:hlinkClick r:id="rId6"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2" name="Group 441"/>
          <p:cNvGrpSpPr/>
          <p:nvPr userDrawn="1"/>
        </p:nvGrpSpPr>
        <p:grpSpPr>
          <a:xfrm>
            <a:off x="7057077" y="6418865"/>
            <a:ext cx="255600" cy="255600"/>
            <a:chOff x="3795820" y="6272913"/>
            <a:chExt cx="255600" cy="255600"/>
          </a:xfrm>
        </p:grpSpPr>
        <p:sp>
          <p:nvSpPr>
            <p:cNvPr id="443" name="Rounded Rectangle 442"/>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4" name="Group 443"/>
            <p:cNvGrpSpPr/>
            <p:nvPr/>
          </p:nvGrpSpPr>
          <p:grpSpPr>
            <a:xfrm>
              <a:off x="3814169" y="6278769"/>
              <a:ext cx="218901" cy="221006"/>
              <a:chOff x="7361515" y="2284489"/>
              <a:chExt cx="277200" cy="279865"/>
            </a:xfrm>
          </p:grpSpPr>
          <p:sp>
            <p:nvSpPr>
              <p:cNvPr id="445" name="Rectangle 444"/>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6" name="Rectangle 445"/>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7" name="Freeform 446"/>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8" name="Rectangle 447"/>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449" name="Rounded Rectangle 448"/>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3" name="Rounded Rectangle 452">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4" name="Rounded Rectangle 453">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 name="Rounded Rectangle 306">
            <a:hlinkClick r:id="rId7"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6" name="TextBox 385"/>
          <p:cNvSpPr txBox="1"/>
          <p:nvPr userDrawn="1"/>
        </p:nvSpPr>
        <p:spPr>
          <a:xfrm>
            <a:off x="0" y="0"/>
            <a:ext cx="572100" cy="276999"/>
          </a:xfrm>
          <a:prstGeom prst="rect">
            <a:avLst/>
          </a:prstGeom>
          <a:solidFill>
            <a:schemeClr val="bg1">
              <a:lumMod val="85000"/>
            </a:schemeClr>
          </a:solidFill>
        </p:spPr>
        <p:txBody>
          <a:bodyPr wrap="square" rtlCol="0">
            <a:spAutoFit/>
          </a:bodyPr>
          <a:lstStyle/>
          <a:p>
            <a:fld id="{4A6FA0D6-BA1A-4BC7-9045-2CD7EE978BE4}" type="slidenum">
              <a:rPr lang="sv-SE" sz="1200" smtClean="0">
                <a:solidFill>
                  <a:schemeClr val="accent6"/>
                </a:solidFill>
              </a:rPr>
              <a:pPr/>
              <a:t>‹Nr.›</a:t>
            </a:fld>
            <a:endParaRPr lang="sv-SE" sz="1200" dirty="0">
              <a:solidFill>
                <a:schemeClr val="accent6"/>
              </a:solidFill>
            </a:endParaRPr>
          </a:p>
        </p:txBody>
      </p:sp>
    </p:spTree>
    <p:custDataLst>
      <p:tags r:id="rId1"/>
    </p:custDataLst>
    <p:extLst>
      <p:ext uri="{BB962C8B-B14F-4D97-AF65-F5344CB8AC3E}">
        <p14:creationId xmlns:p14="http://schemas.microsoft.com/office/powerpoint/2010/main" val="269581306"/>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24_Basic layout_WHITE">
    <p:bg>
      <p:bgPr>
        <a:solidFill>
          <a:schemeClr val="tx2"/>
        </a:solidFill>
        <a:effectLst/>
      </p:bgPr>
    </p:bg>
    <p:spTree>
      <p:nvGrpSpPr>
        <p:cNvPr id="1" name=""/>
        <p:cNvGrpSpPr/>
        <p:nvPr/>
      </p:nvGrpSpPr>
      <p:grpSpPr>
        <a:xfrm>
          <a:off x="0" y="0"/>
          <a:ext cx="0" cy="0"/>
          <a:chOff x="0" y="0"/>
          <a:chExt cx="0" cy="0"/>
        </a:xfrm>
      </p:grpSpPr>
      <p:sp>
        <p:nvSpPr>
          <p:cNvPr id="14" name="Text Placeholder 13"/>
          <p:cNvSpPr>
            <a:spLocks noGrp="1"/>
          </p:cNvSpPr>
          <p:nvPr>
            <p:ph type="body" sz="quarter" idx="11" hasCustomPrompt="1"/>
          </p:nvPr>
        </p:nvSpPr>
        <p:spPr>
          <a:xfrm>
            <a:off x="468315" y="692696"/>
            <a:ext cx="6135686" cy="369332"/>
          </a:xfrm>
          <a:prstGeom prst="rect">
            <a:avLst/>
          </a:prstGeom>
        </p:spPr>
        <p:txBody>
          <a:bodyPr wrap="square" lIns="0" tIns="0" rIns="0" bIns="0">
            <a:spAutoFit/>
          </a:bodyPr>
          <a:lstStyle>
            <a:lvl1pPr marL="0" indent="0">
              <a:buNone/>
              <a:defRPr sz="2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2"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grpSp>
        <p:nvGrpSpPr>
          <p:cNvPr id="15" name="Group 14"/>
          <p:cNvGrpSpPr/>
          <p:nvPr userDrawn="1"/>
        </p:nvGrpSpPr>
        <p:grpSpPr>
          <a:xfrm>
            <a:off x="-115806" y="1167192"/>
            <a:ext cx="9315245" cy="5690808"/>
            <a:chOff x="-74428" y="1183352"/>
            <a:chExt cx="9315245" cy="5690808"/>
          </a:xfrm>
        </p:grpSpPr>
        <p:grpSp>
          <p:nvGrpSpPr>
            <p:cNvPr id="16" name="Group 15"/>
            <p:cNvGrpSpPr/>
            <p:nvPr/>
          </p:nvGrpSpPr>
          <p:grpSpPr>
            <a:xfrm>
              <a:off x="-74428" y="1199710"/>
              <a:ext cx="9292855" cy="5674450"/>
              <a:chOff x="-74428" y="1199710"/>
              <a:chExt cx="9292855" cy="5674450"/>
            </a:xfrm>
          </p:grpSpPr>
          <p:grpSp>
            <p:nvGrpSpPr>
              <p:cNvPr id="18" name="Group 17"/>
              <p:cNvGrpSpPr/>
              <p:nvPr/>
            </p:nvGrpSpPr>
            <p:grpSpPr>
              <a:xfrm>
                <a:off x="0" y="1268412"/>
                <a:ext cx="9218427" cy="5605748"/>
                <a:chOff x="0" y="1268412"/>
                <a:chExt cx="9218427" cy="5605748"/>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551391"/>
                  <a:ext cx="9108000"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 name="Group 2"/>
          <p:cNvGrpSpPr/>
          <p:nvPr userDrawn="1"/>
        </p:nvGrpSpPr>
        <p:grpSpPr>
          <a:xfrm>
            <a:off x="3111140" y="1582252"/>
            <a:ext cx="2921721" cy="822412"/>
            <a:chOff x="3912542" y="1582252"/>
            <a:chExt cx="2921721" cy="822412"/>
          </a:xfrm>
        </p:grpSpPr>
        <p:pic>
          <p:nvPicPr>
            <p:cNvPr id="98" name="Picture 9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08908" y="1583865"/>
              <a:ext cx="943696" cy="819334"/>
            </a:xfrm>
            <a:prstGeom prst="rect">
              <a:avLst/>
            </a:prstGeom>
          </p:spPr>
        </p:pic>
        <p:pic>
          <p:nvPicPr>
            <p:cNvPr id="99" name="Picture 98"/>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18056" b="18264"/>
            <a:stretch/>
          </p:blipFill>
          <p:spPr>
            <a:xfrm>
              <a:off x="5911469" y="1582252"/>
              <a:ext cx="922794" cy="820947"/>
            </a:xfrm>
            <a:prstGeom prst="rect">
              <a:avLst/>
            </a:prstGeom>
          </p:spPr>
        </p:pic>
        <p:pic>
          <p:nvPicPr>
            <p:cNvPr id="100" name="Picture 99"/>
            <p:cNvPicPr>
              <a:picLocks noChangeAspect="1"/>
            </p:cNvPicPr>
            <p:nvPr/>
          </p:nvPicPr>
          <p:blipFill rotWithShape="1">
            <a:blip r:embed="rId5" cstate="print">
              <a:extLst>
                <a:ext uri="{28A0092B-C50C-407E-A947-70E740481C1C}">
                  <a14:useLocalDpi xmlns:a14="http://schemas.microsoft.com/office/drawing/2010/main" val="0"/>
                </a:ext>
              </a:extLst>
            </a:blip>
            <a:srcRect b="25464"/>
            <a:stretch/>
          </p:blipFill>
          <p:spPr>
            <a:xfrm>
              <a:off x="3912542" y="1583864"/>
              <a:ext cx="937501" cy="820800"/>
            </a:xfrm>
            <a:prstGeom prst="rect">
              <a:avLst/>
            </a:prstGeom>
          </p:spPr>
        </p:pic>
      </p:grpSp>
      <p:grpSp>
        <p:nvGrpSpPr>
          <p:cNvPr id="172" name="Group 171"/>
          <p:cNvGrpSpPr/>
          <p:nvPr userDrawn="1"/>
        </p:nvGrpSpPr>
        <p:grpSpPr>
          <a:xfrm>
            <a:off x="1403146" y="4041930"/>
            <a:ext cx="1128195" cy="2126113"/>
            <a:chOff x="1349189" y="4676930"/>
            <a:chExt cx="1128195" cy="2126113"/>
          </a:xfrm>
        </p:grpSpPr>
        <p:sp>
          <p:nvSpPr>
            <p:cNvPr id="173" name="Oval 172"/>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p:nvGrpSpPr>
          <p:grpSpPr>
            <a:xfrm>
              <a:off x="1369723" y="4676930"/>
              <a:ext cx="760285" cy="2052083"/>
              <a:chOff x="2052084" y="2380903"/>
              <a:chExt cx="1446017" cy="3902938"/>
            </a:xfrm>
          </p:grpSpPr>
          <p:grpSp>
            <p:nvGrpSpPr>
              <p:cNvPr id="175" name="Group 174"/>
              <p:cNvGrpSpPr/>
              <p:nvPr/>
            </p:nvGrpSpPr>
            <p:grpSpPr>
              <a:xfrm>
                <a:off x="2147777" y="2499441"/>
                <a:ext cx="1254640" cy="1254642"/>
                <a:chOff x="5018568" y="2541181"/>
                <a:chExt cx="1254640" cy="1254642"/>
              </a:xfrm>
            </p:grpSpPr>
            <p:sp>
              <p:nvSpPr>
                <p:cNvPr id="187" name="Freeform 186"/>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8" name="Freeform 187"/>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6" name="Rectangle 175"/>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8" name="Group 177"/>
              <p:cNvGrpSpPr/>
              <p:nvPr/>
            </p:nvGrpSpPr>
            <p:grpSpPr>
              <a:xfrm>
                <a:off x="2562447" y="2380903"/>
                <a:ext cx="425302" cy="199052"/>
                <a:chOff x="5178056" y="2483316"/>
                <a:chExt cx="425302" cy="483168"/>
              </a:xfrm>
            </p:grpSpPr>
            <p:sp>
              <p:nvSpPr>
                <p:cNvPr id="185" name="Freeform 184"/>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6" name="Freeform 185"/>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9" name="Group 178"/>
              <p:cNvGrpSpPr/>
              <p:nvPr/>
            </p:nvGrpSpPr>
            <p:grpSpPr>
              <a:xfrm flipH="1">
                <a:off x="2052084" y="6081823"/>
                <a:ext cx="1446017" cy="202018"/>
                <a:chOff x="5486401" y="3025753"/>
                <a:chExt cx="1446017" cy="202018"/>
              </a:xfrm>
            </p:grpSpPr>
            <p:sp>
              <p:nvSpPr>
                <p:cNvPr id="183" name="Freeform 182"/>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 name="Freeform 18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0" name="Group 179"/>
              <p:cNvGrpSpPr/>
              <p:nvPr/>
            </p:nvGrpSpPr>
            <p:grpSpPr>
              <a:xfrm flipH="1">
                <a:off x="2052084" y="3004103"/>
                <a:ext cx="1446017" cy="202018"/>
                <a:chOff x="5486401" y="3025753"/>
                <a:chExt cx="1446017" cy="202018"/>
              </a:xfrm>
            </p:grpSpPr>
            <p:sp>
              <p:nvSpPr>
                <p:cNvPr id="181" name="Freeform 180"/>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2" name="Freeform 18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89" name="Group 188"/>
          <p:cNvGrpSpPr/>
          <p:nvPr userDrawn="1"/>
        </p:nvGrpSpPr>
        <p:grpSpPr>
          <a:xfrm>
            <a:off x="6990936" y="4041930"/>
            <a:ext cx="1128195" cy="2126113"/>
            <a:chOff x="1349189" y="4676930"/>
            <a:chExt cx="1128195" cy="2126113"/>
          </a:xfrm>
        </p:grpSpPr>
        <p:sp>
          <p:nvSpPr>
            <p:cNvPr id="190" name="Oval 189"/>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91" name="Group 190"/>
            <p:cNvGrpSpPr/>
            <p:nvPr/>
          </p:nvGrpSpPr>
          <p:grpSpPr>
            <a:xfrm>
              <a:off x="1369723" y="4676930"/>
              <a:ext cx="760285" cy="2052083"/>
              <a:chOff x="2052084" y="2380903"/>
              <a:chExt cx="1446017" cy="3902938"/>
            </a:xfrm>
          </p:grpSpPr>
          <p:grpSp>
            <p:nvGrpSpPr>
              <p:cNvPr id="192" name="Group 191"/>
              <p:cNvGrpSpPr/>
              <p:nvPr/>
            </p:nvGrpSpPr>
            <p:grpSpPr>
              <a:xfrm>
                <a:off x="2147777" y="2499441"/>
                <a:ext cx="1234881" cy="1254642"/>
                <a:chOff x="5018568" y="2541181"/>
                <a:chExt cx="1234881" cy="1254642"/>
              </a:xfrm>
            </p:grpSpPr>
            <p:sp>
              <p:nvSpPr>
                <p:cNvPr id="204" name="Freeform 203"/>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 name="Freeform 204"/>
                <p:cNvSpPr/>
                <p:nvPr/>
              </p:nvSpPr>
              <p:spPr>
                <a:xfrm flipH="1">
                  <a:off x="5626128"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3" name="Rectangle 192"/>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 name="Rectangle 193"/>
              <p:cNvSpPr/>
              <p:nvPr/>
            </p:nvSpPr>
            <p:spPr>
              <a:xfrm>
                <a:off x="2755336"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95" name="Group 194"/>
              <p:cNvGrpSpPr/>
              <p:nvPr/>
            </p:nvGrpSpPr>
            <p:grpSpPr>
              <a:xfrm>
                <a:off x="2562447" y="2380903"/>
                <a:ext cx="405543" cy="199052"/>
                <a:chOff x="5178056" y="2483316"/>
                <a:chExt cx="405543" cy="483168"/>
              </a:xfrm>
            </p:grpSpPr>
            <p:sp>
              <p:nvSpPr>
                <p:cNvPr id="202" name="Freeform 201"/>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 name="Freeform 202"/>
                <p:cNvSpPr/>
                <p:nvPr/>
              </p:nvSpPr>
              <p:spPr>
                <a:xfrm>
                  <a:off x="5370947"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 name="Group 195"/>
              <p:cNvGrpSpPr/>
              <p:nvPr/>
            </p:nvGrpSpPr>
            <p:grpSpPr>
              <a:xfrm flipH="1">
                <a:off x="2052084" y="6081823"/>
                <a:ext cx="1446017" cy="202018"/>
                <a:chOff x="5486401" y="3025753"/>
                <a:chExt cx="1446017" cy="202018"/>
              </a:xfrm>
            </p:grpSpPr>
            <p:sp>
              <p:nvSpPr>
                <p:cNvPr id="200" name="Freeform 199"/>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 name="Freeform 20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 name="Group 196"/>
              <p:cNvGrpSpPr/>
              <p:nvPr/>
            </p:nvGrpSpPr>
            <p:grpSpPr>
              <a:xfrm flipH="1">
                <a:off x="2052084" y="3004103"/>
                <a:ext cx="1426255" cy="202018"/>
                <a:chOff x="5506163" y="3025753"/>
                <a:chExt cx="1426255" cy="202018"/>
              </a:xfrm>
            </p:grpSpPr>
            <p:sp>
              <p:nvSpPr>
                <p:cNvPr id="198" name="Freeform 19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Freeform 198"/>
                <p:cNvSpPr/>
                <p:nvPr/>
              </p:nvSpPr>
              <p:spPr>
                <a:xfrm>
                  <a:off x="550616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6" name="Group 205"/>
          <p:cNvGrpSpPr/>
          <p:nvPr userDrawn="1"/>
        </p:nvGrpSpPr>
        <p:grpSpPr>
          <a:xfrm>
            <a:off x="4197041" y="4041930"/>
            <a:ext cx="1128195" cy="2126113"/>
            <a:chOff x="1349189" y="4676930"/>
            <a:chExt cx="1128195" cy="2126113"/>
          </a:xfrm>
        </p:grpSpPr>
        <p:sp>
          <p:nvSpPr>
            <p:cNvPr id="207" name="Oval 206"/>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08" name="Group 207"/>
            <p:cNvGrpSpPr/>
            <p:nvPr/>
          </p:nvGrpSpPr>
          <p:grpSpPr>
            <a:xfrm>
              <a:off x="1369723" y="4676930"/>
              <a:ext cx="749895" cy="2052083"/>
              <a:chOff x="2052084" y="2380903"/>
              <a:chExt cx="1426255" cy="3902938"/>
            </a:xfrm>
          </p:grpSpPr>
          <p:grpSp>
            <p:nvGrpSpPr>
              <p:cNvPr id="209" name="Group 208"/>
              <p:cNvGrpSpPr/>
              <p:nvPr/>
            </p:nvGrpSpPr>
            <p:grpSpPr>
              <a:xfrm>
                <a:off x="2147777" y="2499441"/>
                <a:ext cx="1231758" cy="1254642"/>
                <a:chOff x="5018568" y="2541181"/>
                <a:chExt cx="1231758" cy="1254642"/>
              </a:xfrm>
            </p:grpSpPr>
            <p:sp>
              <p:nvSpPr>
                <p:cNvPr id="221" name="Freeform 220"/>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 name="Freeform 221"/>
                <p:cNvSpPr/>
                <p:nvPr/>
              </p:nvSpPr>
              <p:spPr>
                <a:xfrm flipH="1">
                  <a:off x="5623005"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10" name="Rectangle 209"/>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 name="Rectangle 210"/>
              <p:cNvSpPr/>
              <p:nvPr/>
            </p:nvSpPr>
            <p:spPr>
              <a:xfrm>
                <a:off x="2752213"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12" name="Group 211"/>
              <p:cNvGrpSpPr/>
              <p:nvPr/>
            </p:nvGrpSpPr>
            <p:grpSpPr>
              <a:xfrm>
                <a:off x="2562447" y="2380903"/>
                <a:ext cx="402420" cy="199052"/>
                <a:chOff x="5178056" y="2483316"/>
                <a:chExt cx="402420" cy="483168"/>
              </a:xfrm>
            </p:grpSpPr>
            <p:sp>
              <p:nvSpPr>
                <p:cNvPr id="219" name="Freeform 218"/>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 name="Freeform 219"/>
                <p:cNvSpPr/>
                <p:nvPr/>
              </p:nvSpPr>
              <p:spPr>
                <a:xfrm>
                  <a:off x="5367824"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 name="Group 212"/>
              <p:cNvGrpSpPr/>
              <p:nvPr/>
            </p:nvGrpSpPr>
            <p:grpSpPr>
              <a:xfrm flipH="1">
                <a:off x="2052084" y="6081823"/>
                <a:ext cx="1426255" cy="202018"/>
                <a:chOff x="5506163" y="3025753"/>
                <a:chExt cx="1426255" cy="202018"/>
              </a:xfrm>
            </p:grpSpPr>
            <p:sp>
              <p:nvSpPr>
                <p:cNvPr id="217" name="Freeform 216"/>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 name="Freeform 217"/>
                <p:cNvSpPr/>
                <p:nvPr/>
              </p:nvSpPr>
              <p:spPr>
                <a:xfrm>
                  <a:off x="550616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 name="Group 213"/>
              <p:cNvGrpSpPr/>
              <p:nvPr/>
            </p:nvGrpSpPr>
            <p:grpSpPr>
              <a:xfrm flipH="1">
                <a:off x="2052084" y="3004103"/>
                <a:ext cx="1423132" cy="202018"/>
                <a:chOff x="5509286" y="3025753"/>
                <a:chExt cx="1423132" cy="202018"/>
              </a:xfrm>
            </p:grpSpPr>
            <p:sp>
              <p:nvSpPr>
                <p:cNvPr id="215" name="Freeform 21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 name="Freeform 215"/>
                <p:cNvSpPr/>
                <p:nvPr/>
              </p:nvSpPr>
              <p:spPr>
                <a:xfrm>
                  <a:off x="5509286"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sp>
        <p:nvSpPr>
          <p:cNvPr id="223" name="Rounded Rectangle 222"/>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24" name="Group 223"/>
          <p:cNvGrpSpPr/>
          <p:nvPr userDrawn="1"/>
        </p:nvGrpSpPr>
        <p:grpSpPr>
          <a:xfrm>
            <a:off x="7684848" y="6412290"/>
            <a:ext cx="559962" cy="255454"/>
            <a:chOff x="7694093" y="1499285"/>
            <a:chExt cx="559962" cy="255454"/>
          </a:xfrm>
        </p:grpSpPr>
        <p:grpSp>
          <p:nvGrpSpPr>
            <p:cNvPr id="225" name="Group 224"/>
            <p:cNvGrpSpPr/>
            <p:nvPr/>
          </p:nvGrpSpPr>
          <p:grpSpPr>
            <a:xfrm>
              <a:off x="7694093" y="1499285"/>
              <a:ext cx="486897" cy="255374"/>
              <a:chOff x="7694093" y="1499285"/>
              <a:chExt cx="486897" cy="255374"/>
            </a:xfrm>
          </p:grpSpPr>
          <p:sp>
            <p:nvSpPr>
              <p:cNvPr id="227" name="Rounded Rectangle 22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Extract 22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reeform 22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26" name="TextBox 22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230" name="Group 229"/>
          <p:cNvGrpSpPr/>
          <p:nvPr userDrawn="1"/>
        </p:nvGrpSpPr>
        <p:grpSpPr>
          <a:xfrm>
            <a:off x="8198004" y="6412290"/>
            <a:ext cx="580459" cy="255454"/>
            <a:chOff x="8232919" y="1499285"/>
            <a:chExt cx="580459" cy="255454"/>
          </a:xfrm>
        </p:grpSpPr>
        <p:sp>
          <p:nvSpPr>
            <p:cNvPr id="231" name="TextBox 23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232" name="Group 231"/>
            <p:cNvGrpSpPr/>
            <p:nvPr/>
          </p:nvGrpSpPr>
          <p:grpSpPr>
            <a:xfrm flipH="1">
              <a:off x="8263109" y="1499285"/>
              <a:ext cx="486897" cy="255374"/>
              <a:chOff x="7694093" y="1499285"/>
              <a:chExt cx="486897" cy="255374"/>
            </a:xfrm>
          </p:grpSpPr>
          <p:sp>
            <p:nvSpPr>
              <p:cNvPr id="234" name="Rounded Rectangle 23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 name="Flowchart: Extract 23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 name="Freeform 23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33" name="TextBox 23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237" name="Group 236"/>
          <p:cNvGrpSpPr/>
          <p:nvPr userDrawn="1"/>
        </p:nvGrpSpPr>
        <p:grpSpPr>
          <a:xfrm>
            <a:off x="7369126" y="6412063"/>
            <a:ext cx="255600" cy="255600"/>
            <a:chOff x="7309565" y="1555708"/>
            <a:chExt cx="255600" cy="255600"/>
          </a:xfrm>
        </p:grpSpPr>
        <p:sp>
          <p:nvSpPr>
            <p:cNvPr id="238" name="Rounded Rectangle 23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9" name="Group 238"/>
            <p:cNvGrpSpPr/>
            <p:nvPr/>
          </p:nvGrpSpPr>
          <p:grpSpPr>
            <a:xfrm rot="5400000">
              <a:off x="7326125" y="1585157"/>
              <a:ext cx="222481" cy="196703"/>
              <a:chOff x="3872677" y="4058072"/>
              <a:chExt cx="582875" cy="515338"/>
            </a:xfrm>
          </p:grpSpPr>
          <p:sp>
            <p:nvSpPr>
              <p:cNvPr id="240" name="Freeform 23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 name="Isosceles Triangle 24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43" name="Rounded Rectangle 242">
            <a:hlinkClick r:id="rId6"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4" name="Group 243"/>
          <p:cNvGrpSpPr/>
          <p:nvPr userDrawn="1"/>
        </p:nvGrpSpPr>
        <p:grpSpPr>
          <a:xfrm>
            <a:off x="7057077" y="6418865"/>
            <a:ext cx="255600" cy="255600"/>
            <a:chOff x="3795820" y="6272913"/>
            <a:chExt cx="255600" cy="255600"/>
          </a:xfrm>
        </p:grpSpPr>
        <p:sp>
          <p:nvSpPr>
            <p:cNvPr id="245" name="Rounded Rectangle 24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6" name="Group 245"/>
            <p:cNvGrpSpPr/>
            <p:nvPr/>
          </p:nvGrpSpPr>
          <p:grpSpPr>
            <a:xfrm>
              <a:off x="3814169" y="6278769"/>
              <a:ext cx="218901" cy="221006"/>
              <a:chOff x="7361515" y="2284489"/>
              <a:chExt cx="277200" cy="279865"/>
            </a:xfrm>
          </p:grpSpPr>
          <p:sp>
            <p:nvSpPr>
              <p:cNvPr id="247" name="Rectangle 24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248" name="Rectangle 24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249" name="Freeform 24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250" name="Rectangle 24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251" name="Rounded Rectangle 250"/>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 name="Rounded Rectangle 251">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 name="Rounded Rectangle 252">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 name="Rounded Rectangle 101">
            <a:hlinkClick r:id="rId7"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custDataLst>
      <p:tags r:id="rId1"/>
    </p:custDataLst>
    <p:extLst>
      <p:ext uri="{BB962C8B-B14F-4D97-AF65-F5344CB8AC3E}">
        <p14:creationId xmlns:p14="http://schemas.microsoft.com/office/powerpoint/2010/main" val="195563958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of the course">
    <p:bg>
      <p:bgPr>
        <a:solidFill>
          <a:schemeClr val="bg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0" hasCustomPrompt="1"/>
          </p:nvPr>
        </p:nvSpPr>
        <p:spPr>
          <a:xfrm>
            <a:off x="457552" y="3055022"/>
            <a:ext cx="8218136" cy="553998"/>
          </a:xfrm>
          <a:prstGeom prst="rect">
            <a:avLst/>
          </a:prstGeom>
        </p:spPr>
        <p:txBody>
          <a:bodyPr wrap="square" lIns="0" tIns="0" rIns="0" bIns="0">
            <a:spAutoFit/>
          </a:bodyPr>
          <a:lstStyle>
            <a:lvl1pPr marL="0" indent="0">
              <a:buNone/>
              <a:defRPr sz="3600" b="1" baseline="0">
                <a:solidFill>
                  <a:schemeClr val="tx1"/>
                </a:solidFill>
              </a:defRPr>
            </a:lvl1pPr>
          </a:lstStyle>
          <a:p>
            <a:pPr lvl="0"/>
            <a:r>
              <a:rPr lang="en-US" dirty="0"/>
              <a:t>Title of the course, 36 </a:t>
            </a:r>
            <a:r>
              <a:rPr lang="en-US" dirty="0" err="1"/>
              <a:t>pt</a:t>
            </a:r>
            <a:r>
              <a:rPr lang="en-US" dirty="0"/>
              <a:t>, Bold</a:t>
            </a:r>
          </a:p>
        </p:txBody>
      </p:sp>
      <p:sp>
        <p:nvSpPr>
          <p:cNvPr id="11" name="Text Placeholder 10"/>
          <p:cNvSpPr>
            <a:spLocks noGrp="1"/>
          </p:cNvSpPr>
          <p:nvPr>
            <p:ph type="body" sz="quarter" idx="11" hasCustomPrompt="1"/>
          </p:nvPr>
        </p:nvSpPr>
        <p:spPr>
          <a:xfrm>
            <a:off x="457552" y="3626272"/>
            <a:ext cx="8218136" cy="400110"/>
          </a:xfrm>
          <a:prstGeom prst="rect">
            <a:avLst/>
          </a:prstGeom>
        </p:spPr>
        <p:txBody>
          <a:bodyPr wrap="square" lIns="0" tIns="0" rIns="0" bIns="0">
            <a:spAutoFit/>
          </a:bodyPr>
          <a:lstStyle>
            <a:lvl1pPr marL="0" indent="0">
              <a:buNone/>
              <a:defRPr sz="2600" i="1" baseline="0">
                <a:solidFill>
                  <a:schemeClr val="tx1"/>
                </a:solidFill>
              </a:defRPr>
            </a:lvl1pPr>
          </a:lstStyle>
          <a:p>
            <a:pPr lvl="0"/>
            <a:r>
              <a:rPr lang="fr-CH" dirty="0" err="1"/>
              <a:t>Sub-title</a:t>
            </a:r>
            <a:r>
              <a:rPr lang="fr-CH" dirty="0"/>
              <a:t>, 26 pt, </a:t>
            </a:r>
            <a:endParaRPr lang="en-GB" dirty="0"/>
          </a:p>
        </p:txBody>
      </p:sp>
      <p:sp>
        <p:nvSpPr>
          <p:cNvPr id="6" name="Text Placeholder 10"/>
          <p:cNvSpPr>
            <a:spLocks noGrp="1"/>
          </p:cNvSpPr>
          <p:nvPr>
            <p:ph type="body" sz="quarter" idx="12" hasCustomPrompt="1"/>
          </p:nvPr>
        </p:nvSpPr>
        <p:spPr>
          <a:xfrm>
            <a:off x="458761" y="5804624"/>
            <a:ext cx="8218136" cy="276999"/>
          </a:xfrm>
          <a:prstGeom prst="rect">
            <a:avLst/>
          </a:prstGeom>
        </p:spPr>
        <p:txBody>
          <a:bodyPr wrap="square" lIns="0" tIns="0" rIns="0" bIns="0">
            <a:spAutoFit/>
          </a:bodyPr>
          <a:lstStyle>
            <a:lvl1pPr marL="0" indent="0" algn="r">
              <a:buNone/>
              <a:defRPr sz="1800" i="1" baseline="0">
                <a:solidFill>
                  <a:schemeClr val="tx1"/>
                </a:solidFill>
              </a:defRPr>
            </a:lvl1pPr>
          </a:lstStyle>
          <a:p>
            <a:pPr lvl="0"/>
            <a:r>
              <a:rPr lang="fr-CH" dirty="0"/>
              <a:t>Source, 18 pt, </a:t>
            </a:r>
            <a:endParaRPr lang="en-GB" dirty="0"/>
          </a:p>
        </p:txBody>
      </p:sp>
    </p:spTree>
    <p:custDataLst>
      <p:tags r:id="rId1"/>
    </p:custDataLst>
    <p:extLst>
      <p:ext uri="{BB962C8B-B14F-4D97-AF65-F5344CB8AC3E}">
        <p14:creationId xmlns:p14="http://schemas.microsoft.com/office/powerpoint/2010/main" val="3755942439"/>
      </p:ext>
    </p:extLst>
  </p:cSld>
  <p:clrMapOvr>
    <a:masterClrMapping/>
  </p:clrMapOvr>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List of objectives">
    <p:bg>
      <p:bgPr>
        <a:solidFill>
          <a:schemeClr val="tx1"/>
        </a:solidFill>
        <a:effectLst/>
      </p:bgPr>
    </p:bg>
    <p:spTree>
      <p:nvGrpSpPr>
        <p:cNvPr id="1" name=""/>
        <p:cNvGrpSpPr/>
        <p:nvPr/>
      </p:nvGrpSpPr>
      <p:grpSpPr>
        <a:xfrm>
          <a:off x="0" y="0"/>
          <a:ext cx="0" cy="0"/>
          <a:chOff x="0" y="0"/>
          <a:chExt cx="0" cy="0"/>
        </a:xfrm>
      </p:grpSpPr>
      <p:sp>
        <p:nvSpPr>
          <p:cNvPr id="14" name="Text Placeholder 13"/>
          <p:cNvSpPr>
            <a:spLocks noGrp="1"/>
          </p:cNvSpPr>
          <p:nvPr>
            <p:ph type="body" sz="quarter" idx="11" hasCustomPrompt="1"/>
          </p:nvPr>
        </p:nvSpPr>
        <p:spPr>
          <a:xfrm>
            <a:off x="468000" y="691200"/>
            <a:ext cx="5640095" cy="369332"/>
          </a:xfrm>
          <a:prstGeom prst="rect">
            <a:avLst/>
          </a:prstGeom>
        </p:spPr>
        <p:txBody>
          <a:bodyPr wrap="square" lIns="0" tIns="0" rIns="0" bIns="0">
            <a:spAutoFit/>
          </a:bodyPr>
          <a:lstStyle>
            <a:lvl1pPr marL="0" indent="0">
              <a:buNone/>
              <a:defRPr sz="2400" i="1">
                <a:solidFill>
                  <a:schemeClr val="bg1"/>
                </a:solidFill>
              </a:defRPr>
            </a:lvl1pPr>
          </a:lstStyle>
          <a:p>
            <a:r>
              <a:rPr lang="en-US" dirty="0"/>
              <a:t>In this module you will learn…24pt</a:t>
            </a:r>
            <a:endParaRPr lang="en-GB" dirty="0"/>
          </a:p>
        </p:txBody>
      </p:sp>
      <p:sp>
        <p:nvSpPr>
          <p:cNvPr id="2" name="Title 1"/>
          <p:cNvSpPr>
            <a:spLocks noGrp="1"/>
          </p:cNvSpPr>
          <p:nvPr>
            <p:ph type="title" hasCustomPrompt="1"/>
          </p:nvPr>
        </p:nvSpPr>
        <p:spPr>
          <a:xfrm>
            <a:off x="468000" y="353217"/>
            <a:ext cx="5646143" cy="323165"/>
          </a:xfrm>
        </p:spPr>
        <p:txBody>
          <a:bodyPr/>
          <a:lstStyle/>
          <a:p>
            <a:pPr lvl="0"/>
            <a:r>
              <a:rPr lang="fr-CH" dirty="0"/>
              <a:t>Learning objectives, 28 pt, Bold</a:t>
            </a:r>
            <a:endParaRPr lang="en-GB" dirty="0"/>
          </a:p>
        </p:txBody>
      </p:sp>
      <p:sp>
        <p:nvSpPr>
          <p:cNvPr id="8" name="Text Placeholder 7"/>
          <p:cNvSpPr>
            <a:spLocks noGrp="1"/>
          </p:cNvSpPr>
          <p:nvPr>
            <p:ph type="body" sz="quarter" idx="12" hasCustomPrompt="1"/>
          </p:nvPr>
        </p:nvSpPr>
        <p:spPr>
          <a:xfrm>
            <a:off x="1331913" y="2337005"/>
            <a:ext cx="7343775" cy="465137"/>
          </a:xfrm>
        </p:spPr>
        <p:txBody>
          <a:bodyPr lIns="0" tIns="0" rIns="0" bIns="0">
            <a:normAutofit/>
          </a:bodyPr>
          <a:lstStyle>
            <a:lvl1pPr marL="0" indent="0">
              <a:buNone/>
              <a:defRPr sz="2200" b="1" baseline="0"/>
            </a:lvl1pPr>
            <a:lvl5pPr marL="1371600" indent="0">
              <a:buNone/>
              <a:defRPr/>
            </a:lvl5pPr>
          </a:lstStyle>
          <a:p>
            <a:pPr lvl="0"/>
            <a:r>
              <a:rPr lang="en-US" dirty="0"/>
              <a:t>First objective</a:t>
            </a:r>
            <a:endParaRPr lang="en-GB" dirty="0"/>
          </a:p>
        </p:txBody>
      </p:sp>
      <p:sp>
        <p:nvSpPr>
          <p:cNvPr id="23" name="Text Placeholder 7"/>
          <p:cNvSpPr>
            <a:spLocks noGrp="1"/>
          </p:cNvSpPr>
          <p:nvPr>
            <p:ph type="body" sz="quarter" idx="13" hasCustomPrompt="1"/>
          </p:nvPr>
        </p:nvSpPr>
        <p:spPr>
          <a:xfrm>
            <a:off x="1331913" y="3185725"/>
            <a:ext cx="7343775" cy="465137"/>
          </a:xfrm>
        </p:spPr>
        <p:txBody>
          <a:bodyPr lIns="0" tIns="0" rIns="0" bIns="0">
            <a:normAutofit/>
          </a:bodyPr>
          <a:lstStyle>
            <a:lvl1pPr marL="0" indent="0">
              <a:buNone/>
              <a:defRPr sz="2200" b="1" baseline="0"/>
            </a:lvl1pPr>
            <a:lvl5pPr marL="1371600" indent="0">
              <a:buNone/>
              <a:defRPr/>
            </a:lvl5pPr>
          </a:lstStyle>
          <a:p>
            <a:r>
              <a:rPr lang="de-DE" sz="2200" b="1" dirty="0">
                <a:solidFill>
                  <a:schemeClr val="bg1"/>
                </a:solidFill>
                <a:latin typeface="Arial" panose="020B0604020202020204" pitchFamily="34" charset="0"/>
                <a:cs typeface="Arial" panose="020B0604020202020204" pitchFamily="34" charset="0"/>
              </a:rPr>
              <a:t>Second</a:t>
            </a:r>
            <a:r>
              <a:rPr lang="de-DE" sz="2200" b="1" baseline="0" dirty="0">
                <a:solidFill>
                  <a:schemeClr val="bg1"/>
                </a:solidFill>
                <a:latin typeface="Arial" panose="020B0604020202020204" pitchFamily="34" charset="0"/>
                <a:cs typeface="Arial" panose="020B0604020202020204" pitchFamily="34" charset="0"/>
              </a:rPr>
              <a:t> objective</a:t>
            </a:r>
            <a:endParaRPr lang="de-DE" sz="2200" b="1" dirty="0">
              <a:solidFill>
                <a:schemeClr val="bg1"/>
              </a:solidFill>
              <a:latin typeface="Arial" panose="020B0604020202020204" pitchFamily="34" charset="0"/>
              <a:cs typeface="Arial" panose="020B0604020202020204" pitchFamily="34" charset="0"/>
            </a:endParaRPr>
          </a:p>
        </p:txBody>
      </p:sp>
      <p:sp>
        <p:nvSpPr>
          <p:cNvPr id="25" name="Text Placeholder 7"/>
          <p:cNvSpPr>
            <a:spLocks noGrp="1"/>
          </p:cNvSpPr>
          <p:nvPr>
            <p:ph type="body" sz="quarter" idx="14" hasCustomPrompt="1"/>
          </p:nvPr>
        </p:nvSpPr>
        <p:spPr>
          <a:xfrm>
            <a:off x="1331913" y="4027499"/>
            <a:ext cx="7343775" cy="465137"/>
          </a:xfrm>
        </p:spPr>
        <p:txBody>
          <a:bodyPr lIns="0" tIns="0" rIns="0" bIns="0">
            <a:normAutofit/>
          </a:bodyPr>
          <a:lstStyle>
            <a:lvl1pPr marL="0" indent="0">
              <a:buNone/>
              <a:defRPr sz="2200" b="1" baseline="0"/>
            </a:lvl1pPr>
            <a:lvl5pPr marL="1371600" indent="0">
              <a:buNone/>
              <a:defRPr/>
            </a:lvl5pPr>
          </a:lstStyle>
          <a:p>
            <a:r>
              <a:rPr lang="de-DE" sz="2200" b="1" baseline="0" dirty="0">
                <a:solidFill>
                  <a:schemeClr val="bg1"/>
                </a:solidFill>
                <a:latin typeface="Arial" panose="020B0604020202020204" pitchFamily="34" charset="0"/>
                <a:cs typeface="Arial" panose="020B0604020202020204" pitchFamily="34" charset="0"/>
              </a:rPr>
              <a:t>Third objective</a:t>
            </a:r>
            <a:endParaRPr lang="de-DE" sz="2200" b="1" dirty="0">
              <a:solidFill>
                <a:schemeClr val="bg1"/>
              </a:solidFill>
              <a:latin typeface="Arial" panose="020B0604020202020204" pitchFamily="34" charset="0"/>
              <a:cs typeface="Arial" panose="020B0604020202020204" pitchFamily="34" charset="0"/>
            </a:endParaRPr>
          </a:p>
        </p:txBody>
      </p:sp>
      <p:sp>
        <p:nvSpPr>
          <p:cNvPr id="27" name="Text Placeholder 7"/>
          <p:cNvSpPr>
            <a:spLocks noGrp="1"/>
          </p:cNvSpPr>
          <p:nvPr>
            <p:ph type="body" sz="quarter" idx="15" hasCustomPrompt="1"/>
          </p:nvPr>
        </p:nvSpPr>
        <p:spPr>
          <a:xfrm>
            <a:off x="1331913" y="4879396"/>
            <a:ext cx="7343775" cy="465137"/>
          </a:xfrm>
        </p:spPr>
        <p:txBody>
          <a:bodyPr lIns="0" tIns="0" rIns="0" bIns="0">
            <a:normAutofit/>
          </a:bodyPr>
          <a:lstStyle>
            <a:lvl1pPr marL="0" indent="0">
              <a:buNone/>
              <a:defRPr sz="2200" b="1" baseline="0"/>
            </a:lvl1pPr>
            <a:lvl5pPr marL="1371600" indent="0">
              <a:buNone/>
              <a:defRPr/>
            </a:lvl5pPr>
          </a:lstStyle>
          <a:p>
            <a:r>
              <a:rPr lang="de-DE" sz="2200" b="1" dirty="0">
                <a:solidFill>
                  <a:schemeClr val="bg1"/>
                </a:solidFill>
                <a:latin typeface="Arial" panose="020B0604020202020204" pitchFamily="34" charset="0"/>
                <a:cs typeface="Arial" panose="020B0604020202020204" pitchFamily="34" charset="0"/>
              </a:rPr>
              <a:t>Fourth</a:t>
            </a:r>
            <a:r>
              <a:rPr lang="de-DE" sz="2200" b="1" baseline="0" dirty="0">
                <a:solidFill>
                  <a:schemeClr val="bg1"/>
                </a:solidFill>
                <a:latin typeface="Arial" panose="020B0604020202020204" pitchFamily="34" charset="0"/>
                <a:cs typeface="Arial" panose="020B0604020202020204" pitchFamily="34" charset="0"/>
              </a:rPr>
              <a:t> objective</a:t>
            </a:r>
            <a:endParaRPr lang="de-DE" sz="2200" b="1" dirty="0">
              <a:solidFill>
                <a:schemeClr val="bg1"/>
              </a:solidFill>
              <a:latin typeface="Arial" panose="020B0604020202020204" pitchFamily="34" charset="0"/>
              <a:cs typeface="Arial" panose="020B0604020202020204" pitchFamily="34" charset="0"/>
            </a:endParaRPr>
          </a:p>
        </p:txBody>
      </p:sp>
      <p:sp>
        <p:nvSpPr>
          <p:cNvPr id="28" name="Text Placeholder 7"/>
          <p:cNvSpPr>
            <a:spLocks noGrp="1"/>
          </p:cNvSpPr>
          <p:nvPr>
            <p:ph type="body" sz="quarter" idx="16" hasCustomPrompt="1"/>
          </p:nvPr>
        </p:nvSpPr>
        <p:spPr>
          <a:xfrm>
            <a:off x="468313" y="2253875"/>
            <a:ext cx="562465" cy="465137"/>
          </a:xfrm>
        </p:spPr>
        <p:txBody>
          <a:bodyPr lIns="0" tIns="0" rIns="0" bIns="0">
            <a:normAutofit/>
          </a:bodyPr>
          <a:lstStyle>
            <a:lvl1pPr marL="0" indent="0">
              <a:buNone/>
              <a:defRPr sz="2800" b="1" baseline="0"/>
            </a:lvl1pPr>
            <a:lvl5pPr marL="1371600" indent="0">
              <a:buNone/>
              <a:defRPr/>
            </a:lvl5pPr>
          </a:lstStyle>
          <a:p>
            <a:pPr lvl="0"/>
            <a:r>
              <a:rPr lang="en-US" dirty="0"/>
              <a:t>1</a:t>
            </a:r>
            <a:endParaRPr lang="en-GB" dirty="0"/>
          </a:p>
        </p:txBody>
      </p:sp>
      <p:sp>
        <p:nvSpPr>
          <p:cNvPr id="29" name="Text Placeholder 7"/>
          <p:cNvSpPr>
            <a:spLocks noGrp="1"/>
          </p:cNvSpPr>
          <p:nvPr>
            <p:ph type="body" sz="quarter" idx="17" hasCustomPrompt="1"/>
          </p:nvPr>
        </p:nvSpPr>
        <p:spPr>
          <a:xfrm>
            <a:off x="468313" y="3103381"/>
            <a:ext cx="562465" cy="465137"/>
          </a:xfrm>
        </p:spPr>
        <p:txBody>
          <a:bodyPr lIns="0" tIns="0" rIns="0" bIns="0">
            <a:normAutofit/>
          </a:bodyPr>
          <a:lstStyle>
            <a:lvl1pPr marL="0" indent="0">
              <a:buNone/>
              <a:defRPr sz="2800" b="1" baseline="0"/>
            </a:lvl1pPr>
            <a:lvl5pPr marL="1371600" indent="0">
              <a:buNone/>
              <a:defRPr/>
            </a:lvl5pPr>
          </a:lstStyle>
          <a:p>
            <a:pPr lvl="0"/>
            <a:r>
              <a:rPr lang="en-US" dirty="0"/>
              <a:t>2</a:t>
            </a:r>
            <a:endParaRPr lang="en-GB" dirty="0"/>
          </a:p>
        </p:txBody>
      </p:sp>
      <p:sp>
        <p:nvSpPr>
          <p:cNvPr id="30" name="Text Placeholder 7"/>
          <p:cNvSpPr>
            <a:spLocks noGrp="1"/>
          </p:cNvSpPr>
          <p:nvPr>
            <p:ph type="body" sz="quarter" idx="18" hasCustomPrompt="1"/>
          </p:nvPr>
        </p:nvSpPr>
        <p:spPr>
          <a:xfrm>
            <a:off x="468313" y="4802393"/>
            <a:ext cx="562465" cy="465137"/>
          </a:xfrm>
        </p:spPr>
        <p:txBody>
          <a:bodyPr lIns="0" tIns="0" rIns="0" bIns="0">
            <a:normAutofit/>
          </a:bodyPr>
          <a:lstStyle>
            <a:lvl1pPr marL="0" indent="0">
              <a:buNone/>
              <a:defRPr sz="2800" b="1" baseline="0"/>
            </a:lvl1pPr>
            <a:lvl5pPr marL="1371600" indent="0">
              <a:buNone/>
              <a:defRPr/>
            </a:lvl5pPr>
          </a:lstStyle>
          <a:p>
            <a:pPr lvl="0"/>
            <a:r>
              <a:rPr lang="en-US" dirty="0"/>
              <a:t>4</a:t>
            </a:r>
            <a:endParaRPr lang="en-GB" dirty="0"/>
          </a:p>
        </p:txBody>
      </p:sp>
      <p:sp>
        <p:nvSpPr>
          <p:cNvPr id="31" name="Text Placeholder 7"/>
          <p:cNvSpPr>
            <a:spLocks noGrp="1"/>
          </p:cNvSpPr>
          <p:nvPr>
            <p:ph type="body" sz="quarter" idx="19" hasCustomPrompt="1"/>
          </p:nvPr>
        </p:nvSpPr>
        <p:spPr>
          <a:xfrm>
            <a:off x="468313" y="3952887"/>
            <a:ext cx="562465" cy="465137"/>
          </a:xfrm>
        </p:spPr>
        <p:txBody>
          <a:bodyPr lIns="0" tIns="0" rIns="0" bIns="0">
            <a:normAutofit/>
          </a:bodyPr>
          <a:lstStyle>
            <a:lvl1pPr marL="0" indent="0">
              <a:buNone/>
              <a:defRPr sz="2800" b="1" baseline="0"/>
            </a:lvl1pPr>
            <a:lvl5pPr marL="1371600" indent="0">
              <a:buNone/>
              <a:defRPr/>
            </a:lvl5pPr>
          </a:lstStyle>
          <a:p>
            <a:pPr lvl="0"/>
            <a:r>
              <a:rPr lang="en-US" dirty="0"/>
              <a:t>3</a:t>
            </a:r>
            <a:endParaRPr lang="en-GB" dirty="0"/>
          </a:p>
        </p:txBody>
      </p:sp>
      <p:sp>
        <p:nvSpPr>
          <p:cNvPr id="3" name="TextBox 2"/>
          <p:cNvSpPr txBox="1"/>
          <p:nvPr userDrawn="1"/>
        </p:nvSpPr>
        <p:spPr>
          <a:xfrm>
            <a:off x="8500533" y="524933"/>
            <a:ext cx="184666" cy="369332"/>
          </a:xfrm>
          <a:prstGeom prst="rect">
            <a:avLst/>
          </a:prstGeom>
          <a:noFill/>
        </p:spPr>
        <p:txBody>
          <a:bodyPr wrap="none" rtlCol="0">
            <a:spAutoFit/>
          </a:bodyPr>
          <a:lstStyle/>
          <a:p>
            <a:endParaRPr lang="en-US" dirty="0"/>
          </a:p>
        </p:txBody>
      </p:sp>
      <p:sp>
        <p:nvSpPr>
          <p:cNvPr id="4" name="TextBox 3"/>
          <p:cNvSpPr txBox="1"/>
          <p:nvPr userDrawn="1"/>
        </p:nvSpPr>
        <p:spPr>
          <a:xfrm>
            <a:off x="8432800" y="609600"/>
            <a:ext cx="184666" cy="369332"/>
          </a:xfrm>
          <a:prstGeom prst="rect">
            <a:avLst/>
          </a:prstGeom>
          <a:noFill/>
        </p:spPr>
        <p:txBody>
          <a:bodyPr wrap="none" rtlCol="0">
            <a:spAutoFit/>
          </a:bodyPr>
          <a:lstStyle/>
          <a:p>
            <a:endParaRPr lang="en-US" dirty="0"/>
          </a:p>
        </p:txBody>
      </p:sp>
    </p:spTree>
    <p:custDataLst>
      <p:tags r:id="rId1"/>
    </p:custDataLst>
    <p:extLst>
      <p:ext uri="{BB962C8B-B14F-4D97-AF65-F5344CB8AC3E}">
        <p14:creationId xmlns:p14="http://schemas.microsoft.com/office/powerpoint/2010/main" val="1539871085"/>
      </p:ext>
    </p:extLst>
  </p:cSld>
  <p:clrMapOvr>
    <a:masterClrMapping/>
  </p:clrMapOvr>
  <p:extLst>
    <p:ext uri="{DCECCB84-F9BA-43D5-87BE-67443E8EF086}">
      <p15:sldGuideLst xmlns:p15="http://schemas.microsoft.com/office/powerpoint/2012/main">
        <p15:guide id="1" pos="839" userDrawn="1">
          <p15:clr>
            <a:srgbClr val="FBAE40"/>
          </p15:clr>
        </p15:guide>
        <p15:guide id="2" orient="horz" pos="1638"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List of objectives">
    <p:bg>
      <p:bgPr>
        <a:solidFill>
          <a:schemeClr val="tx1"/>
        </a:solidFill>
        <a:effectLst/>
      </p:bgPr>
    </p:bg>
    <p:spTree>
      <p:nvGrpSpPr>
        <p:cNvPr id="1" name=""/>
        <p:cNvGrpSpPr/>
        <p:nvPr/>
      </p:nvGrpSpPr>
      <p:grpSpPr>
        <a:xfrm>
          <a:off x="0" y="0"/>
          <a:ext cx="0" cy="0"/>
          <a:chOff x="0" y="0"/>
          <a:chExt cx="0" cy="0"/>
        </a:xfrm>
      </p:grpSpPr>
      <p:sp>
        <p:nvSpPr>
          <p:cNvPr id="22" name="Text Placeholder 21"/>
          <p:cNvSpPr>
            <a:spLocks noGrp="1"/>
          </p:cNvSpPr>
          <p:nvPr>
            <p:ph type="body" sz="quarter" idx="12" hasCustomPrompt="1"/>
          </p:nvPr>
        </p:nvSpPr>
        <p:spPr>
          <a:xfrm>
            <a:off x="3284483" y="1564426"/>
            <a:ext cx="4717206" cy="230832"/>
          </a:xfrm>
          <a:prstGeom prst="rect">
            <a:avLst/>
          </a:prstGeom>
        </p:spPr>
        <p:txBody>
          <a:bodyPr wrap="square" lIns="0" tIns="0" rIns="0" bIns="0">
            <a:spAutoFit/>
          </a:bodyPr>
          <a:lstStyle>
            <a:lvl1pPr marL="0" indent="0">
              <a:buNone/>
              <a:defRPr sz="1500"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Short description</a:t>
            </a:r>
          </a:p>
        </p:txBody>
      </p:sp>
      <p:sp>
        <p:nvSpPr>
          <p:cNvPr id="24" name="Text Placeholder 23"/>
          <p:cNvSpPr>
            <a:spLocks noGrp="1"/>
          </p:cNvSpPr>
          <p:nvPr>
            <p:ph type="body" sz="quarter" idx="13" hasCustomPrompt="1"/>
          </p:nvPr>
        </p:nvSpPr>
        <p:spPr>
          <a:xfrm>
            <a:off x="3284483" y="3247989"/>
            <a:ext cx="4717205" cy="230832"/>
          </a:xfrm>
          <a:prstGeom prst="rect">
            <a:avLst/>
          </a:prstGeom>
        </p:spPr>
        <p:txBody>
          <a:bodyPr wrap="square" lIns="0" tIns="0" rIns="0" bIns="0">
            <a:spAutoFit/>
          </a:bodyPr>
          <a:lstStyle>
            <a:lvl1pPr marL="0" indent="0">
              <a:buNone/>
              <a:defRPr sz="15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Short description</a:t>
            </a:r>
          </a:p>
        </p:txBody>
      </p:sp>
      <p:sp>
        <p:nvSpPr>
          <p:cNvPr id="26" name="Text Placeholder 25"/>
          <p:cNvSpPr>
            <a:spLocks noGrp="1"/>
          </p:cNvSpPr>
          <p:nvPr>
            <p:ph type="body" sz="quarter" idx="14" hasCustomPrompt="1"/>
          </p:nvPr>
        </p:nvSpPr>
        <p:spPr>
          <a:xfrm>
            <a:off x="3284483" y="4944230"/>
            <a:ext cx="4717207" cy="230832"/>
          </a:xfrm>
          <a:prstGeom prst="rect">
            <a:avLst/>
          </a:prstGeom>
        </p:spPr>
        <p:txBody>
          <a:bodyPr wrap="square" lIns="0" tIns="0" rIns="0" bIns="0">
            <a:spAutoFit/>
          </a:bodyPr>
          <a:lstStyle>
            <a:lvl1pPr marL="0" indent="0">
              <a:buNone/>
              <a:defRPr sz="1500">
                <a:solidFill>
                  <a:schemeClr val="bg1"/>
                </a:solidFill>
              </a:defRPr>
            </a:lvl1pPr>
            <a:lvl2pPr marL="342900" indent="0">
              <a:buNone/>
              <a:defRPr/>
            </a:lvl2pPr>
            <a:lvl3pPr marL="685800" indent="0">
              <a:buNone/>
              <a:defRPr/>
            </a:lvl3pPr>
            <a:lvl4pPr marL="1028700" indent="0">
              <a:buNone/>
              <a:defRPr/>
            </a:lvl4pPr>
          </a:lstStyle>
          <a:p>
            <a:pPr lvl="0"/>
            <a:r>
              <a:rPr lang="en-US" dirty="0"/>
              <a:t>Short description</a:t>
            </a:r>
          </a:p>
        </p:txBody>
      </p:sp>
      <p:sp>
        <p:nvSpPr>
          <p:cNvPr id="5" name="Text Placeholder 4"/>
          <p:cNvSpPr>
            <a:spLocks noGrp="1"/>
          </p:cNvSpPr>
          <p:nvPr>
            <p:ph type="body" sz="quarter" idx="15" hasCustomPrompt="1"/>
          </p:nvPr>
        </p:nvSpPr>
        <p:spPr>
          <a:xfrm>
            <a:off x="457058" y="1564426"/>
            <a:ext cx="2558145" cy="230832"/>
          </a:xfrm>
          <a:prstGeom prst="rect">
            <a:avLst/>
          </a:prstGeom>
        </p:spPr>
        <p:txBody>
          <a:bodyPr wrap="square" lIns="0" tIns="0" rIns="0" bIns="0">
            <a:spAutoFit/>
          </a:bodyPr>
          <a:lstStyle>
            <a:lvl1pPr marL="0" indent="0">
              <a:buNone/>
              <a:defRPr sz="1500" b="1">
                <a:solidFill>
                  <a:schemeClr val="bg1"/>
                </a:solidFill>
              </a:defRPr>
            </a:lvl1pPr>
            <a:lvl5pPr>
              <a:defRPr/>
            </a:lvl5pPr>
          </a:lstStyle>
          <a:p>
            <a:pPr lvl="0"/>
            <a:r>
              <a:rPr lang="fr-CH" dirty="0"/>
              <a:t>First objective</a:t>
            </a:r>
            <a:endParaRPr lang="en-GB" dirty="0"/>
          </a:p>
        </p:txBody>
      </p:sp>
      <p:sp>
        <p:nvSpPr>
          <p:cNvPr id="7" name="Text Placeholder 6"/>
          <p:cNvSpPr>
            <a:spLocks noGrp="1"/>
          </p:cNvSpPr>
          <p:nvPr>
            <p:ph type="body" sz="quarter" idx="16" hasCustomPrompt="1"/>
          </p:nvPr>
        </p:nvSpPr>
        <p:spPr>
          <a:xfrm>
            <a:off x="457058" y="3247989"/>
            <a:ext cx="2555875" cy="230832"/>
          </a:xfrm>
          <a:prstGeom prst="rect">
            <a:avLst/>
          </a:prstGeom>
        </p:spPr>
        <p:txBody>
          <a:bodyPr lIns="0" tIns="0" rIns="0" bIns="0">
            <a:spAutoFit/>
          </a:bodyPr>
          <a:lstStyle>
            <a:lvl1pPr marL="0" indent="0">
              <a:buNone/>
              <a:defRPr sz="1500" b="1">
                <a:solidFill>
                  <a:schemeClr val="bg1"/>
                </a:solidFill>
              </a:defRPr>
            </a:lvl1pPr>
          </a:lstStyle>
          <a:p>
            <a:pPr lvl="0"/>
            <a:r>
              <a:rPr lang="fr-CH" dirty="0"/>
              <a:t>Second objective</a:t>
            </a:r>
            <a:endParaRPr lang="en-GB" dirty="0"/>
          </a:p>
        </p:txBody>
      </p:sp>
      <p:sp>
        <p:nvSpPr>
          <p:cNvPr id="10" name="Text Placeholder 9"/>
          <p:cNvSpPr>
            <a:spLocks noGrp="1"/>
          </p:cNvSpPr>
          <p:nvPr>
            <p:ph type="body" sz="quarter" idx="17" hasCustomPrompt="1"/>
          </p:nvPr>
        </p:nvSpPr>
        <p:spPr>
          <a:xfrm>
            <a:off x="457058" y="4944229"/>
            <a:ext cx="2555875" cy="230832"/>
          </a:xfrm>
          <a:prstGeom prst="rect">
            <a:avLst/>
          </a:prstGeom>
        </p:spPr>
        <p:txBody>
          <a:bodyPr lIns="0" tIns="0" rIns="0" bIns="0">
            <a:spAutoFit/>
          </a:bodyPr>
          <a:lstStyle>
            <a:lvl1pPr marL="0" indent="0">
              <a:buNone/>
              <a:defRPr sz="1500" b="1" baseline="0">
                <a:solidFill>
                  <a:schemeClr val="bg1"/>
                </a:solidFill>
              </a:defRPr>
            </a:lvl1pPr>
          </a:lstStyle>
          <a:p>
            <a:pPr lvl="0"/>
            <a:r>
              <a:rPr lang="fr-CH" sz="1500" dirty="0" err="1"/>
              <a:t>Third</a:t>
            </a:r>
            <a:r>
              <a:rPr lang="fr-CH" sz="1500" dirty="0"/>
              <a:t> objective</a:t>
            </a:r>
            <a:endParaRPr lang="en-GB" dirty="0"/>
          </a:p>
        </p:txBody>
      </p:sp>
      <p:sp>
        <p:nvSpPr>
          <p:cNvPr id="11" name="Text Placeholder 13"/>
          <p:cNvSpPr>
            <a:spLocks noGrp="1"/>
          </p:cNvSpPr>
          <p:nvPr>
            <p:ph type="body" sz="quarter" idx="11" hasCustomPrompt="1"/>
          </p:nvPr>
        </p:nvSpPr>
        <p:spPr>
          <a:xfrm>
            <a:off x="468000" y="691200"/>
            <a:ext cx="5640095" cy="369332"/>
          </a:xfrm>
          <a:prstGeom prst="rect">
            <a:avLst/>
          </a:prstGeom>
        </p:spPr>
        <p:txBody>
          <a:bodyPr wrap="square" lIns="0" tIns="0" rIns="0" bIns="0">
            <a:spAutoFit/>
          </a:bodyPr>
          <a:lstStyle>
            <a:lvl1pPr marL="0" indent="0">
              <a:buNone/>
              <a:defRPr sz="2400" i="1">
                <a:solidFill>
                  <a:schemeClr val="bg1"/>
                </a:solidFill>
              </a:defRPr>
            </a:lvl1pPr>
          </a:lstStyle>
          <a:p>
            <a:r>
              <a:rPr lang="en-US" dirty="0"/>
              <a:t>In this module you will learn…24pt</a:t>
            </a:r>
            <a:endParaRPr lang="en-GB" dirty="0"/>
          </a:p>
        </p:txBody>
      </p:sp>
      <p:sp>
        <p:nvSpPr>
          <p:cNvPr id="12" name="Title 1"/>
          <p:cNvSpPr>
            <a:spLocks noGrp="1"/>
          </p:cNvSpPr>
          <p:nvPr>
            <p:ph type="title" hasCustomPrompt="1"/>
          </p:nvPr>
        </p:nvSpPr>
        <p:spPr>
          <a:xfrm>
            <a:off x="468000" y="353217"/>
            <a:ext cx="5646143" cy="323165"/>
          </a:xfrm>
        </p:spPr>
        <p:txBody>
          <a:bodyPr/>
          <a:lstStyle/>
          <a:p>
            <a:pPr lvl="0"/>
            <a:r>
              <a:rPr lang="fr-CH" dirty="0"/>
              <a:t>Learning objectives, 28 pt, Bold</a:t>
            </a:r>
            <a:endParaRPr lang="en-GB" dirty="0"/>
          </a:p>
        </p:txBody>
      </p:sp>
      <p:sp>
        <p:nvSpPr>
          <p:cNvPr id="2" name="TextBox 1"/>
          <p:cNvSpPr txBox="1"/>
          <p:nvPr userDrawn="1"/>
        </p:nvSpPr>
        <p:spPr>
          <a:xfrm>
            <a:off x="7222067" y="618067"/>
            <a:ext cx="184666" cy="369332"/>
          </a:xfrm>
          <a:prstGeom prst="rect">
            <a:avLst/>
          </a:prstGeom>
          <a:noFill/>
        </p:spPr>
        <p:txBody>
          <a:bodyPr wrap="none" rtlCol="0">
            <a:spAutoFit/>
          </a:bodyPr>
          <a:lstStyle/>
          <a:p>
            <a:endParaRPr lang="en-US" dirty="0"/>
          </a:p>
        </p:txBody>
      </p:sp>
      <p:sp>
        <p:nvSpPr>
          <p:cNvPr id="3" name="TextBox 2"/>
          <p:cNvSpPr txBox="1"/>
          <p:nvPr userDrawn="1"/>
        </p:nvSpPr>
        <p:spPr>
          <a:xfrm>
            <a:off x="6874933" y="533400"/>
            <a:ext cx="184666"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228542161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List of chapters">
    <p:bg>
      <p:bgPr>
        <a:solidFill>
          <a:schemeClr val="tx1"/>
        </a:solidFill>
        <a:effectLst/>
      </p:bgPr>
    </p:bg>
    <p:spTree>
      <p:nvGrpSpPr>
        <p:cNvPr id="1" name=""/>
        <p:cNvGrpSpPr/>
        <p:nvPr/>
      </p:nvGrpSpPr>
      <p:grpSpPr>
        <a:xfrm>
          <a:off x="0" y="0"/>
          <a:ext cx="0" cy="0"/>
          <a:chOff x="0" y="0"/>
          <a:chExt cx="0" cy="0"/>
        </a:xfrm>
      </p:grpSpPr>
      <p:sp>
        <p:nvSpPr>
          <p:cNvPr id="5" name="Text Placeholder 4"/>
          <p:cNvSpPr>
            <a:spLocks noGrp="1"/>
          </p:cNvSpPr>
          <p:nvPr>
            <p:ph type="body" sz="quarter" idx="15" hasCustomPrompt="1"/>
          </p:nvPr>
        </p:nvSpPr>
        <p:spPr>
          <a:xfrm>
            <a:off x="466044" y="1516722"/>
            <a:ext cx="3385877" cy="323165"/>
          </a:xfrm>
          <a:prstGeom prst="rect">
            <a:avLst/>
          </a:prstGeom>
        </p:spPr>
        <p:txBody>
          <a:bodyPr wrap="square" lIns="0">
            <a:spAutoFit/>
          </a:bodyPr>
          <a:lstStyle>
            <a:lvl1pPr marL="0" indent="0">
              <a:buNone/>
              <a:defRPr sz="1500" b="1">
                <a:solidFill>
                  <a:schemeClr val="bg1"/>
                </a:solidFill>
              </a:defRPr>
            </a:lvl1pPr>
            <a:lvl5pPr>
              <a:defRPr/>
            </a:lvl5pPr>
          </a:lstStyle>
          <a:p>
            <a:pPr lvl="0"/>
            <a:r>
              <a:rPr lang="fr-CH" dirty="0"/>
              <a:t>First </a:t>
            </a:r>
            <a:r>
              <a:rPr lang="fr-CH" dirty="0" err="1"/>
              <a:t>chapter</a:t>
            </a:r>
            <a:endParaRPr lang="en-GB" dirty="0"/>
          </a:p>
        </p:txBody>
      </p:sp>
      <p:sp>
        <p:nvSpPr>
          <p:cNvPr id="7" name="Text Placeholder 6"/>
          <p:cNvSpPr>
            <a:spLocks noGrp="1"/>
          </p:cNvSpPr>
          <p:nvPr>
            <p:ph type="body" sz="quarter" idx="16" hasCustomPrompt="1"/>
          </p:nvPr>
        </p:nvSpPr>
        <p:spPr>
          <a:xfrm>
            <a:off x="468314" y="2644847"/>
            <a:ext cx="3383607" cy="323165"/>
          </a:xfrm>
          <a:prstGeom prst="rect">
            <a:avLst/>
          </a:prstGeom>
        </p:spPr>
        <p:txBody>
          <a:bodyPr wrap="square" lIns="0">
            <a:spAutoFit/>
          </a:bodyPr>
          <a:lstStyle>
            <a:lvl1pPr marL="0" indent="0">
              <a:buNone/>
              <a:defRPr sz="1500" b="1">
                <a:solidFill>
                  <a:schemeClr val="bg1"/>
                </a:solidFill>
              </a:defRPr>
            </a:lvl1pPr>
          </a:lstStyle>
          <a:p>
            <a:pPr lvl="0"/>
            <a:r>
              <a:rPr lang="fr-CH" dirty="0"/>
              <a:t>Second </a:t>
            </a:r>
            <a:r>
              <a:rPr lang="fr-CH" dirty="0" err="1"/>
              <a:t>chapter</a:t>
            </a:r>
            <a:endParaRPr lang="en-GB" dirty="0"/>
          </a:p>
        </p:txBody>
      </p:sp>
      <p:sp>
        <p:nvSpPr>
          <p:cNvPr id="10" name="Text Placeholder 9"/>
          <p:cNvSpPr>
            <a:spLocks noGrp="1"/>
          </p:cNvSpPr>
          <p:nvPr>
            <p:ph type="body" sz="quarter" idx="17" hasCustomPrompt="1"/>
          </p:nvPr>
        </p:nvSpPr>
        <p:spPr>
          <a:xfrm>
            <a:off x="468314" y="3772973"/>
            <a:ext cx="3383607" cy="323165"/>
          </a:xfrm>
          <a:prstGeom prst="rect">
            <a:avLst/>
          </a:prstGeom>
        </p:spPr>
        <p:txBody>
          <a:bodyPr wrap="square" lIns="0">
            <a:spAutoFit/>
          </a:bodyPr>
          <a:lstStyle>
            <a:lvl1pPr marL="0" indent="0">
              <a:buNone/>
              <a:defRPr sz="1500" b="1" baseline="0">
                <a:solidFill>
                  <a:schemeClr val="bg1"/>
                </a:solidFill>
              </a:defRPr>
            </a:lvl1pPr>
          </a:lstStyle>
          <a:p>
            <a:pPr lvl="0"/>
            <a:r>
              <a:rPr lang="fr-CH" sz="1500" dirty="0" err="1"/>
              <a:t>Third</a:t>
            </a:r>
            <a:r>
              <a:rPr lang="fr-CH" sz="1500" dirty="0"/>
              <a:t> </a:t>
            </a:r>
            <a:r>
              <a:rPr lang="fr-CH" dirty="0" err="1"/>
              <a:t>chapter</a:t>
            </a:r>
            <a:endParaRPr lang="en-GB" dirty="0"/>
          </a:p>
        </p:txBody>
      </p:sp>
      <p:sp>
        <p:nvSpPr>
          <p:cNvPr id="11" name="Text Placeholder 4"/>
          <p:cNvSpPr>
            <a:spLocks noGrp="1"/>
          </p:cNvSpPr>
          <p:nvPr>
            <p:ph type="body" sz="quarter" idx="18" hasCustomPrompt="1"/>
          </p:nvPr>
        </p:nvSpPr>
        <p:spPr>
          <a:xfrm>
            <a:off x="466044" y="4901098"/>
            <a:ext cx="3385877" cy="323165"/>
          </a:xfrm>
          <a:prstGeom prst="rect">
            <a:avLst/>
          </a:prstGeom>
        </p:spPr>
        <p:txBody>
          <a:bodyPr wrap="square" lIns="0">
            <a:spAutoFit/>
          </a:bodyPr>
          <a:lstStyle>
            <a:lvl1pPr marL="0" indent="0">
              <a:buNone/>
              <a:defRPr sz="1500" b="1">
                <a:solidFill>
                  <a:schemeClr val="bg1"/>
                </a:solidFill>
              </a:defRPr>
            </a:lvl1pPr>
            <a:lvl5pPr>
              <a:defRPr/>
            </a:lvl5pPr>
          </a:lstStyle>
          <a:p>
            <a:pPr lvl="0"/>
            <a:r>
              <a:rPr lang="fr-CH" dirty="0" err="1"/>
              <a:t>Fourth</a:t>
            </a:r>
            <a:r>
              <a:rPr lang="fr-CH" dirty="0"/>
              <a:t> </a:t>
            </a:r>
            <a:r>
              <a:rPr lang="fr-CH" dirty="0" err="1"/>
              <a:t>chapter</a:t>
            </a:r>
            <a:endParaRPr lang="en-GB" dirty="0"/>
          </a:p>
        </p:txBody>
      </p:sp>
      <p:sp>
        <p:nvSpPr>
          <p:cNvPr id="16" name="Text Placeholder 9"/>
          <p:cNvSpPr>
            <a:spLocks noGrp="1"/>
          </p:cNvSpPr>
          <p:nvPr>
            <p:ph type="body" sz="quarter" idx="22" hasCustomPrompt="1"/>
          </p:nvPr>
        </p:nvSpPr>
        <p:spPr>
          <a:xfrm>
            <a:off x="5040052" y="1516723"/>
            <a:ext cx="3384811" cy="323165"/>
          </a:xfrm>
          <a:prstGeom prst="rect">
            <a:avLst/>
          </a:prstGeom>
        </p:spPr>
        <p:txBody>
          <a:bodyPr wrap="square" lIns="0">
            <a:spAutoFit/>
          </a:bodyPr>
          <a:lstStyle>
            <a:lvl1pPr marL="0" indent="0">
              <a:buNone/>
              <a:defRPr sz="1500" b="1" baseline="0">
                <a:solidFill>
                  <a:schemeClr val="bg1"/>
                </a:solidFill>
              </a:defRPr>
            </a:lvl1pPr>
          </a:lstStyle>
          <a:p>
            <a:pPr lvl="0"/>
            <a:r>
              <a:rPr lang="fr-CH" dirty="0" err="1"/>
              <a:t>Fifth</a:t>
            </a:r>
            <a:r>
              <a:rPr lang="fr-CH" sz="1500" dirty="0"/>
              <a:t> </a:t>
            </a:r>
            <a:r>
              <a:rPr lang="fr-CH" sz="1500" dirty="0" err="1"/>
              <a:t>chapter</a:t>
            </a:r>
            <a:endParaRPr lang="en-GB" dirty="0"/>
          </a:p>
        </p:txBody>
      </p:sp>
      <p:sp>
        <p:nvSpPr>
          <p:cNvPr id="17" name="Text Placeholder 9"/>
          <p:cNvSpPr>
            <a:spLocks noGrp="1"/>
          </p:cNvSpPr>
          <p:nvPr>
            <p:ph type="body" sz="quarter" idx="23" hasCustomPrompt="1"/>
          </p:nvPr>
        </p:nvSpPr>
        <p:spPr>
          <a:xfrm>
            <a:off x="5040052" y="4901099"/>
            <a:ext cx="3384810" cy="323165"/>
          </a:xfrm>
          <a:prstGeom prst="rect">
            <a:avLst/>
          </a:prstGeom>
        </p:spPr>
        <p:txBody>
          <a:bodyPr wrap="square" lIns="0">
            <a:spAutoFit/>
          </a:bodyPr>
          <a:lstStyle>
            <a:lvl1pPr marL="0" indent="0">
              <a:buNone/>
              <a:defRPr sz="1500" b="1" baseline="0">
                <a:solidFill>
                  <a:schemeClr val="bg1"/>
                </a:solidFill>
              </a:defRPr>
            </a:lvl1pPr>
          </a:lstStyle>
          <a:p>
            <a:pPr lvl="0"/>
            <a:r>
              <a:rPr lang="fr-CH" sz="1500" dirty="0"/>
              <a:t>Test</a:t>
            </a:r>
            <a:endParaRPr lang="en-GB" dirty="0"/>
          </a:p>
        </p:txBody>
      </p:sp>
      <p:sp>
        <p:nvSpPr>
          <p:cNvPr id="18" name="Text Placeholder 9"/>
          <p:cNvSpPr>
            <a:spLocks noGrp="1"/>
          </p:cNvSpPr>
          <p:nvPr>
            <p:ph type="body" sz="quarter" idx="21" hasCustomPrompt="1"/>
          </p:nvPr>
        </p:nvSpPr>
        <p:spPr>
          <a:xfrm>
            <a:off x="5040052" y="2644848"/>
            <a:ext cx="3384810" cy="323165"/>
          </a:xfrm>
          <a:prstGeom prst="rect">
            <a:avLst/>
          </a:prstGeom>
        </p:spPr>
        <p:txBody>
          <a:bodyPr wrap="square" lIns="0">
            <a:spAutoFit/>
          </a:bodyPr>
          <a:lstStyle>
            <a:lvl1pPr marL="0" indent="0">
              <a:buNone/>
              <a:defRPr sz="1500" b="1" baseline="0">
                <a:solidFill>
                  <a:schemeClr val="bg1"/>
                </a:solidFill>
              </a:defRPr>
            </a:lvl1pPr>
          </a:lstStyle>
          <a:p>
            <a:pPr lvl="0"/>
            <a:r>
              <a:rPr lang="fr-CH" sz="1500" dirty="0" err="1"/>
              <a:t>Sixth</a:t>
            </a:r>
            <a:r>
              <a:rPr lang="fr-CH" sz="1500" dirty="0"/>
              <a:t> </a:t>
            </a:r>
            <a:r>
              <a:rPr lang="fr-CH" sz="1500" dirty="0" err="1"/>
              <a:t>chapter</a:t>
            </a:r>
            <a:endParaRPr lang="en-GB" dirty="0"/>
          </a:p>
        </p:txBody>
      </p:sp>
      <p:sp>
        <p:nvSpPr>
          <p:cNvPr id="19" name="Text Placeholder 9"/>
          <p:cNvSpPr>
            <a:spLocks noGrp="1"/>
          </p:cNvSpPr>
          <p:nvPr>
            <p:ph type="body" sz="quarter" idx="24" hasCustomPrompt="1"/>
          </p:nvPr>
        </p:nvSpPr>
        <p:spPr>
          <a:xfrm>
            <a:off x="5040052" y="3772973"/>
            <a:ext cx="3384810" cy="323165"/>
          </a:xfrm>
          <a:prstGeom prst="rect">
            <a:avLst/>
          </a:prstGeom>
        </p:spPr>
        <p:txBody>
          <a:bodyPr wrap="square" lIns="0">
            <a:spAutoFit/>
          </a:bodyPr>
          <a:lstStyle>
            <a:lvl1pPr marL="0" indent="0">
              <a:buNone/>
              <a:defRPr sz="1500" b="1" baseline="0">
                <a:solidFill>
                  <a:schemeClr val="bg1"/>
                </a:solidFill>
              </a:defRPr>
            </a:lvl1pPr>
          </a:lstStyle>
          <a:p>
            <a:pPr lvl="0"/>
            <a:r>
              <a:rPr lang="fr-CH" sz="1500" dirty="0" err="1"/>
              <a:t>Seventh</a:t>
            </a:r>
            <a:r>
              <a:rPr lang="fr-CH" sz="1500" dirty="0"/>
              <a:t> </a:t>
            </a:r>
            <a:r>
              <a:rPr lang="fr-CH" sz="1500" dirty="0" err="1"/>
              <a:t>chapter</a:t>
            </a:r>
            <a:endParaRPr lang="en-GB" dirty="0"/>
          </a:p>
        </p:txBody>
      </p:sp>
      <p:sp>
        <p:nvSpPr>
          <p:cNvPr id="13" name="Text Placeholder 13"/>
          <p:cNvSpPr>
            <a:spLocks noGrp="1"/>
          </p:cNvSpPr>
          <p:nvPr>
            <p:ph type="body" sz="quarter" idx="11" hasCustomPrompt="1"/>
          </p:nvPr>
        </p:nvSpPr>
        <p:spPr>
          <a:xfrm>
            <a:off x="468000" y="691200"/>
            <a:ext cx="5640095" cy="369332"/>
          </a:xfrm>
          <a:prstGeom prst="rect">
            <a:avLst/>
          </a:prstGeom>
        </p:spPr>
        <p:txBody>
          <a:bodyPr wrap="square" lIns="0" tIns="0" rIns="0" bIns="0">
            <a:spAutoFit/>
          </a:bodyPr>
          <a:lstStyle>
            <a:lvl1pPr marL="0" indent="0">
              <a:buNone/>
              <a:defRPr sz="2400" i="1">
                <a:solidFill>
                  <a:schemeClr val="bg1"/>
                </a:solidFill>
              </a:defRPr>
            </a:lvl1pPr>
          </a:lstStyle>
          <a:p>
            <a:r>
              <a:rPr lang="en-US" dirty="0"/>
              <a:t>In this module you will learn…24pt</a:t>
            </a:r>
            <a:endParaRPr lang="en-GB" dirty="0"/>
          </a:p>
        </p:txBody>
      </p:sp>
      <p:sp>
        <p:nvSpPr>
          <p:cNvPr id="14" name="Title 1"/>
          <p:cNvSpPr>
            <a:spLocks noGrp="1"/>
          </p:cNvSpPr>
          <p:nvPr>
            <p:ph type="title" hasCustomPrompt="1"/>
          </p:nvPr>
        </p:nvSpPr>
        <p:spPr>
          <a:xfrm>
            <a:off x="468000" y="353217"/>
            <a:ext cx="5646143" cy="323165"/>
          </a:xfrm>
        </p:spPr>
        <p:txBody>
          <a:bodyPr/>
          <a:lstStyle/>
          <a:p>
            <a:pPr lvl="0"/>
            <a:r>
              <a:rPr lang="fr-CH" dirty="0"/>
              <a:t>Learning objectives, 28 pt, Bold</a:t>
            </a:r>
            <a:endParaRPr lang="en-GB" dirty="0"/>
          </a:p>
        </p:txBody>
      </p:sp>
    </p:spTree>
    <p:extLst>
      <p:ext uri="{BB962C8B-B14F-4D97-AF65-F5344CB8AC3E}">
        <p14:creationId xmlns:p14="http://schemas.microsoft.com/office/powerpoint/2010/main" val="355875832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Chapter/divider page">
    <p:bg>
      <p:bgPr>
        <a:solidFill>
          <a:schemeClr val="tx1"/>
        </a:solidFill>
        <a:effectLst/>
      </p:bgPr>
    </p:bg>
    <p:spTree>
      <p:nvGrpSpPr>
        <p:cNvPr id="1" name=""/>
        <p:cNvGrpSpPr/>
        <p:nvPr/>
      </p:nvGrpSpPr>
      <p:grpSpPr>
        <a:xfrm>
          <a:off x="0" y="0"/>
          <a:ext cx="0" cy="0"/>
          <a:chOff x="0" y="0"/>
          <a:chExt cx="0" cy="0"/>
        </a:xfrm>
      </p:grpSpPr>
      <p:sp>
        <p:nvSpPr>
          <p:cNvPr id="9" name="Text Placeholder 8"/>
          <p:cNvSpPr>
            <a:spLocks noGrp="1"/>
          </p:cNvSpPr>
          <p:nvPr>
            <p:ph type="body" sz="quarter" idx="10" hasCustomPrompt="1"/>
          </p:nvPr>
        </p:nvSpPr>
        <p:spPr>
          <a:xfrm>
            <a:off x="466240" y="3050208"/>
            <a:ext cx="8218800" cy="553998"/>
          </a:xfrm>
          <a:prstGeom prst="rect">
            <a:avLst/>
          </a:prstGeom>
        </p:spPr>
        <p:txBody>
          <a:bodyPr wrap="square" lIns="0" tIns="0" rIns="0" bIns="0">
            <a:spAutoFit/>
          </a:bodyPr>
          <a:lstStyle>
            <a:lvl1pPr marL="0" indent="0">
              <a:buNone/>
              <a:defRPr sz="3600" b="1" baseline="0">
                <a:solidFill>
                  <a:schemeClr val="bg1"/>
                </a:solidFill>
              </a:defRPr>
            </a:lvl1pPr>
          </a:lstStyle>
          <a:p>
            <a:pPr lvl="0"/>
            <a:r>
              <a:rPr lang="en-US" dirty="0"/>
              <a:t>Title of the chapter, 36 </a:t>
            </a:r>
            <a:r>
              <a:rPr lang="en-US" dirty="0" err="1"/>
              <a:t>pt</a:t>
            </a:r>
            <a:r>
              <a:rPr lang="en-US" dirty="0"/>
              <a:t>, Bold</a:t>
            </a:r>
          </a:p>
        </p:txBody>
      </p:sp>
      <p:sp>
        <p:nvSpPr>
          <p:cNvPr id="11" name="Text Placeholder 10"/>
          <p:cNvSpPr>
            <a:spLocks noGrp="1"/>
          </p:cNvSpPr>
          <p:nvPr>
            <p:ph type="body" sz="quarter" idx="11" hasCustomPrompt="1"/>
          </p:nvPr>
        </p:nvSpPr>
        <p:spPr>
          <a:xfrm>
            <a:off x="466241" y="3615020"/>
            <a:ext cx="8218800" cy="400110"/>
          </a:xfrm>
          <a:prstGeom prst="rect">
            <a:avLst/>
          </a:prstGeom>
        </p:spPr>
        <p:txBody>
          <a:bodyPr wrap="square" lIns="0" tIns="0" rIns="0" bIns="0">
            <a:spAutoFit/>
          </a:bodyPr>
          <a:lstStyle>
            <a:lvl1pPr marL="0" indent="0">
              <a:buNone/>
              <a:defRPr sz="2600" i="1" baseline="0">
                <a:solidFill>
                  <a:schemeClr val="bg1"/>
                </a:solidFill>
              </a:defRPr>
            </a:lvl1pPr>
          </a:lstStyle>
          <a:p>
            <a:pPr lvl="0"/>
            <a:r>
              <a:rPr lang="fr-CH" dirty="0" err="1"/>
              <a:t>Sub-title</a:t>
            </a:r>
            <a:r>
              <a:rPr lang="fr-CH" dirty="0"/>
              <a:t>, 26 pt, </a:t>
            </a:r>
            <a:r>
              <a:rPr lang="fr-CH" dirty="0" err="1"/>
              <a:t>Italics</a:t>
            </a:r>
            <a:endParaRPr lang="en-GB" dirty="0"/>
          </a:p>
        </p:txBody>
      </p:sp>
    </p:spTree>
    <p:custDataLst>
      <p:tags r:id="rId1"/>
    </p:custDataLst>
    <p:extLst>
      <p:ext uri="{BB962C8B-B14F-4D97-AF65-F5344CB8AC3E}">
        <p14:creationId xmlns:p14="http://schemas.microsoft.com/office/powerpoint/2010/main" val="1399306167"/>
      </p:ext>
    </p:extLst>
  </p:cSld>
  <p:clrMapOvr>
    <a:masterClrMapping/>
  </p:clrMapOvr>
  <p:extLst>
    <p:ext uri="{DCECCB84-F9BA-43D5-87BE-67443E8EF086}">
      <p15:sldGuideLst xmlns:p15="http://schemas.microsoft.com/office/powerpoint/2012/main">
        <p15:guide id="1" pos="2160" userDrawn="1">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IG box'">
    <p:spTree>
      <p:nvGrpSpPr>
        <p:cNvPr id="1" name=""/>
        <p:cNvGrpSpPr/>
        <p:nvPr/>
      </p:nvGrpSpPr>
      <p:grpSpPr>
        <a:xfrm>
          <a:off x="0" y="0"/>
          <a:ext cx="0" cy="0"/>
          <a:chOff x="0" y="0"/>
          <a:chExt cx="0" cy="0"/>
        </a:xfrm>
      </p:grpSpPr>
      <p:sp>
        <p:nvSpPr>
          <p:cNvPr id="2" name="Round Same Side Corner Rectangle 1"/>
          <p:cNvSpPr/>
          <p:nvPr userDrawn="1"/>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5" name="Text Placeholder 5"/>
          <p:cNvSpPr>
            <a:spLocks noGrp="1"/>
          </p:cNvSpPr>
          <p:nvPr>
            <p:ph type="body" sz="quarter" idx="12" hasCustomPrompt="1"/>
          </p:nvPr>
        </p:nvSpPr>
        <p:spPr>
          <a:xfrm>
            <a:off x="468314" y="1341973"/>
            <a:ext cx="8207374" cy="250825"/>
          </a:xfrm>
          <a:prstGeom prst="rect">
            <a:avLst/>
          </a:prstGeom>
        </p:spPr>
        <p:txBody>
          <a:bodyPr lIns="0"/>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26" name="Text Placeholder 7"/>
          <p:cNvSpPr>
            <a:spLocks noGrp="1"/>
          </p:cNvSpPr>
          <p:nvPr>
            <p:ph type="body" sz="quarter" idx="13" hasCustomPrompt="1"/>
          </p:nvPr>
        </p:nvSpPr>
        <p:spPr>
          <a:xfrm>
            <a:off x="468314" y="1592920"/>
            <a:ext cx="8207374" cy="4715805"/>
          </a:xfrm>
          <a:prstGeom prst="rect">
            <a:avLst/>
          </a:prstGeom>
        </p:spPr>
        <p:txBody>
          <a:bodyPr l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109" name="Rounded Rectangle 10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0" name="Group 109"/>
          <p:cNvGrpSpPr/>
          <p:nvPr userDrawn="1"/>
        </p:nvGrpSpPr>
        <p:grpSpPr>
          <a:xfrm>
            <a:off x="7684848" y="6412290"/>
            <a:ext cx="559962" cy="255454"/>
            <a:chOff x="7694093" y="1499285"/>
            <a:chExt cx="559962" cy="255454"/>
          </a:xfrm>
        </p:grpSpPr>
        <p:grpSp>
          <p:nvGrpSpPr>
            <p:cNvPr id="111" name="Group 110"/>
            <p:cNvGrpSpPr/>
            <p:nvPr/>
          </p:nvGrpSpPr>
          <p:grpSpPr>
            <a:xfrm>
              <a:off x="7694093" y="1499285"/>
              <a:ext cx="486897" cy="255374"/>
              <a:chOff x="7694093" y="1499285"/>
              <a:chExt cx="486897" cy="255374"/>
            </a:xfrm>
          </p:grpSpPr>
          <p:sp>
            <p:nvSpPr>
              <p:cNvPr id="113" name="Rounded Rectangle 11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4" name="Flowchart: Extract 11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 name="Freeform 11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12" name="TextBox 11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16" name="Group 115"/>
          <p:cNvGrpSpPr/>
          <p:nvPr userDrawn="1"/>
        </p:nvGrpSpPr>
        <p:grpSpPr>
          <a:xfrm>
            <a:off x="8198004" y="6412290"/>
            <a:ext cx="580459" cy="255454"/>
            <a:chOff x="8232919" y="1499285"/>
            <a:chExt cx="580459" cy="255454"/>
          </a:xfrm>
        </p:grpSpPr>
        <p:sp>
          <p:nvSpPr>
            <p:cNvPr id="117" name="TextBox 11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18" name="Group 117"/>
            <p:cNvGrpSpPr/>
            <p:nvPr/>
          </p:nvGrpSpPr>
          <p:grpSpPr>
            <a:xfrm flipH="1">
              <a:off x="8263109" y="1499285"/>
              <a:ext cx="486897" cy="255374"/>
              <a:chOff x="7694093" y="1499285"/>
              <a:chExt cx="486897" cy="255374"/>
            </a:xfrm>
          </p:grpSpPr>
          <p:sp>
            <p:nvSpPr>
              <p:cNvPr id="120" name="Rounded Rectangle 11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 name="Flowchart: Extract 12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 name="Freeform 12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19" name="TextBox 11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23" name="Group 122"/>
          <p:cNvGrpSpPr/>
          <p:nvPr userDrawn="1"/>
        </p:nvGrpSpPr>
        <p:grpSpPr>
          <a:xfrm>
            <a:off x="7369126" y="6412063"/>
            <a:ext cx="255600" cy="255600"/>
            <a:chOff x="7309565" y="1555708"/>
            <a:chExt cx="255600" cy="255600"/>
          </a:xfrm>
        </p:grpSpPr>
        <p:sp>
          <p:nvSpPr>
            <p:cNvPr id="124" name="Rounded Rectangle 12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25" name="Group 124"/>
            <p:cNvGrpSpPr/>
            <p:nvPr/>
          </p:nvGrpSpPr>
          <p:grpSpPr>
            <a:xfrm rot="5400000">
              <a:off x="7326125" y="1585157"/>
              <a:ext cx="222481" cy="196703"/>
              <a:chOff x="3872677" y="4058072"/>
              <a:chExt cx="582875" cy="515338"/>
            </a:xfrm>
          </p:grpSpPr>
          <p:sp>
            <p:nvSpPr>
              <p:cNvPr id="126" name="Freeform 12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7" name="Isosceles Triangle 12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 name="Rectangle 12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29" name="Rounded Rectangle 128">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0" name="Group 129"/>
          <p:cNvGrpSpPr/>
          <p:nvPr userDrawn="1"/>
        </p:nvGrpSpPr>
        <p:grpSpPr>
          <a:xfrm>
            <a:off x="7057077" y="6418865"/>
            <a:ext cx="255600" cy="255600"/>
            <a:chOff x="3795820" y="6272913"/>
            <a:chExt cx="255600" cy="255600"/>
          </a:xfrm>
        </p:grpSpPr>
        <p:sp>
          <p:nvSpPr>
            <p:cNvPr id="131" name="Rounded Rectangle 13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2" name="Group 131"/>
            <p:cNvGrpSpPr/>
            <p:nvPr/>
          </p:nvGrpSpPr>
          <p:grpSpPr>
            <a:xfrm>
              <a:off x="3814169" y="6278769"/>
              <a:ext cx="218901" cy="221006"/>
              <a:chOff x="7361515" y="2284489"/>
              <a:chExt cx="277200" cy="279865"/>
            </a:xfrm>
          </p:grpSpPr>
          <p:sp>
            <p:nvSpPr>
              <p:cNvPr id="133" name="Rectangle 13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34" name="Rectangle 13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35" name="Freeform 13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36" name="Rectangle 13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37" name="Rounded Rectangle 13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8" name="Rounded Rectangle 137">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 name="Rounded Rectangle 138">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ounded Rectangle 3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1"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38152023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Basic layout + 9 Picture_captions">
    <p:spTree>
      <p:nvGrpSpPr>
        <p:cNvPr id="1" name=""/>
        <p:cNvGrpSpPr/>
        <p:nvPr/>
      </p:nvGrpSpPr>
      <p:grpSpPr>
        <a:xfrm>
          <a:off x="0" y="0"/>
          <a:ext cx="0" cy="0"/>
          <a:chOff x="0" y="0"/>
          <a:chExt cx="0" cy="0"/>
        </a:xfrm>
      </p:grpSpPr>
      <p:sp>
        <p:nvSpPr>
          <p:cNvPr id="16" name="Picture Placeholder 15"/>
          <p:cNvSpPr>
            <a:spLocks noGrp="1"/>
          </p:cNvSpPr>
          <p:nvPr>
            <p:ph type="pic" sz="quarter" idx="12" hasCustomPrompt="1"/>
          </p:nvPr>
        </p:nvSpPr>
        <p:spPr>
          <a:xfrm>
            <a:off x="460059" y="1350120"/>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7" name="Picture Placeholder 15"/>
          <p:cNvSpPr>
            <a:spLocks noGrp="1"/>
          </p:cNvSpPr>
          <p:nvPr>
            <p:ph type="pic" sz="quarter" idx="13" hasCustomPrompt="1"/>
          </p:nvPr>
        </p:nvSpPr>
        <p:spPr>
          <a:xfrm>
            <a:off x="460059" y="3227824"/>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8" name="Picture Placeholder 15"/>
          <p:cNvSpPr>
            <a:spLocks noGrp="1"/>
          </p:cNvSpPr>
          <p:nvPr>
            <p:ph type="pic" sz="quarter" idx="14" hasCustomPrompt="1"/>
          </p:nvPr>
        </p:nvSpPr>
        <p:spPr>
          <a:xfrm>
            <a:off x="460059" y="5105529"/>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9" name="Picture Placeholder 15"/>
          <p:cNvSpPr>
            <a:spLocks noGrp="1"/>
          </p:cNvSpPr>
          <p:nvPr>
            <p:ph type="pic" sz="quarter" idx="15" hasCustomPrompt="1"/>
          </p:nvPr>
        </p:nvSpPr>
        <p:spPr>
          <a:xfrm>
            <a:off x="3288157" y="1350120"/>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0" name="Picture Placeholder 15"/>
          <p:cNvSpPr>
            <a:spLocks noGrp="1"/>
          </p:cNvSpPr>
          <p:nvPr>
            <p:ph type="pic" sz="quarter" idx="16" hasCustomPrompt="1"/>
          </p:nvPr>
        </p:nvSpPr>
        <p:spPr>
          <a:xfrm>
            <a:off x="3288157" y="3227824"/>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1" name="Picture Placeholder 15"/>
          <p:cNvSpPr>
            <a:spLocks noGrp="1"/>
          </p:cNvSpPr>
          <p:nvPr>
            <p:ph type="pic" sz="quarter" idx="17" hasCustomPrompt="1"/>
          </p:nvPr>
        </p:nvSpPr>
        <p:spPr>
          <a:xfrm>
            <a:off x="3288157" y="5105529"/>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2" name="Picture Placeholder 15"/>
          <p:cNvSpPr>
            <a:spLocks noGrp="1"/>
          </p:cNvSpPr>
          <p:nvPr>
            <p:ph type="pic" sz="quarter" idx="18" hasCustomPrompt="1"/>
          </p:nvPr>
        </p:nvSpPr>
        <p:spPr>
          <a:xfrm>
            <a:off x="6116381" y="1350120"/>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3" name="Picture Placeholder 15"/>
          <p:cNvSpPr>
            <a:spLocks noGrp="1"/>
          </p:cNvSpPr>
          <p:nvPr>
            <p:ph type="pic" sz="quarter" idx="19" hasCustomPrompt="1"/>
          </p:nvPr>
        </p:nvSpPr>
        <p:spPr>
          <a:xfrm>
            <a:off x="6116381" y="3227824"/>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4" name="Picture Placeholder 15"/>
          <p:cNvSpPr>
            <a:spLocks noGrp="1"/>
          </p:cNvSpPr>
          <p:nvPr>
            <p:ph type="pic" sz="quarter" idx="20" hasCustomPrompt="1"/>
          </p:nvPr>
        </p:nvSpPr>
        <p:spPr>
          <a:xfrm>
            <a:off x="6119813" y="5105529"/>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3" name="Text Placeholder 2"/>
          <p:cNvSpPr>
            <a:spLocks noGrp="1"/>
          </p:cNvSpPr>
          <p:nvPr>
            <p:ph type="body" sz="quarter" idx="24" hasCustomPrompt="1"/>
          </p:nvPr>
        </p:nvSpPr>
        <p:spPr>
          <a:xfrm>
            <a:off x="460059" y="6556703"/>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6" name="Text Placeholder 2"/>
          <p:cNvSpPr>
            <a:spLocks noGrp="1"/>
          </p:cNvSpPr>
          <p:nvPr>
            <p:ph type="body" sz="quarter" idx="25" hasCustomPrompt="1"/>
          </p:nvPr>
        </p:nvSpPr>
        <p:spPr>
          <a:xfrm>
            <a:off x="3288283" y="6556703"/>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7" name="Text Placeholder 2"/>
          <p:cNvSpPr>
            <a:spLocks noGrp="1"/>
          </p:cNvSpPr>
          <p:nvPr>
            <p:ph type="body" sz="quarter" idx="26" hasCustomPrompt="1"/>
          </p:nvPr>
        </p:nvSpPr>
        <p:spPr>
          <a:xfrm>
            <a:off x="6119939" y="6556703"/>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8" name="Text Placeholder 2"/>
          <p:cNvSpPr>
            <a:spLocks noGrp="1"/>
          </p:cNvSpPr>
          <p:nvPr>
            <p:ph type="body" sz="quarter" idx="27" hasCustomPrompt="1"/>
          </p:nvPr>
        </p:nvSpPr>
        <p:spPr>
          <a:xfrm>
            <a:off x="460059" y="4696871"/>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9" name="Text Placeholder 2"/>
          <p:cNvSpPr>
            <a:spLocks noGrp="1"/>
          </p:cNvSpPr>
          <p:nvPr>
            <p:ph type="body" sz="quarter" idx="28" hasCustomPrompt="1"/>
          </p:nvPr>
        </p:nvSpPr>
        <p:spPr>
          <a:xfrm>
            <a:off x="3288283" y="4696871"/>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0" name="Text Placeholder 2"/>
          <p:cNvSpPr>
            <a:spLocks noGrp="1"/>
          </p:cNvSpPr>
          <p:nvPr>
            <p:ph type="body" sz="quarter" idx="29" hasCustomPrompt="1"/>
          </p:nvPr>
        </p:nvSpPr>
        <p:spPr>
          <a:xfrm>
            <a:off x="6116382" y="4696871"/>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1" name="Text Placeholder 2"/>
          <p:cNvSpPr>
            <a:spLocks noGrp="1"/>
          </p:cNvSpPr>
          <p:nvPr>
            <p:ph type="body" sz="quarter" idx="30" hasCustomPrompt="1"/>
          </p:nvPr>
        </p:nvSpPr>
        <p:spPr>
          <a:xfrm>
            <a:off x="460059" y="2819581"/>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2" name="Text Placeholder 2"/>
          <p:cNvSpPr>
            <a:spLocks noGrp="1"/>
          </p:cNvSpPr>
          <p:nvPr>
            <p:ph type="body" sz="quarter" idx="31" hasCustomPrompt="1"/>
          </p:nvPr>
        </p:nvSpPr>
        <p:spPr>
          <a:xfrm>
            <a:off x="3288283" y="2819581"/>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3" name="Text Placeholder 2"/>
          <p:cNvSpPr>
            <a:spLocks noGrp="1"/>
          </p:cNvSpPr>
          <p:nvPr>
            <p:ph type="body" sz="quarter" idx="32" hasCustomPrompt="1"/>
          </p:nvPr>
        </p:nvSpPr>
        <p:spPr>
          <a:xfrm>
            <a:off x="6116382" y="2819581"/>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5" name="Rounded Rectangle 24">
            <a:hlinkClick r:id="" action="ppaction://hlinkshowjump?jump=previousslide"/>
          </p:cNvPr>
          <p:cNvSpPr/>
          <p:nvPr userDrawn="1"/>
        </p:nvSpPr>
        <p:spPr>
          <a:xfrm>
            <a:off x="7786266" y="6401688"/>
            <a:ext cx="492981" cy="2623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 name="Rounded Rectangle 33">
            <a:hlinkClick r:id="" action="ppaction://hlinkshowjump?jump=nextslide"/>
          </p:cNvPr>
          <p:cNvSpPr/>
          <p:nvPr userDrawn="1"/>
        </p:nvSpPr>
        <p:spPr>
          <a:xfrm>
            <a:off x="8303872" y="6401688"/>
            <a:ext cx="492981" cy="2623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 name="Rounded Rectangle 35">
            <a:hlinkClick r:id="rId2"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37"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2271058420"/>
      </p:ext>
    </p:extLst>
  </p:cSld>
  <p:clrMapOvr>
    <a:masterClrMapping/>
  </p:clrMapOvr>
  <p:extLst>
    <p:ext uri="{DCECCB84-F9BA-43D5-87BE-67443E8EF086}">
      <p15:sldGuideLst xmlns:p15="http://schemas.microsoft.com/office/powerpoint/2012/main">
        <p15:guide id="1" orient="horz" pos="799" userDrawn="1">
          <p15:clr>
            <a:srgbClr val="FBAE40"/>
          </p15:clr>
        </p15:guide>
        <p15:guide id="2" pos="2160"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asic layout + 9 Picture">
    <p:spTree>
      <p:nvGrpSpPr>
        <p:cNvPr id="1" name=""/>
        <p:cNvGrpSpPr/>
        <p:nvPr/>
      </p:nvGrpSpPr>
      <p:grpSpPr>
        <a:xfrm>
          <a:off x="0" y="0"/>
          <a:ext cx="0" cy="0"/>
          <a:chOff x="0" y="0"/>
          <a:chExt cx="0" cy="0"/>
        </a:xfrm>
      </p:grpSpPr>
      <p:sp>
        <p:nvSpPr>
          <p:cNvPr id="16" name="Picture Placeholder 15"/>
          <p:cNvSpPr>
            <a:spLocks noGrp="1"/>
          </p:cNvSpPr>
          <p:nvPr>
            <p:ph type="pic" sz="quarter" idx="12" hasCustomPrompt="1"/>
          </p:nvPr>
        </p:nvSpPr>
        <p:spPr>
          <a:xfrm>
            <a:off x="460059" y="1557338"/>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7" name="Picture Placeholder 15"/>
          <p:cNvSpPr>
            <a:spLocks noGrp="1"/>
          </p:cNvSpPr>
          <p:nvPr>
            <p:ph type="pic" sz="quarter" idx="13" hasCustomPrompt="1"/>
          </p:nvPr>
        </p:nvSpPr>
        <p:spPr>
          <a:xfrm>
            <a:off x="460059" y="3249613"/>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8" name="Picture Placeholder 15"/>
          <p:cNvSpPr>
            <a:spLocks noGrp="1"/>
          </p:cNvSpPr>
          <p:nvPr>
            <p:ph type="pic" sz="quarter" idx="14" hasCustomPrompt="1"/>
          </p:nvPr>
        </p:nvSpPr>
        <p:spPr>
          <a:xfrm>
            <a:off x="460059" y="4933358"/>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9" name="Picture Placeholder 15"/>
          <p:cNvSpPr>
            <a:spLocks noGrp="1"/>
          </p:cNvSpPr>
          <p:nvPr>
            <p:ph type="pic" sz="quarter" idx="15" hasCustomPrompt="1"/>
          </p:nvPr>
        </p:nvSpPr>
        <p:spPr>
          <a:xfrm>
            <a:off x="3288157" y="1557338"/>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0" name="Picture Placeholder 15"/>
          <p:cNvSpPr>
            <a:spLocks noGrp="1"/>
          </p:cNvSpPr>
          <p:nvPr>
            <p:ph type="pic" sz="quarter" idx="16" hasCustomPrompt="1"/>
          </p:nvPr>
        </p:nvSpPr>
        <p:spPr>
          <a:xfrm>
            <a:off x="3288157" y="3249613"/>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1" name="Picture Placeholder 15"/>
          <p:cNvSpPr>
            <a:spLocks noGrp="1"/>
          </p:cNvSpPr>
          <p:nvPr>
            <p:ph type="pic" sz="quarter" idx="17" hasCustomPrompt="1"/>
          </p:nvPr>
        </p:nvSpPr>
        <p:spPr>
          <a:xfrm>
            <a:off x="3289873" y="4934876"/>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2" name="Picture Placeholder 15"/>
          <p:cNvSpPr>
            <a:spLocks noGrp="1"/>
          </p:cNvSpPr>
          <p:nvPr>
            <p:ph type="pic" sz="quarter" idx="18" hasCustomPrompt="1"/>
          </p:nvPr>
        </p:nvSpPr>
        <p:spPr>
          <a:xfrm>
            <a:off x="6116382" y="1557338"/>
            <a:ext cx="2559307"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3" name="Picture Placeholder 15"/>
          <p:cNvSpPr>
            <a:spLocks noGrp="1"/>
          </p:cNvSpPr>
          <p:nvPr>
            <p:ph type="pic" sz="quarter" idx="19" hasCustomPrompt="1"/>
          </p:nvPr>
        </p:nvSpPr>
        <p:spPr>
          <a:xfrm>
            <a:off x="6116382" y="3249613"/>
            <a:ext cx="2559307"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24" name="Picture Placeholder 15"/>
          <p:cNvSpPr>
            <a:spLocks noGrp="1"/>
          </p:cNvSpPr>
          <p:nvPr>
            <p:ph type="pic" sz="quarter" idx="20" hasCustomPrompt="1"/>
          </p:nvPr>
        </p:nvSpPr>
        <p:spPr>
          <a:xfrm>
            <a:off x="6119814" y="4923310"/>
            <a:ext cx="2559307"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3" name="Rounded Rectangle 12">
            <a:hlinkClick r:id="" action="ppaction://hlinkshowjump?jump=previousslide"/>
          </p:cNvPr>
          <p:cNvSpPr/>
          <p:nvPr userDrawn="1"/>
        </p:nvSpPr>
        <p:spPr>
          <a:xfrm>
            <a:off x="7786266" y="6401688"/>
            <a:ext cx="492981" cy="2623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 name="Rounded Rectangle 14">
            <a:hlinkClick r:id="" action="ppaction://hlinkshowjump?jump=nextslide"/>
          </p:cNvPr>
          <p:cNvSpPr/>
          <p:nvPr userDrawn="1"/>
        </p:nvSpPr>
        <p:spPr>
          <a:xfrm>
            <a:off x="8303872" y="6401688"/>
            <a:ext cx="492981" cy="2623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 name="Rounded Rectangle 25">
            <a:hlinkClick r:id="rId2"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27"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7778996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withe box_ 9 Picture_captions">
    <p:spTree>
      <p:nvGrpSpPr>
        <p:cNvPr id="1" name=""/>
        <p:cNvGrpSpPr/>
        <p:nvPr/>
      </p:nvGrpSpPr>
      <p:grpSpPr>
        <a:xfrm>
          <a:off x="0" y="0"/>
          <a:ext cx="0" cy="0"/>
          <a:chOff x="0" y="0"/>
          <a:chExt cx="0" cy="0"/>
        </a:xfrm>
      </p:grpSpPr>
      <p:sp>
        <p:nvSpPr>
          <p:cNvPr id="25" name="Round Same Side Corner Rectangle 24"/>
          <p:cNvSpPr/>
          <p:nvPr/>
        </p:nvSpPr>
        <p:spPr>
          <a:xfrm>
            <a:off x="210119" y="1268413"/>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6" name="Picture Placeholder 15"/>
          <p:cNvSpPr>
            <a:spLocks noGrp="1"/>
          </p:cNvSpPr>
          <p:nvPr>
            <p:ph type="pic" sz="quarter" idx="12" hasCustomPrompt="1"/>
          </p:nvPr>
        </p:nvSpPr>
        <p:spPr>
          <a:xfrm>
            <a:off x="460057" y="1362782"/>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17" name="Picture Placeholder 15"/>
          <p:cNvSpPr>
            <a:spLocks noGrp="1"/>
          </p:cNvSpPr>
          <p:nvPr>
            <p:ph type="pic" sz="quarter" idx="13" hasCustomPrompt="1"/>
          </p:nvPr>
        </p:nvSpPr>
        <p:spPr>
          <a:xfrm>
            <a:off x="460059" y="3240486"/>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18" name="Picture Placeholder 15"/>
          <p:cNvSpPr>
            <a:spLocks noGrp="1"/>
          </p:cNvSpPr>
          <p:nvPr>
            <p:ph type="pic" sz="quarter" idx="14" hasCustomPrompt="1"/>
          </p:nvPr>
        </p:nvSpPr>
        <p:spPr>
          <a:xfrm>
            <a:off x="460059" y="5118191"/>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19" name="Picture Placeholder 15"/>
          <p:cNvSpPr>
            <a:spLocks noGrp="1"/>
          </p:cNvSpPr>
          <p:nvPr>
            <p:ph type="pic" sz="quarter" idx="15" hasCustomPrompt="1"/>
          </p:nvPr>
        </p:nvSpPr>
        <p:spPr>
          <a:xfrm>
            <a:off x="3288219" y="1362782"/>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0" name="Picture Placeholder 15"/>
          <p:cNvSpPr>
            <a:spLocks noGrp="1"/>
          </p:cNvSpPr>
          <p:nvPr>
            <p:ph type="pic" sz="quarter" idx="16" hasCustomPrompt="1"/>
          </p:nvPr>
        </p:nvSpPr>
        <p:spPr>
          <a:xfrm>
            <a:off x="3288219" y="3240486"/>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1" name="Picture Placeholder 15"/>
          <p:cNvSpPr>
            <a:spLocks noGrp="1"/>
          </p:cNvSpPr>
          <p:nvPr>
            <p:ph type="pic" sz="quarter" idx="17" hasCustomPrompt="1"/>
          </p:nvPr>
        </p:nvSpPr>
        <p:spPr>
          <a:xfrm>
            <a:off x="3288219" y="5118191"/>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2" name="Picture Placeholder 15"/>
          <p:cNvSpPr>
            <a:spLocks noGrp="1"/>
          </p:cNvSpPr>
          <p:nvPr>
            <p:ph type="pic" sz="quarter" idx="18" hasCustomPrompt="1"/>
          </p:nvPr>
        </p:nvSpPr>
        <p:spPr>
          <a:xfrm>
            <a:off x="6116381" y="1362782"/>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3" name="Picture Placeholder 15"/>
          <p:cNvSpPr>
            <a:spLocks noGrp="1"/>
          </p:cNvSpPr>
          <p:nvPr>
            <p:ph type="pic" sz="quarter" idx="19" hasCustomPrompt="1"/>
          </p:nvPr>
        </p:nvSpPr>
        <p:spPr>
          <a:xfrm>
            <a:off x="6116381" y="3240486"/>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4" name="Picture Placeholder 15"/>
          <p:cNvSpPr>
            <a:spLocks noGrp="1"/>
          </p:cNvSpPr>
          <p:nvPr>
            <p:ph type="pic" sz="quarter" idx="20" hasCustomPrompt="1"/>
          </p:nvPr>
        </p:nvSpPr>
        <p:spPr>
          <a:xfrm>
            <a:off x="6119813" y="5118191"/>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13" name="Text Placeholder 2"/>
          <p:cNvSpPr>
            <a:spLocks noGrp="1"/>
          </p:cNvSpPr>
          <p:nvPr>
            <p:ph type="body" sz="quarter" idx="24" hasCustomPrompt="1"/>
          </p:nvPr>
        </p:nvSpPr>
        <p:spPr>
          <a:xfrm>
            <a:off x="460059" y="6569365"/>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6" name="Text Placeholder 2"/>
          <p:cNvSpPr>
            <a:spLocks noGrp="1"/>
          </p:cNvSpPr>
          <p:nvPr>
            <p:ph type="body" sz="quarter" idx="25" hasCustomPrompt="1"/>
          </p:nvPr>
        </p:nvSpPr>
        <p:spPr>
          <a:xfrm>
            <a:off x="3288345" y="6569365"/>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7" name="Text Placeholder 2"/>
          <p:cNvSpPr>
            <a:spLocks noGrp="1"/>
          </p:cNvSpPr>
          <p:nvPr>
            <p:ph type="body" sz="quarter" idx="26" hasCustomPrompt="1"/>
          </p:nvPr>
        </p:nvSpPr>
        <p:spPr>
          <a:xfrm>
            <a:off x="6119939" y="6569365"/>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8" name="Text Placeholder 2"/>
          <p:cNvSpPr>
            <a:spLocks noGrp="1"/>
          </p:cNvSpPr>
          <p:nvPr>
            <p:ph type="body" sz="quarter" idx="27" hasCustomPrompt="1"/>
          </p:nvPr>
        </p:nvSpPr>
        <p:spPr>
          <a:xfrm>
            <a:off x="460059" y="4692281"/>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9" name="Text Placeholder 2"/>
          <p:cNvSpPr>
            <a:spLocks noGrp="1"/>
          </p:cNvSpPr>
          <p:nvPr>
            <p:ph type="body" sz="quarter" idx="28" hasCustomPrompt="1"/>
          </p:nvPr>
        </p:nvSpPr>
        <p:spPr>
          <a:xfrm>
            <a:off x="3288345" y="4692281"/>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0" name="Text Placeholder 2"/>
          <p:cNvSpPr>
            <a:spLocks noGrp="1"/>
          </p:cNvSpPr>
          <p:nvPr>
            <p:ph type="body" sz="quarter" idx="29" hasCustomPrompt="1"/>
          </p:nvPr>
        </p:nvSpPr>
        <p:spPr>
          <a:xfrm>
            <a:off x="6116382" y="4692281"/>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1" name="Text Placeholder 2"/>
          <p:cNvSpPr>
            <a:spLocks noGrp="1"/>
          </p:cNvSpPr>
          <p:nvPr>
            <p:ph type="body" sz="quarter" idx="30" hasCustomPrompt="1"/>
          </p:nvPr>
        </p:nvSpPr>
        <p:spPr>
          <a:xfrm>
            <a:off x="460059" y="2814991"/>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2" name="Text Placeholder 2"/>
          <p:cNvSpPr>
            <a:spLocks noGrp="1"/>
          </p:cNvSpPr>
          <p:nvPr>
            <p:ph type="body" sz="quarter" idx="31" hasCustomPrompt="1"/>
          </p:nvPr>
        </p:nvSpPr>
        <p:spPr>
          <a:xfrm>
            <a:off x="3288345" y="2814991"/>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3" name="Text Placeholder 2"/>
          <p:cNvSpPr>
            <a:spLocks noGrp="1"/>
          </p:cNvSpPr>
          <p:nvPr>
            <p:ph type="body" sz="quarter" idx="32" hasCustomPrompt="1"/>
          </p:nvPr>
        </p:nvSpPr>
        <p:spPr>
          <a:xfrm>
            <a:off x="6116382" y="2814991"/>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60" name="Rounded Rectangle 59"/>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1" name="Group 60"/>
          <p:cNvGrpSpPr/>
          <p:nvPr userDrawn="1"/>
        </p:nvGrpSpPr>
        <p:grpSpPr>
          <a:xfrm>
            <a:off x="7684848" y="6412290"/>
            <a:ext cx="559962" cy="255454"/>
            <a:chOff x="7694093" y="1499285"/>
            <a:chExt cx="559962" cy="255454"/>
          </a:xfrm>
        </p:grpSpPr>
        <p:grpSp>
          <p:nvGrpSpPr>
            <p:cNvPr id="62" name="Group 61"/>
            <p:cNvGrpSpPr/>
            <p:nvPr/>
          </p:nvGrpSpPr>
          <p:grpSpPr>
            <a:xfrm>
              <a:off x="7694093" y="1499285"/>
              <a:ext cx="486897" cy="255374"/>
              <a:chOff x="7694093" y="1499285"/>
              <a:chExt cx="486897" cy="255374"/>
            </a:xfrm>
          </p:grpSpPr>
          <p:sp>
            <p:nvSpPr>
              <p:cNvPr id="64" name="Rounded Rectangle 6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Flowchart: Extract 6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 name="Freeform 9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3" name="TextBox 62"/>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01" name="Group 100"/>
          <p:cNvGrpSpPr/>
          <p:nvPr userDrawn="1"/>
        </p:nvGrpSpPr>
        <p:grpSpPr>
          <a:xfrm>
            <a:off x="8198004" y="6412290"/>
            <a:ext cx="580459" cy="255454"/>
            <a:chOff x="8232919" y="1499285"/>
            <a:chExt cx="580459" cy="255454"/>
          </a:xfrm>
        </p:grpSpPr>
        <p:sp>
          <p:nvSpPr>
            <p:cNvPr id="102" name="TextBox 101"/>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03" name="Group 102"/>
            <p:cNvGrpSpPr/>
            <p:nvPr/>
          </p:nvGrpSpPr>
          <p:grpSpPr>
            <a:xfrm flipH="1">
              <a:off x="8263109" y="1499285"/>
              <a:ext cx="486897" cy="255374"/>
              <a:chOff x="7694093" y="1499285"/>
              <a:chExt cx="486897" cy="255374"/>
            </a:xfrm>
          </p:grpSpPr>
          <p:sp>
            <p:nvSpPr>
              <p:cNvPr id="105" name="Rounded Rectangle 10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 name="Flowchart: Extract 10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Freeform 10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04" name="TextBox 103"/>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08" name="Group 107"/>
          <p:cNvGrpSpPr/>
          <p:nvPr userDrawn="1"/>
        </p:nvGrpSpPr>
        <p:grpSpPr>
          <a:xfrm>
            <a:off x="7369126" y="6412063"/>
            <a:ext cx="255600" cy="255600"/>
            <a:chOff x="7309565" y="1555708"/>
            <a:chExt cx="255600" cy="255600"/>
          </a:xfrm>
        </p:grpSpPr>
        <p:sp>
          <p:nvSpPr>
            <p:cNvPr id="109" name="Rounded Rectangle 108"/>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0" name="Group 109"/>
            <p:cNvGrpSpPr/>
            <p:nvPr/>
          </p:nvGrpSpPr>
          <p:grpSpPr>
            <a:xfrm rot="5400000">
              <a:off x="7326125" y="1585157"/>
              <a:ext cx="222481" cy="196703"/>
              <a:chOff x="3872677" y="4058072"/>
              <a:chExt cx="582875" cy="515338"/>
            </a:xfrm>
          </p:grpSpPr>
          <p:sp>
            <p:nvSpPr>
              <p:cNvPr id="111" name="Freeform 110"/>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Isosceles Triangle 111"/>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 name="Rectangle 112"/>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14" name="Rounded Rectangle 113">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5" name="Group 114"/>
          <p:cNvGrpSpPr/>
          <p:nvPr userDrawn="1"/>
        </p:nvGrpSpPr>
        <p:grpSpPr>
          <a:xfrm>
            <a:off x="7057077" y="6418865"/>
            <a:ext cx="255600" cy="255600"/>
            <a:chOff x="3795820" y="6272913"/>
            <a:chExt cx="255600" cy="255600"/>
          </a:xfrm>
        </p:grpSpPr>
        <p:sp>
          <p:nvSpPr>
            <p:cNvPr id="116" name="Rounded Rectangle 115"/>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7" name="Group 116"/>
            <p:cNvGrpSpPr/>
            <p:nvPr/>
          </p:nvGrpSpPr>
          <p:grpSpPr>
            <a:xfrm>
              <a:off x="3814169" y="6278769"/>
              <a:ext cx="218901" cy="221006"/>
              <a:chOff x="7361515" y="2284489"/>
              <a:chExt cx="277200" cy="279865"/>
            </a:xfrm>
          </p:grpSpPr>
          <p:sp>
            <p:nvSpPr>
              <p:cNvPr id="118" name="Rectangle 117"/>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9" name="Rectangle 118"/>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20" name="Freeform 119"/>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21" name="Rectangle 120"/>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22" name="Rounded Rectangle 121"/>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3" name="Rounded Rectangle 122">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 name="Rounded Rectangle 123">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 name="Rounded Rectangle 55">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57"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2161377784"/>
      </p:ext>
    </p:extLst>
  </p:cSld>
  <p:clrMapOvr>
    <a:masterClrMapping/>
  </p:clrMapOvr>
  <p:extLst>
    <p:ext uri="{DCECCB84-F9BA-43D5-87BE-67443E8EF086}">
      <p15:sldGuideLst xmlns:p15="http://schemas.microsoft.com/office/powerpoint/2012/main">
        <p15:guide id="1" orient="horz" pos="845" userDrawn="1">
          <p15:clr>
            <a:srgbClr val="FBAE40"/>
          </p15:clr>
        </p15:guide>
        <p15:guide id="2" pos="2160"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Basic layout_WHITE">
    <p:bg>
      <p:bgPr>
        <a:solidFill>
          <a:schemeClr val="bg1">
            <a:alpha val="95000"/>
          </a:schemeClr>
        </a:solidFill>
        <a:effectLst/>
      </p:bgPr>
    </p:bg>
    <p:spTree>
      <p:nvGrpSpPr>
        <p:cNvPr id="1" name=""/>
        <p:cNvGrpSpPr/>
        <p:nvPr/>
      </p:nvGrpSpPr>
      <p:grpSpPr>
        <a:xfrm>
          <a:off x="0" y="0"/>
          <a:ext cx="0" cy="0"/>
          <a:chOff x="0" y="0"/>
          <a:chExt cx="0" cy="0"/>
        </a:xfrm>
      </p:grpSpPr>
      <p:sp>
        <p:nvSpPr>
          <p:cNvPr id="209" name="Rectangle 208"/>
          <p:cNvSpPr/>
          <p:nvPr userDrawn="1"/>
        </p:nvSpPr>
        <p:spPr>
          <a:xfrm>
            <a:off x="0" y="0"/>
            <a:ext cx="9144000" cy="7014411"/>
          </a:xfrm>
          <a:prstGeom prst="rect">
            <a:avLst/>
          </a:prstGeom>
          <a:solidFill>
            <a:schemeClr val="accent6">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11" name="Picture 210"/>
          <p:cNvPicPr>
            <a:picLocks noChangeAspect="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a:xfrm>
            <a:off x="58011" y="1526959"/>
            <a:ext cx="1406665" cy="777324"/>
          </a:xfrm>
          <a:prstGeom prst="rect">
            <a:avLst/>
          </a:prstGeom>
        </p:spPr>
      </p:pic>
      <p:pic>
        <p:nvPicPr>
          <p:cNvPr id="212" name="Picture 211"/>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2515448" y="452208"/>
            <a:ext cx="1062495" cy="587136"/>
          </a:xfrm>
          <a:prstGeom prst="rect">
            <a:avLst/>
          </a:prstGeom>
        </p:spPr>
      </p:pic>
      <p:pic>
        <p:nvPicPr>
          <p:cNvPr id="213" name="Picture 212"/>
          <p:cNvPicPr>
            <a:picLocks noChangeAspect="1"/>
          </p:cNvPicPr>
          <p:nvPr/>
        </p:nvPicPr>
        <p:blipFill>
          <a:blip r:embed="rId5" cstate="print">
            <a:lum bright="70000" contrast="-70000"/>
            <a:extLst>
              <a:ext uri="{28A0092B-C50C-407E-A947-70E740481C1C}">
                <a14:useLocalDpi xmlns:a14="http://schemas.microsoft.com/office/drawing/2010/main" val="0"/>
              </a:ext>
            </a:extLst>
          </a:blip>
          <a:stretch>
            <a:fillRect/>
          </a:stretch>
        </p:blipFill>
        <p:spPr>
          <a:xfrm>
            <a:off x="6492055" y="923826"/>
            <a:ext cx="1424263" cy="787050"/>
          </a:xfrm>
          <a:prstGeom prst="rect">
            <a:avLst/>
          </a:prstGeom>
        </p:spPr>
      </p:pic>
      <p:sp>
        <p:nvSpPr>
          <p:cNvPr id="236" name="Parallelogram 235"/>
          <p:cNvSpPr/>
          <p:nvPr userDrawn="1"/>
        </p:nvSpPr>
        <p:spPr>
          <a:xfrm>
            <a:off x="-962526" y="3077321"/>
            <a:ext cx="10993569" cy="1702636"/>
          </a:xfrm>
          <a:prstGeom prst="parallelogram">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80" name="Group 379"/>
          <p:cNvGrpSpPr/>
          <p:nvPr userDrawn="1"/>
        </p:nvGrpSpPr>
        <p:grpSpPr>
          <a:xfrm>
            <a:off x="2181061" y="2029212"/>
            <a:ext cx="2574758" cy="2832254"/>
            <a:chOff x="2181061" y="2807136"/>
            <a:chExt cx="2574758" cy="2832254"/>
          </a:xfrm>
        </p:grpSpPr>
        <p:grpSp>
          <p:nvGrpSpPr>
            <p:cNvPr id="185" name="Group 184"/>
            <p:cNvGrpSpPr/>
            <p:nvPr userDrawn="1"/>
          </p:nvGrpSpPr>
          <p:grpSpPr>
            <a:xfrm>
              <a:off x="2181061" y="2807136"/>
              <a:ext cx="2574758" cy="2832254"/>
              <a:chOff x="2181061" y="2807136"/>
              <a:chExt cx="2574758" cy="2832254"/>
            </a:xfrm>
          </p:grpSpPr>
          <p:sp>
            <p:nvSpPr>
              <p:cNvPr id="105" name="Rectangle 104"/>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4" name="Group 183"/>
              <p:cNvGrpSpPr/>
              <p:nvPr userDrawn="1"/>
            </p:nvGrpSpPr>
            <p:grpSpPr>
              <a:xfrm>
                <a:off x="2359717" y="3075338"/>
                <a:ext cx="2235102" cy="462213"/>
                <a:chOff x="2359717" y="3075338"/>
                <a:chExt cx="2235102" cy="462213"/>
              </a:xfrm>
            </p:grpSpPr>
            <p:sp>
              <p:nvSpPr>
                <p:cNvPr id="136" name="Rectangle 13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 name="Rectangle 170"/>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 name="Rectangle 171"/>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3" name="Group 182"/>
              <p:cNvGrpSpPr/>
              <p:nvPr userDrawn="1"/>
            </p:nvGrpSpPr>
            <p:grpSpPr>
              <a:xfrm>
                <a:off x="2359717" y="3743299"/>
                <a:ext cx="2235102" cy="462213"/>
                <a:chOff x="2359717" y="3688884"/>
                <a:chExt cx="2235102" cy="462213"/>
              </a:xfrm>
            </p:grpSpPr>
            <p:sp>
              <p:nvSpPr>
                <p:cNvPr id="173" name="Rectangle 17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 name="Rectangle 17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 name="Rectangle 17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2" name="Group 181"/>
              <p:cNvGrpSpPr/>
              <p:nvPr userDrawn="1"/>
            </p:nvGrpSpPr>
            <p:grpSpPr>
              <a:xfrm>
                <a:off x="2359717" y="4411259"/>
                <a:ext cx="2235102" cy="462213"/>
                <a:chOff x="2359717" y="4411259"/>
                <a:chExt cx="2235102" cy="462213"/>
              </a:xfrm>
            </p:grpSpPr>
            <p:sp>
              <p:nvSpPr>
                <p:cNvPr id="176" name="Rectangle 17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8" name="Rectangle 17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6" name="Rectangle 185"/>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220" name="Straight Connector 219"/>
          <p:cNvCxnSpPr/>
          <p:nvPr userDrawn="1"/>
        </p:nvCxnSpPr>
        <p:spPr>
          <a:xfrm>
            <a:off x="6642507" y="3959828"/>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9" name="Group 308"/>
          <p:cNvGrpSpPr/>
          <p:nvPr userDrawn="1"/>
        </p:nvGrpSpPr>
        <p:grpSpPr>
          <a:xfrm>
            <a:off x="6578505" y="2456722"/>
            <a:ext cx="520292" cy="680373"/>
            <a:chOff x="12495351" y="2507232"/>
            <a:chExt cx="3304245" cy="4320880"/>
          </a:xfrm>
        </p:grpSpPr>
        <p:grpSp>
          <p:nvGrpSpPr>
            <p:cNvPr id="361" name="Group 360"/>
            <p:cNvGrpSpPr/>
            <p:nvPr userDrawn="1"/>
          </p:nvGrpSpPr>
          <p:grpSpPr>
            <a:xfrm>
              <a:off x="14088187" y="3029197"/>
              <a:ext cx="1711409" cy="1704415"/>
              <a:chOff x="11903306" y="4448633"/>
              <a:chExt cx="1711409" cy="1704415"/>
            </a:xfrm>
          </p:grpSpPr>
          <p:pic>
            <p:nvPicPr>
              <p:cNvPr id="375" name="Picture 37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76" name="Picture 375"/>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62" name="Group 361"/>
            <p:cNvGrpSpPr/>
            <p:nvPr userDrawn="1"/>
          </p:nvGrpSpPr>
          <p:grpSpPr>
            <a:xfrm>
              <a:off x="12495351" y="2507232"/>
              <a:ext cx="3023078" cy="4320880"/>
              <a:chOff x="12495351" y="2507232"/>
              <a:chExt cx="3023078" cy="4320880"/>
            </a:xfrm>
          </p:grpSpPr>
          <p:pic>
            <p:nvPicPr>
              <p:cNvPr id="363" name="Picture 36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64" name="Picture 363"/>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65" name="Group 364"/>
              <p:cNvGrpSpPr/>
              <p:nvPr userDrawn="1"/>
            </p:nvGrpSpPr>
            <p:grpSpPr>
              <a:xfrm>
                <a:off x="13320758" y="3957189"/>
                <a:ext cx="1341966" cy="2870923"/>
                <a:chOff x="9645791" y="4720608"/>
                <a:chExt cx="1341966" cy="2870923"/>
              </a:xfrm>
            </p:grpSpPr>
            <p:sp>
              <p:nvSpPr>
                <p:cNvPr id="372" name="Flowchart: Punched Tape 37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3" name="Flowchart: Punched Tape 37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4" name="Flowchart: Punched Tape 37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366" name="Picture 365"/>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67" name="Group 366"/>
              <p:cNvGrpSpPr/>
              <p:nvPr userDrawn="1"/>
            </p:nvGrpSpPr>
            <p:grpSpPr>
              <a:xfrm>
                <a:off x="13807020" y="3267286"/>
                <a:ext cx="1711409" cy="1704415"/>
                <a:chOff x="11903306" y="4448633"/>
                <a:chExt cx="1711409" cy="1704415"/>
              </a:xfrm>
            </p:grpSpPr>
            <p:pic>
              <p:nvPicPr>
                <p:cNvPr id="370" name="Picture 36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71" name="Picture 370"/>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68" name="Picture 367"/>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69" name="Picture 368"/>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0" name="Group 309"/>
          <p:cNvGrpSpPr/>
          <p:nvPr userDrawn="1"/>
        </p:nvGrpSpPr>
        <p:grpSpPr>
          <a:xfrm>
            <a:off x="6181521" y="2024465"/>
            <a:ext cx="829550" cy="1084782"/>
            <a:chOff x="12495351" y="2507232"/>
            <a:chExt cx="3304245" cy="4320880"/>
          </a:xfrm>
        </p:grpSpPr>
        <p:grpSp>
          <p:nvGrpSpPr>
            <p:cNvPr id="345" name="Group 344"/>
            <p:cNvGrpSpPr/>
            <p:nvPr userDrawn="1"/>
          </p:nvGrpSpPr>
          <p:grpSpPr>
            <a:xfrm>
              <a:off x="14088187" y="3029197"/>
              <a:ext cx="1711409" cy="1704415"/>
              <a:chOff x="11903306" y="4448633"/>
              <a:chExt cx="1711409" cy="1704415"/>
            </a:xfrm>
          </p:grpSpPr>
          <p:pic>
            <p:nvPicPr>
              <p:cNvPr id="359" name="Picture 358"/>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60" name="Picture 35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46" name="Group 345"/>
            <p:cNvGrpSpPr/>
            <p:nvPr userDrawn="1"/>
          </p:nvGrpSpPr>
          <p:grpSpPr>
            <a:xfrm>
              <a:off x="12495351" y="2507232"/>
              <a:ext cx="3023078" cy="4320880"/>
              <a:chOff x="12495351" y="2507232"/>
              <a:chExt cx="3023078" cy="4320880"/>
            </a:xfrm>
          </p:grpSpPr>
          <p:pic>
            <p:nvPicPr>
              <p:cNvPr id="347" name="Picture 346"/>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48" name="Picture 347"/>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49" name="Group 348"/>
              <p:cNvGrpSpPr/>
              <p:nvPr userDrawn="1"/>
            </p:nvGrpSpPr>
            <p:grpSpPr>
              <a:xfrm>
                <a:off x="13320758" y="3957189"/>
                <a:ext cx="1341966" cy="2870923"/>
                <a:chOff x="9645791" y="4720608"/>
                <a:chExt cx="1341966" cy="2870923"/>
              </a:xfrm>
            </p:grpSpPr>
            <p:sp>
              <p:nvSpPr>
                <p:cNvPr id="356" name="Flowchart: Punched Tape 35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7" name="Flowchart: Punched Tape 35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Flowchart: Punched Tape 35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350" name="Picture 349"/>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51" name="Group 350"/>
              <p:cNvGrpSpPr/>
              <p:nvPr userDrawn="1"/>
            </p:nvGrpSpPr>
            <p:grpSpPr>
              <a:xfrm>
                <a:off x="13807020" y="3267286"/>
                <a:ext cx="1711409" cy="1704415"/>
                <a:chOff x="11903306" y="4448633"/>
                <a:chExt cx="1711409" cy="1704415"/>
              </a:xfrm>
            </p:grpSpPr>
            <p:pic>
              <p:nvPicPr>
                <p:cNvPr id="354" name="Picture 35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55" name="Picture 35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52" name="Picture 351"/>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53" name="Picture 352"/>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08" name="Group 207"/>
          <p:cNvGrpSpPr/>
          <p:nvPr userDrawn="1"/>
        </p:nvGrpSpPr>
        <p:grpSpPr>
          <a:xfrm>
            <a:off x="4631682" y="1356272"/>
            <a:ext cx="1629439" cy="3423685"/>
            <a:chOff x="4631682" y="529386"/>
            <a:chExt cx="1629439" cy="5028495"/>
          </a:xfrm>
        </p:grpSpPr>
        <p:grpSp>
          <p:nvGrpSpPr>
            <p:cNvPr id="207" name="Group 206"/>
            <p:cNvGrpSpPr/>
            <p:nvPr userDrawn="1"/>
          </p:nvGrpSpPr>
          <p:grpSpPr>
            <a:xfrm>
              <a:off x="4631682" y="529387"/>
              <a:ext cx="1624263" cy="5022003"/>
              <a:chOff x="4631682" y="529387"/>
              <a:chExt cx="1624263" cy="5022003"/>
            </a:xfrm>
          </p:grpSpPr>
          <p:sp>
            <p:nvSpPr>
              <p:cNvPr id="106" name="Rectangle 10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94" name="Group 193"/>
              <p:cNvGrpSpPr/>
              <p:nvPr userDrawn="1"/>
            </p:nvGrpSpPr>
            <p:grpSpPr>
              <a:xfrm>
                <a:off x="4791914" y="878031"/>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 name="Group 194"/>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 name="Group 197"/>
              <p:cNvGrpSpPr/>
              <p:nvPr userDrawn="1"/>
            </p:nvGrpSpPr>
            <p:grpSpPr>
              <a:xfrm>
                <a:off x="4791914" y="2464165"/>
                <a:ext cx="1308572" cy="589822"/>
                <a:chOff x="4791914" y="878031"/>
                <a:chExt cx="1308572" cy="589822"/>
              </a:xfrm>
            </p:grpSpPr>
            <p:sp>
              <p:nvSpPr>
                <p:cNvPr id="199" name="Rectangle 19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 name="Rectangle 19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 name="Group 200"/>
              <p:cNvGrpSpPr/>
              <p:nvPr userDrawn="1"/>
            </p:nvGrpSpPr>
            <p:grpSpPr>
              <a:xfrm>
                <a:off x="4791914" y="3257232"/>
                <a:ext cx="1308572" cy="589822"/>
                <a:chOff x="4791914" y="878031"/>
                <a:chExt cx="1308572" cy="589822"/>
              </a:xfrm>
            </p:grpSpPr>
            <p:sp>
              <p:nvSpPr>
                <p:cNvPr id="202" name="Rectangle 20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 name="Rectangle 20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 name="Group 203"/>
              <p:cNvGrpSpPr/>
              <p:nvPr userDrawn="1"/>
            </p:nvGrpSpPr>
            <p:grpSpPr>
              <a:xfrm>
                <a:off x="4791914" y="4050298"/>
                <a:ext cx="1308572" cy="589822"/>
                <a:chOff x="4791914" y="878031"/>
                <a:chExt cx="1308572" cy="589822"/>
              </a:xfrm>
            </p:grpSpPr>
            <p:sp>
              <p:nvSpPr>
                <p:cNvPr id="205" name="Rectangle 20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 name="Rectangle 20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54" name="Rectangle 153"/>
            <p:cNvSpPr/>
            <p:nvPr userDrawn="1"/>
          </p:nvSpPr>
          <p:spPr>
            <a:xfrm>
              <a:off x="5453167" y="529386"/>
              <a:ext cx="807954"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 name="Group 254"/>
          <p:cNvGrpSpPr/>
          <p:nvPr userDrawn="1"/>
        </p:nvGrpSpPr>
        <p:grpSpPr>
          <a:xfrm>
            <a:off x="8157557" y="3090474"/>
            <a:ext cx="1280331" cy="1674258"/>
            <a:chOff x="12495351" y="2507232"/>
            <a:chExt cx="3304245" cy="4320880"/>
          </a:xfrm>
        </p:grpSpPr>
        <p:grpSp>
          <p:nvGrpSpPr>
            <p:cNvPr id="251" name="Group 250"/>
            <p:cNvGrpSpPr/>
            <p:nvPr userDrawn="1"/>
          </p:nvGrpSpPr>
          <p:grpSpPr>
            <a:xfrm>
              <a:off x="14088187" y="3029197"/>
              <a:ext cx="1711409" cy="1704415"/>
              <a:chOff x="11903306" y="4448633"/>
              <a:chExt cx="1711409" cy="1704415"/>
            </a:xfrm>
          </p:grpSpPr>
          <p:pic>
            <p:nvPicPr>
              <p:cNvPr id="252" name="Picture 251"/>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3" name="Picture 25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54" name="Group 253"/>
            <p:cNvGrpSpPr/>
            <p:nvPr userDrawn="1"/>
          </p:nvGrpSpPr>
          <p:grpSpPr>
            <a:xfrm>
              <a:off x="12495351" y="2507232"/>
              <a:ext cx="3023078" cy="4320880"/>
              <a:chOff x="12495351" y="2507232"/>
              <a:chExt cx="3023078" cy="4320880"/>
            </a:xfrm>
          </p:grpSpPr>
          <p:pic>
            <p:nvPicPr>
              <p:cNvPr id="249" name="Picture 248"/>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41" name="Picture 240"/>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40" name="Group 239"/>
              <p:cNvGrpSpPr/>
              <p:nvPr userDrawn="1"/>
            </p:nvGrpSpPr>
            <p:grpSpPr>
              <a:xfrm>
                <a:off x="13320758" y="3957189"/>
                <a:ext cx="1551313" cy="2870923"/>
                <a:chOff x="9645791" y="4720608"/>
                <a:chExt cx="1551313" cy="2870923"/>
              </a:xfrm>
            </p:grpSpPr>
            <p:sp>
              <p:nvSpPr>
                <p:cNvPr id="237" name="Flowchart: Punched Tape 236"/>
                <p:cNvSpPr/>
                <p:nvPr userDrawn="1"/>
              </p:nvSpPr>
              <p:spPr>
                <a:xfrm rot="16200000">
                  <a:off x="9433299"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 name="Flowchart: Punched Tape 237"/>
                <p:cNvSpPr/>
                <p:nvPr userDrawn="1"/>
              </p:nvSpPr>
              <p:spPr>
                <a:xfrm rot="18378811">
                  <a:off x="10590069" y="5546070"/>
                  <a:ext cx="914398"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Flowchart: Punched Tape 23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42" name="Picture 241"/>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45" name="Group 244"/>
              <p:cNvGrpSpPr/>
              <p:nvPr userDrawn="1"/>
            </p:nvGrpSpPr>
            <p:grpSpPr>
              <a:xfrm>
                <a:off x="13807020" y="3267286"/>
                <a:ext cx="1711409" cy="1704415"/>
                <a:chOff x="11903306" y="4448633"/>
                <a:chExt cx="1711409" cy="1704415"/>
              </a:xfrm>
            </p:grpSpPr>
            <p:pic>
              <p:nvPicPr>
                <p:cNvPr id="243" name="Picture 24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4" name="Picture 24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50" name="Picture 249"/>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46" name="Picture 245"/>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3" name="Group 382"/>
          <p:cNvGrpSpPr/>
          <p:nvPr userDrawn="1"/>
        </p:nvGrpSpPr>
        <p:grpSpPr>
          <a:xfrm>
            <a:off x="-23705" y="2494143"/>
            <a:ext cx="2574758" cy="2298647"/>
            <a:chOff x="-1432282" y="3284801"/>
            <a:chExt cx="2574758" cy="2298647"/>
          </a:xfrm>
        </p:grpSpPr>
        <p:grpSp>
          <p:nvGrpSpPr>
            <p:cNvPr id="382" name="Group 381"/>
            <p:cNvGrpSpPr/>
            <p:nvPr userDrawn="1"/>
          </p:nvGrpSpPr>
          <p:grpSpPr>
            <a:xfrm>
              <a:off x="-1432282" y="3284801"/>
              <a:ext cx="2574758" cy="2298647"/>
              <a:chOff x="213917" y="3284801"/>
              <a:chExt cx="2574758" cy="2298647"/>
            </a:xfrm>
          </p:grpSpPr>
          <p:sp>
            <p:nvSpPr>
              <p:cNvPr id="104" name="Rectangle 103"/>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5" name="Group 154"/>
              <p:cNvGrpSpPr/>
              <p:nvPr userDrawn="1"/>
            </p:nvGrpSpPr>
            <p:grpSpPr>
              <a:xfrm>
                <a:off x="317639" y="3528989"/>
                <a:ext cx="1053962" cy="1629277"/>
                <a:chOff x="497507" y="3489157"/>
                <a:chExt cx="1053962" cy="1629277"/>
              </a:xfrm>
            </p:grpSpPr>
            <p:grpSp>
              <p:nvGrpSpPr>
                <p:cNvPr id="114" name="Group 113"/>
                <p:cNvGrpSpPr/>
                <p:nvPr userDrawn="1"/>
              </p:nvGrpSpPr>
              <p:grpSpPr>
                <a:xfrm>
                  <a:off x="497507" y="3489157"/>
                  <a:ext cx="673271" cy="462213"/>
                  <a:chOff x="497507" y="3489157"/>
                  <a:chExt cx="673271" cy="462213"/>
                </a:xfrm>
              </p:grpSpPr>
              <p:sp>
                <p:nvSpPr>
                  <p:cNvPr id="108" name="Rectangle 10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12" name="Rectangle 111"/>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7" name="Group 116"/>
                <p:cNvGrpSpPr/>
                <p:nvPr userDrawn="1"/>
              </p:nvGrpSpPr>
              <p:grpSpPr>
                <a:xfrm>
                  <a:off x="497507" y="4090736"/>
                  <a:ext cx="673271" cy="462213"/>
                  <a:chOff x="497507" y="3489157"/>
                  <a:chExt cx="673271" cy="462213"/>
                </a:xfrm>
              </p:grpSpPr>
              <p:sp>
                <p:nvSpPr>
                  <p:cNvPr id="118" name="Rectangle 11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 name="Rectangle 11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24" name="Rectangle 123"/>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26" name="Group 125"/>
                <p:cNvGrpSpPr/>
                <p:nvPr userDrawn="1"/>
              </p:nvGrpSpPr>
              <p:grpSpPr>
                <a:xfrm>
                  <a:off x="497507" y="4656221"/>
                  <a:ext cx="673271" cy="462213"/>
                  <a:chOff x="497507" y="3489157"/>
                  <a:chExt cx="673271" cy="462213"/>
                </a:xfrm>
              </p:grpSpPr>
              <p:sp>
                <p:nvSpPr>
                  <p:cNvPr id="127" name="Rectangle 126"/>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 name="Rectangle 127"/>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33" name="Rectangle 132"/>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0" name="Rectangle 189"/>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7" name="Group 156"/>
            <p:cNvGrpSpPr/>
            <p:nvPr userDrawn="1"/>
          </p:nvGrpSpPr>
          <p:grpSpPr>
            <a:xfrm>
              <a:off x="-59108" y="3528989"/>
              <a:ext cx="1053962" cy="1629277"/>
              <a:chOff x="497507" y="3489157"/>
              <a:chExt cx="1053962" cy="1629277"/>
            </a:xfrm>
          </p:grpSpPr>
          <p:grpSp>
            <p:nvGrpSpPr>
              <p:cNvPr id="158" name="Group 157"/>
              <p:cNvGrpSpPr/>
              <p:nvPr userDrawn="1"/>
            </p:nvGrpSpPr>
            <p:grpSpPr>
              <a:xfrm>
                <a:off x="497507" y="3489157"/>
                <a:ext cx="673271" cy="462213"/>
                <a:chOff x="497507" y="3489157"/>
                <a:chExt cx="673271" cy="462213"/>
              </a:xfrm>
            </p:grpSpPr>
            <p:sp>
              <p:nvSpPr>
                <p:cNvPr id="168" name="Rectangle 16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9" name="Rectangle 16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9" name="Rectangle 15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0" name="Group 159"/>
              <p:cNvGrpSpPr/>
              <p:nvPr userDrawn="1"/>
            </p:nvGrpSpPr>
            <p:grpSpPr>
              <a:xfrm>
                <a:off x="497507" y="4090736"/>
                <a:ext cx="673271" cy="462213"/>
                <a:chOff x="497507" y="3489157"/>
                <a:chExt cx="673271" cy="462213"/>
              </a:xfrm>
            </p:grpSpPr>
            <p:sp>
              <p:nvSpPr>
                <p:cNvPr id="166" name="Rectangle 16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7" name="Rectangle 16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1" name="Rectangle 16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2" name="Group 161"/>
              <p:cNvGrpSpPr/>
              <p:nvPr userDrawn="1"/>
            </p:nvGrpSpPr>
            <p:grpSpPr>
              <a:xfrm>
                <a:off x="497507" y="4656221"/>
                <a:ext cx="673271" cy="462213"/>
                <a:chOff x="497507" y="3489157"/>
                <a:chExt cx="673271" cy="462213"/>
              </a:xfrm>
            </p:grpSpPr>
            <p:sp>
              <p:nvSpPr>
                <p:cNvPr id="164" name="Rectangle 16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5" name="Rectangle 16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3" name="Rectangle 16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84" name="Group 383"/>
          <p:cNvGrpSpPr/>
          <p:nvPr userDrawn="1"/>
        </p:nvGrpSpPr>
        <p:grpSpPr>
          <a:xfrm>
            <a:off x="-926659" y="2783269"/>
            <a:ext cx="1701422" cy="1990197"/>
            <a:chOff x="-926659" y="3561193"/>
            <a:chExt cx="1701422" cy="1990197"/>
          </a:xfrm>
        </p:grpSpPr>
        <p:grpSp>
          <p:nvGrpSpPr>
            <p:cNvPr id="311" name="Group 310"/>
            <p:cNvGrpSpPr/>
            <p:nvPr userDrawn="1"/>
          </p:nvGrpSpPr>
          <p:grpSpPr>
            <a:xfrm>
              <a:off x="-926659" y="3561193"/>
              <a:ext cx="1280331" cy="1990197"/>
              <a:chOff x="12495351" y="2507232"/>
              <a:chExt cx="3304245" cy="5136251"/>
            </a:xfrm>
          </p:grpSpPr>
          <p:grpSp>
            <p:nvGrpSpPr>
              <p:cNvPr id="329" name="Group 328"/>
              <p:cNvGrpSpPr/>
              <p:nvPr userDrawn="1"/>
            </p:nvGrpSpPr>
            <p:grpSpPr>
              <a:xfrm>
                <a:off x="14088187" y="3029197"/>
                <a:ext cx="1711409" cy="1704415"/>
                <a:chOff x="11903306" y="4448633"/>
                <a:chExt cx="1711409" cy="1704415"/>
              </a:xfrm>
            </p:grpSpPr>
            <p:pic>
              <p:nvPicPr>
                <p:cNvPr id="343" name="Picture 34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44" name="Picture 34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30" name="Group 329"/>
              <p:cNvGrpSpPr/>
              <p:nvPr userDrawn="1"/>
            </p:nvGrpSpPr>
            <p:grpSpPr>
              <a:xfrm>
                <a:off x="12495351" y="2507232"/>
                <a:ext cx="3023078" cy="5136251"/>
                <a:chOff x="12495351" y="2507232"/>
                <a:chExt cx="3023078" cy="5136251"/>
              </a:xfrm>
            </p:grpSpPr>
            <p:pic>
              <p:nvPicPr>
                <p:cNvPr id="331" name="Picture 330"/>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32" name="Picture 331"/>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33" name="Group 332"/>
                <p:cNvGrpSpPr/>
                <p:nvPr userDrawn="1"/>
              </p:nvGrpSpPr>
              <p:grpSpPr>
                <a:xfrm>
                  <a:off x="13320758" y="3957189"/>
                  <a:ext cx="1341966" cy="3686294"/>
                  <a:chOff x="9645791" y="4720608"/>
                  <a:chExt cx="1341966" cy="3686294"/>
                </a:xfrm>
              </p:grpSpPr>
              <p:sp>
                <p:nvSpPr>
                  <p:cNvPr id="340" name="Flowchart: Punched Tape 339"/>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1" name="Flowchart: Punched Tape 34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2" name="Flowchart: Punched Tape 34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334" name="Picture 333"/>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35" name="Group 334"/>
                <p:cNvGrpSpPr/>
                <p:nvPr userDrawn="1"/>
              </p:nvGrpSpPr>
              <p:grpSpPr>
                <a:xfrm>
                  <a:off x="13807020" y="3267286"/>
                  <a:ext cx="1711409" cy="1704415"/>
                  <a:chOff x="11903306" y="4448633"/>
                  <a:chExt cx="1711409" cy="1704415"/>
                </a:xfrm>
              </p:grpSpPr>
              <p:pic>
                <p:nvPicPr>
                  <p:cNvPr id="338" name="Picture 337"/>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39" name="Picture 338"/>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36" name="Picture 335"/>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37" name="Picture 336"/>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2" name="Group 311"/>
            <p:cNvGrpSpPr/>
            <p:nvPr userDrawn="1"/>
          </p:nvGrpSpPr>
          <p:grpSpPr>
            <a:xfrm>
              <a:off x="-505568" y="3869320"/>
              <a:ext cx="1280331" cy="1674257"/>
              <a:chOff x="12495351" y="2507232"/>
              <a:chExt cx="3304245" cy="4320880"/>
            </a:xfrm>
          </p:grpSpPr>
          <p:grpSp>
            <p:nvGrpSpPr>
              <p:cNvPr id="313" name="Group 312"/>
              <p:cNvGrpSpPr/>
              <p:nvPr userDrawn="1"/>
            </p:nvGrpSpPr>
            <p:grpSpPr>
              <a:xfrm>
                <a:off x="14088187" y="3029197"/>
                <a:ext cx="1711409" cy="1704415"/>
                <a:chOff x="11903306" y="4448633"/>
                <a:chExt cx="1711409" cy="1704415"/>
              </a:xfrm>
            </p:grpSpPr>
            <p:pic>
              <p:nvPicPr>
                <p:cNvPr id="327" name="Picture 326"/>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28" name="Picture 327"/>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14" name="Group 313"/>
              <p:cNvGrpSpPr/>
              <p:nvPr userDrawn="1"/>
            </p:nvGrpSpPr>
            <p:grpSpPr>
              <a:xfrm>
                <a:off x="12495351" y="2507232"/>
                <a:ext cx="3023078" cy="4320880"/>
                <a:chOff x="12495351" y="2507232"/>
                <a:chExt cx="3023078" cy="4320880"/>
              </a:xfrm>
            </p:grpSpPr>
            <p:pic>
              <p:nvPicPr>
                <p:cNvPr id="315" name="Picture 314"/>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16" name="Picture 315"/>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17" name="Group 316"/>
                <p:cNvGrpSpPr/>
                <p:nvPr userDrawn="1"/>
              </p:nvGrpSpPr>
              <p:grpSpPr>
                <a:xfrm>
                  <a:off x="13320758" y="3957189"/>
                  <a:ext cx="1341966" cy="2870923"/>
                  <a:chOff x="9645791" y="4720608"/>
                  <a:chExt cx="1341966" cy="2870923"/>
                </a:xfrm>
              </p:grpSpPr>
              <p:sp>
                <p:nvSpPr>
                  <p:cNvPr id="324" name="Flowchart: Punched Tape 32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Flowchart: Punched Tape 32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 name="Flowchart: Punched Tape 32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318" name="Picture 317"/>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19" name="Group 318"/>
                <p:cNvGrpSpPr/>
                <p:nvPr userDrawn="1"/>
              </p:nvGrpSpPr>
              <p:grpSpPr>
                <a:xfrm>
                  <a:off x="13807020" y="3267286"/>
                  <a:ext cx="1711409" cy="1704415"/>
                  <a:chOff x="11903306" y="4448633"/>
                  <a:chExt cx="1711409" cy="1704415"/>
                </a:xfrm>
              </p:grpSpPr>
              <p:pic>
                <p:nvPicPr>
                  <p:cNvPr id="322" name="Picture 321"/>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23" name="Picture 32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20" name="Picture 319"/>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21" name="Picture 320"/>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191" name="Group 190"/>
          <p:cNvGrpSpPr/>
          <p:nvPr userDrawn="1"/>
        </p:nvGrpSpPr>
        <p:grpSpPr>
          <a:xfrm>
            <a:off x="-1885062" y="5020349"/>
            <a:ext cx="13581947" cy="1988812"/>
            <a:chOff x="-1234739" y="5551391"/>
            <a:chExt cx="11377360" cy="1306609"/>
          </a:xfrm>
        </p:grpSpPr>
        <p:sp>
          <p:nvSpPr>
            <p:cNvPr id="100" name="Trapezoid 99"/>
            <p:cNvSpPr/>
            <p:nvPr userDrawn="1"/>
          </p:nvSpPr>
          <p:spPr>
            <a:xfrm>
              <a:off x="-1234739" y="5551391"/>
              <a:ext cx="11377360" cy="1306609"/>
            </a:xfrm>
            <a:prstGeom prst="trapezoid">
              <a:avLst>
                <a:gd name="adj" fmla="val 7374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02" name="Straight Connector 101"/>
            <p:cNvCxnSpPr/>
            <p:nvPr userDrawn="1"/>
          </p:nvCxnSpPr>
          <p:spPr>
            <a:xfrm>
              <a:off x="-535895" y="6271396"/>
              <a:ext cx="10368000" cy="2725"/>
            </a:xfrm>
            <a:prstGeom prst="line">
              <a:avLst/>
            </a:prstGeom>
            <a:ln w="111125">
              <a:solidFill>
                <a:schemeClr val="bg1"/>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p:cNvGrpSpPr/>
          <p:nvPr userDrawn="1"/>
        </p:nvGrpSpPr>
        <p:grpSpPr>
          <a:xfrm>
            <a:off x="5808848" y="3272375"/>
            <a:ext cx="2622409" cy="1545445"/>
            <a:chOff x="5978969" y="3272375"/>
            <a:chExt cx="2622409" cy="1545445"/>
          </a:xfrm>
        </p:grpSpPr>
        <p:grpSp>
          <p:nvGrpSpPr>
            <p:cNvPr id="377" name="Group 376"/>
            <p:cNvGrpSpPr/>
            <p:nvPr userDrawn="1"/>
          </p:nvGrpSpPr>
          <p:grpSpPr>
            <a:xfrm>
              <a:off x="5978969" y="3272375"/>
              <a:ext cx="2622409" cy="1525336"/>
              <a:chOff x="5944075" y="4050299"/>
              <a:chExt cx="2622409" cy="1525336"/>
            </a:xfrm>
          </p:grpSpPr>
          <p:sp>
            <p:nvSpPr>
              <p:cNvPr id="107" name="Rectangle 10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25" name="Group 224"/>
              <p:cNvGrpSpPr/>
              <p:nvPr userDrawn="1"/>
            </p:nvGrpSpPr>
            <p:grpSpPr>
              <a:xfrm>
                <a:off x="6078575" y="4219252"/>
                <a:ext cx="2338031" cy="999039"/>
                <a:chOff x="6078575" y="4219252"/>
                <a:chExt cx="2338031" cy="999039"/>
              </a:xfrm>
            </p:grpSpPr>
            <p:sp>
              <p:nvSpPr>
                <p:cNvPr id="214" name="Rectangle 213"/>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 name="Rectangle 214"/>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 name="Rectangle 215"/>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 name="Rectangle 216"/>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21" name="Straight Connector 220"/>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18" name="Rectangle 217"/>
            <p:cNvSpPr/>
            <p:nvPr userDrawn="1"/>
          </p:nvSpPr>
          <p:spPr>
            <a:xfrm>
              <a:off x="7287190" y="329248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 name="Group 12"/>
          <p:cNvGrpSpPr/>
          <p:nvPr userDrawn="1"/>
        </p:nvGrpSpPr>
        <p:grpSpPr>
          <a:xfrm>
            <a:off x="7674376" y="2598236"/>
            <a:ext cx="2417053" cy="2198882"/>
            <a:chOff x="7674376" y="2598236"/>
            <a:chExt cx="2417053" cy="2198882"/>
          </a:xfrm>
        </p:grpSpPr>
        <p:grpSp>
          <p:nvGrpSpPr>
            <p:cNvPr id="256" name="Group 255"/>
            <p:cNvGrpSpPr/>
            <p:nvPr userDrawn="1"/>
          </p:nvGrpSpPr>
          <p:grpSpPr>
            <a:xfrm>
              <a:off x="8811098" y="3122861"/>
              <a:ext cx="1280331" cy="1674257"/>
              <a:chOff x="12495351" y="2507232"/>
              <a:chExt cx="3304245" cy="4320880"/>
            </a:xfrm>
          </p:grpSpPr>
          <p:grpSp>
            <p:nvGrpSpPr>
              <p:cNvPr id="257" name="Group 256"/>
              <p:cNvGrpSpPr/>
              <p:nvPr userDrawn="1"/>
            </p:nvGrpSpPr>
            <p:grpSpPr>
              <a:xfrm>
                <a:off x="14088187" y="3029197"/>
                <a:ext cx="1711409" cy="1704415"/>
                <a:chOff x="11903306" y="4448633"/>
                <a:chExt cx="1711409" cy="1704415"/>
              </a:xfrm>
            </p:grpSpPr>
            <p:pic>
              <p:nvPicPr>
                <p:cNvPr id="271" name="Picture 270"/>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72" name="Picture 271"/>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58" name="Group 257"/>
              <p:cNvGrpSpPr/>
              <p:nvPr userDrawn="1"/>
            </p:nvGrpSpPr>
            <p:grpSpPr>
              <a:xfrm>
                <a:off x="12495351" y="2507232"/>
                <a:ext cx="3023078" cy="4320880"/>
                <a:chOff x="12495351" y="2507232"/>
                <a:chExt cx="3023078" cy="4320880"/>
              </a:xfrm>
            </p:grpSpPr>
            <p:pic>
              <p:nvPicPr>
                <p:cNvPr id="259" name="Picture 258"/>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60" name="Picture 259"/>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61" name="Group 260"/>
                <p:cNvGrpSpPr/>
                <p:nvPr userDrawn="1"/>
              </p:nvGrpSpPr>
              <p:grpSpPr>
                <a:xfrm>
                  <a:off x="13320758" y="3957189"/>
                  <a:ext cx="1341966" cy="2870923"/>
                  <a:chOff x="9645791" y="4720608"/>
                  <a:chExt cx="1341966" cy="2870923"/>
                </a:xfrm>
              </p:grpSpPr>
              <p:sp>
                <p:nvSpPr>
                  <p:cNvPr id="268" name="Flowchart: Punched Tape 26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 name="Flowchart: Punched Tape 26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 name="Flowchart: Punched Tape 26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62" name="Picture 261"/>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63" name="Group 262"/>
                <p:cNvGrpSpPr/>
                <p:nvPr userDrawn="1"/>
              </p:nvGrpSpPr>
              <p:grpSpPr>
                <a:xfrm>
                  <a:off x="13807020" y="3267286"/>
                  <a:ext cx="1711409" cy="1704415"/>
                  <a:chOff x="11903306" y="4448633"/>
                  <a:chExt cx="1711409" cy="1704415"/>
                </a:xfrm>
              </p:grpSpPr>
              <p:pic>
                <p:nvPicPr>
                  <p:cNvPr id="266" name="Picture 265"/>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67" name="Picture 266"/>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64" name="Picture 263"/>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65" name="Picture 264"/>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73" name="Group 272"/>
            <p:cNvGrpSpPr/>
            <p:nvPr userDrawn="1"/>
          </p:nvGrpSpPr>
          <p:grpSpPr>
            <a:xfrm>
              <a:off x="7950676" y="2598236"/>
              <a:ext cx="1280331" cy="1674258"/>
              <a:chOff x="12495351" y="2507232"/>
              <a:chExt cx="3304245" cy="4320880"/>
            </a:xfrm>
          </p:grpSpPr>
          <p:grpSp>
            <p:nvGrpSpPr>
              <p:cNvPr id="274" name="Group 273"/>
              <p:cNvGrpSpPr/>
              <p:nvPr userDrawn="1"/>
            </p:nvGrpSpPr>
            <p:grpSpPr>
              <a:xfrm>
                <a:off x="14088187" y="3029197"/>
                <a:ext cx="1711409" cy="1704415"/>
                <a:chOff x="11903306" y="4448633"/>
                <a:chExt cx="1711409" cy="1704415"/>
              </a:xfrm>
            </p:grpSpPr>
            <p:pic>
              <p:nvPicPr>
                <p:cNvPr id="288" name="Picture 287"/>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89" name="Picture 288"/>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75" name="Group 274"/>
              <p:cNvGrpSpPr/>
              <p:nvPr userDrawn="1"/>
            </p:nvGrpSpPr>
            <p:grpSpPr>
              <a:xfrm>
                <a:off x="12495351" y="2507232"/>
                <a:ext cx="3023078" cy="4320880"/>
                <a:chOff x="12495351" y="2507232"/>
                <a:chExt cx="3023078" cy="4320880"/>
              </a:xfrm>
            </p:grpSpPr>
            <p:pic>
              <p:nvPicPr>
                <p:cNvPr id="276" name="Picture 275"/>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77" name="Picture 276"/>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78" name="Group 277"/>
                <p:cNvGrpSpPr/>
                <p:nvPr userDrawn="1"/>
              </p:nvGrpSpPr>
              <p:grpSpPr>
                <a:xfrm>
                  <a:off x="13320758" y="3957189"/>
                  <a:ext cx="1429960" cy="2870923"/>
                  <a:chOff x="9645791" y="4720608"/>
                  <a:chExt cx="1429960" cy="2870923"/>
                </a:xfrm>
              </p:grpSpPr>
              <p:sp>
                <p:nvSpPr>
                  <p:cNvPr id="285" name="Flowchart: Punched Tape 284"/>
                  <p:cNvSpPr/>
                  <p:nvPr userDrawn="1"/>
                </p:nvSpPr>
                <p:spPr>
                  <a:xfrm rot="16200000">
                    <a:off x="9528454"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 name="Flowchart: Punched Tape 28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 name="Flowchart: Punched Tape 28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79" name="Picture 278"/>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80" name="Group 279"/>
                <p:cNvGrpSpPr/>
                <p:nvPr userDrawn="1"/>
              </p:nvGrpSpPr>
              <p:grpSpPr>
                <a:xfrm>
                  <a:off x="13807020" y="3267286"/>
                  <a:ext cx="1711409" cy="1704415"/>
                  <a:chOff x="11903306" y="4448633"/>
                  <a:chExt cx="1711409" cy="1704415"/>
                </a:xfrm>
              </p:grpSpPr>
              <p:pic>
                <p:nvPicPr>
                  <p:cNvPr id="283" name="Picture 282"/>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84" name="Picture 28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81" name="Picture 280"/>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82" name="Picture 281"/>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90" name="Group 289"/>
            <p:cNvGrpSpPr/>
            <p:nvPr userDrawn="1"/>
          </p:nvGrpSpPr>
          <p:grpSpPr>
            <a:xfrm>
              <a:off x="7674376" y="3082986"/>
              <a:ext cx="1280331" cy="1674257"/>
              <a:chOff x="12495351" y="2507232"/>
              <a:chExt cx="3304245" cy="4320880"/>
            </a:xfrm>
          </p:grpSpPr>
          <p:grpSp>
            <p:nvGrpSpPr>
              <p:cNvPr id="291" name="Group 290"/>
              <p:cNvGrpSpPr/>
              <p:nvPr userDrawn="1"/>
            </p:nvGrpSpPr>
            <p:grpSpPr>
              <a:xfrm>
                <a:off x="14088187" y="3029197"/>
                <a:ext cx="1711409" cy="1704415"/>
                <a:chOff x="11903306" y="4448633"/>
                <a:chExt cx="1711409" cy="1704415"/>
              </a:xfrm>
            </p:grpSpPr>
            <p:pic>
              <p:nvPicPr>
                <p:cNvPr id="305" name="Picture 30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06" name="Picture 305"/>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92" name="Group 291"/>
              <p:cNvGrpSpPr/>
              <p:nvPr userDrawn="1"/>
            </p:nvGrpSpPr>
            <p:grpSpPr>
              <a:xfrm>
                <a:off x="12495351" y="2507232"/>
                <a:ext cx="3023078" cy="4320880"/>
                <a:chOff x="12495351" y="2507232"/>
                <a:chExt cx="3023078" cy="4320880"/>
              </a:xfrm>
            </p:grpSpPr>
            <p:pic>
              <p:nvPicPr>
                <p:cNvPr id="293" name="Picture 29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94" name="Picture 293"/>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95" name="Group 294"/>
                <p:cNvGrpSpPr/>
                <p:nvPr userDrawn="1"/>
              </p:nvGrpSpPr>
              <p:grpSpPr>
                <a:xfrm>
                  <a:off x="13320758" y="3957189"/>
                  <a:ext cx="1341966" cy="2870923"/>
                  <a:chOff x="9645791" y="4720608"/>
                  <a:chExt cx="1341966" cy="2870923"/>
                </a:xfrm>
              </p:grpSpPr>
              <p:sp>
                <p:nvSpPr>
                  <p:cNvPr id="302" name="Flowchart: Punched Tape 30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 name="Flowchart: Punched Tape 30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 name="Flowchart: Punched Tape 30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96" name="Picture 295"/>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97" name="Group 296"/>
                <p:cNvGrpSpPr/>
                <p:nvPr userDrawn="1"/>
              </p:nvGrpSpPr>
              <p:grpSpPr>
                <a:xfrm>
                  <a:off x="13807020" y="3267286"/>
                  <a:ext cx="1711409" cy="1704415"/>
                  <a:chOff x="11903306" y="4448633"/>
                  <a:chExt cx="1711409" cy="1704415"/>
                </a:xfrm>
              </p:grpSpPr>
              <p:pic>
                <p:nvPicPr>
                  <p:cNvPr id="300" name="Picture 29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01" name="Picture 300"/>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98" name="Picture 297"/>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99" name="Picture 298"/>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11" name="Group 10"/>
          <p:cNvGrpSpPr/>
          <p:nvPr userDrawn="1"/>
        </p:nvGrpSpPr>
        <p:grpSpPr>
          <a:xfrm>
            <a:off x="-2325833" y="4765986"/>
            <a:ext cx="14364000" cy="720668"/>
            <a:chOff x="-18346656" y="4765986"/>
            <a:chExt cx="29835483" cy="720668"/>
          </a:xfrm>
        </p:grpSpPr>
        <p:cxnSp>
          <p:nvCxnSpPr>
            <p:cNvPr id="5" name="Straight Connector 4"/>
            <p:cNvCxnSpPr/>
            <p:nvPr userDrawn="1"/>
          </p:nvCxnSpPr>
          <p:spPr>
            <a:xfrm>
              <a:off x="-18346656" y="5486654"/>
              <a:ext cx="29165203" cy="0"/>
            </a:xfrm>
            <a:prstGeom prst="line">
              <a:avLst/>
            </a:prstGeom>
            <a:ln w="20320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6" name="Parallelogram 5"/>
            <p:cNvSpPr/>
            <p:nvPr userDrawn="1"/>
          </p:nvSpPr>
          <p:spPr>
            <a:xfrm>
              <a:off x="-18137922" y="4765986"/>
              <a:ext cx="29626749" cy="697908"/>
            </a:xfrm>
            <a:prstGeom prst="parallelogram">
              <a:avLst>
                <a:gd name="adj" fmla="val 14265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78" name="Round Same Side Corner Rectangle 377"/>
          <p:cNvSpPr/>
          <p:nvPr userDrawn="1"/>
        </p:nvSpPr>
        <p:spPr>
          <a:xfrm>
            <a:off x="7686759" y="4625390"/>
            <a:ext cx="1937086" cy="191666"/>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9" name="Round Same Side Corner Rectangle 378"/>
          <p:cNvSpPr/>
          <p:nvPr userDrawn="1"/>
        </p:nvSpPr>
        <p:spPr>
          <a:xfrm>
            <a:off x="-1481864" y="4625390"/>
            <a:ext cx="1937086" cy="191666"/>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9" name="Rounded Rectangle 41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20" name="Group 419"/>
          <p:cNvGrpSpPr/>
          <p:nvPr userDrawn="1"/>
        </p:nvGrpSpPr>
        <p:grpSpPr>
          <a:xfrm>
            <a:off x="7684848" y="6412290"/>
            <a:ext cx="559962" cy="255454"/>
            <a:chOff x="7694093" y="1499285"/>
            <a:chExt cx="559962" cy="255454"/>
          </a:xfrm>
        </p:grpSpPr>
        <p:grpSp>
          <p:nvGrpSpPr>
            <p:cNvPr id="421" name="Group 420"/>
            <p:cNvGrpSpPr/>
            <p:nvPr/>
          </p:nvGrpSpPr>
          <p:grpSpPr>
            <a:xfrm>
              <a:off x="7694093" y="1499285"/>
              <a:ext cx="486897" cy="255374"/>
              <a:chOff x="7694093" y="1499285"/>
              <a:chExt cx="486897" cy="255374"/>
            </a:xfrm>
          </p:grpSpPr>
          <p:sp>
            <p:nvSpPr>
              <p:cNvPr id="423" name="Rounded Rectangle 42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 name="Flowchart: Extract 42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5" name="Freeform 42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2" name="TextBox 42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26" name="Group 425"/>
          <p:cNvGrpSpPr/>
          <p:nvPr userDrawn="1"/>
        </p:nvGrpSpPr>
        <p:grpSpPr>
          <a:xfrm>
            <a:off x="8198004" y="6412290"/>
            <a:ext cx="580459" cy="255454"/>
            <a:chOff x="8232919" y="1499285"/>
            <a:chExt cx="580459" cy="255454"/>
          </a:xfrm>
        </p:grpSpPr>
        <p:sp>
          <p:nvSpPr>
            <p:cNvPr id="427" name="TextBox 42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28" name="Group 427"/>
            <p:cNvGrpSpPr/>
            <p:nvPr/>
          </p:nvGrpSpPr>
          <p:grpSpPr>
            <a:xfrm flipH="1">
              <a:off x="8263109" y="1499285"/>
              <a:ext cx="486897" cy="255374"/>
              <a:chOff x="7694093" y="1499285"/>
              <a:chExt cx="486897" cy="255374"/>
            </a:xfrm>
          </p:grpSpPr>
          <p:sp>
            <p:nvSpPr>
              <p:cNvPr id="430" name="Rounded Rectangle 42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 name="Flowchart: Extract 43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2" name="Freeform 43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9" name="TextBox 42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33" name="Group 432"/>
          <p:cNvGrpSpPr/>
          <p:nvPr userDrawn="1"/>
        </p:nvGrpSpPr>
        <p:grpSpPr>
          <a:xfrm>
            <a:off x="7369126" y="6412063"/>
            <a:ext cx="255600" cy="255600"/>
            <a:chOff x="7309565" y="1555708"/>
            <a:chExt cx="255600" cy="255600"/>
          </a:xfrm>
        </p:grpSpPr>
        <p:sp>
          <p:nvSpPr>
            <p:cNvPr id="434" name="Rounded Rectangle 43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35" name="Group 434"/>
            <p:cNvGrpSpPr/>
            <p:nvPr/>
          </p:nvGrpSpPr>
          <p:grpSpPr>
            <a:xfrm rot="5400000">
              <a:off x="7326125" y="1585157"/>
              <a:ext cx="222481" cy="196703"/>
              <a:chOff x="3872677" y="4058072"/>
              <a:chExt cx="582875" cy="515338"/>
            </a:xfrm>
          </p:grpSpPr>
          <p:sp>
            <p:nvSpPr>
              <p:cNvPr id="436" name="Freeform 43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7" name="Isosceles Triangle 43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8" name="Rectangle 43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439" name="Rounded Rectangle 438">
            <a:hlinkClick r:id="rId6"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0" name="Group 439"/>
          <p:cNvGrpSpPr/>
          <p:nvPr userDrawn="1"/>
        </p:nvGrpSpPr>
        <p:grpSpPr>
          <a:xfrm>
            <a:off x="7057077" y="6418865"/>
            <a:ext cx="255600" cy="255600"/>
            <a:chOff x="3795820" y="6272913"/>
            <a:chExt cx="255600" cy="255600"/>
          </a:xfrm>
        </p:grpSpPr>
        <p:sp>
          <p:nvSpPr>
            <p:cNvPr id="441" name="Rounded Rectangle 44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2" name="Group 441"/>
            <p:cNvGrpSpPr/>
            <p:nvPr/>
          </p:nvGrpSpPr>
          <p:grpSpPr>
            <a:xfrm>
              <a:off x="3814169" y="6278769"/>
              <a:ext cx="218901" cy="221006"/>
              <a:chOff x="7361515" y="2284489"/>
              <a:chExt cx="277200" cy="279865"/>
            </a:xfrm>
          </p:grpSpPr>
          <p:sp>
            <p:nvSpPr>
              <p:cNvPr id="443" name="Rectangle 44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4" name="Rectangle 44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5" name="Freeform 44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6" name="Rectangle 44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447" name="Rounded Rectangle 44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1" name="Rounded Rectangle 45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2" name="Rounded Rectangle 45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 name="Rounded Rectangle 306">
            <a:hlinkClick r:id="rId7"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 name="Text Placeholder 13"/>
          <p:cNvSpPr>
            <a:spLocks noGrp="1"/>
          </p:cNvSpPr>
          <p:nvPr>
            <p:ph type="body" sz="quarter" idx="11" hasCustomPrompt="1"/>
          </p:nvPr>
        </p:nvSpPr>
        <p:spPr>
          <a:xfrm>
            <a:off x="468313" y="692696"/>
            <a:ext cx="6135687"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381" name="Title 1"/>
          <p:cNvSpPr>
            <a:spLocks noGrp="1"/>
          </p:cNvSpPr>
          <p:nvPr>
            <p:ph type="title"/>
          </p:nvPr>
        </p:nvSpPr>
        <p:spPr>
          <a:xfrm>
            <a:off x="468000" y="299357"/>
            <a:ext cx="6127533" cy="430887"/>
          </a:xfrm>
        </p:spPr>
        <p:txBody>
          <a:bodyPr/>
          <a:lstStyle>
            <a:lvl1pPr>
              <a:defRPr>
                <a:solidFill>
                  <a:schemeClr val="tx1"/>
                </a:solidFill>
              </a:defRPr>
            </a:lvl1pPr>
          </a:lstStyle>
          <a:p>
            <a:r>
              <a:rPr lang="en-US" dirty="0"/>
              <a:t>Click to edit Master title style</a:t>
            </a:r>
            <a:endParaRPr lang="en-GB" dirty="0"/>
          </a:p>
        </p:txBody>
      </p:sp>
      <p:sp>
        <p:nvSpPr>
          <p:cNvPr id="387" name="TextBox 386"/>
          <p:cNvSpPr txBox="1"/>
          <p:nvPr userDrawn="1"/>
        </p:nvSpPr>
        <p:spPr>
          <a:xfrm>
            <a:off x="0" y="0"/>
            <a:ext cx="572100" cy="276999"/>
          </a:xfrm>
          <a:prstGeom prst="rect">
            <a:avLst/>
          </a:prstGeom>
          <a:solidFill>
            <a:schemeClr val="bg1">
              <a:lumMod val="85000"/>
            </a:schemeClr>
          </a:solidFill>
        </p:spPr>
        <p:txBody>
          <a:bodyPr wrap="square" rtlCol="0">
            <a:spAutoFit/>
          </a:bodyPr>
          <a:lstStyle/>
          <a:p>
            <a:fld id="{4A6FA0D6-BA1A-4BC7-9045-2CD7EE978BE4}" type="slidenum">
              <a:rPr lang="sv-SE" sz="1200" smtClean="0">
                <a:solidFill>
                  <a:schemeClr val="accent6"/>
                </a:solidFill>
              </a:rPr>
              <a:pPr/>
              <a:t>‹Nr.›</a:t>
            </a:fld>
            <a:endParaRPr lang="sv-SE" sz="1200" dirty="0">
              <a:solidFill>
                <a:schemeClr val="accent6"/>
              </a:solidFill>
            </a:endParaRPr>
          </a:p>
        </p:txBody>
      </p:sp>
    </p:spTree>
    <p:custDataLst>
      <p:tags r:id="rId1"/>
    </p:custDataLst>
    <p:extLst>
      <p:ext uri="{BB962C8B-B14F-4D97-AF65-F5344CB8AC3E}">
        <p14:creationId xmlns:p14="http://schemas.microsoft.com/office/powerpoint/2010/main" val="1409647388"/>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BIG box - 9 pictures">
    <p:spTree>
      <p:nvGrpSpPr>
        <p:cNvPr id="1" name=""/>
        <p:cNvGrpSpPr/>
        <p:nvPr/>
      </p:nvGrpSpPr>
      <p:grpSpPr>
        <a:xfrm>
          <a:off x="0" y="0"/>
          <a:ext cx="0" cy="0"/>
          <a:chOff x="0" y="0"/>
          <a:chExt cx="0" cy="0"/>
        </a:xfrm>
      </p:grpSpPr>
      <p:sp>
        <p:nvSpPr>
          <p:cNvPr id="2" name="Round Same Side Corner Rectangle 1"/>
          <p:cNvSpPr/>
          <p:nvPr/>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6" name="Picture Placeholder 15"/>
          <p:cNvSpPr>
            <a:spLocks noGrp="1"/>
          </p:cNvSpPr>
          <p:nvPr>
            <p:ph type="pic" sz="quarter" idx="12" hasCustomPrompt="1"/>
          </p:nvPr>
        </p:nvSpPr>
        <p:spPr>
          <a:xfrm>
            <a:off x="460057" y="1557338"/>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17" name="Picture Placeholder 15"/>
          <p:cNvSpPr>
            <a:spLocks noGrp="1"/>
          </p:cNvSpPr>
          <p:nvPr>
            <p:ph type="pic" sz="quarter" idx="13" hasCustomPrompt="1"/>
          </p:nvPr>
        </p:nvSpPr>
        <p:spPr>
          <a:xfrm>
            <a:off x="460057" y="3249613"/>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18" name="Picture Placeholder 15"/>
          <p:cNvSpPr>
            <a:spLocks noGrp="1"/>
          </p:cNvSpPr>
          <p:nvPr>
            <p:ph type="pic" sz="quarter" idx="14" hasCustomPrompt="1"/>
          </p:nvPr>
        </p:nvSpPr>
        <p:spPr>
          <a:xfrm>
            <a:off x="460057" y="4933358"/>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19" name="Picture Placeholder 15"/>
          <p:cNvSpPr>
            <a:spLocks noGrp="1"/>
          </p:cNvSpPr>
          <p:nvPr>
            <p:ph type="pic" sz="quarter" idx="15" hasCustomPrompt="1"/>
          </p:nvPr>
        </p:nvSpPr>
        <p:spPr>
          <a:xfrm>
            <a:off x="3288219" y="1557338"/>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0" name="Picture Placeholder 15"/>
          <p:cNvSpPr>
            <a:spLocks noGrp="1"/>
          </p:cNvSpPr>
          <p:nvPr>
            <p:ph type="pic" sz="quarter" idx="16" hasCustomPrompt="1"/>
          </p:nvPr>
        </p:nvSpPr>
        <p:spPr>
          <a:xfrm>
            <a:off x="3288219" y="3249613"/>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1" name="Picture Placeholder 15"/>
          <p:cNvSpPr>
            <a:spLocks noGrp="1"/>
          </p:cNvSpPr>
          <p:nvPr>
            <p:ph type="pic" sz="quarter" idx="17" hasCustomPrompt="1"/>
          </p:nvPr>
        </p:nvSpPr>
        <p:spPr>
          <a:xfrm>
            <a:off x="3288219" y="4934876"/>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2" name="Picture Placeholder 15"/>
          <p:cNvSpPr>
            <a:spLocks noGrp="1"/>
          </p:cNvSpPr>
          <p:nvPr>
            <p:ph type="pic" sz="quarter" idx="18" hasCustomPrompt="1"/>
          </p:nvPr>
        </p:nvSpPr>
        <p:spPr>
          <a:xfrm>
            <a:off x="6116381" y="1557338"/>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3" name="Picture Placeholder 15"/>
          <p:cNvSpPr>
            <a:spLocks noGrp="1"/>
          </p:cNvSpPr>
          <p:nvPr>
            <p:ph type="pic" sz="quarter" idx="19" hasCustomPrompt="1"/>
          </p:nvPr>
        </p:nvSpPr>
        <p:spPr>
          <a:xfrm>
            <a:off x="6116381" y="3249613"/>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4" name="Picture Placeholder 15"/>
          <p:cNvSpPr>
            <a:spLocks noGrp="1"/>
          </p:cNvSpPr>
          <p:nvPr>
            <p:ph type="pic" sz="quarter" idx="20" hasCustomPrompt="1"/>
          </p:nvPr>
        </p:nvSpPr>
        <p:spPr>
          <a:xfrm>
            <a:off x="6119813" y="4923310"/>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51" name="Rounded Rectangle 50"/>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2" name="Group 51"/>
          <p:cNvGrpSpPr/>
          <p:nvPr userDrawn="1"/>
        </p:nvGrpSpPr>
        <p:grpSpPr>
          <a:xfrm>
            <a:off x="7684848" y="6412290"/>
            <a:ext cx="559962" cy="255454"/>
            <a:chOff x="7694093" y="1499285"/>
            <a:chExt cx="559962" cy="255454"/>
          </a:xfrm>
        </p:grpSpPr>
        <p:grpSp>
          <p:nvGrpSpPr>
            <p:cNvPr id="53" name="Group 52"/>
            <p:cNvGrpSpPr/>
            <p:nvPr/>
          </p:nvGrpSpPr>
          <p:grpSpPr>
            <a:xfrm>
              <a:off x="7694093" y="1499285"/>
              <a:ext cx="486897" cy="255374"/>
              <a:chOff x="7694093" y="1499285"/>
              <a:chExt cx="486897" cy="255374"/>
            </a:xfrm>
          </p:grpSpPr>
          <p:sp>
            <p:nvSpPr>
              <p:cNvPr id="55" name="Rounded Rectangle 5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 name="Flowchart: Extract 8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Freeform 9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4" name="TextBox 53"/>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2" name="Group 91"/>
          <p:cNvGrpSpPr/>
          <p:nvPr userDrawn="1"/>
        </p:nvGrpSpPr>
        <p:grpSpPr>
          <a:xfrm>
            <a:off x="8198004" y="6412290"/>
            <a:ext cx="580459" cy="255454"/>
            <a:chOff x="8232919" y="1499285"/>
            <a:chExt cx="580459" cy="255454"/>
          </a:xfrm>
        </p:grpSpPr>
        <p:sp>
          <p:nvSpPr>
            <p:cNvPr id="93" name="TextBox 92"/>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94" name="Group 93"/>
            <p:cNvGrpSpPr/>
            <p:nvPr/>
          </p:nvGrpSpPr>
          <p:grpSpPr>
            <a:xfrm flipH="1">
              <a:off x="8263109" y="1499285"/>
              <a:ext cx="486897" cy="255374"/>
              <a:chOff x="7694093" y="1499285"/>
              <a:chExt cx="486897" cy="255374"/>
            </a:xfrm>
          </p:grpSpPr>
          <p:sp>
            <p:nvSpPr>
              <p:cNvPr id="96" name="Rounded Rectangle 9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Flowchart: Extract 9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reeform 9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5" name="TextBox 94"/>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9" name="Group 98"/>
          <p:cNvGrpSpPr/>
          <p:nvPr userDrawn="1"/>
        </p:nvGrpSpPr>
        <p:grpSpPr>
          <a:xfrm>
            <a:off x="7369126" y="6412063"/>
            <a:ext cx="255600" cy="255600"/>
            <a:chOff x="7309565" y="1555708"/>
            <a:chExt cx="255600" cy="255600"/>
          </a:xfrm>
        </p:grpSpPr>
        <p:sp>
          <p:nvSpPr>
            <p:cNvPr id="100" name="Rounded Rectangle 99"/>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1" name="Group 100"/>
            <p:cNvGrpSpPr/>
            <p:nvPr/>
          </p:nvGrpSpPr>
          <p:grpSpPr>
            <a:xfrm rot="5400000">
              <a:off x="7326125" y="1585157"/>
              <a:ext cx="222481" cy="196703"/>
              <a:chOff x="3872677" y="4058072"/>
              <a:chExt cx="582875" cy="515338"/>
            </a:xfrm>
          </p:grpSpPr>
          <p:sp>
            <p:nvSpPr>
              <p:cNvPr id="102" name="Freeform 101"/>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 name="Isosceles Triangle 102"/>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 name="Rectangle 103"/>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5" name="Rounded Rectangle 104">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6" name="Group 105"/>
          <p:cNvGrpSpPr/>
          <p:nvPr userDrawn="1"/>
        </p:nvGrpSpPr>
        <p:grpSpPr>
          <a:xfrm>
            <a:off x="7057077" y="6418865"/>
            <a:ext cx="255600" cy="255600"/>
            <a:chOff x="3795820" y="6272913"/>
            <a:chExt cx="255600" cy="255600"/>
          </a:xfrm>
        </p:grpSpPr>
        <p:sp>
          <p:nvSpPr>
            <p:cNvPr id="107" name="Rounded Rectangle 106"/>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8" name="Group 107"/>
            <p:cNvGrpSpPr/>
            <p:nvPr/>
          </p:nvGrpSpPr>
          <p:grpSpPr>
            <a:xfrm>
              <a:off x="3814169" y="6278769"/>
              <a:ext cx="218901" cy="221006"/>
              <a:chOff x="7361515" y="2284489"/>
              <a:chExt cx="277200" cy="279865"/>
            </a:xfrm>
          </p:grpSpPr>
          <p:sp>
            <p:nvSpPr>
              <p:cNvPr id="109" name="Rectangle 108"/>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0" name="Rectangle 109"/>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1" name="Freeform 110"/>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2" name="Rectangle 111"/>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13" name="Rounded Rectangle 112"/>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4" name="Rounded Rectangle 113">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 name="Rounded Rectangle 114">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 name="Rounded Rectangle 46">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8"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300740525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BIG box - 3 TOP pictures_captions ">
    <p:spTree>
      <p:nvGrpSpPr>
        <p:cNvPr id="1" name=""/>
        <p:cNvGrpSpPr/>
        <p:nvPr/>
      </p:nvGrpSpPr>
      <p:grpSpPr>
        <a:xfrm>
          <a:off x="0" y="0"/>
          <a:ext cx="0" cy="0"/>
          <a:chOff x="0" y="0"/>
          <a:chExt cx="0" cy="0"/>
        </a:xfrm>
      </p:grpSpPr>
      <p:sp>
        <p:nvSpPr>
          <p:cNvPr id="2" name="Round Same Side Corner Rectangle 1"/>
          <p:cNvSpPr/>
          <p:nvPr/>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6" name="Picture Placeholder 15"/>
          <p:cNvSpPr>
            <a:spLocks noGrp="1"/>
          </p:cNvSpPr>
          <p:nvPr>
            <p:ph type="pic" sz="quarter" idx="12" hasCustomPrompt="1"/>
          </p:nvPr>
        </p:nvSpPr>
        <p:spPr>
          <a:xfrm>
            <a:off x="460057" y="1353050"/>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19" name="Picture Placeholder 15"/>
          <p:cNvSpPr>
            <a:spLocks noGrp="1"/>
          </p:cNvSpPr>
          <p:nvPr>
            <p:ph type="pic" sz="quarter" idx="15" hasCustomPrompt="1"/>
          </p:nvPr>
        </p:nvSpPr>
        <p:spPr>
          <a:xfrm>
            <a:off x="3288219" y="1353050"/>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2" name="Picture Placeholder 15"/>
          <p:cNvSpPr>
            <a:spLocks noGrp="1"/>
          </p:cNvSpPr>
          <p:nvPr>
            <p:ph type="pic" sz="quarter" idx="18" hasCustomPrompt="1"/>
          </p:nvPr>
        </p:nvSpPr>
        <p:spPr>
          <a:xfrm>
            <a:off x="6116381" y="1353050"/>
            <a:ext cx="2556000"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5" name="Text Placeholder 4"/>
          <p:cNvSpPr>
            <a:spLocks noGrp="1"/>
          </p:cNvSpPr>
          <p:nvPr>
            <p:ph type="body" sz="quarter" idx="19" hasCustomPrompt="1"/>
          </p:nvPr>
        </p:nvSpPr>
        <p:spPr>
          <a:xfrm>
            <a:off x="468314" y="3249615"/>
            <a:ext cx="8207375" cy="3455987"/>
          </a:xfrm>
          <a:prstGeom prst="rect">
            <a:avLst/>
          </a:prstGeom>
        </p:spPr>
        <p:txBody>
          <a:bodyPr lIns="0" tIns="0" rIns="0" bIns="0"/>
          <a:lstStyle>
            <a:lvl1pPr marL="0" indent="0">
              <a:buNone/>
              <a:defRPr sz="1050">
                <a:solidFill>
                  <a:schemeClr val="tx1"/>
                </a:solidFill>
              </a:defRPr>
            </a:lvl1pPr>
          </a:lstStyle>
          <a:p>
            <a:pPr lvl="0"/>
            <a:r>
              <a:rPr lang="en-US" dirty="0"/>
              <a:t>Click to edit text, 14 </a:t>
            </a:r>
            <a:r>
              <a:rPr lang="en-US" dirty="0" err="1"/>
              <a:t>pt</a:t>
            </a:r>
            <a:r>
              <a:rPr lang="en-US" dirty="0"/>
              <a:t>, regular</a:t>
            </a:r>
            <a:endParaRPr lang="en-GB" dirty="0"/>
          </a:p>
        </p:txBody>
      </p:sp>
      <p:sp>
        <p:nvSpPr>
          <p:cNvPr id="9" name="Text Placeholder 2"/>
          <p:cNvSpPr>
            <a:spLocks noGrp="1"/>
          </p:cNvSpPr>
          <p:nvPr>
            <p:ph type="body" sz="quarter" idx="30" hasCustomPrompt="1"/>
          </p:nvPr>
        </p:nvSpPr>
        <p:spPr>
          <a:xfrm>
            <a:off x="460058" y="2822515"/>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15" name="Text Placeholder 2"/>
          <p:cNvSpPr>
            <a:spLocks noGrp="1"/>
          </p:cNvSpPr>
          <p:nvPr>
            <p:ph type="body" sz="quarter" idx="31" hasCustomPrompt="1"/>
          </p:nvPr>
        </p:nvSpPr>
        <p:spPr>
          <a:xfrm>
            <a:off x="3288220" y="2822515"/>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17" name="Text Placeholder 2"/>
          <p:cNvSpPr>
            <a:spLocks noGrp="1"/>
          </p:cNvSpPr>
          <p:nvPr>
            <p:ph type="body" sz="quarter" idx="32" hasCustomPrompt="1"/>
          </p:nvPr>
        </p:nvSpPr>
        <p:spPr>
          <a:xfrm>
            <a:off x="6116382" y="2822515"/>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49" name="Rounded Rectangle 4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4" name="Group 83"/>
          <p:cNvGrpSpPr/>
          <p:nvPr userDrawn="1"/>
        </p:nvGrpSpPr>
        <p:grpSpPr>
          <a:xfrm>
            <a:off x="7684848" y="6412290"/>
            <a:ext cx="559962" cy="255454"/>
            <a:chOff x="7694093" y="1499285"/>
            <a:chExt cx="559962" cy="255454"/>
          </a:xfrm>
        </p:grpSpPr>
        <p:grpSp>
          <p:nvGrpSpPr>
            <p:cNvPr id="85" name="Group 84"/>
            <p:cNvGrpSpPr/>
            <p:nvPr/>
          </p:nvGrpSpPr>
          <p:grpSpPr>
            <a:xfrm>
              <a:off x="7694093" y="1499285"/>
              <a:ext cx="486897" cy="255374"/>
              <a:chOff x="7694093" y="1499285"/>
              <a:chExt cx="486897" cy="255374"/>
            </a:xfrm>
          </p:grpSpPr>
          <p:sp>
            <p:nvSpPr>
              <p:cNvPr id="87" name="Rounded Rectangle 8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 name="Flowchart: Extract 8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 name="Freeform 8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6" name="TextBox 8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0" name="Group 89"/>
          <p:cNvGrpSpPr/>
          <p:nvPr userDrawn="1"/>
        </p:nvGrpSpPr>
        <p:grpSpPr>
          <a:xfrm>
            <a:off x="8198004" y="6412290"/>
            <a:ext cx="580459" cy="255454"/>
            <a:chOff x="8232919" y="1499285"/>
            <a:chExt cx="580459" cy="255454"/>
          </a:xfrm>
        </p:grpSpPr>
        <p:sp>
          <p:nvSpPr>
            <p:cNvPr id="91" name="TextBox 9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92" name="Group 91"/>
            <p:cNvGrpSpPr/>
            <p:nvPr/>
          </p:nvGrpSpPr>
          <p:grpSpPr>
            <a:xfrm flipH="1">
              <a:off x="8263109" y="1499285"/>
              <a:ext cx="486897" cy="255374"/>
              <a:chOff x="7694093" y="1499285"/>
              <a:chExt cx="486897" cy="255374"/>
            </a:xfrm>
          </p:grpSpPr>
          <p:sp>
            <p:nvSpPr>
              <p:cNvPr id="94" name="Rounded Rectangle 9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 name="Flowchart: Extract 9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 name="Freeform 9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3" name="TextBox 9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7" name="Group 96"/>
          <p:cNvGrpSpPr/>
          <p:nvPr userDrawn="1"/>
        </p:nvGrpSpPr>
        <p:grpSpPr>
          <a:xfrm>
            <a:off x="7369126" y="6412063"/>
            <a:ext cx="255600" cy="255600"/>
            <a:chOff x="7309565" y="1555708"/>
            <a:chExt cx="255600" cy="255600"/>
          </a:xfrm>
        </p:grpSpPr>
        <p:sp>
          <p:nvSpPr>
            <p:cNvPr id="98" name="Rounded Rectangle 9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9" name="Group 98"/>
            <p:cNvGrpSpPr/>
            <p:nvPr/>
          </p:nvGrpSpPr>
          <p:grpSpPr>
            <a:xfrm rot="5400000">
              <a:off x="7326125" y="1585157"/>
              <a:ext cx="222481" cy="196703"/>
              <a:chOff x="3872677" y="4058072"/>
              <a:chExt cx="582875" cy="515338"/>
            </a:xfrm>
          </p:grpSpPr>
          <p:sp>
            <p:nvSpPr>
              <p:cNvPr id="100" name="Freeform 9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 name="Isosceles Triangle 10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 name="Rectangle 10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3" name="Rounded Rectangle 102">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4" name="Group 103"/>
          <p:cNvGrpSpPr/>
          <p:nvPr userDrawn="1"/>
        </p:nvGrpSpPr>
        <p:grpSpPr>
          <a:xfrm>
            <a:off x="7057077" y="6418865"/>
            <a:ext cx="255600" cy="255600"/>
            <a:chOff x="3795820" y="6272913"/>
            <a:chExt cx="255600" cy="255600"/>
          </a:xfrm>
        </p:grpSpPr>
        <p:sp>
          <p:nvSpPr>
            <p:cNvPr id="105" name="Rounded Rectangle 10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6" name="Group 105"/>
            <p:cNvGrpSpPr/>
            <p:nvPr/>
          </p:nvGrpSpPr>
          <p:grpSpPr>
            <a:xfrm>
              <a:off x="3814169" y="6278769"/>
              <a:ext cx="218901" cy="221006"/>
              <a:chOff x="7361515" y="2284489"/>
              <a:chExt cx="277200" cy="279865"/>
            </a:xfrm>
          </p:grpSpPr>
          <p:sp>
            <p:nvSpPr>
              <p:cNvPr id="107" name="Rectangle 10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8" name="Rectangle 10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9" name="Freeform 10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0" name="Rectangle 10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11" name="Rounded Rectangle 110"/>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ounded Rectangle 111">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 name="Rounded Rectangle 112">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 name="Rounded Rectangle 44">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6"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210490384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BIG box - 3 pictures on top">
    <p:spTree>
      <p:nvGrpSpPr>
        <p:cNvPr id="1" name=""/>
        <p:cNvGrpSpPr/>
        <p:nvPr/>
      </p:nvGrpSpPr>
      <p:grpSpPr>
        <a:xfrm>
          <a:off x="0" y="0"/>
          <a:ext cx="0" cy="0"/>
          <a:chOff x="0" y="0"/>
          <a:chExt cx="0" cy="0"/>
        </a:xfrm>
      </p:grpSpPr>
      <p:sp>
        <p:nvSpPr>
          <p:cNvPr id="2" name="Round Same Side Corner Rectangle 1"/>
          <p:cNvSpPr/>
          <p:nvPr/>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6" name="Picture Placeholder 15"/>
          <p:cNvSpPr>
            <a:spLocks noGrp="1"/>
          </p:cNvSpPr>
          <p:nvPr>
            <p:ph type="pic" sz="quarter" idx="12" hasCustomPrompt="1"/>
          </p:nvPr>
        </p:nvSpPr>
        <p:spPr>
          <a:xfrm>
            <a:off x="460059" y="1557338"/>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19" name="Picture Placeholder 15"/>
          <p:cNvSpPr>
            <a:spLocks noGrp="1"/>
          </p:cNvSpPr>
          <p:nvPr>
            <p:ph type="pic" sz="quarter" idx="15" hasCustomPrompt="1"/>
          </p:nvPr>
        </p:nvSpPr>
        <p:spPr>
          <a:xfrm>
            <a:off x="3252376" y="1557338"/>
            <a:ext cx="2615024"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22" name="Picture Placeholder 15"/>
          <p:cNvSpPr>
            <a:spLocks noGrp="1"/>
          </p:cNvSpPr>
          <p:nvPr>
            <p:ph type="pic" sz="quarter" idx="18" hasCustomPrompt="1"/>
          </p:nvPr>
        </p:nvSpPr>
        <p:spPr>
          <a:xfrm>
            <a:off x="6116382" y="1557338"/>
            <a:ext cx="2559307"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tx1"/>
                </a:solidFill>
              </a:defRPr>
            </a:lvl1pPr>
          </a:lstStyle>
          <a:p>
            <a:r>
              <a:rPr lang="en-US" dirty="0"/>
              <a:t>Drag picture to placeholder or click icon to add</a:t>
            </a:r>
            <a:endParaRPr lang="en-GB" dirty="0"/>
          </a:p>
          <a:p>
            <a:endParaRPr lang="en-GB" dirty="0"/>
          </a:p>
        </p:txBody>
      </p:sp>
      <p:sp>
        <p:nvSpPr>
          <p:cNvPr id="5" name="Text Placeholder 4"/>
          <p:cNvSpPr>
            <a:spLocks noGrp="1"/>
          </p:cNvSpPr>
          <p:nvPr>
            <p:ph type="body" sz="quarter" idx="19" hasCustomPrompt="1"/>
          </p:nvPr>
        </p:nvSpPr>
        <p:spPr>
          <a:xfrm>
            <a:off x="468314" y="3249615"/>
            <a:ext cx="8207375" cy="3455987"/>
          </a:xfrm>
          <a:prstGeom prst="rect">
            <a:avLst/>
          </a:prstGeom>
        </p:spPr>
        <p:txBody>
          <a:bodyPr lIns="0" tIns="0" rIns="0" bIns="0"/>
          <a:lstStyle>
            <a:lvl1pPr marL="0" indent="0">
              <a:buNone/>
              <a:defRPr sz="1050">
                <a:solidFill>
                  <a:schemeClr val="tx1"/>
                </a:solidFill>
              </a:defRPr>
            </a:lvl1pPr>
          </a:lstStyle>
          <a:p>
            <a:pPr lvl="0"/>
            <a:r>
              <a:rPr lang="en-US" dirty="0"/>
              <a:t>Click to edit text, 14 </a:t>
            </a:r>
            <a:r>
              <a:rPr lang="en-US" dirty="0" err="1"/>
              <a:t>pt</a:t>
            </a:r>
            <a:r>
              <a:rPr lang="en-US" dirty="0"/>
              <a:t>, regular</a:t>
            </a:r>
            <a:endParaRPr lang="en-GB" dirty="0"/>
          </a:p>
        </p:txBody>
      </p:sp>
      <p:sp>
        <p:nvSpPr>
          <p:cNvPr id="80" name="Rounded Rectangle 79"/>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1" name="Group 80"/>
          <p:cNvGrpSpPr/>
          <p:nvPr userDrawn="1"/>
        </p:nvGrpSpPr>
        <p:grpSpPr>
          <a:xfrm>
            <a:off x="7684848" y="6412290"/>
            <a:ext cx="559962" cy="255454"/>
            <a:chOff x="7694093" y="1499285"/>
            <a:chExt cx="559962" cy="255454"/>
          </a:xfrm>
        </p:grpSpPr>
        <p:grpSp>
          <p:nvGrpSpPr>
            <p:cNvPr id="82" name="Group 81"/>
            <p:cNvGrpSpPr/>
            <p:nvPr/>
          </p:nvGrpSpPr>
          <p:grpSpPr>
            <a:xfrm>
              <a:off x="7694093" y="1499285"/>
              <a:ext cx="486897" cy="255374"/>
              <a:chOff x="7694093" y="1499285"/>
              <a:chExt cx="486897" cy="255374"/>
            </a:xfrm>
          </p:grpSpPr>
          <p:sp>
            <p:nvSpPr>
              <p:cNvPr id="84" name="Rounded Rectangle 8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Flowchart: Extract 8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Freeform 8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3" name="TextBox 82"/>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7" name="Group 86"/>
          <p:cNvGrpSpPr/>
          <p:nvPr userDrawn="1"/>
        </p:nvGrpSpPr>
        <p:grpSpPr>
          <a:xfrm>
            <a:off x="8198004" y="6412290"/>
            <a:ext cx="580459" cy="255454"/>
            <a:chOff x="8232919" y="1499285"/>
            <a:chExt cx="580459" cy="255454"/>
          </a:xfrm>
        </p:grpSpPr>
        <p:sp>
          <p:nvSpPr>
            <p:cNvPr id="88" name="TextBox 87"/>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9" name="Group 88"/>
            <p:cNvGrpSpPr/>
            <p:nvPr/>
          </p:nvGrpSpPr>
          <p:grpSpPr>
            <a:xfrm flipH="1">
              <a:off x="8263109" y="1499285"/>
              <a:ext cx="486897" cy="255374"/>
              <a:chOff x="7694093" y="1499285"/>
              <a:chExt cx="486897" cy="255374"/>
            </a:xfrm>
          </p:grpSpPr>
          <p:sp>
            <p:nvSpPr>
              <p:cNvPr id="91" name="Rounded Rectangle 9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lowchart: Extract 9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 name="Freeform 9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0" name="TextBox 89"/>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4" name="Group 93"/>
          <p:cNvGrpSpPr/>
          <p:nvPr userDrawn="1"/>
        </p:nvGrpSpPr>
        <p:grpSpPr>
          <a:xfrm>
            <a:off x="7369126" y="6412063"/>
            <a:ext cx="255600" cy="255600"/>
            <a:chOff x="7309565" y="1555708"/>
            <a:chExt cx="255600" cy="255600"/>
          </a:xfrm>
        </p:grpSpPr>
        <p:sp>
          <p:nvSpPr>
            <p:cNvPr id="95" name="Rounded Rectangle 94"/>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6" name="Group 95"/>
            <p:cNvGrpSpPr/>
            <p:nvPr/>
          </p:nvGrpSpPr>
          <p:grpSpPr>
            <a:xfrm rot="5400000">
              <a:off x="7326125" y="1585157"/>
              <a:ext cx="222481" cy="196703"/>
              <a:chOff x="3872677" y="4058072"/>
              <a:chExt cx="582875" cy="515338"/>
            </a:xfrm>
          </p:grpSpPr>
          <p:sp>
            <p:nvSpPr>
              <p:cNvPr id="97" name="Freeform 96"/>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Isosceles Triangle 97"/>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Rectangle 98"/>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0" name="Rounded Rectangle 99">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1" name="Group 100"/>
          <p:cNvGrpSpPr/>
          <p:nvPr userDrawn="1"/>
        </p:nvGrpSpPr>
        <p:grpSpPr>
          <a:xfrm>
            <a:off x="7057077" y="6418865"/>
            <a:ext cx="255600" cy="255600"/>
            <a:chOff x="3795820" y="6272913"/>
            <a:chExt cx="255600" cy="255600"/>
          </a:xfrm>
        </p:grpSpPr>
        <p:sp>
          <p:nvSpPr>
            <p:cNvPr id="102" name="Rounded Rectangle 101"/>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3" name="Group 102"/>
            <p:cNvGrpSpPr/>
            <p:nvPr/>
          </p:nvGrpSpPr>
          <p:grpSpPr>
            <a:xfrm>
              <a:off x="3814169" y="6278769"/>
              <a:ext cx="218901" cy="221006"/>
              <a:chOff x="7361515" y="2284489"/>
              <a:chExt cx="277200" cy="279865"/>
            </a:xfrm>
          </p:grpSpPr>
          <p:sp>
            <p:nvSpPr>
              <p:cNvPr id="104" name="Rectangle 103"/>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Rectangle 104"/>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6" name="Freeform 105"/>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7" name="Rectangle 106"/>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8" name="Rounded Rectangle 107"/>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 name="Rounded Rectangle 109">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 name="Rounded Rectangle 41">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3"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389815079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IG box - 3 pictures">
    <p:spTree>
      <p:nvGrpSpPr>
        <p:cNvPr id="1" name=""/>
        <p:cNvGrpSpPr/>
        <p:nvPr/>
      </p:nvGrpSpPr>
      <p:grpSpPr>
        <a:xfrm>
          <a:off x="0" y="0"/>
          <a:ext cx="0" cy="0"/>
          <a:chOff x="0" y="0"/>
          <a:chExt cx="0" cy="0"/>
        </a:xfrm>
      </p:grpSpPr>
      <p:sp>
        <p:nvSpPr>
          <p:cNvPr id="2" name="Round Same Side Corner Rectangle 1"/>
          <p:cNvSpPr/>
          <p:nvPr/>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1341973"/>
            <a:ext cx="5399087" cy="250825"/>
          </a:xfrm>
          <a:prstGeom prst="rect">
            <a:avLst/>
          </a:prstGeom>
        </p:spPr>
        <p:txBody>
          <a:bodyPr lIns="0"/>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1592920"/>
            <a:ext cx="5399087" cy="5112680"/>
          </a:xfrm>
          <a:prstGeom prst="rect">
            <a:avLst/>
          </a:prstGeom>
        </p:spPr>
        <p:txBody>
          <a:bodyPr l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hasCustomPrompt="1"/>
          </p:nvPr>
        </p:nvSpPr>
        <p:spPr>
          <a:xfrm>
            <a:off x="6119813" y="1340768"/>
            <a:ext cx="2556000" cy="1439862"/>
          </a:xfrm>
          <a:prstGeom prst="rect">
            <a:avLst/>
          </a:prstGeom>
        </p:spPr>
        <p:txBody>
          <a:bodyPr/>
          <a:lstStyle>
            <a:lvl1pPr marL="0" indent="0">
              <a:buNone/>
              <a:defRPr sz="900" baseline="0">
                <a:solidFill>
                  <a:schemeClr val="tx1"/>
                </a:solidFill>
              </a:defRPr>
            </a:lvl1pPr>
          </a:lstStyle>
          <a:p>
            <a:r>
              <a:rPr lang="fr-CH" dirty="0"/>
              <a:t>Click Icon to insert picture</a:t>
            </a:r>
            <a:endParaRPr lang="en-GB" dirty="0"/>
          </a:p>
        </p:txBody>
      </p:sp>
      <p:sp>
        <p:nvSpPr>
          <p:cNvPr id="12" name="Picture Placeholder 3"/>
          <p:cNvSpPr>
            <a:spLocks noGrp="1"/>
          </p:cNvSpPr>
          <p:nvPr>
            <p:ph type="pic" sz="quarter" idx="15" hasCustomPrompt="1"/>
          </p:nvPr>
        </p:nvSpPr>
        <p:spPr>
          <a:xfrm>
            <a:off x="6119813" y="3302986"/>
            <a:ext cx="2556000" cy="1439862"/>
          </a:xfrm>
          <a:prstGeom prst="rect">
            <a:avLst/>
          </a:prstGeom>
        </p:spPr>
        <p:txBody>
          <a:bodyPr/>
          <a:lstStyle>
            <a:lvl1pPr marL="0" indent="0">
              <a:buNone/>
              <a:defRPr sz="900" baseline="0">
                <a:solidFill>
                  <a:schemeClr val="tx1"/>
                </a:solidFill>
              </a:defRPr>
            </a:lvl1pPr>
          </a:lstStyle>
          <a:p>
            <a:r>
              <a:rPr lang="fr-CH" dirty="0"/>
              <a:t>Click Icon to insert picture</a:t>
            </a:r>
            <a:endParaRPr lang="en-GB" dirty="0"/>
          </a:p>
        </p:txBody>
      </p:sp>
      <p:sp>
        <p:nvSpPr>
          <p:cNvPr id="13" name="Picture Placeholder 3"/>
          <p:cNvSpPr>
            <a:spLocks noGrp="1"/>
          </p:cNvSpPr>
          <p:nvPr>
            <p:ph type="pic" sz="quarter" idx="16" hasCustomPrompt="1"/>
          </p:nvPr>
        </p:nvSpPr>
        <p:spPr>
          <a:xfrm>
            <a:off x="6119813" y="5265204"/>
            <a:ext cx="2556000" cy="1439862"/>
          </a:xfrm>
          <a:prstGeom prst="rect">
            <a:avLst/>
          </a:prstGeom>
        </p:spPr>
        <p:txBody>
          <a:bodyPr/>
          <a:lstStyle>
            <a:lvl1pPr marL="0" indent="0">
              <a:buNone/>
              <a:defRPr sz="900" baseline="0">
                <a:solidFill>
                  <a:schemeClr val="tx1"/>
                </a:solidFill>
              </a:defRPr>
            </a:lvl1pPr>
          </a:lstStyle>
          <a:p>
            <a:r>
              <a:rPr lang="fr-CH" dirty="0"/>
              <a:t>Click Icon to insert picture</a:t>
            </a:r>
            <a:endParaRPr lang="en-GB" dirty="0"/>
          </a:p>
        </p:txBody>
      </p:sp>
      <p:sp>
        <p:nvSpPr>
          <p:cNvPr id="81" name="Rounded Rectangle 80"/>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2" name="Group 81"/>
          <p:cNvGrpSpPr/>
          <p:nvPr userDrawn="1"/>
        </p:nvGrpSpPr>
        <p:grpSpPr>
          <a:xfrm>
            <a:off x="7684848" y="6412290"/>
            <a:ext cx="559962" cy="255454"/>
            <a:chOff x="7694093" y="1499285"/>
            <a:chExt cx="559962" cy="255454"/>
          </a:xfrm>
        </p:grpSpPr>
        <p:grpSp>
          <p:nvGrpSpPr>
            <p:cNvPr id="83" name="Group 82"/>
            <p:cNvGrpSpPr/>
            <p:nvPr/>
          </p:nvGrpSpPr>
          <p:grpSpPr>
            <a:xfrm>
              <a:off x="7694093" y="1499285"/>
              <a:ext cx="486897" cy="255374"/>
              <a:chOff x="7694093" y="1499285"/>
              <a:chExt cx="486897" cy="255374"/>
            </a:xfrm>
          </p:grpSpPr>
          <p:sp>
            <p:nvSpPr>
              <p:cNvPr id="85" name="Rounded Rectangle 8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Flowchart: Extract 8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7" name="Freeform 8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4" name="TextBox 83"/>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8" name="Group 87"/>
          <p:cNvGrpSpPr/>
          <p:nvPr userDrawn="1"/>
        </p:nvGrpSpPr>
        <p:grpSpPr>
          <a:xfrm>
            <a:off x="8198004" y="6412290"/>
            <a:ext cx="580459" cy="255454"/>
            <a:chOff x="8232919" y="1499285"/>
            <a:chExt cx="580459" cy="255454"/>
          </a:xfrm>
        </p:grpSpPr>
        <p:sp>
          <p:nvSpPr>
            <p:cNvPr id="89" name="TextBox 88"/>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90" name="Group 89"/>
            <p:cNvGrpSpPr/>
            <p:nvPr/>
          </p:nvGrpSpPr>
          <p:grpSpPr>
            <a:xfrm flipH="1">
              <a:off x="8263109" y="1499285"/>
              <a:ext cx="486897" cy="255374"/>
              <a:chOff x="7694093" y="1499285"/>
              <a:chExt cx="486897" cy="255374"/>
            </a:xfrm>
          </p:grpSpPr>
          <p:sp>
            <p:nvSpPr>
              <p:cNvPr id="92" name="Rounded Rectangle 9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 name="Flowchart: Extract 9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 name="Freeform 9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1" name="TextBox 90"/>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5" name="Group 94"/>
          <p:cNvGrpSpPr/>
          <p:nvPr userDrawn="1"/>
        </p:nvGrpSpPr>
        <p:grpSpPr>
          <a:xfrm>
            <a:off x="7369126" y="6412063"/>
            <a:ext cx="255600" cy="255600"/>
            <a:chOff x="7309565" y="1555708"/>
            <a:chExt cx="255600" cy="255600"/>
          </a:xfrm>
        </p:grpSpPr>
        <p:sp>
          <p:nvSpPr>
            <p:cNvPr id="96" name="Rounded Rectangle 95"/>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7" name="Group 96"/>
            <p:cNvGrpSpPr/>
            <p:nvPr/>
          </p:nvGrpSpPr>
          <p:grpSpPr>
            <a:xfrm rot="5400000">
              <a:off x="7326125" y="1585157"/>
              <a:ext cx="222481" cy="196703"/>
              <a:chOff x="3872677" y="4058072"/>
              <a:chExt cx="582875" cy="515338"/>
            </a:xfrm>
          </p:grpSpPr>
          <p:sp>
            <p:nvSpPr>
              <p:cNvPr id="98" name="Freeform 97"/>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Isosceles Triangle 98"/>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 name="Rectangle 99"/>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1" name="Rounded Rectangle 100">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2" name="Group 101"/>
          <p:cNvGrpSpPr/>
          <p:nvPr userDrawn="1"/>
        </p:nvGrpSpPr>
        <p:grpSpPr>
          <a:xfrm>
            <a:off x="7057077" y="6418865"/>
            <a:ext cx="255600" cy="255600"/>
            <a:chOff x="3795820" y="6272913"/>
            <a:chExt cx="255600" cy="255600"/>
          </a:xfrm>
        </p:grpSpPr>
        <p:sp>
          <p:nvSpPr>
            <p:cNvPr id="103" name="Rounded Rectangle 102"/>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4" name="Group 103"/>
            <p:cNvGrpSpPr/>
            <p:nvPr/>
          </p:nvGrpSpPr>
          <p:grpSpPr>
            <a:xfrm>
              <a:off x="3814169" y="6278769"/>
              <a:ext cx="218901" cy="221006"/>
              <a:chOff x="7361515" y="2284489"/>
              <a:chExt cx="277200" cy="279865"/>
            </a:xfrm>
          </p:grpSpPr>
          <p:sp>
            <p:nvSpPr>
              <p:cNvPr id="105" name="Rectangle 104"/>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6" name="Rectangle 105"/>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7" name="Freeform 106"/>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8" name="Rectangle 107"/>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9" name="Rounded Rectangle 108"/>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 name="Rounded Rectangle 109">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 name="Rounded Rectangle 110">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 name="Rounded Rectangle 42">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4"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20637473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BIG box - 3 pictures">
    <p:spTree>
      <p:nvGrpSpPr>
        <p:cNvPr id="1" name=""/>
        <p:cNvGrpSpPr/>
        <p:nvPr/>
      </p:nvGrpSpPr>
      <p:grpSpPr>
        <a:xfrm>
          <a:off x="0" y="0"/>
          <a:ext cx="0" cy="0"/>
          <a:chOff x="0" y="0"/>
          <a:chExt cx="0" cy="0"/>
        </a:xfrm>
      </p:grpSpPr>
      <p:sp>
        <p:nvSpPr>
          <p:cNvPr id="2" name="Round Same Side Corner Rectangle 1"/>
          <p:cNvSpPr/>
          <p:nvPr/>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1341973"/>
            <a:ext cx="5399087" cy="250825"/>
          </a:xfrm>
          <a:prstGeom prst="rect">
            <a:avLst/>
          </a:prstGeom>
        </p:spPr>
        <p:txBody>
          <a:bodyPr lIns="0"/>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1592796"/>
            <a:ext cx="5399087" cy="5112804"/>
          </a:xfrm>
          <a:prstGeom prst="rect">
            <a:avLst/>
          </a:prstGeom>
        </p:spPr>
        <p:txBody>
          <a:bodyPr l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hasCustomPrompt="1"/>
          </p:nvPr>
        </p:nvSpPr>
        <p:spPr>
          <a:xfrm>
            <a:off x="6119813" y="1341971"/>
            <a:ext cx="2556000" cy="1439862"/>
          </a:xfrm>
          <a:prstGeom prst="rect">
            <a:avLst/>
          </a:prstGeom>
        </p:spPr>
        <p:txBody>
          <a:bodyPr/>
          <a:lstStyle>
            <a:lvl1pPr marL="0" indent="0">
              <a:buNone/>
              <a:defRPr sz="900" baseline="0">
                <a:solidFill>
                  <a:schemeClr val="tx1"/>
                </a:solidFill>
              </a:defRPr>
            </a:lvl1pPr>
          </a:lstStyle>
          <a:p>
            <a:r>
              <a:rPr lang="fr-CH" dirty="0"/>
              <a:t>Click Icon to insert picture</a:t>
            </a:r>
            <a:endParaRPr lang="en-GB" dirty="0"/>
          </a:p>
        </p:txBody>
      </p:sp>
      <p:sp>
        <p:nvSpPr>
          <p:cNvPr id="12" name="Picture Placeholder 3"/>
          <p:cNvSpPr>
            <a:spLocks noGrp="1"/>
          </p:cNvSpPr>
          <p:nvPr>
            <p:ph type="pic" sz="quarter" idx="15" hasCustomPrompt="1"/>
          </p:nvPr>
        </p:nvSpPr>
        <p:spPr>
          <a:xfrm>
            <a:off x="6119813" y="3226516"/>
            <a:ext cx="2556000" cy="1439862"/>
          </a:xfrm>
          <a:prstGeom prst="rect">
            <a:avLst/>
          </a:prstGeom>
        </p:spPr>
        <p:txBody>
          <a:bodyPr/>
          <a:lstStyle>
            <a:lvl1pPr marL="0" indent="0">
              <a:buNone/>
              <a:defRPr sz="900" baseline="0">
                <a:solidFill>
                  <a:schemeClr val="tx1"/>
                </a:solidFill>
              </a:defRPr>
            </a:lvl1pPr>
          </a:lstStyle>
          <a:p>
            <a:r>
              <a:rPr lang="fr-CH" dirty="0"/>
              <a:t>Click Icon to insert picture</a:t>
            </a:r>
            <a:endParaRPr lang="en-GB" dirty="0"/>
          </a:p>
        </p:txBody>
      </p:sp>
      <p:sp>
        <p:nvSpPr>
          <p:cNvPr id="13" name="Picture Placeholder 3"/>
          <p:cNvSpPr>
            <a:spLocks noGrp="1"/>
          </p:cNvSpPr>
          <p:nvPr>
            <p:ph type="pic" sz="quarter" idx="16" hasCustomPrompt="1"/>
          </p:nvPr>
        </p:nvSpPr>
        <p:spPr>
          <a:xfrm>
            <a:off x="6119813" y="5111062"/>
            <a:ext cx="2556000" cy="1439862"/>
          </a:xfrm>
          <a:prstGeom prst="rect">
            <a:avLst/>
          </a:prstGeom>
        </p:spPr>
        <p:txBody>
          <a:bodyPr/>
          <a:lstStyle>
            <a:lvl1pPr marL="0" indent="0">
              <a:buNone/>
              <a:defRPr sz="900" baseline="0">
                <a:solidFill>
                  <a:schemeClr val="tx1"/>
                </a:solidFill>
              </a:defRPr>
            </a:lvl1pPr>
          </a:lstStyle>
          <a:p>
            <a:r>
              <a:rPr lang="fr-CH" dirty="0"/>
              <a:t>Click Icon to insert picture</a:t>
            </a:r>
            <a:endParaRPr lang="en-GB" dirty="0"/>
          </a:p>
        </p:txBody>
      </p:sp>
      <p:sp>
        <p:nvSpPr>
          <p:cNvPr id="11" name="Text Placeholder 2"/>
          <p:cNvSpPr>
            <a:spLocks noGrp="1"/>
          </p:cNvSpPr>
          <p:nvPr>
            <p:ph type="body" sz="quarter" idx="32" hasCustomPrompt="1"/>
          </p:nvPr>
        </p:nvSpPr>
        <p:spPr>
          <a:xfrm>
            <a:off x="6116382" y="2803059"/>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16" name="Text Placeholder 2"/>
          <p:cNvSpPr>
            <a:spLocks noGrp="1"/>
          </p:cNvSpPr>
          <p:nvPr>
            <p:ph type="body" sz="quarter" idx="34" hasCustomPrompt="1"/>
          </p:nvPr>
        </p:nvSpPr>
        <p:spPr>
          <a:xfrm>
            <a:off x="6119814" y="4684717"/>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83" name="Rounded Rectangle 82"/>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4" name="Group 83"/>
          <p:cNvGrpSpPr/>
          <p:nvPr userDrawn="1"/>
        </p:nvGrpSpPr>
        <p:grpSpPr>
          <a:xfrm>
            <a:off x="7684848" y="6412290"/>
            <a:ext cx="559962" cy="255454"/>
            <a:chOff x="7694093" y="1499285"/>
            <a:chExt cx="559962" cy="255454"/>
          </a:xfrm>
        </p:grpSpPr>
        <p:grpSp>
          <p:nvGrpSpPr>
            <p:cNvPr id="85" name="Group 84"/>
            <p:cNvGrpSpPr/>
            <p:nvPr/>
          </p:nvGrpSpPr>
          <p:grpSpPr>
            <a:xfrm>
              <a:off x="7694093" y="1499285"/>
              <a:ext cx="486897" cy="255374"/>
              <a:chOff x="7694093" y="1499285"/>
              <a:chExt cx="486897" cy="255374"/>
            </a:xfrm>
          </p:grpSpPr>
          <p:sp>
            <p:nvSpPr>
              <p:cNvPr id="87" name="Rounded Rectangle 8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 name="Flowchart: Extract 8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 name="Freeform 8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6" name="TextBox 8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0" name="Group 89"/>
          <p:cNvGrpSpPr/>
          <p:nvPr userDrawn="1"/>
        </p:nvGrpSpPr>
        <p:grpSpPr>
          <a:xfrm>
            <a:off x="8198004" y="6412290"/>
            <a:ext cx="580459" cy="255454"/>
            <a:chOff x="8232919" y="1499285"/>
            <a:chExt cx="580459" cy="255454"/>
          </a:xfrm>
        </p:grpSpPr>
        <p:sp>
          <p:nvSpPr>
            <p:cNvPr id="91" name="TextBox 9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92" name="Group 91"/>
            <p:cNvGrpSpPr/>
            <p:nvPr/>
          </p:nvGrpSpPr>
          <p:grpSpPr>
            <a:xfrm flipH="1">
              <a:off x="8263109" y="1499285"/>
              <a:ext cx="486897" cy="255374"/>
              <a:chOff x="7694093" y="1499285"/>
              <a:chExt cx="486897" cy="255374"/>
            </a:xfrm>
          </p:grpSpPr>
          <p:sp>
            <p:nvSpPr>
              <p:cNvPr id="94" name="Rounded Rectangle 9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 name="Flowchart: Extract 9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 name="Freeform 9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3" name="TextBox 9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7" name="Group 96"/>
          <p:cNvGrpSpPr/>
          <p:nvPr userDrawn="1"/>
        </p:nvGrpSpPr>
        <p:grpSpPr>
          <a:xfrm>
            <a:off x="7369126" y="6412063"/>
            <a:ext cx="255600" cy="255600"/>
            <a:chOff x="7309565" y="1555708"/>
            <a:chExt cx="255600" cy="255600"/>
          </a:xfrm>
        </p:grpSpPr>
        <p:sp>
          <p:nvSpPr>
            <p:cNvPr id="98" name="Rounded Rectangle 9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9" name="Group 98"/>
            <p:cNvGrpSpPr/>
            <p:nvPr/>
          </p:nvGrpSpPr>
          <p:grpSpPr>
            <a:xfrm rot="5400000">
              <a:off x="7326125" y="1585157"/>
              <a:ext cx="222481" cy="196703"/>
              <a:chOff x="3872677" y="4058072"/>
              <a:chExt cx="582875" cy="515338"/>
            </a:xfrm>
          </p:grpSpPr>
          <p:sp>
            <p:nvSpPr>
              <p:cNvPr id="100" name="Freeform 9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 name="Isosceles Triangle 10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 name="Rectangle 10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3" name="Rounded Rectangle 102">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4" name="Group 103"/>
          <p:cNvGrpSpPr/>
          <p:nvPr userDrawn="1"/>
        </p:nvGrpSpPr>
        <p:grpSpPr>
          <a:xfrm>
            <a:off x="7057077" y="6418865"/>
            <a:ext cx="255600" cy="255600"/>
            <a:chOff x="3795820" y="6272913"/>
            <a:chExt cx="255600" cy="255600"/>
          </a:xfrm>
        </p:grpSpPr>
        <p:sp>
          <p:nvSpPr>
            <p:cNvPr id="105" name="Rounded Rectangle 10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6" name="Group 105"/>
            <p:cNvGrpSpPr/>
            <p:nvPr/>
          </p:nvGrpSpPr>
          <p:grpSpPr>
            <a:xfrm>
              <a:off x="3814169" y="6278769"/>
              <a:ext cx="218901" cy="221006"/>
              <a:chOff x="7361515" y="2284489"/>
              <a:chExt cx="277200" cy="279865"/>
            </a:xfrm>
          </p:grpSpPr>
          <p:sp>
            <p:nvSpPr>
              <p:cNvPr id="107" name="Rectangle 10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8" name="Rectangle 10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9" name="Freeform 10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0" name="Rectangle 10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11" name="Rounded Rectangle 110"/>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ounded Rectangle 111">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 name="Rounded Rectangle 112">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 name="Rounded Rectangle 44">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6"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5832056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MEDIUM box">
    <p:spTree>
      <p:nvGrpSpPr>
        <p:cNvPr id="1" name=""/>
        <p:cNvGrpSpPr/>
        <p:nvPr/>
      </p:nvGrpSpPr>
      <p:grpSpPr>
        <a:xfrm>
          <a:off x="0" y="0"/>
          <a:ext cx="0" cy="0"/>
          <a:chOff x="0" y="0"/>
          <a:chExt cx="0" cy="0"/>
        </a:xfrm>
      </p:grpSpPr>
      <p:sp>
        <p:nvSpPr>
          <p:cNvPr id="2" name="Round Same Side Corner Rectangle 1"/>
          <p:cNvSpPr/>
          <p:nvPr/>
        </p:nvSpPr>
        <p:spPr>
          <a:xfrm>
            <a:off x="215901"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6" name="Text Placeholder 5"/>
          <p:cNvSpPr>
            <a:spLocks noGrp="1"/>
          </p:cNvSpPr>
          <p:nvPr>
            <p:ph type="body" sz="quarter" idx="12" hasCustomPrompt="1"/>
          </p:nvPr>
        </p:nvSpPr>
        <p:spPr>
          <a:xfrm>
            <a:off x="468314" y="3075789"/>
            <a:ext cx="8207375"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3285321"/>
            <a:ext cx="8207375" cy="3420281"/>
          </a:xfrm>
          <a:prstGeom prst="rect">
            <a:avLst/>
          </a:prstGeom>
        </p:spPr>
        <p:txBody>
          <a:bodyPr l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3"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
        <p:nvSpPr>
          <p:cNvPr id="44" name="Rounded Rectangle 43"/>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5" name="Group 44"/>
          <p:cNvGrpSpPr/>
          <p:nvPr userDrawn="1"/>
        </p:nvGrpSpPr>
        <p:grpSpPr>
          <a:xfrm>
            <a:off x="7684848" y="6412290"/>
            <a:ext cx="559962" cy="255454"/>
            <a:chOff x="7694093" y="1499285"/>
            <a:chExt cx="559962" cy="255454"/>
          </a:xfrm>
        </p:grpSpPr>
        <p:grpSp>
          <p:nvGrpSpPr>
            <p:cNvPr id="46" name="Group 45"/>
            <p:cNvGrpSpPr/>
            <p:nvPr/>
          </p:nvGrpSpPr>
          <p:grpSpPr>
            <a:xfrm>
              <a:off x="7694093" y="1499285"/>
              <a:ext cx="486897" cy="255374"/>
              <a:chOff x="7694093" y="1499285"/>
              <a:chExt cx="486897" cy="255374"/>
            </a:xfrm>
          </p:grpSpPr>
          <p:sp>
            <p:nvSpPr>
              <p:cNvPr id="48" name="Rounded Rectangle 4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 name="Flowchart: Extract 4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reeform 4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7" name="TextBox 46"/>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1" name="Group 50"/>
          <p:cNvGrpSpPr/>
          <p:nvPr userDrawn="1"/>
        </p:nvGrpSpPr>
        <p:grpSpPr>
          <a:xfrm>
            <a:off x="8198004" y="6412290"/>
            <a:ext cx="580459" cy="255454"/>
            <a:chOff x="8232919" y="1499285"/>
            <a:chExt cx="580459" cy="255454"/>
          </a:xfrm>
        </p:grpSpPr>
        <p:sp>
          <p:nvSpPr>
            <p:cNvPr id="52" name="TextBox 51"/>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53" name="Group 52"/>
            <p:cNvGrpSpPr/>
            <p:nvPr/>
          </p:nvGrpSpPr>
          <p:grpSpPr>
            <a:xfrm flipH="1">
              <a:off x="8263109" y="1499285"/>
              <a:ext cx="486897" cy="255374"/>
              <a:chOff x="7694093" y="1499285"/>
              <a:chExt cx="486897" cy="255374"/>
            </a:xfrm>
          </p:grpSpPr>
          <p:sp>
            <p:nvSpPr>
              <p:cNvPr id="55" name="Rounded Rectangle 5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 name="Flowchart: Extract 5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Freeform 5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4" name="TextBox 53"/>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8" name="Group 57"/>
          <p:cNvGrpSpPr/>
          <p:nvPr userDrawn="1"/>
        </p:nvGrpSpPr>
        <p:grpSpPr>
          <a:xfrm>
            <a:off x="7369126" y="6412063"/>
            <a:ext cx="255600" cy="255600"/>
            <a:chOff x="7309565" y="1555708"/>
            <a:chExt cx="255600" cy="255600"/>
          </a:xfrm>
        </p:grpSpPr>
        <p:sp>
          <p:nvSpPr>
            <p:cNvPr id="59" name="Rounded Rectangle 58"/>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0" name="Group 59"/>
            <p:cNvGrpSpPr/>
            <p:nvPr/>
          </p:nvGrpSpPr>
          <p:grpSpPr>
            <a:xfrm rot="5400000">
              <a:off x="7326125" y="1585157"/>
              <a:ext cx="222481" cy="196703"/>
              <a:chOff x="3872677" y="4058072"/>
              <a:chExt cx="582875" cy="515338"/>
            </a:xfrm>
          </p:grpSpPr>
          <p:sp>
            <p:nvSpPr>
              <p:cNvPr id="61" name="Freeform 60"/>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 name="Isosceles Triangle 61"/>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Rectangle 62"/>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64" name="Rounded Rectangle 63">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5" name="Group 64"/>
          <p:cNvGrpSpPr/>
          <p:nvPr userDrawn="1"/>
        </p:nvGrpSpPr>
        <p:grpSpPr>
          <a:xfrm>
            <a:off x="7057077" y="6418865"/>
            <a:ext cx="255600" cy="255600"/>
            <a:chOff x="3795820" y="6272913"/>
            <a:chExt cx="255600" cy="255600"/>
          </a:xfrm>
        </p:grpSpPr>
        <p:sp>
          <p:nvSpPr>
            <p:cNvPr id="66" name="Rounded Rectangle 65"/>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7" name="Group 66"/>
            <p:cNvGrpSpPr/>
            <p:nvPr/>
          </p:nvGrpSpPr>
          <p:grpSpPr>
            <a:xfrm>
              <a:off x="3814169" y="6278769"/>
              <a:ext cx="218901" cy="221006"/>
              <a:chOff x="7361515" y="2284489"/>
              <a:chExt cx="277200" cy="279865"/>
            </a:xfrm>
          </p:grpSpPr>
          <p:sp>
            <p:nvSpPr>
              <p:cNvPr id="68" name="Rectangle 67"/>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69" name="Rectangle 68"/>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0" name="Freeform 69"/>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1" name="Rectangle 70"/>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5" name="Rounded Rectangle 104"/>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 name="Rounded Rectangle 105">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ounded Rectangle 106">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ounded Rectangle 3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295815610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MEDIUM box -2 pictures">
    <p:spTree>
      <p:nvGrpSpPr>
        <p:cNvPr id="1" name=""/>
        <p:cNvGrpSpPr/>
        <p:nvPr/>
      </p:nvGrpSpPr>
      <p:grpSpPr>
        <a:xfrm>
          <a:off x="0" y="0"/>
          <a:ext cx="0" cy="0"/>
          <a:chOff x="0" y="0"/>
          <a:chExt cx="0" cy="0"/>
        </a:xfrm>
      </p:grpSpPr>
      <p:sp>
        <p:nvSpPr>
          <p:cNvPr id="2" name="Round Same Side Corner Rectangle 1"/>
          <p:cNvSpPr/>
          <p:nvPr/>
        </p:nvSpPr>
        <p:spPr>
          <a:xfrm>
            <a:off x="221989"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3068960"/>
            <a:ext cx="5399087"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3322104"/>
            <a:ext cx="5399087" cy="3311252"/>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hasCustomPrompt="1"/>
          </p:nvPr>
        </p:nvSpPr>
        <p:spPr>
          <a:xfrm>
            <a:off x="6119814" y="3212976"/>
            <a:ext cx="2555875" cy="1439862"/>
          </a:xfrm>
          <a:prstGeom prst="rect">
            <a:avLst/>
          </a:prstGeom>
        </p:spPr>
        <p:txBody>
          <a:bodyPr>
            <a:normAutofit/>
          </a:bodyPr>
          <a:lstStyle>
            <a:lvl1pPr marL="0" indent="0">
              <a:buNone/>
              <a:defRPr sz="900" baseline="0">
                <a:solidFill>
                  <a:schemeClr val="tx1"/>
                </a:solidFill>
              </a:defRPr>
            </a:lvl1pPr>
          </a:lstStyle>
          <a:p>
            <a:r>
              <a:rPr lang="fr-CH" dirty="0"/>
              <a:t>Click icon to insert picture</a:t>
            </a:r>
            <a:endParaRPr lang="en-GB" dirty="0"/>
          </a:p>
        </p:txBody>
      </p:sp>
      <p:sp>
        <p:nvSpPr>
          <p:cNvPr id="9" name="Picture Placeholder 3"/>
          <p:cNvSpPr>
            <a:spLocks noGrp="1"/>
          </p:cNvSpPr>
          <p:nvPr>
            <p:ph type="pic" sz="quarter" idx="15" hasCustomPrompt="1"/>
          </p:nvPr>
        </p:nvSpPr>
        <p:spPr>
          <a:xfrm>
            <a:off x="6119814" y="5193494"/>
            <a:ext cx="2555875" cy="1439862"/>
          </a:xfrm>
          <a:prstGeom prst="rect">
            <a:avLst/>
          </a:prstGeom>
        </p:spPr>
        <p:txBody>
          <a:bodyPr>
            <a:normAutofit/>
          </a:bodyPr>
          <a:lstStyle>
            <a:lvl1pPr marL="0" indent="0">
              <a:buNone/>
              <a:defRPr sz="900" baseline="0">
                <a:solidFill>
                  <a:schemeClr val="tx1"/>
                </a:solidFill>
              </a:defRPr>
            </a:lvl1pPr>
          </a:lstStyle>
          <a:p>
            <a:r>
              <a:rPr lang="fr-CH" dirty="0"/>
              <a:t>Click icon to insert picture</a:t>
            </a:r>
            <a:endParaRPr lang="en-GB" dirty="0"/>
          </a:p>
        </p:txBody>
      </p:sp>
      <p:sp>
        <p:nvSpPr>
          <p:cNvPr id="80" name="Rounded Rectangle 79"/>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1" name="Group 80"/>
          <p:cNvGrpSpPr/>
          <p:nvPr userDrawn="1"/>
        </p:nvGrpSpPr>
        <p:grpSpPr>
          <a:xfrm>
            <a:off x="7684848" y="6412290"/>
            <a:ext cx="559962" cy="255454"/>
            <a:chOff x="7694093" y="1499285"/>
            <a:chExt cx="559962" cy="255454"/>
          </a:xfrm>
        </p:grpSpPr>
        <p:grpSp>
          <p:nvGrpSpPr>
            <p:cNvPr id="82" name="Group 81"/>
            <p:cNvGrpSpPr/>
            <p:nvPr/>
          </p:nvGrpSpPr>
          <p:grpSpPr>
            <a:xfrm>
              <a:off x="7694093" y="1499285"/>
              <a:ext cx="486897" cy="255374"/>
              <a:chOff x="7694093" y="1499285"/>
              <a:chExt cx="486897" cy="255374"/>
            </a:xfrm>
          </p:grpSpPr>
          <p:sp>
            <p:nvSpPr>
              <p:cNvPr id="84" name="Rounded Rectangle 8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Flowchart: Extract 8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Freeform 8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3" name="TextBox 82"/>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7" name="Group 86"/>
          <p:cNvGrpSpPr/>
          <p:nvPr userDrawn="1"/>
        </p:nvGrpSpPr>
        <p:grpSpPr>
          <a:xfrm>
            <a:off x="8198004" y="6412290"/>
            <a:ext cx="580459" cy="255454"/>
            <a:chOff x="8232919" y="1499285"/>
            <a:chExt cx="580459" cy="255454"/>
          </a:xfrm>
        </p:grpSpPr>
        <p:sp>
          <p:nvSpPr>
            <p:cNvPr id="88" name="TextBox 87"/>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9" name="Group 88"/>
            <p:cNvGrpSpPr/>
            <p:nvPr/>
          </p:nvGrpSpPr>
          <p:grpSpPr>
            <a:xfrm flipH="1">
              <a:off x="8263109" y="1499285"/>
              <a:ext cx="486897" cy="255374"/>
              <a:chOff x="7694093" y="1499285"/>
              <a:chExt cx="486897" cy="255374"/>
            </a:xfrm>
          </p:grpSpPr>
          <p:sp>
            <p:nvSpPr>
              <p:cNvPr id="91" name="Rounded Rectangle 9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lowchart: Extract 9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 name="Freeform 9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0" name="TextBox 89"/>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4" name="Group 93"/>
          <p:cNvGrpSpPr/>
          <p:nvPr userDrawn="1"/>
        </p:nvGrpSpPr>
        <p:grpSpPr>
          <a:xfrm>
            <a:off x="7369126" y="6412063"/>
            <a:ext cx="255600" cy="255600"/>
            <a:chOff x="7309565" y="1555708"/>
            <a:chExt cx="255600" cy="255600"/>
          </a:xfrm>
        </p:grpSpPr>
        <p:sp>
          <p:nvSpPr>
            <p:cNvPr id="95" name="Rounded Rectangle 94"/>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6" name="Group 95"/>
            <p:cNvGrpSpPr/>
            <p:nvPr/>
          </p:nvGrpSpPr>
          <p:grpSpPr>
            <a:xfrm rot="5400000">
              <a:off x="7326125" y="1585157"/>
              <a:ext cx="222481" cy="196703"/>
              <a:chOff x="3872677" y="4058072"/>
              <a:chExt cx="582875" cy="515338"/>
            </a:xfrm>
          </p:grpSpPr>
          <p:sp>
            <p:nvSpPr>
              <p:cNvPr id="97" name="Freeform 96"/>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Isosceles Triangle 97"/>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Rectangle 98"/>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0" name="Rounded Rectangle 99">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1" name="Group 100"/>
          <p:cNvGrpSpPr/>
          <p:nvPr userDrawn="1"/>
        </p:nvGrpSpPr>
        <p:grpSpPr>
          <a:xfrm>
            <a:off x="7057077" y="6418865"/>
            <a:ext cx="255600" cy="255600"/>
            <a:chOff x="3795820" y="6272913"/>
            <a:chExt cx="255600" cy="255600"/>
          </a:xfrm>
        </p:grpSpPr>
        <p:sp>
          <p:nvSpPr>
            <p:cNvPr id="102" name="Rounded Rectangle 101"/>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3" name="Group 102"/>
            <p:cNvGrpSpPr/>
            <p:nvPr/>
          </p:nvGrpSpPr>
          <p:grpSpPr>
            <a:xfrm>
              <a:off x="3814169" y="6278769"/>
              <a:ext cx="218901" cy="221006"/>
              <a:chOff x="7361515" y="2284489"/>
              <a:chExt cx="277200" cy="279865"/>
            </a:xfrm>
          </p:grpSpPr>
          <p:sp>
            <p:nvSpPr>
              <p:cNvPr id="104" name="Rectangle 103"/>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Rectangle 104"/>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6" name="Freeform 105"/>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7" name="Rectangle 106"/>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8" name="Rounded Rectangle 107"/>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 name="Rounded Rectangle 109">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 name="Rounded Rectangle 41">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3"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40970612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MEDIUM box -2 pictures_captions">
    <p:spTree>
      <p:nvGrpSpPr>
        <p:cNvPr id="1" name=""/>
        <p:cNvGrpSpPr/>
        <p:nvPr/>
      </p:nvGrpSpPr>
      <p:grpSpPr>
        <a:xfrm>
          <a:off x="0" y="0"/>
          <a:ext cx="0" cy="0"/>
          <a:chOff x="0" y="0"/>
          <a:chExt cx="0" cy="0"/>
        </a:xfrm>
      </p:grpSpPr>
      <p:sp>
        <p:nvSpPr>
          <p:cNvPr id="2" name="Round Same Side Corner Rectangle 1"/>
          <p:cNvSpPr/>
          <p:nvPr/>
        </p:nvSpPr>
        <p:spPr>
          <a:xfrm>
            <a:off x="221989"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3077586"/>
            <a:ext cx="5399087"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3321659"/>
            <a:ext cx="5399087" cy="3383943"/>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hasCustomPrompt="1"/>
          </p:nvPr>
        </p:nvSpPr>
        <p:spPr>
          <a:xfrm>
            <a:off x="6119814" y="3212976"/>
            <a:ext cx="2555875" cy="1439862"/>
          </a:xfrm>
          <a:prstGeom prst="rect">
            <a:avLst/>
          </a:prstGeom>
        </p:spPr>
        <p:txBody>
          <a:bodyPr>
            <a:normAutofit/>
          </a:bodyPr>
          <a:lstStyle>
            <a:lvl1pPr marL="0" indent="0">
              <a:buNone/>
              <a:defRPr sz="900" baseline="0">
                <a:solidFill>
                  <a:schemeClr val="tx1"/>
                </a:solidFill>
              </a:defRPr>
            </a:lvl1pPr>
          </a:lstStyle>
          <a:p>
            <a:r>
              <a:rPr lang="fr-CH" dirty="0"/>
              <a:t>Click icon to insert picture</a:t>
            </a:r>
            <a:endParaRPr lang="en-GB" dirty="0"/>
          </a:p>
        </p:txBody>
      </p:sp>
      <p:sp>
        <p:nvSpPr>
          <p:cNvPr id="9" name="Picture Placeholder 3"/>
          <p:cNvSpPr>
            <a:spLocks noGrp="1"/>
          </p:cNvSpPr>
          <p:nvPr>
            <p:ph type="pic" sz="quarter" idx="15" hasCustomPrompt="1"/>
          </p:nvPr>
        </p:nvSpPr>
        <p:spPr>
          <a:xfrm>
            <a:off x="6119814" y="5104234"/>
            <a:ext cx="2555875" cy="1439862"/>
          </a:xfrm>
          <a:prstGeom prst="rect">
            <a:avLst/>
          </a:prstGeom>
        </p:spPr>
        <p:txBody>
          <a:bodyPr>
            <a:normAutofit/>
          </a:bodyPr>
          <a:lstStyle>
            <a:lvl1pPr marL="0" indent="0">
              <a:buNone/>
              <a:defRPr sz="900" baseline="0">
                <a:solidFill>
                  <a:schemeClr val="tx1"/>
                </a:solidFill>
              </a:defRPr>
            </a:lvl1pPr>
          </a:lstStyle>
          <a:p>
            <a:r>
              <a:rPr lang="fr-CH" dirty="0"/>
              <a:t>Click icon to insert picture</a:t>
            </a:r>
            <a:endParaRPr lang="en-GB" dirty="0"/>
          </a:p>
        </p:txBody>
      </p:sp>
      <p:sp>
        <p:nvSpPr>
          <p:cNvPr id="11" name="Text Placeholder 2"/>
          <p:cNvSpPr>
            <a:spLocks noGrp="1"/>
          </p:cNvSpPr>
          <p:nvPr>
            <p:ph type="body" sz="quarter" idx="32" hasCustomPrompt="1"/>
          </p:nvPr>
        </p:nvSpPr>
        <p:spPr>
          <a:xfrm>
            <a:off x="6119814" y="6552678"/>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12" name="Text Placeholder 2"/>
          <p:cNvSpPr>
            <a:spLocks noGrp="1"/>
          </p:cNvSpPr>
          <p:nvPr>
            <p:ph type="body" sz="quarter" idx="33" hasCustomPrompt="1"/>
          </p:nvPr>
        </p:nvSpPr>
        <p:spPr>
          <a:xfrm>
            <a:off x="6122857" y="4670389"/>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82" name="Rounded Rectangle 81"/>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3" name="Group 82"/>
          <p:cNvGrpSpPr/>
          <p:nvPr userDrawn="1"/>
        </p:nvGrpSpPr>
        <p:grpSpPr>
          <a:xfrm>
            <a:off x="7684848" y="6412290"/>
            <a:ext cx="559962" cy="255454"/>
            <a:chOff x="7694093" y="1499285"/>
            <a:chExt cx="559962" cy="255454"/>
          </a:xfrm>
        </p:grpSpPr>
        <p:grpSp>
          <p:nvGrpSpPr>
            <p:cNvPr id="84" name="Group 83"/>
            <p:cNvGrpSpPr/>
            <p:nvPr/>
          </p:nvGrpSpPr>
          <p:grpSpPr>
            <a:xfrm>
              <a:off x="7694093" y="1499285"/>
              <a:ext cx="486897" cy="255374"/>
              <a:chOff x="7694093" y="1499285"/>
              <a:chExt cx="486897" cy="255374"/>
            </a:xfrm>
          </p:grpSpPr>
          <p:sp>
            <p:nvSpPr>
              <p:cNvPr id="86" name="Rounded Rectangle 8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7" name="Flowchart: Extract 8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 name="Freeform 8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5" name="TextBox 84"/>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9" name="Group 88"/>
          <p:cNvGrpSpPr/>
          <p:nvPr userDrawn="1"/>
        </p:nvGrpSpPr>
        <p:grpSpPr>
          <a:xfrm>
            <a:off x="8198004" y="6412290"/>
            <a:ext cx="580459" cy="255454"/>
            <a:chOff x="8232919" y="1499285"/>
            <a:chExt cx="580459" cy="255454"/>
          </a:xfrm>
        </p:grpSpPr>
        <p:sp>
          <p:nvSpPr>
            <p:cNvPr id="90" name="TextBox 89"/>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91" name="Group 90"/>
            <p:cNvGrpSpPr/>
            <p:nvPr/>
          </p:nvGrpSpPr>
          <p:grpSpPr>
            <a:xfrm flipH="1">
              <a:off x="8263109" y="1499285"/>
              <a:ext cx="486897" cy="255374"/>
              <a:chOff x="7694093" y="1499285"/>
              <a:chExt cx="486897" cy="255374"/>
            </a:xfrm>
          </p:grpSpPr>
          <p:sp>
            <p:nvSpPr>
              <p:cNvPr id="93" name="Rounded Rectangle 9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 name="Flowchart: Extract 9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 name="Freeform 9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2" name="TextBox 91"/>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6" name="Group 95"/>
          <p:cNvGrpSpPr/>
          <p:nvPr userDrawn="1"/>
        </p:nvGrpSpPr>
        <p:grpSpPr>
          <a:xfrm>
            <a:off x="7369126" y="6412063"/>
            <a:ext cx="255600" cy="255600"/>
            <a:chOff x="7309565" y="1555708"/>
            <a:chExt cx="255600" cy="255600"/>
          </a:xfrm>
        </p:grpSpPr>
        <p:sp>
          <p:nvSpPr>
            <p:cNvPr id="97" name="Rounded Rectangle 96"/>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8" name="Group 97"/>
            <p:cNvGrpSpPr/>
            <p:nvPr/>
          </p:nvGrpSpPr>
          <p:grpSpPr>
            <a:xfrm rot="5400000">
              <a:off x="7326125" y="1585157"/>
              <a:ext cx="222481" cy="196703"/>
              <a:chOff x="3872677" y="4058072"/>
              <a:chExt cx="582875" cy="515338"/>
            </a:xfrm>
          </p:grpSpPr>
          <p:sp>
            <p:nvSpPr>
              <p:cNvPr id="99" name="Freeform 98"/>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 name="Isosceles Triangle 99"/>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 name="Rectangle 100"/>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2" name="Rounded Rectangle 101">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3" name="Group 102"/>
          <p:cNvGrpSpPr/>
          <p:nvPr userDrawn="1"/>
        </p:nvGrpSpPr>
        <p:grpSpPr>
          <a:xfrm>
            <a:off x="7057077" y="6418865"/>
            <a:ext cx="255600" cy="255600"/>
            <a:chOff x="3795820" y="6272913"/>
            <a:chExt cx="255600" cy="255600"/>
          </a:xfrm>
        </p:grpSpPr>
        <p:sp>
          <p:nvSpPr>
            <p:cNvPr id="104" name="Rounded Rectangle 103"/>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p:nvGrpSpPr>
          <p:grpSpPr>
            <a:xfrm>
              <a:off x="3814169" y="6278769"/>
              <a:ext cx="218901" cy="221006"/>
              <a:chOff x="7361515" y="2284489"/>
              <a:chExt cx="277200" cy="279865"/>
            </a:xfrm>
          </p:grpSpPr>
          <p:sp>
            <p:nvSpPr>
              <p:cNvPr id="106" name="Rectangle 105"/>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7" name="Rectangle 106"/>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8" name="Freeform 107"/>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9" name="Rectangle 108"/>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10" name="Rounded Rectangle 109"/>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 name="Rounded Rectangle 11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ounded Rectangle 11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Rounded Rectangle 43">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6"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59726981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MEDIUM box - 1 picture big">
    <p:spTree>
      <p:nvGrpSpPr>
        <p:cNvPr id="1" name=""/>
        <p:cNvGrpSpPr/>
        <p:nvPr/>
      </p:nvGrpSpPr>
      <p:grpSpPr>
        <a:xfrm>
          <a:off x="0" y="0"/>
          <a:ext cx="0" cy="0"/>
          <a:chOff x="0" y="0"/>
          <a:chExt cx="0" cy="0"/>
        </a:xfrm>
      </p:grpSpPr>
      <p:sp>
        <p:nvSpPr>
          <p:cNvPr id="2" name="Round Same Side Corner Rectangle 1"/>
          <p:cNvSpPr/>
          <p:nvPr/>
        </p:nvSpPr>
        <p:spPr>
          <a:xfrm>
            <a:off x="221989"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3077586"/>
            <a:ext cx="2555875"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3322104"/>
            <a:ext cx="2555875" cy="3383496"/>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hasCustomPrompt="1"/>
          </p:nvPr>
        </p:nvSpPr>
        <p:spPr>
          <a:xfrm>
            <a:off x="3276601" y="3249612"/>
            <a:ext cx="5399088" cy="3455988"/>
          </a:xfrm>
          <a:prstGeom prst="rect">
            <a:avLst/>
          </a:prstGeom>
        </p:spPr>
        <p:txBody>
          <a:bodyPr>
            <a:normAutofit/>
          </a:bodyPr>
          <a:lstStyle>
            <a:lvl1pPr marL="0" indent="0">
              <a:buNone/>
              <a:defRPr sz="900" baseline="0">
                <a:solidFill>
                  <a:schemeClr val="tx1"/>
                </a:solidFill>
              </a:defRPr>
            </a:lvl1pPr>
          </a:lstStyle>
          <a:p>
            <a:r>
              <a:rPr lang="fr-CH" dirty="0"/>
              <a:t>Click icon to insert picture</a:t>
            </a:r>
            <a:endParaRPr lang="en-GB" dirty="0"/>
          </a:p>
        </p:txBody>
      </p:sp>
      <p:sp>
        <p:nvSpPr>
          <p:cNvPr id="79" name="Rounded Rectangle 7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0" name="Group 79"/>
          <p:cNvGrpSpPr/>
          <p:nvPr userDrawn="1"/>
        </p:nvGrpSpPr>
        <p:grpSpPr>
          <a:xfrm>
            <a:off x="7684848" y="6412290"/>
            <a:ext cx="559962" cy="255454"/>
            <a:chOff x="7694093" y="1499285"/>
            <a:chExt cx="559962" cy="255454"/>
          </a:xfrm>
        </p:grpSpPr>
        <p:grpSp>
          <p:nvGrpSpPr>
            <p:cNvPr id="81" name="Group 80"/>
            <p:cNvGrpSpPr/>
            <p:nvPr/>
          </p:nvGrpSpPr>
          <p:grpSpPr>
            <a:xfrm>
              <a:off x="7694093" y="1499285"/>
              <a:ext cx="486897" cy="255374"/>
              <a:chOff x="7694093" y="1499285"/>
              <a:chExt cx="486897" cy="255374"/>
            </a:xfrm>
          </p:grpSpPr>
          <p:sp>
            <p:nvSpPr>
              <p:cNvPr id="83" name="Rounded Rectangle 8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Flowchart: Extract 8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Freeform 8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2" name="TextBox 8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6" name="Group 85"/>
          <p:cNvGrpSpPr/>
          <p:nvPr userDrawn="1"/>
        </p:nvGrpSpPr>
        <p:grpSpPr>
          <a:xfrm>
            <a:off x="8198004" y="6412290"/>
            <a:ext cx="580459" cy="255454"/>
            <a:chOff x="8232919" y="1499285"/>
            <a:chExt cx="580459" cy="255454"/>
          </a:xfrm>
        </p:grpSpPr>
        <p:sp>
          <p:nvSpPr>
            <p:cNvPr id="87" name="TextBox 8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8" name="Group 87"/>
            <p:cNvGrpSpPr/>
            <p:nvPr/>
          </p:nvGrpSpPr>
          <p:grpSpPr>
            <a:xfrm flipH="1">
              <a:off x="8263109" y="1499285"/>
              <a:ext cx="486897" cy="255374"/>
              <a:chOff x="7694093" y="1499285"/>
              <a:chExt cx="486897" cy="255374"/>
            </a:xfrm>
          </p:grpSpPr>
          <p:sp>
            <p:nvSpPr>
              <p:cNvPr id="90" name="Rounded Rectangle 8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Flowchart: Extract 9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reeform 9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9" name="TextBox 8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3" name="Group 92"/>
          <p:cNvGrpSpPr/>
          <p:nvPr userDrawn="1"/>
        </p:nvGrpSpPr>
        <p:grpSpPr>
          <a:xfrm>
            <a:off x="7369126" y="6412063"/>
            <a:ext cx="255600" cy="255600"/>
            <a:chOff x="7309565" y="1555708"/>
            <a:chExt cx="255600" cy="255600"/>
          </a:xfrm>
        </p:grpSpPr>
        <p:sp>
          <p:nvSpPr>
            <p:cNvPr id="94" name="Rounded Rectangle 9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5" name="Group 94"/>
            <p:cNvGrpSpPr/>
            <p:nvPr/>
          </p:nvGrpSpPr>
          <p:grpSpPr>
            <a:xfrm rot="5400000">
              <a:off x="7326125" y="1585157"/>
              <a:ext cx="222481" cy="196703"/>
              <a:chOff x="3872677" y="4058072"/>
              <a:chExt cx="582875" cy="515338"/>
            </a:xfrm>
          </p:grpSpPr>
          <p:sp>
            <p:nvSpPr>
              <p:cNvPr id="96" name="Freeform 9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Isosceles Triangle 9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Rectangle 9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99" name="Rounded Rectangle 98">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0" name="Group 99"/>
          <p:cNvGrpSpPr/>
          <p:nvPr userDrawn="1"/>
        </p:nvGrpSpPr>
        <p:grpSpPr>
          <a:xfrm>
            <a:off x="7057077" y="6418865"/>
            <a:ext cx="255600" cy="255600"/>
            <a:chOff x="3795820" y="6272913"/>
            <a:chExt cx="255600" cy="255600"/>
          </a:xfrm>
        </p:grpSpPr>
        <p:sp>
          <p:nvSpPr>
            <p:cNvPr id="101" name="Rounded Rectangle 10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2" name="Group 101"/>
            <p:cNvGrpSpPr/>
            <p:nvPr/>
          </p:nvGrpSpPr>
          <p:grpSpPr>
            <a:xfrm>
              <a:off x="3814169" y="6278769"/>
              <a:ext cx="218901" cy="221006"/>
              <a:chOff x="7361515" y="2284489"/>
              <a:chExt cx="277200" cy="279865"/>
            </a:xfrm>
          </p:grpSpPr>
          <p:sp>
            <p:nvSpPr>
              <p:cNvPr id="103" name="Rectangle 10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4" name="Rectangle 10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Freeform 10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6" name="Rectangle 10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7" name="Rounded Rectangle 10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ounded Rectangle 107">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Rounded Rectangle 40">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2"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406446410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MEDIUM box - 1 picture big_captions">
    <p:spTree>
      <p:nvGrpSpPr>
        <p:cNvPr id="1" name=""/>
        <p:cNvGrpSpPr/>
        <p:nvPr/>
      </p:nvGrpSpPr>
      <p:grpSpPr>
        <a:xfrm>
          <a:off x="0" y="0"/>
          <a:ext cx="0" cy="0"/>
          <a:chOff x="0" y="0"/>
          <a:chExt cx="0" cy="0"/>
        </a:xfrm>
      </p:grpSpPr>
      <p:sp>
        <p:nvSpPr>
          <p:cNvPr id="2" name="Round Same Side Corner Rectangle 1"/>
          <p:cNvSpPr/>
          <p:nvPr/>
        </p:nvSpPr>
        <p:spPr>
          <a:xfrm>
            <a:off x="221989"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3069540"/>
            <a:ext cx="2555875"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3321659"/>
            <a:ext cx="2555875" cy="3383943"/>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hasCustomPrompt="1"/>
          </p:nvPr>
        </p:nvSpPr>
        <p:spPr>
          <a:xfrm>
            <a:off x="3276601" y="3254258"/>
            <a:ext cx="5399088" cy="3307090"/>
          </a:xfrm>
          <a:prstGeom prst="rect">
            <a:avLst/>
          </a:prstGeom>
        </p:spPr>
        <p:txBody>
          <a:bodyPr>
            <a:normAutofit/>
          </a:bodyPr>
          <a:lstStyle>
            <a:lvl1pPr marL="0" indent="0">
              <a:buNone/>
              <a:defRPr sz="900" baseline="0">
                <a:solidFill>
                  <a:schemeClr val="tx1"/>
                </a:solidFill>
              </a:defRPr>
            </a:lvl1pPr>
          </a:lstStyle>
          <a:p>
            <a:r>
              <a:rPr lang="fr-CH" dirty="0"/>
              <a:t>Click icon to insert picture</a:t>
            </a:r>
            <a:endParaRPr lang="en-GB" dirty="0"/>
          </a:p>
        </p:txBody>
      </p:sp>
      <p:sp>
        <p:nvSpPr>
          <p:cNvPr id="9" name="Text Placeholder 2"/>
          <p:cNvSpPr>
            <a:spLocks noGrp="1"/>
          </p:cNvSpPr>
          <p:nvPr>
            <p:ph type="body" sz="quarter" idx="32" hasCustomPrompt="1"/>
          </p:nvPr>
        </p:nvSpPr>
        <p:spPr>
          <a:xfrm>
            <a:off x="3276601" y="6561349"/>
            <a:ext cx="5399088" cy="138499"/>
          </a:xfrm>
          <a:prstGeom prst="rect">
            <a:avLst/>
          </a:prstGeom>
        </p:spPr>
        <p:txBody>
          <a:bodyPr wrap="square"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10"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11"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41228999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6_Basic layout_WHITE">
    <p:bg>
      <p:bgPr>
        <a:solidFill>
          <a:schemeClr val="bg1">
            <a:alpha val="95000"/>
          </a:schemeClr>
        </a:solidFill>
        <a:effectLst/>
      </p:bgPr>
    </p:bg>
    <p:spTree>
      <p:nvGrpSpPr>
        <p:cNvPr id="1" name=""/>
        <p:cNvGrpSpPr/>
        <p:nvPr/>
      </p:nvGrpSpPr>
      <p:grpSpPr>
        <a:xfrm>
          <a:off x="0" y="0"/>
          <a:ext cx="0" cy="0"/>
          <a:chOff x="0" y="0"/>
          <a:chExt cx="0" cy="0"/>
        </a:xfrm>
      </p:grpSpPr>
      <p:sp>
        <p:nvSpPr>
          <p:cNvPr id="209" name="Rectangle 208"/>
          <p:cNvSpPr/>
          <p:nvPr userDrawn="1"/>
        </p:nvSpPr>
        <p:spPr>
          <a:xfrm>
            <a:off x="0" y="0"/>
            <a:ext cx="9144000" cy="7014411"/>
          </a:xfrm>
          <a:prstGeom prst="rect">
            <a:avLst/>
          </a:prstGeom>
          <a:solidFill>
            <a:schemeClr val="accent6">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11" name="Picture 210"/>
          <p:cNvPicPr>
            <a:picLocks noChangeAspect="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a:xfrm>
            <a:off x="58011" y="1526959"/>
            <a:ext cx="1406665" cy="777324"/>
          </a:xfrm>
          <a:prstGeom prst="rect">
            <a:avLst/>
          </a:prstGeom>
        </p:spPr>
      </p:pic>
      <p:pic>
        <p:nvPicPr>
          <p:cNvPr id="212" name="Picture 211"/>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4870932" y="452208"/>
            <a:ext cx="1062495" cy="587136"/>
          </a:xfrm>
          <a:prstGeom prst="rect">
            <a:avLst/>
          </a:prstGeom>
        </p:spPr>
      </p:pic>
      <p:pic>
        <p:nvPicPr>
          <p:cNvPr id="213" name="Picture 212"/>
          <p:cNvPicPr>
            <a:picLocks noChangeAspect="1"/>
          </p:cNvPicPr>
          <p:nvPr/>
        </p:nvPicPr>
        <p:blipFill>
          <a:blip r:embed="rId5" cstate="print">
            <a:lum bright="70000" contrast="-70000"/>
            <a:extLst>
              <a:ext uri="{28A0092B-C50C-407E-A947-70E740481C1C}">
                <a14:useLocalDpi xmlns:a14="http://schemas.microsoft.com/office/drawing/2010/main" val="0"/>
              </a:ext>
            </a:extLst>
          </a:blip>
          <a:stretch>
            <a:fillRect/>
          </a:stretch>
        </p:blipFill>
        <p:spPr>
          <a:xfrm>
            <a:off x="6492055" y="923826"/>
            <a:ext cx="1424263" cy="787050"/>
          </a:xfrm>
          <a:prstGeom prst="rect">
            <a:avLst/>
          </a:prstGeom>
        </p:spPr>
      </p:pic>
      <p:sp>
        <p:nvSpPr>
          <p:cNvPr id="236" name="Parallelogram 235"/>
          <p:cNvSpPr/>
          <p:nvPr userDrawn="1"/>
        </p:nvSpPr>
        <p:spPr>
          <a:xfrm>
            <a:off x="-962526" y="3077321"/>
            <a:ext cx="10993569" cy="1702636"/>
          </a:xfrm>
          <a:prstGeom prst="parallelogram">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2181061" y="1526959"/>
            <a:ext cx="2574758" cy="3334507"/>
            <a:chOff x="2181061" y="2807136"/>
            <a:chExt cx="2574758" cy="2832254"/>
          </a:xfrm>
        </p:grpSpPr>
        <p:sp>
          <p:nvSpPr>
            <p:cNvPr id="105" name="Rectangle 104"/>
            <p:cNvSpPr/>
            <p:nvPr userDrawn="1"/>
          </p:nvSpPr>
          <p:spPr>
            <a:xfrm>
              <a:off x="2181061" y="2807136"/>
              <a:ext cx="2574758" cy="2832254"/>
            </a:xfrm>
            <a:prstGeom prst="rect">
              <a:avLst/>
            </a:pr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4" name="Group 183"/>
            <p:cNvGrpSpPr/>
            <p:nvPr userDrawn="1"/>
          </p:nvGrpSpPr>
          <p:grpSpPr>
            <a:xfrm>
              <a:off x="2359717" y="3075338"/>
              <a:ext cx="2235102" cy="462213"/>
              <a:chOff x="2359717" y="3075338"/>
              <a:chExt cx="2235102" cy="462213"/>
            </a:xfrm>
          </p:grpSpPr>
          <p:sp>
            <p:nvSpPr>
              <p:cNvPr id="136" name="Rectangle 13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 name="Rectangle 170"/>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 name="Rectangle 171"/>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3" name="Group 182"/>
            <p:cNvGrpSpPr/>
            <p:nvPr userDrawn="1"/>
          </p:nvGrpSpPr>
          <p:grpSpPr>
            <a:xfrm>
              <a:off x="2359717" y="3743299"/>
              <a:ext cx="2235102" cy="462213"/>
              <a:chOff x="2359717" y="3688884"/>
              <a:chExt cx="2235102" cy="462213"/>
            </a:xfrm>
          </p:grpSpPr>
          <p:sp>
            <p:nvSpPr>
              <p:cNvPr id="173" name="Rectangle 17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 name="Rectangle 17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 name="Rectangle 17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2" name="Group 181"/>
            <p:cNvGrpSpPr/>
            <p:nvPr userDrawn="1"/>
          </p:nvGrpSpPr>
          <p:grpSpPr>
            <a:xfrm>
              <a:off x="2359717" y="4411259"/>
              <a:ext cx="2235102" cy="462213"/>
              <a:chOff x="2359717" y="4411259"/>
              <a:chExt cx="2235102" cy="462213"/>
            </a:xfrm>
          </p:grpSpPr>
          <p:sp>
            <p:nvSpPr>
              <p:cNvPr id="176" name="Rectangle 17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8" name="Rectangle 17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6" name="Rectangle 185"/>
          <p:cNvSpPr/>
          <p:nvPr userDrawn="1"/>
        </p:nvSpPr>
        <p:spPr>
          <a:xfrm>
            <a:off x="3489875" y="1549055"/>
            <a:ext cx="1265944" cy="3230902"/>
          </a:xfrm>
          <a:prstGeom prst="rect">
            <a:avLst/>
          </a:prstGeom>
          <a:solidFill>
            <a:srgbClr val="272E3B">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20" name="Straight Connector 219"/>
          <p:cNvCxnSpPr/>
          <p:nvPr userDrawn="1"/>
        </p:nvCxnSpPr>
        <p:spPr>
          <a:xfrm>
            <a:off x="6642507" y="3959828"/>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8" name="Group 207"/>
          <p:cNvGrpSpPr/>
          <p:nvPr userDrawn="1"/>
        </p:nvGrpSpPr>
        <p:grpSpPr>
          <a:xfrm>
            <a:off x="4631682" y="1356272"/>
            <a:ext cx="1629439" cy="3423685"/>
            <a:chOff x="4631682" y="529386"/>
            <a:chExt cx="1629439" cy="5028495"/>
          </a:xfrm>
        </p:grpSpPr>
        <p:grpSp>
          <p:nvGrpSpPr>
            <p:cNvPr id="207" name="Group 206"/>
            <p:cNvGrpSpPr/>
            <p:nvPr userDrawn="1"/>
          </p:nvGrpSpPr>
          <p:grpSpPr>
            <a:xfrm>
              <a:off x="4631682" y="529387"/>
              <a:ext cx="1624263" cy="5022003"/>
              <a:chOff x="4631682" y="529387"/>
              <a:chExt cx="1624263" cy="5022003"/>
            </a:xfrm>
          </p:grpSpPr>
          <p:sp>
            <p:nvSpPr>
              <p:cNvPr id="106" name="Rectangle 10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94" name="Group 193"/>
              <p:cNvGrpSpPr/>
              <p:nvPr userDrawn="1"/>
            </p:nvGrpSpPr>
            <p:grpSpPr>
              <a:xfrm>
                <a:off x="4791914" y="878031"/>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 name="Group 194"/>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 name="Group 197"/>
              <p:cNvGrpSpPr/>
              <p:nvPr userDrawn="1"/>
            </p:nvGrpSpPr>
            <p:grpSpPr>
              <a:xfrm>
                <a:off x="4791914" y="2464165"/>
                <a:ext cx="1308572" cy="589822"/>
                <a:chOff x="4791914" y="878031"/>
                <a:chExt cx="1308572" cy="589822"/>
              </a:xfrm>
            </p:grpSpPr>
            <p:sp>
              <p:nvSpPr>
                <p:cNvPr id="199" name="Rectangle 19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 name="Rectangle 19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 name="Group 200"/>
              <p:cNvGrpSpPr/>
              <p:nvPr userDrawn="1"/>
            </p:nvGrpSpPr>
            <p:grpSpPr>
              <a:xfrm>
                <a:off x="4791914" y="3257232"/>
                <a:ext cx="1308572" cy="589822"/>
                <a:chOff x="4791914" y="878031"/>
                <a:chExt cx="1308572" cy="589822"/>
              </a:xfrm>
            </p:grpSpPr>
            <p:sp>
              <p:nvSpPr>
                <p:cNvPr id="202" name="Rectangle 20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 name="Rectangle 20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 name="Group 203"/>
              <p:cNvGrpSpPr/>
              <p:nvPr userDrawn="1"/>
            </p:nvGrpSpPr>
            <p:grpSpPr>
              <a:xfrm>
                <a:off x="4791914" y="4050298"/>
                <a:ext cx="1308572" cy="589822"/>
                <a:chOff x="4791914" y="878031"/>
                <a:chExt cx="1308572" cy="589822"/>
              </a:xfrm>
            </p:grpSpPr>
            <p:sp>
              <p:nvSpPr>
                <p:cNvPr id="205" name="Rectangle 20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 name="Rectangle 20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54" name="Rectangle 153"/>
            <p:cNvSpPr/>
            <p:nvPr userDrawn="1"/>
          </p:nvSpPr>
          <p:spPr>
            <a:xfrm>
              <a:off x="5453167" y="529386"/>
              <a:ext cx="807954"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1" name="Group 190"/>
          <p:cNvGrpSpPr/>
          <p:nvPr userDrawn="1"/>
        </p:nvGrpSpPr>
        <p:grpSpPr>
          <a:xfrm>
            <a:off x="-1885062" y="5020349"/>
            <a:ext cx="13581947" cy="1988812"/>
            <a:chOff x="-1234739" y="5551391"/>
            <a:chExt cx="11377360" cy="1306609"/>
          </a:xfrm>
        </p:grpSpPr>
        <p:sp>
          <p:nvSpPr>
            <p:cNvPr id="100" name="Trapezoid 99"/>
            <p:cNvSpPr/>
            <p:nvPr userDrawn="1"/>
          </p:nvSpPr>
          <p:spPr>
            <a:xfrm>
              <a:off x="-1234739" y="5551391"/>
              <a:ext cx="11377360" cy="1306609"/>
            </a:xfrm>
            <a:prstGeom prst="trapezoid">
              <a:avLst>
                <a:gd name="adj" fmla="val 7374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02" name="Straight Connector 101"/>
            <p:cNvCxnSpPr/>
            <p:nvPr userDrawn="1"/>
          </p:nvCxnSpPr>
          <p:spPr>
            <a:xfrm>
              <a:off x="-535895" y="6271396"/>
              <a:ext cx="10368000" cy="2725"/>
            </a:xfrm>
            <a:prstGeom prst="line">
              <a:avLst/>
            </a:prstGeom>
            <a:ln w="11112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18" name="Rectangle 217"/>
          <p:cNvSpPr/>
          <p:nvPr userDrawn="1"/>
        </p:nvSpPr>
        <p:spPr>
          <a:xfrm>
            <a:off x="7117069" y="2418910"/>
            <a:ext cx="1309234" cy="234699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 name="Group 10"/>
          <p:cNvGrpSpPr/>
          <p:nvPr userDrawn="1"/>
        </p:nvGrpSpPr>
        <p:grpSpPr>
          <a:xfrm>
            <a:off x="-2325833" y="4765986"/>
            <a:ext cx="14364000" cy="720668"/>
            <a:chOff x="-18346656" y="4765986"/>
            <a:chExt cx="29835483" cy="720668"/>
          </a:xfrm>
        </p:grpSpPr>
        <p:cxnSp>
          <p:nvCxnSpPr>
            <p:cNvPr id="5" name="Straight Connector 4"/>
            <p:cNvCxnSpPr/>
            <p:nvPr userDrawn="1"/>
          </p:nvCxnSpPr>
          <p:spPr>
            <a:xfrm>
              <a:off x="-18346656" y="5486654"/>
              <a:ext cx="29165203" cy="0"/>
            </a:xfrm>
            <a:prstGeom prst="line">
              <a:avLst/>
            </a:prstGeom>
            <a:ln w="20320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6" name="Parallelogram 5"/>
            <p:cNvSpPr/>
            <p:nvPr userDrawn="1"/>
          </p:nvSpPr>
          <p:spPr>
            <a:xfrm>
              <a:off x="-18137922" y="4765986"/>
              <a:ext cx="29626749" cy="697908"/>
            </a:xfrm>
            <a:prstGeom prst="parallelogram">
              <a:avLst>
                <a:gd name="adj" fmla="val 14265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19" name="Rounded Rectangle 41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20" name="Group 419"/>
          <p:cNvGrpSpPr/>
          <p:nvPr userDrawn="1"/>
        </p:nvGrpSpPr>
        <p:grpSpPr>
          <a:xfrm>
            <a:off x="7684848" y="6412290"/>
            <a:ext cx="559962" cy="255454"/>
            <a:chOff x="7694093" y="1499285"/>
            <a:chExt cx="559962" cy="255454"/>
          </a:xfrm>
        </p:grpSpPr>
        <p:grpSp>
          <p:nvGrpSpPr>
            <p:cNvPr id="421" name="Group 420"/>
            <p:cNvGrpSpPr/>
            <p:nvPr/>
          </p:nvGrpSpPr>
          <p:grpSpPr>
            <a:xfrm>
              <a:off x="7694093" y="1499285"/>
              <a:ext cx="486897" cy="255374"/>
              <a:chOff x="7694093" y="1499285"/>
              <a:chExt cx="486897" cy="255374"/>
            </a:xfrm>
          </p:grpSpPr>
          <p:sp>
            <p:nvSpPr>
              <p:cNvPr id="423" name="Rounded Rectangle 42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 name="Flowchart: Extract 42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5" name="Freeform 42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2" name="TextBox 42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26" name="Group 425"/>
          <p:cNvGrpSpPr/>
          <p:nvPr userDrawn="1"/>
        </p:nvGrpSpPr>
        <p:grpSpPr>
          <a:xfrm>
            <a:off x="8198004" y="6412290"/>
            <a:ext cx="580459" cy="255454"/>
            <a:chOff x="8232919" y="1499285"/>
            <a:chExt cx="580459" cy="255454"/>
          </a:xfrm>
        </p:grpSpPr>
        <p:sp>
          <p:nvSpPr>
            <p:cNvPr id="427" name="TextBox 42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28" name="Group 427"/>
            <p:cNvGrpSpPr/>
            <p:nvPr/>
          </p:nvGrpSpPr>
          <p:grpSpPr>
            <a:xfrm flipH="1">
              <a:off x="8263109" y="1499285"/>
              <a:ext cx="486897" cy="255374"/>
              <a:chOff x="7694093" y="1499285"/>
              <a:chExt cx="486897" cy="255374"/>
            </a:xfrm>
          </p:grpSpPr>
          <p:sp>
            <p:nvSpPr>
              <p:cNvPr id="430" name="Rounded Rectangle 42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 name="Flowchart: Extract 43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2" name="Freeform 43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9" name="TextBox 42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33" name="Group 432"/>
          <p:cNvGrpSpPr/>
          <p:nvPr userDrawn="1"/>
        </p:nvGrpSpPr>
        <p:grpSpPr>
          <a:xfrm>
            <a:off x="7369126" y="6412063"/>
            <a:ext cx="255600" cy="255600"/>
            <a:chOff x="7309565" y="1555708"/>
            <a:chExt cx="255600" cy="255600"/>
          </a:xfrm>
        </p:grpSpPr>
        <p:sp>
          <p:nvSpPr>
            <p:cNvPr id="434" name="Rounded Rectangle 43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35" name="Group 434"/>
            <p:cNvGrpSpPr/>
            <p:nvPr/>
          </p:nvGrpSpPr>
          <p:grpSpPr>
            <a:xfrm rot="5400000">
              <a:off x="7326125" y="1585157"/>
              <a:ext cx="222481" cy="196703"/>
              <a:chOff x="3872677" y="4058072"/>
              <a:chExt cx="582875" cy="515338"/>
            </a:xfrm>
          </p:grpSpPr>
          <p:sp>
            <p:nvSpPr>
              <p:cNvPr id="436" name="Freeform 43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7" name="Isosceles Triangle 43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8" name="Rectangle 43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439" name="Rounded Rectangle 438">
            <a:hlinkClick r:id="rId6"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0" name="Group 439"/>
          <p:cNvGrpSpPr/>
          <p:nvPr userDrawn="1"/>
        </p:nvGrpSpPr>
        <p:grpSpPr>
          <a:xfrm>
            <a:off x="7057077" y="6418865"/>
            <a:ext cx="255600" cy="255600"/>
            <a:chOff x="3795820" y="6272913"/>
            <a:chExt cx="255600" cy="255600"/>
          </a:xfrm>
        </p:grpSpPr>
        <p:sp>
          <p:nvSpPr>
            <p:cNvPr id="441" name="Rounded Rectangle 44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2" name="Group 441"/>
            <p:cNvGrpSpPr/>
            <p:nvPr/>
          </p:nvGrpSpPr>
          <p:grpSpPr>
            <a:xfrm>
              <a:off x="3814169" y="6278769"/>
              <a:ext cx="218901" cy="221006"/>
              <a:chOff x="7361515" y="2284489"/>
              <a:chExt cx="277200" cy="279865"/>
            </a:xfrm>
          </p:grpSpPr>
          <p:sp>
            <p:nvSpPr>
              <p:cNvPr id="443" name="Rectangle 44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4" name="Rectangle 44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5" name="Freeform 44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6" name="Rectangle 44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447" name="Rounded Rectangle 44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1" name="Rounded Rectangle 45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2" name="Rounded Rectangle 45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 name="Rounded Rectangle 306">
            <a:hlinkClick r:id="rId7"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userDrawn="1"/>
        </p:nvGrpSpPr>
        <p:grpSpPr>
          <a:xfrm>
            <a:off x="7535004" y="1836403"/>
            <a:ext cx="1624263" cy="2940244"/>
            <a:chOff x="7503105" y="1836403"/>
            <a:chExt cx="1624263" cy="2940244"/>
          </a:xfrm>
        </p:grpSpPr>
        <p:grpSp>
          <p:nvGrpSpPr>
            <p:cNvPr id="403" name="Group 402"/>
            <p:cNvGrpSpPr/>
            <p:nvPr userDrawn="1"/>
          </p:nvGrpSpPr>
          <p:grpSpPr>
            <a:xfrm>
              <a:off x="7503105" y="1836403"/>
              <a:ext cx="1624263" cy="2939135"/>
              <a:chOff x="4631682" y="529387"/>
              <a:chExt cx="1624263" cy="5022003"/>
            </a:xfrm>
          </p:grpSpPr>
          <p:sp>
            <p:nvSpPr>
              <p:cNvPr id="405" name="Rectangle 404"/>
              <p:cNvSpPr/>
              <p:nvPr userDrawn="1"/>
            </p:nvSpPr>
            <p:spPr>
              <a:xfrm>
                <a:off x="4631682" y="529387"/>
                <a:ext cx="1624263" cy="5022003"/>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06" name="Group 405"/>
              <p:cNvGrpSpPr/>
              <p:nvPr userDrawn="1"/>
            </p:nvGrpSpPr>
            <p:grpSpPr>
              <a:xfrm>
                <a:off x="4791914" y="878031"/>
                <a:ext cx="1308572" cy="589822"/>
                <a:chOff x="4791914" y="878031"/>
                <a:chExt cx="1308572" cy="589822"/>
              </a:xfrm>
            </p:grpSpPr>
            <p:sp>
              <p:nvSpPr>
                <p:cNvPr id="450" name="Rectangle 4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3" name="Rectangle 45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7" name="Group 406"/>
              <p:cNvGrpSpPr/>
              <p:nvPr userDrawn="1"/>
            </p:nvGrpSpPr>
            <p:grpSpPr>
              <a:xfrm>
                <a:off x="4791914" y="1671098"/>
                <a:ext cx="1308572" cy="589822"/>
                <a:chOff x="4791914" y="878031"/>
                <a:chExt cx="1308572" cy="589822"/>
              </a:xfrm>
            </p:grpSpPr>
            <p:sp>
              <p:nvSpPr>
                <p:cNvPr id="448" name="Rectangle 4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9" name="Rectangle 4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8" name="Group 407"/>
              <p:cNvGrpSpPr/>
              <p:nvPr userDrawn="1"/>
            </p:nvGrpSpPr>
            <p:grpSpPr>
              <a:xfrm>
                <a:off x="4791914" y="2464165"/>
                <a:ext cx="1308572" cy="589822"/>
                <a:chOff x="4791914" y="878031"/>
                <a:chExt cx="1308572" cy="589822"/>
              </a:xfrm>
            </p:grpSpPr>
            <p:sp>
              <p:nvSpPr>
                <p:cNvPr id="417" name="Rectangle 41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8" name="Rectangle 41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9" name="Group 408"/>
              <p:cNvGrpSpPr/>
              <p:nvPr userDrawn="1"/>
            </p:nvGrpSpPr>
            <p:grpSpPr>
              <a:xfrm>
                <a:off x="4791914" y="3257232"/>
                <a:ext cx="1308572" cy="589822"/>
                <a:chOff x="4791914" y="878031"/>
                <a:chExt cx="1308572" cy="589822"/>
              </a:xfrm>
            </p:grpSpPr>
            <p:sp>
              <p:nvSpPr>
                <p:cNvPr id="415" name="Rectangle 41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6" name="Rectangle 41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0" name="Group 409"/>
              <p:cNvGrpSpPr/>
              <p:nvPr userDrawn="1"/>
            </p:nvGrpSpPr>
            <p:grpSpPr>
              <a:xfrm>
                <a:off x="4791914" y="4050298"/>
                <a:ext cx="1308572" cy="589822"/>
                <a:chOff x="4791914" y="878031"/>
                <a:chExt cx="1308572" cy="589822"/>
              </a:xfrm>
            </p:grpSpPr>
            <p:sp>
              <p:nvSpPr>
                <p:cNvPr id="411" name="Rectangle 41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2" name="Rectangle 41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404" name="Rectangle 403"/>
            <p:cNvSpPr/>
            <p:nvPr userDrawn="1"/>
          </p:nvSpPr>
          <p:spPr>
            <a:xfrm>
              <a:off x="8314389" y="1841786"/>
              <a:ext cx="807954" cy="2934861"/>
            </a:xfrm>
            <a:prstGeom prst="rect">
              <a:avLst/>
            </a:prstGeom>
            <a:solidFill>
              <a:srgbClr val="213C4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7" name="Group 376"/>
          <p:cNvGrpSpPr/>
          <p:nvPr userDrawn="1"/>
        </p:nvGrpSpPr>
        <p:grpSpPr>
          <a:xfrm>
            <a:off x="5702518" y="2418909"/>
            <a:ext cx="2622409" cy="2378802"/>
            <a:chOff x="5944075" y="4050299"/>
            <a:chExt cx="2622409" cy="1525336"/>
          </a:xfrm>
        </p:grpSpPr>
        <p:sp>
          <p:nvSpPr>
            <p:cNvPr id="107" name="Rectangle 10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25" name="Group 224"/>
            <p:cNvGrpSpPr/>
            <p:nvPr userDrawn="1"/>
          </p:nvGrpSpPr>
          <p:grpSpPr>
            <a:xfrm>
              <a:off x="6078575" y="4219252"/>
              <a:ext cx="2338031" cy="999039"/>
              <a:chOff x="6078575" y="4219252"/>
              <a:chExt cx="2338031" cy="999039"/>
            </a:xfrm>
          </p:grpSpPr>
          <p:sp>
            <p:nvSpPr>
              <p:cNvPr id="214" name="Rectangle 213"/>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 name="Rectangle 214"/>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 name="Rectangle 215"/>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 name="Rectangle 216"/>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21" name="Straight Connector 220"/>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7" name="Group 6"/>
          <p:cNvGrpSpPr/>
          <p:nvPr userDrawn="1"/>
        </p:nvGrpSpPr>
        <p:grpSpPr>
          <a:xfrm>
            <a:off x="-62540" y="1881102"/>
            <a:ext cx="2574758" cy="2886858"/>
            <a:chOff x="-370887" y="2408896"/>
            <a:chExt cx="2574758" cy="2359063"/>
          </a:xfrm>
        </p:grpSpPr>
        <p:grpSp>
          <p:nvGrpSpPr>
            <p:cNvPr id="531" name="Group 530"/>
            <p:cNvGrpSpPr/>
            <p:nvPr userDrawn="1"/>
          </p:nvGrpSpPr>
          <p:grpSpPr>
            <a:xfrm>
              <a:off x="-370887" y="2408896"/>
              <a:ext cx="2574758" cy="2356875"/>
              <a:chOff x="2181061" y="2807136"/>
              <a:chExt cx="2574758" cy="2832254"/>
            </a:xfrm>
          </p:grpSpPr>
          <p:sp>
            <p:nvSpPr>
              <p:cNvPr id="532" name="Rectangle 531"/>
              <p:cNvSpPr/>
              <p:nvPr userDrawn="1"/>
            </p:nvSpPr>
            <p:spPr>
              <a:xfrm>
                <a:off x="2181061" y="2807136"/>
                <a:ext cx="2574758" cy="2832254"/>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33" name="Group 532"/>
              <p:cNvGrpSpPr/>
              <p:nvPr userDrawn="1"/>
            </p:nvGrpSpPr>
            <p:grpSpPr>
              <a:xfrm>
                <a:off x="2359717" y="3075338"/>
                <a:ext cx="2235102" cy="462213"/>
                <a:chOff x="2359717" y="3075338"/>
                <a:chExt cx="2235102" cy="462213"/>
              </a:xfrm>
            </p:grpSpPr>
            <p:sp>
              <p:nvSpPr>
                <p:cNvPr id="542" name="Rectangle 541"/>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3" name="Rectangle 542"/>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4" name="Rectangle 543"/>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34" name="Group 533"/>
              <p:cNvGrpSpPr/>
              <p:nvPr userDrawn="1"/>
            </p:nvGrpSpPr>
            <p:grpSpPr>
              <a:xfrm>
                <a:off x="2359717" y="3743299"/>
                <a:ext cx="2235102" cy="462213"/>
                <a:chOff x="2359717" y="3688884"/>
                <a:chExt cx="2235102" cy="462213"/>
              </a:xfrm>
            </p:grpSpPr>
            <p:sp>
              <p:nvSpPr>
                <p:cNvPr id="539" name="Rectangle 538"/>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0" name="Rectangle 539"/>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1" name="Rectangle 540"/>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35" name="Group 534"/>
              <p:cNvGrpSpPr/>
              <p:nvPr userDrawn="1"/>
            </p:nvGrpSpPr>
            <p:grpSpPr>
              <a:xfrm>
                <a:off x="2359717" y="4411259"/>
                <a:ext cx="2235102" cy="462213"/>
                <a:chOff x="2359717" y="4411259"/>
                <a:chExt cx="2235102" cy="462213"/>
              </a:xfrm>
            </p:grpSpPr>
            <p:sp>
              <p:nvSpPr>
                <p:cNvPr id="536" name="Rectangle 53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7" name="Rectangle 53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8" name="Rectangle 53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545" name="Rectangle 544"/>
            <p:cNvSpPr/>
            <p:nvPr userDrawn="1"/>
          </p:nvSpPr>
          <p:spPr>
            <a:xfrm>
              <a:off x="937927" y="2409959"/>
              <a:ext cx="1265944" cy="2358000"/>
            </a:xfrm>
            <a:prstGeom prst="rect">
              <a:avLst/>
            </a:prstGeom>
            <a:solidFill>
              <a:srgbClr val="272E3B">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3" name="Group 702"/>
          <p:cNvGrpSpPr/>
          <p:nvPr userDrawn="1"/>
        </p:nvGrpSpPr>
        <p:grpSpPr>
          <a:xfrm>
            <a:off x="355441" y="1995234"/>
            <a:ext cx="1461269" cy="3213611"/>
            <a:chOff x="3024841" y="1111174"/>
            <a:chExt cx="2041824" cy="4490363"/>
          </a:xfrm>
        </p:grpSpPr>
        <p:grpSp>
          <p:nvGrpSpPr>
            <p:cNvPr id="704" name="Group 703"/>
            <p:cNvGrpSpPr/>
            <p:nvPr/>
          </p:nvGrpSpPr>
          <p:grpSpPr>
            <a:xfrm>
              <a:off x="4020130" y="4781500"/>
              <a:ext cx="422365" cy="665175"/>
              <a:chOff x="3200400" y="5055326"/>
              <a:chExt cx="422365" cy="665175"/>
            </a:xfrm>
            <a:solidFill>
              <a:schemeClr val="tx1">
                <a:lumMod val="20000"/>
                <a:lumOff val="80000"/>
              </a:schemeClr>
            </a:solidFill>
          </p:grpSpPr>
          <p:sp>
            <p:nvSpPr>
              <p:cNvPr id="734" name="Rounded Rectangle 733"/>
              <p:cNvSpPr/>
              <p:nvPr/>
            </p:nvSpPr>
            <p:spPr>
              <a:xfrm>
                <a:off x="3294017" y="5055326"/>
                <a:ext cx="235131" cy="653143"/>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5" name="Rectangle 734"/>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5" name="Group 704"/>
            <p:cNvGrpSpPr/>
            <p:nvPr/>
          </p:nvGrpSpPr>
          <p:grpSpPr>
            <a:xfrm>
              <a:off x="3464153" y="4781500"/>
              <a:ext cx="422365" cy="665175"/>
              <a:chOff x="3200400" y="5055326"/>
              <a:chExt cx="422365" cy="665175"/>
            </a:xfrm>
            <a:solidFill>
              <a:schemeClr val="tx1">
                <a:lumMod val="20000"/>
                <a:lumOff val="80000"/>
              </a:schemeClr>
            </a:solidFill>
          </p:grpSpPr>
          <p:sp>
            <p:nvSpPr>
              <p:cNvPr id="732" name="Rounded Rectangle 731"/>
              <p:cNvSpPr/>
              <p:nvPr/>
            </p:nvSpPr>
            <p:spPr>
              <a:xfrm>
                <a:off x="3294017" y="5055326"/>
                <a:ext cx="235131" cy="65314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3" name="Rectangle 732"/>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6" name="Group 705"/>
            <p:cNvGrpSpPr/>
            <p:nvPr/>
          </p:nvGrpSpPr>
          <p:grpSpPr>
            <a:xfrm>
              <a:off x="3869069" y="1743069"/>
              <a:ext cx="1110343" cy="3041489"/>
              <a:chOff x="3869069" y="1814628"/>
              <a:chExt cx="1110343" cy="3041489"/>
            </a:xfrm>
          </p:grpSpPr>
          <p:sp>
            <p:nvSpPr>
              <p:cNvPr id="729" name="Rounded Rectangle 728"/>
              <p:cNvSpPr/>
              <p:nvPr/>
            </p:nvSpPr>
            <p:spPr>
              <a:xfrm>
                <a:off x="3869069" y="2020368"/>
                <a:ext cx="1110343" cy="2630009"/>
              </a:xfrm>
              <a:prstGeom prst="roundRect">
                <a:avLst/>
              </a:prstGeom>
              <a:noFill/>
              <a:ln w="1270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0" name="Rounded Rectangle 729"/>
              <p:cNvSpPr/>
              <p:nvPr/>
            </p:nvSpPr>
            <p:spPr>
              <a:xfrm>
                <a:off x="4487848" y="1814628"/>
                <a:ext cx="143692" cy="411479"/>
              </a:xfrm>
              <a:prstGeom prst="round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1" name="Rounded Rectangle 730"/>
              <p:cNvSpPr/>
              <p:nvPr/>
            </p:nvSpPr>
            <p:spPr>
              <a:xfrm>
                <a:off x="4487848" y="4444638"/>
                <a:ext cx="143692" cy="411479"/>
              </a:xfrm>
              <a:prstGeom prst="round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7" name="Group 706"/>
            <p:cNvGrpSpPr/>
            <p:nvPr/>
          </p:nvGrpSpPr>
          <p:grpSpPr>
            <a:xfrm>
              <a:off x="3309719" y="4928326"/>
              <a:ext cx="422365" cy="673211"/>
              <a:chOff x="3213463" y="5055326"/>
              <a:chExt cx="422365" cy="673211"/>
            </a:xfrm>
          </p:grpSpPr>
          <p:sp>
            <p:nvSpPr>
              <p:cNvPr id="727" name="Rounded Rectangle 726"/>
              <p:cNvSpPr/>
              <p:nvPr/>
            </p:nvSpPr>
            <p:spPr>
              <a:xfrm>
                <a:off x="3307080" y="5055326"/>
                <a:ext cx="235131" cy="653143"/>
              </a:xfrm>
              <a:prstGeom prst="roundRect">
                <a:avLst/>
              </a:pr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8" name="Rectangle 727"/>
              <p:cNvSpPr/>
              <p:nvPr/>
            </p:nvSpPr>
            <p:spPr>
              <a:xfrm>
                <a:off x="3213463"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8" name="Group 707"/>
            <p:cNvGrpSpPr/>
            <p:nvPr/>
          </p:nvGrpSpPr>
          <p:grpSpPr>
            <a:xfrm>
              <a:off x="3945443" y="4928326"/>
              <a:ext cx="422365" cy="673211"/>
              <a:chOff x="3200400" y="5055326"/>
              <a:chExt cx="422365" cy="673211"/>
            </a:xfrm>
            <a:solidFill>
              <a:schemeClr val="bg1">
                <a:lumMod val="95000"/>
              </a:schemeClr>
            </a:solidFill>
          </p:grpSpPr>
          <p:sp>
            <p:nvSpPr>
              <p:cNvPr id="725" name="Rounded Rectangle 724"/>
              <p:cNvSpPr/>
              <p:nvPr/>
            </p:nvSpPr>
            <p:spPr>
              <a:xfrm>
                <a:off x="3294017" y="5055326"/>
                <a:ext cx="235131" cy="653143"/>
              </a:xfrm>
              <a:prstGeom prst="roundRect">
                <a:avLst/>
              </a:prstGeom>
              <a:solidFill>
                <a:srgbClr val="E5E5E5"/>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6" name="Rectangle 725"/>
              <p:cNvSpPr/>
              <p:nvPr/>
            </p:nvSpPr>
            <p:spPr>
              <a:xfrm>
                <a:off x="3200400"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9" name="Group 708"/>
            <p:cNvGrpSpPr/>
            <p:nvPr/>
          </p:nvGrpSpPr>
          <p:grpSpPr>
            <a:xfrm>
              <a:off x="4336867" y="3235050"/>
              <a:ext cx="512080" cy="1080000"/>
              <a:chOff x="4336867" y="3370217"/>
              <a:chExt cx="512080" cy="1080000"/>
            </a:xfrm>
            <a:solidFill>
              <a:schemeClr val="bg1">
                <a:lumMod val="85000"/>
              </a:schemeClr>
            </a:solidFill>
          </p:grpSpPr>
          <p:sp>
            <p:nvSpPr>
              <p:cNvPr id="722" name="Rounded Rectangle 721"/>
              <p:cNvSpPr/>
              <p:nvPr/>
            </p:nvSpPr>
            <p:spPr>
              <a:xfrm>
                <a:off x="4336867" y="3549468"/>
                <a:ext cx="493774" cy="705394"/>
              </a:xfrm>
              <a:prstGeom prst="roundRect">
                <a:avLst>
                  <a:gd name="adj" fmla="val 50000"/>
                </a:avLst>
              </a:prstGeom>
              <a:grpFill/>
              <a:ln w="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3" name="Oval 722"/>
              <p:cNvSpPr/>
              <p:nvPr/>
            </p:nvSpPr>
            <p:spPr>
              <a:xfrm>
                <a:off x="4524947" y="3370217"/>
                <a:ext cx="324000" cy="1080000"/>
              </a:xfrm>
              <a:prstGeom prst="ellipse">
                <a:avLst/>
              </a:prstGeom>
              <a:grpFill/>
              <a:ln w="3175">
                <a:solidFill>
                  <a:schemeClr val="tx1">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4" name="Oval 723"/>
              <p:cNvSpPr/>
              <p:nvPr/>
            </p:nvSpPr>
            <p:spPr>
              <a:xfrm>
                <a:off x="4615102" y="3453017"/>
                <a:ext cx="169817" cy="914400"/>
              </a:xfrm>
              <a:prstGeom prst="ellipse">
                <a:avLst/>
              </a:prstGeom>
              <a:grpFill/>
              <a:ln w="3175">
                <a:solidFill>
                  <a:schemeClr val="tx1">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0" name="Group 709"/>
            <p:cNvGrpSpPr/>
            <p:nvPr/>
          </p:nvGrpSpPr>
          <p:grpSpPr>
            <a:xfrm>
              <a:off x="4679936" y="4362554"/>
              <a:ext cx="386729" cy="386729"/>
              <a:chOff x="7657796" y="1755793"/>
              <a:chExt cx="612648" cy="612648"/>
            </a:xfrm>
          </p:grpSpPr>
          <p:sp>
            <p:nvSpPr>
              <p:cNvPr id="720" name="Flowchart: Summing Junction 719"/>
              <p:cNvSpPr/>
              <p:nvPr/>
            </p:nvSpPr>
            <p:spPr>
              <a:xfrm rot="2700000">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1" name="Flowchart: Summing Junction 720"/>
              <p:cNvSpPr/>
              <p:nvPr/>
            </p:nvSpPr>
            <p:spPr>
              <a:xfrm>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1" name="Group 710"/>
            <p:cNvGrpSpPr/>
            <p:nvPr/>
          </p:nvGrpSpPr>
          <p:grpSpPr>
            <a:xfrm>
              <a:off x="3024841" y="1111174"/>
              <a:ext cx="1526529" cy="4218972"/>
              <a:chOff x="3024841" y="1111174"/>
              <a:chExt cx="1526529" cy="4218972"/>
            </a:xfrm>
          </p:grpSpPr>
          <p:sp>
            <p:nvSpPr>
              <p:cNvPr id="712" name="Freeform 711"/>
              <p:cNvSpPr/>
              <p:nvPr/>
            </p:nvSpPr>
            <p:spPr>
              <a:xfrm flipV="1">
                <a:off x="3024841" y="1111174"/>
                <a:ext cx="1526400" cy="4208893"/>
              </a:xfrm>
              <a:custGeom>
                <a:avLst/>
                <a:gdLst>
                  <a:gd name="connsiteX0" fmla="*/ 763200 w 1526400"/>
                  <a:gd name="connsiteY0" fmla="*/ 4208893 h 4208893"/>
                  <a:gd name="connsiteX1" fmla="*/ 1462307 w 1526400"/>
                  <a:gd name="connsiteY1" fmla="*/ 3837181 h 4208893"/>
                  <a:gd name="connsiteX2" fmla="*/ 1523608 w 1526400"/>
                  <a:gd name="connsiteY2" fmla="*/ 3724241 h 4208893"/>
                  <a:gd name="connsiteX3" fmla="*/ 1519256 w 1526400"/>
                  <a:gd name="connsiteY3" fmla="*/ 3724241 h 4208893"/>
                  <a:gd name="connsiteX4" fmla="*/ 1526400 w 1526400"/>
                  <a:gd name="connsiteY4" fmla="*/ 3712201 h 4208893"/>
                  <a:gd name="connsiteX5" fmla="*/ 1526400 w 1526400"/>
                  <a:gd name="connsiteY5" fmla="*/ 3091864 h 4208893"/>
                  <a:gd name="connsiteX6" fmla="*/ 1526400 w 1526400"/>
                  <a:gd name="connsiteY6" fmla="*/ 3084234 h 4208893"/>
                  <a:gd name="connsiteX7" fmla="*/ 1526400 w 1526400"/>
                  <a:gd name="connsiteY7" fmla="*/ 473746 h 4208893"/>
                  <a:gd name="connsiteX8" fmla="*/ 1517689 w 1526400"/>
                  <a:gd name="connsiteY8" fmla="*/ 473746 h 4208893"/>
                  <a:gd name="connsiteX9" fmla="*/ 1462307 w 1526400"/>
                  <a:gd name="connsiteY9" fmla="*/ 371712 h 4208893"/>
                  <a:gd name="connsiteX10" fmla="*/ 763200 w 1526400"/>
                  <a:gd name="connsiteY10" fmla="*/ 0 h 4208893"/>
                  <a:gd name="connsiteX11" fmla="*/ 64093 w 1526400"/>
                  <a:gd name="connsiteY11" fmla="*/ 371712 h 4208893"/>
                  <a:gd name="connsiteX12" fmla="*/ 8712 w 1526400"/>
                  <a:gd name="connsiteY12" fmla="*/ 473746 h 4208893"/>
                  <a:gd name="connsiteX13" fmla="*/ 0 w 1526400"/>
                  <a:gd name="connsiteY13" fmla="*/ 473746 h 4208893"/>
                  <a:gd name="connsiteX14" fmla="*/ 0 w 1526400"/>
                  <a:gd name="connsiteY14" fmla="*/ 3084232 h 4208893"/>
                  <a:gd name="connsiteX15" fmla="*/ 0 w 1526400"/>
                  <a:gd name="connsiteY15" fmla="*/ 3091862 h 4208893"/>
                  <a:gd name="connsiteX16" fmla="*/ 0 w 1526400"/>
                  <a:gd name="connsiteY16" fmla="*/ 3712202 h 4208893"/>
                  <a:gd name="connsiteX17" fmla="*/ 7143 w 1526400"/>
                  <a:gd name="connsiteY17" fmla="*/ 3724241 h 4208893"/>
                  <a:gd name="connsiteX18" fmla="*/ 2792 w 1526400"/>
                  <a:gd name="connsiteY18" fmla="*/ 3724241 h 4208893"/>
                  <a:gd name="connsiteX19" fmla="*/ 64093 w 1526400"/>
                  <a:gd name="connsiteY19" fmla="*/ 3837181 h 4208893"/>
                  <a:gd name="connsiteX20" fmla="*/ 763200 w 1526400"/>
                  <a:gd name="connsiteY20" fmla="*/ 4208893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400" h="4208893">
                    <a:moveTo>
                      <a:pt x="763200" y="4208893"/>
                    </a:moveTo>
                    <a:cubicBezTo>
                      <a:pt x="1054218" y="4208893"/>
                      <a:pt x="1310797" y="4061445"/>
                      <a:pt x="1462307" y="3837181"/>
                    </a:cubicBezTo>
                    <a:lnTo>
                      <a:pt x="1523608" y="3724241"/>
                    </a:lnTo>
                    <a:lnTo>
                      <a:pt x="1519256" y="3724241"/>
                    </a:lnTo>
                    <a:lnTo>
                      <a:pt x="1526400" y="3712201"/>
                    </a:lnTo>
                    <a:lnTo>
                      <a:pt x="1526400" y="3091864"/>
                    </a:lnTo>
                    <a:lnTo>
                      <a:pt x="1526400" y="3084234"/>
                    </a:lnTo>
                    <a:lnTo>
                      <a:pt x="1526400" y="473746"/>
                    </a:lnTo>
                    <a:lnTo>
                      <a:pt x="1517689" y="473746"/>
                    </a:lnTo>
                    <a:lnTo>
                      <a:pt x="1462307" y="371712"/>
                    </a:lnTo>
                    <a:cubicBezTo>
                      <a:pt x="1310797" y="147448"/>
                      <a:pt x="1054218" y="0"/>
                      <a:pt x="763200" y="0"/>
                    </a:cubicBezTo>
                    <a:cubicBezTo>
                      <a:pt x="472183" y="0"/>
                      <a:pt x="215603" y="147448"/>
                      <a:pt x="64093" y="371712"/>
                    </a:cubicBezTo>
                    <a:lnTo>
                      <a:pt x="8712" y="473746"/>
                    </a:lnTo>
                    <a:lnTo>
                      <a:pt x="0" y="473746"/>
                    </a:lnTo>
                    <a:lnTo>
                      <a:pt x="0" y="3084232"/>
                    </a:lnTo>
                    <a:lnTo>
                      <a:pt x="0" y="3091862"/>
                    </a:lnTo>
                    <a:lnTo>
                      <a:pt x="0" y="3712202"/>
                    </a:lnTo>
                    <a:lnTo>
                      <a:pt x="7143" y="3724241"/>
                    </a:lnTo>
                    <a:lnTo>
                      <a:pt x="2792" y="3724241"/>
                    </a:lnTo>
                    <a:lnTo>
                      <a:pt x="64093" y="3837181"/>
                    </a:lnTo>
                    <a:cubicBezTo>
                      <a:pt x="215603" y="4061445"/>
                      <a:pt x="472183" y="4208893"/>
                      <a:pt x="763200" y="4208893"/>
                    </a:cubicBezTo>
                    <a:close/>
                  </a:path>
                </a:pathLst>
              </a:cu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3" name="Freeform 712"/>
              <p:cNvSpPr/>
              <p:nvPr/>
            </p:nvSpPr>
            <p:spPr>
              <a:xfrm>
                <a:off x="3777782" y="1121253"/>
                <a:ext cx="773588" cy="4208893"/>
              </a:xfrm>
              <a:custGeom>
                <a:avLst/>
                <a:gdLst>
                  <a:gd name="connsiteX0" fmla="*/ 10388 w 773588"/>
                  <a:gd name="connsiteY0" fmla="*/ 0 h 4208893"/>
                  <a:gd name="connsiteX1" fmla="*/ 709495 w 773588"/>
                  <a:gd name="connsiteY1" fmla="*/ 371712 h 4208893"/>
                  <a:gd name="connsiteX2" fmla="*/ 770796 w 773588"/>
                  <a:gd name="connsiteY2" fmla="*/ 484652 h 4208893"/>
                  <a:gd name="connsiteX3" fmla="*/ 766444 w 773588"/>
                  <a:gd name="connsiteY3" fmla="*/ 484652 h 4208893"/>
                  <a:gd name="connsiteX4" fmla="*/ 773588 w 773588"/>
                  <a:gd name="connsiteY4" fmla="*/ 496692 h 4208893"/>
                  <a:gd name="connsiteX5" fmla="*/ 773588 w 773588"/>
                  <a:gd name="connsiteY5" fmla="*/ 1117029 h 4208893"/>
                  <a:gd name="connsiteX6" fmla="*/ 773588 w 773588"/>
                  <a:gd name="connsiteY6" fmla="*/ 1124659 h 4208893"/>
                  <a:gd name="connsiteX7" fmla="*/ 773588 w 773588"/>
                  <a:gd name="connsiteY7" fmla="*/ 3735147 h 4208893"/>
                  <a:gd name="connsiteX8" fmla="*/ 764877 w 773588"/>
                  <a:gd name="connsiteY8" fmla="*/ 3735147 h 4208893"/>
                  <a:gd name="connsiteX9" fmla="*/ 709495 w 773588"/>
                  <a:gd name="connsiteY9" fmla="*/ 3837181 h 4208893"/>
                  <a:gd name="connsiteX10" fmla="*/ 10388 w 773588"/>
                  <a:gd name="connsiteY10" fmla="*/ 4208893 h 4208893"/>
                  <a:gd name="connsiteX11" fmla="*/ 0 w 773588"/>
                  <a:gd name="connsiteY11" fmla="*/ 4208238 h 4208893"/>
                  <a:gd name="connsiteX12" fmla="*/ 0 w 773588"/>
                  <a:gd name="connsiteY12" fmla="*/ 655 h 4208893"/>
                  <a:gd name="connsiteX13" fmla="*/ 10388 w 773588"/>
                  <a:gd name="connsiteY13" fmla="*/ 0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588" h="4208893">
                    <a:moveTo>
                      <a:pt x="10388" y="0"/>
                    </a:moveTo>
                    <a:cubicBezTo>
                      <a:pt x="301406" y="0"/>
                      <a:pt x="557985" y="147448"/>
                      <a:pt x="709495" y="371712"/>
                    </a:cubicBezTo>
                    <a:lnTo>
                      <a:pt x="770796" y="484652"/>
                    </a:lnTo>
                    <a:lnTo>
                      <a:pt x="766444" y="484652"/>
                    </a:lnTo>
                    <a:lnTo>
                      <a:pt x="773588" y="496692"/>
                    </a:lnTo>
                    <a:lnTo>
                      <a:pt x="773588" y="1117029"/>
                    </a:lnTo>
                    <a:lnTo>
                      <a:pt x="773588" y="1124659"/>
                    </a:lnTo>
                    <a:lnTo>
                      <a:pt x="773588" y="3735147"/>
                    </a:lnTo>
                    <a:lnTo>
                      <a:pt x="764877" y="3735147"/>
                    </a:lnTo>
                    <a:lnTo>
                      <a:pt x="709495" y="3837181"/>
                    </a:lnTo>
                    <a:cubicBezTo>
                      <a:pt x="557985" y="4061445"/>
                      <a:pt x="301406" y="4208893"/>
                      <a:pt x="10388" y="4208893"/>
                    </a:cubicBezTo>
                    <a:lnTo>
                      <a:pt x="0" y="4208238"/>
                    </a:lnTo>
                    <a:lnTo>
                      <a:pt x="0" y="655"/>
                    </a:lnTo>
                    <a:lnTo>
                      <a:pt x="10388" y="0"/>
                    </a:lnTo>
                    <a:close/>
                  </a:path>
                </a:pathLst>
              </a:custGeom>
              <a:solidFill>
                <a:schemeClr val="bg1">
                  <a:lumMod val="85000"/>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14" name="Group 713"/>
              <p:cNvGrpSpPr/>
              <p:nvPr/>
            </p:nvGrpSpPr>
            <p:grpSpPr>
              <a:xfrm>
                <a:off x="3024841" y="2099107"/>
                <a:ext cx="1526529" cy="229710"/>
                <a:chOff x="3024841" y="2099107"/>
                <a:chExt cx="1526529" cy="229710"/>
              </a:xfrm>
            </p:grpSpPr>
            <p:sp>
              <p:nvSpPr>
                <p:cNvPr id="718" name="Rectangle 717"/>
                <p:cNvSpPr/>
                <p:nvPr/>
              </p:nvSpPr>
              <p:spPr>
                <a:xfrm>
                  <a:off x="3024841" y="2099107"/>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9" name="Rectangle 718"/>
                <p:cNvSpPr/>
                <p:nvPr/>
              </p:nvSpPr>
              <p:spPr>
                <a:xfrm>
                  <a:off x="3777370" y="2099107"/>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5" name="Group 714"/>
              <p:cNvGrpSpPr/>
              <p:nvPr/>
            </p:nvGrpSpPr>
            <p:grpSpPr>
              <a:xfrm>
                <a:off x="3024841" y="2669340"/>
                <a:ext cx="1526529" cy="229710"/>
                <a:chOff x="3024841" y="2669340"/>
                <a:chExt cx="1526529" cy="229710"/>
              </a:xfrm>
            </p:grpSpPr>
            <p:sp>
              <p:nvSpPr>
                <p:cNvPr id="716" name="Rectangle 715"/>
                <p:cNvSpPr/>
                <p:nvPr/>
              </p:nvSpPr>
              <p:spPr>
                <a:xfrm>
                  <a:off x="3024841" y="2669340"/>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7" name="Rectangle 716"/>
                <p:cNvSpPr/>
                <p:nvPr/>
              </p:nvSpPr>
              <p:spPr>
                <a:xfrm>
                  <a:off x="3777370" y="2669340"/>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736" name="Group 735"/>
          <p:cNvGrpSpPr/>
          <p:nvPr userDrawn="1"/>
        </p:nvGrpSpPr>
        <p:grpSpPr>
          <a:xfrm>
            <a:off x="1932532" y="1995234"/>
            <a:ext cx="1461269" cy="3213611"/>
            <a:chOff x="3024841" y="1111174"/>
            <a:chExt cx="2041824" cy="4490363"/>
          </a:xfrm>
        </p:grpSpPr>
        <p:grpSp>
          <p:nvGrpSpPr>
            <p:cNvPr id="737" name="Group 736"/>
            <p:cNvGrpSpPr/>
            <p:nvPr/>
          </p:nvGrpSpPr>
          <p:grpSpPr>
            <a:xfrm>
              <a:off x="4020130" y="4781500"/>
              <a:ext cx="422365" cy="665175"/>
              <a:chOff x="3200400" y="5055326"/>
              <a:chExt cx="422365" cy="665175"/>
            </a:xfrm>
            <a:solidFill>
              <a:schemeClr val="tx1">
                <a:lumMod val="20000"/>
                <a:lumOff val="80000"/>
              </a:schemeClr>
            </a:solidFill>
          </p:grpSpPr>
          <p:sp>
            <p:nvSpPr>
              <p:cNvPr id="767" name="Rounded Rectangle 766"/>
              <p:cNvSpPr/>
              <p:nvPr/>
            </p:nvSpPr>
            <p:spPr>
              <a:xfrm>
                <a:off x="3294017" y="5055326"/>
                <a:ext cx="235131" cy="653143"/>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8" name="Rectangle 767"/>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38" name="Group 737"/>
            <p:cNvGrpSpPr/>
            <p:nvPr/>
          </p:nvGrpSpPr>
          <p:grpSpPr>
            <a:xfrm>
              <a:off x="3464153" y="4781500"/>
              <a:ext cx="422365" cy="665175"/>
              <a:chOff x="3200400" y="5055326"/>
              <a:chExt cx="422365" cy="665175"/>
            </a:xfrm>
            <a:solidFill>
              <a:schemeClr val="tx1">
                <a:lumMod val="20000"/>
                <a:lumOff val="80000"/>
              </a:schemeClr>
            </a:solidFill>
          </p:grpSpPr>
          <p:sp>
            <p:nvSpPr>
              <p:cNvPr id="765" name="Rounded Rectangle 764"/>
              <p:cNvSpPr/>
              <p:nvPr/>
            </p:nvSpPr>
            <p:spPr>
              <a:xfrm>
                <a:off x="3294017" y="5055326"/>
                <a:ext cx="235131" cy="65314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6" name="Rectangle 765"/>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39" name="Group 738"/>
            <p:cNvGrpSpPr/>
            <p:nvPr/>
          </p:nvGrpSpPr>
          <p:grpSpPr>
            <a:xfrm>
              <a:off x="3869069" y="1743069"/>
              <a:ext cx="1110343" cy="3041489"/>
              <a:chOff x="3869069" y="1814628"/>
              <a:chExt cx="1110343" cy="3041489"/>
            </a:xfrm>
          </p:grpSpPr>
          <p:sp>
            <p:nvSpPr>
              <p:cNvPr id="762" name="Rounded Rectangle 761"/>
              <p:cNvSpPr/>
              <p:nvPr/>
            </p:nvSpPr>
            <p:spPr>
              <a:xfrm>
                <a:off x="3869069" y="2020368"/>
                <a:ext cx="1110343" cy="2630009"/>
              </a:xfrm>
              <a:prstGeom prst="roundRect">
                <a:avLst/>
              </a:prstGeom>
              <a:noFill/>
              <a:ln w="1270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3" name="Rounded Rectangle 762"/>
              <p:cNvSpPr/>
              <p:nvPr/>
            </p:nvSpPr>
            <p:spPr>
              <a:xfrm>
                <a:off x="4487848" y="181462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4" name="Rounded Rectangle 763"/>
              <p:cNvSpPr/>
              <p:nvPr/>
            </p:nvSpPr>
            <p:spPr>
              <a:xfrm>
                <a:off x="4487848" y="444463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0" name="Group 739"/>
            <p:cNvGrpSpPr/>
            <p:nvPr/>
          </p:nvGrpSpPr>
          <p:grpSpPr>
            <a:xfrm>
              <a:off x="3309719" y="4928326"/>
              <a:ext cx="422365" cy="673211"/>
              <a:chOff x="3213463" y="5055326"/>
              <a:chExt cx="422365" cy="673211"/>
            </a:xfrm>
          </p:grpSpPr>
          <p:sp>
            <p:nvSpPr>
              <p:cNvPr id="760" name="Rounded Rectangle 759"/>
              <p:cNvSpPr/>
              <p:nvPr/>
            </p:nvSpPr>
            <p:spPr>
              <a:xfrm>
                <a:off x="3307080" y="5055326"/>
                <a:ext cx="235131" cy="653143"/>
              </a:xfrm>
              <a:prstGeom prst="roundRect">
                <a:avLst/>
              </a:pr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1" name="Rectangle 760"/>
              <p:cNvSpPr/>
              <p:nvPr/>
            </p:nvSpPr>
            <p:spPr>
              <a:xfrm>
                <a:off x="3213463"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1" name="Group 740"/>
            <p:cNvGrpSpPr/>
            <p:nvPr/>
          </p:nvGrpSpPr>
          <p:grpSpPr>
            <a:xfrm>
              <a:off x="3945443" y="4928326"/>
              <a:ext cx="422365" cy="673211"/>
              <a:chOff x="3200400" y="5055326"/>
              <a:chExt cx="422365" cy="673211"/>
            </a:xfrm>
            <a:solidFill>
              <a:schemeClr val="bg1">
                <a:lumMod val="95000"/>
              </a:schemeClr>
            </a:solidFill>
          </p:grpSpPr>
          <p:sp>
            <p:nvSpPr>
              <p:cNvPr id="758" name="Rounded Rectangle 757"/>
              <p:cNvSpPr/>
              <p:nvPr/>
            </p:nvSpPr>
            <p:spPr>
              <a:xfrm>
                <a:off x="3294017" y="5055326"/>
                <a:ext cx="235131" cy="653143"/>
              </a:xfrm>
              <a:prstGeom prst="roundRect">
                <a:avLst/>
              </a:prstGeom>
              <a:solidFill>
                <a:srgbClr val="E5E5E5"/>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9" name="Rectangle 758"/>
              <p:cNvSpPr/>
              <p:nvPr/>
            </p:nvSpPr>
            <p:spPr>
              <a:xfrm>
                <a:off x="3200400"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2" name="Group 741"/>
            <p:cNvGrpSpPr/>
            <p:nvPr/>
          </p:nvGrpSpPr>
          <p:grpSpPr>
            <a:xfrm>
              <a:off x="4336867" y="3235050"/>
              <a:ext cx="512080" cy="1080000"/>
              <a:chOff x="4336867" y="3370217"/>
              <a:chExt cx="512080" cy="1080000"/>
            </a:xfrm>
            <a:solidFill>
              <a:schemeClr val="bg1">
                <a:lumMod val="85000"/>
              </a:schemeClr>
            </a:solidFill>
          </p:grpSpPr>
          <p:sp>
            <p:nvSpPr>
              <p:cNvPr id="755" name="Rounded Rectangle 754"/>
              <p:cNvSpPr/>
              <p:nvPr/>
            </p:nvSpPr>
            <p:spPr>
              <a:xfrm>
                <a:off x="4336867" y="3549468"/>
                <a:ext cx="493774" cy="705394"/>
              </a:xfrm>
              <a:prstGeom prst="roundRect">
                <a:avLst>
                  <a:gd name="adj" fmla="val 50000"/>
                </a:avLst>
              </a:prstGeom>
              <a:grpFill/>
              <a:ln w="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6" name="Oval 755"/>
              <p:cNvSpPr/>
              <p:nvPr/>
            </p:nvSpPr>
            <p:spPr>
              <a:xfrm>
                <a:off x="4524947" y="3370217"/>
                <a:ext cx="324000" cy="1080000"/>
              </a:xfrm>
              <a:prstGeom prst="ellipse">
                <a:avLst/>
              </a:prstGeom>
              <a:grpFill/>
              <a:ln w="3175">
                <a:solidFill>
                  <a:schemeClr val="tx1">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7" name="Oval 756"/>
              <p:cNvSpPr/>
              <p:nvPr/>
            </p:nvSpPr>
            <p:spPr>
              <a:xfrm>
                <a:off x="4615102" y="3453017"/>
                <a:ext cx="169817" cy="914400"/>
              </a:xfrm>
              <a:prstGeom prst="ellipse">
                <a:avLst/>
              </a:prstGeom>
              <a:grpFill/>
              <a:ln w="3175">
                <a:solidFill>
                  <a:schemeClr val="tx1">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3" name="Group 742"/>
            <p:cNvGrpSpPr/>
            <p:nvPr/>
          </p:nvGrpSpPr>
          <p:grpSpPr>
            <a:xfrm>
              <a:off x="4679936" y="4362554"/>
              <a:ext cx="386729" cy="386729"/>
              <a:chOff x="7657796" y="1755793"/>
              <a:chExt cx="612648" cy="612648"/>
            </a:xfrm>
          </p:grpSpPr>
          <p:sp>
            <p:nvSpPr>
              <p:cNvPr id="753" name="Flowchart: Summing Junction 752"/>
              <p:cNvSpPr/>
              <p:nvPr/>
            </p:nvSpPr>
            <p:spPr>
              <a:xfrm rot="2700000">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4" name="Flowchart: Summing Junction 753"/>
              <p:cNvSpPr/>
              <p:nvPr/>
            </p:nvSpPr>
            <p:spPr>
              <a:xfrm>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4" name="Group 743"/>
            <p:cNvGrpSpPr/>
            <p:nvPr/>
          </p:nvGrpSpPr>
          <p:grpSpPr>
            <a:xfrm>
              <a:off x="3024841" y="1111174"/>
              <a:ext cx="1526529" cy="4218972"/>
              <a:chOff x="3024841" y="1111174"/>
              <a:chExt cx="1526529" cy="4218972"/>
            </a:xfrm>
          </p:grpSpPr>
          <p:sp>
            <p:nvSpPr>
              <p:cNvPr id="745" name="Freeform 744"/>
              <p:cNvSpPr/>
              <p:nvPr/>
            </p:nvSpPr>
            <p:spPr>
              <a:xfrm flipV="1">
                <a:off x="3024841" y="1111174"/>
                <a:ext cx="1526400" cy="4208893"/>
              </a:xfrm>
              <a:custGeom>
                <a:avLst/>
                <a:gdLst>
                  <a:gd name="connsiteX0" fmla="*/ 763200 w 1526400"/>
                  <a:gd name="connsiteY0" fmla="*/ 4208893 h 4208893"/>
                  <a:gd name="connsiteX1" fmla="*/ 1462307 w 1526400"/>
                  <a:gd name="connsiteY1" fmla="*/ 3837181 h 4208893"/>
                  <a:gd name="connsiteX2" fmla="*/ 1523608 w 1526400"/>
                  <a:gd name="connsiteY2" fmla="*/ 3724241 h 4208893"/>
                  <a:gd name="connsiteX3" fmla="*/ 1519256 w 1526400"/>
                  <a:gd name="connsiteY3" fmla="*/ 3724241 h 4208893"/>
                  <a:gd name="connsiteX4" fmla="*/ 1526400 w 1526400"/>
                  <a:gd name="connsiteY4" fmla="*/ 3712201 h 4208893"/>
                  <a:gd name="connsiteX5" fmla="*/ 1526400 w 1526400"/>
                  <a:gd name="connsiteY5" fmla="*/ 3091864 h 4208893"/>
                  <a:gd name="connsiteX6" fmla="*/ 1526400 w 1526400"/>
                  <a:gd name="connsiteY6" fmla="*/ 3084234 h 4208893"/>
                  <a:gd name="connsiteX7" fmla="*/ 1526400 w 1526400"/>
                  <a:gd name="connsiteY7" fmla="*/ 473746 h 4208893"/>
                  <a:gd name="connsiteX8" fmla="*/ 1517689 w 1526400"/>
                  <a:gd name="connsiteY8" fmla="*/ 473746 h 4208893"/>
                  <a:gd name="connsiteX9" fmla="*/ 1462307 w 1526400"/>
                  <a:gd name="connsiteY9" fmla="*/ 371712 h 4208893"/>
                  <a:gd name="connsiteX10" fmla="*/ 763200 w 1526400"/>
                  <a:gd name="connsiteY10" fmla="*/ 0 h 4208893"/>
                  <a:gd name="connsiteX11" fmla="*/ 64093 w 1526400"/>
                  <a:gd name="connsiteY11" fmla="*/ 371712 h 4208893"/>
                  <a:gd name="connsiteX12" fmla="*/ 8712 w 1526400"/>
                  <a:gd name="connsiteY12" fmla="*/ 473746 h 4208893"/>
                  <a:gd name="connsiteX13" fmla="*/ 0 w 1526400"/>
                  <a:gd name="connsiteY13" fmla="*/ 473746 h 4208893"/>
                  <a:gd name="connsiteX14" fmla="*/ 0 w 1526400"/>
                  <a:gd name="connsiteY14" fmla="*/ 3084232 h 4208893"/>
                  <a:gd name="connsiteX15" fmla="*/ 0 w 1526400"/>
                  <a:gd name="connsiteY15" fmla="*/ 3091862 h 4208893"/>
                  <a:gd name="connsiteX16" fmla="*/ 0 w 1526400"/>
                  <a:gd name="connsiteY16" fmla="*/ 3712202 h 4208893"/>
                  <a:gd name="connsiteX17" fmla="*/ 7143 w 1526400"/>
                  <a:gd name="connsiteY17" fmla="*/ 3724241 h 4208893"/>
                  <a:gd name="connsiteX18" fmla="*/ 2792 w 1526400"/>
                  <a:gd name="connsiteY18" fmla="*/ 3724241 h 4208893"/>
                  <a:gd name="connsiteX19" fmla="*/ 64093 w 1526400"/>
                  <a:gd name="connsiteY19" fmla="*/ 3837181 h 4208893"/>
                  <a:gd name="connsiteX20" fmla="*/ 763200 w 1526400"/>
                  <a:gd name="connsiteY20" fmla="*/ 4208893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400" h="4208893">
                    <a:moveTo>
                      <a:pt x="763200" y="4208893"/>
                    </a:moveTo>
                    <a:cubicBezTo>
                      <a:pt x="1054218" y="4208893"/>
                      <a:pt x="1310797" y="4061445"/>
                      <a:pt x="1462307" y="3837181"/>
                    </a:cubicBezTo>
                    <a:lnTo>
                      <a:pt x="1523608" y="3724241"/>
                    </a:lnTo>
                    <a:lnTo>
                      <a:pt x="1519256" y="3724241"/>
                    </a:lnTo>
                    <a:lnTo>
                      <a:pt x="1526400" y="3712201"/>
                    </a:lnTo>
                    <a:lnTo>
                      <a:pt x="1526400" y="3091864"/>
                    </a:lnTo>
                    <a:lnTo>
                      <a:pt x="1526400" y="3084234"/>
                    </a:lnTo>
                    <a:lnTo>
                      <a:pt x="1526400" y="473746"/>
                    </a:lnTo>
                    <a:lnTo>
                      <a:pt x="1517689" y="473746"/>
                    </a:lnTo>
                    <a:lnTo>
                      <a:pt x="1462307" y="371712"/>
                    </a:lnTo>
                    <a:cubicBezTo>
                      <a:pt x="1310797" y="147448"/>
                      <a:pt x="1054218" y="0"/>
                      <a:pt x="763200" y="0"/>
                    </a:cubicBezTo>
                    <a:cubicBezTo>
                      <a:pt x="472183" y="0"/>
                      <a:pt x="215603" y="147448"/>
                      <a:pt x="64093" y="371712"/>
                    </a:cubicBezTo>
                    <a:lnTo>
                      <a:pt x="8712" y="473746"/>
                    </a:lnTo>
                    <a:lnTo>
                      <a:pt x="0" y="473746"/>
                    </a:lnTo>
                    <a:lnTo>
                      <a:pt x="0" y="3084232"/>
                    </a:lnTo>
                    <a:lnTo>
                      <a:pt x="0" y="3091862"/>
                    </a:lnTo>
                    <a:lnTo>
                      <a:pt x="0" y="3712202"/>
                    </a:lnTo>
                    <a:lnTo>
                      <a:pt x="7143" y="3724241"/>
                    </a:lnTo>
                    <a:lnTo>
                      <a:pt x="2792" y="3724241"/>
                    </a:lnTo>
                    <a:lnTo>
                      <a:pt x="64093" y="3837181"/>
                    </a:lnTo>
                    <a:cubicBezTo>
                      <a:pt x="215603" y="4061445"/>
                      <a:pt x="472183" y="4208893"/>
                      <a:pt x="763200" y="4208893"/>
                    </a:cubicBezTo>
                    <a:close/>
                  </a:path>
                </a:pathLst>
              </a:cu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6" name="Freeform 745"/>
              <p:cNvSpPr/>
              <p:nvPr/>
            </p:nvSpPr>
            <p:spPr>
              <a:xfrm>
                <a:off x="3777782" y="1121253"/>
                <a:ext cx="773588" cy="4208893"/>
              </a:xfrm>
              <a:custGeom>
                <a:avLst/>
                <a:gdLst>
                  <a:gd name="connsiteX0" fmla="*/ 10388 w 773588"/>
                  <a:gd name="connsiteY0" fmla="*/ 0 h 4208893"/>
                  <a:gd name="connsiteX1" fmla="*/ 709495 w 773588"/>
                  <a:gd name="connsiteY1" fmla="*/ 371712 h 4208893"/>
                  <a:gd name="connsiteX2" fmla="*/ 770796 w 773588"/>
                  <a:gd name="connsiteY2" fmla="*/ 484652 h 4208893"/>
                  <a:gd name="connsiteX3" fmla="*/ 766444 w 773588"/>
                  <a:gd name="connsiteY3" fmla="*/ 484652 h 4208893"/>
                  <a:gd name="connsiteX4" fmla="*/ 773588 w 773588"/>
                  <a:gd name="connsiteY4" fmla="*/ 496692 h 4208893"/>
                  <a:gd name="connsiteX5" fmla="*/ 773588 w 773588"/>
                  <a:gd name="connsiteY5" fmla="*/ 1117029 h 4208893"/>
                  <a:gd name="connsiteX6" fmla="*/ 773588 w 773588"/>
                  <a:gd name="connsiteY6" fmla="*/ 1124659 h 4208893"/>
                  <a:gd name="connsiteX7" fmla="*/ 773588 w 773588"/>
                  <a:gd name="connsiteY7" fmla="*/ 3735147 h 4208893"/>
                  <a:gd name="connsiteX8" fmla="*/ 764877 w 773588"/>
                  <a:gd name="connsiteY8" fmla="*/ 3735147 h 4208893"/>
                  <a:gd name="connsiteX9" fmla="*/ 709495 w 773588"/>
                  <a:gd name="connsiteY9" fmla="*/ 3837181 h 4208893"/>
                  <a:gd name="connsiteX10" fmla="*/ 10388 w 773588"/>
                  <a:gd name="connsiteY10" fmla="*/ 4208893 h 4208893"/>
                  <a:gd name="connsiteX11" fmla="*/ 0 w 773588"/>
                  <a:gd name="connsiteY11" fmla="*/ 4208238 h 4208893"/>
                  <a:gd name="connsiteX12" fmla="*/ 0 w 773588"/>
                  <a:gd name="connsiteY12" fmla="*/ 655 h 4208893"/>
                  <a:gd name="connsiteX13" fmla="*/ 10388 w 773588"/>
                  <a:gd name="connsiteY13" fmla="*/ 0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588" h="4208893">
                    <a:moveTo>
                      <a:pt x="10388" y="0"/>
                    </a:moveTo>
                    <a:cubicBezTo>
                      <a:pt x="301406" y="0"/>
                      <a:pt x="557985" y="147448"/>
                      <a:pt x="709495" y="371712"/>
                    </a:cubicBezTo>
                    <a:lnTo>
                      <a:pt x="770796" y="484652"/>
                    </a:lnTo>
                    <a:lnTo>
                      <a:pt x="766444" y="484652"/>
                    </a:lnTo>
                    <a:lnTo>
                      <a:pt x="773588" y="496692"/>
                    </a:lnTo>
                    <a:lnTo>
                      <a:pt x="773588" y="1117029"/>
                    </a:lnTo>
                    <a:lnTo>
                      <a:pt x="773588" y="1124659"/>
                    </a:lnTo>
                    <a:lnTo>
                      <a:pt x="773588" y="3735147"/>
                    </a:lnTo>
                    <a:lnTo>
                      <a:pt x="764877" y="3735147"/>
                    </a:lnTo>
                    <a:lnTo>
                      <a:pt x="709495" y="3837181"/>
                    </a:lnTo>
                    <a:cubicBezTo>
                      <a:pt x="557985" y="4061445"/>
                      <a:pt x="301406" y="4208893"/>
                      <a:pt x="10388" y="4208893"/>
                    </a:cubicBezTo>
                    <a:lnTo>
                      <a:pt x="0" y="4208238"/>
                    </a:lnTo>
                    <a:lnTo>
                      <a:pt x="0" y="655"/>
                    </a:lnTo>
                    <a:lnTo>
                      <a:pt x="10388" y="0"/>
                    </a:lnTo>
                    <a:close/>
                  </a:path>
                </a:pathLst>
              </a:custGeom>
              <a:solidFill>
                <a:schemeClr val="bg1">
                  <a:lumMod val="85000"/>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47" name="Group 746"/>
              <p:cNvGrpSpPr/>
              <p:nvPr/>
            </p:nvGrpSpPr>
            <p:grpSpPr>
              <a:xfrm>
                <a:off x="3024841" y="2099107"/>
                <a:ext cx="1526529" cy="229710"/>
                <a:chOff x="3024841" y="2099107"/>
                <a:chExt cx="1526529" cy="229710"/>
              </a:xfrm>
            </p:grpSpPr>
            <p:sp>
              <p:nvSpPr>
                <p:cNvPr id="751" name="Rectangle 750"/>
                <p:cNvSpPr/>
                <p:nvPr/>
              </p:nvSpPr>
              <p:spPr>
                <a:xfrm>
                  <a:off x="3024841" y="2099107"/>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2" name="Rectangle 751"/>
                <p:cNvSpPr/>
                <p:nvPr/>
              </p:nvSpPr>
              <p:spPr>
                <a:xfrm>
                  <a:off x="3777370" y="2099107"/>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8" name="Group 747"/>
              <p:cNvGrpSpPr/>
              <p:nvPr/>
            </p:nvGrpSpPr>
            <p:grpSpPr>
              <a:xfrm>
                <a:off x="3024841" y="2669340"/>
                <a:ext cx="1526529" cy="229710"/>
                <a:chOff x="3024841" y="2669340"/>
                <a:chExt cx="1526529" cy="229710"/>
              </a:xfrm>
            </p:grpSpPr>
            <p:sp>
              <p:nvSpPr>
                <p:cNvPr id="749" name="Rectangle 748"/>
                <p:cNvSpPr/>
                <p:nvPr/>
              </p:nvSpPr>
              <p:spPr>
                <a:xfrm>
                  <a:off x="3024841" y="2669340"/>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0" name="Rectangle 749"/>
                <p:cNvSpPr/>
                <p:nvPr/>
              </p:nvSpPr>
              <p:spPr>
                <a:xfrm>
                  <a:off x="3777370" y="2669340"/>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769" name="Group 768"/>
          <p:cNvGrpSpPr/>
          <p:nvPr userDrawn="1"/>
        </p:nvGrpSpPr>
        <p:grpSpPr>
          <a:xfrm>
            <a:off x="3554390" y="1995234"/>
            <a:ext cx="1461269" cy="3213611"/>
            <a:chOff x="3024841" y="1111174"/>
            <a:chExt cx="2041824" cy="4490363"/>
          </a:xfrm>
        </p:grpSpPr>
        <p:grpSp>
          <p:nvGrpSpPr>
            <p:cNvPr id="770" name="Group 769"/>
            <p:cNvGrpSpPr/>
            <p:nvPr/>
          </p:nvGrpSpPr>
          <p:grpSpPr>
            <a:xfrm>
              <a:off x="4020130" y="4781500"/>
              <a:ext cx="422365" cy="665175"/>
              <a:chOff x="3200400" y="5055326"/>
              <a:chExt cx="422365" cy="665175"/>
            </a:xfrm>
            <a:solidFill>
              <a:schemeClr val="tx1">
                <a:lumMod val="20000"/>
                <a:lumOff val="80000"/>
              </a:schemeClr>
            </a:solidFill>
          </p:grpSpPr>
          <p:sp>
            <p:nvSpPr>
              <p:cNvPr id="800" name="Rounded Rectangle 799"/>
              <p:cNvSpPr/>
              <p:nvPr/>
            </p:nvSpPr>
            <p:spPr>
              <a:xfrm>
                <a:off x="3294017" y="5055326"/>
                <a:ext cx="235131" cy="653143"/>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01" name="Rectangle 800"/>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1" name="Group 770"/>
            <p:cNvGrpSpPr/>
            <p:nvPr/>
          </p:nvGrpSpPr>
          <p:grpSpPr>
            <a:xfrm>
              <a:off x="3464153" y="4781500"/>
              <a:ext cx="422365" cy="665175"/>
              <a:chOff x="3200400" y="5055326"/>
              <a:chExt cx="422365" cy="665175"/>
            </a:xfrm>
            <a:solidFill>
              <a:schemeClr val="tx1">
                <a:lumMod val="20000"/>
                <a:lumOff val="80000"/>
              </a:schemeClr>
            </a:solidFill>
          </p:grpSpPr>
          <p:sp>
            <p:nvSpPr>
              <p:cNvPr id="798" name="Rounded Rectangle 797"/>
              <p:cNvSpPr/>
              <p:nvPr/>
            </p:nvSpPr>
            <p:spPr>
              <a:xfrm>
                <a:off x="3294017" y="5055326"/>
                <a:ext cx="235131" cy="65314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9" name="Rectangle 798"/>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2" name="Group 771"/>
            <p:cNvGrpSpPr/>
            <p:nvPr/>
          </p:nvGrpSpPr>
          <p:grpSpPr>
            <a:xfrm>
              <a:off x="3869069" y="1743069"/>
              <a:ext cx="1110343" cy="3041489"/>
              <a:chOff x="3869069" y="1814628"/>
              <a:chExt cx="1110343" cy="3041489"/>
            </a:xfrm>
          </p:grpSpPr>
          <p:sp>
            <p:nvSpPr>
              <p:cNvPr id="795" name="Rounded Rectangle 794"/>
              <p:cNvSpPr/>
              <p:nvPr/>
            </p:nvSpPr>
            <p:spPr>
              <a:xfrm>
                <a:off x="3869069" y="2020368"/>
                <a:ext cx="1110343" cy="2630009"/>
              </a:xfrm>
              <a:prstGeom prst="roundRect">
                <a:avLst/>
              </a:prstGeom>
              <a:noFill/>
              <a:ln w="1270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6" name="Rounded Rectangle 795"/>
              <p:cNvSpPr/>
              <p:nvPr/>
            </p:nvSpPr>
            <p:spPr>
              <a:xfrm>
                <a:off x="4487848" y="181462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7" name="Rounded Rectangle 796"/>
              <p:cNvSpPr/>
              <p:nvPr/>
            </p:nvSpPr>
            <p:spPr>
              <a:xfrm>
                <a:off x="4487848" y="444463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3" name="Group 772"/>
            <p:cNvGrpSpPr/>
            <p:nvPr/>
          </p:nvGrpSpPr>
          <p:grpSpPr>
            <a:xfrm>
              <a:off x="3309719" y="4928326"/>
              <a:ext cx="422365" cy="673211"/>
              <a:chOff x="3213463" y="5055326"/>
              <a:chExt cx="422365" cy="673211"/>
            </a:xfrm>
          </p:grpSpPr>
          <p:sp>
            <p:nvSpPr>
              <p:cNvPr id="793" name="Rounded Rectangle 792"/>
              <p:cNvSpPr/>
              <p:nvPr/>
            </p:nvSpPr>
            <p:spPr>
              <a:xfrm>
                <a:off x="3307080" y="5055326"/>
                <a:ext cx="235131" cy="653143"/>
              </a:xfrm>
              <a:prstGeom prst="roundRect">
                <a:avLst/>
              </a:pr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4" name="Rectangle 793"/>
              <p:cNvSpPr/>
              <p:nvPr/>
            </p:nvSpPr>
            <p:spPr>
              <a:xfrm>
                <a:off x="3213463"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4" name="Group 773"/>
            <p:cNvGrpSpPr/>
            <p:nvPr/>
          </p:nvGrpSpPr>
          <p:grpSpPr>
            <a:xfrm>
              <a:off x="3945443" y="4928326"/>
              <a:ext cx="422365" cy="673211"/>
              <a:chOff x="3200400" y="5055326"/>
              <a:chExt cx="422365" cy="673211"/>
            </a:xfrm>
            <a:solidFill>
              <a:schemeClr val="bg1">
                <a:lumMod val="95000"/>
              </a:schemeClr>
            </a:solidFill>
          </p:grpSpPr>
          <p:sp>
            <p:nvSpPr>
              <p:cNvPr id="791" name="Rounded Rectangle 790"/>
              <p:cNvSpPr/>
              <p:nvPr/>
            </p:nvSpPr>
            <p:spPr>
              <a:xfrm>
                <a:off x="3294017" y="5055326"/>
                <a:ext cx="235131" cy="653143"/>
              </a:xfrm>
              <a:prstGeom prst="roundRect">
                <a:avLst/>
              </a:prstGeom>
              <a:solidFill>
                <a:srgbClr val="E5E5E5"/>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2" name="Rectangle 791"/>
              <p:cNvSpPr/>
              <p:nvPr/>
            </p:nvSpPr>
            <p:spPr>
              <a:xfrm>
                <a:off x="3200400"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5" name="Group 774"/>
            <p:cNvGrpSpPr/>
            <p:nvPr/>
          </p:nvGrpSpPr>
          <p:grpSpPr>
            <a:xfrm>
              <a:off x="4336867" y="3235050"/>
              <a:ext cx="512080" cy="1080000"/>
              <a:chOff x="4336867" y="3370217"/>
              <a:chExt cx="512080" cy="1080000"/>
            </a:xfrm>
            <a:solidFill>
              <a:schemeClr val="bg1">
                <a:lumMod val="85000"/>
              </a:schemeClr>
            </a:solidFill>
          </p:grpSpPr>
          <p:sp>
            <p:nvSpPr>
              <p:cNvPr id="788" name="Rounded Rectangle 787"/>
              <p:cNvSpPr/>
              <p:nvPr/>
            </p:nvSpPr>
            <p:spPr>
              <a:xfrm>
                <a:off x="4336867" y="3549468"/>
                <a:ext cx="493774" cy="705394"/>
              </a:xfrm>
              <a:prstGeom prst="roundRect">
                <a:avLst>
                  <a:gd name="adj" fmla="val 50000"/>
                </a:avLst>
              </a:prstGeom>
              <a:grpFill/>
              <a:ln w="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9" name="Oval 788"/>
              <p:cNvSpPr/>
              <p:nvPr/>
            </p:nvSpPr>
            <p:spPr>
              <a:xfrm>
                <a:off x="4524947" y="3370217"/>
                <a:ext cx="324000" cy="1080000"/>
              </a:xfrm>
              <a:prstGeom prst="ellipse">
                <a:avLst/>
              </a:prstGeom>
              <a:grpFill/>
              <a:ln w="3175">
                <a:solidFill>
                  <a:schemeClr val="tx1">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0" name="Oval 789"/>
              <p:cNvSpPr/>
              <p:nvPr/>
            </p:nvSpPr>
            <p:spPr>
              <a:xfrm>
                <a:off x="4615102" y="3453017"/>
                <a:ext cx="169817" cy="914400"/>
              </a:xfrm>
              <a:prstGeom prst="ellipse">
                <a:avLst/>
              </a:prstGeom>
              <a:grpFill/>
              <a:ln w="3175">
                <a:solidFill>
                  <a:schemeClr val="tx1">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6" name="Group 775"/>
            <p:cNvGrpSpPr/>
            <p:nvPr/>
          </p:nvGrpSpPr>
          <p:grpSpPr>
            <a:xfrm>
              <a:off x="4679936" y="4362554"/>
              <a:ext cx="386729" cy="386729"/>
              <a:chOff x="7657796" y="1755793"/>
              <a:chExt cx="612648" cy="612648"/>
            </a:xfrm>
          </p:grpSpPr>
          <p:sp>
            <p:nvSpPr>
              <p:cNvPr id="786" name="Flowchart: Summing Junction 785"/>
              <p:cNvSpPr/>
              <p:nvPr/>
            </p:nvSpPr>
            <p:spPr>
              <a:xfrm rot="2700000">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7" name="Flowchart: Summing Junction 786"/>
              <p:cNvSpPr/>
              <p:nvPr/>
            </p:nvSpPr>
            <p:spPr>
              <a:xfrm>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7" name="Group 776"/>
            <p:cNvGrpSpPr/>
            <p:nvPr/>
          </p:nvGrpSpPr>
          <p:grpSpPr>
            <a:xfrm>
              <a:off x="3024841" y="1111174"/>
              <a:ext cx="1526529" cy="4218972"/>
              <a:chOff x="3024841" y="1111174"/>
              <a:chExt cx="1526529" cy="4218972"/>
            </a:xfrm>
          </p:grpSpPr>
          <p:sp>
            <p:nvSpPr>
              <p:cNvPr id="778" name="Freeform 777"/>
              <p:cNvSpPr/>
              <p:nvPr/>
            </p:nvSpPr>
            <p:spPr>
              <a:xfrm flipV="1">
                <a:off x="3024841" y="1111174"/>
                <a:ext cx="1526400" cy="4208893"/>
              </a:xfrm>
              <a:custGeom>
                <a:avLst/>
                <a:gdLst>
                  <a:gd name="connsiteX0" fmla="*/ 763200 w 1526400"/>
                  <a:gd name="connsiteY0" fmla="*/ 4208893 h 4208893"/>
                  <a:gd name="connsiteX1" fmla="*/ 1462307 w 1526400"/>
                  <a:gd name="connsiteY1" fmla="*/ 3837181 h 4208893"/>
                  <a:gd name="connsiteX2" fmla="*/ 1523608 w 1526400"/>
                  <a:gd name="connsiteY2" fmla="*/ 3724241 h 4208893"/>
                  <a:gd name="connsiteX3" fmla="*/ 1519256 w 1526400"/>
                  <a:gd name="connsiteY3" fmla="*/ 3724241 h 4208893"/>
                  <a:gd name="connsiteX4" fmla="*/ 1526400 w 1526400"/>
                  <a:gd name="connsiteY4" fmla="*/ 3712201 h 4208893"/>
                  <a:gd name="connsiteX5" fmla="*/ 1526400 w 1526400"/>
                  <a:gd name="connsiteY5" fmla="*/ 3091864 h 4208893"/>
                  <a:gd name="connsiteX6" fmla="*/ 1526400 w 1526400"/>
                  <a:gd name="connsiteY6" fmla="*/ 3084234 h 4208893"/>
                  <a:gd name="connsiteX7" fmla="*/ 1526400 w 1526400"/>
                  <a:gd name="connsiteY7" fmla="*/ 473746 h 4208893"/>
                  <a:gd name="connsiteX8" fmla="*/ 1517689 w 1526400"/>
                  <a:gd name="connsiteY8" fmla="*/ 473746 h 4208893"/>
                  <a:gd name="connsiteX9" fmla="*/ 1462307 w 1526400"/>
                  <a:gd name="connsiteY9" fmla="*/ 371712 h 4208893"/>
                  <a:gd name="connsiteX10" fmla="*/ 763200 w 1526400"/>
                  <a:gd name="connsiteY10" fmla="*/ 0 h 4208893"/>
                  <a:gd name="connsiteX11" fmla="*/ 64093 w 1526400"/>
                  <a:gd name="connsiteY11" fmla="*/ 371712 h 4208893"/>
                  <a:gd name="connsiteX12" fmla="*/ 8712 w 1526400"/>
                  <a:gd name="connsiteY12" fmla="*/ 473746 h 4208893"/>
                  <a:gd name="connsiteX13" fmla="*/ 0 w 1526400"/>
                  <a:gd name="connsiteY13" fmla="*/ 473746 h 4208893"/>
                  <a:gd name="connsiteX14" fmla="*/ 0 w 1526400"/>
                  <a:gd name="connsiteY14" fmla="*/ 3084232 h 4208893"/>
                  <a:gd name="connsiteX15" fmla="*/ 0 w 1526400"/>
                  <a:gd name="connsiteY15" fmla="*/ 3091862 h 4208893"/>
                  <a:gd name="connsiteX16" fmla="*/ 0 w 1526400"/>
                  <a:gd name="connsiteY16" fmla="*/ 3712202 h 4208893"/>
                  <a:gd name="connsiteX17" fmla="*/ 7143 w 1526400"/>
                  <a:gd name="connsiteY17" fmla="*/ 3724241 h 4208893"/>
                  <a:gd name="connsiteX18" fmla="*/ 2792 w 1526400"/>
                  <a:gd name="connsiteY18" fmla="*/ 3724241 h 4208893"/>
                  <a:gd name="connsiteX19" fmla="*/ 64093 w 1526400"/>
                  <a:gd name="connsiteY19" fmla="*/ 3837181 h 4208893"/>
                  <a:gd name="connsiteX20" fmla="*/ 763200 w 1526400"/>
                  <a:gd name="connsiteY20" fmla="*/ 4208893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400" h="4208893">
                    <a:moveTo>
                      <a:pt x="763200" y="4208893"/>
                    </a:moveTo>
                    <a:cubicBezTo>
                      <a:pt x="1054218" y="4208893"/>
                      <a:pt x="1310797" y="4061445"/>
                      <a:pt x="1462307" y="3837181"/>
                    </a:cubicBezTo>
                    <a:lnTo>
                      <a:pt x="1523608" y="3724241"/>
                    </a:lnTo>
                    <a:lnTo>
                      <a:pt x="1519256" y="3724241"/>
                    </a:lnTo>
                    <a:lnTo>
                      <a:pt x="1526400" y="3712201"/>
                    </a:lnTo>
                    <a:lnTo>
                      <a:pt x="1526400" y="3091864"/>
                    </a:lnTo>
                    <a:lnTo>
                      <a:pt x="1526400" y="3084234"/>
                    </a:lnTo>
                    <a:lnTo>
                      <a:pt x="1526400" y="473746"/>
                    </a:lnTo>
                    <a:lnTo>
                      <a:pt x="1517689" y="473746"/>
                    </a:lnTo>
                    <a:lnTo>
                      <a:pt x="1462307" y="371712"/>
                    </a:lnTo>
                    <a:cubicBezTo>
                      <a:pt x="1310797" y="147448"/>
                      <a:pt x="1054218" y="0"/>
                      <a:pt x="763200" y="0"/>
                    </a:cubicBezTo>
                    <a:cubicBezTo>
                      <a:pt x="472183" y="0"/>
                      <a:pt x="215603" y="147448"/>
                      <a:pt x="64093" y="371712"/>
                    </a:cubicBezTo>
                    <a:lnTo>
                      <a:pt x="8712" y="473746"/>
                    </a:lnTo>
                    <a:lnTo>
                      <a:pt x="0" y="473746"/>
                    </a:lnTo>
                    <a:lnTo>
                      <a:pt x="0" y="3084232"/>
                    </a:lnTo>
                    <a:lnTo>
                      <a:pt x="0" y="3091862"/>
                    </a:lnTo>
                    <a:lnTo>
                      <a:pt x="0" y="3712202"/>
                    </a:lnTo>
                    <a:lnTo>
                      <a:pt x="7143" y="3724241"/>
                    </a:lnTo>
                    <a:lnTo>
                      <a:pt x="2792" y="3724241"/>
                    </a:lnTo>
                    <a:lnTo>
                      <a:pt x="64093" y="3837181"/>
                    </a:lnTo>
                    <a:cubicBezTo>
                      <a:pt x="215603" y="4061445"/>
                      <a:pt x="472183" y="4208893"/>
                      <a:pt x="763200" y="4208893"/>
                    </a:cubicBezTo>
                    <a:close/>
                  </a:path>
                </a:pathLst>
              </a:cu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9" name="Freeform 778"/>
              <p:cNvSpPr/>
              <p:nvPr/>
            </p:nvSpPr>
            <p:spPr>
              <a:xfrm>
                <a:off x="3777782" y="1121253"/>
                <a:ext cx="773588" cy="4208893"/>
              </a:xfrm>
              <a:custGeom>
                <a:avLst/>
                <a:gdLst>
                  <a:gd name="connsiteX0" fmla="*/ 10388 w 773588"/>
                  <a:gd name="connsiteY0" fmla="*/ 0 h 4208893"/>
                  <a:gd name="connsiteX1" fmla="*/ 709495 w 773588"/>
                  <a:gd name="connsiteY1" fmla="*/ 371712 h 4208893"/>
                  <a:gd name="connsiteX2" fmla="*/ 770796 w 773588"/>
                  <a:gd name="connsiteY2" fmla="*/ 484652 h 4208893"/>
                  <a:gd name="connsiteX3" fmla="*/ 766444 w 773588"/>
                  <a:gd name="connsiteY3" fmla="*/ 484652 h 4208893"/>
                  <a:gd name="connsiteX4" fmla="*/ 773588 w 773588"/>
                  <a:gd name="connsiteY4" fmla="*/ 496692 h 4208893"/>
                  <a:gd name="connsiteX5" fmla="*/ 773588 w 773588"/>
                  <a:gd name="connsiteY5" fmla="*/ 1117029 h 4208893"/>
                  <a:gd name="connsiteX6" fmla="*/ 773588 w 773588"/>
                  <a:gd name="connsiteY6" fmla="*/ 1124659 h 4208893"/>
                  <a:gd name="connsiteX7" fmla="*/ 773588 w 773588"/>
                  <a:gd name="connsiteY7" fmla="*/ 3735147 h 4208893"/>
                  <a:gd name="connsiteX8" fmla="*/ 764877 w 773588"/>
                  <a:gd name="connsiteY8" fmla="*/ 3735147 h 4208893"/>
                  <a:gd name="connsiteX9" fmla="*/ 709495 w 773588"/>
                  <a:gd name="connsiteY9" fmla="*/ 3837181 h 4208893"/>
                  <a:gd name="connsiteX10" fmla="*/ 10388 w 773588"/>
                  <a:gd name="connsiteY10" fmla="*/ 4208893 h 4208893"/>
                  <a:gd name="connsiteX11" fmla="*/ 0 w 773588"/>
                  <a:gd name="connsiteY11" fmla="*/ 4208238 h 4208893"/>
                  <a:gd name="connsiteX12" fmla="*/ 0 w 773588"/>
                  <a:gd name="connsiteY12" fmla="*/ 655 h 4208893"/>
                  <a:gd name="connsiteX13" fmla="*/ 10388 w 773588"/>
                  <a:gd name="connsiteY13" fmla="*/ 0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588" h="4208893">
                    <a:moveTo>
                      <a:pt x="10388" y="0"/>
                    </a:moveTo>
                    <a:cubicBezTo>
                      <a:pt x="301406" y="0"/>
                      <a:pt x="557985" y="147448"/>
                      <a:pt x="709495" y="371712"/>
                    </a:cubicBezTo>
                    <a:lnTo>
                      <a:pt x="770796" y="484652"/>
                    </a:lnTo>
                    <a:lnTo>
                      <a:pt x="766444" y="484652"/>
                    </a:lnTo>
                    <a:lnTo>
                      <a:pt x="773588" y="496692"/>
                    </a:lnTo>
                    <a:lnTo>
                      <a:pt x="773588" y="1117029"/>
                    </a:lnTo>
                    <a:lnTo>
                      <a:pt x="773588" y="1124659"/>
                    </a:lnTo>
                    <a:lnTo>
                      <a:pt x="773588" y="3735147"/>
                    </a:lnTo>
                    <a:lnTo>
                      <a:pt x="764877" y="3735147"/>
                    </a:lnTo>
                    <a:lnTo>
                      <a:pt x="709495" y="3837181"/>
                    </a:lnTo>
                    <a:cubicBezTo>
                      <a:pt x="557985" y="4061445"/>
                      <a:pt x="301406" y="4208893"/>
                      <a:pt x="10388" y="4208893"/>
                    </a:cubicBezTo>
                    <a:lnTo>
                      <a:pt x="0" y="4208238"/>
                    </a:lnTo>
                    <a:lnTo>
                      <a:pt x="0" y="655"/>
                    </a:lnTo>
                    <a:lnTo>
                      <a:pt x="10388" y="0"/>
                    </a:lnTo>
                    <a:close/>
                  </a:path>
                </a:pathLst>
              </a:custGeom>
              <a:solidFill>
                <a:schemeClr val="bg1">
                  <a:lumMod val="85000"/>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80" name="Group 779"/>
              <p:cNvGrpSpPr/>
              <p:nvPr/>
            </p:nvGrpSpPr>
            <p:grpSpPr>
              <a:xfrm>
                <a:off x="3024841" y="2099107"/>
                <a:ext cx="1526529" cy="229710"/>
                <a:chOff x="3024841" y="2099107"/>
                <a:chExt cx="1526529" cy="229710"/>
              </a:xfrm>
            </p:grpSpPr>
            <p:sp>
              <p:nvSpPr>
                <p:cNvPr id="784" name="Rectangle 783"/>
                <p:cNvSpPr/>
                <p:nvPr/>
              </p:nvSpPr>
              <p:spPr>
                <a:xfrm>
                  <a:off x="3024841" y="2099107"/>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5" name="Rectangle 784"/>
                <p:cNvSpPr/>
                <p:nvPr/>
              </p:nvSpPr>
              <p:spPr>
                <a:xfrm>
                  <a:off x="3777370" y="2099107"/>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1" name="Group 780"/>
              <p:cNvGrpSpPr/>
              <p:nvPr/>
            </p:nvGrpSpPr>
            <p:grpSpPr>
              <a:xfrm>
                <a:off x="3024841" y="2669340"/>
                <a:ext cx="1526529" cy="229710"/>
                <a:chOff x="3024841" y="2669340"/>
                <a:chExt cx="1526529" cy="229710"/>
              </a:xfrm>
            </p:grpSpPr>
            <p:sp>
              <p:nvSpPr>
                <p:cNvPr id="782" name="Rectangle 781"/>
                <p:cNvSpPr/>
                <p:nvPr/>
              </p:nvSpPr>
              <p:spPr>
                <a:xfrm>
                  <a:off x="3024841" y="2669340"/>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3" name="Rectangle 782"/>
                <p:cNvSpPr/>
                <p:nvPr/>
              </p:nvSpPr>
              <p:spPr>
                <a:xfrm>
                  <a:off x="3777370" y="2669340"/>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9" name="Group 8"/>
          <p:cNvGrpSpPr/>
          <p:nvPr userDrawn="1"/>
        </p:nvGrpSpPr>
        <p:grpSpPr>
          <a:xfrm>
            <a:off x="382138" y="3322959"/>
            <a:ext cx="1052582" cy="432000"/>
            <a:chOff x="382138" y="3322959"/>
            <a:chExt cx="1052582" cy="432000"/>
          </a:xfrm>
        </p:grpSpPr>
        <p:pic>
          <p:nvPicPr>
            <p:cNvPr id="4" name="Picture 3"/>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382138" y="3322959"/>
              <a:ext cx="498414" cy="432000"/>
            </a:xfrm>
            <a:prstGeom prst="rect">
              <a:avLst/>
            </a:prstGeom>
          </p:spPr>
        </p:pic>
        <p:pic>
          <p:nvPicPr>
            <p:cNvPr id="231" name="Picture 230"/>
            <p:cNvPicPr>
              <a:picLocks noChangeAspect="1"/>
            </p:cNvPicPr>
            <p:nvPr userDrawn="1"/>
          </p:nvPicPr>
          <p:blipFill rotWithShape="1">
            <a:blip r:embed="rId9" cstate="print">
              <a:extLst>
                <a:ext uri="{28A0092B-C50C-407E-A947-70E740481C1C}">
                  <a14:useLocalDpi xmlns:a14="http://schemas.microsoft.com/office/drawing/2010/main" val="0"/>
                </a:ext>
              </a:extLst>
            </a:blip>
            <a:srcRect b="25464"/>
            <a:stretch/>
          </p:blipFill>
          <p:spPr>
            <a:xfrm>
              <a:off x="941298" y="3322959"/>
              <a:ext cx="493422" cy="432000"/>
            </a:xfrm>
            <a:prstGeom prst="rect">
              <a:avLst/>
            </a:prstGeom>
          </p:spPr>
        </p:pic>
      </p:grpSp>
      <p:grpSp>
        <p:nvGrpSpPr>
          <p:cNvPr id="233" name="Group 232"/>
          <p:cNvGrpSpPr/>
          <p:nvPr userDrawn="1"/>
        </p:nvGrpSpPr>
        <p:grpSpPr>
          <a:xfrm>
            <a:off x="1950749" y="3322959"/>
            <a:ext cx="1052582" cy="432000"/>
            <a:chOff x="382138" y="3322959"/>
            <a:chExt cx="1052582" cy="432000"/>
          </a:xfrm>
        </p:grpSpPr>
        <p:pic>
          <p:nvPicPr>
            <p:cNvPr id="234" name="Picture 233"/>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382138" y="3322959"/>
              <a:ext cx="498414" cy="432000"/>
            </a:xfrm>
            <a:prstGeom prst="rect">
              <a:avLst/>
            </a:prstGeom>
          </p:spPr>
        </p:pic>
        <p:pic>
          <p:nvPicPr>
            <p:cNvPr id="235" name="Picture 234"/>
            <p:cNvPicPr>
              <a:picLocks noChangeAspect="1"/>
            </p:cNvPicPr>
            <p:nvPr userDrawn="1"/>
          </p:nvPicPr>
          <p:blipFill rotWithShape="1">
            <a:blip r:embed="rId9" cstate="print">
              <a:extLst>
                <a:ext uri="{28A0092B-C50C-407E-A947-70E740481C1C}">
                  <a14:useLocalDpi xmlns:a14="http://schemas.microsoft.com/office/drawing/2010/main" val="0"/>
                </a:ext>
              </a:extLst>
            </a:blip>
            <a:srcRect b="25464"/>
            <a:stretch/>
          </p:blipFill>
          <p:spPr>
            <a:xfrm>
              <a:off x="941298" y="3322959"/>
              <a:ext cx="493422" cy="432000"/>
            </a:xfrm>
            <a:prstGeom prst="rect">
              <a:avLst/>
            </a:prstGeom>
          </p:spPr>
        </p:pic>
      </p:grpSp>
      <p:grpSp>
        <p:nvGrpSpPr>
          <p:cNvPr id="237" name="Group 236"/>
          <p:cNvGrpSpPr/>
          <p:nvPr userDrawn="1"/>
        </p:nvGrpSpPr>
        <p:grpSpPr>
          <a:xfrm>
            <a:off x="3572862" y="3322959"/>
            <a:ext cx="1052582" cy="432000"/>
            <a:chOff x="382138" y="3322959"/>
            <a:chExt cx="1052582" cy="432000"/>
          </a:xfrm>
        </p:grpSpPr>
        <p:pic>
          <p:nvPicPr>
            <p:cNvPr id="238" name="Picture 237"/>
            <p:cNvPicPr>
              <a:picLocks noChangeAspect="1"/>
            </p:cNvPicPr>
            <p:nvPr userDrawn="1"/>
          </p:nvPicPr>
          <p:blipFill>
            <a:blip r:embed="rId8">
              <a:extLst>
                <a:ext uri="{28A0092B-C50C-407E-A947-70E740481C1C}">
                  <a14:useLocalDpi xmlns:a14="http://schemas.microsoft.com/office/drawing/2010/main" val="0"/>
                </a:ext>
              </a:extLst>
            </a:blip>
            <a:stretch>
              <a:fillRect/>
            </a:stretch>
          </p:blipFill>
          <p:spPr>
            <a:xfrm>
              <a:off x="382138" y="3322959"/>
              <a:ext cx="498414" cy="432000"/>
            </a:xfrm>
            <a:prstGeom prst="rect">
              <a:avLst/>
            </a:prstGeom>
          </p:spPr>
        </p:pic>
        <p:pic>
          <p:nvPicPr>
            <p:cNvPr id="239" name="Picture 238"/>
            <p:cNvPicPr>
              <a:picLocks noChangeAspect="1"/>
            </p:cNvPicPr>
            <p:nvPr userDrawn="1"/>
          </p:nvPicPr>
          <p:blipFill rotWithShape="1">
            <a:blip r:embed="rId9" cstate="print">
              <a:extLst>
                <a:ext uri="{28A0092B-C50C-407E-A947-70E740481C1C}">
                  <a14:useLocalDpi xmlns:a14="http://schemas.microsoft.com/office/drawing/2010/main" val="0"/>
                </a:ext>
              </a:extLst>
            </a:blip>
            <a:srcRect b="25464"/>
            <a:stretch/>
          </p:blipFill>
          <p:spPr>
            <a:xfrm>
              <a:off x="941298" y="3322959"/>
              <a:ext cx="493422" cy="432000"/>
            </a:xfrm>
            <a:prstGeom prst="rect">
              <a:avLst/>
            </a:prstGeom>
          </p:spPr>
        </p:pic>
      </p:grpSp>
      <p:sp>
        <p:nvSpPr>
          <p:cNvPr id="240" name="Text Placeholder 13"/>
          <p:cNvSpPr>
            <a:spLocks noGrp="1"/>
          </p:cNvSpPr>
          <p:nvPr>
            <p:ph type="body" sz="quarter" idx="11" hasCustomPrompt="1"/>
          </p:nvPr>
        </p:nvSpPr>
        <p:spPr>
          <a:xfrm>
            <a:off x="468313" y="692696"/>
            <a:ext cx="6135687"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241" name="Title 1"/>
          <p:cNvSpPr>
            <a:spLocks noGrp="1"/>
          </p:cNvSpPr>
          <p:nvPr>
            <p:ph type="title"/>
          </p:nvPr>
        </p:nvSpPr>
        <p:spPr>
          <a:xfrm>
            <a:off x="468000" y="299357"/>
            <a:ext cx="6127533" cy="430887"/>
          </a:xfrm>
        </p:spPr>
        <p:txBody>
          <a:bodyPr/>
          <a:lstStyle>
            <a:lvl1pPr>
              <a:defRPr>
                <a:solidFill>
                  <a:schemeClr val="tx1"/>
                </a:solidFill>
              </a:defRPr>
            </a:lvl1pPr>
          </a:lstStyle>
          <a:p>
            <a:r>
              <a:rPr lang="en-US" dirty="0"/>
              <a:t>Click to edit Master title style</a:t>
            </a:r>
            <a:endParaRPr lang="en-GB" dirty="0"/>
          </a:p>
        </p:txBody>
      </p:sp>
      <p:sp>
        <p:nvSpPr>
          <p:cNvPr id="243" name="TextBox 242"/>
          <p:cNvSpPr txBox="1"/>
          <p:nvPr userDrawn="1"/>
        </p:nvSpPr>
        <p:spPr>
          <a:xfrm>
            <a:off x="0" y="0"/>
            <a:ext cx="572100" cy="276999"/>
          </a:xfrm>
          <a:prstGeom prst="rect">
            <a:avLst/>
          </a:prstGeom>
          <a:solidFill>
            <a:schemeClr val="bg1">
              <a:lumMod val="85000"/>
            </a:schemeClr>
          </a:solidFill>
        </p:spPr>
        <p:txBody>
          <a:bodyPr wrap="square" rtlCol="0">
            <a:spAutoFit/>
          </a:bodyPr>
          <a:lstStyle/>
          <a:p>
            <a:fld id="{4A6FA0D6-BA1A-4BC7-9045-2CD7EE978BE4}" type="slidenum">
              <a:rPr lang="sv-SE" sz="1200" smtClean="0">
                <a:solidFill>
                  <a:schemeClr val="accent6"/>
                </a:solidFill>
              </a:rPr>
              <a:pPr/>
              <a:t>‹Nr.›</a:t>
            </a:fld>
            <a:endParaRPr lang="sv-SE" sz="1200" dirty="0">
              <a:solidFill>
                <a:schemeClr val="accent6"/>
              </a:solidFill>
            </a:endParaRPr>
          </a:p>
        </p:txBody>
      </p:sp>
    </p:spTree>
    <p:custDataLst>
      <p:tags r:id="rId1"/>
    </p:custDataLst>
    <p:extLst>
      <p:ext uri="{BB962C8B-B14F-4D97-AF65-F5344CB8AC3E}">
        <p14:creationId xmlns:p14="http://schemas.microsoft.com/office/powerpoint/2010/main" val="666056529"/>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MEDIUM box - 1 picture medium">
    <p:spTree>
      <p:nvGrpSpPr>
        <p:cNvPr id="1" name=""/>
        <p:cNvGrpSpPr/>
        <p:nvPr/>
      </p:nvGrpSpPr>
      <p:grpSpPr>
        <a:xfrm>
          <a:off x="0" y="0"/>
          <a:ext cx="0" cy="0"/>
          <a:chOff x="0" y="0"/>
          <a:chExt cx="0" cy="0"/>
        </a:xfrm>
      </p:grpSpPr>
      <p:sp>
        <p:nvSpPr>
          <p:cNvPr id="2" name="Round Same Side Corner Rectangle 1"/>
          <p:cNvSpPr/>
          <p:nvPr/>
        </p:nvSpPr>
        <p:spPr>
          <a:xfrm>
            <a:off x="221989"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3068960"/>
            <a:ext cx="4103687"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3320988"/>
            <a:ext cx="4103687" cy="3384612"/>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hasCustomPrompt="1"/>
          </p:nvPr>
        </p:nvSpPr>
        <p:spPr>
          <a:xfrm>
            <a:off x="4788024" y="3249612"/>
            <a:ext cx="3887664" cy="3455988"/>
          </a:xfrm>
          <a:prstGeom prst="rect">
            <a:avLst/>
          </a:prstGeom>
        </p:spPr>
        <p:txBody>
          <a:bodyPr>
            <a:normAutofit/>
          </a:bodyPr>
          <a:lstStyle>
            <a:lvl1pPr marL="0" indent="0">
              <a:buNone/>
              <a:defRPr sz="900" baseline="0">
                <a:solidFill>
                  <a:schemeClr val="tx1"/>
                </a:solidFill>
              </a:defRPr>
            </a:lvl1pPr>
          </a:lstStyle>
          <a:p>
            <a:r>
              <a:rPr lang="fr-CH" dirty="0"/>
              <a:t>Click icon to insert picture</a:t>
            </a:r>
            <a:endParaRPr lang="en-GB" dirty="0"/>
          </a:p>
        </p:txBody>
      </p:sp>
      <p:sp>
        <p:nvSpPr>
          <p:cNvPr id="79" name="Rounded Rectangle 7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0" name="Group 79"/>
          <p:cNvGrpSpPr/>
          <p:nvPr userDrawn="1"/>
        </p:nvGrpSpPr>
        <p:grpSpPr>
          <a:xfrm>
            <a:off x="7684848" y="6412290"/>
            <a:ext cx="559962" cy="255454"/>
            <a:chOff x="7694093" y="1499285"/>
            <a:chExt cx="559962" cy="255454"/>
          </a:xfrm>
        </p:grpSpPr>
        <p:grpSp>
          <p:nvGrpSpPr>
            <p:cNvPr id="81" name="Group 80"/>
            <p:cNvGrpSpPr/>
            <p:nvPr/>
          </p:nvGrpSpPr>
          <p:grpSpPr>
            <a:xfrm>
              <a:off x="7694093" y="1499285"/>
              <a:ext cx="486897" cy="255374"/>
              <a:chOff x="7694093" y="1499285"/>
              <a:chExt cx="486897" cy="255374"/>
            </a:xfrm>
          </p:grpSpPr>
          <p:sp>
            <p:nvSpPr>
              <p:cNvPr id="83" name="Rounded Rectangle 8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Flowchart: Extract 8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Freeform 8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2" name="TextBox 8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6" name="Group 85"/>
          <p:cNvGrpSpPr/>
          <p:nvPr userDrawn="1"/>
        </p:nvGrpSpPr>
        <p:grpSpPr>
          <a:xfrm>
            <a:off x="8198004" y="6412290"/>
            <a:ext cx="580459" cy="255454"/>
            <a:chOff x="8232919" y="1499285"/>
            <a:chExt cx="580459" cy="255454"/>
          </a:xfrm>
        </p:grpSpPr>
        <p:sp>
          <p:nvSpPr>
            <p:cNvPr id="87" name="TextBox 8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8" name="Group 87"/>
            <p:cNvGrpSpPr/>
            <p:nvPr/>
          </p:nvGrpSpPr>
          <p:grpSpPr>
            <a:xfrm flipH="1">
              <a:off x="8263109" y="1499285"/>
              <a:ext cx="486897" cy="255374"/>
              <a:chOff x="7694093" y="1499285"/>
              <a:chExt cx="486897" cy="255374"/>
            </a:xfrm>
          </p:grpSpPr>
          <p:sp>
            <p:nvSpPr>
              <p:cNvPr id="90" name="Rounded Rectangle 8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Flowchart: Extract 9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reeform 9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9" name="TextBox 8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3" name="Group 92"/>
          <p:cNvGrpSpPr/>
          <p:nvPr userDrawn="1"/>
        </p:nvGrpSpPr>
        <p:grpSpPr>
          <a:xfrm>
            <a:off x="7369126" y="6412063"/>
            <a:ext cx="255600" cy="255600"/>
            <a:chOff x="7309565" y="1555708"/>
            <a:chExt cx="255600" cy="255600"/>
          </a:xfrm>
        </p:grpSpPr>
        <p:sp>
          <p:nvSpPr>
            <p:cNvPr id="94" name="Rounded Rectangle 9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5" name="Group 94"/>
            <p:cNvGrpSpPr/>
            <p:nvPr/>
          </p:nvGrpSpPr>
          <p:grpSpPr>
            <a:xfrm rot="5400000">
              <a:off x="7326125" y="1585157"/>
              <a:ext cx="222481" cy="196703"/>
              <a:chOff x="3872677" y="4058072"/>
              <a:chExt cx="582875" cy="515338"/>
            </a:xfrm>
          </p:grpSpPr>
          <p:sp>
            <p:nvSpPr>
              <p:cNvPr id="96" name="Freeform 9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Isosceles Triangle 9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Rectangle 9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99" name="Rounded Rectangle 98">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0" name="Group 99"/>
          <p:cNvGrpSpPr/>
          <p:nvPr userDrawn="1"/>
        </p:nvGrpSpPr>
        <p:grpSpPr>
          <a:xfrm>
            <a:off x="7057077" y="6418865"/>
            <a:ext cx="255600" cy="255600"/>
            <a:chOff x="3795820" y="6272913"/>
            <a:chExt cx="255600" cy="255600"/>
          </a:xfrm>
        </p:grpSpPr>
        <p:sp>
          <p:nvSpPr>
            <p:cNvPr id="101" name="Rounded Rectangle 10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2" name="Group 101"/>
            <p:cNvGrpSpPr/>
            <p:nvPr/>
          </p:nvGrpSpPr>
          <p:grpSpPr>
            <a:xfrm>
              <a:off x="3814169" y="6278769"/>
              <a:ext cx="218901" cy="221006"/>
              <a:chOff x="7361515" y="2284489"/>
              <a:chExt cx="277200" cy="279865"/>
            </a:xfrm>
          </p:grpSpPr>
          <p:sp>
            <p:nvSpPr>
              <p:cNvPr id="103" name="Rectangle 10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4" name="Rectangle 10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Freeform 10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6" name="Rectangle 10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7" name="Rounded Rectangle 10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ounded Rectangle 107">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Rounded Rectangle 40">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2"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314582679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MEDIUM box - 1 picture medium_captions">
    <p:spTree>
      <p:nvGrpSpPr>
        <p:cNvPr id="1" name=""/>
        <p:cNvGrpSpPr/>
        <p:nvPr/>
      </p:nvGrpSpPr>
      <p:grpSpPr>
        <a:xfrm>
          <a:off x="0" y="0"/>
          <a:ext cx="0" cy="0"/>
          <a:chOff x="0" y="0"/>
          <a:chExt cx="0" cy="0"/>
        </a:xfrm>
      </p:grpSpPr>
      <p:sp>
        <p:nvSpPr>
          <p:cNvPr id="2" name="Round Same Side Corner Rectangle 1"/>
          <p:cNvSpPr/>
          <p:nvPr/>
        </p:nvSpPr>
        <p:spPr>
          <a:xfrm>
            <a:off x="221989"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3068960"/>
            <a:ext cx="4103687"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3321324"/>
            <a:ext cx="4103687" cy="3384276"/>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hasCustomPrompt="1"/>
          </p:nvPr>
        </p:nvSpPr>
        <p:spPr>
          <a:xfrm>
            <a:off x="4788024" y="3242160"/>
            <a:ext cx="3887664" cy="3319188"/>
          </a:xfrm>
          <a:prstGeom prst="rect">
            <a:avLst/>
          </a:prstGeom>
        </p:spPr>
        <p:txBody>
          <a:bodyPr>
            <a:normAutofit/>
          </a:bodyPr>
          <a:lstStyle>
            <a:lvl1pPr marL="0" indent="0">
              <a:buNone/>
              <a:defRPr sz="900" baseline="0">
                <a:solidFill>
                  <a:schemeClr val="tx1"/>
                </a:solidFill>
              </a:defRPr>
            </a:lvl1pPr>
          </a:lstStyle>
          <a:p>
            <a:r>
              <a:rPr lang="fr-CH" dirty="0"/>
              <a:t>Click icon to insert picture</a:t>
            </a:r>
            <a:endParaRPr lang="en-GB" dirty="0"/>
          </a:p>
        </p:txBody>
      </p:sp>
      <p:sp>
        <p:nvSpPr>
          <p:cNvPr id="9" name="Text Placeholder 2"/>
          <p:cNvSpPr>
            <a:spLocks noGrp="1"/>
          </p:cNvSpPr>
          <p:nvPr>
            <p:ph type="body" sz="quarter" idx="32" hasCustomPrompt="1"/>
          </p:nvPr>
        </p:nvSpPr>
        <p:spPr>
          <a:xfrm>
            <a:off x="4788024" y="6561349"/>
            <a:ext cx="3887664" cy="138499"/>
          </a:xfrm>
          <a:prstGeom prst="rect">
            <a:avLst/>
          </a:prstGeom>
        </p:spPr>
        <p:txBody>
          <a:bodyPr wrap="square"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80" name="Rounded Rectangle 79"/>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1" name="Group 80"/>
          <p:cNvGrpSpPr/>
          <p:nvPr userDrawn="1"/>
        </p:nvGrpSpPr>
        <p:grpSpPr>
          <a:xfrm>
            <a:off x="7684848" y="6412290"/>
            <a:ext cx="559962" cy="255454"/>
            <a:chOff x="7694093" y="1499285"/>
            <a:chExt cx="559962" cy="255454"/>
          </a:xfrm>
        </p:grpSpPr>
        <p:grpSp>
          <p:nvGrpSpPr>
            <p:cNvPr id="82" name="Group 81"/>
            <p:cNvGrpSpPr/>
            <p:nvPr/>
          </p:nvGrpSpPr>
          <p:grpSpPr>
            <a:xfrm>
              <a:off x="7694093" y="1499285"/>
              <a:ext cx="486897" cy="255374"/>
              <a:chOff x="7694093" y="1499285"/>
              <a:chExt cx="486897" cy="255374"/>
            </a:xfrm>
          </p:grpSpPr>
          <p:sp>
            <p:nvSpPr>
              <p:cNvPr id="84" name="Rounded Rectangle 8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Flowchart: Extract 8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Freeform 8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3" name="TextBox 82"/>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7" name="Group 86"/>
          <p:cNvGrpSpPr/>
          <p:nvPr userDrawn="1"/>
        </p:nvGrpSpPr>
        <p:grpSpPr>
          <a:xfrm>
            <a:off x="8198004" y="6412290"/>
            <a:ext cx="580459" cy="255454"/>
            <a:chOff x="8232919" y="1499285"/>
            <a:chExt cx="580459" cy="255454"/>
          </a:xfrm>
        </p:grpSpPr>
        <p:sp>
          <p:nvSpPr>
            <p:cNvPr id="88" name="TextBox 87"/>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9" name="Group 88"/>
            <p:cNvGrpSpPr/>
            <p:nvPr/>
          </p:nvGrpSpPr>
          <p:grpSpPr>
            <a:xfrm flipH="1">
              <a:off x="8263109" y="1499285"/>
              <a:ext cx="486897" cy="255374"/>
              <a:chOff x="7694093" y="1499285"/>
              <a:chExt cx="486897" cy="255374"/>
            </a:xfrm>
          </p:grpSpPr>
          <p:sp>
            <p:nvSpPr>
              <p:cNvPr id="91" name="Rounded Rectangle 9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lowchart: Extract 9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 name="Freeform 9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0" name="TextBox 89"/>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4" name="Group 93"/>
          <p:cNvGrpSpPr/>
          <p:nvPr userDrawn="1"/>
        </p:nvGrpSpPr>
        <p:grpSpPr>
          <a:xfrm>
            <a:off x="7369126" y="6412063"/>
            <a:ext cx="255600" cy="255600"/>
            <a:chOff x="7309565" y="1555708"/>
            <a:chExt cx="255600" cy="255600"/>
          </a:xfrm>
        </p:grpSpPr>
        <p:sp>
          <p:nvSpPr>
            <p:cNvPr id="95" name="Rounded Rectangle 94"/>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6" name="Group 95"/>
            <p:cNvGrpSpPr/>
            <p:nvPr/>
          </p:nvGrpSpPr>
          <p:grpSpPr>
            <a:xfrm rot="5400000">
              <a:off x="7326125" y="1585157"/>
              <a:ext cx="222481" cy="196703"/>
              <a:chOff x="3872677" y="4058072"/>
              <a:chExt cx="582875" cy="515338"/>
            </a:xfrm>
          </p:grpSpPr>
          <p:sp>
            <p:nvSpPr>
              <p:cNvPr id="97" name="Freeform 96"/>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Isosceles Triangle 97"/>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Rectangle 98"/>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0" name="Rounded Rectangle 99">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1" name="Group 100"/>
          <p:cNvGrpSpPr/>
          <p:nvPr userDrawn="1"/>
        </p:nvGrpSpPr>
        <p:grpSpPr>
          <a:xfrm>
            <a:off x="7057077" y="6418865"/>
            <a:ext cx="255600" cy="255600"/>
            <a:chOff x="3795820" y="6272913"/>
            <a:chExt cx="255600" cy="255600"/>
          </a:xfrm>
        </p:grpSpPr>
        <p:sp>
          <p:nvSpPr>
            <p:cNvPr id="102" name="Rounded Rectangle 101"/>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3" name="Group 102"/>
            <p:cNvGrpSpPr/>
            <p:nvPr/>
          </p:nvGrpSpPr>
          <p:grpSpPr>
            <a:xfrm>
              <a:off x="3814169" y="6278769"/>
              <a:ext cx="218901" cy="221006"/>
              <a:chOff x="7361515" y="2284489"/>
              <a:chExt cx="277200" cy="279865"/>
            </a:xfrm>
          </p:grpSpPr>
          <p:sp>
            <p:nvSpPr>
              <p:cNvPr id="104" name="Rectangle 103"/>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Rectangle 104"/>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6" name="Freeform 105"/>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7" name="Rectangle 106"/>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8" name="Rounded Rectangle 107"/>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 name="Rounded Rectangle 109">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 name="Rounded Rectangle 41">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3"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55896273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MEDIUM box - 6 pictures">
    <p:spTree>
      <p:nvGrpSpPr>
        <p:cNvPr id="1" name=""/>
        <p:cNvGrpSpPr/>
        <p:nvPr/>
      </p:nvGrpSpPr>
      <p:grpSpPr>
        <a:xfrm>
          <a:off x="0" y="0"/>
          <a:ext cx="0" cy="0"/>
          <a:chOff x="0" y="0"/>
          <a:chExt cx="0" cy="0"/>
        </a:xfrm>
      </p:grpSpPr>
      <p:sp>
        <p:nvSpPr>
          <p:cNvPr id="2" name="Round Same Side Corner Rectangle 1"/>
          <p:cNvSpPr/>
          <p:nvPr/>
        </p:nvSpPr>
        <p:spPr>
          <a:xfrm>
            <a:off x="215901"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 name="Picture Placeholder 3"/>
          <p:cNvSpPr>
            <a:spLocks noGrp="1"/>
          </p:cNvSpPr>
          <p:nvPr>
            <p:ph type="pic" sz="quarter" idx="12" hasCustomPrompt="1"/>
          </p:nvPr>
        </p:nvSpPr>
        <p:spPr>
          <a:xfrm>
            <a:off x="468314" y="3259404"/>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9" name="Picture Placeholder 3"/>
          <p:cNvSpPr>
            <a:spLocks noGrp="1"/>
          </p:cNvSpPr>
          <p:nvPr>
            <p:ph type="pic" sz="quarter" idx="13" hasCustomPrompt="1"/>
          </p:nvPr>
        </p:nvSpPr>
        <p:spPr>
          <a:xfrm>
            <a:off x="468314" y="5201822"/>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11" name="Picture Placeholder 3"/>
          <p:cNvSpPr>
            <a:spLocks noGrp="1"/>
          </p:cNvSpPr>
          <p:nvPr>
            <p:ph type="pic" sz="quarter" idx="14" hasCustomPrompt="1"/>
          </p:nvPr>
        </p:nvSpPr>
        <p:spPr>
          <a:xfrm>
            <a:off x="6122458" y="3259404"/>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12" name="Picture Placeholder 3"/>
          <p:cNvSpPr>
            <a:spLocks noGrp="1"/>
          </p:cNvSpPr>
          <p:nvPr>
            <p:ph type="pic" sz="quarter" idx="15" hasCustomPrompt="1"/>
          </p:nvPr>
        </p:nvSpPr>
        <p:spPr>
          <a:xfrm>
            <a:off x="6122458" y="5201822"/>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13" name="Picture Placeholder 3"/>
          <p:cNvSpPr>
            <a:spLocks noGrp="1"/>
          </p:cNvSpPr>
          <p:nvPr>
            <p:ph type="pic" sz="quarter" idx="16" hasCustomPrompt="1"/>
          </p:nvPr>
        </p:nvSpPr>
        <p:spPr>
          <a:xfrm>
            <a:off x="3284285" y="3259404"/>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15" name="Picture Placeholder 3"/>
          <p:cNvSpPr>
            <a:spLocks noGrp="1"/>
          </p:cNvSpPr>
          <p:nvPr>
            <p:ph type="pic" sz="quarter" idx="17" hasCustomPrompt="1"/>
          </p:nvPr>
        </p:nvSpPr>
        <p:spPr>
          <a:xfrm>
            <a:off x="3284285" y="5201822"/>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82" name="Rounded Rectangle 81"/>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3" name="Group 82"/>
          <p:cNvGrpSpPr/>
          <p:nvPr userDrawn="1"/>
        </p:nvGrpSpPr>
        <p:grpSpPr>
          <a:xfrm>
            <a:off x="7684848" y="6412290"/>
            <a:ext cx="559962" cy="255454"/>
            <a:chOff x="7694093" y="1499285"/>
            <a:chExt cx="559962" cy="255454"/>
          </a:xfrm>
        </p:grpSpPr>
        <p:grpSp>
          <p:nvGrpSpPr>
            <p:cNvPr id="84" name="Group 83"/>
            <p:cNvGrpSpPr/>
            <p:nvPr/>
          </p:nvGrpSpPr>
          <p:grpSpPr>
            <a:xfrm>
              <a:off x="7694093" y="1499285"/>
              <a:ext cx="486897" cy="255374"/>
              <a:chOff x="7694093" y="1499285"/>
              <a:chExt cx="486897" cy="255374"/>
            </a:xfrm>
          </p:grpSpPr>
          <p:sp>
            <p:nvSpPr>
              <p:cNvPr id="86" name="Rounded Rectangle 8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7" name="Flowchart: Extract 8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 name="Freeform 8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5" name="TextBox 84"/>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9" name="Group 88"/>
          <p:cNvGrpSpPr/>
          <p:nvPr userDrawn="1"/>
        </p:nvGrpSpPr>
        <p:grpSpPr>
          <a:xfrm>
            <a:off x="8198004" y="6412290"/>
            <a:ext cx="580459" cy="255454"/>
            <a:chOff x="8232919" y="1499285"/>
            <a:chExt cx="580459" cy="255454"/>
          </a:xfrm>
        </p:grpSpPr>
        <p:sp>
          <p:nvSpPr>
            <p:cNvPr id="90" name="TextBox 89"/>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91" name="Group 90"/>
            <p:cNvGrpSpPr/>
            <p:nvPr/>
          </p:nvGrpSpPr>
          <p:grpSpPr>
            <a:xfrm flipH="1">
              <a:off x="8263109" y="1499285"/>
              <a:ext cx="486897" cy="255374"/>
              <a:chOff x="7694093" y="1499285"/>
              <a:chExt cx="486897" cy="255374"/>
            </a:xfrm>
          </p:grpSpPr>
          <p:sp>
            <p:nvSpPr>
              <p:cNvPr id="93" name="Rounded Rectangle 9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 name="Flowchart: Extract 9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 name="Freeform 9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2" name="TextBox 91"/>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6" name="Group 95"/>
          <p:cNvGrpSpPr/>
          <p:nvPr userDrawn="1"/>
        </p:nvGrpSpPr>
        <p:grpSpPr>
          <a:xfrm>
            <a:off x="7369126" y="6412063"/>
            <a:ext cx="255600" cy="255600"/>
            <a:chOff x="7309565" y="1555708"/>
            <a:chExt cx="255600" cy="255600"/>
          </a:xfrm>
        </p:grpSpPr>
        <p:sp>
          <p:nvSpPr>
            <p:cNvPr id="97" name="Rounded Rectangle 96"/>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8" name="Group 97"/>
            <p:cNvGrpSpPr/>
            <p:nvPr/>
          </p:nvGrpSpPr>
          <p:grpSpPr>
            <a:xfrm rot="5400000">
              <a:off x="7326125" y="1585157"/>
              <a:ext cx="222481" cy="196703"/>
              <a:chOff x="3872677" y="4058072"/>
              <a:chExt cx="582875" cy="515338"/>
            </a:xfrm>
          </p:grpSpPr>
          <p:sp>
            <p:nvSpPr>
              <p:cNvPr id="99" name="Freeform 98"/>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 name="Isosceles Triangle 99"/>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 name="Rectangle 100"/>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2" name="Rounded Rectangle 101">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3" name="Group 102"/>
          <p:cNvGrpSpPr/>
          <p:nvPr userDrawn="1"/>
        </p:nvGrpSpPr>
        <p:grpSpPr>
          <a:xfrm>
            <a:off x="7057077" y="6418865"/>
            <a:ext cx="255600" cy="255600"/>
            <a:chOff x="3795820" y="6272913"/>
            <a:chExt cx="255600" cy="255600"/>
          </a:xfrm>
        </p:grpSpPr>
        <p:sp>
          <p:nvSpPr>
            <p:cNvPr id="104" name="Rounded Rectangle 103"/>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p:nvGrpSpPr>
          <p:grpSpPr>
            <a:xfrm>
              <a:off x="3814169" y="6278769"/>
              <a:ext cx="218901" cy="221006"/>
              <a:chOff x="7361515" y="2284489"/>
              <a:chExt cx="277200" cy="279865"/>
            </a:xfrm>
          </p:grpSpPr>
          <p:sp>
            <p:nvSpPr>
              <p:cNvPr id="106" name="Rectangle 105"/>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7" name="Rectangle 106"/>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8" name="Freeform 107"/>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9" name="Rectangle 108"/>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10" name="Rounded Rectangle 109"/>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 name="Rounded Rectangle 11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ounded Rectangle 11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 name="Rounded Rectangle 43">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5"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560620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MEDIUM box - 6 pictures_captions">
    <p:spTree>
      <p:nvGrpSpPr>
        <p:cNvPr id="1" name=""/>
        <p:cNvGrpSpPr/>
        <p:nvPr/>
      </p:nvGrpSpPr>
      <p:grpSpPr>
        <a:xfrm>
          <a:off x="0" y="0"/>
          <a:ext cx="0" cy="0"/>
          <a:chOff x="0" y="0"/>
          <a:chExt cx="0" cy="0"/>
        </a:xfrm>
      </p:grpSpPr>
      <p:sp>
        <p:nvSpPr>
          <p:cNvPr id="2" name="Round Same Side Corner Rectangle 1"/>
          <p:cNvSpPr/>
          <p:nvPr/>
        </p:nvSpPr>
        <p:spPr>
          <a:xfrm>
            <a:off x="215901"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 name="Picture Placeholder 3"/>
          <p:cNvSpPr>
            <a:spLocks noGrp="1"/>
          </p:cNvSpPr>
          <p:nvPr>
            <p:ph type="pic" sz="quarter" idx="12" hasCustomPrompt="1"/>
          </p:nvPr>
        </p:nvSpPr>
        <p:spPr>
          <a:xfrm>
            <a:off x="468314" y="3265375"/>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9" name="Picture Placeholder 3"/>
          <p:cNvSpPr>
            <a:spLocks noGrp="1"/>
          </p:cNvSpPr>
          <p:nvPr>
            <p:ph type="pic" sz="quarter" idx="13" hasCustomPrompt="1"/>
          </p:nvPr>
        </p:nvSpPr>
        <p:spPr>
          <a:xfrm>
            <a:off x="468314" y="5082421"/>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11" name="Picture Placeholder 3"/>
          <p:cNvSpPr>
            <a:spLocks noGrp="1"/>
          </p:cNvSpPr>
          <p:nvPr>
            <p:ph type="pic" sz="quarter" idx="14" hasCustomPrompt="1"/>
          </p:nvPr>
        </p:nvSpPr>
        <p:spPr>
          <a:xfrm>
            <a:off x="6122458" y="3265375"/>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12" name="Picture Placeholder 3"/>
          <p:cNvSpPr>
            <a:spLocks noGrp="1"/>
          </p:cNvSpPr>
          <p:nvPr>
            <p:ph type="pic" sz="quarter" idx="15" hasCustomPrompt="1"/>
          </p:nvPr>
        </p:nvSpPr>
        <p:spPr>
          <a:xfrm>
            <a:off x="6122458" y="5082421"/>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13" name="Picture Placeholder 3"/>
          <p:cNvSpPr>
            <a:spLocks noGrp="1"/>
          </p:cNvSpPr>
          <p:nvPr>
            <p:ph type="pic" sz="quarter" idx="16" hasCustomPrompt="1"/>
          </p:nvPr>
        </p:nvSpPr>
        <p:spPr>
          <a:xfrm>
            <a:off x="3284285" y="3265375"/>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15" name="Picture Placeholder 3"/>
          <p:cNvSpPr>
            <a:spLocks noGrp="1"/>
          </p:cNvSpPr>
          <p:nvPr>
            <p:ph type="pic" sz="quarter" idx="17" hasCustomPrompt="1"/>
          </p:nvPr>
        </p:nvSpPr>
        <p:spPr>
          <a:xfrm>
            <a:off x="3284285" y="5082421"/>
            <a:ext cx="2555875" cy="1439862"/>
          </a:xfrm>
          <a:prstGeom prst="rect">
            <a:avLst/>
          </a:prstGeom>
        </p:spPr>
        <p:txBody>
          <a:bodyPr/>
          <a:lstStyle>
            <a:lvl1pPr marL="0" indent="0">
              <a:buNone/>
              <a:defRPr sz="900">
                <a:solidFill>
                  <a:schemeClr val="tx1"/>
                </a:solidFill>
              </a:defRPr>
            </a:lvl1pPr>
          </a:lstStyle>
          <a:p>
            <a:r>
              <a:rPr lang="fr-CH" dirty="0"/>
              <a:t>Click icon to insert picture</a:t>
            </a:r>
            <a:endParaRPr lang="en-GB" dirty="0"/>
          </a:p>
        </p:txBody>
      </p:sp>
      <p:sp>
        <p:nvSpPr>
          <p:cNvPr id="16" name="Text Placeholder 2"/>
          <p:cNvSpPr>
            <a:spLocks noGrp="1"/>
          </p:cNvSpPr>
          <p:nvPr>
            <p:ph type="body" sz="quarter" idx="32" hasCustomPrompt="1"/>
          </p:nvPr>
        </p:nvSpPr>
        <p:spPr>
          <a:xfrm>
            <a:off x="468314" y="6548077"/>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3" name="Text Placeholder 2"/>
          <p:cNvSpPr>
            <a:spLocks noGrp="1"/>
          </p:cNvSpPr>
          <p:nvPr>
            <p:ph type="body" sz="quarter" idx="33" hasCustomPrompt="1"/>
          </p:nvPr>
        </p:nvSpPr>
        <p:spPr>
          <a:xfrm>
            <a:off x="3276602" y="6548077"/>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6" name="Text Placeholder 2"/>
          <p:cNvSpPr>
            <a:spLocks noGrp="1"/>
          </p:cNvSpPr>
          <p:nvPr>
            <p:ph type="body" sz="quarter" idx="34" hasCustomPrompt="1"/>
          </p:nvPr>
        </p:nvSpPr>
        <p:spPr>
          <a:xfrm>
            <a:off x="6122616" y="6548077"/>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7" name="Text Placeholder 2"/>
          <p:cNvSpPr>
            <a:spLocks noGrp="1"/>
          </p:cNvSpPr>
          <p:nvPr>
            <p:ph type="body" sz="quarter" idx="35" hasCustomPrompt="1"/>
          </p:nvPr>
        </p:nvSpPr>
        <p:spPr>
          <a:xfrm>
            <a:off x="6122458" y="4735480"/>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8" name="Text Placeholder 2"/>
          <p:cNvSpPr>
            <a:spLocks noGrp="1"/>
          </p:cNvSpPr>
          <p:nvPr>
            <p:ph type="body" sz="quarter" idx="36" hasCustomPrompt="1"/>
          </p:nvPr>
        </p:nvSpPr>
        <p:spPr>
          <a:xfrm>
            <a:off x="3284285" y="4735480"/>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29" name="Text Placeholder 2"/>
          <p:cNvSpPr>
            <a:spLocks noGrp="1"/>
          </p:cNvSpPr>
          <p:nvPr>
            <p:ph type="body" sz="quarter" idx="37" hasCustomPrompt="1"/>
          </p:nvPr>
        </p:nvSpPr>
        <p:spPr>
          <a:xfrm>
            <a:off x="468314" y="4735480"/>
            <a:ext cx="2555875" cy="138499"/>
          </a:xfrm>
          <a:prstGeom prst="rect">
            <a:avLst/>
          </a:prstGeom>
        </p:spPr>
        <p:txBody>
          <a:bodyPr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88" name="Rounded Rectangle 87"/>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9" name="Group 88"/>
          <p:cNvGrpSpPr/>
          <p:nvPr userDrawn="1"/>
        </p:nvGrpSpPr>
        <p:grpSpPr>
          <a:xfrm>
            <a:off x="7684848" y="6412290"/>
            <a:ext cx="559962" cy="255454"/>
            <a:chOff x="7694093" y="1499285"/>
            <a:chExt cx="559962" cy="255454"/>
          </a:xfrm>
        </p:grpSpPr>
        <p:grpSp>
          <p:nvGrpSpPr>
            <p:cNvPr id="90" name="Group 89"/>
            <p:cNvGrpSpPr/>
            <p:nvPr/>
          </p:nvGrpSpPr>
          <p:grpSpPr>
            <a:xfrm>
              <a:off x="7694093" y="1499285"/>
              <a:ext cx="486897" cy="255374"/>
              <a:chOff x="7694093" y="1499285"/>
              <a:chExt cx="486897" cy="255374"/>
            </a:xfrm>
          </p:grpSpPr>
          <p:sp>
            <p:nvSpPr>
              <p:cNvPr id="92" name="Rounded Rectangle 9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 name="Flowchart: Extract 9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 name="Freeform 9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1" name="TextBox 90"/>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5" name="Group 94"/>
          <p:cNvGrpSpPr/>
          <p:nvPr userDrawn="1"/>
        </p:nvGrpSpPr>
        <p:grpSpPr>
          <a:xfrm>
            <a:off x="8198004" y="6412290"/>
            <a:ext cx="580459" cy="255454"/>
            <a:chOff x="8232919" y="1499285"/>
            <a:chExt cx="580459" cy="255454"/>
          </a:xfrm>
        </p:grpSpPr>
        <p:sp>
          <p:nvSpPr>
            <p:cNvPr id="96" name="TextBox 95"/>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97" name="Group 96"/>
            <p:cNvGrpSpPr/>
            <p:nvPr/>
          </p:nvGrpSpPr>
          <p:grpSpPr>
            <a:xfrm flipH="1">
              <a:off x="8263109" y="1499285"/>
              <a:ext cx="486897" cy="255374"/>
              <a:chOff x="7694093" y="1499285"/>
              <a:chExt cx="486897" cy="255374"/>
            </a:xfrm>
          </p:grpSpPr>
          <p:sp>
            <p:nvSpPr>
              <p:cNvPr id="99" name="Rounded Rectangle 9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 name="Flowchart: Extract 9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 name="Freeform 10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8" name="TextBox 97"/>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02" name="Group 101"/>
          <p:cNvGrpSpPr/>
          <p:nvPr userDrawn="1"/>
        </p:nvGrpSpPr>
        <p:grpSpPr>
          <a:xfrm>
            <a:off x="7369126" y="6412063"/>
            <a:ext cx="255600" cy="255600"/>
            <a:chOff x="7309565" y="1555708"/>
            <a:chExt cx="255600" cy="255600"/>
          </a:xfrm>
        </p:grpSpPr>
        <p:sp>
          <p:nvSpPr>
            <p:cNvPr id="103" name="Rounded Rectangle 102"/>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4" name="Group 103"/>
            <p:cNvGrpSpPr/>
            <p:nvPr/>
          </p:nvGrpSpPr>
          <p:grpSpPr>
            <a:xfrm rot="5400000">
              <a:off x="7326125" y="1585157"/>
              <a:ext cx="222481" cy="196703"/>
              <a:chOff x="3872677" y="4058072"/>
              <a:chExt cx="582875" cy="515338"/>
            </a:xfrm>
          </p:grpSpPr>
          <p:sp>
            <p:nvSpPr>
              <p:cNvPr id="105" name="Freeform 104"/>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 name="Isosceles Triangle 105"/>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8" name="Rounded Rectangle 107">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9" name="Group 108"/>
          <p:cNvGrpSpPr/>
          <p:nvPr userDrawn="1"/>
        </p:nvGrpSpPr>
        <p:grpSpPr>
          <a:xfrm>
            <a:off x="7057077" y="6418865"/>
            <a:ext cx="255600" cy="255600"/>
            <a:chOff x="3795820" y="6272913"/>
            <a:chExt cx="255600" cy="255600"/>
          </a:xfrm>
        </p:grpSpPr>
        <p:sp>
          <p:nvSpPr>
            <p:cNvPr id="110" name="Rounded Rectangle 109"/>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1" name="Group 110"/>
            <p:cNvGrpSpPr/>
            <p:nvPr/>
          </p:nvGrpSpPr>
          <p:grpSpPr>
            <a:xfrm>
              <a:off x="3814169" y="6278769"/>
              <a:ext cx="218901" cy="221006"/>
              <a:chOff x="7361515" y="2284489"/>
              <a:chExt cx="277200" cy="279865"/>
            </a:xfrm>
          </p:grpSpPr>
          <p:sp>
            <p:nvSpPr>
              <p:cNvPr id="112" name="Rectangle 111"/>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3" name="Rectangle 112"/>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4" name="Freeform 113"/>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16" name="Rounded Rectangle 115"/>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 name="Rounded Rectangle 116">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8" name="Rounded Rectangle 117">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Rounded Rectangle 4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51"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263950330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SMALL box">
    <p:spTree>
      <p:nvGrpSpPr>
        <p:cNvPr id="1" name=""/>
        <p:cNvGrpSpPr/>
        <p:nvPr/>
      </p:nvGrpSpPr>
      <p:grpSpPr>
        <a:xfrm>
          <a:off x="0" y="0"/>
          <a:ext cx="0" cy="0"/>
          <a:chOff x="0" y="0"/>
          <a:chExt cx="0" cy="0"/>
        </a:xfrm>
      </p:grpSpPr>
      <p:sp>
        <p:nvSpPr>
          <p:cNvPr id="2" name="Round Same Side Corner Rectangle 1"/>
          <p:cNvSpPr/>
          <p:nvPr/>
        </p:nvSpPr>
        <p:spPr>
          <a:xfrm>
            <a:off x="215901" y="4689476"/>
            <a:ext cx="8712200" cy="2168525"/>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4771854"/>
            <a:ext cx="8207375"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5515" y="5014032"/>
            <a:ext cx="8207375" cy="1691568"/>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4" name="Rounded Rectangle 43"/>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5" name="Group 44"/>
          <p:cNvGrpSpPr/>
          <p:nvPr userDrawn="1"/>
        </p:nvGrpSpPr>
        <p:grpSpPr>
          <a:xfrm>
            <a:off x="7684848" y="6412290"/>
            <a:ext cx="559962" cy="255454"/>
            <a:chOff x="7694093" y="1499285"/>
            <a:chExt cx="559962" cy="255454"/>
          </a:xfrm>
        </p:grpSpPr>
        <p:grpSp>
          <p:nvGrpSpPr>
            <p:cNvPr id="46" name="Group 45"/>
            <p:cNvGrpSpPr/>
            <p:nvPr/>
          </p:nvGrpSpPr>
          <p:grpSpPr>
            <a:xfrm>
              <a:off x="7694093" y="1499285"/>
              <a:ext cx="486897" cy="255374"/>
              <a:chOff x="7694093" y="1499285"/>
              <a:chExt cx="486897" cy="255374"/>
            </a:xfrm>
          </p:grpSpPr>
          <p:sp>
            <p:nvSpPr>
              <p:cNvPr id="48" name="Rounded Rectangle 4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 name="Flowchart: Extract 4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reeform 4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7" name="TextBox 46"/>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1" name="Group 50"/>
          <p:cNvGrpSpPr/>
          <p:nvPr userDrawn="1"/>
        </p:nvGrpSpPr>
        <p:grpSpPr>
          <a:xfrm>
            <a:off x="8198004" y="6412290"/>
            <a:ext cx="580459" cy="255454"/>
            <a:chOff x="8232919" y="1499285"/>
            <a:chExt cx="580459" cy="255454"/>
          </a:xfrm>
        </p:grpSpPr>
        <p:sp>
          <p:nvSpPr>
            <p:cNvPr id="52" name="TextBox 51"/>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53" name="Group 52"/>
            <p:cNvGrpSpPr/>
            <p:nvPr/>
          </p:nvGrpSpPr>
          <p:grpSpPr>
            <a:xfrm flipH="1">
              <a:off x="8263109" y="1499285"/>
              <a:ext cx="486897" cy="255374"/>
              <a:chOff x="7694093" y="1499285"/>
              <a:chExt cx="486897" cy="255374"/>
            </a:xfrm>
          </p:grpSpPr>
          <p:sp>
            <p:nvSpPr>
              <p:cNvPr id="55" name="Rounded Rectangle 5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 name="Flowchart: Extract 5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Freeform 5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4" name="TextBox 53"/>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8" name="Group 57"/>
          <p:cNvGrpSpPr/>
          <p:nvPr userDrawn="1"/>
        </p:nvGrpSpPr>
        <p:grpSpPr>
          <a:xfrm>
            <a:off x="7369126" y="6412063"/>
            <a:ext cx="255600" cy="255600"/>
            <a:chOff x="7309565" y="1555708"/>
            <a:chExt cx="255600" cy="255600"/>
          </a:xfrm>
        </p:grpSpPr>
        <p:sp>
          <p:nvSpPr>
            <p:cNvPr id="59" name="Rounded Rectangle 58"/>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0" name="Group 59"/>
            <p:cNvGrpSpPr/>
            <p:nvPr/>
          </p:nvGrpSpPr>
          <p:grpSpPr>
            <a:xfrm rot="5400000">
              <a:off x="7326125" y="1585157"/>
              <a:ext cx="222481" cy="196703"/>
              <a:chOff x="3872677" y="4058072"/>
              <a:chExt cx="582875" cy="515338"/>
            </a:xfrm>
          </p:grpSpPr>
          <p:sp>
            <p:nvSpPr>
              <p:cNvPr id="61" name="Freeform 60"/>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 name="Isosceles Triangle 61"/>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Rectangle 62"/>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64" name="Rounded Rectangle 63">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5" name="Group 64"/>
          <p:cNvGrpSpPr/>
          <p:nvPr userDrawn="1"/>
        </p:nvGrpSpPr>
        <p:grpSpPr>
          <a:xfrm>
            <a:off x="7057077" y="6418865"/>
            <a:ext cx="255600" cy="255600"/>
            <a:chOff x="3795820" y="6272913"/>
            <a:chExt cx="255600" cy="255600"/>
          </a:xfrm>
        </p:grpSpPr>
        <p:sp>
          <p:nvSpPr>
            <p:cNvPr id="66" name="Rounded Rectangle 65"/>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7" name="Group 66"/>
            <p:cNvGrpSpPr/>
            <p:nvPr/>
          </p:nvGrpSpPr>
          <p:grpSpPr>
            <a:xfrm>
              <a:off x="3814169" y="6278769"/>
              <a:ext cx="218901" cy="221006"/>
              <a:chOff x="7361515" y="2284489"/>
              <a:chExt cx="277200" cy="279865"/>
            </a:xfrm>
          </p:grpSpPr>
          <p:sp>
            <p:nvSpPr>
              <p:cNvPr id="68" name="Rectangle 67"/>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69" name="Rectangle 68"/>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0" name="Freeform 69"/>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71" name="Rectangle 70"/>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5" name="Rounded Rectangle 104"/>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 name="Rounded Rectangle 105">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ounded Rectangle 106">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ounded Rectangle 3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1"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43069676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SMALL box - 1 picture">
    <p:spTree>
      <p:nvGrpSpPr>
        <p:cNvPr id="1" name=""/>
        <p:cNvGrpSpPr/>
        <p:nvPr/>
      </p:nvGrpSpPr>
      <p:grpSpPr>
        <a:xfrm>
          <a:off x="0" y="0"/>
          <a:ext cx="0" cy="0"/>
          <a:chOff x="0" y="0"/>
          <a:chExt cx="0" cy="0"/>
        </a:xfrm>
      </p:grpSpPr>
      <p:sp>
        <p:nvSpPr>
          <p:cNvPr id="2" name="Round Same Side Corner Rectangle 1"/>
          <p:cNvSpPr/>
          <p:nvPr/>
        </p:nvSpPr>
        <p:spPr>
          <a:xfrm>
            <a:off x="215901" y="4689476"/>
            <a:ext cx="8712200" cy="2168525"/>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4761728"/>
            <a:ext cx="5399087"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5014292"/>
            <a:ext cx="5399087" cy="1691308"/>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p:nvPr>
        </p:nvSpPr>
        <p:spPr>
          <a:xfrm>
            <a:off x="6119814" y="5033009"/>
            <a:ext cx="2555875" cy="1672357"/>
          </a:xfrm>
          <a:prstGeom prst="rect">
            <a:avLst/>
          </a:prstGeom>
        </p:spPr>
        <p:txBody>
          <a:bodyPr>
            <a:normAutofit/>
          </a:bodyPr>
          <a:lstStyle>
            <a:lvl1pPr marL="0" indent="0">
              <a:buNone/>
              <a:defRPr sz="900" baseline="0"/>
            </a:lvl1pPr>
          </a:lstStyle>
          <a:p>
            <a:r>
              <a:rPr lang="en-US" dirty="0"/>
              <a:t>Click icon to add picture</a:t>
            </a:r>
            <a:endParaRPr lang="en-GB" dirty="0"/>
          </a:p>
        </p:txBody>
      </p:sp>
      <p:sp>
        <p:nvSpPr>
          <p:cNvPr id="79" name="Rounded Rectangle 7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0" name="Group 79"/>
          <p:cNvGrpSpPr/>
          <p:nvPr userDrawn="1"/>
        </p:nvGrpSpPr>
        <p:grpSpPr>
          <a:xfrm>
            <a:off x="7684848" y="6412290"/>
            <a:ext cx="559962" cy="255454"/>
            <a:chOff x="7694093" y="1499285"/>
            <a:chExt cx="559962" cy="255454"/>
          </a:xfrm>
        </p:grpSpPr>
        <p:grpSp>
          <p:nvGrpSpPr>
            <p:cNvPr id="81" name="Group 80"/>
            <p:cNvGrpSpPr/>
            <p:nvPr/>
          </p:nvGrpSpPr>
          <p:grpSpPr>
            <a:xfrm>
              <a:off x="7694093" y="1499285"/>
              <a:ext cx="486897" cy="255374"/>
              <a:chOff x="7694093" y="1499285"/>
              <a:chExt cx="486897" cy="255374"/>
            </a:xfrm>
          </p:grpSpPr>
          <p:sp>
            <p:nvSpPr>
              <p:cNvPr id="83" name="Rounded Rectangle 8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Flowchart: Extract 8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Freeform 8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2" name="TextBox 8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6" name="Group 85"/>
          <p:cNvGrpSpPr/>
          <p:nvPr userDrawn="1"/>
        </p:nvGrpSpPr>
        <p:grpSpPr>
          <a:xfrm>
            <a:off x="8198004" y="6412290"/>
            <a:ext cx="580459" cy="255454"/>
            <a:chOff x="8232919" y="1499285"/>
            <a:chExt cx="580459" cy="255454"/>
          </a:xfrm>
        </p:grpSpPr>
        <p:sp>
          <p:nvSpPr>
            <p:cNvPr id="87" name="TextBox 8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8" name="Group 87"/>
            <p:cNvGrpSpPr/>
            <p:nvPr/>
          </p:nvGrpSpPr>
          <p:grpSpPr>
            <a:xfrm flipH="1">
              <a:off x="8263109" y="1499285"/>
              <a:ext cx="486897" cy="255374"/>
              <a:chOff x="7694093" y="1499285"/>
              <a:chExt cx="486897" cy="255374"/>
            </a:xfrm>
          </p:grpSpPr>
          <p:sp>
            <p:nvSpPr>
              <p:cNvPr id="90" name="Rounded Rectangle 8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Flowchart: Extract 9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reeform 9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9" name="TextBox 8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3" name="Group 92"/>
          <p:cNvGrpSpPr/>
          <p:nvPr userDrawn="1"/>
        </p:nvGrpSpPr>
        <p:grpSpPr>
          <a:xfrm>
            <a:off x="7369126" y="6412063"/>
            <a:ext cx="255600" cy="255600"/>
            <a:chOff x="7309565" y="1555708"/>
            <a:chExt cx="255600" cy="255600"/>
          </a:xfrm>
        </p:grpSpPr>
        <p:sp>
          <p:nvSpPr>
            <p:cNvPr id="94" name="Rounded Rectangle 9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5" name="Group 94"/>
            <p:cNvGrpSpPr/>
            <p:nvPr/>
          </p:nvGrpSpPr>
          <p:grpSpPr>
            <a:xfrm rot="5400000">
              <a:off x="7326125" y="1585157"/>
              <a:ext cx="222481" cy="196703"/>
              <a:chOff x="3872677" y="4058072"/>
              <a:chExt cx="582875" cy="515338"/>
            </a:xfrm>
          </p:grpSpPr>
          <p:sp>
            <p:nvSpPr>
              <p:cNvPr id="96" name="Freeform 9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Isosceles Triangle 9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Rectangle 9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99" name="Rounded Rectangle 98">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0" name="Group 99"/>
          <p:cNvGrpSpPr/>
          <p:nvPr userDrawn="1"/>
        </p:nvGrpSpPr>
        <p:grpSpPr>
          <a:xfrm>
            <a:off x="7057077" y="6418865"/>
            <a:ext cx="255600" cy="255600"/>
            <a:chOff x="3795820" y="6272913"/>
            <a:chExt cx="255600" cy="255600"/>
          </a:xfrm>
        </p:grpSpPr>
        <p:sp>
          <p:nvSpPr>
            <p:cNvPr id="101" name="Rounded Rectangle 10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2" name="Group 101"/>
            <p:cNvGrpSpPr/>
            <p:nvPr/>
          </p:nvGrpSpPr>
          <p:grpSpPr>
            <a:xfrm>
              <a:off x="3814169" y="6278769"/>
              <a:ext cx="218901" cy="221006"/>
              <a:chOff x="7361515" y="2284489"/>
              <a:chExt cx="277200" cy="279865"/>
            </a:xfrm>
          </p:grpSpPr>
          <p:sp>
            <p:nvSpPr>
              <p:cNvPr id="103" name="Rectangle 10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4" name="Rectangle 10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Freeform 10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6" name="Rectangle 10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7" name="Rounded Rectangle 10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ounded Rectangle 107">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Rounded Rectangle 40">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2"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88559124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MALL box - 1 picture_caption">
    <p:spTree>
      <p:nvGrpSpPr>
        <p:cNvPr id="1" name=""/>
        <p:cNvGrpSpPr/>
        <p:nvPr/>
      </p:nvGrpSpPr>
      <p:grpSpPr>
        <a:xfrm>
          <a:off x="0" y="0"/>
          <a:ext cx="0" cy="0"/>
          <a:chOff x="0" y="0"/>
          <a:chExt cx="0" cy="0"/>
        </a:xfrm>
      </p:grpSpPr>
      <p:sp>
        <p:nvSpPr>
          <p:cNvPr id="2" name="Round Same Side Corner Rectangle 1"/>
          <p:cNvSpPr/>
          <p:nvPr/>
        </p:nvSpPr>
        <p:spPr>
          <a:xfrm>
            <a:off x="215901" y="4689476"/>
            <a:ext cx="8712200" cy="2168525"/>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4761728"/>
            <a:ext cx="5399087"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5014292"/>
            <a:ext cx="5399087" cy="1691308"/>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4" name="Picture Placeholder 3"/>
          <p:cNvSpPr>
            <a:spLocks noGrp="1"/>
          </p:cNvSpPr>
          <p:nvPr>
            <p:ph type="pic" sz="quarter" idx="14"/>
          </p:nvPr>
        </p:nvSpPr>
        <p:spPr>
          <a:xfrm>
            <a:off x="6119814" y="4761728"/>
            <a:ext cx="2555875" cy="1439862"/>
          </a:xfrm>
          <a:prstGeom prst="rect">
            <a:avLst/>
          </a:prstGeom>
        </p:spPr>
        <p:txBody>
          <a:bodyPr>
            <a:normAutofit/>
          </a:bodyPr>
          <a:lstStyle>
            <a:lvl1pPr marL="0" indent="0">
              <a:buNone/>
              <a:defRPr sz="900" baseline="0"/>
            </a:lvl1pPr>
          </a:lstStyle>
          <a:p>
            <a:r>
              <a:rPr lang="en-US" dirty="0"/>
              <a:t>Click icon to add picture</a:t>
            </a:r>
            <a:endParaRPr lang="en-GB" dirty="0"/>
          </a:p>
        </p:txBody>
      </p:sp>
      <p:sp>
        <p:nvSpPr>
          <p:cNvPr id="77" name="Rounded Rectangle 76"/>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8" name="Group 77"/>
          <p:cNvGrpSpPr/>
          <p:nvPr userDrawn="1"/>
        </p:nvGrpSpPr>
        <p:grpSpPr>
          <a:xfrm>
            <a:off x="7684848" y="6412290"/>
            <a:ext cx="559962" cy="255454"/>
            <a:chOff x="7694093" y="1499285"/>
            <a:chExt cx="559962" cy="255454"/>
          </a:xfrm>
        </p:grpSpPr>
        <p:grpSp>
          <p:nvGrpSpPr>
            <p:cNvPr id="79" name="Group 78"/>
            <p:cNvGrpSpPr/>
            <p:nvPr/>
          </p:nvGrpSpPr>
          <p:grpSpPr>
            <a:xfrm>
              <a:off x="7694093" y="1499285"/>
              <a:ext cx="486897" cy="255374"/>
              <a:chOff x="7694093" y="1499285"/>
              <a:chExt cx="486897" cy="255374"/>
            </a:xfrm>
          </p:grpSpPr>
          <p:sp>
            <p:nvSpPr>
              <p:cNvPr id="81" name="Rounded Rectangle 8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Extract 8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reeform 8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0" name="TextBox 79"/>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4" name="Group 83"/>
          <p:cNvGrpSpPr/>
          <p:nvPr userDrawn="1"/>
        </p:nvGrpSpPr>
        <p:grpSpPr>
          <a:xfrm>
            <a:off x="8198004" y="6412290"/>
            <a:ext cx="580459" cy="255454"/>
            <a:chOff x="8232919" y="1499285"/>
            <a:chExt cx="580459" cy="255454"/>
          </a:xfrm>
        </p:grpSpPr>
        <p:sp>
          <p:nvSpPr>
            <p:cNvPr id="85" name="TextBox 84"/>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6" name="Group 85"/>
            <p:cNvGrpSpPr/>
            <p:nvPr/>
          </p:nvGrpSpPr>
          <p:grpSpPr>
            <a:xfrm flipH="1">
              <a:off x="8263109" y="1499285"/>
              <a:ext cx="486897" cy="255374"/>
              <a:chOff x="7694093" y="1499285"/>
              <a:chExt cx="486897" cy="255374"/>
            </a:xfrm>
          </p:grpSpPr>
          <p:sp>
            <p:nvSpPr>
              <p:cNvPr id="88" name="Rounded Rectangle 8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 name="Flowchart: Extract 8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 name="Freeform 8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7" name="TextBox 86"/>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1" name="Group 90"/>
          <p:cNvGrpSpPr/>
          <p:nvPr userDrawn="1"/>
        </p:nvGrpSpPr>
        <p:grpSpPr>
          <a:xfrm>
            <a:off x="7369126" y="6412063"/>
            <a:ext cx="255600" cy="255600"/>
            <a:chOff x="7309565" y="1555708"/>
            <a:chExt cx="255600" cy="255600"/>
          </a:xfrm>
        </p:grpSpPr>
        <p:sp>
          <p:nvSpPr>
            <p:cNvPr id="92" name="Rounded Rectangle 91"/>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3" name="Group 92"/>
            <p:cNvGrpSpPr/>
            <p:nvPr/>
          </p:nvGrpSpPr>
          <p:grpSpPr>
            <a:xfrm rot="5400000">
              <a:off x="7326125" y="1585157"/>
              <a:ext cx="222481" cy="196703"/>
              <a:chOff x="3872677" y="4058072"/>
              <a:chExt cx="582875" cy="515338"/>
            </a:xfrm>
          </p:grpSpPr>
          <p:sp>
            <p:nvSpPr>
              <p:cNvPr id="94" name="Freeform 93"/>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 name="Isosceles Triangle 94"/>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 name="Rectangle 95"/>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97" name="Rounded Rectangle 96">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8" name="Group 97"/>
          <p:cNvGrpSpPr/>
          <p:nvPr userDrawn="1"/>
        </p:nvGrpSpPr>
        <p:grpSpPr>
          <a:xfrm>
            <a:off x="7057077" y="6418865"/>
            <a:ext cx="255600" cy="255600"/>
            <a:chOff x="3795820" y="6272913"/>
            <a:chExt cx="255600" cy="255600"/>
          </a:xfrm>
        </p:grpSpPr>
        <p:sp>
          <p:nvSpPr>
            <p:cNvPr id="99" name="Rounded Rectangle 98"/>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0" name="Group 99"/>
            <p:cNvGrpSpPr/>
            <p:nvPr/>
          </p:nvGrpSpPr>
          <p:grpSpPr>
            <a:xfrm>
              <a:off x="3814169" y="6278769"/>
              <a:ext cx="218901" cy="221006"/>
              <a:chOff x="7361515" y="2284489"/>
              <a:chExt cx="277200" cy="279865"/>
            </a:xfrm>
          </p:grpSpPr>
          <p:sp>
            <p:nvSpPr>
              <p:cNvPr id="101" name="Rectangle 100"/>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2" name="Rectangle 101"/>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3" name="Freeform 102"/>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4" name="Rectangle 103"/>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5" name="Rounded Rectangle 104"/>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 name="Rounded Rectangle 105">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ounded Rectangle 106">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Rounded Rectangle 40">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2"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90862049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MALL box -  BIG pic in BG">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xfrm>
            <a:off x="0" y="1557338"/>
            <a:ext cx="9144000" cy="5300662"/>
          </a:xfrm>
          <a:prstGeom prst="rect">
            <a:avLst/>
          </a:prstGeom>
        </p:spPr>
        <p:txBody>
          <a:bodyPr>
            <a:normAutofit/>
          </a:bodyPr>
          <a:lstStyle>
            <a:lvl1pPr marL="0" indent="0">
              <a:buNone/>
              <a:defRPr sz="1500" baseline="0">
                <a:solidFill>
                  <a:schemeClr val="bg1"/>
                </a:solidFill>
              </a:defRPr>
            </a:lvl1pPr>
          </a:lstStyle>
          <a:p>
            <a:r>
              <a:rPr lang="en-US" dirty="0"/>
              <a:t>Click icon to add picture</a:t>
            </a:r>
            <a:endParaRPr lang="en-GB" dirty="0"/>
          </a:p>
        </p:txBody>
      </p:sp>
      <p:sp>
        <p:nvSpPr>
          <p:cNvPr id="2" name="Round Same Side Corner Rectangle 1"/>
          <p:cNvSpPr/>
          <p:nvPr/>
        </p:nvSpPr>
        <p:spPr>
          <a:xfrm>
            <a:off x="215901" y="4689476"/>
            <a:ext cx="8712200" cy="2168525"/>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4761148"/>
            <a:ext cx="8207375" cy="161583"/>
          </a:xfrm>
          <a:prstGeom prst="rect">
            <a:avLst/>
          </a:prstGeom>
        </p:spPr>
        <p:txBody>
          <a:bodyPr lIns="0" tIns="0" rIns="0" bIns="0">
            <a:spAutoFit/>
          </a:bodyPr>
          <a:lstStyle>
            <a:lvl1pPr marL="0" indent="0">
              <a:buNone/>
              <a:defRPr sz="1050" b="1">
                <a:solidFill>
                  <a:schemeClr val="tx1"/>
                </a:solidFill>
              </a:defRPr>
            </a:lvl1pPr>
          </a:lstStyle>
          <a:p>
            <a:pPr lvl="0"/>
            <a:r>
              <a:rPr lang="en-US" dirty="0"/>
              <a:t>Title, Bold, 14 </a:t>
            </a:r>
            <a:r>
              <a:rPr lang="en-US" dirty="0" err="1"/>
              <a:t>pt</a:t>
            </a:r>
            <a:endParaRPr lang="en-US" dirty="0"/>
          </a:p>
        </p:txBody>
      </p:sp>
      <p:sp>
        <p:nvSpPr>
          <p:cNvPr id="8" name="Text Placeholder 7"/>
          <p:cNvSpPr>
            <a:spLocks noGrp="1"/>
          </p:cNvSpPr>
          <p:nvPr>
            <p:ph type="body" sz="quarter" idx="13" hasCustomPrompt="1"/>
          </p:nvPr>
        </p:nvSpPr>
        <p:spPr>
          <a:xfrm>
            <a:off x="468314" y="5014292"/>
            <a:ext cx="8207375" cy="1691308"/>
          </a:xfrm>
          <a:prstGeom prst="rect">
            <a:avLst/>
          </a:prstGeom>
        </p:spPr>
        <p:txBody>
          <a:bodyPr lIns="0" tIns="0" rIns="0" bIns="0"/>
          <a:lstStyle>
            <a:lvl1pPr marL="0" indent="0">
              <a:buNone/>
              <a:defRPr sz="1050" baseline="0">
                <a:solidFill>
                  <a:schemeClr val="tx1"/>
                </a:solidFill>
              </a:defRPr>
            </a:lvl1pPr>
          </a:lstStyle>
          <a:p>
            <a:pPr lvl="0"/>
            <a:r>
              <a:rPr lang="en-US" dirty="0"/>
              <a:t>Click to edit text, 14 </a:t>
            </a:r>
            <a:r>
              <a:rPr lang="en-US" dirty="0" err="1"/>
              <a:t>pt</a:t>
            </a:r>
            <a:r>
              <a:rPr lang="en-US" dirty="0"/>
              <a:t>, Regular</a:t>
            </a:r>
          </a:p>
        </p:txBody>
      </p:sp>
      <p:sp>
        <p:nvSpPr>
          <p:cNvPr id="79" name="Rounded Rectangle 7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0" name="Group 79"/>
          <p:cNvGrpSpPr/>
          <p:nvPr userDrawn="1"/>
        </p:nvGrpSpPr>
        <p:grpSpPr>
          <a:xfrm>
            <a:off x="7684848" y="6412290"/>
            <a:ext cx="559962" cy="255454"/>
            <a:chOff x="7694093" y="1499285"/>
            <a:chExt cx="559962" cy="255454"/>
          </a:xfrm>
        </p:grpSpPr>
        <p:grpSp>
          <p:nvGrpSpPr>
            <p:cNvPr id="81" name="Group 80"/>
            <p:cNvGrpSpPr/>
            <p:nvPr/>
          </p:nvGrpSpPr>
          <p:grpSpPr>
            <a:xfrm>
              <a:off x="7694093" y="1499285"/>
              <a:ext cx="486897" cy="255374"/>
              <a:chOff x="7694093" y="1499285"/>
              <a:chExt cx="486897" cy="255374"/>
            </a:xfrm>
          </p:grpSpPr>
          <p:sp>
            <p:nvSpPr>
              <p:cNvPr id="83" name="Rounded Rectangle 8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Flowchart: Extract 8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Freeform 8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2" name="TextBox 8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6" name="Group 85"/>
          <p:cNvGrpSpPr/>
          <p:nvPr userDrawn="1"/>
        </p:nvGrpSpPr>
        <p:grpSpPr>
          <a:xfrm>
            <a:off x="8198004" y="6412290"/>
            <a:ext cx="580459" cy="255454"/>
            <a:chOff x="8232919" y="1499285"/>
            <a:chExt cx="580459" cy="255454"/>
          </a:xfrm>
        </p:grpSpPr>
        <p:sp>
          <p:nvSpPr>
            <p:cNvPr id="87" name="TextBox 8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8" name="Group 87"/>
            <p:cNvGrpSpPr/>
            <p:nvPr/>
          </p:nvGrpSpPr>
          <p:grpSpPr>
            <a:xfrm flipH="1">
              <a:off x="8263109" y="1499285"/>
              <a:ext cx="486897" cy="255374"/>
              <a:chOff x="7694093" y="1499285"/>
              <a:chExt cx="486897" cy="255374"/>
            </a:xfrm>
          </p:grpSpPr>
          <p:sp>
            <p:nvSpPr>
              <p:cNvPr id="90" name="Rounded Rectangle 8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Flowchart: Extract 9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reeform 9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9" name="TextBox 8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3" name="Group 92"/>
          <p:cNvGrpSpPr/>
          <p:nvPr userDrawn="1"/>
        </p:nvGrpSpPr>
        <p:grpSpPr>
          <a:xfrm>
            <a:off x="7369126" y="6412063"/>
            <a:ext cx="255600" cy="255600"/>
            <a:chOff x="7309565" y="1555708"/>
            <a:chExt cx="255600" cy="255600"/>
          </a:xfrm>
        </p:grpSpPr>
        <p:sp>
          <p:nvSpPr>
            <p:cNvPr id="94" name="Rounded Rectangle 9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5" name="Group 94"/>
            <p:cNvGrpSpPr/>
            <p:nvPr/>
          </p:nvGrpSpPr>
          <p:grpSpPr>
            <a:xfrm rot="5400000">
              <a:off x="7326125" y="1585157"/>
              <a:ext cx="222481" cy="196703"/>
              <a:chOff x="3872677" y="4058072"/>
              <a:chExt cx="582875" cy="515338"/>
            </a:xfrm>
          </p:grpSpPr>
          <p:sp>
            <p:nvSpPr>
              <p:cNvPr id="96" name="Freeform 9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Isosceles Triangle 9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Rectangle 9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99" name="Rounded Rectangle 98">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0" name="Group 99"/>
          <p:cNvGrpSpPr/>
          <p:nvPr userDrawn="1"/>
        </p:nvGrpSpPr>
        <p:grpSpPr>
          <a:xfrm>
            <a:off x="7057077" y="6418865"/>
            <a:ext cx="255600" cy="255600"/>
            <a:chOff x="3795820" y="6272913"/>
            <a:chExt cx="255600" cy="255600"/>
          </a:xfrm>
        </p:grpSpPr>
        <p:sp>
          <p:nvSpPr>
            <p:cNvPr id="101" name="Rounded Rectangle 10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2" name="Group 101"/>
            <p:cNvGrpSpPr/>
            <p:nvPr/>
          </p:nvGrpSpPr>
          <p:grpSpPr>
            <a:xfrm>
              <a:off x="3814169" y="6278769"/>
              <a:ext cx="218901" cy="221006"/>
              <a:chOff x="7361515" y="2284489"/>
              <a:chExt cx="277200" cy="279865"/>
            </a:xfrm>
          </p:grpSpPr>
          <p:sp>
            <p:nvSpPr>
              <p:cNvPr id="103" name="Rectangle 10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4" name="Rectangle 10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Freeform 10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6" name="Rectangle 10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7" name="Rounded Rectangle 10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ounded Rectangle 107">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Rounded Rectangle 40">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2"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273169705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BIG picture only">
    <p:spTree>
      <p:nvGrpSpPr>
        <p:cNvPr id="1" name=""/>
        <p:cNvGrpSpPr/>
        <p:nvPr/>
      </p:nvGrpSpPr>
      <p:grpSpPr>
        <a:xfrm>
          <a:off x="0" y="0"/>
          <a:ext cx="0" cy="0"/>
          <a:chOff x="0" y="0"/>
          <a:chExt cx="0" cy="0"/>
        </a:xfrm>
      </p:grpSpPr>
      <p:sp>
        <p:nvSpPr>
          <p:cNvPr id="5" name="Picture Placeholder 4"/>
          <p:cNvSpPr>
            <a:spLocks noGrp="1"/>
          </p:cNvSpPr>
          <p:nvPr>
            <p:ph type="pic" sz="quarter" idx="14"/>
          </p:nvPr>
        </p:nvSpPr>
        <p:spPr>
          <a:xfrm>
            <a:off x="0" y="1557338"/>
            <a:ext cx="9144000" cy="5300662"/>
          </a:xfrm>
          <a:prstGeom prst="rect">
            <a:avLst/>
          </a:prstGeom>
        </p:spPr>
        <p:txBody>
          <a:bodyPr>
            <a:normAutofit/>
          </a:bodyPr>
          <a:lstStyle>
            <a:lvl1pPr marL="0" indent="0">
              <a:buNone/>
              <a:defRPr sz="1500" baseline="0">
                <a:solidFill>
                  <a:schemeClr val="bg1"/>
                </a:solidFill>
              </a:defRPr>
            </a:lvl1pPr>
          </a:lstStyle>
          <a:p>
            <a:r>
              <a:rPr lang="en-US" dirty="0"/>
              <a:t>Click icon to add picture</a:t>
            </a:r>
            <a:endParaRPr lang="en-GB" dirty="0"/>
          </a:p>
        </p:txBody>
      </p:sp>
      <p:sp>
        <p:nvSpPr>
          <p:cNvPr id="6" name="Rounded Rectangle 5">
            <a:hlinkClick r:id="" action="ppaction://hlinkshowjump?jump=previousslide"/>
          </p:cNvPr>
          <p:cNvSpPr/>
          <p:nvPr userDrawn="1"/>
        </p:nvSpPr>
        <p:spPr>
          <a:xfrm>
            <a:off x="7786266" y="6401688"/>
            <a:ext cx="492981" cy="2623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Rounded Rectangle 6">
            <a:hlinkClick r:id="" action="ppaction://hlinkshowjump?jump=nextslide"/>
          </p:cNvPr>
          <p:cNvSpPr/>
          <p:nvPr userDrawn="1"/>
        </p:nvSpPr>
        <p:spPr>
          <a:xfrm>
            <a:off x="8303872" y="6401688"/>
            <a:ext cx="492981" cy="2623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 name="Rounded Rectangle 8">
            <a:hlinkClick r:id="rId2"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10"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29537039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general placeholder">
    <p:spTree>
      <p:nvGrpSpPr>
        <p:cNvPr id="1" name=""/>
        <p:cNvGrpSpPr/>
        <p:nvPr/>
      </p:nvGrpSpPr>
      <p:grpSpPr>
        <a:xfrm>
          <a:off x="0" y="0"/>
          <a:ext cx="0" cy="0"/>
          <a:chOff x="0" y="0"/>
          <a:chExt cx="0" cy="0"/>
        </a:xfrm>
      </p:grpSpPr>
      <p:sp>
        <p:nvSpPr>
          <p:cNvPr id="9" name="Content Placeholder 8"/>
          <p:cNvSpPr>
            <a:spLocks noGrp="1"/>
          </p:cNvSpPr>
          <p:nvPr>
            <p:ph sz="quarter" idx="12" hasCustomPrompt="1"/>
          </p:nvPr>
        </p:nvSpPr>
        <p:spPr>
          <a:xfrm>
            <a:off x="0" y="1557338"/>
            <a:ext cx="9144000" cy="5300662"/>
          </a:xfrm>
          <a:prstGeom prst="rect">
            <a:avLst/>
          </a:prstGeom>
        </p:spPr>
        <p:txBody>
          <a:bodyPr/>
          <a:lstStyle>
            <a:lvl2pPr marL="342900" indent="0">
              <a:buNone/>
              <a:defRPr>
                <a:solidFill>
                  <a:schemeClr val="bg1"/>
                </a:solidFill>
              </a:defRPr>
            </a:lvl2pPr>
          </a:lstStyle>
          <a:p>
            <a:pPr lvl="1"/>
            <a:r>
              <a:rPr lang="en-US" dirty="0"/>
              <a:t>Click to add content (table, graph, </a:t>
            </a:r>
            <a:r>
              <a:rPr lang="en-US" dirty="0" err="1"/>
              <a:t>etc</a:t>
            </a:r>
            <a:r>
              <a:rPr lang="en-US" dirty="0"/>
              <a:t>)</a:t>
            </a:r>
            <a:endParaRPr lang="en-GB" dirty="0"/>
          </a:p>
        </p:txBody>
      </p:sp>
      <p:sp>
        <p:nvSpPr>
          <p:cNvPr id="5" name="Rounded Rectangle 4">
            <a:hlinkClick r:id="" action="ppaction://hlinkshowjump?jump=previousslide"/>
          </p:cNvPr>
          <p:cNvSpPr/>
          <p:nvPr userDrawn="1"/>
        </p:nvSpPr>
        <p:spPr>
          <a:xfrm>
            <a:off x="7786266" y="6401688"/>
            <a:ext cx="492981" cy="2623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 name="Rounded Rectangle 5">
            <a:hlinkClick r:id="" action="ppaction://hlinkshowjump?jump=nextslide"/>
          </p:cNvPr>
          <p:cNvSpPr/>
          <p:nvPr userDrawn="1"/>
        </p:nvSpPr>
        <p:spPr>
          <a:xfrm>
            <a:off x="8303872" y="6401688"/>
            <a:ext cx="492981" cy="2623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Rounded Rectangle 7">
            <a:hlinkClick r:id="rId2"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11"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864986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8_Basic layout_WHITE">
    <p:bg>
      <p:bgPr>
        <a:solidFill>
          <a:schemeClr val="bg1">
            <a:alpha val="95000"/>
          </a:schemeClr>
        </a:solidFill>
        <a:effectLst/>
      </p:bgPr>
    </p:bg>
    <p:spTree>
      <p:nvGrpSpPr>
        <p:cNvPr id="1" name=""/>
        <p:cNvGrpSpPr/>
        <p:nvPr/>
      </p:nvGrpSpPr>
      <p:grpSpPr>
        <a:xfrm>
          <a:off x="0" y="0"/>
          <a:ext cx="0" cy="0"/>
          <a:chOff x="0" y="0"/>
          <a:chExt cx="0" cy="0"/>
        </a:xfrm>
      </p:grpSpPr>
      <p:sp>
        <p:nvSpPr>
          <p:cNvPr id="209" name="Rectangle 208"/>
          <p:cNvSpPr/>
          <p:nvPr userDrawn="1"/>
        </p:nvSpPr>
        <p:spPr>
          <a:xfrm>
            <a:off x="0" y="277402"/>
            <a:ext cx="9144000" cy="7014411"/>
          </a:xfrm>
          <a:prstGeom prst="rect">
            <a:avLst/>
          </a:prstGeom>
          <a:solidFill>
            <a:schemeClr val="accent6">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11" name="Picture 210"/>
          <p:cNvPicPr>
            <a:picLocks noChangeAspect="1"/>
          </p:cNvPicPr>
          <p:nvPr/>
        </p:nvPicPr>
        <p:blipFill>
          <a:blip r:embed="rId3" cstate="print">
            <a:lum bright="70000" contrast="-70000"/>
            <a:extLst>
              <a:ext uri="{28A0092B-C50C-407E-A947-70E740481C1C}">
                <a14:useLocalDpi xmlns:a14="http://schemas.microsoft.com/office/drawing/2010/main" val="0"/>
              </a:ext>
            </a:extLst>
          </a:blip>
          <a:stretch>
            <a:fillRect/>
          </a:stretch>
        </p:blipFill>
        <p:spPr>
          <a:xfrm>
            <a:off x="923708" y="1340696"/>
            <a:ext cx="774963" cy="428245"/>
          </a:xfrm>
          <a:prstGeom prst="rect">
            <a:avLst/>
          </a:prstGeom>
        </p:spPr>
      </p:pic>
      <p:pic>
        <p:nvPicPr>
          <p:cNvPr id="213" name="Picture 212"/>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6439635" y="1418628"/>
            <a:ext cx="1424263" cy="787050"/>
          </a:xfrm>
          <a:prstGeom prst="rect">
            <a:avLst/>
          </a:prstGeom>
        </p:spPr>
      </p:pic>
      <p:sp>
        <p:nvSpPr>
          <p:cNvPr id="236" name="Parallelogram 235"/>
          <p:cNvSpPr/>
          <p:nvPr userDrawn="1"/>
        </p:nvSpPr>
        <p:spPr>
          <a:xfrm>
            <a:off x="-962526" y="3077321"/>
            <a:ext cx="10993569" cy="1702636"/>
          </a:xfrm>
          <a:prstGeom prst="parallelogram">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20" name="Straight Connector 219"/>
          <p:cNvCxnSpPr/>
          <p:nvPr userDrawn="1"/>
        </p:nvCxnSpPr>
        <p:spPr>
          <a:xfrm>
            <a:off x="6642507" y="3959828"/>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1" name="Group 190"/>
          <p:cNvGrpSpPr/>
          <p:nvPr userDrawn="1"/>
        </p:nvGrpSpPr>
        <p:grpSpPr>
          <a:xfrm>
            <a:off x="-1885062" y="5020349"/>
            <a:ext cx="13581947" cy="1988812"/>
            <a:chOff x="-1234739" y="5551391"/>
            <a:chExt cx="11377360" cy="1306609"/>
          </a:xfrm>
        </p:grpSpPr>
        <p:sp>
          <p:nvSpPr>
            <p:cNvPr id="100" name="Trapezoid 99"/>
            <p:cNvSpPr/>
            <p:nvPr userDrawn="1"/>
          </p:nvSpPr>
          <p:spPr>
            <a:xfrm>
              <a:off x="-1234739" y="5551391"/>
              <a:ext cx="11377360" cy="1306609"/>
            </a:xfrm>
            <a:prstGeom prst="trapezoid">
              <a:avLst>
                <a:gd name="adj" fmla="val 7374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02" name="Straight Connector 101"/>
            <p:cNvCxnSpPr/>
            <p:nvPr userDrawn="1"/>
          </p:nvCxnSpPr>
          <p:spPr>
            <a:xfrm>
              <a:off x="-535895" y="6271396"/>
              <a:ext cx="10368000" cy="2725"/>
            </a:xfrm>
            <a:prstGeom prst="line">
              <a:avLst/>
            </a:prstGeom>
            <a:ln w="11112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18" name="Rectangle 217"/>
          <p:cNvSpPr/>
          <p:nvPr userDrawn="1"/>
        </p:nvSpPr>
        <p:spPr>
          <a:xfrm>
            <a:off x="7117069" y="2418910"/>
            <a:ext cx="1309234" cy="234699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 name="Group 10"/>
          <p:cNvGrpSpPr/>
          <p:nvPr userDrawn="1"/>
        </p:nvGrpSpPr>
        <p:grpSpPr>
          <a:xfrm>
            <a:off x="-2325833" y="4765986"/>
            <a:ext cx="14364000" cy="720668"/>
            <a:chOff x="-18346656" y="4765986"/>
            <a:chExt cx="29835483" cy="720668"/>
          </a:xfrm>
        </p:grpSpPr>
        <p:cxnSp>
          <p:nvCxnSpPr>
            <p:cNvPr id="5" name="Straight Connector 4"/>
            <p:cNvCxnSpPr/>
            <p:nvPr userDrawn="1"/>
          </p:nvCxnSpPr>
          <p:spPr>
            <a:xfrm>
              <a:off x="-18346656" y="5486654"/>
              <a:ext cx="29165203" cy="0"/>
            </a:xfrm>
            <a:prstGeom prst="line">
              <a:avLst/>
            </a:prstGeom>
            <a:ln w="20320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6" name="Parallelogram 5"/>
            <p:cNvSpPr/>
            <p:nvPr userDrawn="1"/>
          </p:nvSpPr>
          <p:spPr>
            <a:xfrm>
              <a:off x="-18137922" y="4765986"/>
              <a:ext cx="29626749" cy="697908"/>
            </a:xfrm>
            <a:prstGeom prst="parallelogram">
              <a:avLst>
                <a:gd name="adj" fmla="val 14265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19" name="Rounded Rectangle 41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20" name="Group 419"/>
          <p:cNvGrpSpPr/>
          <p:nvPr userDrawn="1"/>
        </p:nvGrpSpPr>
        <p:grpSpPr>
          <a:xfrm>
            <a:off x="7684848" y="6412290"/>
            <a:ext cx="559962" cy="255454"/>
            <a:chOff x="7694093" y="1499285"/>
            <a:chExt cx="559962" cy="255454"/>
          </a:xfrm>
        </p:grpSpPr>
        <p:grpSp>
          <p:nvGrpSpPr>
            <p:cNvPr id="421" name="Group 420"/>
            <p:cNvGrpSpPr/>
            <p:nvPr/>
          </p:nvGrpSpPr>
          <p:grpSpPr>
            <a:xfrm>
              <a:off x="7694093" y="1499285"/>
              <a:ext cx="486897" cy="255374"/>
              <a:chOff x="7694093" y="1499285"/>
              <a:chExt cx="486897" cy="255374"/>
            </a:xfrm>
          </p:grpSpPr>
          <p:sp>
            <p:nvSpPr>
              <p:cNvPr id="423" name="Rounded Rectangle 42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 name="Flowchart: Extract 42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5" name="Freeform 42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2" name="TextBox 42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26" name="Group 425"/>
          <p:cNvGrpSpPr/>
          <p:nvPr userDrawn="1"/>
        </p:nvGrpSpPr>
        <p:grpSpPr>
          <a:xfrm>
            <a:off x="8198004" y="6412290"/>
            <a:ext cx="580459" cy="255454"/>
            <a:chOff x="8232919" y="1499285"/>
            <a:chExt cx="580459" cy="255454"/>
          </a:xfrm>
        </p:grpSpPr>
        <p:sp>
          <p:nvSpPr>
            <p:cNvPr id="427" name="TextBox 42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28" name="Group 427"/>
            <p:cNvGrpSpPr/>
            <p:nvPr/>
          </p:nvGrpSpPr>
          <p:grpSpPr>
            <a:xfrm flipH="1">
              <a:off x="8263109" y="1499285"/>
              <a:ext cx="486897" cy="255374"/>
              <a:chOff x="7694093" y="1499285"/>
              <a:chExt cx="486897" cy="255374"/>
            </a:xfrm>
          </p:grpSpPr>
          <p:sp>
            <p:nvSpPr>
              <p:cNvPr id="430" name="Rounded Rectangle 42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 name="Flowchart: Extract 43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2" name="Freeform 43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9" name="TextBox 42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33" name="Group 432"/>
          <p:cNvGrpSpPr/>
          <p:nvPr userDrawn="1"/>
        </p:nvGrpSpPr>
        <p:grpSpPr>
          <a:xfrm>
            <a:off x="7369126" y="6412063"/>
            <a:ext cx="255600" cy="255600"/>
            <a:chOff x="7309565" y="1555708"/>
            <a:chExt cx="255600" cy="255600"/>
          </a:xfrm>
        </p:grpSpPr>
        <p:sp>
          <p:nvSpPr>
            <p:cNvPr id="434" name="Rounded Rectangle 43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35" name="Group 434"/>
            <p:cNvGrpSpPr/>
            <p:nvPr/>
          </p:nvGrpSpPr>
          <p:grpSpPr>
            <a:xfrm rot="5400000">
              <a:off x="7326125" y="1585157"/>
              <a:ext cx="222481" cy="196703"/>
              <a:chOff x="3872677" y="4058072"/>
              <a:chExt cx="582875" cy="515338"/>
            </a:xfrm>
          </p:grpSpPr>
          <p:sp>
            <p:nvSpPr>
              <p:cNvPr id="436" name="Freeform 43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7" name="Isosceles Triangle 43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8" name="Rectangle 43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439" name="Rounded Rectangle 438">
            <a:hlinkClick r:id="rId5"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0" name="Group 439"/>
          <p:cNvGrpSpPr/>
          <p:nvPr userDrawn="1"/>
        </p:nvGrpSpPr>
        <p:grpSpPr>
          <a:xfrm>
            <a:off x="7057077" y="6418865"/>
            <a:ext cx="255600" cy="255600"/>
            <a:chOff x="3795820" y="6272913"/>
            <a:chExt cx="255600" cy="255600"/>
          </a:xfrm>
        </p:grpSpPr>
        <p:sp>
          <p:nvSpPr>
            <p:cNvPr id="441" name="Rounded Rectangle 44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2" name="Group 441"/>
            <p:cNvGrpSpPr/>
            <p:nvPr/>
          </p:nvGrpSpPr>
          <p:grpSpPr>
            <a:xfrm>
              <a:off x="3814169" y="6278769"/>
              <a:ext cx="218901" cy="221006"/>
              <a:chOff x="7361515" y="2284489"/>
              <a:chExt cx="277200" cy="279865"/>
            </a:xfrm>
          </p:grpSpPr>
          <p:sp>
            <p:nvSpPr>
              <p:cNvPr id="443" name="Rectangle 44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4" name="Rectangle 44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5" name="Freeform 44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6" name="Rectangle 44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447" name="Rounded Rectangle 44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1" name="Rounded Rectangle 45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2" name="Rounded Rectangle 45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 name="Rounded Rectangle 306">
            <a:hlinkClick r:id="rId6"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userDrawn="1"/>
        </p:nvGrpSpPr>
        <p:grpSpPr>
          <a:xfrm>
            <a:off x="7535004" y="1836403"/>
            <a:ext cx="1624263" cy="2940244"/>
            <a:chOff x="7503105" y="1836403"/>
            <a:chExt cx="1624263" cy="2940244"/>
          </a:xfrm>
        </p:grpSpPr>
        <p:grpSp>
          <p:nvGrpSpPr>
            <p:cNvPr id="403" name="Group 402"/>
            <p:cNvGrpSpPr/>
            <p:nvPr userDrawn="1"/>
          </p:nvGrpSpPr>
          <p:grpSpPr>
            <a:xfrm>
              <a:off x="7503105" y="1836403"/>
              <a:ext cx="1624263" cy="2939135"/>
              <a:chOff x="4631682" y="529387"/>
              <a:chExt cx="1624263" cy="5022003"/>
            </a:xfrm>
          </p:grpSpPr>
          <p:sp>
            <p:nvSpPr>
              <p:cNvPr id="405" name="Rectangle 404"/>
              <p:cNvSpPr/>
              <p:nvPr userDrawn="1"/>
            </p:nvSpPr>
            <p:spPr>
              <a:xfrm>
                <a:off x="4631682" y="529387"/>
                <a:ext cx="1624263" cy="5022003"/>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06" name="Group 405"/>
              <p:cNvGrpSpPr/>
              <p:nvPr userDrawn="1"/>
            </p:nvGrpSpPr>
            <p:grpSpPr>
              <a:xfrm>
                <a:off x="4791914" y="878031"/>
                <a:ext cx="1308572" cy="589822"/>
                <a:chOff x="4791914" y="878031"/>
                <a:chExt cx="1308572" cy="589822"/>
              </a:xfrm>
            </p:grpSpPr>
            <p:sp>
              <p:nvSpPr>
                <p:cNvPr id="450" name="Rectangle 4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3" name="Rectangle 45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7" name="Group 406"/>
              <p:cNvGrpSpPr/>
              <p:nvPr userDrawn="1"/>
            </p:nvGrpSpPr>
            <p:grpSpPr>
              <a:xfrm>
                <a:off x="4791914" y="1671098"/>
                <a:ext cx="1308572" cy="589822"/>
                <a:chOff x="4791914" y="878031"/>
                <a:chExt cx="1308572" cy="589822"/>
              </a:xfrm>
            </p:grpSpPr>
            <p:sp>
              <p:nvSpPr>
                <p:cNvPr id="448" name="Rectangle 4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9" name="Rectangle 4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8" name="Group 407"/>
              <p:cNvGrpSpPr/>
              <p:nvPr userDrawn="1"/>
            </p:nvGrpSpPr>
            <p:grpSpPr>
              <a:xfrm>
                <a:off x="4791914" y="2464165"/>
                <a:ext cx="1308572" cy="589822"/>
                <a:chOff x="4791914" y="878031"/>
                <a:chExt cx="1308572" cy="589822"/>
              </a:xfrm>
            </p:grpSpPr>
            <p:sp>
              <p:nvSpPr>
                <p:cNvPr id="417" name="Rectangle 41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8" name="Rectangle 41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9" name="Group 408"/>
              <p:cNvGrpSpPr/>
              <p:nvPr userDrawn="1"/>
            </p:nvGrpSpPr>
            <p:grpSpPr>
              <a:xfrm>
                <a:off x="4791914" y="3257232"/>
                <a:ext cx="1308572" cy="589822"/>
                <a:chOff x="4791914" y="878031"/>
                <a:chExt cx="1308572" cy="589822"/>
              </a:xfrm>
            </p:grpSpPr>
            <p:sp>
              <p:nvSpPr>
                <p:cNvPr id="415" name="Rectangle 41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6" name="Rectangle 41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0" name="Group 409"/>
              <p:cNvGrpSpPr/>
              <p:nvPr userDrawn="1"/>
            </p:nvGrpSpPr>
            <p:grpSpPr>
              <a:xfrm>
                <a:off x="4791914" y="4050298"/>
                <a:ext cx="1308572" cy="589822"/>
                <a:chOff x="4791914" y="878031"/>
                <a:chExt cx="1308572" cy="589822"/>
              </a:xfrm>
            </p:grpSpPr>
            <p:sp>
              <p:nvSpPr>
                <p:cNvPr id="411" name="Rectangle 41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2" name="Rectangle 41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404" name="Rectangle 403"/>
            <p:cNvSpPr/>
            <p:nvPr userDrawn="1"/>
          </p:nvSpPr>
          <p:spPr>
            <a:xfrm>
              <a:off x="8314389" y="1841786"/>
              <a:ext cx="807954" cy="2934861"/>
            </a:xfrm>
            <a:prstGeom prst="rect">
              <a:avLst/>
            </a:prstGeom>
            <a:solidFill>
              <a:srgbClr val="213C4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7" name="Group 376"/>
          <p:cNvGrpSpPr/>
          <p:nvPr userDrawn="1"/>
        </p:nvGrpSpPr>
        <p:grpSpPr>
          <a:xfrm>
            <a:off x="533400" y="2418909"/>
            <a:ext cx="7791527" cy="2378802"/>
            <a:chOff x="5944075" y="4050299"/>
            <a:chExt cx="2622409" cy="1525336"/>
          </a:xfrm>
        </p:grpSpPr>
        <p:sp>
          <p:nvSpPr>
            <p:cNvPr id="107" name="Rectangle 10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25" name="Group 224"/>
            <p:cNvGrpSpPr/>
            <p:nvPr userDrawn="1"/>
          </p:nvGrpSpPr>
          <p:grpSpPr>
            <a:xfrm>
              <a:off x="6642507" y="4219252"/>
              <a:ext cx="1211242" cy="999039"/>
              <a:chOff x="6642507" y="4219252"/>
              <a:chExt cx="1211242" cy="999039"/>
            </a:xfrm>
          </p:grpSpPr>
          <p:cxnSp>
            <p:nvCxnSpPr>
              <p:cNvPr id="221" name="Straight Connector 220"/>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8" name="Rectangle 7"/>
          <p:cNvSpPr/>
          <p:nvPr userDrawn="1"/>
        </p:nvSpPr>
        <p:spPr>
          <a:xfrm>
            <a:off x="-7780" y="-106452"/>
            <a:ext cx="9211661" cy="13675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245"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253" name="Rectangle 252"/>
          <p:cNvSpPr/>
          <p:nvPr userDrawn="1"/>
        </p:nvSpPr>
        <p:spPr>
          <a:xfrm>
            <a:off x="508000" y="2427375"/>
            <a:ext cx="7791527" cy="11878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66" name="Straight Connector 265"/>
          <p:cNvCxnSpPr/>
          <p:nvPr userDrawn="1"/>
        </p:nvCxnSpPr>
        <p:spPr>
          <a:xfrm>
            <a:off x="4267206" y="2497667"/>
            <a:ext cx="0" cy="1049867"/>
          </a:xfrm>
          <a:prstGeom prst="line">
            <a:avLst/>
          </a:prstGeom>
          <a:ln w="12700">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userDrawn="1"/>
        </p:nvCxnSpPr>
        <p:spPr>
          <a:xfrm>
            <a:off x="4614339" y="2497667"/>
            <a:ext cx="0" cy="1049867"/>
          </a:xfrm>
          <a:prstGeom prst="line">
            <a:avLst/>
          </a:prstGeom>
          <a:ln w="12700">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userDrawn="1"/>
        </p:nvCxnSpPr>
        <p:spPr>
          <a:xfrm>
            <a:off x="3877739" y="2497667"/>
            <a:ext cx="0" cy="1049867"/>
          </a:xfrm>
          <a:prstGeom prst="line">
            <a:avLst/>
          </a:prstGeom>
          <a:ln w="12700">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7" name="Group 16"/>
          <p:cNvGrpSpPr/>
          <p:nvPr userDrawn="1"/>
        </p:nvGrpSpPr>
        <p:grpSpPr>
          <a:xfrm>
            <a:off x="5257797" y="2497667"/>
            <a:ext cx="2751667" cy="2260601"/>
            <a:chOff x="5308599" y="2497667"/>
            <a:chExt cx="2751667" cy="2260601"/>
          </a:xfrm>
        </p:grpSpPr>
        <p:cxnSp>
          <p:nvCxnSpPr>
            <p:cNvPr id="252" name="Straight Connector 251"/>
            <p:cNvCxnSpPr/>
            <p:nvPr userDrawn="1"/>
          </p:nvCxnSpPr>
          <p:spPr>
            <a:xfrm>
              <a:off x="6316133" y="2497667"/>
              <a:ext cx="0" cy="1049867"/>
            </a:xfrm>
            <a:prstGeom prst="line">
              <a:avLst/>
            </a:prstGeom>
            <a:ln w="3175" cmpd="sng">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7" name="Straight Connector 256"/>
            <p:cNvCxnSpPr/>
            <p:nvPr userDrawn="1"/>
          </p:nvCxnSpPr>
          <p:spPr>
            <a:xfrm>
              <a:off x="6663266" y="2497667"/>
              <a:ext cx="0" cy="1049867"/>
            </a:xfrm>
            <a:prstGeom prst="line">
              <a:avLst/>
            </a:prstGeom>
            <a:ln w="3175" cmpd="sng">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userDrawn="1"/>
          </p:nvCxnSpPr>
          <p:spPr>
            <a:xfrm>
              <a:off x="7035799" y="2497667"/>
              <a:ext cx="0" cy="1049867"/>
            </a:xfrm>
            <a:prstGeom prst="line">
              <a:avLst/>
            </a:prstGeom>
            <a:ln w="3175" cmpd="sng">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userDrawn="1"/>
          </p:nvCxnSpPr>
          <p:spPr>
            <a:xfrm>
              <a:off x="7382932" y="2497667"/>
              <a:ext cx="0" cy="1049867"/>
            </a:xfrm>
            <a:prstGeom prst="line">
              <a:avLst/>
            </a:prstGeom>
            <a:ln w="3175" cmpd="sng">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userDrawn="1"/>
          </p:nvCxnSpPr>
          <p:spPr>
            <a:xfrm>
              <a:off x="7713133" y="2497667"/>
              <a:ext cx="0" cy="1049867"/>
            </a:xfrm>
            <a:prstGeom prst="line">
              <a:avLst/>
            </a:prstGeom>
            <a:ln w="3175" cmpd="sng">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userDrawn="1"/>
          </p:nvCxnSpPr>
          <p:spPr>
            <a:xfrm>
              <a:off x="8060266" y="2497667"/>
              <a:ext cx="0" cy="1049867"/>
            </a:xfrm>
            <a:prstGeom prst="line">
              <a:avLst/>
            </a:prstGeom>
            <a:ln w="3175" cmpd="sng">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userDrawn="1"/>
          </p:nvCxnSpPr>
          <p:spPr>
            <a:xfrm>
              <a:off x="5630333" y="2497667"/>
              <a:ext cx="0" cy="1049867"/>
            </a:xfrm>
            <a:prstGeom prst="line">
              <a:avLst/>
            </a:prstGeom>
            <a:ln w="3175" cmpd="sng">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userDrawn="1"/>
          </p:nvCxnSpPr>
          <p:spPr>
            <a:xfrm>
              <a:off x="5977466" y="2497667"/>
              <a:ext cx="0" cy="1049867"/>
            </a:xfrm>
            <a:prstGeom prst="line">
              <a:avLst/>
            </a:prstGeom>
            <a:ln w="3175" cmpd="sng">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userDrawn="1"/>
          </p:nvCxnSpPr>
          <p:spPr>
            <a:xfrm>
              <a:off x="5317066" y="2497667"/>
              <a:ext cx="0" cy="1049867"/>
            </a:xfrm>
            <a:prstGeom prst="line">
              <a:avLst/>
            </a:prstGeom>
            <a:ln w="3175" cmpd="sng">
              <a:solidFill>
                <a:schemeClr val="tx1"/>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84" name="Straight Connector 383"/>
            <p:cNvCxnSpPr/>
            <p:nvPr userDrawn="1"/>
          </p:nvCxnSpPr>
          <p:spPr>
            <a:xfrm>
              <a:off x="6654799" y="3708401"/>
              <a:ext cx="0" cy="1049867"/>
            </a:xfrm>
            <a:prstGeom prst="line">
              <a:avLst/>
            </a:prstGeom>
            <a:ln w="3175" cmpd="sng">
              <a:solidFill>
                <a:schemeClr val="accent6"/>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86" name="Straight Connector 385"/>
            <p:cNvCxnSpPr/>
            <p:nvPr userDrawn="1"/>
          </p:nvCxnSpPr>
          <p:spPr>
            <a:xfrm>
              <a:off x="7027332" y="3708401"/>
              <a:ext cx="0" cy="1049867"/>
            </a:xfrm>
            <a:prstGeom prst="line">
              <a:avLst/>
            </a:prstGeom>
            <a:ln w="3175" cmpd="sng">
              <a:solidFill>
                <a:schemeClr val="accent6"/>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87" name="Straight Connector 386"/>
            <p:cNvCxnSpPr/>
            <p:nvPr userDrawn="1"/>
          </p:nvCxnSpPr>
          <p:spPr>
            <a:xfrm>
              <a:off x="7374465" y="3708401"/>
              <a:ext cx="0" cy="1049867"/>
            </a:xfrm>
            <a:prstGeom prst="line">
              <a:avLst/>
            </a:prstGeom>
            <a:ln w="3175" cmpd="sng">
              <a:solidFill>
                <a:schemeClr val="accent6"/>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88" name="Straight Connector 387"/>
            <p:cNvCxnSpPr/>
            <p:nvPr userDrawn="1"/>
          </p:nvCxnSpPr>
          <p:spPr>
            <a:xfrm>
              <a:off x="7704666" y="3708401"/>
              <a:ext cx="0" cy="1049867"/>
            </a:xfrm>
            <a:prstGeom prst="line">
              <a:avLst/>
            </a:prstGeom>
            <a:ln w="3175" cmpd="sng">
              <a:solidFill>
                <a:schemeClr val="accent6"/>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89" name="Straight Connector 388"/>
            <p:cNvCxnSpPr/>
            <p:nvPr userDrawn="1"/>
          </p:nvCxnSpPr>
          <p:spPr>
            <a:xfrm>
              <a:off x="8051799" y="3708401"/>
              <a:ext cx="0" cy="1049867"/>
            </a:xfrm>
            <a:prstGeom prst="line">
              <a:avLst/>
            </a:prstGeom>
            <a:ln w="3175" cmpd="sng">
              <a:solidFill>
                <a:schemeClr val="accent6"/>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90" name="Straight Connector 389"/>
            <p:cNvCxnSpPr/>
            <p:nvPr userDrawn="1"/>
          </p:nvCxnSpPr>
          <p:spPr>
            <a:xfrm>
              <a:off x="5621866" y="3708401"/>
              <a:ext cx="0" cy="1049867"/>
            </a:xfrm>
            <a:prstGeom prst="line">
              <a:avLst/>
            </a:prstGeom>
            <a:ln w="3175" cmpd="sng">
              <a:solidFill>
                <a:schemeClr val="accent6"/>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91" name="Straight Connector 390"/>
            <p:cNvCxnSpPr/>
            <p:nvPr userDrawn="1"/>
          </p:nvCxnSpPr>
          <p:spPr>
            <a:xfrm>
              <a:off x="5968999" y="3708401"/>
              <a:ext cx="0" cy="1049867"/>
            </a:xfrm>
            <a:prstGeom prst="line">
              <a:avLst/>
            </a:prstGeom>
            <a:ln w="3175" cmpd="sng">
              <a:solidFill>
                <a:schemeClr val="accent6"/>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92" name="Straight Connector 391"/>
            <p:cNvCxnSpPr/>
            <p:nvPr userDrawn="1"/>
          </p:nvCxnSpPr>
          <p:spPr>
            <a:xfrm>
              <a:off x="5308599" y="3708401"/>
              <a:ext cx="0" cy="1049867"/>
            </a:xfrm>
            <a:prstGeom prst="line">
              <a:avLst/>
            </a:prstGeom>
            <a:ln w="3175" cmpd="sng">
              <a:solidFill>
                <a:schemeClr val="accent6"/>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93" name="Straight Connector 392"/>
            <p:cNvCxnSpPr/>
            <p:nvPr userDrawn="1"/>
          </p:nvCxnSpPr>
          <p:spPr>
            <a:xfrm>
              <a:off x="6316132" y="3708401"/>
              <a:ext cx="0" cy="1049867"/>
            </a:xfrm>
            <a:prstGeom prst="line">
              <a:avLst/>
            </a:prstGeom>
            <a:ln w="3175" cmpd="sng">
              <a:solidFill>
                <a:schemeClr val="accent6"/>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19" name="Group 18"/>
          <p:cNvGrpSpPr/>
          <p:nvPr userDrawn="1"/>
        </p:nvGrpSpPr>
        <p:grpSpPr>
          <a:xfrm>
            <a:off x="6663268" y="2188633"/>
            <a:ext cx="491066" cy="232832"/>
            <a:chOff x="6663268" y="2188633"/>
            <a:chExt cx="491066" cy="232832"/>
          </a:xfrm>
        </p:grpSpPr>
        <p:grpSp>
          <p:nvGrpSpPr>
            <p:cNvPr id="18" name="Group 17"/>
            <p:cNvGrpSpPr/>
            <p:nvPr userDrawn="1"/>
          </p:nvGrpSpPr>
          <p:grpSpPr>
            <a:xfrm>
              <a:off x="6663268" y="2188633"/>
              <a:ext cx="491066" cy="232832"/>
              <a:chOff x="6663268" y="2188633"/>
              <a:chExt cx="491066" cy="232832"/>
            </a:xfrm>
          </p:grpSpPr>
          <p:sp>
            <p:nvSpPr>
              <p:cNvPr id="394" name="Rectangle 393"/>
              <p:cNvSpPr/>
              <p:nvPr userDrawn="1"/>
            </p:nvSpPr>
            <p:spPr>
              <a:xfrm>
                <a:off x="6663268" y="2319866"/>
                <a:ext cx="491066" cy="101599"/>
              </a:xfrm>
              <a:prstGeom prst="rect">
                <a:avLst/>
              </a:prstGeom>
              <a:solidFill>
                <a:schemeClr val="bg2">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5" name="Rectangle 394"/>
              <p:cNvSpPr/>
              <p:nvPr userDrawn="1"/>
            </p:nvSpPr>
            <p:spPr>
              <a:xfrm>
                <a:off x="6731002" y="2188633"/>
                <a:ext cx="355598" cy="127001"/>
              </a:xfrm>
              <a:prstGeom prst="rect">
                <a:avLst/>
              </a:prstGeom>
              <a:solidFill>
                <a:schemeClr val="bg2">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96" name="Rectangle 395"/>
            <p:cNvSpPr/>
            <p:nvPr userDrawn="1"/>
          </p:nvSpPr>
          <p:spPr>
            <a:xfrm rot="5400000">
              <a:off x="6847417" y="2190751"/>
              <a:ext cx="131232" cy="127001"/>
            </a:xfrm>
            <a:prstGeom prst="rect">
              <a:avLst/>
            </a:prstGeom>
            <a:solidFill>
              <a:schemeClr val="bg2">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98" name="Rectangle 397"/>
          <p:cNvSpPr/>
          <p:nvPr userDrawn="1"/>
        </p:nvSpPr>
        <p:spPr>
          <a:xfrm>
            <a:off x="11537952" y="2385483"/>
            <a:ext cx="355598" cy="127001"/>
          </a:xfrm>
          <a:prstGeom prst="rect">
            <a:avLst/>
          </a:prstGeom>
          <a:solidFill>
            <a:schemeClr val="bg1">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13" name="Group 412"/>
          <p:cNvGrpSpPr/>
          <p:nvPr userDrawn="1"/>
        </p:nvGrpSpPr>
        <p:grpSpPr>
          <a:xfrm>
            <a:off x="4866218" y="2188633"/>
            <a:ext cx="491066" cy="232832"/>
            <a:chOff x="6663268" y="2188633"/>
            <a:chExt cx="491066" cy="232832"/>
          </a:xfrm>
        </p:grpSpPr>
        <p:grpSp>
          <p:nvGrpSpPr>
            <p:cNvPr id="414" name="Group 413"/>
            <p:cNvGrpSpPr/>
            <p:nvPr userDrawn="1"/>
          </p:nvGrpSpPr>
          <p:grpSpPr>
            <a:xfrm>
              <a:off x="6663268" y="2188633"/>
              <a:ext cx="491066" cy="232832"/>
              <a:chOff x="6663268" y="2188633"/>
              <a:chExt cx="491066" cy="232832"/>
            </a:xfrm>
          </p:grpSpPr>
          <p:sp>
            <p:nvSpPr>
              <p:cNvPr id="455" name="Rectangle 454"/>
              <p:cNvSpPr/>
              <p:nvPr userDrawn="1"/>
            </p:nvSpPr>
            <p:spPr>
              <a:xfrm>
                <a:off x="6663268" y="2319866"/>
                <a:ext cx="491066" cy="101599"/>
              </a:xfrm>
              <a:prstGeom prst="rect">
                <a:avLst/>
              </a:prstGeom>
              <a:solidFill>
                <a:schemeClr val="bg2">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6" name="Rectangle 455"/>
              <p:cNvSpPr/>
              <p:nvPr userDrawn="1"/>
            </p:nvSpPr>
            <p:spPr>
              <a:xfrm>
                <a:off x="6731002" y="2188633"/>
                <a:ext cx="355598" cy="127001"/>
              </a:xfrm>
              <a:prstGeom prst="rect">
                <a:avLst/>
              </a:prstGeom>
              <a:solidFill>
                <a:schemeClr val="bg2">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54" name="Rectangle 453"/>
            <p:cNvSpPr/>
            <p:nvPr userDrawn="1"/>
          </p:nvSpPr>
          <p:spPr>
            <a:xfrm rot="5400000">
              <a:off x="6847417" y="2190751"/>
              <a:ext cx="131232" cy="127001"/>
            </a:xfrm>
            <a:prstGeom prst="rect">
              <a:avLst/>
            </a:prstGeom>
            <a:solidFill>
              <a:schemeClr val="bg2">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7" name="Group 456"/>
          <p:cNvGrpSpPr/>
          <p:nvPr userDrawn="1"/>
        </p:nvGrpSpPr>
        <p:grpSpPr>
          <a:xfrm>
            <a:off x="1449918" y="2188633"/>
            <a:ext cx="491066" cy="232832"/>
            <a:chOff x="6663268" y="2188633"/>
            <a:chExt cx="491066" cy="232832"/>
          </a:xfrm>
        </p:grpSpPr>
        <p:grpSp>
          <p:nvGrpSpPr>
            <p:cNvPr id="458" name="Group 457"/>
            <p:cNvGrpSpPr/>
            <p:nvPr userDrawn="1"/>
          </p:nvGrpSpPr>
          <p:grpSpPr>
            <a:xfrm>
              <a:off x="6663268" y="2188633"/>
              <a:ext cx="491066" cy="232832"/>
              <a:chOff x="6663268" y="2188633"/>
              <a:chExt cx="491066" cy="232832"/>
            </a:xfrm>
          </p:grpSpPr>
          <p:sp>
            <p:nvSpPr>
              <p:cNvPr id="460" name="Rectangle 459"/>
              <p:cNvSpPr/>
              <p:nvPr userDrawn="1"/>
            </p:nvSpPr>
            <p:spPr>
              <a:xfrm>
                <a:off x="6663268" y="2319866"/>
                <a:ext cx="491066" cy="101599"/>
              </a:xfrm>
              <a:prstGeom prst="rect">
                <a:avLst/>
              </a:prstGeom>
              <a:solidFill>
                <a:schemeClr val="bg2">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1" name="Rectangle 460"/>
              <p:cNvSpPr/>
              <p:nvPr userDrawn="1"/>
            </p:nvSpPr>
            <p:spPr>
              <a:xfrm>
                <a:off x="6731002" y="2188633"/>
                <a:ext cx="355598" cy="127001"/>
              </a:xfrm>
              <a:prstGeom prst="rect">
                <a:avLst/>
              </a:prstGeom>
              <a:solidFill>
                <a:schemeClr val="bg2">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59" name="Rectangle 458"/>
            <p:cNvSpPr/>
            <p:nvPr userDrawn="1"/>
          </p:nvSpPr>
          <p:spPr>
            <a:xfrm rot="5400000">
              <a:off x="6847417" y="2190751"/>
              <a:ext cx="131232" cy="127001"/>
            </a:xfrm>
            <a:prstGeom prst="rect">
              <a:avLst/>
            </a:prstGeom>
            <a:solidFill>
              <a:schemeClr val="bg2">
                <a:lumMod val="85000"/>
              </a:schemeClr>
            </a:solidFill>
            <a:ln w="9525" cmpd="sng">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 name="Group 271"/>
          <p:cNvGrpSpPr/>
          <p:nvPr userDrawn="1"/>
        </p:nvGrpSpPr>
        <p:grpSpPr>
          <a:xfrm>
            <a:off x="355441" y="1995234"/>
            <a:ext cx="4660218" cy="3213611"/>
            <a:chOff x="355441" y="1995234"/>
            <a:chExt cx="4660218" cy="3213611"/>
          </a:xfrm>
        </p:grpSpPr>
        <p:grpSp>
          <p:nvGrpSpPr>
            <p:cNvPr id="273" name="Group 272"/>
            <p:cNvGrpSpPr/>
            <p:nvPr userDrawn="1"/>
          </p:nvGrpSpPr>
          <p:grpSpPr>
            <a:xfrm>
              <a:off x="355441" y="1995234"/>
              <a:ext cx="1461269" cy="3213611"/>
              <a:chOff x="3024841" y="1111174"/>
              <a:chExt cx="2041824" cy="4490363"/>
            </a:xfrm>
          </p:grpSpPr>
          <p:grpSp>
            <p:nvGrpSpPr>
              <p:cNvPr id="350" name="Group 349"/>
              <p:cNvGrpSpPr/>
              <p:nvPr/>
            </p:nvGrpSpPr>
            <p:grpSpPr>
              <a:xfrm>
                <a:off x="4020130" y="4781500"/>
                <a:ext cx="422365" cy="665175"/>
                <a:chOff x="3200400" y="5055326"/>
                <a:chExt cx="422365" cy="665175"/>
              </a:xfrm>
              <a:solidFill>
                <a:schemeClr val="tx1">
                  <a:lumMod val="20000"/>
                  <a:lumOff val="80000"/>
                </a:schemeClr>
              </a:solidFill>
            </p:grpSpPr>
            <p:sp>
              <p:nvSpPr>
                <p:cNvPr id="381" name="Rounded Rectangle 380"/>
                <p:cNvSpPr/>
                <p:nvPr/>
              </p:nvSpPr>
              <p:spPr>
                <a:xfrm>
                  <a:off x="3294017" y="5055326"/>
                  <a:ext cx="235131" cy="653143"/>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2" name="Rectangle 381"/>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1" name="Group 350"/>
              <p:cNvGrpSpPr/>
              <p:nvPr/>
            </p:nvGrpSpPr>
            <p:grpSpPr>
              <a:xfrm>
                <a:off x="3464153" y="4781500"/>
                <a:ext cx="422365" cy="665175"/>
                <a:chOff x="3200400" y="5055326"/>
                <a:chExt cx="422365" cy="665175"/>
              </a:xfrm>
              <a:solidFill>
                <a:schemeClr val="tx1">
                  <a:lumMod val="20000"/>
                  <a:lumOff val="80000"/>
                </a:schemeClr>
              </a:solidFill>
            </p:grpSpPr>
            <p:sp>
              <p:nvSpPr>
                <p:cNvPr id="379" name="Rounded Rectangle 378"/>
                <p:cNvSpPr/>
                <p:nvPr/>
              </p:nvSpPr>
              <p:spPr>
                <a:xfrm>
                  <a:off x="3294017" y="5055326"/>
                  <a:ext cx="235131" cy="65314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0" name="Rectangle 379"/>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2" name="Group 351"/>
              <p:cNvGrpSpPr/>
              <p:nvPr/>
            </p:nvGrpSpPr>
            <p:grpSpPr>
              <a:xfrm>
                <a:off x="3869069" y="1743069"/>
                <a:ext cx="1110343" cy="3041489"/>
                <a:chOff x="3869069" y="1814628"/>
                <a:chExt cx="1110343" cy="3041489"/>
              </a:xfrm>
            </p:grpSpPr>
            <p:sp>
              <p:nvSpPr>
                <p:cNvPr id="375" name="Rounded Rectangle 374"/>
                <p:cNvSpPr/>
                <p:nvPr/>
              </p:nvSpPr>
              <p:spPr>
                <a:xfrm>
                  <a:off x="3869069" y="2020368"/>
                  <a:ext cx="1110343" cy="2630009"/>
                </a:xfrm>
                <a:prstGeom prst="roundRect">
                  <a:avLst/>
                </a:prstGeom>
                <a:noFill/>
                <a:ln w="1270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6" name="Rounded Rectangle 375"/>
                <p:cNvSpPr/>
                <p:nvPr/>
              </p:nvSpPr>
              <p:spPr>
                <a:xfrm>
                  <a:off x="4487848" y="1814628"/>
                  <a:ext cx="143692" cy="411479"/>
                </a:xfrm>
                <a:prstGeom prst="round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8" name="Rounded Rectangle 377"/>
                <p:cNvSpPr/>
                <p:nvPr/>
              </p:nvSpPr>
              <p:spPr>
                <a:xfrm>
                  <a:off x="4487848" y="4444638"/>
                  <a:ext cx="143692" cy="411479"/>
                </a:xfrm>
                <a:prstGeom prst="round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3" name="Group 352"/>
              <p:cNvGrpSpPr/>
              <p:nvPr/>
            </p:nvGrpSpPr>
            <p:grpSpPr>
              <a:xfrm>
                <a:off x="3309719" y="4928326"/>
                <a:ext cx="422365" cy="673211"/>
                <a:chOff x="3213463" y="5055326"/>
                <a:chExt cx="422365" cy="673211"/>
              </a:xfrm>
            </p:grpSpPr>
            <p:sp>
              <p:nvSpPr>
                <p:cNvPr id="373" name="Rounded Rectangle 372"/>
                <p:cNvSpPr/>
                <p:nvPr/>
              </p:nvSpPr>
              <p:spPr>
                <a:xfrm>
                  <a:off x="3307080" y="5055326"/>
                  <a:ext cx="235131" cy="653143"/>
                </a:xfrm>
                <a:prstGeom prst="roundRect">
                  <a:avLst/>
                </a:pr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4" name="Rectangle 373"/>
                <p:cNvSpPr/>
                <p:nvPr/>
              </p:nvSpPr>
              <p:spPr>
                <a:xfrm>
                  <a:off x="3213463"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4" name="Group 353"/>
              <p:cNvGrpSpPr/>
              <p:nvPr/>
            </p:nvGrpSpPr>
            <p:grpSpPr>
              <a:xfrm>
                <a:off x="3945443" y="4928326"/>
                <a:ext cx="422365" cy="673211"/>
                <a:chOff x="3200400" y="5055326"/>
                <a:chExt cx="422365" cy="673211"/>
              </a:xfrm>
              <a:solidFill>
                <a:schemeClr val="bg1">
                  <a:lumMod val="95000"/>
                </a:schemeClr>
              </a:solidFill>
            </p:grpSpPr>
            <p:sp>
              <p:nvSpPr>
                <p:cNvPr id="371" name="Rounded Rectangle 370"/>
                <p:cNvSpPr/>
                <p:nvPr/>
              </p:nvSpPr>
              <p:spPr>
                <a:xfrm>
                  <a:off x="3294017" y="5055326"/>
                  <a:ext cx="235131" cy="653143"/>
                </a:xfrm>
                <a:prstGeom prst="roundRect">
                  <a:avLst/>
                </a:prstGeom>
                <a:solidFill>
                  <a:srgbClr val="E5E5E5"/>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2" name="Rectangle 371"/>
                <p:cNvSpPr/>
                <p:nvPr/>
              </p:nvSpPr>
              <p:spPr>
                <a:xfrm>
                  <a:off x="3200400"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5" name="Group 354"/>
              <p:cNvGrpSpPr/>
              <p:nvPr/>
            </p:nvGrpSpPr>
            <p:grpSpPr>
              <a:xfrm>
                <a:off x="4336867" y="3235050"/>
                <a:ext cx="512080" cy="1080000"/>
                <a:chOff x="4336867" y="3370217"/>
                <a:chExt cx="512080" cy="1080000"/>
              </a:xfrm>
              <a:solidFill>
                <a:schemeClr val="bg1">
                  <a:lumMod val="85000"/>
                </a:schemeClr>
              </a:solidFill>
            </p:grpSpPr>
            <p:sp>
              <p:nvSpPr>
                <p:cNvPr id="368" name="Rounded Rectangle 367"/>
                <p:cNvSpPr/>
                <p:nvPr/>
              </p:nvSpPr>
              <p:spPr>
                <a:xfrm>
                  <a:off x="4336867" y="3549468"/>
                  <a:ext cx="493774" cy="705394"/>
                </a:xfrm>
                <a:prstGeom prst="roundRect">
                  <a:avLst>
                    <a:gd name="adj" fmla="val 50000"/>
                  </a:avLst>
                </a:prstGeom>
                <a:grpFill/>
                <a:ln w="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Oval 368"/>
                <p:cNvSpPr/>
                <p:nvPr/>
              </p:nvSpPr>
              <p:spPr>
                <a:xfrm>
                  <a:off x="4524947" y="3370217"/>
                  <a:ext cx="324000" cy="1080000"/>
                </a:xfrm>
                <a:prstGeom prst="ellipse">
                  <a:avLst/>
                </a:prstGeom>
                <a:grpFill/>
                <a:ln w="3175">
                  <a:solidFill>
                    <a:schemeClr val="tx1">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Oval 369"/>
                <p:cNvSpPr/>
                <p:nvPr/>
              </p:nvSpPr>
              <p:spPr>
                <a:xfrm>
                  <a:off x="4615102" y="3453017"/>
                  <a:ext cx="169817" cy="914400"/>
                </a:xfrm>
                <a:prstGeom prst="ellipse">
                  <a:avLst/>
                </a:prstGeom>
                <a:grpFill/>
                <a:ln w="3175">
                  <a:solidFill>
                    <a:schemeClr val="tx1">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6" name="Group 355"/>
              <p:cNvGrpSpPr/>
              <p:nvPr/>
            </p:nvGrpSpPr>
            <p:grpSpPr>
              <a:xfrm>
                <a:off x="4679936" y="4362554"/>
                <a:ext cx="386729" cy="386729"/>
                <a:chOff x="7657796" y="1755793"/>
                <a:chExt cx="612648" cy="612648"/>
              </a:xfrm>
            </p:grpSpPr>
            <p:sp>
              <p:nvSpPr>
                <p:cNvPr id="366" name="Flowchart: Summing Junction 719"/>
                <p:cNvSpPr/>
                <p:nvPr/>
              </p:nvSpPr>
              <p:spPr>
                <a:xfrm rot="2700000">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7" name="Flowchart: Summing Junction 720"/>
                <p:cNvSpPr/>
                <p:nvPr/>
              </p:nvSpPr>
              <p:spPr>
                <a:xfrm>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7" name="Group 356"/>
              <p:cNvGrpSpPr/>
              <p:nvPr/>
            </p:nvGrpSpPr>
            <p:grpSpPr>
              <a:xfrm>
                <a:off x="3024841" y="1111174"/>
                <a:ext cx="1526529" cy="4218972"/>
                <a:chOff x="3024841" y="1111174"/>
                <a:chExt cx="1526529" cy="4218972"/>
              </a:xfrm>
            </p:grpSpPr>
            <p:sp>
              <p:nvSpPr>
                <p:cNvPr id="358" name="Freeform 357"/>
                <p:cNvSpPr/>
                <p:nvPr/>
              </p:nvSpPr>
              <p:spPr>
                <a:xfrm flipV="1">
                  <a:off x="3024841" y="1111174"/>
                  <a:ext cx="1526400" cy="4208893"/>
                </a:xfrm>
                <a:custGeom>
                  <a:avLst/>
                  <a:gdLst>
                    <a:gd name="connsiteX0" fmla="*/ 763200 w 1526400"/>
                    <a:gd name="connsiteY0" fmla="*/ 4208893 h 4208893"/>
                    <a:gd name="connsiteX1" fmla="*/ 1462307 w 1526400"/>
                    <a:gd name="connsiteY1" fmla="*/ 3837181 h 4208893"/>
                    <a:gd name="connsiteX2" fmla="*/ 1523608 w 1526400"/>
                    <a:gd name="connsiteY2" fmla="*/ 3724241 h 4208893"/>
                    <a:gd name="connsiteX3" fmla="*/ 1519256 w 1526400"/>
                    <a:gd name="connsiteY3" fmla="*/ 3724241 h 4208893"/>
                    <a:gd name="connsiteX4" fmla="*/ 1526400 w 1526400"/>
                    <a:gd name="connsiteY4" fmla="*/ 3712201 h 4208893"/>
                    <a:gd name="connsiteX5" fmla="*/ 1526400 w 1526400"/>
                    <a:gd name="connsiteY5" fmla="*/ 3091864 h 4208893"/>
                    <a:gd name="connsiteX6" fmla="*/ 1526400 w 1526400"/>
                    <a:gd name="connsiteY6" fmla="*/ 3084234 h 4208893"/>
                    <a:gd name="connsiteX7" fmla="*/ 1526400 w 1526400"/>
                    <a:gd name="connsiteY7" fmla="*/ 473746 h 4208893"/>
                    <a:gd name="connsiteX8" fmla="*/ 1517689 w 1526400"/>
                    <a:gd name="connsiteY8" fmla="*/ 473746 h 4208893"/>
                    <a:gd name="connsiteX9" fmla="*/ 1462307 w 1526400"/>
                    <a:gd name="connsiteY9" fmla="*/ 371712 h 4208893"/>
                    <a:gd name="connsiteX10" fmla="*/ 763200 w 1526400"/>
                    <a:gd name="connsiteY10" fmla="*/ 0 h 4208893"/>
                    <a:gd name="connsiteX11" fmla="*/ 64093 w 1526400"/>
                    <a:gd name="connsiteY11" fmla="*/ 371712 h 4208893"/>
                    <a:gd name="connsiteX12" fmla="*/ 8712 w 1526400"/>
                    <a:gd name="connsiteY12" fmla="*/ 473746 h 4208893"/>
                    <a:gd name="connsiteX13" fmla="*/ 0 w 1526400"/>
                    <a:gd name="connsiteY13" fmla="*/ 473746 h 4208893"/>
                    <a:gd name="connsiteX14" fmla="*/ 0 w 1526400"/>
                    <a:gd name="connsiteY14" fmla="*/ 3084232 h 4208893"/>
                    <a:gd name="connsiteX15" fmla="*/ 0 w 1526400"/>
                    <a:gd name="connsiteY15" fmla="*/ 3091862 h 4208893"/>
                    <a:gd name="connsiteX16" fmla="*/ 0 w 1526400"/>
                    <a:gd name="connsiteY16" fmla="*/ 3712202 h 4208893"/>
                    <a:gd name="connsiteX17" fmla="*/ 7143 w 1526400"/>
                    <a:gd name="connsiteY17" fmla="*/ 3724241 h 4208893"/>
                    <a:gd name="connsiteX18" fmla="*/ 2792 w 1526400"/>
                    <a:gd name="connsiteY18" fmla="*/ 3724241 h 4208893"/>
                    <a:gd name="connsiteX19" fmla="*/ 64093 w 1526400"/>
                    <a:gd name="connsiteY19" fmla="*/ 3837181 h 4208893"/>
                    <a:gd name="connsiteX20" fmla="*/ 763200 w 1526400"/>
                    <a:gd name="connsiteY20" fmla="*/ 4208893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400" h="4208893">
                      <a:moveTo>
                        <a:pt x="763200" y="4208893"/>
                      </a:moveTo>
                      <a:cubicBezTo>
                        <a:pt x="1054218" y="4208893"/>
                        <a:pt x="1310797" y="4061445"/>
                        <a:pt x="1462307" y="3837181"/>
                      </a:cubicBezTo>
                      <a:lnTo>
                        <a:pt x="1523608" y="3724241"/>
                      </a:lnTo>
                      <a:lnTo>
                        <a:pt x="1519256" y="3724241"/>
                      </a:lnTo>
                      <a:lnTo>
                        <a:pt x="1526400" y="3712201"/>
                      </a:lnTo>
                      <a:lnTo>
                        <a:pt x="1526400" y="3091864"/>
                      </a:lnTo>
                      <a:lnTo>
                        <a:pt x="1526400" y="3084234"/>
                      </a:lnTo>
                      <a:lnTo>
                        <a:pt x="1526400" y="473746"/>
                      </a:lnTo>
                      <a:lnTo>
                        <a:pt x="1517689" y="473746"/>
                      </a:lnTo>
                      <a:lnTo>
                        <a:pt x="1462307" y="371712"/>
                      </a:lnTo>
                      <a:cubicBezTo>
                        <a:pt x="1310797" y="147448"/>
                        <a:pt x="1054218" y="0"/>
                        <a:pt x="763200" y="0"/>
                      </a:cubicBezTo>
                      <a:cubicBezTo>
                        <a:pt x="472183" y="0"/>
                        <a:pt x="215603" y="147448"/>
                        <a:pt x="64093" y="371712"/>
                      </a:cubicBezTo>
                      <a:lnTo>
                        <a:pt x="8712" y="473746"/>
                      </a:lnTo>
                      <a:lnTo>
                        <a:pt x="0" y="473746"/>
                      </a:lnTo>
                      <a:lnTo>
                        <a:pt x="0" y="3084232"/>
                      </a:lnTo>
                      <a:lnTo>
                        <a:pt x="0" y="3091862"/>
                      </a:lnTo>
                      <a:lnTo>
                        <a:pt x="0" y="3712202"/>
                      </a:lnTo>
                      <a:lnTo>
                        <a:pt x="7143" y="3724241"/>
                      </a:lnTo>
                      <a:lnTo>
                        <a:pt x="2792" y="3724241"/>
                      </a:lnTo>
                      <a:lnTo>
                        <a:pt x="64093" y="3837181"/>
                      </a:lnTo>
                      <a:cubicBezTo>
                        <a:pt x="215603" y="4061445"/>
                        <a:pt x="472183" y="4208893"/>
                        <a:pt x="763200" y="4208893"/>
                      </a:cubicBezTo>
                      <a:close/>
                    </a:path>
                  </a:pathLst>
                </a:cu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9" name="Freeform 358"/>
                <p:cNvSpPr/>
                <p:nvPr/>
              </p:nvSpPr>
              <p:spPr>
                <a:xfrm>
                  <a:off x="3777782" y="1121253"/>
                  <a:ext cx="773588" cy="4208893"/>
                </a:xfrm>
                <a:custGeom>
                  <a:avLst/>
                  <a:gdLst>
                    <a:gd name="connsiteX0" fmla="*/ 10388 w 773588"/>
                    <a:gd name="connsiteY0" fmla="*/ 0 h 4208893"/>
                    <a:gd name="connsiteX1" fmla="*/ 709495 w 773588"/>
                    <a:gd name="connsiteY1" fmla="*/ 371712 h 4208893"/>
                    <a:gd name="connsiteX2" fmla="*/ 770796 w 773588"/>
                    <a:gd name="connsiteY2" fmla="*/ 484652 h 4208893"/>
                    <a:gd name="connsiteX3" fmla="*/ 766444 w 773588"/>
                    <a:gd name="connsiteY3" fmla="*/ 484652 h 4208893"/>
                    <a:gd name="connsiteX4" fmla="*/ 773588 w 773588"/>
                    <a:gd name="connsiteY4" fmla="*/ 496692 h 4208893"/>
                    <a:gd name="connsiteX5" fmla="*/ 773588 w 773588"/>
                    <a:gd name="connsiteY5" fmla="*/ 1117029 h 4208893"/>
                    <a:gd name="connsiteX6" fmla="*/ 773588 w 773588"/>
                    <a:gd name="connsiteY6" fmla="*/ 1124659 h 4208893"/>
                    <a:gd name="connsiteX7" fmla="*/ 773588 w 773588"/>
                    <a:gd name="connsiteY7" fmla="*/ 3735147 h 4208893"/>
                    <a:gd name="connsiteX8" fmla="*/ 764877 w 773588"/>
                    <a:gd name="connsiteY8" fmla="*/ 3735147 h 4208893"/>
                    <a:gd name="connsiteX9" fmla="*/ 709495 w 773588"/>
                    <a:gd name="connsiteY9" fmla="*/ 3837181 h 4208893"/>
                    <a:gd name="connsiteX10" fmla="*/ 10388 w 773588"/>
                    <a:gd name="connsiteY10" fmla="*/ 4208893 h 4208893"/>
                    <a:gd name="connsiteX11" fmla="*/ 0 w 773588"/>
                    <a:gd name="connsiteY11" fmla="*/ 4208238 h 4208893"/>
                    <a:gd name="connsiteX12" fmla="*/ 0 w 773588"/>
                    <a:gd name="connsiteY12" fmla="*/ 655 h 4208893"/>
                    <a:gd name="connsiteX13" fmla="*/ 10388 w 773588"/>
                    <a:gd name="connsiteY13" fmla="*/ 0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588" h="4208893">
                      <a:moveTo>
                        <a:pt x="10388" y="0"/>
                      </a:moveTo>
                      <a:cubicBezTo>
                        <a:pt x="301406" y="0"/>
                        <a:pt x="557985" y="147448"/>
                        <a:pt x="709495" y="371712"/>
                      </a:cubicBezTo>
                      <a:lnTo>
                        <a:pt x="770796" y="484652"/>
                      </a:lnTo>
                      <a:lnTo>
                        <a:pt x="766444" y="484652"/>
                      </a:lnTo>
                      <a:lnTo>
                        <a:pt x="773588" y="496692"/>
                      </a:lnTo>
                      <a:lnTo>
                        <a:pt x="773588" y="1117029"/>
                      </a:lnTo>
                      <a:lnTo>
                        <a:pt x="773588" y="1124659"/>
                      </a:lnTo>
                      <a:lnTo>
                        <a:pt x="773588" y="3735147"/>
                      </a:lnTo>
                      <a:lnTo>
                        <a:pt x="764877" y="3735147"/>
                      </a:lnTo>
                      <a:lnTo>
                        <a:pt x="709495" y="3837181"/>
                      </a:lnTo>
                      <a:cubicBezTo>
                        <a:pt x="557985" y="4061445"/>
                        <a:pt x="301406" y="4208893"/>
                        <a:pt x="10388" y="4208893"/>
                      </a:cubicBezTo>
                      <a:lnTo>
                        <a:pt x="0" y="4208238"/>
                      </a:lnTo>
                      <a:lnTo>
                        <a:pt x="0" y="655"/>
                      </a:lnTo>
                      <a:lnTo>
                        <a:pt x="10388" y="0"/>
                      </a:lnTo>
                      <a:close/>
                    </a:path>
                  </a:pathLst>
                </a:custGeom>
                <a:solidFill>
                  <a:schemeClr val="bg1">
                    <a:lumMod val="85000"/>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60" name="Group 359"/>
                <p:cNvGrpSpPr/>
                <p:nvPr/>
              </p:nvGrpSpPr>
              <p:grpSpPr>
                <a:xfrm>
                  <a:off x="3024841" y="2099107"/>
                  <a:ext cx="1526529" cy="229710"/>
                  <a:chOff x="3024841" y="2099107"/>
                  <a:chExt cx="1526529" cy="229710"/>
                </a:xfrm>
              </p:grpSpPr>
              <p:sp>
                <p:nvSpPr>
                  <p:cNvPr id="364" name="Rectangle 363"/>
                  <p:cNvSpPr/>
                  <p:nvPr/>
                </p:nvSpPr>
                <p:spPr>
                  <a:xfrm>
                    <a:off x="3024841" y="2099107"/>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5" name="Rectangle 364"/>
                  <p:cNvSpPr/>
                  <p:nvPr/>
                </p:nvSpPr>
                <p:spPr>
                  <a:xfrm>
                    <a:off x="3777370" y="2099107"/>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1" name="Group 360"/>
                <p:cNvGrpSpPr/>
                <p:nvPr/>
              </p:nvGrpSpPr>
              <p:grpSpPr>
                <a:xfrm>
                  <a:off x="3024841" y="2669340"/>
                  <a:ext cx="1526529" cy="229710"/>
                  <a:chOff x="3024841" y="2669340"/>
                  <a:chExt cx="1526529" cy="229710"/>
                </a:xfrm>
              </p:grpSpPr>
              <p:sp>
                <p:nvSpPr>
                  <p:cNvPr id="362" name="Rectangle 361"/>
                  <p:cNvSpPr/>
                  <p:nvPr/>
                </p:nvSpPr>
                <p:spPr>
                  <a:xfrm>
                    <a:off x="3024841" y="2669340"/>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3" name="Rectangle 362"/>
                  <p:cNvSpPr/>
                  <p:nvPr/>
                </p:nvSpPr>
                <p:spPr>
                  <a:xfrm>
                    <a:off x="3777370" y="2669340"/>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4" name="Group 273"/>
            <p:cNvGrpSpPr/>
            <p:nvPr userDrawn="1"/>
          </p:nvGrpSpPr>
          <p:grpSpPr>
            <a:xfrm>
              <a:off x="1932532" y="1995234"/>
              <a:ext cx="1461269" cy="3213611"/>
              <a:chOff x="3024841" y="1111174"/>
              <a:chExt cx="2041824" cy="4490363"/>
            </a:xfrm>
          </p:grpSpPr>
          <p:grpSp>
            <p:nvGrpSpPr>
              <p:cNvPr id="318" name="Group 317"/>
              <p:cNvGrpSpPr/>
              <p:nvPr/>
            </p:nvGrpSpPr>
            <p:grpSpPr>
              <a:xfrm>
                <a:off x="4020130" y="4781500"/>
                <a:ext cx="422365" cy="665175"/>
                <a:chOff x="3200400" y="5055326"/>
                <a:chExt cx="422365" cy="665175"/>
              </a:xfrm>
              <a:solidFill>
                <a:schemeClr val="tx1">
                  <a:lumMod val="20000"/>
                  <a:lumOff val="80000"/>
                </a:schemeClr>
              </a:solidFill>
            </p:grpSpPr>
            <p:sp>
              <p:nvSpPr>
                <p:cNvPr id="348" name="Rounded Rectangle 347"/>
                <p:cNvSpPr/>
                <p:nvPr/>
              </p:nvSpPr>
              <p:spPr>
                <a:xfrm>
                  <a:off x="3294017" y="5055326"/>
                  <a:ext cx="235131" cy="653143"/>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9" name="Rectangle 348"/>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 name="Group 318"/>
              <p:cNvGrpSpPr/>
              <p:nvPr/>
            </p:nvGrpSpPr>
            <p:grpSpPr>
              <a:xfrm>
                <a:off x="3464153" y="4781500"/>
                <a:ext cx="422365" cy="665175"/>
                <a:chOff x="3200400" y="5055326"/>
                <a:chExt cx="422365" cy="665175"/>
              </a:xfrm>
              <a:solidFill>
                <a:schemeClr val="tx1">
                  <a:lumMod val="20000"/>
                  <a:lumOff val="80000"/>
                </a:schemeClr>
              </a:solidFill>
            </p:grpSpPr>
            <p:sp>
              <p:nvSpPr>
                <p:cNvPr id="346" name="Rounded Rectangle 345"/>
                <p:cNvSpPr/>
                <p:nvPr/>
              </p:nvSpPr>
              <p:spPr>
                <a:xfrm>
                  <a:off x="3294017" y="5055326"/>
                  <a:ext cx="235131" cy="65314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7" name="Rectangle 346"/>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 name="Group 319"/>
              <p:cNvGrpSpPr/>
              <p:nvPr/>
            </p:nvGrpSpPr>
            <p:grpSpPr>
              <a:xfrm>
                <a:off x="3869069" y="1743069"/>
                <a:ext cx="1110343" cy="3041489"/>
                <a:chOff x="3869069" y="1814628"/>
                <a:chExt cx="1110343" cy="3041489"/>
              </a:xfrm>
            </p:grpSpPr>
            <p:sp>
              <p:nvSpPr>
                <p:cNvPr id="343" name="Rounded Rectangle 342"/>
                <p:cNvSpPr/>
                <p:nvPr/>
              </p:nvSpPr>
              <p:spPr>
                <a:xfrm>
                  <a:off x="3869069" y="2020368"/>
                  <a:ext cx="1110343" cy="2630009"/>
                </a:xfrm>
                <a:prstGeom prst="roundRect">
                  <a:avLst/>
                </a:prstGeom>
                <a:noFill/>
                <a:ln w="1270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4" name="Rounded Rectangle 343"/>
                <p:cNvSpPr/>
                <p:nvPr/>
              </p:nvSpPr>
              <p:spPr>
                <a:xfrm>
                  <a:off x="4487848" y="181462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5" name="Rounded Rectangle 344"/>
                <p:cNvSpPr/>
                <p:nvPr/>
              </p:nvSpPr>
              <p:spPr>
                <a:xfrm>
                  <a:off x="4487848" y="444463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 name="Group 320"/>
              <p:cNvGrpSpPr/>
              <p:nvPr/>
            </p:nvGrpSpPr>
            <p:grpSpPr>
              <a:xfrm>
                <a:off x="3309719" y="4928326"/>
                <a:ext cx="422365" cy="673211"/>
                <a:chOff x="3213463" y="5055326"/>
                <a:chExt cx="422365" cy="673211"/>
              </a:xfrm>
            </p:grpSpPr>
            <p:sp>
              <p:nvSpPr>
                <p:cNvPr id="341" name="Rounded Rectangle 340"/>
                <p:cNvSpPr/>
                <p:nvPr/>
              </p:nvSpPr>
              <p:spPr>
                <a:xfrm>
                  <a:off x="3307080" y="5055326"/>
                  <a:ext cx="235131" cy="653143"/>
                </a:xfrm>
                <a:prstGeom prst="roundRect">
                  <a:avLst/>
                </a:pr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2" name="Rectangle 341"/>
                <p:cNvSpPr/>
                <p:nvPr/>
              </p:nvSpPr>
              <p:spPr>
                <a:xfrm>
                  <a:off x="3213463"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 name="Group 321"/>
              <p:cNvGrpSpPr/>
              <p:nvPr/>
            </p:nvGrpSpPr>
            <p:grpSpPr>
              <a:xfrm>
                <a:off x="3945443" y="4928326"/>
                <a:ext cx="422365" cy="673211"/>
                <a:chOff x="3200400" y="5055326"/>
                <a:chExt cx="422365" cy="673211"/>
              </a:xfrm>
              <a:solidFill>
                <a:schemeClr val="bg1">
                  <a:lumMod val="95000"/>
                </a:schemeClr>
              </a:solidFill>
            </p:grpSpPr>
            <p:sp>
              <p:nvSpPr>
                <p:cNvPr id="339" name="Rounded Rectangle 338"/>
                <p:cNvSpPr/>
                <p:nvPr/>
              </p:nvSpPr>
              <p:spPr>
                <a:xfrm>
                  <a:off x="3294017" y="5055326"/>
                  <a:ext cx="235131" cy="653143"/>
                </a:xfrm>
                <a:prstGeom prst="roundRect">
                  <a:avLst/>
                </a:prstGeom>
                <a:solidFill>
                  <a:srgbClr val="E5E5E5"/>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0" name="Rectangle 339"/>
                <p:cNvSpPr/>
                <p:nvPr/>
              </p:nvSpPr>
              <p:spPr>
                <a:xfrm>
                  <a:off x="3200400"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 name="Group 322"/>
              <p:cNvGrpSpPr/>
              <p:nvPr/>
            </p:nvGrpSpPr>
            <p:grpSpPr>
              <a:xfrm>
                <a:off x="4336867" y="3235050"/>
                <a:ext cx="512080" cy="1080000"/>
                <a:chOff x="4336867" y="3370217"/>
                <a:chExt cx="512080" cy="1080000"/>
              </a:xfrm>
              <a:solidFill>
                <a:schemeClr val="bg1">
                  <a:lumMod val="85000"/>
                </a:schemeClr>
              </a:solidFill>
            </p:grpSpPr>
            <p:sp>
              <p:nvSpPr>
                <p:cNvPr id="336" name="Rounded Rectangle 335"/>
                <p:cNvSpPr/>
                <p:nvPr/>
              </p:nvSpPr>
              <p:spPr>
                <a:xfrm>
                  <a:off x="4336867" y="3549468"/>
                  <a:ext cx="493774" cy="705394"/>
                </a:xfrm>
                <a:prstGeom prst="roundRect">
                  <a:avLst>
                    <a:gd name="adj" fmla="val 50000"/>
                  </a:avLst>
                </a:prstGeom>
                <a:grpFill/>
                <a:ln w="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Oval 336"/>
                <p:cNvSpPr/>
                <p:nvPr/>
              </p:nvSpPr>
              <p:spPr>
                <a:xfrm>
                  <a:off x="4524947" y="3370217"/>
                  <a:ext cx="324000" cy="1080000"/>
                </a:xfrm>
                <a:prstGeom prst="ellipse">
                  <a:avLst/>
                </a:prstGeom>
                <a:grpFill/>
                <a:ln w="3175">
                  <a:solidFill>
                    <a:schemeClr val="tx1">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8" name="Oval 337"/>
                <p:cNvSpPr/>
                <p:nvPr/>
              </p:nvSpPr>
              <p:spPr>
                <a:xfrm>
                  <a:off x="4615102" y="3453017"/>
                  <a:ext cx="169817" cy="914400"/>
                </a:xfrm>
                <a:prstGeom prst="ellipse">
                  <a:avLst/>
                </a:prstGeom>
                <a:grpFill/>
                <a:ln w="3175">
                  <a:solidFill>
                    <a:schemeClr val="tx1">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 name="Group 323"/>
              <p:cNvGrpSpPr/>
              <p:nvPr/>
            </p:nvGrpSpPr>
            <p:grpSpPr>
              <a:xfrm>
                <a:off x="4679936" y="4362554"/>
                <a:ext cx="386729" cy="386729"/>
                <a:chOff x="7657796" y="1755793"/>
                <a:chExt cx="612648" cy="612648"/>
              </a:xfrm>
            </p:grpSpPr>
            <p:sp>
              <p:nvSpPr>
                <p:cNvPr id="334" name="Flowchart: Summing Junction 752"/>
                <p:cNvSpPr/>
                <p:nvPr/>
              </p:nvSpPr>
              <p:spPr>
                <a:xfrm rot="2700000">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5" name="Flowchart: Summing Junction 753"/>
                <p:cNvSpPr/>
                <p:nvPr/>
              </p:nvSpPr>
              <p:spPr>
                <a:xfrm>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 name="Group 324"/>
              <p:cNvGrpSpPr/>
              <p:nvPr/>
            </p:nvGrpSpPr>
            <p:grpSpPr>
              <a:xfrm>
                <a:off x="3024841" y="1111174"/>
                <a:ext cx="1526529" cy="4218972"/>
                <a:chOff x="3024841" y="1111174"/>
                <a:chExt cx="1526529" cy="4218972"/>
              </a:xfrm>
            </p:grpSpPr>
            <p:sp>
              <p:nvSpPr>
                <p:cNvPr id="326" name="Freeform 325"/>
                <p:cNvSpPr/>
                <p:nvPr/>
              </p:nvSpPr>
              <p:spPr>
                <a:xfrm flipV="1">
                  <a:off x="3024841" y="1111174"/>
                  <a:ext cx="1526400" cy="4208893"/>
                </a:xfrm>
                <a:custGeom>
                  <a:avLst/>
                  <a:gdLst>
                    <a:gd name="connsiteX0" fmla="*/ 763200 w 1526400"/>
                    <a:gd name="connsiteY0" fmla="*/ 4208893 h 4208893"/>
                    <a:gd name="connsiteX1" fmla="*/ 1462307 w 1526400"/>
                    <a:gd name="connsiteY1" fmla="*/ 3837181 h 4208893"/>
                    <a:gd name="connsiteX2" fmla="*/ 1523608 w 1526400"/>
                    <a:gd name="connsiteY2" fmla="*/ 3724241 h 4208893"/>
                    <a:gd name="connsiteX3" fmla="*/ 1519256 w 1526400"/>
                    <a:gd name="connsiteY3" fmla="*/ 3724241 h 4208893"/>
                    <a:gd name="connsiteX4" fmla="*/ 1526400 w 1526400"/>
                    <a:gd name="connsiteY4" fmla="*/ 3712201 h 4208893"/>
                    <a:gd name="connsiteX5" fmla="*/ 1526400 w 1526400"/>
                    <a:gd name="connsiteY5" fmla="*/ 3091864 h 4208893"/>
                    <a:gd name="connsiteX6" fmla="*/ 1526400 w 1526400"/>
                    <a:gd name="connsiteY6" fmla="*/ 3084234 h 4208893"/>
                    <a:gd name="connsiteX7" fmla="*/ 1526400 w 1526400"/>
                    <a:gd name="connsiteY7" fmla="*/ 473746 h 4208893"/>
                    <a:gd name="connsiteX8" fmla="*/ 1517689 w 1526400"/>
                    <a:gd name="connsiteY8" fmla="*/ 473746 h 4208893"/>
                    <a:gd name="connsiteX9" fmla="*/ 1462307 w 1526400"/>
                    <a:gd name="connsiteY9" fmla="*/ 371712 h 4208893"/>
                    <a:gd name="connsiteX10" fmla="*/ 763200 w 1526400"/>
                    <a:gd name="connsiteY10" fmla="*/ 0 h 4208893"/>
                    <a:gd name="connsiteX11" fmla="*/ 64093 w 1526400"/>
                    <a:gd name="connsiteY11" fmla="*/ 371712 h 4208893"/>
                    <a:gd name="connsiteX12" fmla="*/ 8712 w 1526400"/>
                    <a:gd name="connsiteY12" fmla="*/ 473746 h 4208893"/>
                    <a:gd name="connsiteX13" fmla="*/ 0 w 1526400"/>
                    <a:gd name="connsiteY13" fmla="*/ 473746 h 4208893"/>
                    <a:gd name="connsiteX14" fmla="*/ 0 w 1526400"/>
                    <a:gd name="connsiteY14" fmla="*/ 3084232 h 4208893"/>
                    <a:gd name="connsiteX15" fmla="*/ 0 w 1526400"/>
                    <a:gd name="connsiteY15" fmla="*/ 3091862 h 4208893"/>
                    <a:gd name="connsiteX16" fmla="*/ 0 w 1526400"/>
                    <a:gd name="connsiteY16" fmla="*/ 3712202 h 4208893"/>
                    <a:gd name="connsiteX17" fmla="*/ 7143 w 1526400"/>
                    <a:gd name="connsiteY17" fmla="*/ 3724241 h 4208893"/>
                    <a:gd name="connsiteX18" fmla="*/ 2792 w 1526400"/>
                    <a:gd name="connsiteY18" fmla="*/ 3724241 h 4208893"/>
                    <a:gd name="connsiteX19" fmla="*/ 64093 w 1526400"/>
                    <a:gd name="connsiteY19" fmla="*/ 3837181 h 4208893"/>
                    <a:gd name="connsiteX20" fmla="*/ 763200 w 1526400"/>
                    <a:gd name="connsiteY20" fmla="*/ 4208893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400" h="4208893">
                      <a:moveTo>
                        <a:pt x="763200" y="4208893"/>
                      </a:moveTo>
                      <a:cubicBezTo>
                        <a:pt x="1054218" y="4208893"/>
                        <a:pt x="1310797" y="4061445"/>
                        <a:pt x="1462307" y="3837181"/>
                      </a:cubicBezTo>
                      <a:lnTo>
                        <a:pt x="1523608" y="3724241"/>
                      </a:lnTo>
                      <a:lnTo>
                        <a:pt x="1519256" y="3724241"/>
                      </a:lnTo>
                      <a:lnTo>
                        <a:pt x="1526400" y="3712201"/>
                      </a:lnTo>
                      <a:lnTo>
                        <a:pt x="1526400" y="3091864"/>
                      </a:lnTo>
                      <a:lnTo>
                        <a:pt x="1526400" y="3084234"/>
                      </a:lnTo>
                      <a:lnTo>
                        <a:pt x="1526400" y="473746"/>
                      </a:lnTo>
                      <a:lnTo>
                        <a:pt x="1517689" y="473746"/>
                      </a:lnTo>
                      <a:lnTo>
                        <a:pt x="1462307" y="371712"/>
                      </a:lnTo>
                      <a:cubicBezTo>
                        <a:pt x="1310797" y="147448"/>
                        <a:pt x="1054218" y="0"/>
                        <a:pt x="763200" y="0"/>
                      </a:cubicBezTo>
                      <a:cubicBezTo>
                        <a:pt x="472183" y="0"/>
                        <a:pt x="215603" y="147448"/>
                        <a:pt x="64093" y="371712"/>
                      </a:cubicBezTo>
                      <a:lnTo>
                        <a:pt x="8712" y="473746"/>
                      </a:lnTo>
                      <a:lnTo>
                        <a:pt x="0" y="473746"/>
                      </a:lnTo>
                      <a:lnTo>
                        <a:pt x="0" y="3084232"/>
                      </a:lnTo>
                      <a:lnTo>
                        <a:pt x="0" y="3091862"/>
                      </a:lnTo>
                      <a:lnTo>
                        <a:pt x="0" y="3712202"/>
                      </a:lnTo>
                      <a:lnTo>
                        <a:pt x="7143" y="3724241"/>
                      </a:lnTo>
                      <a:lnTo>
                        <a:pt x="2792" y="3724241"/>
                      </a:lnTo>
                      <a:lnTo>
                        <a:pt x="64093" y="3837181"/>
                      </a:lnTo>
                      <a:cubicBezTo>
                        <a:pt x="215603" y="4061445"/>
                        <a:pt x="472183" y="4208893"/>
                        <a:pt x="763200" y="4208893"/>
                      </a:cubicBezTo>
                      <a:close/>
                    </a:path>
                  </a:pathLst>
                </a:cu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 name="Freeform 326"/>
                <p:cNvSpPr/>
                <p:nvPr/>
              </p:nvSpPr>
              <p:spPr>
                <a:xfrm>
                  <a:off x="3777782" y="1121253"/>
                  <a:ext cx="773588" cy="4208893"/>
                </a:xfrm>
                <a:custGeom>
                  <a:avLst/>
                  <a:gdLst>
                    <a:gd name="connsiteX0" fmla="*/ 10388 w 773588"/>
                    <a:gd name="connsiteY0" fmla="*/ 0 h 4208893"/>
                    <a:gd name="connsiteX1" fmla="*/ 709495 w 773588"/>
                    <a:gd name="connsiteY1" fmla="*/ 371712 h 4208893"/>
                    <a:gd name="connsiteX2" fmla="*/ 770796 w 773588"/>
                    <a:gd name="connsiteY2" fmla="*/ 484652 h 4208893"/>
                    <a:gd name="connsiteX3" fmla="*/ 766444 w 773588"/>
                    <a:gd name="connsiteY3" fmla="*/ 484652 h 4208893"/>
                    <a:gd name="connsiteX4" fmla="*/ 773588 w 773588"/>
                    <a:gd name="connsiteY4" fmla="*/ 496692 h 4208893"/>
                    <a:gd name="connsiteX5" fmla="*/ 773588 w 773588"/>
                    <a:gd name="connsiteY5" fmla="*/ 1117029 h 4208893"/>
                    <a:gd name="connsiteX6" fmla="*/ 773588 w 773588"/>
                    <a:gd name="connsiteY6" fmla="*/ 1124659 h 4208893"/>
                    <a:gd name="connsiteX7" fmla="*/ 773588 w 773588"/>
                    <a:gd name="connsiteY7" fmla="*/ 3735147 h 4208893"/>
                    <a:gd name="connsiteX8" fmla="*/ 764877 w 773588"/>
                    <a:gd name="connsiteY8" fmla="*/ 3735147 h 4208893"/>
                    <a:gd name="connsiteX9" fmla="*/ 709495 w 773588"/>
                    <a:gd name="connsiteY9" fmla="*/ 3837181 h 4208893"/>
                    <a:gd name="connsiteX10" fmla="*/ 10388 w 773588"/>
                    <a:gd name="connsiteY10" fmla="*/ 4208893 h 4208893"/>
                    <a:gd name="connsiteX11" fmla="*/ 0 w 773588"/>
                    <a:gd name="connsiteY11" fmla="*/ 4208238 h 4208893"/>
                    <a:gd name="connsiteX12" fmla="*/ 0 w 773588"/>
                    <a:gd name="connsiteY12" fmla="*/ 655 h 4208893"/>
                    <a:gd name="connsiteX13" fmla="*/ 10388 w 773588"/>
                    <a:gd name="connsiteY13" fmla="*/ 0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588" h="4208893">
                      <a:moveTo>
                        <a:pt x="10388" y="0"/>
                      </a:moveTo>
                      <a:cubicBezTo>
                        <a:pt x="301406" y="0"/>
                        <a:pt x="557985" y="147448"/>
                        <a:pt x="709495" y="371712"/>
                      </a:cubicBezTo>
                      <a:lnTo>
                        <a:pt x="770796" y="484652"/>
                      </a:lnTo>
                      <a:lnTo>
                        <a:pt x="766444" y="484652"/>
                      </a:lnTo>
                      <a:lnTo>
                        <a:pt x="773588" y="496692"/>
                      </a:lnTo>
                      <a:lnTo>
                        <a:pt x="773588" y="1117029"/>
                      </a:lnTo>
                      <a:lnTo>
                        <a:pt x="773588" y="1124659"/>
                      </a:lnTo>
                      <a:lnTo>
                        <a:pt x="773588" y="3735147"/>
                      </a:lnTo>
                      <a:lnTo>
                        <a:pt x="764877" y="3735147"/>
                      </a:lnTo>
                      <a:lnTo>
                        <a:pt x="709495" y="3837181"/>
                      </a:lnTo>
                      <a:cubicBezTo>
                        <a:pt x="557985" y="4061445"/>
                        <a:pt x="301406" y="4208893"/>
                        <a:pt x="10388" y="4208893"/>
                      </a:cubicBezTo>
                      <a:lnTo>
                        <a:pt x="0" y="4208238"/>
                      </a:lnTo>
                      <a:lnTo>
                        <a:pt x="0" y="655"/>
                      </a:lnTo>
                      <a:lnTo>
                        <a:pt x="10388" y="0"/>
                      </a:lnTo>
                      <a:close/>
                    </a:path>
                  </a:pathLst>
                </a:custGeom>
                <a:solidFill>
                  <a:schemeClr val="bg1">
                    <a:lumMod val="85000"/>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28" name="Group 327"/>
                <p:cNvGrpSpPr/>
                <p:nvPr/>
              </p:nvGrpSpPr>
              <p:grpSpPr>
                <a:xfrm>
                  <a:off x="3024841" y="2099107"/>
                  <a:ext cx="1526529" cy="229710"/>
                  <a:chOff x="3024841" y="2099107"/>
                  <a:chExt cx="1526529" cy="229710"/>
                </a:xfrm>
              </p:grpSpPr>
              <p:sp>
                <p:nvSpPr>
                  <p:cNvPr id="332" name="Rectangle 331"/>
                  <p:cNvSpPr/>
                  <p:nvPr/>
                </p:nvSpPr>
                <p:spPr>
                  <a:xfrm>
                    <a:off x="3024841" y="2099107"/>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3" name="Rectangle 332"/>
                  <p:cNvSpPr/>
                  <p:nvPr/>
                </p:nvSpPr>
                <p:spPr>
                  <a:xfrm>
                    <a:off x="3777370" y="2099107"/>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9" name="Group 328"/>
                <p:cNvGrpSpPr/>
                <p:nvPr/>
              </p:nvGrpSpPr>
              <p:grpSpPr>
                <a:xfrm>
                  <a:off x="3024841" y="2669340"/>
                  <a:ext cx="1526529" cy="229710"/>
                  <a:chOff x="3024841" y="2669340"/>
                  <a:chExt cx="1526529" cy="229710"/>
                </a:xfrm>
              </p:grpSpPr>
              <p:sp>
                <p:nvSpPr>
                  <p:cNvPr id="330" name="Rectangle 329"/>
                  <p:cNvSpPr/>
                  <p:nvPr/>
                </p:nvSpPr>
                <p:spPr>
                  <a:xfrm>
                    <a:off x="3024841" y="2669340"/>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1" name="Rectangle 330"/>
                  <p:cNvSpPr/>
                  <p:nvPr/>
                </p:nvSpPr>
                <p:spPr>
                  <a:xfrm>
                    <a:off x="3777370" y="2669340"/>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5" name="Group 274"/>
            <p:cNvGrpSpPr/>
            <p:nvPr userDrawn="1"/>
          </p:nvGrpSpPr>
          <p:grpSpPr>
            <a:xfrm>
              <a:off x="3554390" y="1995234"/>
              <a:ext cx="1461269" cy="3213611"/>
              <a:chOff x="3024841" y="1111174"/>
              <a:chExt cx="2041824" cy="4490363"/>
            </a:xfrm>
          </p:grpSpPr>
          <p:grpSp>
            <p:nvGrpSpPr>
              <p:cNvPr id="285" name="Group 284"/>
              <p:cNvGrpSpPr/>
              <p:nvPr/>
            </p:nvGrpSpPr>
            <p:grpSpPr>
              <a:xfrm>
                <a:off x="4020130" y="4781500"/>
                <a:ext cx="422365" cy="665175"/>
                <a:chOff x="3200400" y="5055326"/>
                <a:chExt cx="422365" cy="665175"/>
              </a:xfrm>
              <a:solidFill>
                <a:schemeClr val="tx1">
                  <a:lumMod val="20000"/>
                  <a:lumOff val="80000"/>
                </a:schemeClr>
              </a:solidFill>
            </p:grpSpPr>
            <p:sp>
              <p:nvSpPr>
                <p:cNvPr id="316" name="Rounded Rectangle 315"/>
                <p:cNvSpPr/>
                <p:nvPr/>
              </p:nvSpPr>
              <p:spPr>
                <a:xfrm>
                  <a:off x="3294017" y="5055326"/>
                  <a:ext cx="235131" cy="653143"/>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 name="Rectangle 316"/>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 name="Group 285"/>
              <p:cNvGrpSpPr/>
              <p:nvPr/>
            </p:nvGrpSpPr>
            <p:grpSpPr>
              <a:xfrm>
                <a:off x="3464153" y="4781500"/>
                <a:ext cx="422365" cy="665175"/>
                <a:chOff x="3200400" y="5055326"/>
                <a:chExt cx="422365" cy="665175"/>
              </a:xfrm>
              <a:solidFill>
                <a:schemeClr val="tx1">
                  <a:lumMod val="20000"/>
                  <a:lumOff val="80000"/>
                </a:schemeClr>
              </a:solidFill>
            </p:grpSpPr>
            <p:sp>
              <p:nvSpPr>
                <p:cNvPr id="314" name="Rounded Rectangle 313"/>
                <p:cNvSpPr/>
                <p:nvPr/>
              </p:nvSpPr>
              <p:spPr>
                <a:xfrm>
                  <a:off x="3294017" y="5055326"/>
                  <a:ext cx="235131" cy="65314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 name="Rectangle 314"/>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 name="Group 286"/>
              <p:cNvGrpSpPr/>
              <p:nvPr/>
            </p:nvGrpSpPr>
            <p:grpSpPr>
              <a:xfrm>
                <a:off x="3869069" y="1743069"/>
                <a:ext cx="1110343" cy="3041489"/>
                <a:chOff x="3869069" y="1814628"/>
                <a:chExt cx="1110343" cy="3041489"/>
              </a:xfrm>
            </p:grpSpPr>
            <p:sp>
              <p:nvSpPr>
                <p:cNvPr id="311" name="Rounded Rectangle 310"/>
                <p:cNvSpPr/>
                <p:nvPr/>
              </p:nvSpPr>
              <p:spPr>
                <a:xfrm>
                  <a:off x="3869069" y="2020368"/>
                  <a:ext cx="1110343" cy="2630009"/>
                </a:xfrm>
                <a:prstGeom prst="roundRect">
                  <a:avLst/>
                </a:prstGeom>
                <a:noFill/>
                <a:ln w="1270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 name="Rounded Rectangle 311"/>
                <p:cNvSpPr/>
                <p:nvPr/>
              </p:nvSpPr>
              <p:spPr>
                <a:xfrm>
                  <a:off x="4487848" y="181462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 name="Rounded Rectangle 312"/>
                <p:cNvSpPr/>
                <p:nvPr/>
              </p:nvSpPr>
              <p:spPr>
                <a:xfrm>
                  <a:off x="4487848" y="444463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 name="Group 287"/>
              <p:cNvGrpSpPr/>
              <p:nvPr/>
            </p:nvGrpSpPr>
            <p:grpSpPr>
              <a:xfrm>
                <a:off x="3309719" y="4928326"/>
                <a:ext cx="422365" cy="673211"/>
                <a:chOff x="3213463" y="5055326"/>
                <a:chExt cx="422365" cy="673211"/>
              </a:xfrm>
            </p:grpSpPr>
            <p:sp>
              <p:nvSpPr>
                <p:cNvPr id="309" name="Rounded Rectangle 308"/>
                <p:cNvSpPr/>
                <p:nvPr/>
              </p:nvSpPr>
              <p:spPr>
                <a:xfrm>
                  <a:off x="3307080" y="5055326"/>
                  <a:ext cx="235131" cy="653143"/>
                </a:xfrm>
                <a:prstGeom prst="roundRect">
                  <a:avLst/>
                </a:pr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 name="Rectangle 309"/>
                <p:cNvSpPr/>
                <p:nvPr/>
              </p:nvSpPr>
              <p:spPr>
                <a:xfrm>
                  <a:off x="3213463"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 name="Group 288"/>
              <p:cNvGrpSpPr/>
              <p:nvPr/>
            </p:nvGrpSpPr>
            <p:grpSpPr>
              <a:xfrm>
                <a:off x="3945443" y="4928326"/>
                <a:ext cx="422365" cy="673211"/>
                <a:chOff x="3200400" y="5055326"/>
                <a:chExt cx="422365" cy="673211"/>
              </a:xfrm>
              <a:solidFill>
                <a:schemeClr val="bg1">
                  <a:lumMod val="95000"/>
                </a:schemeClr>
              </a:solidFill>
            </p:grpSpPr>
            <p:sp>
              <p:nvSpPr>
                <p:cNvPr id="306" name="Rounded Rectangle 305"/>
                <p:cNvSpPr/>
                <p:nvPr/>
              </p:nvSpPr>
              <p:spPr>
                <a:xfrm>
                  <a:off x="3294017" y="5055326"/>
                  <a:ext cx="235131" cy="653143"/>
                </a:xfrm>
                <a:prstGeom prst="roundRect">
                  <a:avLst/>
                </a:prstGeom>
                <a:solidFill>
                  <a:srgbClr val="E5E5E5"/>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 name="Rectangle 307"/>
                <p:cNvSpPr/>
                <p:nvPr/>
              </p:nvSpPr>
              <p:spPr>
                <a:xfrm>
                  <a:off x="3200400"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 name="Group 289"/>
              <p:cNvGrpSpPr/>
              <p:nvPr/>
            </p:nvGrpSpPr>
            <p:grpSpPr>
              <a:xfrm>
                <a:off x="4336867" y="3235050"/>
                <a:ext cx="512080" cy="1080000"/>
                <a:chOff x="4336867" y="3370217"/>
                <a:chExt cx="512080" cy="1080000"/>
              </a:xfrm>
              <a:solidFill>
                <a:schemeClr val="bg1">
                  <a:lumMod val="85000"/>
                </a:schemeClr>
              </a:solidFill>
            </p:grpSpPr>
            <p:sp>
              <p:nvSpPr>
                <p:cNvPr id="303" name="Rounded Rectangle 302"/>
                <p:cNvSpPr/>
                <p:nvPr/>
              </p:nvSpPr>
              <p:spPr>
                <a:xfrm>
                  <a:off x="4336867" y="3549468"/>
                  <a:ext cx="493774" cy="705394"/>
                </a:xfrm>
                <a:prstGeom prst="roundRect">
                  <a:avLst>
                    <a:gd name="adj" fmla="val 50000"/>
                  </a:avLst>
                </a:prstGeom>
                <a:grpFill/>
                <a:ln w="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 name="Oval 303"/>
                <p:cNvSpPr/>
                <p:nvPr/>
              </p:nvSpPr>
              <p:spPr>
                <a:xfrm>
                  <a:off x="4524947" y="3370217"/>
                  <a:ext cx="324000" cy="1080000"/>
                </a:xfrm>
                <a:prstGeom prst="ellipse">
                  <a:avLst/>
                </a:prstGeom>
                <a:grpFill/>
                <a:ln w="3175">
                  <a:solidFill>
                    <a:schemeClr val="tx1">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 name="Oval 304"/>
                <p:cNvSpPr/>
                <p:nvPr/>
              </p:nvSpPr>
              <p:spPr>
                <a:xfrm>
                  <a:off x="4615102" y="3453017"/>
                  <a:ext cx="169817" cy="914400"/>
                </a:xfrm>
                <a:prstGeom prst="ellipse">
                  <a:avLst/>
                </a:prstGeom>
                <a:grpFill/>
                <a:ln w="3175">
                  <a:solidFill>
                    <a:schemeClr val="tx1">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 name="Group 290"/>
              <p:cNvGrpSpPr/>
              <p:nvPr/>
            </p:nvGrpSpPr>
            <p:grpSpPr>
              <a:xfrm>
                <a:off x="4679936" y="4362554"/>
                <a:ext cx="386729" cy="386729"/>
                <a:chOff x="7657796" y="1755793"/>
                <a:chExt cx="612648" cy="612648"/>
              </a:xfrm>
            </p:grpSpPr>
            <p:sp>
              <p:nvSpPr>
                <p:cNvPr id="301" name="Flowchart: Summing Junction 785"/>
                <p:cNvSpPr/>
                <p:nvPr/>
              </p:nvSpPr>
              <p:spPr>
                <a:xfrm rot="2700000">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 name="Flowchart: Summing Junction 786"/>
                <p:cNvSpPr/>
                <p:nvPr/>
              </p:nvSpPr>
              <p:spPr>
                <a:xfrm>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 name="Group 291"/>
              <p:cNvGrpSpPr/>
              <p:nvPr/>
            </p:nvGrpSpPr>
            <p:grpSpPr>
              <a:xfrm>
                <a:off x="3024841" y="1111174"/>
                <a:ext cx="1526529" cy="4218972"/>
                <a:chOff x="3024841" y="1111174"/>
                <a:chExt cx="1526529" cy="4218972"/>
              </a:xfrm>
            </p:grpSpPr>
            <p:sp>
              <p:nvSpPr>
                <p:cNvPr id="293" name="Freeform 292"/>
                <p:cNvSpPr/>
                <p:nvPr userDrawn="1"/>
              </p:nvSpPr>
              <p:spPr>
                <a:xfrm flipV="1">
                  <a:off x="3024841" y="1111174"/>
                  <a:ext cx="1526400" cy="4208893"/>
                </a:xfrm>
                <a:custGeom>
                  <a:avLst/>
                  <a:gdLst>
                    <a:gd name="connsiteX0" fmla="*/ 763200 w 1526400"/>
                    <a:gd name="connsiteY0" fmla="*/ 4208893 h 4208893"/>
                    <a:gd name="connsiteX1" fmla="*/ 1462307 w 1526400"/>
                    <a:gd name="connsiteY1" fmla="*/ 3837181 h 4208893"/>
                    <a:gd name="connsiteX2" fmla="*/ 1523608 w 1526400"/>
                    <a:gd name="connsiteY2" fmla="*/ 3724241 h 4208893"/>
                    <a:gd name="connsiteX3" fmla="*/ 1519256 w 1526400"/>
                    <a:gd name="connsiteY3" fmla="*/ 3724241 h 4208893"/>
                    <a:gd name="connsiteX4" fmla="*/ 1526400 w 1526400"/>
                    <a:gd name="connsiteY4" fmla="*/ 3712201 h 4208893"/>
                    <a:gd name="connsiteX5" fmla="*/ 1526400 w 1526400"/>
                    <a:gd name="connsiteY5" fmla="*/ 3091864 h 4208893"/>
                    <a:gd name="connsiteX6" fmla="*/ 1526400 w 1526400"/>
                    <a:gd name="connsiteY6" fmla="*/ 3084234 h 4208893"/>
                    <a:gd name="connsiteX7" fmla="*/ 1526400 w 1526400"/>
                    <a:gd name="connsiteY7" fmla="*/ 473746 h 4208893"/>
                    <a:gd name="connsiteX8" fmla="*/ 1517689 w 1526400"/>
                    <a:gd name="connsiteY8" fmla="*/ 473746 h 4208893"/>
                    <a:gd name="connsiteX9" fmla="*/ 1462307 w 1526400"/>
                    <a:gd name="connsiteY9" fmla="*/ 371712 h 4208893"/>
                    <a:gd name="connsiteX10" fmla="*/ 763200 w 1526400"/>
                    <a:gd name="connsiteY10" fmla="*/ 0 h 4208893"/>
                    <a:gd name="connsiteX11" fmla="*/ 64093 w 1526400"/>
                    <a:gd name="connsiteY11" fmla="*/ 371712 h 4208893"/>
                    <a:gd name="connsiteX12" fmla="*/ 8712 w 1526400"/>
                    <a:gd name="connsiteY12" fmla="*/ 473746 h 4208893"/>
                    <a:gd name="connsiteX13" fmla="*/ 0 w 1526400"/>
                    <a:gd name="connsiteY13" fmla="*/ 473746 h 4208893"/>
                    <a:gd name="connsiteX14" fmla="*/ 0 w 1526400"/>
                    <a:gd name="connsiteY14" fmla="*/ 3084232 h 4208893"/>
                    <a:gd name="connsiteX15" fmla="*/ 0 w 1526400"/>
                    <a:gd name="connsiteY15" fmla="*/ 3091862 h 4208893"/>
                    <a:gd name="connsiteX16" fmla="*/ 0 w 1526400"/>
                    <a:gd name="connsiteY16" fmla="*/ 3712202 h 4208893"/>
                    <a:gd name="connsiteX17" fmla="*/ 7143 w 1526400"/>
                    <a:gd name="connsiteY17" fmla="*/ 3724241 h 4208893"/>
                    <a:gd name="connsiteX18" fmla="*/ 2792 w 1526400"/>
                    <a:gd name="connsiteY18" fmla="*/ 3724241 h 4208893"/>
                    <a:gd name="connsiteX19" fmla="*/ 64093 w 1526400"/>
                    <a:gd name="connsiteY19" fmla="*/ 3837181 h 4208893"/>
                    <a:gd name="connsiteX20" fmla="*/ 763200 w 1526400"/>
                    <a:gd name="connsiteY20" fmla="*/ 4208893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400" h="4208893">
                      <a:moveTo>
                        <a:pt x="763200" y="4208893"/>
                      </a:moveTo>
                      <a:cubicBezTo>
                        <a:pt x="1054218" y="4208893"/>
                        <a:pt x="1310797" y="4061445"/>
                        <a:pt x="1462307" y="3837181"/>
                      </a:cubicBezTo>
                      <a:lnTo>
                        <a:pt x="1523608" y="3724241"/>
                      </a:lnTo>
                      <a:lnTo>
                        <a:pt x="1519256" y="3724241"/>
                      </a:lnTo>
                      <a:lnTo>
                        <a:pt x="1526400" y="3712201"/>
                      </a:lnTo>
                      <a:lnTo>
                        <a:pt x="1526400" y="3091864"/>
                      </a:lnTo>
                      <a:lnTo>
                        <a:pt x="1526400" y="3084234"/>
                      </a:lnTo>
                      <a:lnTo>
                        <a:pt x="1526400" y="473746"/>
                      </a:lnTo>
                      <a:lnTo>
                        <a:pt x="1517689" y="473746"/>
                      </a:lnTo>
                      <a:lnTo>
                        <a:pt x="1462307" y="371712"/>
                      </a:lnTo>
                      <a:cubicBezTo>
                        <a:pt x="1310797" y="147448"/>
                        <a:pt x="1054218" y="0"/>
                        <a:pt x="763200" y="0"/>
                      </a:cubicBezTo>
                      <a:cubicBezTo>
                        <a:pt x="472183" y="0"/>
                        <a:pt x="215603" y="147448"/>
                        <a:pt x="64093" y="371712"/>
                      </a:cubicBezTo>
                      <a:lnTo>
                        <a:pt x="8712" y="473746"/>
                      </a:lnTo>
                      <a:lnTo>
                        <a:pt x="0" y="473746"/>
                      </a:lnTo>
                      <a:lnTo>
                        <a:pt x="0" y="3084232"/>
                      </a:lnTo>
                      <a:lnTo>
                        <a:pt x="0" y="3091862"/>
                      </a:lnTo>
                      <a:lnTo>
                        <a:pt x="0" y="3712202"/>
                      </a:lnTo>
                      <a:lnTo>
                        <a:pt x="7143" y="3724241"/>
                      </a:lnTo>
                      <a:lnTo>
                        <a:pt x="2792" y="3724241"/>
                      </a:lnTo>
                      <a:lnTo>
                        <a:pt x="64093" y="3837181"/>
                      </a:lnTo>
                      <a:cubicBezTo>
                        <a:pt x="215603" y="4061445"/>
                        <a:pt x="472183" y="4208893"/>
                        <a:pt x="763200" y="4208893"/>
                      </a:cubicBezTo>
                      <a:close/>
                    </a:path>
                  </a:pathLst>
                </a:cu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 name="Freeform 293"/>
                <p:cNvSpPr/>
                <p:nvPr/>
              </p:nvSpPr>
              <p:spPr>
                <a:xfrm>
                  <a:off x="3777782" y="1121253"/>
                  <a:ext cx="773588" cy="4208893"/>
                </a:xfrm>
                <a:custGeom>
                  <a:avLst/>
                  <a:gdLst>
                    <a:gd name="connsiteX0" fmla="*/ 10388 w 773588"/>
                    <a:gd name="connsiteY0" fmla="*/ 0 h 4208893"/>
                    <a:gd name="connsiteX1" fmla="*/ 709495 w 773588"/>
                    <a:gd name="connsiteY1" fmla="*/ 371712 h 4208893"/>
                    <a:gd name="connsiteX2" fmla="*/ 770796 w 773588"/>
                    <a:gd name="connsiteY2" fmla="*/ 484652 h 4208893"/>
                    <a:gd name="connsiteX3" fmla="*/ 766444 w 773588"/>
                    <a:gd name="connsiteY3" fmla="*/ 484652 h 4208893"/>
                    <a:gd name="connsiteX4" fmla="*/ 773588 w 773588"/>
                    <a:gd name="connsiteY4" fmla="*/ 496692 h 4208893"/>
                    <a:gd name="connsiteX5" fmla="*/ 773588 w 773588"/>
                    <a:gd name="connsiteY5" fmla="*/ 1117029 h 4208893"/>
                    <a:gd name="connsiteX6" fmla="*/ 773588 w 773588"/>
                    <a:gd name="connsiteY6" fmla="*/ 1124659 h 4208893"/>
                    <a:gd name="connsiteX7" fmla="*/ 773588 w 773588"/>
                    <a:gd name="connsiteY7" fmla="*/ 3735147 h 4208893"/>
                    <a:gd name="connsiteX8" fmla="*/ 764877 w 773588"/>
                    <a:gd name="connsiteY8" fmla="*/ 3735147 h 4208893"/>
                    <a:gd name="connsiteX9" fmla="*/ 709495 w 773588"/>
                    <a:gd name="connsiteY9" fmla="*/ 3837181 h 4208893"/>
                    <a:gd name="connsiteX10" fmla="*/ 10388 w 773588"/>
                    <a:gd name="connsiteY10" fmla="*/ 4208893 h 4208893"/>
                    <a:gd name="connsiteX11" fmla="*/ 0 w 773588"/>
                    <a:gd name="connsiteY11" fmla="*/ 4208238 h 4208893"/>
                    <a:gd name="connsiteX12" fmla="*/ 0 w 773588"/>
                    <a:gd name="connsiteY12" fmla="*/ 655 h 4208893"/>
                    <a:gd name="connsiteX13" fmla="*/ 10388 w 773588"/>
                    <a:gd name="connsiteY13" fmla="*/ 0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588" h="4208893">
                      <a:moveTo>
                        <a:pt x="10388" y="0"/>
                      </a:moveTo>
                      <a:cubicBezTo>
                        <a:pt x="301406" y="0"/>
                        <a:pt x="557985" y="147448"/>
                        <a:pt x="709495" y="371712"/>
                      </a:cubicBezTo>
                      <a:lnTo>
                        <a:pt x="770796" y="484652"/>
                      </a:lnTo>
                      <a:lnTo>
                        <a:pt x="766444" y="484652"/>
                      </a:lnTo>
                      <a:lnTo>
                        <a:pt x="773588" y="496692"/>
                      </a:lnTo>
                      <a:lnTo>
                        <a:pt x="773588" y="1117029"/>
                      </a:lnTo>
                      <a:lnTo>
                        <a:pt x="773588" y="1124659"/>
                      </a:lnTo>
                      <a:lnTo>
                        <a:pt x="773588" y="3735147"/>
                      </a:lnTo>
                      <a:lnTo>
                        <a:pt x="764877" y="3735147"/>
                      </a:lnTo>
                      <a:lnTo>
                        <a:pt x="709495" y="3837181"/>
                      </a:lnTo>
                      <a:cubicBezTo>
                        <a:pt x="557985" y="4061445"/>
                        <a:pt x="301406" y="4208893"/>
                        <a:pt x="10388" y="4208893"/>
                      </a:cubicBezTo>
                      <a:lnTo>
                        <a:pt x="0" y="4208238"/>
                      </a:lnTo>
                      <a:lnTo>
                        <a:pt x="0" y="655"/>
                      </a:lnTo>
                      <a:lnTo>
                        <a:pt x="10388" y="0"/>
                      </a:lnTo>
                      <a:close/>
                    </a:path>
                  </a:pathLst>
                </a:custGeom>
                <a:solidFill>
                  <a:schemeClr val="bg1">
                    <a:lumMod val="85000"/>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95" name="Group 294"/>
                <p:cNvGrpSpPr/>
                <p:nvPr/>
              </p:nvGrpSpPr>
              <p:grpSpPr>
                <a:xfrm>
                  <a:off x="3024841" y="2099107"/>
                  <a:ext cx="1526529" cy="229710"/>
                  <a:chOff x="3024841" y="2099107"/>
                  <a:chExt cx="1526529" cy="229710"/>
                </a:xfrm>
              </p:grpSpPr>
              <p:sp>
                <p:nvSpPr>
                  <p:cNvPr id="299" name="Rectangle 298"/>
                  <p:cNvSpPr/>
                  <p:nvPr/>
                </p:nvSpPr>
                <p:spPr>
                  <a:xfrm>
                    <a:off x="3024841" y="2099107"/>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 name="Rectangle 299"/>
                  <p:cNvSpPr/>
                  <p:nvPr/>
                </p:nvSpPr>
                <p:spPr>
                  <a:xfrm>
                    <a:off x="3777370" y="2099107"/>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 name="Group 295"/>
                <p:cNvGrpSpPr/>
                <p:nvPr/>
              </p:nvGrpSpPr>
              <p:grpSpPr>
                <a:xfrm>
                  <a:off x="3024841" y="2669340"/>
                  <a:ext cx="1526529" cy="229710"/>
                  <a:chOff x="3024841" y="2669340"/>
                  <a:chExt cx="1526529" cy="229710"/>
                </a:xfrm>
              </p:grpSpPr>
              <p:sp>
                <p:nvSpPr>
                  <p:cNvPr id="297" name="Rectangle 296"/>
                  <p:cNvSpPr/>
                  <p:nvPr/>
                </p:nvSpPr>
                <p:spPr>
                  <a:xfrm>
                    <a:off x="3024841" y="2669340"/>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 name="Rectangle 297"/>
                  <p:cNvSpPr/>
                  <p:nvPr/>
                </p:nvSpPr>
                <p:spPr>
                  <a:xfrm>
                    <a:off x="3777370" y="2669340"/>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6" name="Group 275"/>
            <p:cNvGrpSpPr/>
            <p:nvPr userDrawn="1"/>
          </p:nvGrpSpPr>
          <p:grpSpPr>
            <a:xfrm>
              <a:off x="382138" y="3322959"/>
              <a:ext cx="1052582" cy="432000"/>
              <a:chOff x="382138" y="3322959"/>
              <a:chExt cx="1052582" cy="432000"/>
            </a:xfrm>
          </p:grpSpPr>
          <p:pic>
            <p:nvPicPr>
              <p:cNvPr id="283" name="Picture 282"/>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382138" y="3322959"/>
                <a:ext cx="498414" cy="432000"/>
              </a:xfrm>
              <a:prstGeom prst="rect">
                <a:avLst/>
              </a:prstGeom>
            </p:spPr>
          </p:pic>
          <p:pic>
            <p:nvPicPr>
              <p:cNvPr id="284" name="Picture 283"/>
              <p:cNvPicPr>
                <a:picLocks noChangeAspect="1"/>
              </p:cNvPicPr>
              <p:nvPr userDrawn="1"/>
            </p:nvPicPr>
            <p:blipFill rotWithShape="1">
              <a:blip r:embed="rId8" cstate="print">
                <a:extLst>
                  <a:ext uri="{28A0092B-C50C-407E-A947-70E740481C1C}">
                    <a14:useLocalDpi xmlns:a14="http://schemas.microsoft.com/office/drawing/2010/main" val="0"/>
                  </a:ext>
                </a:extLst>
              </a:blip>
              <a:srcRect b="25464"/>
              <a:stretch/>
            </p:blipFill>
            <p:spPr>
              <a:xfrm>
                <a:off x="941298" y="3322959"/>
                <a:ext cx="493422" cy="432000"/>
              </a:xfrm>
              <a:prstGeom prst="rect">
                <a:avLst/>
              </a:prstGeom>
            </p:spPr>
          </p:pic>
        </p:grpSp>
        <p:grpSp>
          <p:nvGrpSpPr>
            <p:cNvPr id="277" name="Group 276"/>
            <p:cNvGrpSpPr/>
            <p:nvPr userDrawn="1"/>
          </p:nvGrpSpPr>
          <p:grpSpPr>
            <a:xfrm>
              <a:off x="1950749" y="3322959"/>
              <a:ext cx="1052582" cy="432000"/>
              <a:chOff x="382138" y="3322959"/>
              <a:chExt cx="1052582" cy="432000"/>
            </a:xfrm>
          </p:grpSpPr>
          <p:pic>
            <p:nvPicPr>
              <p:cNvPr id="281" name="Picture 280"/>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382138" y="3322959"/>
                <a:ext cx="498414" cy="432000"/>
              </a:xfrm>
              <a:prstGeom prst="rect">
                <a:avLst/>
              </a:prstGeom>
            </p:spPr>
          </p:pic>
          <p:pic>
            <p:nvPicPr>
              <p:cNvPr id="282" name="Picture 281"/>
              <p:cNvPicPr>
                <a:picLocks noChangeAspect="1"/>
              </p:cNvPicPr>
              <p:nvPr userDrawn="1"/>
            </p:nvPicPr>
            <p:blipFill rotWithShape="1">
              <a:blip r:embed="rId8" cstate="print">
                <a:extLst>
                  <a:ext uri="{28A0092B-C50C-407E-A947-70E740481C1C}">
                    <a14:useLocalDpi xmlns:a14="http://schemas.microsoft.com/office/drawing/2010/main" val="0"/>
                  </a:ext>
                </a:extLst>
              </a:blip>
              <a:srcRect b="25464"/>
              <a:stretch/>
            </p:blipFill>
            <p:spPr>
              <a:xfrm>
                <a:off x="941298" y="3322959"/>
                <a:ext cx="493422" cy="432000"/>
              </a:xfrm>
              <a:prstGeom prst="rect">
                <a:avLst/>
              </a:prstGeom>
            </p:spPr>
          </p:pic>
        </p:grpSp>
        <p:grpSp>
          <p:nvGrpSpPr>
            <p:cNvPr id="278" name="Group 277"/>
            <p:cNvGrpSpPr/>
            <p:nvPr userDrawn="1"/>
          </p:nvGrpSpPr>
          <p:grpSpPr>
            <a:xfrm>
              <a:off x="3572862" y="3322959"/>
              <a:ext cx="1052582" cy="432000"/>
              <a:chOff x="382138" y="3322959"/>
              <a:chExt cx="1052582" cy="432000"/>
            </a:xfrm>
          </p:grpSpPr>
          <p:pic>
            <p:nvPicPr>
              <p:cNvPr id="279" name="Picture 278"/>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382138" y="3322959"/>
                <a:ext cx="498414" cy="432000"/>
              </a:xfrm>
              <a:prstGeom prst="rect">
                <a:avLst/>
              </a:prstGeom>
            </p:spPr>
          </p:pic>
          <p:pic>
            <p:nvPicPr>
              <p:cNvPr id="280" name="Picture 279"/>
              <p:cNvPicPr>
                <a:picLocks noChangeAspect="1"/>
              </p:cNvPicPr>
              <p:nvPr userDrawn="1"/>
            </p:nvPicPr>
            <p:blipFill rotWithShape="1">
              <a:blip r:embed="rId8" cstate="print">
                <a:extLst>
                  <a:ext uri="{28A0092B-C50C-407E-A947-70E740481C1C}">
                    <a14:useLocalDpi xmlns:a14="http://schemas.microsoft.com/office/drawing/2010/main" val="0"/>
                  </a:ext>
                </a:extLst>
              </a:blip>
              <a:srcRect b="25464"/>
              <a:stretch/>
            </p:blipFill>
            <p:spPr>
              <a:xfrm>
                <a:off x="941298" y="3322959"/>
                <a:ext cx="493422" cy="432000"/>
              </a:xfrm>
              <a:prstGeom prst="rect">
                <a:avLst/>
              </a:prstGeom>
            </p:spPr>
          </p:pic>
        </p:grpSp>
      </p:grpSp>
      <p:sp>
        <p:nvSpPr>
          <p:cNvPr id="226" name="TextBox 225"/>
          <p:cNvSpPr txBox="1"/>
          <p:nvPr userDrawn="1"/>
        </p:nvSpPr>
        <p:spPr>
          <a:xfrm>
            <a:off x="0" y="0"/>
            <a:ext cx="572100" cy="276999"/>
          </a:xfrm>
          <a:prstGeom prst="rect">
            <a:avLst/>
          </a:prstGeom>
          <a:solidFill>
            <a:schemeClr val="bg1">
              <a:lumMod val="85000"/>
            </a:schemeClr>
          </a:solidFill>
        </p:spPr>
        <p:txBody>
          <a:bodyPr wrap="square" rtlCol="0">
            <a:spAutoFit/>
          </a:bodyPr>
          <a:lstStyle/>
          <a:p>
            <a:fld id="{4A6FA0D6-BA1A-4BC7-9045-2CD7EE978BE4}" type="slidenum">
              <a:rPr lang="sv-SE" sz="1200" smtClean="0">
                <a:solidFill>
                  <a:schemeClr val="accent6"/>
                </a:solidFill>
              </a:rPr>
              <a:pPr/>
              <a:t>‹Nr.›</a:t>
            </a:fld>
            <a:endParaRPr lang="sv-SE" sz="1200" dirty="0">
              <a:solidFill>
                <a:schemeClr val="accent6"/>
              </a:solidFill>
            </a:endParaRPr>
          </a:p>
        </p:txBody>
      </p:sp>
    </p:spTree>
    <p:custDataLst>
      <p:tags r:id="rId1"/>
    </p:custDataLst>
    <p:extLst>
      <p:ext uri="{BB962C8B-B14F-4D97-AF65-F5344CB8AC3E}">
        <p14:creationId xmlns:p14="http://schemas.microsoft.com/office/powerpoint/2010/main" val="3104908159"/>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general placeholder BIG box">
    <p:spTree>
      <p:nvGrpSpPr>
        <p:cNvPr id="1" name=""/>
        <p:cNvGrpSpPr/>
        <p:nvPr/>
      </p:nvGrpSpPr>
      <p:grpSpPr>
        <a:xfrm>
          <a:off x="0" y="0"/>
          <a:ext cx="0" cy="0"/>
          <a:chOff x="0" y="0"/>
          <a:chExt cx="0" cy="0"/>
        </a:xfrm>
      </p:grpSpPr>
      <p:sp>
        <p:nvSpPr>
          <p:cNvPr id="2" name="Round Same Side Corner Rectangle 1"/>
          <p:cNvSpPr/>
          <p:nvPr/>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1376774"/>
            <a:ext cx="8207375" cy="250825"/>
          </a:xfrm>
          <a:prstGeom prst="rect">
            <a:avLst/>
          </a:prstGeom>
        </p:spPr>
        <p:txBody>
          <a:bodyPr lIns="0" tIns="0" rIns="0" bIns="0"/>
          <a:lstStyle>
            <a:lvl1pPr marL="0" indent="0">
              <a:buNone/>
              <a:defRPr sz="1050" b="1" baseline="0">
                <a:solidFill>
                  <a:schemeClr val="tx1"/>
                </a:solidFill>
              </a:defRPr>
            </a:lvl1pPr>
          </a:lstStyle>
          <a:p>
            <a:pPr lvl="0"/>
            <a:r>
              <a:rPr lang="en-US" dirty="0"/>
              <a:t>Title of the table/graph/etc. , Bold, 14 </a:t>
            </a:r>
            <a:r>
              <a:rPr lang="en-US" dirty="0" err="1"/>
              <a:t>pt</a:t>
            </a:r>
            <a:endParaRPr lang="en-US" dirty="0"/>
          </a:p>
        </p:txBody>
      </p:sp>
      <p:sp>
        <p:nvSpPr>
          <p:cNvPr id="9" name="Content Placeholder 8"/>
          <p:cNvSpPr>
            <a:spLocks noGrp="1"/>
          </p:cNvSpPr>
          <p:nvPr>
            <p:ph sz="quarter" idx="13" hasCustomPrompt="1"/>
          </p:nvPr>
        </p:nvSpPr>
        <p:spPr>
          <a:xfrm>
            <a:off x="468312" y="1808164"/>
            <a:ext cx="8207376" cy="5049837"/>
          </a:xfrm>
          <a:prstGeom prst="rect">
            <a:avLst/>
          </a:prstGeom>
        </p:spPr>
        <p:txBody>
          <a:bodyPr/>
          <a:lstStyle>
            <a:lvl2pPr marL="342900" indent="0">
              <a:buNone/>
              <a:defRPr>
                <a:solidFill>
                  <a:schemeClr val="tx1"/>
                </a:solidFill>
              </a:defRPr>
            </a:lvl2pPr>
          </a:lstStyle>
          <a:p>
            <a:pPr lvl="1"/>
            <a:r>
              <a:rPr lang="en-US" dirty="0"/>
              <a:t>Click to add content (table, graph, </a:t>
            </a:r>
            <a:r>
              <a:rPr lang="en-US" dirty="0" err="1"/>
              <a:t>etc</a:t>
            </a:r>
            <a:r>
              <a:rPr lang="en-US" dirty="0"/>
              <a:t>)</a:t>
            </a:r>
            <a:endParaRPr lang="en-GB" dirty="0"/>
          </a:p>
        </p:txBody>
      </p:sp>
      <p:sp>
        <p:nvSpPr>
          <p:cNvPr id="78" name="Rounded Rectangle 77"/>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9" name="Group 78"/>
          <p:cNvGrpSpPr/>
          <p:nvPr userDrawn="1"/>
        </p:nvGrpSpPr>
        <p:grpSpPr>
          <a:xfrm>
            <a:off x="7684848" y="6412290"/>
            <a:ext cx="559962" cy="255454"/>
            <a:chOff x="7694093" y="1499285"/>
            <a:chExt cx="559962" cy="255454"/>
          </a:xfrm>
        </p:grpSpPr>
        <p:grpSp>
          <p:nvGrpSpPr>
            <p:cNvPr id="80" name="Group 79"/>
            <p:cNvGrpSpPr/>
            <p:nvPr/>
          </p:nvGrpSpPr>
          <p:grpSpPr>
            <a:xfrm>
              <a:off x="7694093" y="1499285"/>
              <a:ext cx="486897" cy="255374"/>
              <a:chOff x="7694093" y="1499285"/>
              <a:chExt cx="486897" cy="255374"/>
            </a:xfrm>
          </p:grpSpPr>
          <p:sp>
            <p:nvSpPr>
              <p:cNvPr id="82" name="Rounded Rectangle 8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Extract 8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Freeform 8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1" name="TextBox 80"/>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5" name="Group 84"/>
          <p:cNvGrpSpPr/>
          <p:nvPr userDrawn="1"/>
        </p:nvGrpSpPr>
        <p:grpSpPr>
          <a:xfrm>
            <a:off x="8198004" y="6412290"/>
            <a:ext cx="580459" cy="255454"/>
            <a:chOff x="8232919" y="1499285"/>
            <a:chExt cx="580459" cy="255454"/>
          </a:xfrm>
        </p:grpSpPr>
        <p:sp>
          <p:nvSpPr>
            <p:cNvPr id="86" name="TextBox 85"/>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7" name="Group 86"/>
            <p:cNvGrpSpPr/>
            <p:nvPr/>
          </p:nvGrpSpPr>
          <p:grpSpPr>
            <a:xfrm flipH="1">
              <a:off x="8263109" y="1499285"/>
              <a:ext cx="486897" cy="255374"/>
              <a:chOff x="7694093" y="1499285"/>
              <a:chExt cx="486897" cy="255374"/>
            </a:xfrm>
          </p:grpSpPr>
          <p:sp>
            <p:nvSpPr>
              <p:cNvPr id="89" name="Rounded Rectangle 8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 name="Flowchart: Extract 8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Freeform 9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8" name="TextBox 87"/>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2" name="Group 91"/>
          <p:cNvGrpSpPr/>
          <p:nvPr userDrawn="1"/>
        </p:nvGrpSpPr>
        <p:grpSpPr>
          <a:xfrm>
            <a:off x="7369126" y="6412063"/>
            <a:ext cx="255600" cy="255600"/>
            <a:chOff x="7309565" y="1555708"/>
            <a:chExt cx="255600" cy="255600"/>
          </a:xfrm>
        </p:grpSpPr>
        <p:sp>
          <p:nvSpPr>
            <p:cNvPr id="93" name="Rounded Rectangle 92"/>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4" name="Group 93"/>
            <p:cNvGrpSpPr/>
            <p:nvPr/>
          </p:nvGrpSpPr>
          <p:grpSpPr>
            <a:xfrm rot="5400000">
              <a:off x="7326125" y="1585157"/>
              <a:ext cx="222481" cy="196703"/>
              <a:chOff x="3872677" y="4058072"/>
              <a:chExt cx="582875" cy="515338"/>
            </a:xfrm>
          </p:grpSpPr>
          <p:sp>
            <p:nvSpPr>
              <p:cNvPr id="95" name="Freeform 94"/>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 name="Isosceles Triangle 95"/>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Rectangle 96"/>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98" name="Rounded Rectangle 97">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9" name="Group 98"/>
          <p:cNvGrpSpPr/>
          <p:nvPr userDrawn="1"/>
        </p:nvGrpSpPr>
        <p:grpSpPr>
          <a:xfrm>
            <a:off x="7057077" y="6418865"/>
            <a:ext cx="255600" cy="255600"/>
            <a:chOff x="3795820" y="6272913"/>
            <a:chExt cx="255600" cy="255600"/>
          </a:xfrm>
        </p:grpSpPr>
        <p:sp>
          <p:nvSpPr>
            <p:cNvPr id="100" name="Rounded Rectangle 99"/>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1" name="Group 100"/>
            <p:cNvGrpSpPr/>
            <p:nvPr/>
          </p:nvGrpSpPr>
          <p:grpSpPr>
            <a:xfrm>
              <a:off x="3814169" y="6278769"/>
              <a:ext cx="218901" cy="221006"/>
              <a:chOff x="7361515" y="2284489"/>
              <a:chExt cx="277200" cy="279865"/>
            </a:xfrm>
          </p:grpSpPr>
          <p:sp>
            <p:nvSpPr>
              <p:cNvPr id="102" name="Rectangle 101"/>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3" name="Rectangle 102"/>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4" name="Freeform 103"/>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Rectangle 104"/>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6" name="Rounded Rectangle 105"/>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ounded Rectangle 106">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ounded Rectangle 107">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ounded Rectangle 3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1"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41789066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general placeholdermedium BOX">
    <p:spTree>
      <p:nvGrpSpPr>
        <p:cNvPr id="1" name=""/>
        <p:cNvGrpSpPr/>
        <p:nvPr/>
      </p:nvGrpSpPr>
      <p:grpSpPr>
        <a:xfrm>
          <a:off x="0" y="0"/>
          <a:ext cx="0" cy="0"/>
          <a:chOff x="0" y="0"/>
          <a:chExt cx="0" cy="0"/>
        </a:xfrm>
      </p:grpSpPr>
      <p:sp>
        <p:nvSpPr>
          <p:cNvPr id="2" name="Round Same Side Corner Rectangle 1"/>
          <p:cNvSpPr/>
          <p:nvPr/>
        </p:nvSpPr>
        <p:spPr>
          <a:xfrm>
            <a:off x="215901" y="2997200"/>
            <a:ext cx="8712200" cy="3860800"/>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 name="Text Placeholder 5"/>
          <p:cNvSpPr>
            <a:spLocks noGrp="1"/>
          </p:cNvSpPr>
          <p:nvPr>
            <p:ph type="body" sz="quarter" idx="12" hasCustomPrompt="1"/>
          </p:nvPr>
        </p:nvSpPr>
        <p:spPr>
          <a:xfrm>
            <a:off x="468314" y="3070165"/>
            <a:ext cx="8207375" cy="250825"/>
          </a:xfrm>
          <a:prstGeom prst="rect">
            <a:avLst/>
          </a:prstGeom>
        </p:spPr>
        <p:txBody>
          <a:bodyPr lIns="0" tIns="0" rIns="0" bIns="0"/>
          <a:lstStyle>
            <a:lvl1pPr marL="0" indent="0">
              <a:buNone/>
              <a:defRPr sz="1050" b="1" baseline="0">
                <a:solidFill>
                  <a:schemeClr val="tx1"/>
                </a:solidFill>
              </a:defRPr>
            </a:lvl1pPr>
          </a:lstStyle>
          <a:p>
            <a:pPr lvl="0"/>
            <a:r>
              <a:rPr lang="en-US" dirty="0"/>
              <a:t>Title of the table/graph/etc. , Bold, 14 </a:t>
            </a:r>
            <a:r>
              <a:rPr lang="en-US" dirty="0" err="1"/>
              <a:t>pt</a:t>
            </a:r>
            <a:endParaRPr lang="en-US" dirty="0"/>
          </a:p>
        </p:txBody>
      </p:sp>
      <p:sp>
        <p:nvSpPr>
          <p:cNvPr id="9" name="Content Placeholder 8"/>
          <p:cNvSpPr>
            <a:spLocks noGrp="1"/>
          </p:cNvSpPr>
          <p:nvPr>
            <p:ph sz="quarter" idx="13" hasCustomPrompt="1"/>
          </p:nvPr>
        </p:nvSpPr>
        <p:spPr>
          <a:xfrm>
            <a:off x="468312" y="3500440"/>
            <a:ext cx="8207376" cy="3357561"/>
          </a:xfrm>
          <a:prstGeom prst="rect">
            <a:avLst/>
          </a:prstGeom>
        </p:spPr>
        <p:txBody>
          <a:bodyPr/>
          <a:lstStyle>
            <a:lvl2pPr marL="342900" indent="0">
              <a:buNone/>
              <a:defRPr>
                <a:solidFill>
                  <a:schemeClr val="tx1"/>
                </a:solidFill>
              </a:defRPr>
            </a:lvl2pPr>
          </a:lstStyle>
          <a:p>
            <a:pPr lvl="1"/>
            <a:r>
              <a:rPr lang="en-US" dirty="0"/>
              <a:t>Click to add content (table, graph, </a:t>
            </a:r>
            <a:r>
              <a:rPr lang="en-US" dirty="0" err="1"/>
              <a:t>etc</a:t>
            </a:r>
            <a:r>
              <a:rPr lang="en-US" dirty="0"/>
              <a:t>)</a:t>
            </a:r>
            <a:endParaRPr lang="en-GB" dirty="0"/>
          </a:p>
        </p:txBody>
      </p:sp>
      <p:sp>
        <p:nvSpPr>
          <p:cNvPr id="78" name="Rounded Rectangle 77"/>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9" name="Group 78"/>
          <p:cNvGrpSpPr/>
          <p:nvPr userDrawn="1"/>
        </p:nvGrpSpPr>
        <p:grpSpPr>
          <a:xfrm>
            <a:off x="7684848" y="6412290"/>
            <a:ext cx="559962" cy="255454"/>
            <a:chOff x="7694093" y="1499285"/>
            <a:chExt cx="559962" cy="255454"/>
          </a:xfrm>
        </p:grpSpPr>
        <p:grpSp>
          <p:nvGrpSpPr>
            <p:cNvPr id="80" name="Group 79"/>
            <p:cNvGrpSpPr/>
            <p:nvPr/>
          </p:nvGrpSpPr>
          <p:grpSpPr>
            <a:xfrm>
              <a:off x="7694093" y="1499285"/>
              <a:ext cx="486897" cy="255374"/>
              <a:chOff x="7694093" y="1499285"/>
              <a:chExt cx="486897" cy="255374"/>
            </a:xfrm>
          </p:grpSpPr>
          <p:sp>
            <p:nvSpPr>
              <p:cNvPr id="82" name="Rounded Rectangle 8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Extract 8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Freeform 8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1" name="TextBox 80"/>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5" name="Group 84"/>
          <p:cNvGrpSpPr/>
          <p:nvPr userDrawn="1"/>
        </p:nvGrpSpPr>
        <p:grpSpPr>
          <a:xfrm>
            <a:off x="8198004" y="6412290"/>
            <a:ext cx="580459" cy="255454"/>
            <a:chOff x="8232919" y="1499285"/>
            <a:chExt cx="580459" cy="255454"/>
          </a:xfrm>
        </p:grpSpPr>
        <p:sp>
          <p:nvSpPr>
            <p:cNvPr id="86" name="TextBox 85"/>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7" name="Group 86"/>
            <p:cNvGrpSpPr/>
            <p:nvPr/>
          </p:nvGrpSpPr>
          <p:grpSpPr>
            <a:xfrm flipH="1">
              <a:off x="8263109" y="1499285"/>
              <a:ext cx="486897" cy="255374"/>
              <a:chOff x="7694093" y="1499285"/>
              <a:chExt cx="486897" cy="255374"/>
            </a:xfrm>
          </p:grpSpPr>
          <p:sp>
            <p:nvSpPr>
              <p:cNvPr id="89" name="Rounded Rectangle 8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 name="Flowchart: Extract 8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Freeform 9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8" name="TextBox 87"/>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2" name="Group 91"/>
          <p:cNvGrpSpPr/>
          <p:nvPr userDrawn="1"/>
        </p:nvGrpSpPr>
        <p:grpSpPr>
          <a:xfrm>
            <a:off x="7369126" y="6412063"/>
            <a:ext cx="255600" cy="255600"/>
            <a:chOff x="7309565" y="1555708"/>
            <a:chExt cx="255600" cy="255600"/>
          </a:xfrm>
        </p:grpSpPr>
        <p:sp>
          <p:nvSpPr>
            <p:cNvPr id="93" name="Rounded Rectangle 92"/>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4" name="Group 93"/>
            <p:cNvGrpSpPr/>
            <p:nvPr/>
          </p:nvGrpSpPr>
          <p:grpSpPr>
            <a:xfrm rot="5400000">
              <a:off x="7326125" y="1585157"/>
              <a:ext cx="222481" cy="196703"/>
              <a:chOff x="3872677" y="4058072"/>
              <a:chExt cx="582875" cy="515338"/>
            </a:xfrm>
          </p:grpSpPr>
          <p:sp>
            <p:nvSpPr>
              <p:cNvPr id="95" name="Freeform 94"/>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 name="Isosceles Triangle 95"/>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Rectangle 96"/>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98" name="Rounded Rectangle 97">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9" name="Group 98"/>
          <p:cNvGrpSpPr/>
          <p:nvPr userDrawn="1"/>
        </p:nvGrpSpPr>
        <p:grpSpPr>
          <a:xfrm>
            <a:off x="7057077" y="6418865"/>
            <a:ext cx="255600" cy="255600"/>
            <a:chOff x="3795820" y="6272913"/>
            <a:chExt cx="255600" cy="255600"/>
          </a:xfrm>
        </p:grpSpPr>
        <p:sp>
          <p:nvSpPr>
            <p:cNvPr id="100" name="Rounded Rectangle 99"/>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1" name="Group 100"/>
            <p:cNvGrpSpPr/>
            <p:nvPr/>
          </p:nvGrpSpPr>
          <p:grpSpPr>
            <a:xfrm>
              <a:off x="3814169" y="6278769"/>
              <a:ext cx="218901" cy="221006"/>
              <a:chOff x="7361515" y="2284489"/>
              <a:chExt cx="277200" cy="279865"/>
            </a:xfrm>
          </p:grpSpPr>
          <p:sp>
            <p:nvSpPr>
              <p:cNvPr id="102" name="Rectangle 101"/>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3" name="Rectangle 102"/>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4" name="Freeform 103"/>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Rectangle 104"/>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6" name="Rounded Rectangle 105"/>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ounded Rectangle 106">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ounded Rectangle 107">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ounded Rectangle 3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1"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323386640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0" name="Round Same Side Corner Rectangle 9"/>
          <p:cNvSpPr/>
          <p:nvPr/>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Content Placeholder 2"/>
          <p:cNvSpPr>
            <a:spLocks noGrp="1"/>
          </p:cNvSpPr>
          <p:nvPr>
            <p:ph sz="half" idx="1"/>
          </p:nvPr>
        </p:nvSpPr>
        <p:spPr>
          <a:xfrm>
            <a:off x="457200" y="1556792"/>
            <a:ext cx="4038600" cy="4751933"/>
          </a:xfrm>
          <a:prstGeom prst="rect">
            <a:avLst/>
          </a:prstGeom>
        </p:spPr>
        <p:txBody>
          <a:bodyPr/>
          <a:lstStyle>
            <a:lvl1pPr>
              <a:defRPr sz="2100">
                <a:solidFill>
                  <a:schemeClr val="tx1"/>
                </a:solidFill>
              </a:defRPr>
            </a:lvl1pPr>
            <a:lvl2pPr>
              <a:defRPr sz="1800">
                <a:solidFill>
                  <a:schemeClr val="tx1"/>
                </a:solidFill>
              </a:defRPr>
            </a:lvl2pPr>
            <a:lvl3pPr>
              <a:defRPr sz="1500">
                <a:solidFill>
                  <a:schemeClr val="tx1"/>
                </a:solidFill>
              </a:defRPr>
            </a:lvl3pPr>
            <a:lvl4pPr>
              <a:defRPr sz="1350">
                <a:solidFill>
                  <a:schemeClr val="tx1"/>
                </a:solidFill>
              </a:defRPr>
            </a:lvl4pPr>
            <a:lvl5pPr>
              <a:defRPr sz="1350">
                <a:solidFill>
                  <a:schemeClr val="tx1"/>
                </a:solidFill>
              </a:defRPr>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4648200" y="1556792"/>
            <a:ext cx="4038600" cy="4751933"/>
          </a:xfrm>
          <a:prstGeom prst="rect">
            <a:avLst/>
          </a:prstGeom>
        </p:spPr>
        <p:txBody>
          <a:bodyPr/>
          <a:lstStyle>
            <a:lvl1pPr>
              <a:defRPr sz="2100">
                <a:solidFill>
                  <a:schemeClr val="tx1"/>
                </a:solidFill>
              </a:defRPr>
            </a:lvl1pPr>
            <a:lvl2pPr>
              <a:defRPr sz="1800">
                <a:solidFill>
                  <a:schemeClr val="tx1"/>
                </a:solidFill>
              </a:defRPr>
            </a:lvl2pPr>
            <a:lvl3pPr>
              <a:defRPr sz="1500">
                <a:solidFill>
                  <a:schemeClr val="tx1"/>
                </a:solidFill>
              </a:defRPr>
            </a:lvl3pPr>
            <a:lvl4pPr>
              <a:defRPr sz="1350">
                <a:solidFill>
                  <a:schemeClr val="tx1"/>
                </a:solidFill>
              </a:defRPr>
            </a:lvl4pPr>
            <a:lvl5pPr>
              <a:defRPr sz="1350">
                <a:solidFill>
                  <a:schemeClr val="tx1"/>
                </a:solidFill>
              </a:defRPr>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8" name="Rounded Rectangle 77"/>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9" name="Group 78"/>
          <p:cNvGrpSpPr/>
          <p:nvPr userDrawn="1"/>
        </p:nvGrpSpPr>
        <p:grpSpPr>
          <a:xfrm>
            <a:off x="7684848" y="6412290"/>
            <a:ext cx="559962" cy="255454"/>
            <a:chOff x="7694093" y="1499285"/>
            <a:chExt cx="559962" cy="255454"/>
          </a:xfrm>
        </p:grpSpPr>
        <p:grpSp>
          <p:nvGrpSpPr>
            <p:cNvPr id="80" name="Group 79"/>
            <p:cNvGrpSpPr/>
            <p:nvPr/>
          </p:nvGrpSpPr>
          <p:grpSpPr>
            <a:xfrm>
              <a:off x="7694093" y="1499285"/>
              <a:ext cx="486897" cy="255374"/>
              <a:chOff x="7694093" y="1499285"/>
              <a:chExt cx="486897" cy="255374"/>
            </a:xfrm>
          </p:grpSpPr>
          <p:sp>
            <p:nvSpPr>
              <p:cNvPr id="82" name="Rounded Rectangle 8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Extract 8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 name="Freeform 8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1" name="TextBox 80"/>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5" name="Group 84"/>
          <p:cNvGrpSpPr/>
          <p:nvPr userDrawn="1"/>
        </p:nvGrpSpPr>
        <p:grpSpPr>
          <a:xfrm>
            <a:off x="8198004" y="6412290"/>
            <a:ext cx="580459" cy="255454"/>
            <a:chOff x="8232919" y="1499285"/>
            <a:chExt cx="580459" cy="255454"/>
          </a:xfrm>
        </p:grpSpPr>
        <p:sp>
          <p:nvSpPr>
            <p:cNvPr id="86" name="TextBox 85"/>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7" name="Group 86"/>
            <p:cNvGrpSpPr/>
            <p:nvPr/>
          </p:nvGrpSpPr>
          <p:grpSpPr>
            <a:xfrm flipH="1">
              <a:off x="8263109" y="1499285"/>
              <a:ext cx="486897" cy="255374"/>
              <a:chOff x="7694093" y="1499285"/>
              <a:chExt cx="486897" cy="255374"/>
            </a:xfrm>
          </p:grpSpPr>
          <p:sp>
            <p:nvSpPr>
              <p:cNvPr id="89" name="Rounded Rectangle 8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 name="Flowchart: Extract 8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 name="Freeform 9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8" name="TextBox 87"/>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2" name="Group 91"/>
          <p:cNvGrpSpPr/>
          <p:nvPr userDrawn="1"/>
        </p:nvGrpSpPr>
        <p:grpSpPr>
          <a:xfrm>
            <a:off x="7369126" y="6412063"/>
            <a:ext cx="255600" cy="255600"/>
            <a:chOff x="7309565" y="1555708"/>
            <a:chExt cx="255600" cy="255600"/>
          </a:xfrm>
        </p:grpSpPr>
        <p:sp>
          <p:nvSpPr>
            <p:cNvPr id="93" name="Rounded Rectangle 92"/>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4" name="Group 93"/>
            <p:cNvGrpSpPr/>
            <p:nvPr/>
          </p:nvGrpSpPr>
          <p:grpSpPr>
            <a:xfrm rot="5400000">
              <a:off x="7326125" y="1585157"/>
              <a:ext cx="222481" cy="196703"/>
              <a:chOff x="3872677" y="4058072"/>
              <a:chExt cx="582875" cy="515338"/>
            </a:xfrm>
          </p:grpSpPr>
          <p:sp>
            <p:nvSpPr>
              <p:cNvPr id="95" name="Freeform 94"/>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 name="Isosceles Triangle 95"/>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 name="Rectangle 96"/>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98" name="Rounded Rectangle 97">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9" name="Group 98"/>
          <p:cNvGrpSpPr/>
          <p:nvPr userDrawn="1"/>
        </p:nvGrpSpPr>
        <p:grpSpPr>
          <a:xfrm>
            <a:off x="7057077" y="6418865"/>
            <a:ext cx="255600" cy="255600"/>
            <a:chOff x="3795820" y="6272913"/>
            <a:chExt cx="255600" cy="255600"/>
          </a:xfrm>
        </p:grpSpPr>
        <p:sp>
          <p:nvSpPr>
            <p:cNvPr id="100" name="Rounded Rectangle 99"/>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1" name="Group 100"/>
            <p:cNvGrpSpPr/>
            <p:nvPr/>
          </p:nvGrpSpPr>
          <p:grpSpPr>
            <a:xfrm>
              <a:off x="3814169" y="6278769"/>
              <a:ext cx="218901" cy="221006"/>
              <a:chOff x="7361515" y="2284489"/>
              <a:chExt cx="277200" cy="279865"/>
            </a:xfrm>
          </p:grpSpPr>
          <p:sp>
            <p:nvSpPr>
              <p:cNvPr id="102" name="Rectangle 101"/>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3" name="Rectangle 102"/>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4" name="Freeform 103"/>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Rectangle 104"/>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6" name="Rounded Rectangle 105"/>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ounded Rectangle 106">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ounded Rectangle 107">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 name="Rounded Rectangle 3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212754781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wo Content_captions">
    <p:spTree>
      <p:nvGrpSpPr>
        <p:cNvPr id="1" name=""/>
        <p:cNvGrpSpPr/>
        <p:nvPr/>
      </p:nvGrpSpPr>
      <p:grpSpPr>
        <a:xfrm>
          <a:off x="0" y="0"/>
          <a:ext cx="0" cy="0"/>
          <a:chOff x="0" y="0"/>
          <a:chExt cx="0" cy="0"/>
        </a:xfrm>
      </p:grpSpPr>
      <p:sp>
        <p:nvSpPr>
          <p:cNvPr id="10" name="Round Same Side Corner Rectangle 9"/>
          <p:cNvSpPr/>
          <p:nvPr/>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 name="Content Placeholder 2"/>
          <p:cNvSpPr>
            <a:spLocks noGrp="1"/>
          </p:cNvSpPr>
          <p:nvPr>
            <p:ph sz="half" idx="1"/>
          </p:nvPr>
        </p:nvSpPr>
        <p:spPr>
          <a:xfrm>
            <a:off x="457200" y="1545734"/>
            <a:ext cx="4038600" cy="4999862"/>
          </a:xfrm>
          <a:prstGeom prst="rect">
            <a:avLst/>
          </a:prstGeom>
        </p:spPr>
        <p:txBody>
          <a:bodyPr/>
          <a:lstStyle>
            <a:lvl1pPr>
              <a:defRPr sz="2100">
                <a:solidFill>
                  <a:schemeClr val="tx1"/>
                </a:solidFill>
              </a:defRPr>
            </a:lvl1pPr>
            <a:lvl2pPr>
              <a:defRPr sz="1800">
                <a:solidFill>
                  <a:schemeClr val="tx1"/>
                </a:solidFill>
              </a:defRPr>
            </a:lvl2pPr>
            <a:lvl3pPr>
              <a:defRPr sz="1500">
                <a:solidFill>
                  <a:schemeClr val="tx1"/>
                </a:solidFill>
              </a:defRPr>
            </a:lvl3pPr>
            <a:lvl4pPr>
              <a:defRPr sz="1350">
                <a:solidFill>
                  <a:schemeClr val="tx1"/>
                </a:solidFill>
              </a:defRPr>
            </a:lvl4pPr>
            <a:lvl5pPr>
              <a:defRPr sz="1350">
                <a:solidFill>
                  <a:schemeClr val="tx1"/>
                </a:solidFill>
              </a:defRPr>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Content Placeholder 3"/>
          <p:cNvSpPr>
            <a:spLocks noGrp="1"/>
          </p:cNvSpPr>
          <p:nvPr>
            <p:ph sz="half" idx="2"/>
          </p:nvPr>
        </p:nvSpPr>
        <p:spPr>
          <a:xfrm>
            <a:off x="4648200" y="1548166"/>
            <a:ext cx="4038600" cy="4999862"/>
          </a:xfrm>
          <a:prstGeom prst="rect">
            <a:avLst/>
          </a:prstGeom>
        </p:spPr>
        <p:txBody>
          <a:bodyPr/>
          <a:lstStyle>
            <a:lvl1pPr>
              <a:defRPr sz="2100">
                <a:solidFill>
                  <a:schemeClr val="tx1"/>
                </a:solidFill>
              </a:defRPr>
            </a:lvl1pPr>
            <a:lvl2pPr>
              <a:defRPr sz="1800">
                <a:solidFill>
                  <a:schemeClr val="tx1"/>
                </a:solidFill>
              </a:defRPr>
            </a:lvl2pPr>
            <a:lvl3pPr>
              <a:defRPr sz="1500">
                <a:solidFill>
                  <a:schemeClr val="tx1"/>
                </a:solidFill>
              </a:defRPr>
            </a:lvl3pPr>
            <a:lvl4pPr>
              <a:defRPr sz="1350">
                <a:solidFill>
                  <a:schemeClr val="tx1"/>
                </a:solidFill>
              </a:defRPr>
            </a:lvl4pPr>
            <a:lvl5pPr>
              <a:defRPr sz="1350">
                <a:solidFill>
                  <a:schemeClr val="tx1"/>
                </a:solidFill>
              </a:defRPr>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7" name="Text Placeholder 2"/>
          <p:cNvSpPr>
            <a:spLocks noGrp="1"/>
          </p:cNvSpPr>
          <p:nvPr>
            <p:ph type="body" sz="quarter" idx="32" hasCustomPrompt="1"/>
          </p:nvPr>
        </p:nvSpPr>
        <p:spPr>
          <a:xfrm>
            <a:off x="457200" y="6556703"/>
            <a:ext cx="4038600" cy="138499"/>
          </a:xfrm>
          <a:prstGeom prst="rect">
            <a:avLst/>
          </a:prstGeom>
        </p:spPr>
        <p:txBody>
          <a:bodyPr wrap="square"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11" name="Text Placeholder 2"/>
          <p:cNvSpPr>
            <a:spLocks noGrp="1"/>
          </p:cNvSpPr>
          <p:nvPr>
            <p:ph type="body" sz="quarter" idx="33" hasCustomPrompt="1"/>
          </p:nvPr>
        </p:nvSpPr>
        <p:spPr>
          <a:xfrm>
            <a:off x="4648200" y="6556655"/>
            <a:ext cx="4038600" cy="138499"/>
          </a:xfrm>
          <a:prstGeom prst="rect">
            <a:avLst/>
          </a:prstGeom>
        </p:spPr>
        <p:txBody>
          <a:bodyPr wrap="square" lIns="0" tIns="0" rIns="0" bIns="0">
            <a:spAutoFit/>
          </a:bodyPr>
          <a:lstStyle>
            <a:lvl1pPr marL="0" indent="0">
              <a:buNone/>
              <a:defRPr sz="900" i="1" baseline="0">
                <a:solidFill>
                  <a:schemeClr val="tx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80" name="Rounded Rectangle 79"/>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1" name="Group 80"/>
          <p:cNvGrpSpPr/>
          <p:nvPr userDrawn="1"/>
        </p:nvGrpSpPr>
        <p:grpSpPr>
          <a:xfrm>
            <a:off x="7684848" y="6412290"/>
            <a:ext cx="559962" cy="255454"/>
            <a:chOff x="7694093" y="1499285"/>
            <a:chExt cx="559962" cy="255454"/>
          </a:xfrm>
        </p:grpSpPr>
        <p:grpSp>
          <p:nvGrpSpPr>
            <p:cNvPr id="82" name="Group 81"/>
            <p:cNvGrpSpPr/>
            <p:nvPr/>
          </p:nvGrpSpPr>
          <p:grpSpPr>
            <a:xfrm>
              <a:off x="7694093" y="1499285"/>
              <a:ext cx="486897" cy="255374"/>
              <a:chOff x="7694093" y="1499285"/>
              <a:chExt cx="486897" cy="255374"/>
            </a:xfrm>
          </p:grpSpPr>
          <p:sp>
            <p:nvSpPr>
              <p:cNvPr id="84" name="Rounded Rectangle 8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 name="Flowchart: Extract 8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 name="Freeform 8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83" name="TextBox 82"/>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87" name="Group 86"/>
          <p:cNvGrpSpPr/>
          <p:nvPr userDrawn="1"/>
        </p:nvGrpSpPr>
        <p:grpSpPr>
          <a:xfrm>
            <a:off x="8198004" y="6412290"/>
            <a:ext cx="580459" cy="255454"/>
            <a:chOff x="8232919" y="1499285"/>
            <a:chExt cx="580459" cy="255454"/>
          </a:xfrm>
        </p:grpSpPr>
        <p:sp>
          <p:nvSpPr>
            <p:cNvPr id="88" name="TextBox 87"/>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89" name="Group 88"/>
            <p:cNvGrpSpPr/>
            <p:nvPr/>
          </p:nvGrpSpPr>
          <p:grpSpPr>
            <a:xfrm flipH="1">
              <a:off x="8263109" y="1499285"/>
              <a:ext cx="486897" cy="255374"/>
              <a:chOff x="7694093" y="1499285"/>
              <a:chExt cx="486897" cy="255374"/>
            </a:xfrm>
          </p:grpSpPr>
          <p:sp>
            <p:nvSpPr>
              <p:cNvPr id="91" name="Rounded Rectangle 9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lowchart: Extract 9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 name="Freeform 9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0" name="TextBox 89"/>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4" name="Group 93"/>
          <p:cNvGrpSpPr/>
          <p:nvPr userDrawn="1"/>
        </p:nvGrpSpPr>
        <p:grpSpPr>
          <a:xfrm>
            <a:off x="7369126" y="6412063"/>
            <a:ext cx="255600" cy="255600"/>
            <a:chOff x="7309565" y="1555708"/>
            <a:chExt cx="255600" cy="255600"/>
          </a:xfrm>
        </p:grpSpPr>
        <p:sp>
          <p:nvSpPr>
            <p:cNvPr id="95" name="Rounded Rectangle 94"/>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6" name="Group 95"/>
            <p:cNvGrpSpPr/>
            <p:nvPr/>
          </p:nvGrpSpPr>
          <p:grpSpPr>
            <a:xfrm rot="5400000">
              <a:off x="7326125" y="1585157"/>
              <a:ext cx="222481" cy="196703"/>
              <a:chOff x="3872677" y="4058072"/>
              <a:chExt cx="582875" cy="515338"/>
            </a:xfrm>
          </p:grpSpPr>
          <p:sp>
            <p:nvSpPr>
              <p:cNvPr id="97" name="Freeform 96"/>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Isosceles Triangle 97"/>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Rectangle 98"/>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0" name="Rounded Rectangle 99">
            <a:hlinkClick r:id="rId2"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1" name="Group 100"/>
          <p:cNvGrpSpPr/>
          <p:nvPr userDrawn="1"/>
        </p:nvGrpSpPr>
        <p:grpSpPr>
          <a:xfrm>
            <a:off x="7057077" y="6418865"/>
            <a:ext cx="255600" cy="255600"/>
            <a:chOff x="3795820" y="6272913"/>
            <a:chExt cx="255600" cy="255600"/>
          </a:xfrm>
        </p:grpSpPr>
        <p:sp>
          <p:nvSpPr>
            <p:cNvPr id="102" name="Rounded Rectangle 101"/>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3" name="Group 102"/>
            <p:cNvGrpSpPr/>
            <p:nvPr/>
          </p:nvGrpSpPr>
          <p:grpSpPr>
            <a:xfrm>
              <a:off x="3814169" y="6278769"/>
              <a:ext cx="218901" cy="221006"/>
              <a:chOff x="7361515" y="2284489"/>
              <a:chExt cx="277200" cy="279865"/>
            </a:xfrm>
          </p:grpSpPr>
          <p:sp>
            <p:nvSpPr>
              <p:cNvPr id="104" name="Rectangle 103"/>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5" name="Rectangle 104"/>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6" name="Freeform 105"/>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7" name="Rectangle 106"/>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08" name="Rounded Rectangle 107"/>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ounded Rectangle 108">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 name="Rounded Rectangle 109">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 name="Rounded Rectangle 41">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 name="Text Placeholder 13"/>
          <p:cNvSpPr>
            <a:spLocks noGrp="1"/>
          </p:cNvSpPr>
          <p:nvPr>
            <p:ph type="body" sz="quarter" idx="11" hasCustomPrompt="1"/>
          </p:nvPr>
        </p:nvSpPr>
        <p:spPr>
          <a:xfrm>
            <a:off x="468313" y="692696"/>
            <a:ext cx="6008688"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43" name="Title 2"/>
          <p:cNvSpPr>
            <a:spLocks noGrp="1"/>
          </p:cNvSpPr>
          <p:nvPr>
            <p:ph type="title" hasCustomPrompt="1"/>
          </p:nvPr>
        </p:nvSpPr>
        <p:spPr>
          <a:xfrm>
            <a:off x="468000" y="299357"/>
            <a:ext cx="5990857" cy="430887"/>
          </a:xfrm>
        </p:spPr>
        <p:txBody>
          <a:bodyPr/>
          <a:lstStyle/>
          <a:p>
            <a:r>
              <a:rPr lang="en-US" dirty="0"/>
              <a:t>Click to add title, 28 </a:t>
            </a:r>
            <a:r>
              <a:rPr lang="en-US" dirty="0" err="1"/>
              <a:t>pt</a:t>
            </a:r>
            <a:r>
              <a:rPr lang="en-US" dirty="0"/>
              <a:t>, Bold</a:t>
            </a:r>
            <a:endParaRPr lang="en-GB" dirty="0"/>
          </a:p>
        </p:txBody>
      </p:sp>
    </p:spTree>
    <p:extLst>
      <p:ext uri="{BB962C8B-B14F-4D97-AF65-F5344CB8AC3E}">
        <p14:creationId xmlns:p14="http://schemas.microsoft.com/office/powerpoint/2010/main" val="182347746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End of the course">
    <p:bg>
      <p:bgPr>
        <a:solidFill>
          <a:schemeClr val="bg1"/>
        </a:solidFill>
        <a:effectLst/>
      </p:bgPr>
    </p:bg>
    <p:spTree>
      <p:nvGrpSpPr>
        <p:cNvPr id="1" name=""/>
        <p:cNvGrpSpPr/>
        <p:nvPr/>
      </p:nvGrpSpPr>
      <p:grpSpPr>
        <a:xfrm>
          <a:off x="0" y="0"/>
          <a:ext cx="0" cy="0"/>
          <a:chOff x="0" y="0"/>
          <a:chExt cx="0" cy="0"/>
        </a:xfrm>
      </p:grpSpPr>
      <p:sp>
        <p:nvSpPr>
          <p:cNvPr id="2" name="Rectangle 1"/>
          <p:cNvSpPr/>
          <p:nvPr userDrawn="1"/>
        </p:nvSpPr>
        <p:spPr>
          <a:xfrm>
            <a:off x="0" y="5943600"/>
            <a:ext cx="8867273" cy="914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6" name="Grafik 5">
            <a:extLst>
              <a:ext uri="{FF2B5EF4-FFF2-40B4-BE49-F238E27FC236}">
                <a16:creationId xmlns:a16="http://schemas.microsoft.com/office/drawing/2014/main" id="{CA7503F0-65D6-4A74-91E9-5F0A8D0360D9}"/>
              </a:ext>
            </a:extLst>
          </p:cNvPr>
          <p:cNvPicPr>
            <a:picLocks noChangeAspect="1"/>
          </p:cNvPicPr>
          <p:nvPr userDrawn="1"/>
        </p:nvPicPr>
        <p:blipFill>
          <a:blip r:embed="rId3"/>
          <a:stretch>
            <a:fillRect/>
          </a:stretch>
        </p:blipFill>
        <p:spPr>
          <a:xfrm>
            <a:off x="0" y="979098"/>
            <a:ext cx="9144000" cy="4899804"/>
          </a:xfrm>
          <a:prstGeom prst="rect">
            <a:avLst/>
          </a:prstGeom>
        </p:spPr>
      </p:pic>
    </p:spTree>
    <p:custDataLst>
      <p:tags r:id="rId1"/>
    </p:custDataLst>
    <p:extLst>
      <p:ext uri="{BB962C8B-B14F-4D97-AF65-F5344CB8AC3E}">
        <p14:creationId xmlns:p14="http://schemas.microsoft.com/office/powerpoint/2010/main" val="56792245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684556"/>
            <a:ext cx="8229600" cy="323165"/>
          </a:xfrm>
          <a:prstGeom prst="rect">
            <a:avLst/>
          </a:prstGeo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6" y="1535113"/>
            <a:ext cx="4041775" cy="639762"/>
          </a:xfrm>
          <a:prstGeom prst="rect">
            <a:avLst/>
          </a:prstGeo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a:prstGeom prst="rect">
            <a:avLst/>
          </a:prstGeo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Rounded Rectangle 9">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custDataLst>
      <p:tags r:id="rId1"/>
    </p:custDataLst>
    <p:extLst>
      <p:ext uri="{BB962C8B-B14F-4D97-AF65-F5344CB8AC3E}">
        <p14:creationId xmlns:p14="http://schemas.microsoft.com/office/powerpoint/2010/main" val="188382020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684556"/>
            <a:ext cx="8229600" cy="323165"/>
          </a:xfrm>
          <a:prstGeom prst="rect">
            <a:avLst/>
          </a:prstGeom>
        </p:spPr>
        <p:txBody>
          <a:bodyPr/>
          <a:lstStyle/>
          <a:p>
            <a:r>
              <a:rPr lang="en-US"/>
              <a:t>Click to edit Master title style</a:t>
            </a:r>
            <a:endParaRPr lang="en-GB"/>
          </a:p>
        </p:txBody>
      </p:sp>
      <p:sp>
        <p:nvSpPr>
          <p:cNvPr id="6" name="Rounded Rectangle 5">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custDataLst>
      <p:tags r:id="rId1"/>
    </p:custDataLst>
    <p:extLst>
      <p:ext uri="{BB962C8B-B14F-4D97-AF65-F5344CB8AC3E}">
        <p14:creationId xmlns:p14="http://schemas.microsoft.com/office/powerpoint/2010/main" val="279922182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2"/>
            <a:ext cx="2133600" cy="365125"/>
          </a:xfrm>
          <a:prstGeom prst="rect">
            <a:avLst/>
          </a:prstGeom>
        </p:spPr>
        <p:txBody>
          <a:bodyPr/>
          <a:lstStyle/>
          <a:p>
            <a:fld id="{14D8D7F2-C2CE-4918-9BB1-5C6026F01436}" type="datetimeFigureOut">
              <a:rPr lang="en-GB" smtClean="0"/>
              <a:t>26/04/2024</a:t>
            </a:fld>
            <a:endParaRPr lang="en-GB" dirty="0"/>
          </a:p>
        </p:txBody>
      </p:sp>
      <p:sp>
        <p:nvSpPr>
          <p:cNvPr id="3" name="Footer Placeholder 2"/>
          <p:cNvSpPr>
            <a:spLocks noGrp="1"/>
          </p:cNvSpPr>
          <p:nvPr>
            <p:ph type="ftr" sz="quarter" idx="11"/>
          </p:nvPr>
        </p:nvSpPr>
        <p:spPr>
          <a:xfrm>
            <a:off x="3124200" y="6356352"/>
            <a:ext cx="2895600" cy="365125"/>
          </a:xfrm>
          <a:prstGeom prst="rect">
            <a:avLst/>
          </a:prstGeom>
        </p:spPr>
        <p:txBody>
          <a:bodyPr/>
          <a:lstStyle/>
          <a:p>
            <a:endParaRPr lang="en-GB" dirty="0"/>
          </a:p>
        </p:txBody>
      </p:sp>
      <p:sp>
        <p:nvSpPr>
          <p:cNvPr id="5" name="Rounded Rectangle 4">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custDataLst>
      <p:tags r:id="rId1"/>
    </p:custDataLst>
    <p:extLst>
      <p:ext uri="{BB962C8B-B14F-4D97-AF65-F5344CB8AC3E}">
        <p14:creationId xmlns:p14="http://schemas.microsoft.com/office/powerpoint/2010/main" val="171935870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1204269"/>
            <a:ext cx="3008313" cy="230832"/>
          </a:xfrm>
          <a:prstGeom prst="rect">
            <a:avLst/>
          </a:prstGeom>
        </p:spPr>
        <p:txBody>
          <a:bodyPr anchor="b"/>
          <a:lstStyle>
            <a:lvl1pPr algn="l">
              <a:defRPr sz="1500" b="1"/>
            </a:lvl1pPr>
          </a:lstStyle>
          <a:p>
            <a:r>
              <a:rPr lang="en-US"/>
              <a:t>Click to edit Master title style</a:t>
            </a:r>
            <a:endParaRPr lang="en-GB"/>
          </a:p>
        </p:txBody>
      </p:sp>
      <p:sp>
        <p:nvSpPr>
          <p:cNvPr id="3" name="Content Placeholder 2"/>
          <p:cNvSpPr>
            <a:spLocks noGrp="1"/>
          </p:cNvSpPr>
          <p:nvPr>
            <p:ph idx="1"/>
          </p:nvPr>
        </p:nvSpPr>
        <p:spPr>
          <a:xfrm>
            <a:off x="3575050" y="273052"/>
            <a:ext cx="5111750" cy="5853113"/>
          </a:xfrm>
          <a:prstGeom prst="rect">
            <a:avLst/>
          </a:prstGeo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457201" y="1435102"/>
            <a:ext cx="3008313" cy="4691063"/>
          </a:xfrm>
          <a:prstGeom prst="rect">
            <a:avLst/>
          </a:prstGeo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a:xfrm>
            <a:off x="457200" y="6356352"/>
            <a:ext cx="2133600" cy="365125"/>
          </a:xfrm>
          <a:prstGeom prst="rect">
            <a:avLst/>
          </a:prstGeom>
        </p:spPr>
        <p:txBody>
          <a:bodyPr/>
          <a:lstStyle/>
          <a:p>
            <a:fld id="{14D8D7F2-C2CE-4918-9BB1-5C6026F01436}" type="datetimeFigureOut">
              <a:rPr lang="en-GB" smtClean="0"/>
              <a:t>26/04/2024</a:t>
            </a:fld>
            <a:endParaRPr lang="en-GB" dirty="0"/>
          </a:p>
        </p:txBody>
      </p:sp>
      <p:sp>
        <p:nvSpPr>
          <p:cNvPr id="6" name="Footer Placeholder 5"/>
          <p:cNvSpPr>
            <a:spLocks noGrp="1"/>
          </p:cNvSpPr>
          <p:nvPr>
            <p:ph type="ftr" sz="quarter" idx="11"/>
          </p:nvPr>
        </p:nvSpPr>
        <p:spPr>
          <a:xfrm>
            <a:off x="3124200" y="6356352"/>
            <a:ext cx="2895600" cy="365125"/>
          </a:xfrm>
          <a:prstGeom prst="rect">
            <a:avLst/>
          </a:prstGeom>
        </p:spPr>
        <p:txBody>
          <a:bodyPr/>
          <a:lstStyle/>
          <a:p>
            <a:endParaRPr lang="en-GB" dirty="0"/>
          </a:p>
        </p:txBody>
      </p:sp>
      <p:sp>
        <p:nvSpPr>
          <p:cNvPr id="8" name="Rounded Rectangle 7">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custDataLst>
      <p:tags r:id="rId1"/>
    </p:custDataLst>
    <p:extLst>
      <p:ext uri="{BB962C8B-B14F-4D97-AF65-F5344CB8AC3E}">
        <p14:creationId xmlns:p14="http://schemas.microsoft.com/office/powerpoint/2010/main" val="19777609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5136507"/>
            <a:ext cx="5486400" cy="230832"/>
          </a:xfrm>
          <a:prstGeom prst="rect">
            <a:avLst/>
          </a:prstGeom>
        </p:spPr>
        <p:txBody>
          <a:bodyPr anchor="b"/>
          <a:lstStyle>
            <a:lvl1pPr algn="l">
              <a:defRPr sz="1500" b="1"/>
            </a:lvl1pPr>
          </a:lstStyle>
          <a:p>
            <a:r>
              <a:rPr lang="en-US"/>
              <a:t>Click to edit Master title style</a:t>
            </a:r>
            <a:endParaRPr lang="en-GB"/>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a:t>Click icon to add picture</a:t>
            </a:r>
            <a:endParaRPr lang="en-GB"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a:xfrm>
            <a:off x="457200" y="6356352"/>
            <a:ext cx="2133600" cy="365125"/>
          </a:xfrm>
          <a:prstGeom prst="rect">
            <a:avLst/>
          </a:prstGeom>
        </p:spPr>
        <p:txBody>
          <a:bodyPr/>
          <a:lstStyle/>
          <a:p>
            <a:fld id="{14D8D7F2-C2CE-4918-9BB1-5C6026F01436}" type="datetimeFigureOut">
              <a:rPr lang="en-GB" smtClean="0"/>
              <a:t>26/04/2024</a:t>
            </a:fld>
            <a:endParaRPr lang="en-GB" dirty="0"/>
          </a:p>
        </p:txBody>
      </p:sp>
      <p:sp>
        <p:nvSpPr>
          <p:cNvPr id="6" name="Footer Placeholder 5"/>
          <p:cNvSpPr>
            <a:spLocks noGrp="1"/>
          </p:cNvSpPr>
          <p:nvPr>
            <p:ph type="ftr" sz="quarter" idx="11"/>
          </p:nvPr>
        </p:nvSpPr>
        <p:spPr>
          <a:xfrm>
            <a:off x="3124200" y="6356352"/>
            <a:ext cx="2895600" cy="365125"/>
          </a:xfrm>
          <a:prstGeom prst="rect">
            <a:avLst/>
          </a:prstGeom>
        </p:spPr>
        <p:txBody>
          <a:bodyPr/>
          <a:lstStyle/>
          <a:p>
            <a:endParaRPr lang="en-GB" dirty="0"/>
          </a:p>
        </p:txBody>
      </p:sp>
    </p:spTree>
    <p:extLst>
      <p:ext uri="{BB962C8B-B14F-4D97-AF65-F5344CB8AC3E}">
        <p14:creationId xmlns:p14="http://schemas.microsoft.com/office/powerpoint/2010/main" val="76604704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7_Basic layout_WHITE">
    <p:bg>
      <p:bgPr>
        <a:solidFill>
          <a:schemeClr val="tx2">
            <a:alpha val="95000"/>
          </a:schemeClr>
        </a:solidFill>
        <a:effectLst/>
      </p:bgPr>
    </p:bg>
    <p:spTree>
      <p:nvGrpSpPr>
        <p:cNvPr id="1" name=""/>
        <p:cNvGrpSpPr/>
        <p:nvPr/>
      </p:nvGrpSpPr>
      <p:grpSpPr>
        <a:xfrm>
          <a:off x="0" y="0"/>
          <a:ext cx="0" cy="0"/>
          <a:chOff x="0" y="0"/>
          <a:chExt cx="0" cy="0"/>
        </a:xfrm>
      </p:grpSpPr>
      <p:sp>
        <p:nvSpPr>
          <p:cNvPr id="231" name="Round Same Side Corner Rectangle 230"/>
          <p:cNvSpPr/>
          <p:nvPr userDrawn="1"/>
        </p:nvSpPr>
        <p:spPr>
          <a:xfrm>
            <a:off x="215901" y="1268415"/>
            <a:ext cx="8712200" cy="5589587"/>
          </a:xfrm>
          <a:prstGeom prst="round2SameRect">
            <a:avLst>
              <a:gd name="adj1" fmla="val 3005"/>
              <a:gd name="adj2" fmla="val 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36" name="Parallelogram 235"/>
          <p:cNvSpPr/>
          <p:nvPr userDrawn="1"/>
        </p:nvSpPr>
        <p:spPr>
          <a:xfrm>
            <a:off x="-962526" y="3077321"/>
            <a:ext cx="10993569" cy="1702636"/>
          </a:xfrm>
          <a:prstGeom prst="parallelogram">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2181061" y="1526959"/>
            <a:ext cx="2574758" cy="3334507"/>
            <a:chOff x="2181061" y="2807136"/>
            <a:chExt cx="2574758" cy="2832254"/>
          </a:xfrm>
        </p:grpSpPr>
        <p:sp>
          <p:nvSpPr>
            <p:cNvPr id="105" name="Rectangle 104"/>
            <p:cNvSpPr/>
            <p:nvPr userDrawn="1"/>
          </p:nvSpPr>
          <p:spPr>
            <a:xfrm>
              <a:off x="2181061" y="2807136"/>
              <a:ext cx="2574758" cy="2832254"/>
            </a:xfrm>
            <a:prstGeom prst="rect">
              <a:avLst/>
            </a:pr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4" name="Group 183"/>
            <p:cNvGrpSpPr/>
            <p:nvPr userDrawn="1"/>
          </p:nvGrpSpPr>
          <p:grpSpPr>
            <a:xfrm>
              <a:off x="2359717" y="3075338"/>
              <a:ext cx="2235102" cy="462213"/>
              <a:chOff x="2359717" y="3075338"/>
              <a:chExt cx="2235102" cy="462213"/>
            </a:xfrm>
          </p:grpSpPr>
          <p:sp>
            <p:nvSpPr>
              <p:cNvPr id="136" name="Rectangle 13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 name="Rectangle 170"/>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 name="Rectangle 171"/>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3" name="Group 182"/>
            <p:cNvGrpSpPr/>
            <p:nvPr userDrawn="1"/>
          </p:nvGrpSpPr>
          <p:grpSpPr>
            <a:xfrm>
              <a:off x="2359717" y="3743299"/>
              <a:ext cx="2235102" cy="462213"/>
              <a:chOff x="2359717" y="3688884"/>
              <a:chExt cx="2235102" cy="462213"/>
            </a:xfrm>
          </p:grpSpPr>
          <p:sp>
            <p:nvSpPr>
              <p:cNvPr id="173" name="Rectangle 17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 name="Rectangle 17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 name="Rectangle 17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2" name="Group 181"/>
            <p:cNvGrpSpPr/>
            <p:nvPr userDrawn="1"/>
          </p:nvGrpSpPr>
          <p:grpSpPr>
            <a:xfrm>
              <a:off x="2359717" y="4411259"/>
              <a:ext cx="2235102" cy="462213"/>
              <a:chOff x="2359717" y="4411259"/>
              <a:chExt cx="2235102" cy="462213"/>
            </a:xfrm>
          </p:grpSpPr>
          <p:sp>
            <p:nvSpPr>
              <p:cNvPr id="176" name="Rectangle 17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8" name="Rectangle 17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6" name="Rectangle 185"/>
          <p:cNvSpPr/>
          <p:nvPr userDrawn="1"/>
        </p:nvSpPr>
        <p:spPr>
          <a:xfrm>
            <a:off x="3489875" y="1549055"/>
            <a:ext cx="1265944" cy="3230902"/>
          </a:xfrm>
          <a:prstGeom prst="rect">
            <a:avLst/>
          </a:prstGeom>
          <a:solidFill>
            <a:srgbClr val="272E3B">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20" name="Straight Connector 219"/>
          <p:cNvCxnSpPr/>
          <p:nvPr userDrawn="1"/>
        </p:nvCxnSpPr>
        <p:spPr>
          <a:xfrm>
            <a:off x="6642507" y="3959828"/>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8" name="Group 207"/>
          <p:cNvGrpSpPr/>
          <p:nvPr userDrawn="1"/>
        </p:nvGrpSpPr>
        <p:grpSpPr>
          <a:xfrm>
            <a:off x="4631682" y="1356272"/>
            <a:ext cx="1629439" cy="3423685"/>
            <a:chOff x="4631682" y="529386"/>
            <a:chExt cx="1629439" cy="5028495"/>
          </a:xfrm>
        </p:grpSpPr>
        <p:grpSp>
          <p:nvGrpSpPr>
            <p:cNvPr id="207" name="Group 206"/>
            <p:cNvGrpSpPr/>
            <p:nvPr userDrawn="1"/>
          </p:nvGrpSpPr>
          <p:grpSpPr>
            <a:xfrm>
              <a:off x="4631682" y="529387"/>
              <a:ext cx="1624263" cy="5022003"/>
              <a:chOff x="4631682" y="529387"/>
              <a:chExt cx="1624263" cy="5022003"/>
            </a:xfrm>
          </p:grpSpPr>
          <p:sp>
            <p:nvSpPr>
              <p:cNvPr id="106" name="Rectangle 10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94" name="Group 193"/>
              <p:cNvGrpSpPr/>
              <p:nvPr userDrawn="1"/>
            </p:nvGrpSpPr>
            <p:grpSpPr>
              <a:xfrm>
                <a:off x="4791914" y="878031"/>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 name="Group 194"/>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 name="Group 197"/>
              <p:cNvGrpSpPr/>
              <p:nvPr userDrawn="1"/>
            </p:nvGrpSpPr>
            <p:grpSpPr>
              <a:xfrm>
                <a:off x="4791914" y="2464165"/>
                <a:ext cx="1308572" cy="589822"/>
                <a:chOff x="4791914" y="878031"/>
                <a:chExt cx="1308572" cy="589822"/>
              </a:xfrm>
            </p:grpSpPr>
            <p:sp>
              <p:nvSpPr>
                <p:cNvPr id="199" name="Rectangle 19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 name="Rectangle 19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 name="Group 200"/>
              <p:cNvGrpSpPr/>
              <p:nvPr userDrawn="1"/>
            </p:nvGrpSpPr>
            <p:grpSpPr>
              <a:xfrm>
                <a:off x="4791914" y="3257232"/>
                <a:ext cx="1308572" cy="589822"/>
                <a:chOff x="4791914" y="878031"/>
                <a:chExt cx="1308572" cy="589822"/>
              </a:xfrm>
            </p:grpSpPr>
            <p:sp>
              <p:nvSpPr>
                <p:cNvPr id="202" name="Rectangle 20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 name="Rectangle 20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 name="Group 203"/>
              <p:cNvGrpSpPr/>
              <p:nvPr userDrawn="1"/>
            </p:nvGrpSpPr>
            <p:grpSpPr>
              <a:xfrm>
                <a:off x="4791914" y="4050298"/>
                <a:ext cx="1308572" cy="589822"/>
                <a:chOff x="4791914" y="878031"/>
                <a:chExt cx="1308572" cy="589822"/>
              </a:xfrm>
            </p:grpSpPr>
            <p:sp>
              <p:nvSpPr>
                <p:cNvPr id="205" name="Rectangle 20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 name="Rectangle 20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54" name="Rectangle 153"/>
            <p:cNvSpPr/>
            <p:nvPr userDrawn="1"/>
          </p:nvSpPr>
          <p:spPr>
            <a:xfrm>
              <a:off x="5453167" y="529386"/>
              <a:ext cx="807954"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1" name="Group 190"/>
          <p:cNvGrpSpPr/>
          <p:nvPr userDrawn="1"/>
        </p:nvGrpSpPr>
        <p:grpSpPr>
          <a:xfrm>
            <a:off x="-1885062" y="5020349"/>
            <a:ext cx="13581947" cy="1988812"/>
            <a:chOff x="-1234739" y="5551391"/>
            <a:chExt cx="11377360" cy="1306609"/>
          </a:xfrm>
        </p:grpSpPr>
        <p:sp>
          <p:nvSpPr>
            <p:cNvPr id="100" name="Trapezoid 99"/>
            <p:cNvSpPr/>
            <p:nvPr userDrawn="1"/>
          </p:nvSpPr>
          <p:spPr>
            <a:xfrm>
              <a:off x="-1234739" y="5551391"/>
              <a:ext cx="11377360" cy="1306609"/>
            </a:xfrm>
            <a:prstGeom prst="trapezoid">
              <a:avLst>
                <a:gd name="adj" fmla="val 73746"/>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02" name="Straight Connector 101"/>
            <p:cNvCxnSpPr/>
            <p:nvPr userDrawn="1"/>
          </p:nvCxnSpPr>
          <p:spPr>
            <a:xfrm>
              <a:off x="-535895" y="6271396"/>
              <a:ext cx="10368000" cy="2725"/>
            </a:xfrm>
            <a:prstGeom prst="line">
              <a:avLst/>
            </a:prstGeom>
            <a:ln w="11112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18" name="Rectangle 217"/>
          <p:cNvSpPr/>
          <p:nvPr userDrawn="1"/>
        </p:nvSpPr>
        <p:spPr>
          <a:xfrm>
            <a:off x="7117069" y="2418910"/>
            <a:ext cx="1309234" cy="234699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 name="Group 10"/>
          <p:cNvGrpSpPr/>
          <p:nvPr userDrawn="1"/>
        </p:nvGrpSpPr>
        <p:grpSpPr>
          <a:xfrm>
            <a:off x="-2325833" y="4765986"/>
            <a:ext cx="14364000" cy="720668"/>
            <a:chOff x="-18346656" y="4765986"/>
            <a:chExt cx="29835483" cy="720668"/>
          </a:xfrm>
        </p:grpSpPr>
        <p:cxnSp>
          <p:nvCxnSpPr>
            <p:cNvPr id="5" name="Straight Connector 4"/>
            <p:cNvCxnSpPr/>
            <p:nvPr userDrawn="1"/>
          </p:nvCxnSpPr>
          <p:spPr>
            <a:xfrm>
              <a:off x="-18346656" y="5486654"/>
              <a:ext cx="29165203" cy="0"/>
            </a:xfrm>
            <a:prstGeom prst="line">
              <a:avLst/>
            </a:prstGeom>
            <a:ln w="203200">
              <a:solidFill>
                <a:schemeClr val="tx1">
                  <a:lumMod val="50000"/>
                </a:schemeClr>
              </a:solidFill>
            </a:ln>
          </p:spPr>
          <p:style>
            <a:lnRef idx="1">
              <a:schemeClr val="accent1"/>
            </a:lnRef>
            <a:fillRef idx="0">
              <a:schemeClr val="accent1"/>
            </a:fillRef>
            <a:effectRef idx="0">
              <a:schemeClr val="accent1"/>
            </a:effectRef>
            <a:fontRef idx="minor">
              <a:schemeClr val="tx1"/>
            </a:fontRef>
          </p:style>
        </p:cxnSp>
        <p:sp>
          <p:nvSpPr>
            <p:cNvPr id="6" name="Parallelogram 5"/>
            <p:cNvSpPr/>
            <p:nvPr userDrawn="1"/>
          </p:nvSpPr>
          <p:spPr>
            <a:xfrm>
              <a:off x="-18137922" y="4765986"/>
              <a:ext cx="29626749" cy="697908"/>
            </a:xfrm>
            <a:prstGeom prst="parallelogram">
              <a:avLst>
                <a:gd name="adj" fmla="val 14265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19" name="Rounded Rectangle 41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20" name="Group 419"/>
          <p:cNvGrpSpPr/>
          <p:nvPr userDrawn="1"/>
        </p:nvGrpSpPr>
        <p:grpSpPr>
          <a:xfrm>
            <a:off x="7684848" y="6412290"/>
            <a:ext cx="559962" cy="255454"/>
            <a:chOff x="7694093" y="1499285"/>
            <a:chExt cx="559962" cy="255454"/>
          </a:xfrm>
        </p:grpSpPr>
        <p:grpSp>
          <p:nvGrpSpPr>
            <p:cNvPr id="421" name="Group 420"/>
            <p:cNvGrpSpPr/>
            <p:nvPr/>
          </p:nvGrpSpPr>
          <p:grpSpPr>
            <a:xfrm>
              <a:off x="7694093" y="1499285"/>
              <a:ext cx="486897" cy="255374"/>
              <a:chOff x="7694093" y="1499285"/>
              <a:chExt cx="486897" cy="255374"/>
            </a:xfrm>
          </p:grpSpPr>
          <p:sp>
            <p:nvSpPr>
              <p:cNvPr id="423" name="Rounded Rectangle 42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 name="Flowchart: Extract 42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5" name="Freeform 42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2" name="TextBox 42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26" name="Group 425"/>
          <p:cNvGrpSpPr/>
          <p:nvPr userDrawn="1"/>
        </p:nvGrpSpPr>
        <p:grpSpPr>
          <a:xfrm>
            <a:off x="8198004" y="6412290"/>
            <a:ext cx="580459" cy="255454"/>
            <a:chOff x="8232919" y="1499285"/>
            <a:chExt cx="580459" cy="255454"/>
          </a:xfrm>
        </p:grpSpPr>
        <p:sp>
          <p:nvSpPr>
            <p:cNvPr id="427" name="TextBox 42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28" name="Group 427"/>
            <p:cNvGrpSpPr/>
            <p:nvPr/>
          </p:nvGrpSpPr>
          <p:grpSpPr>
            <a:xfrm flipH="1">
              <a:off x="8263109" y="1499285"/>
              <a:ext cx="486897" cy="255374"/>
              <a:chOff x="7694093" y="1499285"/>
              <a:chExt cx="486897" cy="255374"/>
            </a:xfrm>
          </p:grpSpPr>
          <p:sp>
            <p:nvSpPr>
              <p:cNvPr id="430" name="Rounded Rectangle 42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 name="Flowchart: Extract 43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2" name="Freeform 43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9" name="TextBox 42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33" name="Group 432"/>
          <p:cNvGrpSpPr/>
          <p:nvPr userDrawn="1"/>
        </p:nvGrpSpPr>
        <p:grpSpPr>
          <a:xfrm>
            <a:off x="7369126" y="6412063"/>
            <a:ext cx="255600" cy="255600"/>
            <a:chOff x="7309565" y="1555708"/>
            <a:chExt cx="255600" cy="255600"/>
          </a:xfrm>
        </p:grpSpPr>
        <p:sp>
          <p:nvSpPr>
            <p:cNvPr id="434" name="Rounded Rectangle 43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35" name="Group 434"/>
            <p:cNvGrpSpPr/>
            <p:nvPr/>
          </p:nvGrpSpPr>
          <p:grpSpPr>
            <a:xfrm rot="5400000">
              <a:off x="7326125" y="1585157"/>
              <a:ext cx="222481" cy="196703"/>
              <a:chOff x="3872677" y="4058072"/>
              <a:chExt cx="582875" cy="515338"/>
            </a:xfrm>
          </p:grpSpPr>
          <p:sp>
            <p:nvSpPr>
              <p:cNvPr id="436" name="Freeform 43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7" name="Isosceles Triangle 43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8" name="Rectangle 43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439" name="Rounded Rectangle 438">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0" name="Group 439"/>
          <p:cNvGrpSpPr/>
          <p:nvPr userDrawn="1"/>
        </p:nvGrpSpPr>
        <p:grpSpPr>
          <a:xfrm>
            <a:off x="7057077" y="6418865"/>
            <a:ext cx="255600" cy="255600"/>
            <a:chOff x="3795820" y="6272913"/>
            <a:chExt cx="255600" cy="255600"/>
          </a:xfrm>
        </p:grpSpPr>
        <p:sp>
          <p:nvSpPr>
            <p:cNvPr id="441" name="Rounded Rectangle 44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2" name="Group 441"/>
            <p:cNvGrpSpPr/>
            <p:nvPr/>
          </p:nvGrpSpPr>
          <p:grpSpPr>
            <a:xfrm>
              <a:off x="3814169" y="6278769"/>
              <a:ext cx="218901" cy="221006"/>
              <a:chOff x="7361515" y="2284489"/>
              <a:chExt cx="277200" cy="279865"/>
            </a:xfrm>
          </p:grpSpPr>
          <p:sp>
            <p:nvSpPr>
              <p:cNvPr id="443" name="Rectangle 44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4" name="Rectangle 44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5" name="Freeform 44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6" name="Rectangle 44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447" name="Rounded Rectangle 44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1" name="Rounded Rectangle 45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2" name="Rounded Rectangle 45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 name="Rounded Rectangle 306">
            <a:hlinkClick r:id="rId4"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userDrawn="1"/>
        </p:nvGrpSpPr>
        <p:grpSpPr>
          <a:xfrm>
            <a:off x="7149986" y="1836403"/>
            <a:ext cx="1624263" cy="2940244"/>
            <a:chOff x="7503105" y="1836403"/>
            <a:chExt cx="1624263" cy="2940244"/>
          </a:xfrm>
        </p:grpSpPr>
        <p:grpSp>
          <p:nvGrpSpPr>
            <p:cNvPr id="403" name="Group 402"/>
            <p:cNvGrpSpPr/>
            <p:nvPr userDrawn="1"/>
          </p:nvGrpSpPr>
          <p:grpSpPr>
            <a:xfrm>
              <a:off x="7503105" y="1836403"/>
              <a:ext cx="1624263" cy="2939135"/>
              <a:chOff x="4631682" y="529387"/>
              <a:chExt cx="1624263" cy="5022003"/>
            </a:xfrm>
          </p:grpSpPr>
          <p:sp>
            <p:nvSpPr>
              <p:cNvPr id="405" name="Rectangle 404"/>
              <p:cNvSpPr/>
              <p:nvPr userDrawn="1"/>
            </p:nvSpPr>
            <p:spPr>
              <a:xfrm>
                <a:off x="4631682" y="529387"/>
                <a:ext cx="1624263" cy="5022003"/>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06" name="Group 405"/>
              <p:cNvGrpSpPr/>
              <p:nvPr userDrawn="1"/>
            </p:nvGrpSpPr>
            <p:grpSpPr>
              <a:xfrm>
                <a:off x="4791914" y="878031"/>
                <a:ext cx="1308572" cy="589822"/>
                <a:chOff x="4791914" y="878031"/>
                <a:chExt cx="1308572" cy="589822"/>
              </a:xfrm>
            </p:grpSpPr>
            <p:sp>
              <p:nvSpPr>
                <p:cNvPr id="450" name="Rectangle 4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3" name="Rectangle 45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7" name="Group 406"/>
              <p:cNvGrpSpPr/>
              <p:nvPr userDrawn="1"/>
            </p:nvGrpSpPr>
            <p:grpSpPr>
              <a:xfrm>
                <a:off x="4791914" y="1671098"/>
                <a:ext cx="1308572" cy="589822"/>
                <a:chOff x="4791914" y="878031"/>
                <a:chExt cx="1308572" cy="589822"/>
              </a:xfrm>
            </p:grpSpPr>
            <p:sp>
              <p:nvSpPr>
                <p:cNvPr id="448" name="Rectangle 4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9" name="Rectangle 4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8" name="Group 407"/>
              <p:cNvGrpSpPr/>
              <p:nvPr userDrawn="1"/>
            </p:nvGrpSpPr>
            <p:grpSpPr>
              <a:xfrm>
                <a:off x="4791914" y="2464165"/>
                <a:ext cx="1308572" cy="589822"/>
                <a:chOff x="4791914" y="878031"/>
                <a:chExt cx="1308572" cy="589822"/>
              </a:xfrm>
            </p:grpSpPr>
            <p:sp>
              <p:nvSpPr>
                <p:cNvPr id="417" name="Rectangle 41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8" name="Rectangle 41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9" name="Group 408"/>
              <p:cNvGrpSpPr/>
              <p:nvPr userDrawn="1"/>
            </p:nvGrpSpPr>
            <p:grpSpPr>
              <a:xfrm>
                <a:off x="4791914" y="3257232"/>
                <a:ext cx="1308572" cy="589822"/>
                <a:chOff x="4791914" y="878031"/>
                <a:chExt cx="1308572" cy="589822"/>
              </a:xfrm>
            </p:grpSpPr>
            <p:sp>
              <p:nvSpPr>
                <p:cNvPr id="415" name="Rectangle 41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6" name="Rectangle 41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0" name="Group 409"/>
              <p:cNvGrpSpPr/>
              <p:nvPr userDrawn="1"/>
            </p:nvGrpSpPr>
            <p:grpSpPr>
              <a:xfrm>
                <a:off x="4791914" y="4050298"/>
                <a:ext cx="1308572" cy="589822"/>
                <a:chOff x="4791914" y="878031"/>
                <a:chExt cx="1308572" cy="589822"/>
              </a:xfrm>
            </p:grpSpPr>
            <p:sp>
              <p:nvSpPr>
                <p:cNvPr id="411" name="Rectangle 41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2" name="Rectangle 41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404" name="Rectangle 403"/>
            <p:cNvSpPr/>
            <p:nvPr userDrawn="1"/>
          </p:nvSpPr>
          <p:spPr>
            <a:xfrm>
              <a:off x="8314389" y="1841786"/>
              <a:ext cx="807954" cy="2934861"/>
            </a:xfrm>
            <a:prstGeom prst="rect">
              <a:avLst/>
            </a:prstGeom>
            <a:solidFill>
              <a:srgbClr val="213C4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7" name="Group 376"/>
          <p:cNvGrpSpPr/>
          <p:nvPr userDrawn="1"/>
        </p:nvGrpSpPr>
        <p:grpSpPr>
          <a:xfrm>
            <a:off x="5702518" y="2418909"/>
            <a:ext cx="2622409" cy="2378802"/>
            <a:chOff x="5944075" y="4050299"/>
            <a:chExt cx="2622409" cy="1525336"/>
          </a:xfrm>
        </p:grpSpPr>
        <p:sp>
          <p:nvSpPr>
            <p:cNvPr id="107" name="Rectangle 10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25" name="Group 224"/>
            <p:cNvGrpSpPr/>
            <p:nvPr userDrawn="1"/>
          </p:nvGrpSpPr>
          <p:grpSpPr>
            <a:xfrm>
              <a:off x="6078575" y="4219252"/>
              <a:ext cx="2338031" cy="999039"/>
              <a:chOff x="6078575" y="4219252"/>
              <a:chExt cx="2338031" cy="999039"/>
            </a:xfrm>
          </p:grpSpPr>
          <p:sp>
            <p:nvSpPr>
              <p:cNvPr id="214" name="Rectangle 213"/>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 name="Rectangle 214"/>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 name="Rectangle 215"/>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 name="Rectangle 216"/>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221" name="Straight Connector 220"/>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7" name="Group 6"/>
          <p:cNvGrpSpPr/>
          <p:nvPr userDrawn="1"/>
        </p:nvGrpSpPr>
        <p:grpSpPr>
          <a:xfrm>
            <a:off x="318460" y="1881102"/>
            <a:ext cx="2574758" cy="2886858"/>
            <a:chOff x="-370887" y="2408896"/>
            <a:chExt cx="2574758" cy="2359063"/>
          </a:xfrm>
        </p:grpSpPr>
        <p:grpSp>
          <p:nvGrpSpPr>
            <p:cNvPr id="531" name="Group 530"/>
            <p:cNvGrpSpPr/>
            <p:nvPr userDrawn="1"/>
          </p:nvGrpSpPr>
          <p:grpSpPr>
            <a:xfrm>
              <a:off x="-370887" y="2408896"/>
              <a:ext cx="2574758" cy="2356875"/>
              <a:chOff x="2181061" y="2807136"/>
              <a:chExt cx="2574758" cy="2832254"/>
            </a:xfrm>
          </p:grpSpPr>
          <p:sp>
            <p:nvSpPr>
              <p:cNvPr id="532" name="Rectangle 531"/>
              <p:cNvSpPr/>
              <p:nvPr userDrawn="1"/>
            </p:nvSpPr>
            <p:spPr>
              <a:xfrm>
                <a:off x="2181061" y="2807136"/>
                <a:ext cx="2574758" cy="2832254"/>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33" name="Group 532"/>
              <p:cNvGrpSpPr/>
              <p:nvPr userDrawn="1"/>
            </p:nvGrpSpPr>
            <p:grpSpPr>
              <a:xfrm>
                <a:off x="2359717" y="3075338"/>
                <a:ext cx="2235102" cy="462213"/>
                <a:chOff x="2359717" y="3075338"/>
                <a:chExt cx="2235102" cy="462213"/>
              </a:xfrm>
            </p:grpSpPr>
            <p:sp>
              <p:nvSpPr>
                <p:cNvPr id="542" name="Rectangle 541"/>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3" name="Rectangle 542"/>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4" name="Rectangle 543"/>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34" name="Group 533"/>
              <p:cNvGrpSpPr/>
              <p:nvPr userDrawn="1"/>
            </p:nvGrpSpPr>
            <p:grpSpPr>
              <a:xfrm>
                <a:off x="2359717" y="3743299"/>
                <a:ext cx="2235102" cy="462213"/>
                <a:chOff x="2359717" y="3688884"/>
                <a:chExt cx="2235102" cy="462213"/>
              </a:xfrm>
            </p:grpSpPr>
            <p:sp>
              <p:nvSpPr>
                <p:cNvPr id="539" name="Rectangle 538"/>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0" name="Rectangle 539"/>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1" name="Rectangle 540"/>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35" name="Group 534"/>
              <p:cNvGrpSpPr/>
              <p:nvPr userDrawn="1"/>
            </p:nvGrpSpPr>
            <p:grpSpPr>
              <a:xfrm>
                <a:off x="2359717" y="4411259"/>
                <a:ext cx="2235102" cy="462213"/>
                <a:chOff x="2359717" y="4411259"/>
                <a:chExt cx="2235102" cy="462213"/>
              </a:xfrm>
            </p:grpSpPr>
            <p:sp>
              <p:nvSpPr>
                <p:cNvPr id="536" name="Rectangle 53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7" name="Rectangle 53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8" name="Rectangle 53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545" name="Rectangle 544"/>
            <p:cNvSpPr/>
            <p:nvPr userDrawn="1"/>
          </p:nvSpPr>
          <p:spPr>
            <a:xfrm>
              <a:off x="937927" y="2409959"/>
              <a:ext cx="1265944" cy="2358000"/>
            </a:xfrm>
            <a:prstGeom prst="rect">
              <a:avLst/>
            </a:prstGeom>
            <a:solidFill>
              <a:srgbClr val="272E3B">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3" name="Group 702"/>
          <p:cNvGrpSpPr/>
          <p:nvPr userDrawn="1"/>
        </p:nvGrpSpPr>
        <p:grpSpPr>
          <a:xfrm>
            <a:off x="355441" y="1995234"/>
            <a:ext cx="1461269" cy="3213611"/>
            <a:chOff x="3024841" y="1111174"/>
            <a:chExt cx="2041824" cy="4490363"/>
          </a:xfrm>
        </p:grpSpPr>
        <p:grpSp>
          <p:nvGrpSpPr>
            <p:cNvPr id="704" name="Group 703"/>
            <p:cNvGrpSpPr/>
            <p:nvPr/>
          </p:nvGrpSpPr>
          <p:grpSpPr>
            <a:xfrm>
              <a:off x="4020130" y="4781500"/>
              <a:ext cx="422365" cy="665175"/>
              <a:chOff x="3200400" y="5055326"/>
              <a:chExt cx="422365" cy="665175"/>
            </a:xfrm>
            <a:solidFill>
              <a:schemeClr val="tx1">
                <a:lumMod val="20000"/>
                <a:lumOff val="80000"/>
              </a:schemeClr>
            </a:solidFill>
          </p:grpSpPr>
          <p:sp>
            <p:nvSpPr>
              <p:cNvPr id="734" name="Rounded Rectangle 733"/>
              <p:cNvSpPr/>
              <p:nvPr/>
            </p:nvSpPr>
            <p:spPr>
              <a:xfrm>
                <a:off x="3294017" y="5055326"/>
                <a:ext cx="235131" cy="653143"/>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5" name="Rectangle 734"/>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5" name="Group 704"/>
            <p:cNvGrpSpPr/>
            <p:nvPr/>
          </p:nvGrpSpPr>
          <p:grpSpPr>
            <a:xfrm>
              <a:off x="3464153" y="4781500"/>
              <a:ext cx="422365" cy="665175"/>
              <a:chOff x="3200400" y="5055326"/>
              <a:chExt cx="422365" cy="665175"/>
            </a:xfrm>
            <a:solidFill>
              <a:schemeClr val="tx1">
                <a:lumMod val="20000"/>
                <a:lumOff val="80000"/>
              </a:schemeClr>
            </a:solidFill>
          </p:grpSpPr>
          <p:sp>
            <p:nvSpPr>
              <p:cNvPr id="732" name="Rounded Rectangle 731"/>
              <p:cNvSpPr/>
              <p:nvPr/>
            </p:nvSpPr>
            <p:spPr>
              <a:xfrm>
                <a:off x="3294017" y="5055326"/>
                <a:ext cx="235131" cy="65314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3" name="Rectangle 732"/>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6" name="Group 705"/>
            <p:cNvGrpSpPr/>
            <p:nvPr/>
          </p:nvGrpSpPr>
          <p:grpSpPr>
            <a:xfrm>
              <a:off x="3869069" y="1743069"/>
              <a:ext cx="1110343" cy="3041489"/>
              <a:chOff x="3869069" y="1814628"/>
              <a:chExt cx="1110343" cy="3041489"/>
            </a:xfrm>
          </p:grpSpPr>
          <p:sp>
            <p:nvSpPr>
              <p:cNvPr id="729" name="Rounded Rectangle 728"/>
              <p:cNvSpPr/>
              <p:nvPr/>
            </p:nvSpPr>
            <p:spPr>
              <a:xfrm>
                <a:off x="3869069" y="2020368"/>
                <a:ext cx="1110343" cy="2630009"/>
              </a:xfrm>
              <a:prstGeom prst="roundRect">
                <a:avLst/>
              </a:prstGeom>
              <a:noFill/>
              <a:ln w="1270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0" name="Rounded Rectangle 729"/>
              <p:cNvSpPr/>
              <p:nvPr/>
            </p:nvSpPr>
            <p:spPr>
              <a:xfrm>
                <a:off x="4487848" y="1814628"/>
                <a:ext cx="143692" cy="411479"/>
              </a:xfrm>
              <a:prstGeom prst="round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1" name="Rounded Rectangle 730"/>
              <p:cNvSpPr/>
              <p:nvPr/>
            </p:nvSpPr>
            <p:spPr>
              <a:xfrm>
                <a:off x="4487848" y="4444638"/>
                <a:ext cx="143692" cy="411479"/>
              </a:xfrm>
              <a:prstGeom prst="round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7" name="Group 706"/>
            <p:cNvGrpSpPr/>
            <p:nvPr/>
          </p:nvGrpSpPr>
          <p:grpSpPr>
            <a:xfrm>
              <a:off x="3309719" y="4928326"/>
              <a:ext cx="422365" cy="673211"/>
              <a:chOff x="3213463" y="5055326"/>
              <a:chExt cx="422365" cy="673211"/>
            </a:xfrm>
          </p:grpSpPr>
          <p:sp>
            <p:nvSpPr>
              <p:cNvPr id="727" name="Rounded Rectangle 726"/>
              <p:cNvSpPr/>
              <p:nvPr/>
            </p:nvSpPr>
            <p:spPr>
              <a:xfrm>
                <a:off x="3307080" y="5055326"/>
                <a:ext cx="235131" cy="653143"/>
              </a:xfrm>
              <a:prstGeom prst="roundRect">
                <a:avLst/>
              </a:pr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8" name="Rectangle 727"/>
              <p:cNvSpPr/>
              <p:nvPr/>
            </p:nvSpPr>
            <p:spPr>
              <a:xfrm>
                <a:off x="3213463"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8" name="Group 707"/>
            <p:cNvGrpSpPr/>
            <p:nvPr/>
          </p:nvGrpSpPr>
          <p:grpSpPr>
            <a:xfrm>
              <a:off x="3945443" y="4928326"/>
              <a:ext cx="422365" cy="673211"/>
              <a:chOff x="3200400" y="5055326"/>
              <a:chExt cx="422365" cy="673211"/>
            </a:xfrm>
            <a:solidFill>
              <a:schemeClr val="bg1">
                <a:lumMod val="95000"/>
              </a:schemeClr>
            </a:solidFill>
          </p:grpSpPr>
          <p:sp>
            <p:nvSpPr>
              <p:cNvPr id="725" name="Rounded Rectangle 724"/>
              <p:cNvSpPr/>
              <p:nvPr/>
            </p:nvSpPr>
            <p:spPr>
              <a:xfrm>
                <a:off x="3294017" y="5055326"/>
                <a:ext cx="235131" cy="653143"/>
              </a:xfrm>
              <a:prstGeom prst="roundRect">
                <a:avLst/>
              </a:prstGeom>
              <a:solidFill>
                <a:srgbClr val="E5E5E5"/>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6" name="Rectangle 725"/>
              <p:cNvSpPr/>
              <p:nvPr/>
            </p:nvSpPr>
            <p:spPr>
              <a:xfrm>
                <a:off x="3200400"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9" name="Group 708"/>
            <p:cNvGrpSpPr/>
            <p:nvPr/>
          </p:nvGrpSpPr>
          <p:grpSpPr>
            <a:xfrm>
              <a:off x="4336867" y="3235050"/>
              <a:ext cx="512080" cy="1080000"/>
              <a:chOff x="4336867" y="3370217"/>
              <a:chExt cx="512080" cy="1080000"/>
            </a:xfrm>
            <a:solidFill>
              <a:schemeClr val="bg1">
                <a:lumMod val="85000"/>
              </a:schemeClr>
            </a:solidFill>
          </p:grpSpPr>
          <p:sp>
            <p:nvSpPr>
              <p:cNvPr id="722" name="Rounded Rectangle 721"/>
              <p:cNvSpPr/>
              <p:nvPr/>
            </p:nvSpPr>
            <p:spPr>
              <a:xfrm>
                <a:off x="4336867" y="3549468"/>
                <a:ext cx="493774" cy="705394"/>
              </a:xfrm>
              <a:prstGeom prst="roundRect">
                <a:avLst>
                  <a:gd name="adj" fmla="val 50000"/>
                </a:avLst>
              </a:prstGeom>
              <a:grpFill/>
              <a:ln w="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3" name="Oval 722"/>
              <p:cNvSpPr/>
              <p:nvPr/>
            </p:nvSpPr>
            <p:spPr>
              <a:xfrm>
                <a:off x="4524947" y="3370217"/>
                <a:ext cx="324000" cy="1080000"/>
              </a:xfrm>
              <a:prstGeom prst="ellipse">
                <a:avLst/>
              </a:prstGeom>
              <a:grpFill/>
              <a:ln w="3175">
                <a:solidFill>
                  <a:schemeClr val="tx1">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4" name="Oval 723"/>
              <p:cNvSpPr/>
              <p:nvPr/>
            </p:nvSpPr>
            <p:spPr>
              <a:xfrm>
                <a:off x="4615102" y="3453017"/>
                <a:ext cx="169817" cy="914400"/>
              </a:xfrm>
              <a:prstGeom prst="ellipse">
                <a:avLst/>
              </a:prstGeom>
              <a:grpFill/>
              <a:ln w="3175">
                <a:solidFill>
                  <a:schemeClr val="tx1">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0" name="Group 709"/>
            <p:cNvGrpSpPr/>
            <p:nvPr/>
          </p:nvGrpSpPr>
          <p:grpSpPr>
            <a:xfrm>
              <a:off x="4679936" y="4362554"/>
              <a:ext cx="386729" cy="386729"/>
              <a:chOff x="7657796" y="1755793"/>
              <a:chExt cx="612648" cy="612648"/>
            </a:xfrm>
          </p:grpSpPr>
          <p:sp>
            <p:nvSpPr>
              <p:cNvPr id="720" name="Flowchart: Summing Junction 719"/>
              <p:cNvSpPr/>
              <p:nvPr/>
            </p:nvSpPr>
            <p:spPr>
              <a:xfrm rot="2700000">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1" name="Flowchart: Summing Junction 720"/>
              <p:cNvSpPr/>
              <p:nvPr/>
            </p:nvSpPr>
            <p:spPr>
              <a:xfrm>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1" name="Group 710"/>
            <p:cNvGrpSpPr/>
            <p:nvPr/>
          </p:nvGrpSpPr>
          <p:grpSpPr>
            <a:xfrm>
              <a:off x="3024841" y="1111174"/>
              <a:ext cx="1526529" cy="4218972"/>
              <a:chOff x="3024841" y="1111174"/>
              <a:chExt cx="1526529" cy="4218972"/>
            </a:xfrm>
          </p:grpSpPr>
          <p:sp>
            <p:nvSpPr>
              <p:cNvPr id="712" name="Freeform 711"/>
              <p:cNvSpPr/>
              <p:nvPr/>
            </p:nvSpPr>
            <p:spPr>
              <a:xfrm flipV="1">
                <a:off x="3024841" y="1111174"/>
                <a:ext cx="1526400" cy="4208893"/>
              </a:xfrm>
              <a:custGeom>
                <a:avLst/>
                <a:gdLst>
                  <a:gd name="connsiteX0" fmla="*/ 763200 w 1526400"/>
                  <a:gd name="connsiteY0" fmla="*/ 4208893 h 4208893"/>
                  <a:gd name="connsiteX1" fmla="*/ 1462307 w 1526400"/>
                  <a:gd name="connsiteY1" fmla="*/ 3837181 h 4208893"/>
                  <a:gd name="connsiteX2" fmla="*/ 1523608 w 1526400"/>
                  <a:gd name="connsiteY2" fmla="*/ 3724241 h 4208893"/>
                  <a:gd name="connsiteX3" fmla="*/ 1519256 w 1526400"/>
                  <a:gd name="connsiteY3" fmla="*/ 3724241 h 4208893"/>
                  <a:gd name="connsiteX4" fmla="*/ 1526400 w 1526400"/>
                  <a:gd name="connsiteY4" fmla="*/ 3712201 h 4208893"/>
                  <a:gd name="connsiteX5" fmla="*/ 1526400 w 1526400"/>
                  <a:gd name="connsiteY5" fmla="*/ 3091864 h 4208893"/>
                  <a:gd name="connsiteX6" fmla="*/ 1526400 w 1526400"/>
                  <a:gd name="connsiteY6" fmla="*/ 3084234 h 4208893"/>
                  <a:gd name="connsiteX7" fmla="*/ 1526400 w 1526400"/>
                  <a:gd name="connsiteY7" fmla="*/ 473746 h 4208893"/>
                  <a:gd name="connsiteX8" fmla="*/ 1517689 w 1526400"/>
                  <a:gd name="connsiteY8" fmla="*/ 473746 h 4208893"/>
                  <a:gd name="connsiteX9" fmla="*/ 1462307 w 1526400"/>
                  <a:gd name="connsiteY9" fmla="*/ 371712 h 4208893"/>
                  <a:gd name="connsiteX10" fmla="*/ 763200 w 1526400"/>
                  <a:gd name="connsiteY10" fmla="*/ 0 h 4208893"/>
                  <a:gd name="connsiteX11" fmla="*/ 64093 w 1526400"/>
                  <a:gd name="connsiteY11" fmla="*/ 371712 h 4208893"/>
                  <a:gd name="connsiteX12" fmla="*/ 8712 w 1526400"/>
                  <a:gd name="connsiteY12" fmla="*/ 473746 h 4208893"/>
                  <a:gd name="connsiteX13" fmla="*/ 0 w 1526400"/>
                  <a:gd name="connsiteY13" fmla="*/ 473746 h 4208893"/>
                  <a:gd name="connsiteX14" fmla="*/ 0 w 1526400"/>
                  <a:gd name="connsiteY14" fmla="*/ 3084232 h 4208893"/>
                  <a:gd name="connsiteX15" fmla="*/ 0 w 1526400"/>
                  <a:gd name="connsiteY15" fmla="*/ 3091862 h 4208893"/>
                  <a:gd name="connsiteX16" fmla="*/ 0 w 1526400"/>
                  <a:gd name="connsiteY16" fmla="*/ 3712202 h 4208893"/>
                  <a:gd name="connsiteX17" fmla="*/ 7143 w 1526400"/>
                  <a:gd name="connsiteY17" fmla="*/ 3724241 h 4208893"/>
                  <a:gd name="connsiteX18" fmla="*/ 2792 w 1526400"/>
                  <a:gd name="connsiteY18" fmla="*/ 3724241 h 4208893"/>
                  <a:gd name="connsiteX19" fmla="*/ 64093 w 1526400"/>
                  <a:gd name="connsiteY19" fmla="*/ 3837181 h 4208893"/>
                  <a:gd name="connsiteX20" fmla="*/ 763200 w 1526400"/>
                  <a:gd name="connsiteY20" fmla="*/ 4208893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400" h="4208893">
                    <a:moveTo>
                      <a:pt x="763200" y="4208893"/>
                    </a:moveTo>
                    <a:cubicBezTo>
                      <a:pt x="1054218" y="4208893"/>
                      <a:pt x="1310797" y="4061445"/>
                      <a:pt x="1462307" y="3837181"/>
                    </a:cubicBezTo>
                    <a:lnTo>
                      <a:pt x="1523608" y="3724241"/>
                    </a:lnTo>
                    <a:lnTo>
                      <a:pt x="1519256" y="3724241"/>
                    </a:lnTo>
                    <a:lnTo>
                      <a:pt x="1526400" y="3712201"/>
                    </a:lnTo>
                    <a:lnTo>
                      <a:pt x="1526400" y="3091864"/>
                    </a:lnTo>
                    <a:lnTo>
                      <a:pt x="1526400" y="3084234"/>
                    </a:lnTo>
                    <a:lnTo>
                      <a:pt x="1526400" y="473746"/>
                    </a:lnTo>
                    <a:lnTo>
                      <a:pt x="1517689" y="473746"/>
                    </a:lnTo>
                    <a:lnTo>
                      <a:pt x="1462307" y="371712"/>
                    </a:lnTo>
                    <a:cubicBezTo>
                      <a:pt x="1310797" y="147448"/>
                      <a:pt x="1054218" y="0"/>
                      <a:pt x="763200" y="0"/>
                    </a:cubicBezTo>
                    <a:cubicBezTo>
                      <a:pt x="472183" y="0"/>
                      <a:pt x="215603" y="147448"/>
                      <a:pt x="64093" y="371712"/>
                    </a:cubicBezTo>
                    <a:lnTo>
                      <a:pt x="8712" y="473746"/>
                    </a:lnTo>
                    <a:lnTo>
                      <a:pt x="0" y="473746"/>
                    </a:lnTo>
                    <a:lnTo>
                      <a:pt x="0" y="3084232"/>
                    </a:lnTo>
                    <a:lnTo>
                      <a:pt x="0" y="3091862"/>
                    </a:lnTo>
                    <a:lnTo>
                      <a:pt x="0" y="3712202"/>
                    </a:lnTo>
                    <a:lnTo>
                      <a:pt x="7143" y="3724241"/>
                    </a:lnTo>
                    <a:lnTo>
                      <a:pt x="2792" y="3724241"/>
                    </a:lnTo>
                    <a:lnTo>
                      <a:pt x="64093" y="3837181"/>
                    </a:lnTo>
                    <a:cubicBezTo>
                      <a:pt x="215603" y="4061445"/>
                      <a:pt x="472183" y="4208893"/>
                      <a:pt x="763200" y="4208893"/>
                    </a:cubicBezTo>
                    <a:close/>
                  </a:path>
                </a:pathLst>
              </a:cu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3" name="Freeform 712"/>
              <p:cNvSpPr/>
              <p:nvPr/>
            </p:nvSpPr>
            <p:spPr>
              <a:xfrm>
                <a:off x="3777782" y="1121253"/>
                <a:ext cx="773588" cy="4208893"/>
              </a:xfrm>
              <a:custGeom>
                <a:avLst/>
                <a:gdLst>
                  <a:gd name="connsiteX0" fmla="*/ 10388 w 773588"/>
                  <a:gd name="connsiteY0" fmla="*/ 0 h 4208893"/>
                  <a:gd name="connsiteX1" fmla="*/ 709495 w 773588"/>
                  <a:gd name="connsiteY1" fmla="*/ 371712 h 4208893"/>
                  <a:gd name="connsiteX2" fmla="*/ 770796 w 773588"/>
                  <a:gd name="connsiteY2" fmla="*/ 484652 h 4208893"/>
                  <a:gd name="connsiteX3" fmla="*/ 766444 w 773588"/>
                  <a:gd name="connsiteY3" fmla="*/ 484652 h 4208893"/>
                  <a:gd name="connsiteX4" fmla="*/ 773588 w 773588"/>
                  <a:gd name="connsiteY4" fmla="*/ 496692 h 4208893"/>
                  <a:gd name="connsiteX5" fmla="*/ 773588 w 773588"/>
                  <a:gd name="connsiteY5" fmla="*/ 1117029 h 4208893"/>
                  <a:gd name="connsiteX6" fmla="*/ 773588 w 773588"/>
                  <a:gd name="connsiteY6" fmla="*/ 1124659 h 4208893"/>
                  <a:gd name="connsiteX7" fmla="*/ 773588 w 773588"/>
                  <a:gd name="connsiteY7" fmla="*/ 3735147 h 4208893"/>
                  <a:gd name="connsiteX8" fmla="*/ 764877 w 773588"/>
                  <a:gd name="connsiteY8" fmla="*/ 3735147 h 4208893"/>
                  <a:gd name="connsiteX9" fmla="*/ 709495 w 773588"/>
                  <a:gd name="connsiteY9" fmla="*/ 3837181 h 4208893"/>
                  <a:gd name="connsiteX10" fmla="*/ 10388 w 773588"/>
                  <a:gd name="connsiteY10" fmla="*/ 4208893 h 4208893"/>
                  <a:gd name="connsiteX11" fmla="*/ 0 w 773588"/>
                  <a:gd name="connsiteY11" fmla="*/ 4208238 h 4208893"/>
                  <a:gd name="connsiteX12" fmla="*/ 0 w 773588"/>
                  <a:gd name="connsiteY12" fmla="*/ 655 h 4208893"/>
                  <a:gd name="connsiteX13" fmla="*/ 10388 w 773588"/>
                  <a:gd name="connsiteY13" fmla="*/ 0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588" h="4208893">
                    <a:moveTo>
                      <a:pt x="10388" y="0"/>
                    </a:moveTo>
                    <a:cubicBezTo>
                      <a:pt x="301406" y="0"/>
                      <a:pt x="557985" y="147448"/>
                      <a:pt x="709495" y="371712"/>
                    </a:cubicBezTo>
                    <a:lnTo>
                      <a:pt x="770796" y="484652"/>
                    </a:lnTo>
                    <a:lnTo>
                      <a:pt x="766444" y="484652"/>
                    </a:lnTo>
                    <a:lnTo>
                      <a:pt x="773588" y="496692"/>
                    </a:lnTo>
                    <a:lnTo>
                      <a:pt x="773588" y="1117029"/>
                    </a:lnTo>
                    <a:lnTo>
                      <a:pt x="773588" y="1124659"/>
                    </a:lnTo>
                    <a:lnTo>
                      <a:pt x="773588" y="3735147"/>
                    </a:lnTo>
                    <a:lnTo>
                      <a:pt x="764877" y="3735147"/>
                    </a:lnTo>
                    <a:lnTo>
                      <a:pt x="709495" y="3837181"/>
                    </a:lnTo>
                    <a:cubicBezTo>
                      <a:pt x="557985" y="4061445"/>
                      <a:pt x="301406" y="4208893"/>
                      <a:pt x="10388" y="4208893"/>
                    </a:cubicBezTo>
                    <a:lnTo>
                      <a:pt x="0" y="4208238"/>
                    </a:lnTo>
                    <a:lnTo>
                      <a:pt x="0" y="655"/>
                    </a:lnTo>
                    <a:lnTo>
                      <a:pt x="10388" y="0"/>
                    </a:lnTo>
                    <a:close/>
                  </a:path>
                </a:pathLst>
              </a:custGeom>
              <a:solidFill>
                <a:schemeClr val="bg1">
                  <a:lumMod val="85000"/>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14" name="Group 713"/>
              <p:cNvGrpSpPr/>
              <p:nvPr/>
            </p:nvGrpSpPr>
            <p:grpSpPr>
              <a:xfrm>
                <a:off x="3024841" y="2099107"/>
                <a:ext cx="1526529" cy="229710"/>
                <a:chOff x="3024841" y="2099107"/>
                <a:chExt cx="1526529" cy="229710"/>
              </a:xfrm>
            </p:grpSpPr>
            <p:sp>
              <p:nvSpPr>
                <p:cNvPr id="718" name="Rectangle 717"/>
                <p:cNvSpPr/>
                <p:nvPr/>
              </p:nvSpPr>
              <p:spPr>
                <a:xfrm>
                  <a:off x="3024841" y="2099107"/>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9" name="Rectangle 718"/>
                <p:cNvSpPr/>
                <p:nvPr/>
              </p:nvSpPr>
              <p:spPr>
                <a:xfrm>
                  <a:off x="3777370" y="2099107"/>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5" name="Group 714"/>
              <p:cNvGrpSpPr/>
              <p:nvPr/>
            </p:nvGrpSpPr>
            <p:grpSpPr>
              <a:xfrm>
                <a:off x="3024841" y="2669340"/>
                <a:ext cx="1526529" cy="229710"/>
                <a:chOff x="3024841" y="2669340"/>
                <a:chExt cx="1526529" cy="229710"/>
              </a:xfrm>
            </p:grpSpPr>
            <p:sp>
              <p:nvSpPr>
                <p:cNvPr id="716" name="Rectangle 715"/>
                <p:cNvSpPr/>
                <p:nvPr/>
              </p:nvSpPr>
              <p:spPr>
                <a:xfrm>
                  <a:off x="3024841" y="2669340"/>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7" name="Rectangle 716"/>
                <p:cNvSpPr/>
                <p:nvPr/>
              </p:nvSpPr>
              <p:spPr>
                <a:xfrm>
                  <a:off x="3777370" y="2669340"/>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736" name="Group 735"/>
          <p:cNvGrpSpPr/>
          <p:nvPr userDrawn="1"/>
        </p:nvGrpSpPr>
        <p:grpSpPr>
          <a:xfrm>
            <a:off x="1932532" y="1995234"/>
            <a:ext cx="1461269" cy="3213611"/>
            <a:chOff x="3024841" y="1111174"/>
            <a:chExt cx="2041824" cy="4490363"/>
          </a:xfrm>
        </p:grpSpPr>
        <p:grpSp>
          <p:nvGrpSpPr>
            <p:cNvPr id="737" name="Group 736"/>
            <p:cNvGrpSpPr/>
            <p:nvPr/>
          </p:nvGrpSpPr>
          <p:grpSpPr>
            <a:xfrm>
              <a:off x="4020130" y="4781500"/>
              <a:ext cx="422365" cy="665175"/>
              <a:chOff x="3200400" y="5055326"/>
              <a:chExt cx="422365" cy="665175"/>
            </a:xfrm>
            <a:solidFill>
              <a:schemeClr val="tx1">
                <a:lumMod val="20000"/>
                <a:lumOff val="80000"/>
              </a:schemeClr>
            </a:solidFill>
          </p:grpSpPr>
          <p:sp>
            <p:nvSpPr>
              <p:cNvPr id="767" name="Rounded Rectangle 766"/>
              <p:cNvSpPr/>
              <p:nvPr/>
            </p:nvSpPr>
            <p:spPr>
              <a:xfrm>
                <a:off x="3294017" y="5055326"/>
                <a:ext cx="235131" cy="653143"/>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8" name="Rectangle 767"/>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38" name="Group 737"/>
            <p:cNvGrpSpPr/>
            <p:nvPr/>
          </p:nvGrpSpPr>
          <p:grpSpPr>
            <a:xfrm>
              <a:off x="3464153" y="4781500"/>
              <a:ext cx="422365" cy="665175"/>
              <a:chOff x="3200400" y="5055326"/>
              <a:chExt cx="422365" cy="665175"/>
            </a:xfrm>
            <a:solidFill>
              <a:schemeClr val="tx1">
                <a:lumMod val="20000"/>
                <a:lumOff val="80000"/>
              </a:schemeClr>
            </a:solidFill>
          </p:grpSpPr>
          <p:sp>
            <p:nvSpPr>
              <p:cNvPr id="765" name="Rounded Rectangle 764"/>
              <p:cNvSpPr/>
              <p:nvPr/>
            </p:nvSpPr>
            <p:spPr>
              <a:xfrm>
                <a:off x="3294017" y="5055326"/>
                <a:ext cx="235131" cy="65314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6" name="Rectangle 765"/>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39" name="Group 738"/>
            <p:cNvGrpSpPr/>
            <p:nvPr/>
          </p:nvGrpSpPr>
          <p:grpSpPr>
            <a:xfrm>
              <a:off x="3869069" y="1743069"/>
              <a:ext cx="1110343" cy="3041489"/>
              <a:chOff x="3869069" y="1814628"/>
              <a:chExt cx="1110343" cy="3041489"/>
            </a:xfrm>
          </p:grpSpPr>
          <p:sp>
            <p:nvSpPr>
              <p:cNvPr id="762" name="Rounded Rectangle 761"/>
              <p:cNvSpPr/>
              <p:nvPr/>
            </p:nvSpPr>
            <p:spPr>
              <a:xfrm>
                <a:off x="3869069" y="2020368"/>
                <a:ext cx="1110343" cy="2630009"/>
              </a:xfrm>
              <a:prstGeom prst="roundRect">
                <a:avLst/>
              </a:prstGeom>
              <a:noFill/>
              <a:ln w="1270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3" name="Rounded Rectangle 762"/>
              <p:cNvSpPr/>
              <p:nvPr/>
            </p:nvSpPr>
            <p:spPr>
              <a:xfrm>
                <a:off x="4487848" y="181462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4" name="Rounded Rectangle 763"/>
              <p:cNvSpPr/>
              <p:nvPr/>
            </p:nvSpPr>
            <p:spPr>
              <a:xfrm>
                <a:off x="4487848" y="444463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0" name="Group 739"/>
            <p:cNvGrpSpPr/>
            <p:nvPr/>
          </p:nvGrpSpPr>
          <p:grpSpPr>
            <a:xfrm>
              <a:off x="3309719" y="4928326"/>
              <a:ext cx="422365" cy="673211"/>
              <a:chOff x="3213463" y="5055326"/>
              <a:chExt cx="422365" cy="673211"/>
            </a:xfrm>
          </p:grpSpPr>
          <p:sp>
            <p:nvSpPr>
              <p:cNvPr id="760" name="Rounded Rectangle 759"/>
              <p:cNvSpPr/>
              <p:nvPr/>
            </p:nvSpPr>
            <p:spPr>
              <a:xfrm>
                <a:off x="3307080" y="5055326"/>
                <a:ext cx="235131" cy="653143"/>
              </a:xfrm>
              <a:prstGeom prst="roundRect">
                <a:avLst/>
              </a:pr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1" name="Rectangle 760"/>
              <p:cNvSpPr/>
              <p:nvPr/>
            </p:nvSpPr>
            <p:spPr>
              <a:xfrm>
                <a:off x="3213463"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1" name="Group 740"/>
            <p:cNvGrpSpPr/>
            <p:nvPr/>
          </p:nvGrpSpPr>
          <p:grpSpPr>
            <a:xfrm>
              <a:off x="3945443" y="4928326"/>
              <a:ext cx="422365" cy="673211"/>
              <a:chOff x="3200400" y="5055326"/>
              <a:chExt cx="422365" cy="673211"/>
            </a:xfrm>
            <a:solidFill>
              <a:schemeClr val="bg1">
                <a:lumMod val="95000"/>
              </a:schemeClr>
            </a:solidFill>
          </p:grpSpPr>
          <p:sp>
            <p:nvSpPr>
              <p:cNvPr id="758" name="Rounded Rectangle 757"/>
              <p:cNvSpPr/>
              <p:nvPr/>
            </p:nvSpPr>
            <p:spPr>
              <a:xfrm>
                <a:off x="3294017" y="5055326"/>
                <a:ext cx="235131" cy="653143"/>
              </a:xfrm>
              <a:prstGeom prst="roundRect">
                <a:avLst/>
              </a:prstGeom>
              <a:solidFill>
                <a:srgbClr val="E5E5E5"/>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9" name="Rectangle 758"/>
              <p:cNvSpPr/>
              <p:nvPr/>
            </p:nvSpPr>
            <p:spPr>
              <a:xfrm>
                <a:off x="3200400"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2" name="Group 741"/>
            <p:cNvGrpSpPr/>
            <p:nvPr/>
          </p:nvGrpSpPr>
          <p:grpSpPr>
            <a:xfrm>
              <a:off x="4336867" y="3235050"/>
              <a:ext cx="512080" cy="1080000"/>
              <a:chOff x="4336867" y="3370217"/>
              <a:chExt cx="512080" cy="1080000"/>
            </a:xfrm>
            <a:solidFill>
              <a:schemeClr val="bg1">
                <a:lumMod val="85000"/>
              </a:schemeClr>
            </a:solidFill>
          </p:grpSpPr>
          <p:sp>
            <p:nvSpPr>
              <p:cNvPr id="755" name="Rounded Rectangle 754"/>
              <p:cNvSpPr/>
              <p:nvPr/>
            </p:nvSpPr>
            <p:spPr>
              <a:xfrm>
                <a:off x="4336867" y="3549468"/>
                <a:ext cx="493774" cy="705394"/>
              </a:xfrm>
              <a:prstGeom prst="roundRect">
                <a:avLst>
                  <a:gd name="adj" fmla="val 50000"/>
                </a:avLst>
              </a:prstGeom>
              <a:grpFill/>
              <a:ln w="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6" name="Oval 755"/>
              <p:cNvSpPr/>
              <p:nvPr/>
            </p:nvSpPr>
            <p:spPr>
              <a:xfrm>
                <a:off x="4524947" y="3370217"/>
                <a:ext cx="324000" cy="1080000"/>
              </a:xfrm>
              <a:prstGeom prst="ellipse">
                <a:avLst/>
              </a:prstGeom>
              <a:grpFill/>
              <a:ln w="3175">
                <a:solidFill>
                  <a:schemeClr val="tx1">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7" name="Oval 756"/>
              <p:cNvSpPr/>
              <p:nvPr/>
            </p:nvSpPr>
            <p:spPr>
              <a:xfrm>
                <a:off x="4615102" y="3453017"/>
                <a:ext cx="169817" cy="914400"/>
              </a:xfrm>
              <a:prstGeom prst="ellipse">
                <a:avLst/>
              </a:prstGeom>
              <a:grpFill/>
              <a:ln w="3175">
                <a:solidFill>
                  <a:schemeClr val="tx1">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3" name="Group 742"/>
            <p:cNvGrpSpPr/>
            <p:nvPr/>
          </p:nvGrpSpPr>
          <p:grpSpPr>
            <a:xfrm>
              <a:off x="4679936" y="4362554"/>
              <a:ext cx="386729" cy="386729"/>
              <a:chOff x="7657796" y="1755793"/>
              <a:chExt cx="612648" cy="612648"/>
            </a:xfrm>
          </p:grpSpPr>
          <p:sp>
            <p:nvSpPr>
              <p:cNvPr id="753" name="Flowchart: Summing Junction 752"/>
              <p:cNvSpPr/>
              <p:nvPr/>
            </p:nvSpPr>
            <p:spPr>
              <a:xfrm rot="2700000">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4" name="Flowchart: Summing Junction 753"/>
              <p:cNvSpPr/>
              <p:nvPr/>
            </p:nvSpPr>
            <p:spPr>
              <a:xfrm>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4" name="Group 743"/>
            <p:cNvGrpSpPr/>
            <p:nvPr/>
          </p:nvGrpSpPr>
          <p:grpSpPr>
            <a:xfrm>
              <a:off x="3024841" y="1111174"/>
              <a:ext cx="1526529" cy="4218972"/>
              <a:chOff x="3024841" y="1111174"/>
              <a:chExt cx="1526529" cy="4218972"/>
            </a:xfrm>
          </p:grpSpPr>
          <p:sp>
            <p:nvSpPr>
              <p:cNvPr id="745" name="Freeform 744"/>
              <p:cNvSpPr/>
              <p:nvPr/>
            </p:nvSpPr>
            <p:spPr>
              <a:xfrm flipV="1">
                <a:off x="3024841" y="1111174"/>
                <a:ext cx="1526400" cy="4208893"/>
              </a:xfrm>
              <a:custGeom>
                <a:avLst/>
                <a:gdLst>
                  <a:gd name="connsiteX0" fmla="*/ 763200 w 1526400"/>
                  <a:gd name="connsiteY0" fmla="*/ 4208893 h 4208893"/>
                  <a:gd name="connsiteX1" fmla="*/ 1462307 w 1526400"/>
                  <a:gd name="connsiteY1" fmla="*/ 3837181 h 4208893"/>
                  <a:gd name="connsiteX2" fmla="*/ 1523608 w 1526400"/>
                  <a:gd name="connsiteY2" fmla="*/ 3724241 h 4208893"/>
                  <a:gd name="connsiteX3" fmla="*/ 1519256 w 1526400"/>
                  <a:gd name="connsiteY3" fmla="*/ 3724241 h 4208893"/>
                  <a:gd name="connsiteX4" fmla="*/ 1526400 w 1526400"/>
                  <a:gd name="connsiteY4" fmla="*/ 3712201 h 4208893"/>
                  <a:gd name="connsiteX5" fmla="*/ 1526400 w 1526400"/>
                  <a:gd name="connsiteY5" fmla="*/ 3091864 h 4208893"/>
                  <a:gd name="connsiteX6" fmla="*/ 1526400 w 1526400"/>
                  <a:gd name="connsiteY6" fmla="*/ 3084234 h 4208893"/>
                  <a:gd name="connsiteX7" fmla="*/ 1526400 w 1526400"/>
                  <a:gd name="connsiteY7" fmla="*/ 473746 h 4208893"/>
                  <a:gd name="connsiteX8" fmla="*/ 1517689 w 1526400"/>
                  <a:gd name="connsiteY8" fmla="*/ 473746 h 4208893"/>
                  <a:gd name="connsiteX9" fmla="*/ 1462307 w 1526400"/>
                  <a:gd name="connsiteY9" fmla="*/ 371712 h 4208893"/>
                  <a:gd name="connsiteX10" fmla="*/ 763200 w 1526400"/>
                  <a:gd name="connsiteY10" fmla="*/ 0 h 4208893"/>
                  <a:gd name="connsiteX11" fmla="*/ 64093 w 1526400"/>
                  <a:gd name="connsiteY11" fmla="*/ 371712 h 4208893"/>
                  <a:gd name="connsiteX12" fmla="*/ 8712 w 1526400"/>
                  <a:gd name="connsiteY12" fmla="*/ 473746 h 4208893"/>
                  <a:gd name="connsiteX13" fmla="*/ 0 w 1526400"/>
                  <a:gd name="connsiteY13" fmla="*/ 473746 h 4208893"/>
                  <a:gd name="connsiteX14" fmla="*/ 0 w 1526400"/>
                  <a:gd name="connsiteY14" fmla="*/ 3084232 h 4208893"/>
                  <a:gd name="connsiteX15" fmla="*/ 0 w 1526400"/>
                  <a:gd name="connsiteY15" fmla="*/ 3091862 h 4208893"/>
                  <a:gd name="connsiteX16" fmla="*/ 0 w 1526400"/>
                  <a:gd name="connsiteY16" fmla="*/ 3712202 h 4208893"/>
                  <a:gd name="connsiteX17" fmla="*/ 7143 w 1526400"/>
                  <a:gd name="connsiteY17" fmla="*/ 3724241 h 4208893"/>
                  <a:gd name="connsiteX18" fmla="*/ 2792 w 1526400"/>
                  <a:gd name="connsiteY18" fmla="*/ 3724241 h 4208893"/>
                  <a:gd name="connsiteX19" fmla="*/ 64093 w 1526400"/>
                  <a:gd name="connsiteY19" fmla="*/ 3837181 h 4208893"/>
                  <a:gd name="connsiteX20" fmla="*/ 763200 w 1526400"/>
                  <a:gd name="connsiteY20" fmla="*/ 4208893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400" h="4208893">
                    <a:moveTo>
                      <a:pt x="763200" y="4208893"/>
                    </a:moveTo>
                    <a:cubicBezTo>
                      <a:pt x="1054218" y="4208893"/>
                      <a:pt x="1310797" y="4061445"/>
                      <a:pt x="1462307" y="3837181"/>
                    </a:cubicBezTo>
                    <a:lnTo>
                      <a:pt x="1523608" y="3724241"/>
                    </a:lnTo>
                    <a:lnTo>
                      <a:pt x="1519256" y="3724241"/>
                    </a:lnTo>
                    <a:lnTo>
                      <a:pt x="1526400" y="3712201"/>
                    </a:lnTo>
                    <a:lnTo>
                      <a:pt x="1526400" y="3091864"/>
                    </a:lnTo>
                    <a:lnTo>
                      <a:pt x="1526400" y="3084234"/>
                    </a:lnTo>
                    <a:lnTo>
                      <a:pt x="1526400" y="473746"/>
                    </a:lnTo>
                    <a:lnTo>
                      <a:pt x="1517689" y="473746"/>
                    </a:lnTo>
                    <a:lnTo>
                      <a:pt x="1462307" y="371712"/>
                    </a:lnTo>
                    <a:cubicBezTo>
                      <a:pt x="1310797" y="147448"/>
                      <a:pt x="1054218" y="0"/>
                      <a:pt x="763200" y="0"/>
                    </a:cubicBezTo>
                    <a:cubicBezTo>
                      <a:pt x="472183" y="0"/>
                      <a:pt x="215603" y="147448"/>
                      <a:pt x="64093" y="371712"/>
                    </a:cubicBezTo>
                    <a:lnTo>
                      <a:pt x="8712" y="473746"/>
                    </a:lnTo>
                    <a:lnTo>
                      <a:pt x="0" y="473746"/>
                    </a:lnTo>
                    <a:lnTo>
                      <a:pt x="0" y="3084232"/>
                    </a:lnTo>
                    <a:lnTo>
                      <a:pt x="0" y="3091862"/>
                    </a:lnTo>
                    <a:lnTo>
                      <a:pt x="0" y="3712202"/>
                    </a:lnTo>
                    <a:lnTo>
                      <a:pt x="7143" y="3724241"/>
                    </a:lnTo>
                    <a:lnTo>
                      <a:pt x="2792" y="3724241"/>
                    </a:lnTo>
                    <a:lnTo>
                      <a:pt x="64093" y="3837181"/>
                    </a:lnTo>
                    <a:cubicBezTo>
                      <a:pt x="215603" y="4061445"/>
                      <a:pt x="472183" y="4208893"/>
                      <a:pt x="763200" y="4208893"/>
                    </a:cubicBezTo>
                    <a:close/>
                  </a:path>
                </a:pathLst>
              </a:cu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6" name="Freeform 745"/>
              <p:cNvSpPr/>
              <p:nvPr/>
            </p:nvSpPr>
            <p:spPr>
              <a:xfrm>
                <a:off x="3777782" y="1121253"/>
                <a:ext cx="773588" cy="4208893"/>
              </a:xfrm>
              <a:custGeom>
                <a:avLst/>
                <a:gdLst>
                  <a:gd name="connsiteX0" fmla="*/ 10388 w 773588"/>
                  <a:gd name="connsiteY0" fmla="*/ 0 h 4208893"/>
                  <a:gd name="connsiteX1" fmla="*/ 709495 w 773588"/>
                  <a:gd name="connsiteY1" fmla="*/ 371712 h 4208893"/>
                  <a:gd name="connsiteX2" fmla="*/ 770796 w 773588"/>
                  <a:gd name="connsiteY2" fmla="*/ 484652 h 4208893"/>
                  <a:gd name="connsiteX3" fmla="*/ 766444 w 773588"/>
                  <a:gd name="connsiteY3" fmla="*/ 484652 h 4208893"/>
                  <a:gd name="connsiteX4" fmla="*/ 773588 w 773588"/>
                  <a:gd name="connsiteY4" fmla="*/ 496692 h 4208893"/>
                  <a:gd name="connsiteX5" fmla="*/ 773588 w 773588"/>
                  <a:gd name="connsiteY5" fmla="*/ 1117029 h 4208893"/>
                  <a:gd name="connsiteX6" fmla="*/ 773588 w 773588"/>
                  <a:gd name="connsiteY6" fmla="*/ 1124659 h 4208893"/>
                  <a:gd name="connsiteX7" fmla="*/ 773588 w 773588"/>
                  <a:gd name="connsiteY7" fmla="*/ 3735147 h 4208893"/>
                  <a:gd name="connsiteX8" fmla="*/ 764877 w 773588"/>
                  <a:gd name="connsiteY8" fmla="*/ 3735147 h 4208893"/>
                  <a:gd name="connsiteX9" fmla="*/ 709495 w 773588"/>
                  <a:gd name="connsiteY9" fmla="*/ 3837181 h 4208893"/>
                  <a:gd name="connsiteX10" fmla="*/ 10388 w 773588"/>
                  <a:gd name="connsiteY10" fmla="*/ 4208893 h 4208893"/>
                  <a:gd name="connsiteX11" fmla="*/ 0 w 773588"/>
                  <a:gd name="connsiteY11" fmla="*/ 4208238 h 4208893"/>
                  <a:gd name="connsiteX12" fmla="*/ 0 w 773588"/>
                  <a:gd name="connsiteY12" fmla="*/ 655 h 4208893"/>
                  <a:gd name="connsiteX13" fmla="*/ 10388 w 773588"/>
                  <a:gd name="connsiteY13" fmla="*/ 0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588" h="4208893">
                    <a:moveTo>
                      <a:pt x="10388" y="0"/>
                    </a:moveTo>
                    <a:cubicBezTo>
                      <a:pt x="301406" y="0"/>
                      <a:pt x="557985" y="147448"/>
                      <a:pt x="709495" y="371712"/>
                    </a:cubicBezTo>
                    <a:lnTo>
                      <a:pt x="770796" y="484652"/>
                    </a:lnTo>
                    <a:lnTo>
                      <a:pt x="766444" y="484652"/>
                    </a:lnTo>
                    <a:lnTo>
                      <a:pt x="773588" y="496692"/>
                    </a:lnTo>
                    <a:lnTo>
                      <a:pt x="773588" y="1117029"/>
                    </a:lnTo>
                    <a:lnTo>
                      <a:pt x="773588" y="1124659"/>
                    </a:lnTo>
                    <a:lnTo>
                      <a:pt x="773588" y="3735147"/>
                    </a:lnTo>
                    <a:lnTo>
                      <a:pt x="764877" y="3735147"/>
                    </a:lnTo>
                    <a:lnTo>
                      <a:pt x="709495" y="3837181"/>
                    </a:lnTo>
                    <a:cubicBezTo>
                      <a:pt x="557985" y="4061445"/>
                      <a:pt x="301406" y="4208893"/>
                      <a:pt x="10388" y="4208893"/>
                    </a:cubicBezTo>
                    <a:lnTo>
                      <a:pt x="0" y="4208238"/>
                    </a:lnTo>
                    <a:lnTo>
                      <a:pt x="0" y="655"/>
                    </a:lnTo>
                    <a:lnTo>
                      <a:pt x="10388" y="0"/>
                    </a:lnTo>
                    <a:close/>
                  </a:path>
                </a:pathLst>
              </a:custGeom>
              <a:solidFill>
                <a:schemeClr val="bg1">
                  <a:lumMod val="85000"/>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47" name="Group 746"/>
              <p:cNvGrpSpPr/>
              <p:nvPr/>
            </p:nvGrpSpPr>
            <p:grpSpPr>
              <a:xfrm>
                <a:off x="3024841" y="2099107"/>
                <a:ext cx="1526529" cy="229710"/>
                <a:chOff x="3024841" y="2099107"/>
                <a:chExt cx="1526529" cy="229710"/>
              </a:xfrm>
            </p:grpSpPr>
            <p:sp>
              <p:nvSpPr>
                <p:cNvPr id="751" name="Rectangle 750"/>
                <p:cNvSpPr/>
                <p:nvPr/>
              </p:nvSpPr>
              <p:spPr>
                <a:xfrm>
                  <a:off x="3024841" y="2099107"/>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2" name="Rectangle 751"/>
                <p:cNvSpPr/>
                <p:nvPr/>
              </p:nvSpPr>
              <p:spPr>
                <a:xfrm>
                  <a:off x="3777370" y="2099107"/>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8" name="Group 747"/>
              <p:cNvGrpSpPr/>
              <p:nvPr/>
            </p:nvGrpSpPr>
            <p:grpSpPr>
              <a:xfrm>
                <a:off x="3024841" y="2669340"/>
                <a:ext cx="1526529" cy="229710"/>
                <a:chOff x="3024841" y="2669340"/>
                <a:chExt cx="1526529" cy="229710"/>
              </a:xfrm>
            </p:grpSpPr>
            <p:sp>
              <p:nvSpPr>
                <p:cNvPr id="749" name="Rectangle 748"/>
                <p:cNvSpPr/>
                <p:nvPr/>
              </p:nvSpPr>
              <p:spPr>
                <a:xfrm>
                  <a:off x="3024841" y="2669340"/>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0" name="Rectangle 749"/>
                <p:cNvSpPr/>
                <p:nvPr/>
              </p:nvSpPr>
              <p:spPr>
                <a:xfrm>
                  <a:off x="3777370" y="2669340"/>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769" name="Group 768"/>
          <p:cNvGrpSpPr/>
          <p:nvPr userDrawn="1"/>
        </p:nvGrpSpPr>
        <p:grpSpPr>
          <a:xfrm>
            <a:off x="3554390" y="1995234"/>
            <a:ext cx="1461269" cy="3213611"/>
            <a:chOff x="3024841" y="1111174"/>
            <a:chExt cx="2041824" cy="4490363"/>
          </a:xfrm>
        </p:grpSpPr>
        <p:grpSp>
          <p:nvGrpSpPr>
            <p:cNvPr id="770" name="Group 769"/>
            <p:cNvGrpSpPr/>
            <p:nvPr/>
          </p:nvGrpSpPr>
          <p:grpSpPr>
            <a:xfrm>
              <a:off x="4020130" y="4781500"/>
              <a:ext cx="422365" cy="665175"/>
              <a:chOff x="3200400" y="5055326"/>
              <a:chExt cx="422365" cy="665175"/>
            </a:xfrm>
            <a:solidFill>
              <a:schemeClr val="tx1">
                <a:lumMod val="20000"/>
                <a:lumOff val="80000"/>
              </a:schemeClr>
            </a:solidFill>
          </p:grpSpPr>
          <p:sp>
            <p:nvSpPr>
              <p:cNvPr id="800" name="Rounded Rectangle 799"/>
              <p:cNvSpPr/>
              <p:nvPr/>
            </p:nvSpPr>
            <p:spPr>
              <a:xfrm>
                <a:off x="3294017" y="5055326"/>
                <a:ext cx="235131" cy="653143"/>
              </a:xfrm>
              <a:prstGeom prst="round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01" name="Rectangle 800"/>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1" name="Group 770"/>
            <p:cNvGrpSpPr/>
            <p:nvPr/>
          </p:nvGrpSpPr>
          <p:grpSpPr>
            <a:xfrm>
              <a:off x="3464153" y="4781500"/>
              <a:ext cx="422365" cy="665175"/>
              <a:chOff x="3200400" y="5055326"/>
              <a:chExt cx="422365" cy="665175"/>
            </a:xfrm>
            <a:solidFill>
              <a:schemeClr val="tx1">
                <a:lumMod val="20000"/>
                <a:lumOff val="80000"/>
              </a:schemeClr>
            </a:solidFill>
          </p:grpSpPr>
          <p:sp>
            <p:nvSpPr>
              <p:cNvPr id="798" name="Rounded Rectangle 797"/>
              <p:cNvSpPr/>
              <p:nvPr/>
            </p:nvSpPr>
            <p:spPr>
              <a:xfrm>
                <a:off x="3294017" y="5055326"/>
                <a:ext cx="235131" cy="653143"/>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9" name="Rectangle 798"/>
              <p:cNvSpPr/>
              <p:nvPr/>
            </p:nvSpPr>
            <p:spPr>
              <a:xfrm>
                <a:off x="3200400" y="5615998"/>
                <a:ext cx="422365" cy="10450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2" name="Group 771"/>
            <p:cNvGrpSpPr/>
            <p:nvPr/>
          </p:nvGrpSpPr>
          <p:grpSpPr>
            <a:xfrm>
              <a:off x="3869069" y="1743069"/>
              <a:ext cx="1110343" cy="3041489"/>
              <a:chOff x="3869069" y="1814628"/>
              <a:chExt cx="1110343" cy="3041489"/>
            </a:xfrm>
          </p:grpSpPr>
          <p:sp>
            <p:nvSpPr>
              <p:cNvPr id="795" name="Rounded Rectangle 794"/>
              <p:cNvSpPr/>
              <p:nvPr/>
            </p:nvSpPr>
            <p:spPr>
              <a:xfrm>
                <a:off x="3869069" y="2020368"/>
                <a:ext cx="1110343" cy="2630009"/>
              </a:xfrm>
              <a:prstGeom prst="roundRect">
                <a:avLst/>
              </a:prstGeom>
              <a:noFill/>
              <a:ln w="12700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6" name="Rounded Rectangle 795"/>
              <p:cNvSpPr/>
              <p:nvPr/>
            </p:nvSpPr>
            <p:spPr>
              <a:xfrm>
                <a:off x="4487848" y="181462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7" name="Rounded Rectangle 796"/>
              <p:cNvSpPr/>
              <p:nvPr/>
            </p:nvSpPr>
            <p:spPr>
              <a:xfrm>
                <a:off x="4487848" y="4444638"/>
                <a:ext cx="143692" cy="411479"/>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3" name="Group 772"/>
            <p:cNvGrpSpPr/>
            <p:nvPr/>
          </p:nvGrpSpPr>
          <p:grpSpPr>
            <a:xfrm>
              <a:off x="3309719" y="4928326"/>
              <a:ext cx="422365" cy="673211"/>
              <a:chOff x="3213463" y="5055326"/>
              <a:chExt cx="422365" cy="673211"/>
            </a:xfrm>
          </p:grpSpPr>
          <p:sp>
            <p:nvSpPr>
              <p:cNvPr id="793" name="Rounded Rectangle 792"/>
              <p:cNvSpPr/>
              <p:nvPr/>
            </p:nvSpPr>
            <p:spPr>
              <a:xfrm>
                <a:off x="3307080" y="5055326"/>
                <a:ext cx="235131" cy="653143"/>
              </a:xfrm>
              <a:prstGeom prst="roundRect">
                <a:avLst/>
              </a:pr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4" name="Rectangle 793"/>
              <p:cNvSpPr/>
              <p:nvPr/>
            </p:nvSpPr>
            <p:spPr>
              <a:xfrm>
                <a:off x="3213463"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4" name="Group 773"/>
            <p:cNvGrpSpPr/>
            <p:nvPr/>
          </p:nvGrpSpPr>
          <p:grpSpPr>
            <a:xfrm>
              <a:off x="3945443" y="4928326"/>
              <a:ext cx="422365" cy="673211"/>
              <a:chOff x="3200400" y="5055326"/>
              <a:chExt cx="422365" cy="673211"/>
            </a:xfrm>
            <a:solidFill>
              <a:schemeClr val="bg1">
                <a:lumMod val="95000"/>
              </a:schemeClr>
            </a:solidFill>
          </p:grpSpPr>
          <p:sp>
            <p:nvSpPr>
              <p:cNvPr id="791" name="Rounded Rectangle 790"/>
              <p:cNvSpPr/>
              <p:nvPr/>
            </p:nvSpPr>
            <p:spPr>
              <a:xfrm>
                <a:off x="3294017" y="5055326"/>
                <a:ext cx="235131" cy="653143"/>
              </a:xfrm>
              <a:prstGeom prst="roundRect">
                <a:avLst/>
              </a:prstGeom>
              <a:solidFill>
                <a:srgbClr val="E5E5E5"/>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2" name="Rectangle 791"/>
              <p:cNvSpPr/>
              <p:nvPr/>
            </p:nvSpPr>
            <p:spPr>
              <a:xfrm>
                <a:off x="3200400" y="5624033"/>
                <a:ext cx="422365" cy="104504"/>
              </a:xfrm>
              <a:prstGeom prst="rect">
                <a:avLst/>
              </a:prstGeom>
              <a:solidFill>
                <a:srgbClr val="DADE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5" name="Group 774"/>
            <p:cNvGrpSpPr/>
            <p:nvPr/>
          </p:nvGrpSpPr>
          <p:grpSpPr>
            <a:xfrm>
              <a:off x="4336867" y="3235050"/>
              <a:ext cx="512080" cy="1080000"/>
              <a:chOff x="4336867" y="3370217"/>
              <a:chExt cx="512080" cy="1080000"/>
            </a:xfrm>
            <a:solidFill>
              <a:schemeClr val="bg1">
                <a:lumMod val="85000"/>
              </a:schemeClr>
            </a:solidFill>
          </p:grpSpPr>
          <p:sp>
            <p:nvSpPr>
              <p:cNvPr id="788" name="Rounded Rectangle 787"/>
              <p:cNvSpPr/>
              <p:nvPr/>
            </p:nvSpPr>
            <p:spPr>
              <a:xfrm>
                <a:off x="4336867" y="3549468"/>
                <a:ext cx="493774" cy="705394"/>
              </a:xfrm>
              <a:prstGeom prst="roundRect">
                <a:avLst>
                  <a:gd name="adj" fmla="val 50000"/>
                </a:avLst>
              </a:prstGeom>
              <a:grpFill/>
              <a:ln w="0">
                <a:solidFill>
                  <a:schemeClr val="tx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9" name="Oval 788"/>
              <p:cNvSpPr/>
              <p:nvPr/>
            </p:nvSpPr>
            <p:spPr>
              <a:xfrm>
                <a:off x="4524947" y="3370217"/>
                <a:ext cx="324000" cy="1080000"/>
              </a:xfrm>
              <a:prstGeom prst="ellipse">
                <a:avLst/>
              </a:prstGeom>
              <a:grpFill/>
              <a:ln w="3175">
                <a:solidFill>
                  <a:schemeClr val="tx1">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0" name="Oval 789"/>
              <p:cNvSpPr/>
              <p:nvPr/>
            </p:nvSpPr>
            <p:spPr>
              <a:xfrm>
                <a:off x="4615102" y="3453017"/>
                <a:ext cx="169817" cy="914400"/>
              </a:xfrm>
              <a:prstGeom prst="ellipse">
                <a:avLst/>
              </a:prstGeom>
              <a:grpFill/>
              <a:ln w="3175">
                <a:solidFill>
                  <a:schemeClr val="tx1">
                    <a:lumMod val="40000"/>
                    <a:lumOff val="60000"/>
                  </a:schemeClr>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6" name="Group 775"/>
            <p:cNvGrpSpPr/>
            <p:nvPr/>
          </p:nvGrpSpPr>
          <p:grpSpPr>
            <a:xfrm>
              <a:off x="4679936" y="4362554"/>
              <a:ext cx="386729" cy="386729"/>
              <a:chOff x="7657796" y="1755793"/>
              <a:chExt cx="612648" cy="612648"/>
            </a:xfrm>
          </p:grpSpPr>
          <p:sp>
            <p:nvSpPr>
              <p:cNvPr id="786" name="Flowchart: Summing Junction 785"/>
              <p:cNvSpPr/>
              <p:nvPr/>
            </p:nvSpPr>
            <p:spPr>
              <a:xfrm rot="2700000">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7" name="Flowchart: Summing Junction 786"/>
              <p:cNvSpPr/>
              <p:nvPr/>
            </p:nvSpPr>
            <p:spPr>
              <a:xfrm>
                <a:off x="7657796" y="1755793"/>
                <a:ext cx="612648" cy="612648"/>
              </a:xfrm>
              <a:prstGeom prst="flowChartSummingJunction">
                <a:avLst/>
              </a:prstGeom>
              <a:noFill/>
              <a:ln>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77" name="Group 776"/>
            <p:cNvGrpSpPr/>
            <p:nvPr/>
          </p:nvGrpSpPr>
          <p:grpSpPr>
            <a:xfrm>
              <a:off x="3024841" y="1111174"/>
              <a:ext cx="1526529" cy="4218972"/>
              <a:chOff x="3024841" y="1111174"/>
              <a:chExt cx="1526529" cy="4218972"/>
            </a:xfrm>
          </p:grpSpPr>
          <p:sp>
            <p:nvSpPr>
              <p:cNvPr id="778" name="Freeform 777"/>
              <p:cNvSpPr/>
              <p:nvPr/>
            </p:nvSpPr>
            <p:spPr>
              <a:xfrm flipV="1">
                <a:off x="3024841" y="1111174"/>
                <a:ext cx="1526400" cy="4208893"/>
              </a:xfrm>
              <a:custGeom>
                <a:avLst/>
                <a:gdLst>
                  <a:gd name="connsiteX0" fmla="*/ 763200 w 1526400"/>
                  <a:gd name="connsiteY0" fmla="*/ 4208893 h 4208893"/>
                  <a:gd name="connsiteX1" fmla="*/ 1462307 w 1526400"/>
                  <a:gd name="connsiteY1" fmla="*/ 3837181 h 4208893"/>
                  <a:gd name="connsiteX2" fmla="*/ 1523608 w 1526400"/>
                  <a:gd name="connsiteY2" fmla="*/ 3724241 h 4208893"/>
                  <a:gd name="connsiteX3" fmla="*/ 1519256 w 1526400"/>
                  <a:gd name="connsiteY3" fmla="*/ 3724241 h 4208893"/>
                  <a:gd name="connsiteX4" fmla="*/ 1526400 w 1526400"/>
                  <a:gd name="connsiteY4" fmla="*/ 3712201 h 4208893"/>
                  <a:gd name="connsiteX5" fmla="*/ 1526400 w 1526400"/>
                  <a:gd name="connsiteY5" fmla="*/ 3091864 h 4208893"/>
                  <a:gd name="connsiteX6" fmla="*/ 1526400 w 1526400"/>
                  <a:gd name="connsiteY6" fmla="*/ 3084234 h 4208893"/>
                  <a:gd name="connsiteX7" fmla="*/ 1526400 w 1526400"/>
                  <a:gd name="connsiteY7" fmla="*/ 473746 h 4208893"/>
                  <a:gd name="connsiteX8" fmla="*/ 1517689 w 1526400"/>
                  <a:gd name="connsiteY8" fmla="*/ 473746 h 4208893"/>
                  <a:gd name="connsiteX9" fmla="*/ 1462307 w 1526400"/>
                  <a:gd name="connsiteY9" fmla="*/ 371712 h 4208893"/>
                  <a:gd name="connsiteX10" fmla="*/ 763200 w 1526400"/>
                  <a:gd name="connsiteY10" fmla="*/ 0 h 4208893"/>
                  <a:gd name="connsiteX11" fmla="*/ 64093 w 1526400"/>
                  <a:gd name="connsiteY11" fmla="*/ 371712 h 4208893"/>
                  <a:gd name="connsiteX12" fmla="*/ 8712 w 1526400"/>
                  <a:gd name="connsiteY12" fmla="*/ 473746 h 4208893"/>
                  <a:gd name="connsiteX13" fmla="*/ 0 w 1526400"/>
                  <a:gd name="connsiteY13" fmla="*/ 473746 h 4208893"/>
                  <a:gd name="connsiteX14" fmla="*/ 0 w 1526400"/>
                  <a:gd name="connsiteY14" fmla="*/ 3084232 h 4208893"/>
                  <a:gd name="connsiteX15" fmla="*/ 0 w 1526400"/>
                  <a:gd name="connsiteY15" fmla="*/ 3091862 h 4208893"/>
                  <a:gd name="connsiteX16" fmla="*/ 0 w 1526400"/>
                  <a:gd name="connsiteY16" fmla="*/ 3712202 h 4208893"/>
                  <a:gd name="connsiteX17" fmla="*/ 7143 w 1526400"/>
                  <a:gd name="connsiteY17" fmla="*/ 3724241 h 4208893"/>
                  <a:gd name="connsiteX18" fmla="*/ 2792 w 1526400"/>
                  <a:gd name="connsiteY18" fmla="*/ 3724241 h 4208893"/>
                  <a:gd name="connsiteX19" fmla="*/ 64093 w 1526400"/>
                  <a:gd name="connsiteY19" fmla="*/ 3837181 h 4208893"/>
                  <a:gd name="connsiteX20" fmla="*/ 763200 w 1526400"/>
                  <a:gd name="connsiteY20" fmla="*/ 4208893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6400" h="4208893">
                    <a:moveTo>
                      <a:pt x="763200" y="4208893"/>
                    </a:moveTo>
                    <a:cubicBezTo>
                      <a:pt x="1054218" y="4208893"/>
                      <a:pt x="1310797" y="4061445"/>
                      <a:pt x="1462307" y="3837181"/>
                    </a:cubicBezTo>
                    <a:lnTo>
                      <a:pt x="1523608" y="3724241"/>
                    </a:lnTo>
                    <a:lnTo>
                      <a:pt x="1519256" y="3724241"/>
                    </a:lnTo>
                    <a:lnTo>
                      <a:pt x="1526400" y="3712201"/>
                    </a:lnTo>
                    <a:lnTo>
                      <a:pt x="1526400" y="3091864"/>
                    </a:lnTo>
                    <a:lnTo>
                      <a:pt x="1526400" y="3084234"/>
                    </a:lnTo>
                    <a:lnTo>
                      <a:pt x="1526400" y="473746"/>
                    </a:lnTo>
                    <a:lnTo>
                      <a:pt x="1517689" y="473746"/>
                    </a:lnTo>
                    <a:lnTo>
                      <a:pt x="1462307" y="371712"/>
                    </a:lnTo>
                    <a:cubicBezTo>
                      <a:pt x="1310797" y="147448"/>
                      <a:pt x="1054218" y="0"/>
                      <a:pt x="763200" y="0"/>
                    </a:cubicBezTo>
                    <a:cubicBezTo>
                      <a:pt x="472183" y="0"/>
                      <a:pt x="215603" y="147448"/>
                      <a:pt x="64093" y="371712"/>
                    </a:cubicBezTo>
                    <a:lnTo>
                      <a:pt x="8712" y="473746"/>
                    </a:lnTo>
                    <a:lnTo>
                      <a:pt x="0" y="473746"/>
                    </a:lnTo>
                    <a:lnTo>
                      <a:pt x="0" y="3084232"/>
                    </a:lnTo>
                    <a:lnTo>
                      <a:pt x="0" y="3091862"/>
                    </a:lnTo>
                    <a:lnTo>
                      <a:pt x="0" y="3712202"/>
                    </a:lnTo>
                    <a:lnTo>
                      <a:pt x="7143" y="3724241"/>
                    </a:lnTo>
                    <a:lnTo>
                      <a:pt x="2792" y="3724241"/>
                    </a:lnTo>
                    <a:lnTo>
                      <a:pt x="64093" y="3837181"/>
                    </a:lnTo>
                    <a:cubicBezTo>
                      <a:pt x="215603" y="4061445"/>
                      <a:pt x="472183" y="4208893"/>
                      <a:pt x="763200" y="4208893"/>
                    </a:cubicBezTo>
                    <a:close/>
                  </a:path>
                </a:pathLst>
              </a:custGeom>
              <a:solidFill>
                <a:schemeClr val="bg1">
                  <a:lumMod val="95000"/>
                </a:schemeClr>
              </a:solidFill>
              <a:ln w="6350">
                <a:solidFill>
                  <a:schemeClr val="tx1">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9" name="Freeform 778"/>
              <p:cNvSpPr/>
              <p:nvPr/>
            </p:nvSpPr>
            <p:spPr>
              <a:xfrm>
                <a:off x="3777782" y="1121253"/>
                <a:ext cx="773588" cy="4208893"/>
              </a:xfrm>
              <a:custGeom>
                <a:avLst/>
                <a:gdLst>
                  <a:gd name="connsiteX0" fmla="*/ 10388 w 773588"/>
                  <a:gd name="connsiteY0" fmla="*/ 0 h 4208893"/>
                  <a:gd name="connsiteX1" fmla="*/ 709495 w 773588"/>
                  <a:gd name="connsiteY1" fmla="*/ 371712 h 4208893"/>
                  <a:gd name="connsiteX2" fmla="*/ 770796 w 773588"/>
                  <a:gd name="connsiteY2" fmla="*/ 484652 h 4208893"/>
                  <a:gd name="connsiteX3" fmla="*/ 766444 w 773588"/>
                  <a:gd name="connsiteY3" fmla="*/ 484652 h 4208893"/>
                  <a:gd name="connsiteX4" fmla="*/ 773588 w 773588"/>
                  <a:gd name="connsiteY4" fmla="*/ 496692 h 4208893"/>
                  <a:gd name="connsiteX5" fmla="*/ 773588 w 773588"/>
                  <a:gd name="connsiteY5" fmla="*/ 1117029 h 4208893"/>
                  <a:gd name="connsiteX6" fmla="*/ 773588 w 773588"/>
                  <a:gd name="connsiteY6" fmla="*/ 1124659 h 4208893"/>
                  <a:gd name="connsiteX7" fmla="*/ 773588 w 773588"/>
                  <a:gd name="connsiteY7" fmla="*/ 3735147 h 4208893"/>
                  <a:gd name="connsiteX8" fmla="*/ 764877 w 773588"/>
                  <a:gd name="connsiteY8" fmla="*/ 3735147 h 4208893"/>
                  <a:gd name="connsiteX9" fmla="*/ 709495 w 773588"/>
                  <a:gd name="connsiteY9" fmla="*/ 3837181 h 4208893"/>
                  <a:gd name="connsiteX10" fmla="*/ 10388 w 773588"/>
                  <a:gd name="connsiteY10" fmla="*/ 4208893 h 4208893"/>
                  <a:gd name="connsiteX11" fmla="*/ 0 w 773588"/>
                  <a:gd name="connsiteY11" fmla="*/ 4208238 h 4208893"/>
                  <a:gd name="connsiteX12" fmla="*/ 0 w 773588"/>
                  <a:gd name="connsiteY12" fmla="*/ 655 h 4208893"/>
                  <a:gd name="connsiteX13" fmla="*/ 10388 w 773588"/>
                  <a:gd name="connsiteY13" fmla="*/ 0 h 4208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588" h="4208893">
                    <a:moveTo>
                      <a:pt x="10388" y="0"/>
                    </a:moveTo>
                    <a:cubicBezTo>
                      <a:pt x="301406" y="0"/>
                      <a:pt x="557985" y="147448"/>
                      <a:pt x="709495" y="371712"/>
                    </a:cubicBezTo>
                    <a:lnTo>
                      <a:pt x="770796" y="484652"/>
                    </a:lnTo>
                    <a:lnTo>
                      <a:pt x="766444" y="484652"/>
                    </a:lnTo>
                    <a:lnTo>
                      <a:pt x="773588" y="496692"/>
                    </a:lnTo>
                    <a:lnTo>
                      <a:pt x="773588" y="1117029"/>
                    </a:lnTo>
                    <a:lnTo>
                      <a:pt x="773588" y="1124659"/>
                    </a:lnTo>
                    <a:lnTo>
                      <a:pt x="773588" y="3735147"/>
                    </a:lnTo>
                    <a:lnTo>
                      <a:pt x="764877" y="3735147"/>
                    </a:lnTo>
                    <a:lnTo>
                      <a:pt x="709495" y="3837181"/>
                    </a:lnTo>
                    <a:cubicBezTo>
                      <a:pt x="557985" y="4061445"/>
                      <a:pt x="301406" y="4208893"/>
                      <a:pt x="10388" y="4208893"/>
                    </a:cubicBezTo>
                    <a:lnTo>
                      <a:pt x="0" y="4208238"/>
                    </a:lnTo>
                    <a:lnTo>
                      <a:pt x="0" y="655"/>
                    </a:lnTo>
                    <a:lnTo>
                      <a:pt x="10388" y="0"/>
                    </a:lnTo>
                    <a:close/>
                  </a:path>
                </a:pathLst>
              </a:custGeom>
              <a:solidFill>
                <a:schemeClr val="bg1">
                  <a:lumMod val="85000"/>
                  <a:alpha val="5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80" name="Group 779"/>
              <p:cNvGrpSpPr/>
              <p:nvPr/>
            </p:nvGrpSpPr>
            <p:grpSpPr>
              <a:xfrm>
                <a:off x="3024841" y="2099107"/>
                <a:ext cx="1526529" cy="229710"/>
                <a:chOff x="3024841" y="2099107"/>
                <a:chExt cx="1526529" cy="229710"/>
              </a:xfrm>
            </p:grpSpPr>
            <p:sp>
              <p:nvSpPr>
                <p:cNvPr id="784" name="Rectangle 783"/>
                <p:cNvSpPr/>
                <p:nvPr/>
              </p:nvSpPr>
              <p:spPr>
                <a:xfrm>
                  <a:off x="3024841" y="2099107"/>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5" name="Rectangle 784"/>
                <p:cNvSpPr/>
                <p:nvPr/>
              </p:nvSpPr>
              <p:spPr>
                <a:xfrm>
                  <a:off x="3777370" y="2099107"/>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1" name="Group 780"/>
              <p:cNvGrpSpPr/>
              <p:nvPr/>
            </p:nvGrpSpPr>
            <p:grpSpPr>
              <a:xfrm>
                <a:off x="3024841" y="2669340"/>
                <a:ext cx="1526529" cy="229710"/>
                <a:chOff x="3024841" y="2669340"/>
                <a:chExt cx="1526529" cy="229710"/>
              </a:xfrm>
            </p:grpSpPr>
            <p:sp>
              <p:nvSpPr>
                <p:cNvPr id="782" name="Rectangle 781"/>
                <p:cNvSpPr/>
                <p:nvPr/>
              </p:nvSpPr>
              <p:spPr>
                <a:xfrm>
                  <a:off x="3024841" y="2669340"/>
                  <a:ext cx="1526400" cy="22971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3" name="Rectangle 782"/>
                <p:cNvSpPr/>
                <p:nvPr/>
              </p:nvSpPr>
              <p:spPr>
                <a:xfrm>
                  <a:off x="3777370" y="2669340"/>
                  <a:ext cx="774000" cy="22971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sp>
        <p:nvSpPr>
          <p:cNvPr id="4" name="Rectangle 3"/>
          <p:cNvSpPr/>
          <p:nvPr userDrawn="1"/>
        </p:nvSpPr>
        <p:spPr>
          <a:xfrm>
            <a:off x="0" y="2133615"/>
            <a:ext cx="215901" cy="5073301"/>
          </a:xfrm>
          <a:prstGeom prst="rect">
            <a:avLst/>
          </a:prstGeom>
          <a:solidFill>
            <a:srgbClr val="0D5C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 name="Rectangle 232"/>
          <p:cNvSpPr/>
          <p:nvPr userDrawn="1"/>
        </p:nvSpPr>
        <p:spPr>
          <a:xfrm>
            <a:off x="8939951" y="2133615"/>
            <a:ext cx="215901" cy="5073301"/>
          </a:xfrm>
          <a:prstGeom prst="rect">
            <a:avLst/>
          </a:prstGeom>
          <a:solidFill>
            <a:srgbClr val="0D5C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232"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custDataLst>
      <p:tags r:id="rId1"/>
    </p:custDataLst>
    <p:extLst>
      <p:ext uri="{BB962C8B-B14F-4D97-AF65-F5344CB8AC3E}">
        <p14:creationId xmlns:p14="http://schemas.microsoft.com/office/powerpoint/2010/main" val="521267009"/>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684556"/>
            <a:ext cx="8229600" cy="323165"/>
          </a:xfrm>
          <a:prstGeom prst="rect">
            <a:avLst/>
          </a:prstGeom>
        </p:spPr>
        <p:txBody>
          <a:bodyPr/>
          <a:lstStyle/>
          <a:p>
            <a:r>
              <a:rPr lang="en-US"/>
              <a:t>Click to edit Master title style</a:t>
            </a:r>
            <a:endParaRPr lang="en-GB"/>
          </a:p>
        </p:txBody>
      </p:sp>
      <p:sp>
        <p:nvSpPr>
          <p:cNvPr id="3" name="Vertical Text Placeholder 2"/>
          <p:cNvSpPr>
            <a:spLocks noGrp="1"/>
          </p:cNvSpPr>
          <p:nvPr>
            <p:ph type="body" orient="vert" idx="1"/>
          </p:nvPr>
        </p:nvSpPr>
        <p:spPr>
          <a:xfrm>
            <a:off x="457200" y="1600202"/>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a:xfrm>
            <a:off x="457200" y="6356352"/>
            <a:ext cx="2133600" cy="365125"/>
          </a:xfrm>
          <a:prstGeom prst="rect">
            <a:avLst/>
          </a:prstGeom>
        </p:spPr>
        <p:txBody>
          <a:bodyPr/>
          <a:lstStyle/>
          <a:p>
            <a:fld id="{14D8D7F2-C2CE-4918-9BB1-5C6026F01436}" type="datetimeFigureOut">
              <a:rPr lang="en-GB" smtClean="0"/>
              <a:t>26/04/2024</a:t>
            </a:fld>
            <a:endParaRPr lang="en-GB" dirty="0"/>
          </a:p>
        </p:txBody>
      </p:sp>
      <p:sp>
        <p:nvSpPr>
          <p:cNvPr id="5" name="Footer Placeholder 4"/>
          <p:cNvSpPr>
            <a:spLocks noGrp="1"/>
          </p:cNvSpPr>
          <p:nvPr>
            <p:ph type="ftr" sz="quarter" idx="11"/>
          </p:nvPr>
        </p:nvSpPr>
        <p:spPr>
          <a:xfrm>
            <a:off x="3124200" y="6356352"/>
            <a:ext cx="2895600" cy="365125"/>
          </a:xfrm>
          <a:prstGeom prst="rect">
            <a:avLst/>
          </a:prstGeom>
        </p:spPr>
        <p:txBody>
          <a:bodyPr/>
          <a:lstStyle/>
          <a:p>
            <a:endParaRPr lang="en-GB" dirty="0"/>
          </a:p>
        </p:txBody>
      </p:sp>
      <p:sp>
        <p:nvSpPr>
          <p:cNvPr id="6" name="Slide Number Placeholder 5"/>
          <p:cNvSpPr>
            <a:spLocks noGrp="1"/>
          </p:cNvSpPr>
          <p:nvPr>
            <p:ph type="sldNum" sz="quarter" idx="12"/>
          </p:nvPr>
        </p:nvSpPr>
        <p:spPr>
          <a:xfrm>
            <a:off x="6553200" y="6356352"/>
            <a:ext cx="2133600" cy="365125"/>
          </a:xfrm>
          <a:prstGeom prst="rect">
            <a:avLst/>
          </a:prstGeom>
        </p:spPr>
        <p:txBody>
          <a:bodyPr/>
          <a:lstStyle/>
          <a:p>
            <a:fld id="{920B04D3-4D9E-48D4-88D7-8C65252DA554}" type="slidenum">
              <a:rPr lang="en-GB" smtClean="0"/>
              <a:t>‹Nr.›</a:t>
            </a:fld>
            <a:endParaRPr lang="en-GB" dirty="0"/>
          </a:p>
        </p:txBody>
      </p:sp>
    </p:spTree>
    <p:extLst>
      <p:ext uri="{BB962C8B-B14F-4D97-AF65-F5344CB8AC3E}">
        <p14:creationId xmlns:p14="http://schemas.microsoft.com/office/powerpoint/2010/main" val="414129506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496518" y="274640"/>
            <a:ext cx="323165" cy="5851525"/>
          </a:xfrm>
          <a:prstGeom prst="rect">
            <a:avLst/>
          </a:prstGeo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457200" y="274640"/>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a:xfrm>
            <a:off x="457200" y="6356352"/>
            <a:ext cx="2133600" cy="365125"/>
          </a:xfrm>
          <a:prstGeom prst="rect">
            <a:avLst/>
          </a:prstGeom>
        </p:spPr>
        <p:txBody>
          <a:bodyPr/>
          <a:lstStyle/>
          <a:p>
            <a:fld id="{14D8D7F2-C2CE-4918-9BB1-5C6026F01436}" type="datetimeFigureOut">
              <a:rPr lang="en-GB" smtClean="0"/>
              <a:t>26/04/2024</a:t>
            </a:fld>
            <a:endParaRPr lang="en-GB" dirty="0"/>
          </a:p>
        </p:txBody>
      </p:sp>
      <p:sp>
        <p:nvSpPr>
          <p:cNvPr id="5" name="Footer Placeholder 4"/>
          <p:cNvSpPr>
            <a:spLocks noGrp="1"/>
          </p:cNvSpPr>
          <p:nvPr>
            <p:ph type="ftr" sz="quarter" idx="11"/>
          </p:nvPr>
        </p:nvSpPr>
        <p:spPr>
          <a:xfrm>
            <a:off x="3124200" y="6356352"/>
            <a:ext cx="2895600" cy="365125"/>
          </a:xfrm>
          <a:prstGeom prst="rect">
            <a:avLst/>
          </a:prstGeom>
        </p:spPr>
        <p:txBody>
          <a:bodyPr/>
          <a:lstStyle/>
          <a:p>
            <a:endParaRPr lang="en-GB" dirty="0"/>
          </a:p>
        </p:txBody>
      </p:sp>
      <p:sp>
        <p:nvSpPr>
          <p:cNvPr id="6" name="Slide Number Placeholder 5"/>
          <p:cNvSpPr>
            <a:spLocks noGrp="1"/>
          </p:cNvSpPr>
          <p:nvPr>
            <p:ph type="sldNum" sz="quarter" idx="12"/>
          </p:nvPr>
        </p:nvSpPr>
        <p:spPr>
          <a:xfrm>
            <a:off x="6553200" y="6356352"/>
            <a:ext cx="2133600" cy="365125"/>
          </a:xfrm>
          <a:prstGeom prst="rect">
            <a:avLst/>
          </a:prstGeom>
        </p:spPr>
        <p:txBody>
          <a:bodyPr/>
          <a:lstStyle/>
          <a:p>
            <a:fld id="{920B04D3-4D9E-48D4-88D7-8C65252DA554}" type="slidenum">
              <a:rPr lang="en-GB" smtClean="0"/>
              <a:t>‹Nr.›</a:t>
            </a:fld>
            <a:endParaRPr lang="en-GB" dirty="0"/>
          </a:p>
        </p:txBody>
      </p:sp>
    </p:spTree>
    <p:extLst>
      <p:ext uri="{BB962C8B-B14F-4D97-AF65-F5344CB8AC3E}">
        <p14:creationId xmlns:p14="http://schemas.microsoft.com/office/powerpoint/2010/main" val="239150355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NO">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468312" y="297247"/>
            <a:ext cx="7524000" cy="415498"/>
          </a:xfrm>
          <a:prstGeom prst="rect">
            <a:avLst/>
          </a:prstGeom>
        </p:spPr>
        <p:txBody>
          <a:bodyPr lIns="0">
            <a:spAutoFit/>
          </a:bodyPr>
          <a:lstStyle>
            <a:lvl1pPr marL="0" indent="0">
              <a:buNone/>
              <a:defRPr sz="21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CH" dirty="0"/>
              <a:t>Click to </a:t>
            </a:r>
            <a:r>
              <a:rPr lang="fr-CH" dirty="0" err="1"/>
              <a:t>add</a:t>
            </a:r>
            <a:r>
              <a:rPr lang="fr-CH" dirty="0"/>
              <a:t> </a:t>
            </a:r>
            <a:r>
              <a:rPr lang="fr-CH" dirty="0" err="1"/>
              <a:t>Title</a:t>
            </a:r>
            <a:r>
              <a:rPr lang="fr-CH" dirty="0"/>
              <a:t>, 28 pt, Bold</a:t>
            </a:r>
            <a:endParaRPr lang="en-GB" dirty="0"/>
          </a:p>
        </p:txBody>
      </p:sp>
      <p:sp>
        <p:nvSpPr>
          <p:cNvPr id="14" name="Text Placeholder 13"/>
          <p:cNvSpPr>
            <a:spLocks noGrp="1"/>
          </p:cNvSpPr>
          <p:nvPr>
            <p:ph type="body" sz="quarter" idx="11" hasCustomPrompt="1"/>
          </p:nvPr>
        </p:nvSpPr>
        <p:spPr>
          <a:xfrm>
            <a:off x="468312" y="692696"/>
            <a:ext cx="7524000" cy="432000"/>
          </a:xfrm>
          <a:prstGeom prst="rect">
            <a:avLst/>
          </a:prstGeom>
        </p:spPr>
        <p:txBody>
          <a:bodyPr lIns="0"/>
          <a:lstStyle>
            <a:lvl1pPr marL="0" indent="0">
              <a:buNone/>
              <a:defRPr sz="18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16" name="Picture Placeholder 15"/>
          <p:cNvSpPr>
            <a:spLocks noGrp="1"/>
          </p:cNvSpPr>
          <p:nvPr>
            <p:ph type="pic" sz="quarter" idx="12" hasCustomPrompt="1"/>
          </p:nvPr>
        </p:nvSpPr>
        <p:spPr>
          <a:xfrm>
            <a:off x="226594" y="1284954"/>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7" name="Picture Placeholder 15"/>
          <p:cNvSpPr>
            <a:spLocks noGrp="1"/>
          </p:cNvSpPr>
          <p:nvPr>
            <p:ph type="pic" sz="quarter" idx="13" hasCustomPrompt="1"/>
          </p:nvPr>
        </p:nvSpPr>
        <p:spPr>
          <a:xfrm>
            <a:off x="226594" y="3139926"/>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18" name="Picture Placeholder 15"/>
          <p:cNvSpPr>
            <a:spLocks noGrp="1"/>
          </p:cNvSpPr>
          <p:nvPr>
            <p:ph type="pic" sz="quarter" idx="14" hasCustomPrompt="1"/>
          </p:nvPr>
        </p:nvSpPr>
        <p:spPr>
          <a:xfrm>
            <a:off x="226594" y="4981811"/>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3" name="Text Placeholder 2"/>
          <p:cNvSpPr>
            <a:spLocks noGrp="1"/>
          </p:cNvSpPr>
          <p:nvPr>
            <p:ph type="body" sz="quarter" idx="21" hasCustomPrompt="1"/>
          </p:nvPr>
        </p:nvSpPr>
        <p:spPr>
          <a:xfrm>
            <a:off x="226594" y="2751482"/>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4" name="Text Placeholder 2"/>
          <p:cNvSpPr>
            <a:spLocks noGrp="1"/>
          </p:cNvSpPr>
          <p:nvPr>
            <p:ph type="body" sz="quarter" idx="24" hasCustomPrompt="1"/>
          </p:nvPr>
        </p:nvSpPr>
        <p:spPr>
          <a:xfrm>
            <a:off x="226594" y="4604438"/>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37" name="Text Placeholder 2"/>
          <p:cNvSpPr>
            <a:spLocks noGrp="1"/>
          </p:cNvSpPr>
          <p:nvPr>
            <p:ph type="body" sz="quarter" idx="27" hasCustomPrompt="1"/>
          </p:nvPr>
        </p:nvSpPr>
        <p:spPr>
          <a:xfrm>
            <a:off x="226594" y="6447665"/>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40" name="Picture Placeholder 15"/>
          <p:cNvSpPr>
            <a:spLocks noGrp="1"/>
          </p:cNvSpPr>
          <p:nvPr>
            <p:ph type="pic" sz="quarter" idx="28" hasCustomPrompt="1"/>
          </p:nvPr>
        </p:nvSpPr>
        <p:spPr>
          <a:xfrm>
            <a:off x="3299827" y="1284954"/>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41" name="Picture Placeholder 15"/>
          <p:cNvSpPr>
            <a:spLocks noGrp="1"/>
          </p:cNvSpPr>
          <p:nvPr>
            <p:ph type="pic" sz="quarter" idx="29" hasCustomPrompt="1"/>
          </p:nvPr>
        </p:nvSpPr>
        <p:spPr>
          <a:xfrm>
            <a:off x="3299827" y="3139926"/>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42" name="Picture Placeholder 15"/>
          <p:cNvSpPr>
            <a:spLocks noGrp="1"/>
          </p:cNvSpPr>
          <p:nvPr>
            <p:ph type="pic" sz="quarter" idx="30" hasCustomPrompt="1"/>
          </p:nvPr>
        </p:nvSpPr>
        <p:spPr>
          <a:xfrm>
            <a:off x="3299827" y="4981811"/>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43" name="Text Placeholder 2"/>
          <p:cNvSpPr>
            <a:spLocks noGrp="1"/>
          </p:cNvSpPr>
          <p:nvPr>
            <p:ph type="body" sz="quarter" idx="31" hasCustomPrompt="1"/>
          </p:nvPr>
        </p:nvSpPr>
        <p:spPr>
          <a:xfrm>
            <a:off x="3299827" y="2751482"/>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44" name="Text Placeholder 2"/>
          <p:cNvSpPr>
            <a:spLocks noGrp="1"/>
          </p:cNvSpPr>
          <p:nvPr>
            <p:ph type="body" sz="quarter" idx="32" hasCustomPrompt="1"/>
          </p:nvPr>
        </p:nvSpPr>
        <p:spPr>
          <a:xfrm>
            <a:off x="3299827" y="4604438"/>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45" name="Text Placeholder 2"/>
          <p:cNvSpPr>
            <a:spLocks noGrp="1"/>
          </p:cNvSpPr>
          <p:nvPr>
            <p:ph type="body" sz="quarter" idx="33" hasCustomPrompt="1"/>
          </p:nvPr>
        </p:nvSpPr>
        <p:spPr>
          <a:xfrm>
            <a:off x="3299827" y="6447665"/>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46" name="Picture Placeholder 15"/>
          <p:cNvSpPr>
            <a:spLocks noGrp="1"/>
          </p:cNvSpPr>
          <p:nvPr>
            <p:ph type="pic" sz="quarter" idx="34" hasCustomPrompt="1"/>
          </p:nvPr>
        </p:nvSpPr>
        <p:spPr>
          <a:xfrm>
            <a:off x="6373060" y="1284954"/>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47" name="Picture Placeholder 15"/>
          <p:cNvSpPr>
            <a:spLocks noGrp="1"/>
          </p:cNvSpPr>
          <p:nvPr>
            <p:ph type="pic" sz="quarter" idx="35" hasCustomPrompt="1"/>
          </p:nvPr>
        </p:nvSpPr>
        <p:spPr>
          <a:xfrm>
            <a:off x="6373060" y="3139926"/>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48" name="Picture Placeholder 15"/>
          <p:cNvSpPr>
            <a:spLocks noGrp="1"/>
          </p:cNvSpPr>
          <p:nvPr>
            <p:ph type="pic" sz="quarter" idx="36" hasCustomPrompt="1"/>
          </p:nvPr>
        </p:nvSpPr>
        <p:spPr>
          <a:xfrm>
            <a:off x="6373060" y="4981811"/>
            <a:ext cx="2555875" cy="1439862"/>
          </a:xfrm>
          <a:prstGeom prst="rect">
            <a:avLst/>
          </a:prstGeom>
        </p:spPr>
        <p:txBody>
          <a:bodyPr/>
          <a:lstStyle>
            <a:lvl1pPr marL="0" marR="0" indent="0" algn="l" defTabSz="685800" rtl="0" eaLnBrk="1" fontAlgn="auto" latinLnBrk="0" hangingPunct="1">
              <a:lnSpc>
                <a:spcPct val="100000"/>
              </a:lnSpc>
              <a:spcBef>
                <a:spcPct val="20000"/>
              </a:spcBef>
              <a:spcAft>
                <a:spcPts val="0"/>
              </a:spcAft>
              <a:buClrTx/>
              <a:buSzTx/>
              <a:buFont typeface="Arial" panose="020B0604020202020204" pitchFamily="34" charset="0"/>
              <a:buNone/>
              <a:tabLst/>
              <a:defRPr sz="900">
                <a:solidFill>
                  <a:schemeClr val="bg1"/>
                </a:solidFill>
              </a:defRPr>
            </a:lvl1pPr>
          </a:lstStyle>
          <a:p>
            <a:r>
              <a:rPr lang="en-US" dirty="0"/>
              <a:t>Drag picture to placeholder or click icon to add</a:t>
            </a:r>
            <a:endParaRPr lang="en-GB" dirty="0"/>
          </a:p>
          <a:p>
            <a:endParaRPr lang="en-GB" dirty="0"/>
          </a:p>
        </p:txBody>
      </p:sp>
      <p:sp>
        <p:nvSpPr>
          <p:cNvPr id="49" name="Text Placeholder 2"/>
          <p:cNvSpPr>
            <a:spLocks noGrp="1"/>
          </p:cNvSpPr>
          <p:nvPr>
            <p:ph type="body" sz="quarter" idx="37" hasCustomPrompt="1"/>
          </p:nvPr>
        </p:nvSpPr>
        <p:spPr>
          <a:xfrm>
            <a:off x="6373060" y="2751482"/>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50" name="Text Placeholder 2"/>
          <p:cNvSpPr>
            <a:spLocks noGrp="1"/>
          </p:cNvSpPr>
          <p:nvPr>
            <p:ph type="body" sz="quarter" idx="38" hasCustomPrompt="1"/>
          </p:nvPr>
        </p:nvSpPr>
        <p:spPr>
          <a:xfrm>
            <a:off x="6373060" y="4604438"/>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
        <p:nvSpPr>
          <p:cNvPr id="51" name="Text Placeholder 2"/>
          <p:cNvSpPr>
            <a:spLocks noGrp="1"/>
          </p:cNvSpPr>
          <p:nvPr>
            <p:ph type="body" sz="quarter" idx="39" hasCustomPrompt="1"/>
          </p:nvPr>
        </p:nvSpPr>
        <p:spPr>
          <a:xfrm>
            <a:off x="6373060" y="6447665"/>
            <a:ext cx="2555875" cy="138499"/>
          </a:xfrm>
          <a:prstGeom prst="rect">
            <a:avLst/>
          </a:prstGeom>
        </p:spPr>
        <p:txBody>
          <a:bodyPr lIns="0" tIns="0" rIns="0" bIns="0">
            <a:spAutoFit/>
          </a:bodyPr>
          <a:lstStyle>
            <a:lvl1pPr marL="0" indent="0">
              <a:buNone/>
              <a:defRPr sz="900" i="1" baseline="0">
                <a:solidFill>
                  <a:schemeClr val="accent1"/>
                </a:solidFill>
              </a:defRPr>
            </a:lvl1pPr>
          </a:lstStyle>
          <a:p>
            <a:pPr lvl="0"/>
            <a:r>
              <a:rPr lang="fr-CH" sz="900" dirty="0"/>
              <a:t>Click to </a:t>
            </a:r>
            <a:r>
              <a:rPr lang="fr-CH" sz="900" dirty="0" err="1"/>
              <a:t>add</a:t>
            </a:r>
            <a:r>
              <a:rPr lang="fr-CH" sz="900" dirty="0"/>
              <a:t> </a:t>
            </a:r>
            <a:r>
              <a:rPr lang="fr-CH" sz="900" dirty="0" err="1"/>
              <a:t>caption</a:t>
            </a:r>
            <a:endParaRPr lang="en-GB" dirty="0"/>
          </a:p>
        </p:txBody>
      </p:sp>
    </p:spTree>
    <p:extLst>
      <p:ext uri="{BB962C8B-B14F-4D97-AF65-F5344CB8AC3E}">
        <p14:creationId xmlns:p14="http://schemas.microsoft.com/office/powerpoint/2010/main" val="206296328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160" userDrawn="1">
          <p15:clr>
            <a:srgbClr val="FBAE40"/>
          </p15:clr>
        </p15:guide>
        <p15:guide id="3" pos="102" userDrawn="1">
          <p15:clr>
            <a:srgbClr val="FBAE40"/>
          </p15:clr>
        </p15:guide>
        <p15:guide id="4" pos="4218" userDrawn="1">
          <p15:clr>
            <a:srgbClr val="FBAE40"/>
          </p15:clr>
        </p15:guide>
        <p15:guide id="5" orient="horz" pos="799" userDrawn="1">
          <p15:clr>
            <a:srgbClr val="FBAE40"/>
          </p15:clr>
        </p15:guide>
        <p15:guide id="6" orient="horz" pos="4201" userDrawn="1">
          <p15:clr>
            <a:srgbClr val="FBAE40"/>
          </p15:clr>
        </p15:guide>
        <p15:guide id="7" orient="horz" pos="4065" userDrawn="1">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2124968"/>
            <a:ext cx="6858000" cy="1384995"/>
          </a:xfrm>
        </p:spPr>
        <p:txBody>
          <a:bodyPr anchor="b"/>
          <a:lstStyle>
            <a:lvl1pPr algn="ctr">
              <a:defRPr sz="4500"/>
            </a:lvl1pPr>
          </a:lstStyle>
          <a:p>
            <a:r>
              <a:rPr lang="en-US"/>
              <a:t>Click to edit Master title style</a:t>
            </a:r>
            <a:endParaRPr lang="en-GB"/>
          </a:p>
        </p:txBody>
      </p:sp>
      <p:sp>
        <p:nvSpPr>
          <p:cNvPr id="3" name="Subtitle 2"/>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GB"/>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14D8D7F2-C2CE-4918-9BB1-5C6026F01436}" type="datetimeFigureOut">
              <a:rPr lang="en-GB" smtClean="0"/>
              <a:t>26/04/2024</a:t>
            </a:fld>
            <a:endParaRPr lang="en-GB" dirty="0"/>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GB" dirty="0"/>
          </a:p>
        </p:txBody>
      </p:sp>
      <p:sp>
        <p:nvSpPr>
          <p:cNvPr id="6" name="Slide Number Placeholder 5"/>
          <p:cNvSpPr>
            <a:spLocks noGrp="1"/>
          </p:cNvSpPr>
          <p:nvPr>
            <p:ph type="sldNum" sz="quarter" idx="12"/>
          </p:nvPr>
        </p:nvSpPr>
        <p:spPr>
          <a:xfrm>
            <a:off x="6457950" y="6356351"/>
            <a:ext cx="2057400" cy="365125"/>
          </a:xfrm>
          <a:prstGeom prst="rect">
            <a:avLst/>
          </a:prstGeom>
        </p:spPr>
        <p:txBody>
          <a:bodyPr/>
          <a:lstStyle/>
          <a:p>
            <a:fld id="{920B04D3-4D9E-48D4-88D7-8C65252DA554}" type="slidenum">
              <a:rPr lang="en-GB" smtClean="0"/>
              <a:t>‹Nr.›</a:t>
            </a:fld>
            <a:endParaRPr lang="en-GB" dirty="0"/>
          </a:p>
        </p:txBody>
      </p:sp>
    </p:spTree>
    <p:extLst>
      <p:ext uri="{BB962C8B-B14F-4D97-AF65-F5344CB8AC3E}">
        <p14:creationId xmlns:p14="http://schemas.microsoft.com/office/powerpoint/2010/main" val="38025497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Basic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468313" y="297247"/>
            <a:ext cx="7488064" cy="523220"/>
          </a:xfrm>
          <a:prstGeom prst="rect">
            <a:avLst/>
          </a:prstGeom>
        </p:spPr>
        <p:txBody>
          <a:bodyPr lIns="0">
            <a:spAutoFit/>
          </a:bodyPr>
          <a:lstStyle>
            <a:lvl1pPr marL="0" indent="0">
              <a:buNone/>
              <a:defRPr sz="2800" b="1">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CH" dirty="0"/>
              <a:t>Click to </a:t>
            </a:r>
            <a:r>
              <a:rPr lang="fr-CH" dirty="0" err="1"/>
              <a:t>add</a:t>
            </a:r>
            <a:r>
              <a:rPr lang="fr-CH" dirty="0"/>
              <a:t> </a:t>
            </a:r>
            <a:r>
              <a:rPr lang="fr-CH" dirty="0" err="1"/>
              <a:t>Title</a:t>
            </a:r>
            <a:r>
              <a:rPr lang="fr-CH" dirty="0"/>
              <a:t>, 28 pt, Bold</a:t>
            </a:r>
            <a:endParaRPr lang="en-GB" dirty="0"/>
          </a:p>
        </p:txBody>
      </p:sp>
      <p:sp>
        <p:nvSpPr>
          <p:cNvPr id="14" name="Text Placeholder 13"/>
          <p:cNvSpPr>
            <a:spLocks noGrp="1"/>
          </p:cNvSpPr>
          <p:nvPr>
            <p:ph type="body" sz="quarter" idx="11" hasCustomPrompt="1"/>
          </p:nvPr>
        </p:nvSpPr>
        <p:spPr>
          <a:xfrm>
            <a:off x="468312" y="692696"/>
            <a:ext cx="7488065" cy="461665"/>
          </a:xfrm>
          <a:prstGeom prst="rect">
            <a:avLst/>
          </a:prstGeom>
        </p:spPr>
        <p:txBody>
          <a:bodyPr l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extLst>
      <p:ext uri="{BB962C8B-B14F-4D97-AF65-F5344CB8AC3E}">
        <p14:creationId xmlns:p14="http://schemas.microsoft.com/office/powerpoint/2010/main" val="3440697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Basic layout_WHITE">
    <p:bg>
      <p:bgRef idx="1001">
        <a:schemeClr val="bg1"/>
      </p:bgRef>
    </p:bg>
    <p:spTree>
      <p:nvGrpSpPr>
        <p:cNvPr id="1" name=""/>
        <p:cNvGrpSpPr/>
        <p:nvPr/>
      </p:nvGrpSpPr>
      <p:grpSpPr>
        <a:xfrm>
          <a:off x="0" y="0"/>
          <a:ext cx="0" cy="0"/>
          <a:chOff x="0" y="0"/>
          <a:chExt cx="0" cy="0"/>
        </a:xfrm>
      </p:grpSpPr>
      <p:grpSp>
        <p:nvGrpSpPr>
          <p:cNvPr id="15" name="Group 14"/>
          <p:cNvGrpSpPr/>
          <p:nvPr userDrawn="1"/>
        </p:nvGrpSpPr>
        <p:grpSpPr>
          <a:xfrm>
            <a:off x="-74428" y="1183352"/>
            <a:ext cx="9315245" cy="5690808"/>
            <a:chOff x="-74428" y="1183352"/>
            <a:chExt cx="9315245" cy="5690808"/>
          </a:xfrm>
        </p:grpSpPr>
        <p:grpSp>
          <p:nvGrpSpPr>
            <p:cNvPr id="16" name="Group 15"/>
            <p:cNvGrpSpPr/>
            <p:nvPr/>
          </p:nvGrpSpPr>
          <p:grpSpPr>
            <a:xfrm>
              <a:off x="-74428" y="1199710"/>
              <a:ext cx="9292855" cy="5674450"/>
              <a:chOff x="-74428" y="1199710"/>
              <a:chExt cx="9292855" cy="5674450"/>
            </a:xfrm>
          </p:grpSpPr>
          <p:grpSp>
            <p:nvGrpSpPr>
              <p:cNvPr id="18" name="Group 17"/>
              <p:cNvGrpSpPr/>
              <p:nvPr/>
            </p:nvGrpSpPr>
            <p:grpSpPr>
              <a:xfrm>
                <a:off x="0" y="1268412"/>
                <a:ext cx="9218427" cy="5605748"/>
                <a:chOff x="0" y="1268412"/>
                <a:chExt cx="9218427" cy="5605748"/>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551391"/>
                  <a:ext cx="9108000"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8" name="Rounded Rectangle 47"/>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9" name="Group 48"/>
          <p:cNvGrpSpPr/>
          <p:nvPr userDrawn="1"/>
        </p:nvGrpSpPr>
        <p:grpSpPr>
          <a:xfrm>
            <a:off x="7684848" y="6412290"/>
            <a:ext cx="559962" cy="255454"/>
            <a:chOff x="7694093" y="1499285"/>
            <a:chExt cx="559962" cy="255454"/>
          </a:xfrm>
        </p:grpSpPr>
        <p:grpSp>
          <p:nvGrpSpPr>
            <p:cNvPr id="50" name="Group 49"/>
            <p:cNvGrpSpPr/>
            <p:nvPr/>
          </p:nvGrpSpPr>
          <p:grpSpPr>
            <a:xfrm>
              <a:off x="7694093" y="1499285"/>
              <a:ext cx="486897" cy="255374"/>
              <a:chOff x="7694093" y="1499285"/>
              <a:chExt cx="486897" cy="255374"/>
            </a:xfrm>
          </p:grpSpPr>
          <p:sp>
            <p:nvSpPr>
              <p:cNvPr id="52" name="Rounded Rectangle 5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 name="Flowchart: Extract 5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 name="Freeform 5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1" name="TextBox 50"/>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55" name="Group 54"/>
          <p:cNvGrpSpPr/>
          <p:nvPr userDrawn="1"/>
        </p:nvGrpSpPr>
        <p:grpSpPr>
          <a:xfrm>
            <a:off x="8198004" y="6412290"/>
            <a:ext cx="580459" cy="255454"/>
            <a:chOff x="8232919" y="1499285"/>
            <a:chExt cx="580459" cy="255454"/>
          </a:xfrm>
        </p:grpSpPr>
        <p:sp>
          <p:nvSpPr>
            <p:cNvPr id="56" name="TextBox 55"/>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91" name="Group 90"/>
            <p:cNvGrpSpPr/>
            <p:nvPr/>
          </p:nvGrpSpPr>
          <p:grpSpPr>
            <a:xfrm flipH="1">
              <a:off x="8263109" y="1499285"/>
              <a:ext cx="486897" cy="255374"/>
              <a:chOff x="7694093" y="1499285"/>
              <a:chExt cx="486897" cy="255374"/>
            </a:xfrm>
          </p:grpSpPr>
          <p:sp>
            <p:nvSpPr>
              <p:cNvPr id="93" name="Rounded Rectangle 9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 name="Flowchart: Extract 9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 name="Freeform 9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2" name="TextBox 91"/>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6" name="Group 95"/>
          <p:cNvGrpSpPr/>
          <p:nvPr userDrawn="1"/>
        </p:nvGrpSpPr>
        <p:grpSpPr>
          <a:xfrm>
            <a:off x="7369126" y="6412063"/>
            <a:ext cx="255600" cy="255600"/>
            <a:chOff x="7309565" y="1555708"/>
            <a:chExt cx="255600" cy="255600"/>
          </a:xfrm>
        </p:grpSpPr>
        <p:sp>
          <p:nvSpPr>
            <p:cNvPr id="97" name="Rounded Rectangle 96"/>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8" name="Group 97"/>
            <p:cNvGrpSpPr/>
            <p:nvPr/>
          </p:nvGrpSpPr>
          <p:grpSpPr>
            <a:xfrm rot="5400000">
              <a:off x="7326125" y="1585157"/>
              <a:ext cx="222481" cy="196703"/>
              <a:chOff x="3872677" y="4058072"/>
              <a:chExt cx="582875" cy="515338"/>
            </a:xfrm>
          </p:grpSpPr>
          <p:sp>
            <p:nvSpPr>
              <p:cNvPr id="99" name="Freeform 98"/>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 name="Isosceles Triangle 99"/>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 name="Rectangle 100"/>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02" name="Rounded Rectangle 101">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3" name="Group 102"/>
          <p:cNvGrpSpPr/>
          <p:nvPr userDrawn="1"/>
        </p:nvGrpSpPr>
        <p:grpSpPr>
          <a:xfrm>
            <a:off x="7057077" y="6418865"/>
            <a:ext cx="255600" cy="255600"/>
            <a:chOff x="3795820" y="6272913"/>
            <a:chExt cx="255600" cy="255600"/>
          </a:xfrm>
        </p:grpSpPr>
        <p:sp>
          <p:nvSpPr>
            <p:cNvPr id="104" name="Rounded Rectangle 103"/>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p:nvGrpSpPr>
          <p:grpSpPr>
            <a:xfrm>
              <a:off x="3814169" y="6278769"/>
              <a:ext cx="218901" cy="221006"/>
              <a:chOff x="7361515" y="2284489"/>
              <a:chExt cx="277200" cy="279865"/>
            </a:xfrm>
          </p:grpSpPr>
          <p:sp>
            <p:nvSpPr>
              <p:cNvPr id="106" name="Rectangle 105"/>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7" name="Rectangle 106"/>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8" name="Freeform 107"/>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09" name="Rectangle 108"/>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10" name="Rounded Rectangle 109"/>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 name="Rounded Rectangle 11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ounded Rectangle 11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 name="Rounded Rectangle 112">
            <a:hlinkClick r:id="rId3"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4" name="Rounded Rectangle 113">
            <a:hlinkClick r:id="rId3" action="ppaction://hlinksldjump"/>
            <a:hlinkHover r:id="" action="ppaction://noaction" highlightClick="1"/>
          </p:cNvPr>
          <p:cNvSpPr/>
          <p:nvPr userDrawn="1"/>
        </p:nvSpPr>
        <p:spPr>
          <a:xfrm flipH="1">
            <a:off x="7359824" y="640609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 name="Text Placeholder 13"/>
          <p:cNvSpPr>
            <a:spLocks noGrp="1"/>
          </p:cNvSpPr>
          <p:nvPr>
            <p:ph type="body" sz="quarter" idx="11" hasCustomPrompt="1"/>
          </p:nvPr>
        </p:nvSpPr>
        <p:spPr>
          <a:xfrm>
            <a:off x="468314" y="692696"/>
            <a:ext cx="6152619" cy="369332"/>
          </a:xfrm>
          <a:prstGeom prst="rect">
            <a:avLst/>
          </a:prstGeom>
        </p:spPr>
        <p:txBody>
          <a:bodyPr wrap="square" lIns="0" tIns="0" rIns="0" bIns="0">
            <a:spAutoFit/>
          </a:bodyPr>
          <a:lstStyle>
            <a:lvl1pPr marL="0" indent="0">
              <a:buNone/>
              <a:defRPr sz="2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
        <p:nvSpPr>
          <p:cNvPr id="57" name="Title 1"/>
          <p:cNvSpPr>
            <a:spLocks noGrp="1"/>
          </p:cNvSpPr>
          <p:nvPr>
            <p:ph type="title"/>
          </p:nvPr>
        </p:nvSpPr>
        <p:spPr>
          <a:xfrm>
            <a:off x="468001" y="299357"/>
            <a:ext cx="6161400" cy="430887"/>
          </a:xfrm>
        </p:spPr>
        <p:txBody>
          <a:bodyPr/>
          <a:lstStyle>
            <a:lvl1pPr>
              <a:defRPr>
                <a:solidFill>
                  <a:schemeClr val="tx1"/>
                </a:solidFill>
              </a:defRPr>
            </a:lvl1pPr>
          </a:lstStyle>
          <a:p>
            <a:r>
              <a:rPr lang="en-US" dirty="0"/>
              <a:t>Click to edit Master title style</a:t>
            </a:r>
            <a:endParaRPr lang="en-GB" dirty="0"/>
          </a:p>
        </p:txBody>
      </p:sp>
      <p:pic>
        <p:nvPicPr>
          <p:cNvPr id="58" name="Picture 57" descr="ess_logo_frugal_blue_cmyk.png"/>
          <p:cNvPicPr>
            <a:picLocks noChangeAspect="1"/>
          </p:cNvPicPr>
          <p:nvPr userDrawn="1"/>
        </p:nvPicPr>
        <p:blipFill>
          <a:blip r:embed="rId4">
            <a:biLevel thresh="50000"/>
            <a:extLst>
              <a:ext uri="{28A0092B-C50C-407E-A947-70E740481C1C}">
                <a14:useLocalDpi xmlns:a14="http://schemas.microsoft.com/office/drawing/2010/main" val="0"/>
              </a:ext>
            </a:extLst>
          </a:blip>
          <a:stretch>
            <a:fillRect/>
          </a:stretch>
        </p:blipFill>
        <p:spPr>
          <a:xfrm>
            <a:off x="6711020" y="268856"/>
            <a:ext cx="1332322" cy="716904"/>
          </a:xfrm>
          <a:prstGeom prst="rect">
            <a:avLst/>
          </a:prstGeom>
        </p:spPr>
      </p:pic>
    </p:spTree>
    <p:custDataLst>
      <p:tags r:id="rId1"/>
    </p:custDataLst>
    <p:extLst>
      <p:ext uri="{BB962C8B-B14F-4D97-AF65-F5344CB8AC3E}">
        <p14:creationId xmlns:p14="http://schemas.microsoft.com/office/powerpoint/2010/main" val="900387816"/>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4_Basic layout_WHITE">
    <p:bg>
      <p:bgPr>
        <a:solidFill>
          <a:schemeClr val="tx2"/>
        </a:solidFill>
        <a:effectLst/>
      </p:bgPr>
    </p:bg>
    <p:spTree>
      <p:nvGrpSpPr>
        <p:cNvPr id="1" name=""/>
        <p:cNvGrpSpPr/>
        <p:nvPr/>
      </p:nvGrpSpPr>
      <p:grpSpPr>
        <a:xfrm>
          <a:off x="0" y="0"/>
          <a:ext cx="0" cy="0"/>
          <a:chOff x="0" y="0"/>
          <a:chExt cx="0" cy="0"/>
        </a:xfrm>
      </p:grpSpPr>
      <p:grpSp>
        <p:nvGrpSpPr>
          <p:cNvPr id="15" name="Group 14"/>
          <p:cNvGrpSpPr/>
          <p:nvPr userDrawn="1"/>
        </p:nvGrpSpPr>
        <p:grpSpPr>
          <a:xfrm>
            <a:off x="-74428" y="1183352"/>
            <a:ext cx="9315245" cy="5690808"/>
            <a:chOff x="-74428" y="1183352"/>
            <a:chExt cx="9315245" cy="5690808"/>
          </a:xfrm>
        </p:grpSpPr>
        <p:grpSp>
          <p:nvGrpSpPr>
            <p:cNvPr id="16" name="Group 15"/>
            <p:cNvGrpSpPr/>
            <p:nvPr/>
          </p:nvGrpSpPr>
          <p:grpSpPr>
            <a:xfrm>
              <a:off x="-74428" y="1199710"/>
              <a:ext cx="9292855" cy="5674450"/>
              <a:chOff x="-74428" y="1199710"/>
              <a:chExt cx="9292855" cy="5674450"/>
            </a:xfrm>
          </p:grpSpPr>
          <p:grpSp>
            <p:nvGrpSpPr>
              <p:cNvPr id="18" name="Group 17"/>
              <p:cNvGrpSpPr/>
              <p:nvPr/>
            </p:nvGrpSpPr>
            <p:grpSpPr>
              <a:xfrm>
                <a:off x="0" y="1268412"/>
                <a:ext cx="9218427" cy="5605748"/>
                <a:chOff x="0" y="1268412"/>
                <a:chExt cx="9218427" cy="5605748"/>
              </a:xfrm>
            </p:grpSpPr>
            <p:sp>
              <p:nvSpPr>
                <p:cNvPr id="20" name="Rectangle 19"/>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 name="Rectangle 20"/>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 name="Trapezoid 21"/>
                <p:cNvSpPr/>
                <p:nvPr/>
              </p:nvSpPr>
              <p:spPr>
                <a:xfrm>
                  <a:off x="0" y="5551391"/>
                  <a:ext cx="9108000" cy="1306609"/>
                </a:xfrm>
                <a:prstGeom prst="trapezoid">
                  <a:avLst>
                    <a:gd name="adj" fmla="val 73746"/>
                  </a:avLst>
                </a:prstGeom>
                <a:solidFill>
                  <a:schemeClr val="accent4">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 name="Freeform 18"/>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 name="Freeform 16"/>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9" name="Rounded Rectangle 58"/>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0" name="Group 59"/>
          <p:cNvGrpSpPr/>
          <p:nvPr userDrawn="1"/>
        </p:nvGrpSpPr>
        <p:grpSpPr>
          <a:xfrm>
            <a:off x="7684848" y="6412290"/>
            <a:ext cx="559962" cy="255454"/>
            <a:chOff x="7694093" y="1499285"/>
            <a:chExt cx="559962" cy="255454"/>
          </a:xfrm>
        </p:grpSpPr>
        <p:grpSp>
          <p:nvGrpSpPr>
            <p:cNvPr id="61" name="Group 60"/>
            <p:cNvGrpSpPr/>
            <p:nvPr/>
          </p:nvGrpSpPr>
          <p:grpSpPr>
            <a:xfrm>
              <a:off x="7694093" y="1499285"/>
              <a:ext cx="486897" cy="255374"/>
              <a:chOff x="7694093" y="1499285"/>
              <a:chExt cx="486897" cy="255374"/>
            </a:xfrm>
          </p:grpSpPr>
          <p:sp>
            <p:nvSpPr>
              <p:cNvPr id="63" name="Rounded Rectangle 6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Flowchart: Extract 6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Freeform 6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2" name="TextBox 6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66" name="Group 65"/>
          <p:cNvGrpSpPr/>
          <p:nvPr userDrawn="1"/>
        </p:nvGrpSpPr>
        <p:grpSpPr>
          <a:xfrm>
            <a:off x="8198004" y="6412290"/>
            <a:ext cx="580459" cy="255454"/>
            <a:chOff x="8232919" y="1499285"/>
            <a:chExt cx="580459" cy="255454"/>
          </a:xfrm>
        </p:grpSpPr>
        <p:sp>
          <p:nvSpPr>
            <p:cNvPr id="67" name="TextBox 6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68" name="Group 67"/>
            <p:cNvGrpSpPr/>
            <p:nvPr/>
          </p:nvGrpSpPr>
          <p:grpSpPr>
            <a:xfrm flipH="1">
              <a:off x="8263109" y="1499285"/>
              <a:ext cx="486897" cy="255374"/>
              <a:chOff x="7694093" y="1499285"/>
              <a:chExt cx="486897" cy="255374"/>
            </a:xfrm>
          </p:grpSpPr>
          <p:sp>
            <p:nvSpPr>
              <p:cNvPr id="70" name="Rounded Rectangle 6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Flowchart: Extract 7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 name="Freeform 7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9" name="TextBox 6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73" name="Group 72"/>
          <p:cNvGrpSpPr/>
          <p:nvPr userDrawn="1"/>
        </p:nvGrpSpPr>
        <p:grpSpPr>
          <a:xfrm>
            <a:off x="7369126" y="6412063"/>
            <a:ext cx="255600" cy="255600"/>
            <a:chOff x="7309565" y="1555708"/>
            <a:chExt cx="255600" cy="255600"/>
          </a:xfrm>
        </p:grpSpPr>
        <p:sp>
          <p:nvSpPr>
            <p:cNvPr id="74" name="Rounded Rectangle 7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75" name="Group 74"/>
            <p:cNvGrpSpPr/>
            <p:nvPr/>
          </p:nvGrpSpPr>
          <p:grpSpPr>
            <a:xfrm rot="5400000">
              <a:off x="7326125" y="1585157"/>
              <a:ext cx="222481" cy="196703"/>
              <a:chOff x="3872677" y="4058072"/>
              <a:chExt cx="582875" cy="515338"/>
            </a:xfrm>
          </p:grpSpPr>
          <p:sp>
            <p:nvSpPr>
              <p:cNvPr id="76" name="Freeform 7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 name="Isosceles Triangle 7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 name="Rectangle 7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79" name="Rounded Rectangle 78">
            <a:hlinkClick r:id="rId3"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0" name="Group 79"/>
          <p:cNvGrpSpPr/>
          <p:nvPr userDrawn="1"/>
        </p:nvGrpSpPr>
        <p:grpSpPr>
          <a:xfrm>
            <a:off x="7057077" y="6418865"/>
            <a:ext cx="255600" cy="255600"/>
            <a:chOff x="3795820" y="6272913"/>
            <a:chExt cx="255600" cy="255600"/>
          </a:xfrm>
        </p:grpSpPr>
        <p:sp>
          <p:nvSpPr>
            <p:cNvPr id="81" name="Rounded Rectangle 8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82" name="Group 81"/>
            <p:cNvGrpSpPr/>
            <p:nvPr/>
          </p:nvGrpSpPr>
          <p:grpSpPr>
            <a:xfrm>
              <a:off x="3814169" y="6278769"/>
              <a:ext cx="218901" cy="221006"/>
              <a:chOff x="7361515" y="2284489"/>
              <a:chExt cx="277200" cy="279865"/>
            </a:xfrm>
          </p:grpSpPr>
          <p:sp>
            <p:nvSpPr>
              <p:cNvPr id="83" name="Rectangle 8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4" name="Rectangle 8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5" name="Freeform 8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86" name="Rectangle 8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87" name="Rounded Rectangle 86"/>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 name="Rounded Rectangle 110">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 name="Rounded Rectangle 111">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 name="Rounded Rectangle 45">
            <a:hlinkClick r:id="rId4"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 name="Title 1"/>
          <p:cNvSpPr>
            <a:spLocks noGrp="1"/>
          </p:cNvSpPr>
          <p:nvPr>
            <p:ph type="title"/>
          </p:nvPr>
        </p:nvSpPr>
        <p:spPr>
          <a:xfrm>
            <a:off x="468000" y="299357"/>
            <a:ext cx="6127533" cy="430887"/>
          </a:xfrm>
        </p:spPr>
        <p:txBody>
          <a:bodyPr/>
          <a:lstStyle>
            <a:lvl1pPr>
              <a:defRPr>
                <a:solidFill>
                  <a:schemeClr val="bg1"/>
                </a:solidFill>
              </a:defRPr>
            </a:lvl1pPr>
          </a:lstStyle>
          <a:p>
            <a:r>
              <a:rPr lang="en-US" dirty="0"/>
              <a:t>Click to edit Master title style</a:t>
            </a:r>
            <a:endParaRPr lang="en-GB" dirty="0"/>
          </a:p>
        </p:txBody>
      </p:sp>
      <p:sp>
        <p:nvSpPr>
          <p:cNvPr id="48" name="Text Placeholder 13"/>
          <p:cNvSpPr>
            <a:spLocks noGrp="1"/>
          </p:cNvSpPr>
          <p:nvPr>
            <p:ph type="body" sz="quarter" idx="11" hasCustomPrompt="1"/>
          </p:nvPr>
        </p:nvSpPr>
        <p:spPr>
          <a:xfrm>
            <a:off x="468313" y="692696"/>
            <a:ext cx="6059487" cy="369332"/>
          </a:xfrm>
          <a:prstGeom prst="rect">
            <a:avLst/>
          </a:prstGeom>
        </p:spPr>
        <p:txBody>
          <a:bodyPr wrap="square" lIns="0" tIns="0" rIns="0" bIns="0">
            <a:spAutoFit/>
          </a:bodyPr>
          <a:lstStyle>
            <a:lvl1pPr marL="0" indent="0">
              <a:buNone/>
              <a:defRPr sz="2400">
                <a:solidFill>
                  <a:schemeClr val="accent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edit sub-title, 24 </a:t>
            </a:r>
            <a:r>
              <a:rPr lang="en-US" dirty="0" err="1"/>
              <a:t>pt</a:t>
            </a:r>
            <a:endParaRPr lang="en-US" dirty="0"/>
          </a:p>
        </p:txBody>
      </p:sp>
    </p:spTree>
    <p:custDataLst>
      <p:tags r:id="rId1"/>
    </p:custDataLst>
    <p:extLst>
      <p:ext uri="{BB962C8B-B14F-4D97-AF65-F5344CB8AC3E}">
        <p14:creationId xmlns:p14="http://schemas.microsoft.com/office/powerpoint/2010/main" val="232968355"/>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799">
          <p15:clr>
            <a:srgbClr val="F26B43"/>
          </p15:clr>
        </p15:guide>
      </p15:sldGuideLst>
    </p:ext>
  </p:extLst>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 Target="../slides/slide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 Target="../slides/slide4.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tags" Target="../tags/tag2.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 name="Isosceles Triangle 6"/>
          <p:cNvSpPr/>
          <p:nvPr/>
        </p:nvSpPr>
        <p:spPr>
          <a:xfrm>
            <a:off x="3203849" y="-371244"/>
            <a:ext cx="144016" cy="144016"/>
          </a:xfrm>
          <a:prstGeom prst="triangle">
            <a:avLst/>
          </a:prstGeom>
          <a:solidFill>
            <a:schemeClr val="accent2"/>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8" name="Isosceles Triangle 7"/>
          <p:cNvSpPr/>
          <p:nvPr/>
        </p:nvSpPr>
        <p:spPr>
          <a:xfrm>
            <a:off x="8604449" y="-387424"/>
            <a:ext cx="144016" cy="144016"/>
          </a:xfrm>
          <a:prstGeom prst="triangle">
            <a:avLst/>
          </a:prstGeom>
          <a:solidFill>
            <a:schemeClr val="accent2"/>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9" name="Isosceles Triangle 8"/>
          <p:cNvSpPr/>
          <p:nvPr/>
        </p:nvSpPr>
        <p:spPr>
          <a:xfrm>
            <a:off x="395537" y="-171400"/>
            <a:ext cx="144016" cy="144016"/>
          </a:xfrm>
          <a:prstGeom prst="triangle">
            <a:avLst/>
          </a:prstGeom>
          <a:solidFill>
            <a:schemeClr val="accent3"/>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1" name="Isosceles Triangle 10"/>
          <p:cNvSpPr/>
          <p:nvPr/>
        </p:nvSpPr>
        <p:spPr>
          <a:xfrm>
            <a:off x="2915817" y="-207404"/>
            <a:ext cx="144016" cy="144016"/>
          </a:xfrm>
          <a:prstGeom prst="triangle">
            <a:avLst/>
          </a:prstGeom>
          <a:solidFill>
            <a:schemeClr val="bg1"/>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2" name="Isosceles Triangle 11"/>
          <p:cNvSpPr/>
          <p:nvPr/>
        </p:nvSpPr>
        <p:spPr>
          <a:xfrm>
            <a:off x="3203849" y="-207404"/>
            <a:ext cx="144016" cy="144016"/>
          </a:xfrm>
          <a:prstGeom prst="triangle">
            <a:avLst/>
          </a:prstGeom>
          <a:solidFill>
            <a:schemeClr val="accent3"/>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3" name="Isosceles Triangle 12"/>
          <p:cNvSpPr/>
          <p:nvPr/>
        </p:nvSpPr>
        <p:spPr>
          <a:xfrm>
            <a:off x="5796137" y="-207404"/>
            <a:ext cx="144016" cy="144016"/>
          </a:xfrm>
          <a:prstGeom prst="triangle">
            <a:avLst/>
          </a:prstGeom>
          <a:solidFill>
            <a:schemeClr val="bg1"/>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4" name="Isosceles Triangle 13"/>
          <p:cNvSpPr/>
          <p:nvPr/>
        </p:nvSpPr>
        <p:spPr>
          <a:xfrm>
            <a:off x="6048165" y="-207404"/>
            <a:ext cx="144016" cy="144016"/>
          </a:xfrm>
          <a:prstGeom prst="triangle">
            <a:avLst/>
          </a:prstGeom>
          <a:solidFill>
            <a:schemeClr val="bg1"/>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6" name="Isosceles Triangle 15"/>
          <p:cNvSpPr/>
          <p:nvPr/>
        </p:nvSpPr>
        <p:spPr>
          <a:xfrm>
            <a:off x="9180513" y="2924944"/>
            <a:ext cx="144016" cy="144016"/>
          </a:xfrm>
          <a:prstGeom prst="triangle">
            <a:avLst/>
          </a:prstGeom>
          <a:solidFill>
            <a:schemeClr val="accent3"/>
          </a:solidFill>
          <a:ln>
            <a:noFill/>
          </a:ln>
          <a:scene3d>
            <a:camera prst="orthographicFront">
              <a:rot lat="0" lon="0" rev="54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7" name="Isosceles Triangle 16"/>
          <p:cNvSpPr/>
          <p:nvPr/>
        </p:nvSpPr>
        <p:spPr>
          <a:xfrm>
            <a:off x="9180513" y="3176972"/>
            <a:ext cx="144016" cy="144016"/>
          </a:xfrm>
          <a:prstGeom prst="triangle">
            <a:avLst/>
          </a:prstGeom>
          <a:solidFill>
            <a:schemeClr val="accent3"/>
          </a:solidFill>
          <a:ln>
            <a:noFill/>
          </a:ln>
          <a:scene3d>
            <a:camera prst="orthographicFront">
              <a:rot lat="0" lon="0" rev="54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8" name="Isosceles Triangle 17"/>
          <p:cNvSpPr/>
          <p:nvPr/>
        </p:nvSpPr>
        <p:spPr>
          <a:xfrm>
            <a:off x="9180513" y="4617467"/>
            <a:ext cx="144016" cy="144016"/>
          </a:xfrm>
          <a:prstGeom prst="triangle">
            <a:avLst/>
          </a:prstGeom>
          <a:solidFill>
            <a:schemeClr val="accent3"/>
          </a:solidFill>
          <a:ln>
            <a:noFill/>
          </a:ln>
          <a:scene3d>
            <a:camera prst="orthographicFront">
              <a:rot lat="0" lon="0" rev="54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19" name="Isosceles Triangle 18"/>
          <p:cNvSpPr/>
          <p:nvPr/>
        </p:nvSpPr>
        <p:spPr>
          <a:xfrm>
            <a:off x="9180513" y="4869880"/>
            <a:ext cx="144016" cy="144016"/>
          </a:xfrm>
          <a:prstGeom prst="triangle">
            <a:avLst/>
          </a:prstGeom>
          <a:solidFill>
            <a:schemeClr val="accent3"/>
          </a:solidFill>
          <a:ln>
            <a:noFill/>
          </a:ln>
          <a:scene3d>
            <a:camera prst="orthographicFront">
              <a:rot lat="0" lon="0" rev="54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1" name="Isosceles Triangle 20"/>
          <p:cNvSpPr/>
          <p:nvPr/>
        </p:nvSpPr>
        <p:spPr>
          <a:xfrm>
            <a:off x="-252536" y="1484784"/>
            <a:ext cx="144016" cy="144016"/>
          </a:xfrm>
          <a:prstGeom prst="triangle">
            <a:avLst/>
          </a:prstGeom>
          <a:solidFill>
            <a:schemeClr val="accent3"/>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3" name="Isosceles Triangle 22"/>
          <p:cNvSpPr/>
          <p:nvPr/>
        </p:nvSpPr>
        <p:spPr>
          <a:xfrm>
            <a:off x="-252536" y="2924944"/>
            <a:ext cx="144016" cy="144016"/>
          </a:xfrm>
          <a:prstGeom prst="triangle">
            <a:avLst/>
          </a:prstGeom>
          <a:solidFill>
            <a:schemeClr val="accent3"/>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4" name="Isosceles Triangle 23"/>
          <p:cNvSpPr/>
          <p:nvPr/>
        </p:nvSpPr>
        <p:spPr>
          <a:xfrm>
            <a:off x="-252536" y="3157848"/>
            <a:ext cx="144016" cy="144016"/>
          </a:xfrm>
          <a:prstGeom prst="triangle">
            <a:avLst/>
          </a:prstGeom>
          <a:solidFill>
            <a:schemeClr val="accent3"/>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5" name="Isosceles Triangle 24"/>
          <p:cNvSpPr/>
          <p:nvPr/>
        </p:nvSpPr>
        <p:spPr>
          <a:xfrm>
            <a:off x="-216532" y="4617132"/>
            <a:ext cx="144016" cy="144016"/>
          </a:xfrm>
          <a:prstGeom prst="triangle">
            <a:avLst/>
          </a:prstGeom>
          <a:solidFill>
            <a:schemeClr val="accent3"/>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6" name="Isosceles Triangle 25"/>
          <p:cNvSpPr/>
          <p:nvPr/>
        </p:nvSpPr>
        <p:spPr>
          <a:xfrm>
            <a:off x="-211990" y="4869880"/>
            <a:ext cx="144016" cy="144016"/>
          </a:xfrm>
          <a:prstGeom prst="triangle">
            <a:avLst/>
          </a:prstGeom>
          <a:solidFill>
            <a:schemeClr val="accent3"/>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7" name="Isosceles Triangle 26"/>
          <p:cNvSpPr/>
          <p:nvPr/>
        </p:nvSpPr>
        <p:spPr>
          <a:xfrm>
            <a:off x="-218709" y="6309320"/>
            <a:ext cx="144016" cy="144016"/>
          </a:xfrm>
          <a:prstGeom prst="triangle">
            <a:avLst/>
          </a:prstGeom>
          <a:solidFill>
            <a:schemeClr val="accent3"/>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8" name="Isosceles Triangle 27"/>
          <p:cNvSpPr/>
          <p:nvPr/>
        </p:nvSpPr>
        <p:spPr>
          <a:xfrm>
            <a:off x="-216532" y="584684"/>
            <a:ext cx="144016" cy="144016"/>
          </a:xfrm>
          <a:prstGeom prst="triangle">
            <a:avLst/>
          </a:prstGeom>
          <a:solidFill>
            <a:srgbClr val="7030A0"/>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29" name="Isosceles Triangle 28"/>
          <p:cNvSpPr/>
          <p:nvPr/>
        </p:nvSpPr>
        <p:spPr>
          <a:xfrm>
            <a:off x="-396552" y="4870914"/>
            <a:ext cx="144016" cy="144016"/>
          </a:xfrm>
          <a:prstGeom prst="triangle">
            <a:avLst/>
          </a:prstGeom>
          <a:solidFill>
            <a:srgbClr val="7030A0"/>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0" name="Isosceles Triangle 29"/>
          <p:cNvSpPr/>
          <p:nvPr/>
        </p:nvSpPr>
        <p:spPr>
          <a:xfrm>
            <a:off x="-216532" y="908720"/>
            <a:ext cx="144016" cy="144016"/>
          </a:xfrm>
          <a:prstGeom prst="triangle">
            <a:avLst/>
          </a:prstGeom>
          <a:solidFill>
            <a:schemeClr val="accent1"/>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1" name="Isosceles Triangle 30"/>
          <p:cNvSpPr/>
          <p:nvPr/>
        </p:nvSpPr>
        <p:spPr>
          <a:xfrm>
            <a:off x="-216532" y="1196405"/>
            <a:ext cx="144016" cy="144016"/>
          </a:xfrm>
          <a:prstGeom prst="triangle">
            <a:avLst/>
          </a:prstGeom>
          <a:solidFill>
            <a:schemeClr val="accent5"/>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2" name="Isosceles Triangle 31"/>
          <p:cNvSpPr/>
          <p:nvPr/>
        </p:nvSpPr>
        <p:spPr>
          <a:xfrm>
            <a:off x="-432556" y="2924944"/>
            <a:ext cx="144016" cy="144016"/>
          </a:xfrm>
          <a:prstGeom prst="triangle">
            <a:avLst/>
          </a:prstGeom>
          <a:solidFill>
            <a:schemeClr val="accent5"/>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3" name="Isosceles Triangle 32"/>
          <p:cNvSpPr/>
          <p:nvPr/>
        </p:nvSpPr>
        <p:spPr>
          <a:xfrm>
            <a:off x="-396552" y="4617132"/>
            <a:ext cx="144016" cy="144016"/>
          </a:xfrm>
          <a:prstGeom prst="triangle">
            <a:avLst/>
          </a:prstGeom>
          <a:solidFill>
            <a:schemeClr val="accent5"/>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4" name="Isosceles Triangle 33"/>
          <p:cNvSpPr/>
          <p:nvPr/>
        </p:nvSpPr>
        <p:spPr>
          <a:xfrm>
            <a:off x="-252536" y="1736155"/>
            <a:ext cx="144016" cy="144016"/>
          </a:xfrm>
          <a:prstGeom prst="triangle">
            <a:avLst/>
          </a:prstGeom>
          <a:solidFill>
            <a:schemeClr val="accent2"/>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6" name="Isosceles Triangle 35"/>
          <p:cNvSpPr/>
          <p:nvPr/>
        </p:nvSpPr>
        <p:spPr>
          <a:xfrm>
            <a:off x="-216532" y="5120705"/>
            <a:ext cx="144016" cy="144016"/>
          </a:xfrm>
          <a:prstGeom prst="triangle">
            <a:avLst/>
          </a:prstGeom>
          <a:solidFill>
            <a:schemeClr val="accent2"/>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37" name="Isosceles Triangle 36"/>
          <p:cNvSpPr/>
          <p:nvPr/>
        </p:nvSpPr>
        <p:spPr>
          <a:xfrm>
            <a:off x="-252536" y="3429000"/>
            <a:ext cx="144016" cy="144016"/>
          </a:xfrm>
          <a:prstGeom prst="triangle">
            <a:avLst/>
          </a:prstGeom>
          <a:solidFill>
            <a:schemeClr val="accent2"/>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1" name="Isosceles Triangle 40"/>
          <p:cNvSpPr/>
          <p:nvPr/>
        </p:nvSpPr>
        <p:spPr>
          <a:xfrm>
            <a:off x="143892" y="-171400"/>
            <a:ext cx="144016" cy="144016"/>
          </a:xfrm>
          <a:prstGeom prst="triangle">
            <a:avLst/>
          </a:prstGeom>
          <a:solidFill>
            <a:schemeClr val="accent5"/>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2" name="Isosceles Triangle 41"/>
          <p:cNvSpPr/>
          <p:nvPr/>
        </p:nvSpPr>
        <p:spPr>
          <a:xfrm>
            <a:off x="8856093" y="-207404"/>
            <a:ext cx="144016" cy="144016"/>
          </a:xfrm>
          <a:prstGeom prst="triangle">
            <a:avLst/>
          </a:prstGeom>
          <a:solidFill>
            <a:schemeClr val="accent5"/>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3" name="Isosceles Triangle 42"/>
          <p:cNvSpPr/>
          <p:nvPr/>
        </p:nvSpPr>
        <p:spPr>
          <a:xfrm>
            <a:off x="-432556" y="1484784"/>
            <a:ext cx="144016" cy="144016"/>
          </a:xfrm>
          <a:prstGeom prst="triangle">
            <a:avLst/>
          </a:prstGeom>
          <a:solidFill>
            <a:srgbClr val="7030A0"/>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4" name="Title Placeholder 43"/>
          <p:cNvSpPr>
            <a:spLocks noGrp="1"/>
          </p:cNvSpPr>
          <p:nvPr>
            <p:ph type="title"/>
          </p:nvPr>
        </p:nvSpPr>
        <p:spPr>
          <a:xfrm>
            <a:off x="468000" y="299357"/>
            <a:ext cx="6059800" cy="430887"/>
          </a:xfrm>
          <a:prstGeom prst="rect">
            <a:avLst/>
          </a:prstGeom>
        </p:spPr>
        <p:txBody>
          <a:bodyPr vert="horz" wrap="square" lIns="0" tIns="0" rIns="0" bIns="0" rtlCol="0" anchor="ctr">
            <a:spAutoFit/>
          </a:bodyPr>
          <a:lstStyle/>
          <a:p>
            <a:r>
              <a:rPr lang="en-US" dirty="0"/>
              <a:t>Click to add title, 28 </a:t>
            </a:r>
            <a:r>
              <a:rPr lang="en-US" dirty="0" err="1"/>
              <a:t>pt</a:t>
            </a:r>
            <a:r>
              <a:rPr lang="en-US" dirty="0"/>
              <a:t>, Bold</a:t>
            </a:r>
            <a:endParaRPr lang="en-GB" dirty="0"/>
          </a:p>
        </p:txBody>
      </p:sp>
      <p:sp>
        <p:nvSpPr>
          <p:cNvPr id="46" name="Isosceles Triangle 45"/>
          <p:cNvSpPr/>
          <p:nvPr/>
        </p:nvSpPr>
        <p:spPr>
          <a:xfrm>
            <a:off x="-469535" y="3157848"/>
            <a:ext cx="144016" cy="144016"/>
          </a:xfrm>
          <a:prstGeom prst="triangle">
            <a:avLst/>
          </a:prstGeom>
          <a:solidFill>
            <a:srgbClr val="7030A0"/>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7" name="Rectangle 46"/>
          <p:cNvSpPr/>
          <p:nvPr/>
        </p:nvSpPr>
        <p:spPr>
          <a:xfrm>
            <a:off x="-3132856" y="-171400"/>
            <a:ext cx="2617141" cy="6526163"/>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48" name="TextBox 47"/>
          <p:cNvSpPr txBox="1"/>
          <p:nvPr/>
        </p:nvSpPr>
        <p:spPr>
          <a:xfrm>
            <a:off x="-2718809" y="8621"/>
            <a:ext cx="1485165" cy="369332"/>
          </a:xfrm>
          <a:prstGeom prst="rect">
            <a:avLst/>
          </a:prstGeom>
          <a:noFill/>
        </p:spPr>
        <p:txBody>
          <a:bodyPr wrap="square" rtlCol="0">
            <a:spAutoFit/>
          </a:bodyPr>
          <a:lstStyle/>
          <a:p>
            <a:r>
              <a:rPr lang="fr-CH" sz="1800" b="1" dirty="0">
                <a:solidFill>
                  <a:schemeClr val="bg1"/>
                </a:solidFill>
                <a:latin typeface="Century Gothic" panose="020B0502020202020204" pitchFamily="34" charset="0"/>
              </a:rPr>
              <a:t>TIPS</a:t>
            </a:r>
            <a:endParaRPr lang="en-GB" sz="1800" b="1" dirty="0">
              <a:solidFill>
                <a:schemeClr val="bg1"/>
              </a:solidFill>
              <a:latin typeface="Century Gothic" panose="020B0502020202020204" pitchFamily="34" charset="0"/>
            </a:endParaRPr>
          </a:p>
        </p:txBody>
      </p:sp>
      <p:grpSp>
        <p:nvGrpSpPr>
          <p:cNvPr id="49" name="Group 48"/>
          <p:cNvGrpSpPr/>
          <p:nvPr/>
        </p:nvGrpSpPr>
        <p:grpSpPr>
          <a:xfrm>
            <a:off x="8604448" y="-837364"/>
            <a:ext cx="3276364" cy="3546263"/>
            <a:chOff x="8604448" y="-837364"/>
            <a:chExt cx="3276364" cy="3546263"/>
          </a:xfrm>
        </p:grpSpPr>
        <p:sp>
          <p:nvSpPr>
            <p:cNvPr id="50" name="Isosceles Triangle 49"/>
            <p:cNvSpPr/>
            <p:nvPr/>
          </p:nvSpPr>
          <p:spPr>
            <a:xfrm>
              <a:off x="8604448" y="-135396"/>
              <a:ext cx="144016" cy="144016"/>
            </a:xfrm>
            <a:prstGeom prst="triangle">
              <a:avLst/>
            </a:prstGeom>
            <a:solidFill>
              <a:schemeClr val="accent3"/>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1" name="Isosceles Triangle 50"/>
            <p:cNvSpPr/>
            <p:nvPr/>
          </p:nvSpPr>
          <p:spPr>
            <a:xfrm>
              <a:off x="9144508" y="1484784"/>
              <a:ext cx="144016" cy="144016"/>
            </a:xfrm>
            <a:prstGeom prst="triangle">
              <a:avLst/>
            </a:prstGeom>
            <a:solidFill>
              <a:schemeClr val="accent3"/>
            </a:solidFill>
            <a:ln>
              <a:noFill/>
            </a:ln>
            <a:scene3d>
              <a:camera prst="orthographicFront">
                <a:rot lat="0" lon="0" rev="54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2" name="Rectangle 51"/>
            <p:cNvSpPr/>
            <p:nvPr/>
          </p:nvSpPr>
          <p:spPr>
            <a:xfrm>
              <a:off x="9396536" y="-837364"/>
              <a:ext cx="2484276" cy="35462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3" name="TextBox 52"/>
            <p:cNvSpPr txBox="1"/>
            <p:nvPr/>
          </p:nvSpPr>
          <p:spPr>
            <a:xfrm>
              <a:off x="9648564" y="-639452"/>
              <a:ext cx="1944216" cy="300082"/>
            </a:xfrm>
            <a:prstGeom prst="rect">
              <a:avLst/>
            </a:prstGeom>
            <a:noFill/>
          </p:spPr>
          <p:txBody>
            <a:bodyPr wrap="square" rtlCol="0">
              <a:spAutoFit/>
            </a:bodyPr>
            <a:lstStyle/>
            <a:p>
              <a:r>
                <a:rPr lang="fr-CH" sz="1350" dirty="0">
                  <a:solidFill>
                    <a:schemeClr val="bg1"/>
                  </a:solidFill>
                </a:rPr>
                <a:t>LEGENDA</a:t>
              </a:r>
              <a:endParaRPr lang="en-GB" sz="1350" dirty="0">
                <a:solidFill>
                  <a:schemeClr val="bg1"/>
                </a:solidFill>
              </a:endParaRPr>
            </a:p>
          </p:txBody>
        </p:sp>
        <p:sp>
          <p:nvSpPr>
            <p:cNvPr id="54" name="Isosceles Triangle 53"/>
            <p:cNvSpPr/>
            <p:nvPr/>
          </p:nvSpPr>
          <p:spPr>
            <a:xfrm>
              <a:off x="9612560" y="-135396"/>
              <a:ext cx="144016" cy="144016"/>
            </a:xfrm>
            <a:prstGeom prst="triangle">
              <a:avLst/>
            </a:prstGeom>
            <a:solidFill>
              <a:schemeClr val="accent3"/>
            </a:solidFill>
            <a:ln>
              <a:noFill/>
            </a:ln>
            <a:scene3d>
              <a:camera prst="orthographicFront">
                <a:rot lat="0" lon="0" rev="165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5" name="TextBox 54"/>
            <p:cNvSpPr txBox="1"/>
            <p:nvPr/>
          </p:nvSpPr>
          <p:spPr>
            <a:xfrm>
              <a:off x="9783607" y="-212050"/>
              <a:ext cx="1944216" cy="230832"/>
            </a:xfrm>
            <a:prstGeom prst="rect">
              <a:avLst/>
            </a:prstGeom>
            <a:noFill/>
          </p:spPr>
          <p:txBody>
            <a:bodyPr wrap="square" rtlCol="0">
              <a:spAutoFit/>
            </a:bodyPr>
            <a:lstStyle/>
            <a:p>
              <a:r>
                <a:rPr lang="fr-CH" sz="900" b="1" baseline="0" dirty="0">
                  <a:solidFill>
                    <a:schemeClr val="bg1"/>
                  </a:solidFill>
                </a:rPr>
                <a:t>MAIN GRID</a:t>
              </a:r>
              <a:endParaRPr lang="en-GB" sz="900" b="1" dirty="0">
                <a:solidFill>
                  <a:schemeClr val="bg1"/>
                </a:solidFill>
              </a:endParaRPr>
            </a:p>
          </p:txBody>
        </p:sp>
        <p:sp>
          <p:nvSpPr>
            <p:cNvPr id="56" name="Isosceles Triangle 55"/>
            <p:cNvSpPr/>
            <p:nvPr/>
          </p:nvSpPr>
          <p:spPr>
            <a:xfrm>
              <a:off x="9612700" y="404584"/>
              <a:ext cx="144016" cy="144016"/>
            </a:xfrm>
            <a:prstGeom prst="triangle">
              <a:avLst/>
            </a:prstGeom>
            <a:solidFill>
              <a:srgbClr val="7030A0"/>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7" name="TextBox 56"/>
            <p:cNvSpPr txBox="1"/>
            <p:nvPr/>
          </p:nvSpPr>
          <p:spPr>
            <a:xfrm>
              <a:off x="9756720" y="302965"/>
              <a:ext cx="1809173" cy="230832"/>
            </a:xfrm>
            <a:prstGeom prst="rect">
              <a:avLst/>
            </a:prstGeom>
            <a:noFill/>
          </p:spPr>
          <p:txBody>
            <a:bodyPr wrap="square" rtlCol="0">
              <a:spAutoFit/>
            </a:bodyPr>
            <a:lstStyle/>
            <a:p>
              <a:r>
                <a:rPr lang="fr-CH" sz="900" b="1" baseline="0" dirty="0">
                  <a:solidFill>
                    <a:schemeClr val="bg1"/>
                  </a:solidFill>
                </a:rPr>
                <a:t>TITLES</a:t>
              </a:r>
              <a:endParaRPr lang="en-GB" sz="900" b="1" dirty="0">
                <a:solidFill>
                  <a:schemeClr val="bg1"/>
                </a:solidFill>
              </a:endParaRPr>
            </a:p>
          </p:txBody>
        </p:sp>
        <p:sp>
          <p:nvSpPr>
            <p:cNvPr id="58" name="Isosceles Triangle 57"/>
            <p:cNvSpPr/>
            <p:nvPr/>
          </p:nvSpPr>
          <p:spPr>
            <a:xfrm>
              <a:off x="9620136" y="1007346"/>
              <a:ext cx="144016" cy="144016"/>
            </a:xfrm>
            <a:prstGeom prst="triangle">
              <a:avLst/>
            </a:prstGeom>
            <a:solidFill>
              <a:srgbClr val="AAC9DA"/>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59" name="TextBox 58"/>
            <p:cNvSpPr txBox="1"/>
            <p:nvPr/>
          </p:nvSpPr>
          <p:spPr>
            <a:xfrm>
              <a:off x="9756720" y="951055"/>
              <a:ext cx="1809173" cy="230832"/>
            </a:xfrm>
            <a:prstGeom prst="rect">
              <a:avLst/>
            </a:prstGeom>
            <a:noFill/>
          </p:spPr>
          <p:txBody>
            <a:bodyPr wrap="square" rtlCol="0">
              <a:spAutoFit/>
            </a:bodyPr>
            <a:lstStyle/>
            <a:p>
              <a:r>
                <a:rPr lang="fr-CH" sz="900" b="1" baseline="0" dirty="0">
                  <a:solidFill>
                    <a:schemeClr val="bg1"/>
                  </a:solidFill>
                </a:rPr>
                <a:t>SUBTITLES</a:t>
              </a:r>
              <a:endParaRPr lang="en-GB" sz="900" b="1" dirty="0">
                <a:solidFill>
                  <a:schemeClr val="bg1"/>
                </a:solidFill>
              </a:endParaRPr>
            </a:p>
          </p:txBody>
        </p:sp>
        <p:sp>
          <p:nvSpPr>
            <p:cNvPr id="60" name="Isosceles Triangle 59"/>
            <p:cNvSpPr/>
            <p:nvPr/>
          </p:nvSpPr>
          <p:spPr>
            <a:xfrm>
              <a:off x="9620403" y="1547639"/>
              <a:ext cx="144016" cy="144016"/>
            </a:xfrm>
            <a:prstGeom prst="triangle">
              <a:avLst/>
            </a:prstGeom>
            <a:solidFill>
              <a:schemeClr val="accent5"/>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1" name="TextBox 60"/>
            <p:cNvSpPr txBox="1"/>
            <p:nvPr/>
          </p:nvSpPr>
          <p:spPr>
            <a:xfrm>
              <a:off x="9813174" y="1484784"/>
              <a:ext cx="1809173" cy="230832"/>
            </a:xfrm>
            <a:prstGeom prst="rect">
              <a:avLst/>
            </a:prstGeom>
            <a:noFill/>
          </p:spPr>
          <p:txBody>
            <a:bodyPr wrap="square" rtlCol="0">
              <a:spAutoFit/>
            </a:bodyPr>
            <a:lstStyle/>
            <a:p>
              <a:r>
                <a:rPr lang="fr-CH" sz="900" b="1" baseline="0" dirty="0">
                  <a:solidFill>
                    <a:schemeClr val="bg1"/>
                  </a:solidFill>
                </a:rPr>
                <a:t>WHITE BOXES</a:t>
              </a:r>
              <a:endParaRPr lang="en-GB" sz="900" b="1" dirty="0">
                <a:solidFill>
                  <a:schemeClr val="bg1"/>
                </a:solidFill>
              </a:endParaRPr>
            </a:p>
          </p:txBody>
        </p:sp>
        <p:sp>
          <p:nvSpPr>
            <p:cNvPr id="62" name="Isosceles Triangle 61"/>
            <p:cNvSpPr/>
            <p:nvPr/>
          </p:nvSpPr>
          <p:spPr>
            <a:xfrm>
              <a:off x="9576556" y="2105444"/>
              <a:ext cx="144016" cy="144016"/>
            </a:xfrm>
            <a:prstGeom prst="triangle">
              <a:avLst/>
            </a:prstGeom>
            <a:solidFill>
              <a:schemeClr val="accent2"/>
            </a:solidFill>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3" name="TextBox 62"/>
            <p:cNvSpPr txBox="1"/>
            <p:nvPr/>
          </p:nvSpPr>
          <p:spPr>
            <a:xfrm>
              <a:off x="9792580" y="1999873"/>
              <a:ext cx="1809173" cy="230832"/>
            </a:xfrm>
            <a:prstGeom prst="rect">
              <a:avLst/>
            </a:prstGeom>
            <a:noFill/>
          </p:spPr>
          <p:txBody>
            <a:bodyPr wrap="square" rtlCol="0">
              <a:spAutoFit/>
            </a:bodyPr>
            <a:lstStyle/>
            <a:p>
              <a:r>
                <a:rPr lang="fr-CH" sz="900" b="1" baseline="0" dirty="0">
                  <a:solidFill>
                    <a:schemeClr val="bg1"/>
                  </a:solidFill>
                </a:rPr>
                <a:t>TEXT</a:t>
              </a:r>
              <a:endParaRPr lang="en-GB" sz="900" b="1" dirty="0">
                <a:solidFill>
                  <a:schemeClr val="bg1"/>
                </a:solidFill>
              </a:endParaRPr>
            </a:p>
          </p:txBody>
        </p:sp>
      </p:grpSp>
      <p:sp>
        <p:nvSpPr>
          <p:cNvPr id="64" name="Isosceles Triangle 63"/>
          <p:cNvSpPr/>
          <p:nvPr/>
        </p:nvSpPr>
        <p:spPr>
          <a:xfrm>
            <a:off x="396306" y="-315416"/>
            <a:ext cx="144016" cy="144016"/>
          </a:xfrm>
          <a:prstGeom prst="triangle">
            <a:avLst/>
          </a:prstGeom>
          <a:solidFill>
            <a:schemeClr val="accent2"/>
          </a:solidFill>
          <a:ln>
            <a:noFill/>
          </a:ln>
          <a:scene3d>
            <a:camera prst="orthographicFront">
              <a:rot lat="0" lon="0" rev="108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dirty="0"/>
          </a:p>
        </p:txBody>
      </p:sp>
      <p:sp>
        <p:nvSpPr>
          <p:cNvPr id="66"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18" name="Rounded Rectangle 117"/>
          <p:cNvSpPr/>
          <p:nvPr userDrawn="1"/>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9" name="Group 118"/>
          <p:cNvGrpSpPr/>
          <p:nvPr userDrawn="1"/>
        </p:nvGrpSpPr>
        <p:grpSpPr>
          <a:xfrm>
            <a:off x="7684848" y="6412290"/>
            <a:ext cx="559962" cy="255454"/>
            <a:chOff x="7694093" y="1499285"/>
            <a:chExt cx="559962" cy="255454"/>
          </a:xfrm>
        </p:grpSpPr>
        <p:grpSp>
          <p:nvGrpSpPr>
            <p:cNvPr id="120" name="Group 119"/>
            <p:cNvGrpSpPr/>
            <p:nvPr/>
          </p:nvGrpSpPr>
          <p:grpSpPr>
            <a:xfrm>
              <a:off x="7694093" y="1499285"/>
              <a:ext cx="486897" cy="255374"/>
              <a:chOff x="7694093" y="1499285"/>
              <a:chExt cx="486897" cy="255374"/>
            </a:xfrm>
          </p:grpSpPr>
          <p:sp>
            <p:nvSpPr>
              <p:cNvPr id="122" name="Rounded Rectangle 12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3" name="Flowchart: Extract 12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 name="Freeform 12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21" name="TextBox 120"/>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25" name="Group 124"/>
          <p:cNvGrpSpPr/>
          <p:nvPr userDrawn="1"/>
        </p:nvGrpSpPr>
        <p:grpSpPr>
          <a:xfrm>
            <a:off x="8198004" y="6412290"/>
            <a:ext cx="580459" cy="255454"/>
            <a:chOff x="8232919" y="1499285"/>
            <a:chExt cx="580459" cy="255454"/>
          </a:xfrm>
        </p:grpSpPr>
        <p:sp>
          <p:nvSpPr>
            <p:cNvPr id="126" name="TextBox 125"/>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27" name="Group 126"/>
            <p:cNvGrpSpPr/>
            <p:nvPr/>
          </p:nvGrpSpPr>
          <p:grpSpPr>
            <a:xfrm flipH="1">
              <a:off x="8263109" y="1499285"/>
              <a:ext cx="486897" cy="255374"/>
              <a:chOff x="7694093" y="1499285"/>
              <a:chExt cx="486897" cy="255374"/>
            </a:xfrm>
          </p:grpSpPr>
          <p:sp>
            <p:nvSpPr>
              <p:cNvPr id="129" name="Rounded Rectangle 12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 name="Flowchart: Extract 12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1" name="Freeform 13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28" name="TextBox 127"/>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32" name="Group 131"/>
          <p:cNvGrpSpPr/>
          <p:nvPr userDrawn="1"/>
        </p:nvGrpSpPr>
        <p:grpSpPr>
          <a:xfrm>
            <a:off x="7369126" y="6412063"/>
            <a:ext cx="255600" cy="255600"/>
            <a:chOff x="7309565" y="1555708"/>
            <a:chExt cx="255600" cy="255600"/>
          </a:xfrm>
        </p:grpSpPr>
        <p:sp>
          <p:nvSpPr>
            <p:cNvPr id="133" name="Rounded Rectangle 132"/>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4" name="Group 133"/>
            <p:cNvGrpSpPr/>
            <p:nvPr/>
          </p:nvGrpSpPr>
          <p:grpSpPr>
            <a:xfrm rot="5400000">
              <a:off x="7326125" y="1585157"/>
              <a:ext cx="222481" cy="196703"/>
              <a:chOff x="3872677" y="4058072"/>
              <a:chExt cx="582875" cy="515338"/>
            </a:xfrm>
          </p:grpSpPr>
          <p:sp>
            <p:nvSpPr>
              <p:cNvPr id="135" name="Freeform 134"/>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6" name="Isosceles Triangle 135"/>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 name="Rectangle 136"/>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38" name="Rounded Rectangle 137">
            <a:hlinkClick r:id="rId77" action="ppaction://hlinksldjump"/>
            <a:hlinkHover r:id="" action="ppaction://noaction" highlightClick="1"/>
          </p:cNvPr>
          <p:cNvSpPr/>
          <p:nvPr userDrawn="1"/>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9" name="Group 138"/>
          <p:cNvGrpSpPr/>
          <p:nvPr userDrawn="1"/>
        </p:nvGrpSpPr>
        <p:grpSpPr>
          <a:xfrm>
            <a:off x="7057077" y="6418865"/>
            <a:ext cx="255600" cy="255600"/>
            <a:chOff x="3795820" y="6272913"/>
            <a:chExt cx="255600" cy="255600"/>
          </a:xfrm>
        </p:grpSpPr>
        <p:sp>
          <p:nvSpPr>
            <p:cNvPr id="140" name="Rounded Rectangle 139"/>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1" name="Group 140"/>
            <p:cNvGrpSpPr/>
            <p:nvPr/>
          </p:nvGrpSpPr>
          <p:grpSpPr>
            <a:xfrm>
              <a:off x="3814169" y="6278769"/>
              <a:ext cx="218901" cy="221006"/>
              <a:chOff x="7361515" y="2284489"/>
              <a:chExt cx="277200" cy="279865"/>
            </a:xfrm>
          </p:grpSpPr>
          <p:sp>
            <p:nvSpPr>
              <p:cNvPr id="142" name="Rectangle 141"/>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43" name="Rectangle 142"/>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44" name="Freeform 143"/>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45" name="Rectangle 144"/>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sp>
        <p:nvSpPr>
          <p:cNvPr id="146" name="Rounded Rectangle 145"/>
          <p:cNvSpPr>
            <a:spLocks/>
          </p:cNvSpPr>
          <p:nvPr userDrawn="1"/>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7" name="Rounded Rectangle 146">
            <a:hlinkClick r:id="" action="ppaction://hlinkshowjump?jump=previousslide"/>
            <a:hlinkHover r:id="" action="ppaction://noaction" highlightClick="1"/>
          </p:cNvPr>
          <p:cNvSpPr/>
          <p:nvPr userDrawn="1"/>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 name="Rounded Rectangle 147">
            <a:hlinkClick r:id="" action="ppaction://hlinkshowjump?jump=nextslide"/>
            <a:hlinkHover r:id="" action="ppaction://noaction" highlightClick="1"/>
          </p:cNvPr>
          <p:cNvSpPr/>
          <p:nvPr userDrawn="1"/>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Rounded Rectangle 148">
            <a:hlinkClick r:id="rId78" action="ppaction://hlinksldjump"/>
            <a:hlinkHover r:id="" action="ppaction://noaction" highlightClick="1"/>
          </p:cNvPr>
          <p:cNvSpPr/>
          <p:nvPr userDrawn="1"/>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 name="TextBox 1"/>
          <p:cNvSpPr txBox="1"/>
          <p:nvPr userDrawn="1"/>
        </p:nvSpPr>
        <p:spPr>
          <a:xfrm>
            <a:off x="0" y="0"/>
            <a:ext cx="572100" cy="276999"/>
          </a:xfrm>
          <a:prstGeom prst="rect">
            <a:avLst/>
          </a:prstGeom>
          <a:solidFill>
            <a:schemeClr val="bg1">
              <a:lumMod val="85000"/>
            </a:schemeClr>
          </a:solidFill>
        </p:spPr>
        <p:txBody>
          <a:bodyPr wrap="square" rtlCol="0">
            <a:spAutoFit/>
          </a:bodyPr>
          <a:lstStyle/>
          <a:p>
            <a:fld id="{4A6FA0D6-BA1A-4BC7-9045-2CD7EE978BE4}" type="slidenum">
              <a:rPr lang="sv-SE" sz="1200" smtClean="0">
                <a:solidFill>
                  <a:schemeClr val="accent6"/>
                </a:solidFill>
              </a:rPr>
              <a:t>‹Nr.›</a:t>
            </a:fld>
            <a:endParaRPr lang="sv-SE" sz="1200" dirty="0">
              <a:solidFill>
                <a:schemeClr val="accent6"/>
              </a:solidFill>
            </a:endParaRPr>
          </a:p>
        </p:txBody>
      </p:sp>
    </p:spTree>
    <p:custDataLst>
      <p:tags r:id="rId76"/>
    </p:custDataLst>
    <p:extLst>
      <p:ext uri="{BB962C8B-B14F-4D97-AF65-F5344CB8AC3E}">
        <p14:creationId xmlns:p14="http://schemas.microsoft.com/office/powerpoint/2010/main" val="114104906"/>
      </p:ext>
    </p:extLst>
  </p:cSld>
  <p:clrMap bg1="lt1" tx1="dk1" bg2="lt2" tx2="dk2" accent1="accent1" accent2="accent2" accent3="accent3" accent4="accent4" accent5="accent5" accent6="accent6" hlink="hlink" folHlink="folHlink"/>
  <p:sldLayoutIdLst>
    <p:sldLayoutId id="2147483661" r:id="rId1"/>
    <p:sldLayoutId id="2147483705" r:id="rId2"/>
    <p:sldLayoutId id="2147483709" r:id="rId3"/>
    <p:sldLayoutId id="2147483710" r:id="rId4"/>
    <p:sldLayoutId id="2147483733" r:id="rId5"/>
    <p:sldLayoutId id="2147483735" r:id="rId6"/>
    <p:sldLayoutId id="2147483734" r:id="rId7"/>
    <p:sldLayoutId id="2147483707" r:id="rId8"/>
    <p:sldLayoutId id="2147483720" r:id="rId9"/>
    <p:sldLayoutId id="2147483732" r:id="rId10"/>
    <p:sldLayoutId id="2147483719" r:id="rId11"/>
    <p:sldLayoutId id="2147483721" r:id="rId12"/>
    <p:sldLayoutId id="2147483716" r:id="rId13"/>
    <p:sldLayoutId id="2147483722" r:id="rId14"/>
    <p:sldLayoutId id="2147483717" r:id="rId15"/>
    <p:sldLayoutId id="2147483723" r:id="rId16"/>
    <p:sldLayoutId id="2147483715" r:id="rId17"/>
    <p:sldLayoutId id="2147483724" r:id="rId18"/>
    <p:sldLayoutId id="2147483713" r:id="rId19"/>
    <p:sldLayoutId id="2147483725" r:id="rId20"/>
    <p:sldLayoutId id="2147483711" r:id="rId21"/>
    <p:sldLayoutId id="2147483726" r:id="rId22"/>
    <p:sldLayoutId id="2147483712" r:id="rId23"/>
    <p:sldLayoutId id="2147483727" r:id="rId24"/>
    <p:sldLayoutId id="2147483718" r:id="rId25"/>
    <p:sldLayoutId id="2147483728" r:id="rId26"/>
    <p:sldLayoutId id="2147483708" r:id="rId27"/>
    <p:sldLayoutId id="2147483729" r:id="rId28"/>
    <p:sldLayoutId id="2147483714" r:id="rId29"/>
    <p:sldLayoutId id="2147483730" r:id="rId30"/>
    <p:sldLayoutId id="2147483662" r:id="rId31"/>
    <p:sldLayoutId id="2147483731" r:id="rId32"/>
    <p:sldLayoutId id="2147483663" r:id="rId33"/>
    <p:sldLayoutId id="2147483664" r:id="rId34"/>
    <p:sldLayoutId id="2147483665" r:id="rId35"/>
    <p:sldLayoutId id="2147483704" r:id="rId36"/>
    <p:sldLayoutId id="2147483666" r:id="rId37"/>
    <p:sldLayoutId id="2147483667" r:id="rId38"/>
    <p:sldLayoutId id="2147483668" r:id="rId39"/>
    <p:sldLayoutId id="2147483669" r:id="rId40"/>
    <p:sldLayoutId id="2147483671" r:id="rId41"/>
    <p:sldLayoutId id="2147483672" r:id="rId42"/>
    <p:sldLayoutId id="2147483673" r:id="rId43"/>
    <p:sldLayoutId id="2147483674" r:id="rId44"/>
    <p:sldLayoutId id="2147483675" r:id="rId45"/>
    <p:sldLayoutId id="2147483676" r:id="rId46"/>
    <p:sldLayoutId id="2147483677" r:id="rId47"/>
    <p:sldLayoutId id="2147483678" r:id="rId48"/>
    <p:sldLayoutId id="2147483679" r:id="rId49"/>
    <p:sldLayoutId id="2147483680" r:id="rId50"/>
    <p:sldLayoutId id="2147483681" r:id="rId51"/>
    <p:sldLayoutId id="2147483682" r:id="rId52"/>
    <p:sldLayoutId id="2147483683" r:id="rId53"/>
    <p:sldLayoutId id="2147483684" r:id="rId54"/>
    <p:sldLayoutId id="2147483685" r:id="rId55"/>
    <p:sldLayoutId id="2147483686" r:id="rId56"/>
    <p:sldLayoutId id="2147483687" r:id="rId57"/>
    <p:sldLayoutId id="2147483688" r:id="rId58"/>
    <p:sldLayoutId id="2147483689" r:id="rId59"/>
    <p:sldLayoutId id="2147483690" r:id="rId60"/>
    <p:sldLayoutId id="2147483691" r:id="rId61"/>
    <p:sldLayoutId id="2147483692" r:id="rId62"/>
    <p:sldLayoutId id="2147483693" r:id="rId63"/>
    <p:sldLayoutId id="2147483694" r:id="rId64"/>
    <p:sldLayoutId id="2147483695" r:id="rId65"/>
    <p:sldLayoutId id="2147483696" r:id="rId66"/>
    <p:sldLayoutId id="2147483697" r:id="rId67"/>
    <p:sldLayoutId id="2147483698" r:id="rId68"/>
    <p:sldLayoutId id="2147483699" r:id="rId69"/>
    <p:sldLayoutId id="2147483700" r:id="rId70"/>
    <p:sldLayoutId id="2147483701" r:id="rId71"/>
    <p:sldLayoutId id="2147483702" r:id="rId72"/>
    <p:sldLayoutId id="2147483703" r:id="rId73"/>
    <p:sldLayoutId id="2147483706" r:id="rId74"/>
  </p:sldLayoutIdLst>
  <p:txStyles>
    <p:titleStyle>
      <a:lvl1pPr algn="l" defTabSz="685800" rtl="0" eaLnBrk="1" latinLnBrk="0" hangingPunct="1">
        <a:spcBef>
          <a:spcPct val="0"/>
        </a:spcBef>
        <a:buNone/>
        <a:defRPr sz="2800" b="1" kern="1200" baseline="0">
          <a:solidFill>
            <a:schemeClr val="bg1"/>
          </a:solidFill>
          <a:latin typeface="+mj-lt"/>
          <a:ea typeface="+mj-ea"/>
          <a:cs typeface="+mj-cs"/>
        </a:defRPr>
      </a:lvl1pPr>
    </p:titleStyle>
    <p:bodyStyle>
      <a:lvl1pPr marL="257175" indent="-257175" algn="l" defTabSz="685800" rtl="0" eaLnBrk="1" latinLnBrk="0" hangingPunct="1">
        <a:spcBef>
          <a:spcPct val="20000"/>
        </a:spcBef>
        <a:buFont typeface="Arial" panose="020B0604020202020204" pitchFamily="34" charset="0"/>
        <a:buChar char="•"/>
        <a:defRPr sz="2400" kern="1200">
          <a:solidFill>
            <a:schemeClr val="bg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1050" kern="1200">
          <a:solidFill>
            <a:schemeClr val="bg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050" kern="1200">
          <a:solidFill>
            <a:schemeClr val="bg2"/>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548" userDrawn="1">
          <p15:clr>
            <a:srgbClr val="FDE53C"/>
          </p15:clr>
        </p15:guide>
        <p15:guide id="2" orient="horz" pos="4269" userDrawn="1">
          <p15:clr>
            <a:srgbClr val="F26B43"/>
          </p15:clr>
        </p15:guide>
        <p15:guide id="3" orient="horz" pos="1139" userDrawn="1">
          <p15:clr>
            <a:srgbClr val="FDE53C"/>
          </p15:clr>
        </p15:guide>
        <p15:guide id="4" orient="horz" pos="1888" userDrawn="1">
          <p15:clr>
            <a:srgbClr val="F26B43"/>
          </p15:clr>
        </p15:guide>
        <p15:guide id="5" orient="horz" pos="3339" userDrawn="1">
          <p15:clr>
            <a:srgbClr val="FDE53C"/>
          </p15:clr>
        </p15:guide>
        <p15:guide id="6" pos="295" userDrawn="1">
          <p15:clr>
            <a:srgbClr val="9FCC3B"/>
          </p15:clr>
        </p15:guide>
        <p15:guide id="7" pos="4099" userDrawn="1">
          <p15:clr>
            <a:srgbClr val="FDE53C"/>
          </p15:clr>
        </p15:guide>
        <p15:guide id="8" pos="2160" userDrawn="1">
          <p15:clr>
            <a:srgbClr val="F26B43"/>
          </p15:clr>
        </p15:guide>
        <p15:guide id="9" pos="4218" userDrawn="1">
          <p15:clr>
            <a:srgbClr val="F26B43"/>
          </p15:clr>
        </p15:guide>
        <p15:guide id="10" orient="horz" pos="2954" userDrawn="1">
          <p15:clr>
            <a:srgbClr val="F26B43"/>
          </p15:clr>
        </p15:guide>
        <p15:guide id="11" orient="horz" pos="414" userDrawn="1">
          <p15:clr>
            <a:srgbClr val="C35EA4"/>
          </p15:clr>
        </p15:guide>
        <p15:guide id="12" orient="horz" pos="2205" userDrawn="1">
          <p15:clr>
            <a:srgbClr val="FDE53C"/>
          </p15:clr>
        </p15:guide>
        <p15:guide id="13" orient="horz" pos="981" userDrawn="1">
          <p15:clr>
            <a:srgbClr val="C35EA4"/>
          </p15:clr>
        </p15:guide>
        <p15:guide id="14" orient="horz" pos="3113" userDrawn="1">
          <p15:clr>
            <a:srgbClr val="C35EA4"/>
          </p15:clr>
        </p15:guide>
        <p15:guide id="15" orient="horz" pos="799" userDrawn="1">
          <p15:clr>
            <a:srgbClr val="F26B43"/>
          </p15:clr>
        </p15:guide>
        <p15:guide id="16" orient="horz" pos="2047" userDrawn="1">
          <p15:clr>
            <a:srgbClr val="C35EA4"/>
          </p15:clr>
        </p15:guide>
        <p15:guide id="17" orient="horz" pos="2478" userDrawn="1">
          <p15:clr>
            <a:srgbClr val="5ACBF0"/>
          </p15:clr>
        </p15:guide>
        <p15:guide id="18" orient="horz" pos="2319" userDrawn="1">
          <p15:clr>
            <a:srgbClr val="C35EA4"/>
          </p15:clr>
        </p15:guide>
        <p15:guide id="19" orient="horz" pos="618" userDrawn="1">
          <p15:clr>
            <a:srgbClr val="5ACBF0"/>
          </p15:clr>
        </p15:guide>
        <p15:guide id="20" orient="horz" pos="3974" userDrawn="1">
          <p15:clr>
            <a:srgbClr val="9FCC3B"/>
          </p15:clr>
        </p15:guide>
        <p15:guide id="21" pos="5579" userDrawn="1">
          <p15:clr>
            <a:srgbClr val="9FCC3B"/>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hyperlink" Target="https://confluence.esss.lu.se/display/STP/ESS+Safety+Induction+Program" TargetMode="External"/><Relationship Id="rId3" Type="http://schemas.openxmlformats.org/officeDocument/2006/relationships/notesSlide" Target="../notesSlides/notesSlide1.xml"/><Relationship Id="rId7" Type="http://schemas.openxmlformats.org/officeDocument/2006/relationships/hyperlink" Target="https://jira.esss.lu.se/plugins/servlet/desk/portal/38/create/449" TargetMode="External"/><Relationship Id="rId2" Type="http://schemas.openxmlformats.org/officeDocument/2006/relationships/slideLayout" Target="../slideLayouts/slideLayout31.xml"/><Relationship Id="rId1" Type="http://schemas.openxmlformats.org/officeDocument/2006/relationships/tags" Target="../tags/tag36.xml"/><Relationship Id="rId6" Type="http://schemas.openxmlformats.org/officeDocument/2006/relationships/image" Target="../media/image12.png"/><Relationship Id="rId5" Type="http://schemas.openxmlformats.org/officeDocument/2006/relationships/slide" Target="slide1.xml"/><Relationship Id="rId4" Type="http://schemas.openxmlformats.org/officeDocument/2006/relationships/image" Target="../media/image11.jpg"/><Relationship Id="rId9" Type="http://schemas.openxmlformats.org/officeDocument/2006/relationships/image" Target="../media/image13.png"/></Relationships>
</file>

<file path=ppt/slides/_rels/slide10.xml.rels><?xml version="1.0" encoding="UTF-8" standalone="yes"?>
<Relationships xmlns="http://schemas.openxmlformats.org/package/2006/relationships"><Relationship Id="rId8" Type="http://schemas.openxmlformats.org/officeDocument/2006/relationships/slide" Target="slide11.xml"/><Relationship Id="rId13" Type="http://schemas.openxmlformats.org/officeDocument/2006/relationships/image" Target="../media/image13.png"/><Relationship Id="rId3" Type="http://schemas.openxmlformats.org/officeDocument/2006/relationships/notesSlide" Target="../notesSlides/notesSlide10.xml"/><Relationship Id="rId7" Type="http://schemas.openxmlformats.org/officeDocument/2006/relationships/slide" Target="slide8.xml"/><Relationship Id="rId12" Type="http://schemas.openxmlformats.org/officeDocument/2006/relationships/slide" Target="slide7.xml"/><Relationship Id="rId2" Type="http://schemas.openxmlformats.org/officeDocument/2006/relationships/slideLayout" Target="../slideLayouts/slideLayout54.xml"/><Relationship Id="rId1" Type="http://schemas.openxmlformats.org/officeDocument/2006/relationships/tags" Target="../tags/tag45.xml"/><Relationship Id="rId6" Type="http://schemas.openxmlformats.org/officeDocument/2006/relationships/slide" Target="slide76.xml"/><Relationship Id="rId11" Type="http://schemas.openxmlformats.org/officeDocument/2006/relationships/slide" Target="slide12.xml"/><Relationship Id="rId5" Type="http://schemas.openxmlformats.org/officeDocument/2006/relationships/image" Target="../media/image22.emf"/><Relationship Id="rId10" Type="http://schemas.openxmlformats.org/officeDocument/2006/relationships/slide" Target="slide9.xml"/><Relationship Id="rId4" Type="http://schemas.openxmlformats.org/officeDocument/2006/relationships/slide" Target="slide78.xml"/><Relationship Id="rId9" Type="http://schemas.openxmlformats.org/officeDocument/2006/relationships/slide" Target="slide10.xml"/></Relationships>
</file>

<file path=ppt/slides/_rels/slide11.xml.rels><?xml version="1.0" encoding="UTF-8" standalone="yes"?>
<Relationships xmlns="http://schemas.openxmlformats.org/package/2006/relationships"><Relationship Id="rId8" Type="http://schemas.openxmlformats.org/officeDocument/2006/relationships/slide" Target="slide11.xml"/><Relationship Id="rId3" Type="http://schemas.openxmlformats.org/officeDocument/2006/relationships/notesSlide" Target="../notesSlides/notesSlide11.xml"/><Relationship Id="rId7" Type="http://schemas.openxmlformats.org/officeDocument/2006/relationships/slide" Target="slide10.xml"/><Relationship Id="rId12" Type="http://schemas.openxmlformats.org/officeDocument/2006/relationships/image" Target="../media/image13.png"/><Relationship Id="rId2" Type="http://schemas.openxmlformats.org/officeDocument/2006/relationships/slideLayout" Target="../slideLayouts/slideLayout54.xml"/><Relationship Id="rId1" Type="http://schemas.openxmlformats.org/officeDocument/2006/relationships/tags" Target="../tags/tag46.xml"/><Relationship Id="rId6" Type="http://schemas.openxmlformats.org/officeDocument/2006/relationships/slide" Target="slide77.xml"/><Relationship Id="rId11" Type="http://schemas.openxmlformats.org/officeDocument/2006/relationships/slide" Target="slide7.xml"/><Relationship Id="rId5" Type="http://schemas.openxmlformats.org/officeDocument/2006/relationships/image" Target="../media/image22.emf"/><Relationship Id="rId10" Type="http://schemas.openxmlformats.org/officeDocument/2006/relationships/slide" Target="slide9.xml"/><Relationship Id="rId4" Type="http://schemas.openxmlformats.org/officeDocument/2006/relationships/slide" Target="slide78.xml"/><Relationship Id="rId9" Type="http://schemas.openxmlformats.org/officeDocument/2006/relationships/slide" Target="slide8.xml"/></Relationships>
</file>

<file path=ppt/slides/_rels/slide12.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notesSlide" Target="../notesSlides/notesSlide12.xml"/><Relationship Id="rId7" Type="http://schemas.openxmlformats.org/officeDocument/2006/relationships/slide" Target="slide13.xml"/><Relationship Id="rId2" Type="http://schemas.openxmlformats.org/officeDocument/2006/relationships/slideLayout" Target="../slideLayouts/slideLayout1.xml"/><Relationship Id="rId1" Type="http://schemas.openxmlformats.org/officeDocument/2006/relationships/tags" Target="../tags/tag47.xml"/><Relationship Id="rId6" Type="http://schemas.openxmlformats.org/officeDocument/2006/relationships/slide" Target="slide15.xml"/><Relationship Id="rId11" Type="http://schemas.openxmlformats.org/officeDocument/2006/relationships/image" Target="../media/image13.png"/><Relationship Id="rId5" Type="http://schemas.openxmlformats.org/officeDocument/2006/relationships/image" Target="../media/image22.emf"/><Relationship Id="rId10" Type="http://schemas.openxmlformats.org/officeDocument/2006/relationships/slide" Target="slide7.xml"/><Relationship Id="rId4" Type="http://schemas.openxmlformats.org/officeDocument/2006/relationships/slide" Target="slide14.xml"/><Relationship Id="rId9" Type="http://schemas.openxmlformats.org/officeDocument/2006/relationships/slide" Target="slide16.xml"/></Relationships>
</file>

<file path=ppt/slides/_rels/slide13.xml.rels><?xml version="1.0" encoding="UTF-8" standalone="yes"?>
<Relationships xmlns="http://schemas.openxmlformats.org/package/2006/relationships"><Relationship Id="rId8" Type="http://schemas.openxmlformats.org/officeDocument/2006/relationships/slide" Target="slide15.xml"/><Relationship Id="rId3" Type="http://schemas.openxmlformats.org/officeDocument/2006/relationships/notesSlide" Target="../notesSlides/notesSlide13.xml"/><Relationship Id="rId7" Type="http://schemas.openxmlformats.org/officeDocument/2006/relationships/slide" Target="slide9.xml"/><Relationship Id="rId2" Type="http://schemas.openxmlformats.org/officeDocument/2006/relationships/slideLayout" Target="../slideLayouts/slideLayout1.xml"/><Relationship Id="rId1" Type="http://schemas.openxmlformats.org/officeDocument/2006/relationships/tags" Target="../tags/tag48.xml"/><Relationship Id="rId6" Type="http://schemas.openxmlformats.org/officeDocument/2006/relationships/slide" Target="slide13.xml"/><Relationship Id="rId11" Type="http://schemas.openxmlformats.org/officeDocument/2006/relationships/image" Target="../media/image13.png"/><Relationship Id="rId5" Type="http://schemas.openxmlformats.org/officeDocument/2006/relationships/image" Target="../media/image22.emf"/><Relationship Id="rId10" Type="http://schemas.openxmlformats.org/officeDocument/2006/relationships/slide" Target="slide7.xml"/><Relationship Id="rId4" Type="http://schemas.openxmlformats.org/officeDocument/2006/relationships/slide" Target="slide14.xml"/><Relationship Id="rId9" Type="http://schemas.openxmlformats.org/officeDocument/2006/relationships/slide" Target="slide16.xml"/></Relationships>
</file>

<file path=ppt/slides/_rels/slide14.xml.rels><?xml version="1.0" encoding="UTF-8" standalone="yes"?>
<Relationships xmlns="http://schemas.openxmlformats.org/package/2006/relationships"><Relationship Id="rId8" Type="http://schemas.openxmlformats.org/officeDocument/2006/relationships/slide" Target="slide16.xml"/><Relationship Id="rId3" Type="http://schemas.openxmlformats.org/officeDocument/2006/relationships/notesSlide" Target="../notesSlides/notesSlide14.xml"/><Relationship Id="rId7" Type="http://schemas.openxmlformats.org/officeDocument/2006/relationships/slide" Target="slide13.xml"/><Relationship Id="rId2" Type="http://schemas.openxmlformats.org/officeDocument/2006/relationships/slideLayout" Target="../slideLayouts/slideLayout1.xml"/><Relationship Id="rId1" Type="http://schemas.openxmlformats.org/officeDocument/2006/relationships/tags" Target="../tags/tag49.xml"/><Relationship Id="rId6" Type="http://schemas.openxmlformats.org/officeDocument/2006/relationships/slide" Target="slide14.xml"/><Relationship Id="rId5" Type="http://schemas.openxmlformats.org/officeDocument/2006/relationships/slide" Target="slide15.xml"/><Relationship Id="rId10" Type="http://schemas.openxmlformats.org/officeDocument/2006/relationships/image" Target="../media/image13.png"/><Relationship Id="rId4" Type="http://schemas.openxmlformats.org/officeDocument/2006/relationships/image" Target="../media/image22.emf"/><Relationship Id="rId9" Type="http://schemas.openxmlformats.org/officeDocument/2006/relationships/slide" Target="slide7.xml"/></Relationships>
</file>

<file path=ppt/slides/_rels/slide15.xml.rels><?xml version="1.0" encoding="UTF-8" standalone="yes"?>
<Relationships xmlns="http://schemas.openxmlformats.org/package/2006/relationships"><Relationship Id="rId8" Type="http://schemas.openxmlformats.org/officeDocument/2006/relationships/slide" Target="slide16.xml"/><Relationship Id="rId3" Type="http://schemas.openxmlformats.org/officeDocument/2006/relationships/notesSlide" Target="../notesSlides/notesSlide15.xml"/><Relationship Id="rId7" Type="http://schemas.openxmlformats.org/officeDocument/2006/relationships/slide" Target="slide13.xml"/><Relationship Id="rId2" Type="http://schemas.openxmlformats.org/officeDocument/2006/relationships/slideLayout" Target="../slideLayouts/slideLayout1.xml"/><Relationship Id="rId1" Type="http://schemas.openxmlformats.org/officeDocument/2006/relationships/tags" Target="../tags/tag50.xml"/><Relationship Id="rId6" Type="http://schemas.openxmlformats.org/officeDocument/2006/relationships/slide" Target="slide14.xml"/><Relationship Id="rId5" Type="http://schemas.openxmlformats.org/officeDocument/2006/relationships/slide" Target="slide15.xml"/><Relationship Id="rId10" Type="http://schemas.openxmlformats.org/officeDocument/2006/relationships/image" Target="../media/image13.png"/><Relationship Id="rId4" Type="http://schemas.openxmlformats.org/officeDocument/2006/relationships/image" Target="../media/image22.emf"/><Relationship Id="rId9" Type="http://schemas.openxmlformats.org/officeDocument/2006/relationships/slide" Target="slide7.xml"/></Relationships>
</file>

<file path=ppt/slides/_rels/slide16.xml.rels><?xml version="1.0" encoding="UTF-8" standalone="yes"?>
<Relationships xmlns="http://schemas.openxmlformats.org/package/2006/relationships"><Relationship Id="rId8" Type="http://schemas.openxmlformats.org/officeDocument/2006/relationships/image" Target="../media/image22.emf"/><Relationship Id="rId13" Type="http://schemas.openxmlformats.org/officeDocument/2006/relationships/slide" Target="slide12.xml"/><Relationship Id="rId3" Type="http://schemas.openxmlformats.org/officeDocument/2006/relationships/notesSlide" Target="../notesSlides/notesSlide16.xml"/><Relationship Id="rId7" Type="http://schemas.openxmlformats.org/officeDocument/2006/relationships/slide" Target="slide19.xml"/><Relationship Id="rId12" Type="http://schemas.openxmlformats.org/officeDocument/2006/relationships/slide" Target="slide20.xml"/><Relationship Id="rId2" Type="http://schemas.openxmlformats.org/officeDocument/2006/relationships/slideLayout" Target="../slideLayouts/slideLayout28.xml"/><Relationship Id="rId1" Type="http://schemas.openxmlformats.org/officeDocument/2006/relationships/tags" Target="../tags/tag51.xml"/><Relationship Id="rId6" Type="http://schemas.openxmlformats.org/officeDocument/2006/relationships/image" Target="../media/image3.emf"/><Relationship Id="rId11" Type="http://schemas.openxmlformats.org/officeDocument/2006/relationships/slide" Target="slide16.xml"/><Relationship Id="rId5" Type="http://schemas.openxmlformats.org/officeDocument/2006/relationships/image" Target="../media/image2.emf"/><Relationship Id="rId10" Type="http://schemas.openxmlformats.org/officeDocument/2006/relationships/slide" Target="slide17.xml"/><Relationship Id="rId4" Type="http://schemas.openxmlformats.org/officeDocument/2006/relationships/image" Target="../media/image1.emf"/><Relationship Id="rId9" Type="http://schemas.openxmlformats.org/officeDocument/2006/relationships/slide" Target="slide18.xml"/><Relationship Id="rId14" Type="http://schemas.openxmlformats.org/officeDocument/2006/relationships/image" Target="../media/image13.png"/></Relationships>
</file>

<file path=ppt/slides/_rels/slide17.xml.rels><?xml version="1.0" encoding="UTF-8" standalone="yes"?>
<Relationships xmlns="http://schemas.openxmlformats.org/package/2006/relationships"><Relationship Id="rId8" Type="http://schemas.openxmlformats.org/officeDocument/2006/relationships/image" Target="../media/image22.emf"/><Relationship Id="rId13" Type="http://schemas.openxmlformats.org/officeDocument/2006/relationships/image" Target="../media/image13.png"/><Relationship Id="rId3" Type="http://schemas.openxmlformats.org/officeDocument/2006/relationships/notesSlide" Target="../notesSlides/notesSlide17.xml"/><Relationship Id="rId7" Type="http://schemas.openxmlformats.org/officeDocument/2006/relationships/slide" Target="slide19.xml"/><Relationship Id="rId12" Type="http://schemas.openxmlformats.org/officeDocument/2006/relationships/slide" Target="slide16.xml"/><Relationship Id="rId2" Type="http://schemas.openxmlformats.org/officeDocument/2006/relationships/slideLayout" Target="../slideLayouts/slideLayout28.xml"/><Relationship Id="rId1" Type="http://schemas.openxmlformats.org/officeDocument/2006/relationships/tags" Target="../tags/tag52.xml"/><Relationship Id="rId6" Type="http://schemas.openxmlformats.org/officeDocument/2006/relationships/image" Target="../media/image3.emf"/><Relationship Id="rId11" Type="http://schemas.openxmlformats.org/officeDocument/2006/relationships/slide" Target="slide20.xml"/><Relationship Id="rId5" Type="http://schemas.openxmlformats.org/officeDocument/2006/relationships/image" Target="../media/image2.emf"/><Relationship Id="rId10" Type="http://schemas.openxmlformats.org/officeDocument/2006/relationships/slide" Target="slide17.xml"/><Relationship Id="rId4" Type="http://schemas.openxmlformats.org/officeDocument/2006/relationships/image" Target="../media/image1.emf"/><Relationship Id="rId9" Type="http://schemas.openxmlformats.org/officeDocument/2006/relationships/slide" Target="slide18.xml"/></Relationships>
</file>

<file path=ppt/slides/_rels/slide18.xml.rels><?xml version="1.0" encoding="UTF-8" standalone="yes"?>
<Relationships xmlns="http://schemas.openxmlformats.org/package/2006/relationships"><Relationship Id="rId8" Type="http://schemas.openxmlformats.org/officeDocument/2006/relationships/image" Target="../media/image22.emf"/><Relationship Id="rId13" Type="http://schemas.openxmlformats.org/officeDocument/2006/relationships/image" Target="../media/image13.png"/><Relationship Id="rId3" Type="http://schemas.openxmlformats.org/officeDocument/2006/relationships/notesSlide" Target="../notesSlides/notesSlide18.xml"/><Relationship Id="rId7" Type="http://schemas.openxmlformats.org/officeDocument/2006/relationships/slide" Target="slide19.xml"/><Relationship Id="rId12" Type="http://schemas.openxmlformats.org/officeDocument/2006/relationships/slide" Target="slide16.xml"/><Relationship Id="rId2" Type="http://schemas.openxmlformats.org/officeDocument/2006/relationships/slideLayout" Target="../slideLayouts/slideLayout28.xml"/><Relationship Id="rId1" Type="http://schemas.openxmlformats.org/officeDocument/2006/relationships/tags" Target="../tags/tag53.xml"/><Relationship Id="rId6" Type="http://schemas.openxmlformats.org/officeDocument/2006/relationships/image" Target="../media/image3.emf"/><Relationship Id="rId11" Type="http://schemas.openxmlformats.org/officeDocument/2006/relationships/slide" Target="slide20.xml"/><Relationship Id="rId5" Type="http://schemas.openxmlformats.org/officeDocument/2006/relationships/image" Target="../media/image2.emf"/><Relationship Id="rId10" Type="http://schemas.openxmlformats.org/officeDocument/2006/relationships/slide" Target="slide18.xml"/><Relationship Id="rId4" Type="http://schemas.openxmlformats.org/officeDocument/2006/relationships/image" Target="../media/image1.emf"/><Relationship Id="rId9" Type="http://schemas.openxmlformats.org/officeDocument/2006/relationships/slide" Target="slide17.xml"/></Relationships>
</file>

<file path=ppt/slides/_rels/slide19.xml.rels><?xml version="1.0" encoding="UTF-8" standalone="yes"?>
<Relationships xmlns="http://schemas.openxmlformats.org/package/2006/relationships"><Relationship Id="rId8" Type="http://schemas.openxmlformats.org/officeDocument/2006/relationships/image" Target="../media/image22.emf"/><Relationship Id="rId3" Type="http://schemas.openxmlformats.org/officeDocument/2006/relationships/notesSlide" Target="../notesSlides/notesSlide19.xml"/><Relationship Id="rId7" Type="http://schemas.openxmlformats.org/officeDocument/2006/relationships/slide" Target="slide18.xml"/><Relationship Id="rId12" Type="http://schemas.openxmlformats.org/officeDocument/2006/relationships/image" Target="../media/image13.png"/><Relationship Id="rId2" Type="http://schemas.openxmlformats.org/officeDocument/2006/relationships/slideLayout" Target="../slideLayouts/slideLayout28.xml"/><Relationship Id="rId1" Type="http://schemas.openxmlformats.org/officeDocument/2006/relationships/tags" Target="../tags/tag54.xml"/><Relationship Id="rId6" Type="http://schemas.openxmlformats.org/officeDocument/2006/relationships/image" Target="../media/image3.emf"/><Relationship Id="rId11" Type="http://schemas.openxmlformats.org/officeDocument/2006/relationships/slide" Target="slide16.xml"/><Relationship Id="rId5" Type="http://schemas.openxmlformats.org/officeDocument/2006/relationships/image" Target="../media/image2.emf"/><Relationship Id="rId10" Type="http://schemas.openxmlformats.org/officeDocument/2006/relationships/slide" Target="slide19.xml"/><Relationship Id="rId4" Type="http://schemas.openxmlformats.org/officeDocument/2006/relationships/image" Target="../media/image1.emf"/><Relationship Id="rId9" Type="http://schemas.openxmlformats.org/officeDocument/2006/relationships/slide" Target="slide17.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2.xml"/><Relationship Id="rId1" Type="http://schemas.openxmlformats.org/officeDocument/2006/relationships/tags" Target="../tags/tag37.xml"/><Relationship Id="rId5" Type="http://schemas.openxmlformats.org/officeDocument/2006/relationships/image" Target="../media/image13.png"/><Relationship Id="rId4" Type="http://schemas.openxmlformats.org/officeDocument/2006/relationships/slide" Target="slide2.xml"/></Relationships>
</file>

<file path=ppt/slides/_rels/slide20.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notesSlide" Target="../notesSlides/notesSlide20.xml"/><Relationship Id="rId7" Type="http://schemas.openxmlformats.org/officeDocument/2006/relationships/slide" Target="slide20.xml"/><Relationship Id="rId2" Type="http://schemas.openxmlformats.org/officeDocument/2006/relationships/slideLayout" Target="../slideLayouts/slideLayout28.xml"/><Relationship Id="rId1" Type="http://schemas.openxmlformats.org/officeDocument/2006/relationships/tags" Target="../tags/tag55.xml"/><Relationship Id="rId6" Type="http://schemas.openxmlformats.org/officeDocument/2006/relationships/image" Target="../media/image3.emf"/><Relationship Id="rId5" Type="http://schemas.openxmlformats.org/officeDocument/2006/relationships/image" Target="../media/image2.emf"/><Relationship Id="rId10" Type="http://schemas.openxmlformats.org/officeDocument/2006/relationships/image" Target="../media/image13.png"/><Relationship Id="rId4" Type="http://schemas.openxmlformats.org/officeDocument/2006/relationships/image" Target="../media/image1.emf"/><Relationship Id="rId9" Type="http://schemas.openxmlformats.org/officeDocument/2006/relationships/slide" Target="slide16.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5.xml"/><Relationship Id="rId1" Type="http://schemas.openxmlformats.org/officeDocument/2006/relationships/tags" Target="../tags/tag56.xml"/><Relationship Id="rId5" Type="http://schemas.openxmlformats.org/officeDocument/2006/relationships/image" Target="../media/image13.png"/><Relationship Id="rId4" Type="http://schemas.openxmlformats.org/officeDocument/2006/relationships/slide" Target="slide21.xml"/></Relationships>
</file>

<file path=ppt/slides/_rels/slide22.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notesSlide" Target="../notesSlides/notesSlide22.xml"/><Relationship Id="rId7" Type="http://schemas.openxmlformats.org/officeDocument/2006/relationships/image" Target="../media/image5.emf"/><Relationship Id="rId2" Type="http://schemas.openxmlformats.org/officeDocument/2006/relationships/slideLayout" Target="../slideLayouts/slideLayout45.xml"/><Relationship Id="rId1" Type="http://schemas.openxmlformats.org/officeDocument/2006/relationships/tags" Target="../tags/tag57.xml"/><Relationship Id="rId6" Type="http://schemas.openxmlformats.org/officeDocument/2006/relationships/image" Target="../media/image24.emf"/><Relationship Id="rId5" Type="http://schemas.openxmlformats.org/officeDocument/2006/relationships/image" Target="../media/image23.emf"/><Relationship Id="rId4" Type="http://schemas.openxmlformats.org/officeDocument/2006/relationships/slide" Target="slide22.xml"/></Relationships>
</file>

<file path=ppt/slides/_rels/slide23.xml.rels><?xml version="1.0" encoding="UTF-8" standalone="yes"?>
<Relationships xmlns="http://schemas.openxmlformats.org/package/2006/relationships"><Relationship Id="rId8" Type="http://schemas.openxmlformats.org/officeDocument/2006/relationships/slide" Target="slide4.xml"/><Relationship Id="rId3" Type="http://schemas.openxmlformats.org/officeDocument/2006/relationships/notesSlide" Target="../notesSlides/notesSlide23.xml"/><Relationship Id="rId7" Type="http://schemas.openxmlformats.org/officeDocument/2006/relationships/slide" Target="slide23.xml"/><Relationship Id="rId2" Type="http://schemas.openxmlformats.org/officeDocument/2006/relationships/slideLayout" Target="../slideLayouts/slideLayout36.xml"/><Relationship Id="rId1" Type="http://schemas.openxmlformats.org/officeDocument/2006/relationships/tags" Target="../tags/tag58.xml"/><Relationship Id="rId6" Type="http://schemas.openxmlformats.org/officeDocument/2006/relationships/image" Target="../media/image27.emf"/><Relationship Id="rId5" Type="http://schemas.openxmlformats.org/officeDocument/2006/relationships/image" Target="../media/image26.emf"/><Relationship Id="rId4" Type="http://schemas.openxmlformats.org/officeDocument/2006/relationships/image" Target="../media/image25.emf"/><Relationship Id="rId9" Type="http://schemas.openxmlformats.org/officeDocument/2006/relationships/image" Target="../media/image13.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7" Type="http://schemas.openxmlformats.org/officeDocument/2006/relationships/image" Target="../media/image13.png"/><Relationship Id="rId2" Type="http://schemas.openxmlformats.org/officeDocument/2006/relationships/slideLayout" Target="../slideLayouts/slideLayout36.xml"/><Relationship Id="rId1" Type="http://schemas.openxmlformats.org/officeDocument/2006/relationships/tags" Target="../tags/tag59.xml"/><Relationship Id="rId6" Type="http://schemas.openxmlformats.org/officeDocument/2006/relationships/slide" Target="slide24.xml"/><Relationship Id="rId5" Type="http://schemas.openxmlformats.org/officeDocument/2006/relationships/image" Target="../media/image29.emf"/><Relationship Id="rId4" Type="http://schemas.openxmlformats.org/officeDocument/2006/relationships/image" Target="../media/image28.emf"/></Relationships>
</file>

<file path=ppt/slides/_rels/slide25.xml.rels><?xml version="1.0" encoding="UTF-8" standalone="yes"?>
<Relationships xmlns="http://schemas.openxmlformats.org/package/2006/relationships"><Relationship Id="rId8" Type="http://schemas.openxmlformats.org/officeDocument/2006/relationships/slide" Target="slide25.xml"/><Relationship Id="rId3" Type="http://schemas.openxmlformats.org/officeDocument/2006/relationships/notesSlide" Target="../notesSlides/notesSlide25.xml"/><Relationship Id="rId7" Type="http://schemas.openxmlformats.org/officeDocument/2006/relationships/image" Target="../media/image33.emf"/><Relationship Id="rId2" Type="http://schemas.openxmlformats.org/officeDocument/2006/relationships/slideLayout" Target="../slideLayouts/slideLayout36.xml"/><Relationship Id="rId1" Type="http://schemas.openxmlformats.org/officeDocument/2006/relationships/tags" Target="../tags/tag60.xml"/><Relationship Id="rId6" Type="http://schemas.openxmlformats.org/officeDocument/2006/relationships/image" Target="../media/image32.emf"/><Relationship Id="rId5" Type="http://schemas.openxmlformats.org/officeDocument/2006/relationships/image" Target="../media/image31.emf"/><Relationship Id="rId4" Type="http://schemas.openxmlformats.org/officeDocument/2006/relationships/image" Target="../media/image30.emf"/><Relationship Id="rId9" Type="http://schemas.openxmlformats.org/officeDocument/2006/relationships/image" Target="../media/image13.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6.xml"/><Relationship Id="rId1" Type="http://schemas.openxmlformats.org/officeDocument/2006/relationships/tags" Target="../tags/tag61.xml"/><Relationship Id="rId5" Type="http://schemas.openxmlformats.org/officeDocument/2006/relationships/image" Target="../media/image13.png"/><Relationship Id="rId4" Type="http://schemas.openxmlformats.org/officeDocument/2006/relationships/slide" Target="slide4.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5.xml"/><Relationship Id="rId1" Type="http://schemas.openxmlformats.org/officeDocument/2006/relationships/tags" Target="../tags/tag62.xml"/><Relationship Id="rId5" Type="http://schemas.openxmlformats.org/officeDocument/2006/relationships/image" Target="../media/image13.png"/><Relationship Id="rId4" Type="http://schemas.openxmlformats.org/officeDocument/2006/relationships/slide" Target="slide27.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7" Type="http://schemas.openxmlformats.org/officeDocument/2006/relationships/image" Target="../media/image13.png"/><Relationship Id="rId2" Type="http://schemas.openxmlformats.org/officeDocument/2006/relationships/slideLayout" Target="../slideLayouts/slideLayout36.xml"/><Relationship Id="rId1" Type="http://schemas.openxmlformats.org/officeDocument/2006/relationships/tags" Target="../tags/tag63.xml"/><Relationship Id="rId6" Type="http://schemas.openxmlformats.org/officeDocument/2006/relationships/slide" Target="slide4.xml"/><Relationship Id="rId5" Type="http://schemas.openxmlformats.org/officeDocument/2006/relationships/slide" Target="slide28.xml"/><Relationship Id="rId4" Type="http://schemas.openxmlformats.org/officeDocument/2006/relationships/image" Target="../media/image34.emf"/></Relationships>
</file>

<file path=ppt/slides/_rels/slide29.xml.rels><?xml version="1.0" encoding="UTF-8" standalone="yes"?>
<Relationships xmlns="http://schemas.openxmlformats.org/package/2006/relationships"><Relationship Id="rId8" Type="http://schemas.openxmlformats.org/officeDocument/2006/relationships/slide" Target="slide29.xml"/><Relationship Id="rId3" Type="http://schemas.openxmlformats.org/officeDocument/2006/relationships/notesSlide" Target="../notesSlides/notesSlide29.xml"/><Relationship Id="rId7" Type="http://schemas.openxmlformats.org/officeDocument/2006/relationships/image" Target="../media/image24.emf"/><Relationship Id="rId2" Type="http://schemas.openxmlformats.org/officeDocument/2006/relationships/slideLayout" Target="../slideLayouts/slideLayout18.xml"/><Relationship Id="rId1" Type="http://schemas.openxmlformats.org/officeDocument/2006/relationships/tags" Target="../tags/tag64.xml"/><Relationship Id="rId6" Type="http://schemas.openxmlformats.org/officeDocument/2006/relationships/image" Target="../media/image23.emf"/><Relationship Id="rId5" Type="http://schemas.openxmlformats.org/officeDocument/2006/relationships/image" Target="../media/image35.emf"/><Relationship Id="rId4" Type="http://schemas.openxmlformats.org/officeDocument/2006/relationships/image" Target="../media/image5.emf"/><Relationship Id="rId9" Type="http://schemas.openxmlformats.org/officeDocument/2006/relationships/image" Target="../media/image13.png"/></Relationships>
</file>

<file path=ppt/slides/_rels/slide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audio" Target="../media/media1.m4a"/><Relationship Id="rId7" Type="http://schemas.openxmlformats.org/officeDocument/2006/relationships/image" Target="../media/image15.png"/><Relationship Id="rId12" Type="http://schemas.openxmlformats.org/officeDocument/2006/relationships/image" Target="../media/image19.png"/><Relationship Id="rId2" Type="http://schemas.microsoft.com/office/2007/relationships/media" Target="../media/media1.m4a"/><Relationship Id="rId1" Type="http://schemas.openxmlformats.org/officeDocument/2006/relationships/tags" Target="../tags/tag38.xml"/><Relationship Id="rId6" Type="http://schemas.openxmlformats.org/officeDocument/2006/relationships/image" Target="../media/image14.png"/><Relationship Id="rId11" Type="http://schemas.openxmlformats.org/officeDocument/2006/relationships/image" Target="../media/image18.png"/><Relationship Id="rId5" Type="http://schemas.openxmlformats.org/officeDocument/2006/relationships/notesSlide" Target="../notesSlides/notesSlide3.xml"/><Relationship Id="rId10" Type="http://schemas.openxmlformats.org/officeDocument/2006/relationships/slide" Target="slide3.xml"/><Relationship Id="rId4" Type="http://schemas.openxmlformats.org/officeDocument/2006/relationships/slideLayout" Target="../slideLayouts/slideLayout2.xml"/><Relationship Id="rId9" Type="http://schemas.openxmlformats.org/officeDocument/2006/relationships/image" Target="../media/image17.png"/></Relationships>
</file>

<file path=ppt/slides/_rels/slide30.xml.rels><?xml version="1.0" encoding="UTF-8" standalone="yes"?>
<Relationships xmlns="http://schemas.openxmlformats.org/package/2006/relationships"><Relationship Id="rId8" Type="http://schemas.openxmlformats.org/officeDocument/2006/relationships/slide" Target="slide30.xml"/><Relationship Id="rId3" Type="http://schemas.openxmlformats.org/officeDocument/2006/relationships/notesSlide" Target="../notesSlides/notesSlide30.xml"/><Relationship Id="rId7" Type="http://schemas.openxmlformats.org/officeDocument/2006/relationships/image" Target="../media/image24.emf"/><Relationship Id="rId2" Type="http://schemas.openxmlformats.org/officeDocument/2006/relationships/slideLayout" Target="../slideLayouts/slideLayout18.xml"/><Relationship Id="rId1" Type="http://schemas.openxmlformats.org/officeDocument/2006/relationships/tags" Target="../tags/tag65.xml"/><Relationship Id="rId6" Type="http://schemas.openxmlformats.org/officeDocument/2006/relationships/image" Target="../media/image23.emf"/><Relationship Id="rId5" Type="http://schemas.openxmlformats.org/officeDocument/2006/relationships/image" Target="../media/image5.emf"/><Relationship Id="rId4" Type="http://schemas.openxmlformats.org/officeDocument/2006/relationships/image" Target="../media/image35.emf"/><Relationship Id="rId9" Type="http://schemas.openxmlformats.org/officeDocument/2006/relationships/image" Target="../media/image13.png"/></Relationships>
</file>

<file path=ppt/slides/_rels/slide31.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notesSlide" Target="../notesSlides/notesSlide31.xml"/><Relationship Id="rId7" Type="http://schemas.openxmlformats.org/officeDocument/2006/relationships/slide" Target="slide31.xml"/><Relationship Id="rId2" Type="http://schemas.openxmlformats.org/officeDocument/2006/relationships/slideLayout" Target="../slideLayouts/slideLayout9.xml"/><Relationship Id="rId1" Type="http://schemas.openxmlformats.org/officeDocument/2006/relationships/tags" Target="../tags/tag66.xml"/><Relationship Id="rId6" Type="http://schemas.openxmlformats.org/officeDocument/2006/relationships/image" Target="../media/image5.emf"/><Relationship Id="rId5" Type="http://schemas.openxmlformats.org/officeDocument/2006/relationships/image" Target="../media/image24.emf"/><Relationship Id="rId4" Type="http://schemas.openxmlformats.org/officeDocument/2006/relationships/image" Target="../media/image23.emf"/></Relationships>
</file>

<file path=ppt/slides/_rels/slide32.xml.rels><?xml version="1.0" encoding="UTF-8" standalone="yes"?>
<Relationships xmlns="http://schemas.openxmlformats.org/package/2006/relationships"><Relationship Id="rId8" Type="http://schemas.openxmlformats.org/officeDocument/2006/relationships/image" Target="../media/image36.emf"/><Relationship Id="rId13" Type="http://schemas.openxmlformats.org/officeDocument/2006/relationships/image" Target="../media/image13.png"/><Relationship Id="rId3" Type="http://schemas.openxmlformats.org/officeDocument/2006/relationships/audio" Target="../media/media2.mp3"/><Relationship Id="rId7" Type="http://schemas.openxmlformats.org/officeDocument/2006/relationships/image" Target="../media/image24.emf"/><Relationship Id="rId12" Type="http://schemas.openxmlformats.org/officeDocument/2006/relationships/slide" Target="slide32.xml"/><Relationship Id="rId2" Type="http://schemas.microsoft.com/office/2007/relationships/media" Target="../media/media2.mp3"/><Relationship Id="rId1" Type="http://schemas.openxmlformats.org/officeDocument/2006/relationships/tags" Target="../tags/tag67.xml"/><Relationship Id="rId6" Type="http://schemas.openxmlformats.org/officeDocument/2006/relationships/image" Target="../media/image23.emf"/><Relationship Id="rId11" Type="http://schemas.openxmlformats.org/officeDocument/2006/relationships/image" Target="../media/image18.png"/><Relationship Id="rId5" Type="http://schemas.openxmlformats.org/officeDocument/2006/relationships/notesSlide" Target="../notesSlides/notesSlide32.xml"/><Relationship Id="rId10" Type="http://schemas.openxmlformats.org/officeDocument/2006/relationships/image" Target="../media/image5.emf"/><Relationship Id="rId4" Type="http://schemas.openxmlformats.org/officeDocument/2006/relationships/slideLayout" Target="../slideLayouts/slideLayout24.xml"/><Relationship Id="rId9" Type="http://schemas.openxmlformats.org/officeDocument/2006/relationships/image" Target="../media/image35.emf"/></Relationships>
</file>

<file path=ppt/slides/_rels/slide33.xml.rels><?xml version="1.0" encoding="UTF-8" standalone="yes"?>
<Relationships xmlns="http://schemas.openxmlformats.org/package/2006/relationships"><Relationship Id="rId8" Type="http://schemas.openxmlformats.org/officeDocument/2006/relationships/slide" Target="slide33.xml"/><Relationship Id="rId3" Type="http://schemas.openxmlformats.org/officeDocument/2006/relationships/notesSlide" Target="../notesSlides/notesSlide33.xml"/><Relationship Id="rId7" Type="http://schemas.openxmlformats.org/officeDocument/2006/relationships/image" Target="../media/image37.emf"/><Relationship Id="rId2" Type="http://schemas.openxmlformats.org/officeDocument/2006/relationships/slideLayout" Target="../slideLayouts/slideLayout10.xml"/><Relationship Id="rId1" Type="http://schemas.openxmlformats.org/officeDocument/2006/relationships/tags" Target="../tags/tag68.xml"/><Relationship Id="rId6" Type="http://schemas.openxmlformats.org/officeDocument/2006/relationships/image" Target="../media/image5.emf"/><Relationship Id="rId5" Type="http://schemas.openxmlformats.org/officeDocument/2006/relationships/image" Target="../media/image24.emf"/><Relationship Id="rId10" Type="http://schemas.openxmlformats.org/officeDocument/2006/relationships/image" Target="../media/image13.png"/><Relationship Id="rId4" Type="http://schemas.openxmlformats.org/officeDocument/2006/relationships/image" Target="../media/image23.emf"/><Relationship Id="rId9" Type="http://schemas.openxmlformats.org/officeDocument/2006/relationships/slide" Target="slide7.xml"/></Relationships>
</file>

<file path=ppt/slides/_rels/slide34.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image" Target="../media/image41.jpeg"/><Relationship Id="rId3" Type="http://schemas.openxmlformats.org/officeDocument/2006/relationships/notesSlide" Target="../notesSlides/notesSlide34.xml"/><Relationship Id="rId7" Type="http://schemas.openxmlformats.org/officeDocument/2006/relationships/image" Target="../media/image1.emf"/><Relationship Id="rId12" Type="http://schemas.openxmlformats.org/officeDocument/2006/relationships/image" Target="../media/image40.png"/><Relationship Id="rId2" Type="http://schemas.openxmlformats.org/officeDocument/2006/relationships/slideLayout" Target="../slideLayouts/slideLayout24.xml"/><Relationship Id="rId1" Type="http://schemas.openxmlformats.org/officeDocument/2006/relationships/tags" Target="../tags/tag69.xml"/><Relationship Id="rId6" Type="http://schemas.openxmlformats.org/officeDocument/2006/relationships/slide" Target="slide5.xml"/><Relationship Id="rId11" Type="http://schemas.openxmlformats.org/officeDocument/2006/relationships/slide" Target="slide34.xml"/><Relationship Id="rId5" Type="http://schemas.openxmlformats.org/officeDocument/2006/relationships/image" Target="../media/image2.emf"/><Relationship Id="rId15" Type="http://schemas.openxmlformats.org/officeDocument/2006/relationships/image" Target="../media/image13.png"/><Relationship Id="rId10" Type="http://schemas.openxmlformats.org/officeDocument/2006/relationships/image" Target="../media/image39.png"/><Relationship Id="rId4" Type="http://schemas.openxmlformats.org/officeDocument/2006/relationships/image" Target="../media/image38.emf"/><Relationship Id="rId9" Type="http://schemas.openxmlformats.org/officeDocument/2006/relationships/image" Target="../media/image35.emf"/><Relationship Id="rId14" Type="http://schemas.microsoft.com/office/2007/relationships/hdphoto" Target="../media/hdphoto1.wdp"/></Relationships>
</file>

<file path=ppt/slides/_rels/slide35.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notesSlide" Target="../notesSlides/notesSlide35.xml"/><Relationship Id="rId7" Type="http://schemas.openxmlformats.org/officeDocument/2006/relationships/slide" Target="slide4.xml"/><Relationship Id="rId2" Type="http://schemas.openxmlformats.org/officeDocument/2006/relationships/slideLayout" Target="../slideLayouts/slideLayout4.xml"/><Relationship Id="rId1" Type="http://schemas.openxmlformats.org/officeDocument/2006/relationships/tags" Target="../tags/tag70.xml"/><Relationship Id="rId6" Type="http://schemas.openxmlformats.org/officeDocument/2006/relationships/slide" Target="slide35.xml"/><Relationship Id="rId11" Type="http://schemas.openxmlformats.org/officeDocument/2006/relationships/image" Target="../media/image13.png"/><Relationship Id="rId5" Type="http://schemas.openxmlformats.org/officeDocument/2006/relationships/image" Target="../media/image42.emf"/><Relationship Id="rId10" Type="http://schemas.openxmlformats.org/officeDocument/2006/relationships/hyperlink" Target="https://prevention.afa.se/Prevention/Loggain.aspx" TargetMode="External"/><Relationship Id="rId4" Type="http://schemas.openxmlformats.org/officeDocument/2006/relationships/image" Target="../media/image3.emf"/><Relationship Id="rId9" Type="http://schemas.openxmlformats.org/officeDocument/2006/relationships/image" Target="../media/image44.jp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5.xml"/><Relationship Id="rId1" Type="http://schemas.openxmlformats.org/officeDocument/2006/relationships/tags" Target="../tags/tag71.xml"/><Relationship Id="rId6" Type="http://schemas.openxmlformats.org/officeDocument/2006/relationships/image" Target="../media/image13.png"/><Relationship Id="rId5" Type="http://schemas.openxmlformats.org/officeDocument/2006/relationships/slide" Target="slide4.xml"/><Relationship Id="rId4" Type="http://schemas.openxmlformats.org/officeDocument/2006/relationships/slide" Target="slide36.xml"/></Relationships>
</file>

<file path=ppt/slides/_rels/slide37.xml.rels><?xml version="1.0" encoding="UTF-8" standalone="yes"?>
<Relationships xmlns="http://schemas.openxmlformats.org/package/2006/relationships"><Relationship Id="rId8" Type="http://schemas.openxmlformats.org/officeDocument/2006/relationships/image" Target="../media/image5.emf"/><Relationship Id="rId3" Type="http://schemas.openxmlformats.org/officeDocument/2006/relationships/notesSlide" Target="../notesSlides/notesSlide37.xml"/><Relationship Id="rId7" Type="http://schemas.openxmlformats.org/officeDocument/2006/relationships/image" Target="../media/image24.emf"/><Relationship Id="rId12" Type="http://schemas.openxmlformats.org/officeDocument/2006/relationships/image" Target="../media/image13.png"/><Relationship Id="rId2" Type="http://schemas.openxmlformats.org/officeDocument/2006/relationships/slideLayout" Target="../slideLayouts/slideLayout36.xml"/><Relationship Id="rId1" Type="http://schemas.openxmlformats.org/officeDocument/2006/relationships/tags" Target="../tags/tag72.xml"/><Relationship Id="rId6" Type="http://schemas.openxmlformats.org/officeDocument/2006/relationships/image" Target="../media/image23.emf"/><Relationship Id="rId11" Type="http://schemas.openxmlformats.org/officeDocument/2006/relationships/slide" Target="slide37.xml"/><Relationship Id="rId5" Type="http://schemas.openxmlformats.org/officeDocument/2006/relationships/slide" Target="slide4.xml"/><Relationship Id="rId10" Type="http://schemas.openxmlformats.org/officeDocument/2006/relationships/image" Target="../media/image46.emf"/><Relationship Id="rId4" Type="http://schemas.openxmlformats.org/officeDocument/2006/relationships/image" Target="../media/image28.emf"/><Relationship Id="rId9" Type="http://schemas.openxmlformats.org/officeDocument/2006/relationships/image" Target="../media/image45.emf"/></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35.xml"/><Relationship Id="rId1" Type="http://schemas.openxmlformats.org/officeDocument/2006/relationships/tags" Target="../tags/tag73.xml"/><Relationship Id="rId5" Type="http://schemas.openxmlformats.org/officeDocument/2006/relationships/image" Target="../media/image13.png"/><Relationship Id="rId4" Type="http://schemas.openxmlformats.org/officeDocument/2006/relationships/slide" Target="slide38.xml"/></Relationships>
</file>

<file path=ppt/slides/_rels/slide39.xml.rels><?xml version="1.0" encoding="UTF-8" standalone="yes"?>
<Relationships xmlns="http://schemas.openxmlformats.org/package/2006/relationships"><Relationship Id="rId8" Type="http://schemas.openxmlformats.org/officeDocument/2006/relationships/hyperlink" Target="https://chess.esss.lu.se/enovia/link/ESS-0038692/21308.51166.6144.45848/valid" TargetMode="External"/><Relationship Id="rId3" Type="http://schemas.openxmlformats.org/officeDocument/2006/relationships/notesSlide" Target="../notesSlides/notesSlide39.xml"/><Relationship Id="rId7" Type="http://schemas.openxmlformats.org/officeDocument/2006/relationships/slide" Target="slide4.xml"/><Relationship Id="rId2" Type="http://schemas.openxmlformats.org/officeDocument/2006/relationships/slideLayout" Target="../slideLayouts/slideLayout36.xml"/><Relationship Id="rId1" Type="http://schemas.openxmlformats.org/officeDocument/2006/relationships/tags" Target="../tags/tag74.xml"/><Relationship Id="rId6" Type="http://schemas.openxmlformats.org/officeDocument/2006/relationships/slide" Target="slide39.xml"/><Relationship Id="rId11" Type="http://schemas.openxmlformats.org/officeDocument/2006/relationships/hyperlink" Target="https://confluence.esss.lu.se/display/STP/ESS+Safety+Induction+Program" TargetMode="External"/><Relationship Id="rId5" Type="http://schemas.openxmlformats.org/officeDocument/2006/relationships/image" Target="../media/image48.png"/><Relationship Id="rId10" Type="http://schemas.openxmlformats.org/officeDocument/2006/relationships/hyperlink" Target="https://jira.esss.lu.se/plugins/servlet/desk/portal/38/create/449" TargetMode="External"/><Relationship Id="rId4" Type="http://schemas.openxmlformats.org/officeDocument/2006/relationships/image" Target="../media/image47.emf"/><Relationship Id="rId9" Type="http://schemas.openxmlformats.org/officeDocument/2006/relationships/image" Target="../media/image13.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7" Type="http://schemas.openxmlformats.org/officeDocument/2006/relationships/image" Target="../media/image13.png"/><Relationship Id="rId2" Type="http://schemas.openxmlformats.org/officeDocument/2006/relationships/slideLayout" Target="../slideLayouts/slideLayout33.xml"/><Relationship Id="rId1" Type="http://schemas.openxmlformats.org/officeDocument/2006/relationships/tags" Target="../tags/tag39.xml"/><Relationship Id="rId6" Type="http://schemas.openxmlformats.org/officeDocument/2006/relationships/slide" Target="slide6.xml"/><Relationship Id="rId5" Type="http://schemas.openxmlformats.org/officeDocument/2006/relationships/image" Target="../media/image21.emf"/><Relationship Id="rId4" Type="http://schemas.openxmlformats.org/officeDocument/2006/relationships/image" Target="../media/image20.emf"/></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2.xml"/><Relationship Id="rId1" Type="http://schemas.openxmlformats.org/officeDocument/2006/relationships/tags" Target="../tags/tag75.xml"/><Relationship Id="rId6" Type="http://schemas.openxmlformats.org/officeDocument/2006/relationships/image" Target="../media/image13.png"/><Relationship Id="rId5" Type="http://schemas.openxmlformats.org/officeDocument/2006/relationships/slide" Target="slide4.xml"/><Relationship Id="rId4" Type="http://schemas.openxmlformats.org/officeDocument/2006/relationships/slide" Target="slide40.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2.xml"/><Relationship Id="rId1" Type="http://schemas.openxmlformats.org/officeDocument/2006/relationships/tags" Target="../tags/tag76.xml"/><Relationship Id="rId6" Type="http://schemas.openxmlformats.org/officeDocument/2006/relationships/image" Target="../media/image13.png"/><Relationship Id="rId5" Type="http://schemas.openxmlformats.org/officeDocument/2006/relationships/slide" Target="slide41.xml"/><Relationship Id="rId4" Type="http://schemas.openxmlformats.org/officeDocument/2006/relationships/slide" Target="slide34.xml"/></Relationships>
</file>

<file path=ppt/slides/_rels/slide42.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slide" Target="slide50.xml"/><Relationship Id="rId18" Type="http://schemas.openxmlformats.org/officeDocument/2006/relationships/slide" Target="slide44.xml"/><Relationship Id="rId3" Type="http://schemas.openxmlformats.org/officeDocument/2006/relationships/notesSlide" Target="../notesSlides/notesSlide42.xml"/><Relationship Id="rId7" Type="http://schemas.openxmlformats.org/officeDocument/2006/relationships/image" Target="../media/image1.emf"/><Relationship Id="rId12" Type="http://schemas.openxmlformats.org/officeDocument/2006/relationships/image" Target="../media/image49.png"/><Relationship Id="rId17" Type="http://schemas.openxmlformats.org/officeDocument/2006/relationships/slide" Target="slide48.xml"/><Relationship Id="rId2" Type="http://schemas.openxmlformats.org/officeDocument/2006/relationships/slideLayout" Target="../slideLayouts/slideLayout24.xml"/><Relationship Id="rId16" Type="http://schemas.openxmlformats.org/officeDocument/2006/relationships/slide" Target="slide41.xml"/><Relationship Id="rId20" Type="http://schemas.openxmlformats.org/officeDocument/2006/relationships/image" Target="../media/image13.png"/><Relationship Id="rId1" Type="http://schemas.openxmlformats.org/officeDocument/2006/relationships/tags" Target="../tags/tag77.xml"/><Relationship Id="rId6" Type="http://schemas.openxmlformats.org/officeDocument/2006/relationships/slide" Target="slide5.xml"/><Relationship Id="rId11" Type="http://schemas.openxmlformats.org/officeDocument/2006/relationships/image" Target="../media/image35.emf"/><Relationship Id="rId5" Type="http://schemas.openxmlformats.org/officeDocument/2006/relationships/image" Target="../media/image2.emf"/><Relationship Id="rId15" Type="http://schemas.openxmlformats.org/officeDocument/2006/relationships/image" Target="../media/image50.emf"/><Relationship Id="rId10" Type="http://schemas.openxmlformats.org/officeDocument/2006/relationships/image" Target="../media/image24.emf"/><Relationship Id="rId19" Type="http://schemas.openxmlformats.org/officeDocument/2006/relationships/slide" Target="slide45.xml"/><Relationship Id="rId4" Type="http://schemas.openxmlformats.org/officeDocument/2006/relationships/image" Target="../media/image5.emf"/><Relationship Id="rId9" Type="http://schemas.openxmlformats.org/officeDocument/2006/relationships/image" Target="../media/image23.emf"/><Relationship Id="rId14" Type="http://schemas.openxmlformats.org/officeDocument/2006/relationships/slide" Target="slide42.xml"/></Relationships>
</file>

<file path=ppt/slides/_rels/slide43.xml.rels><?xml version="1.0" encoding="UTF-8" standalone="yes"?>
<Relationships xmlns="http://schemas.openxmlformats.org/package/2006/relationships"><Relationship Id="rId8" Type="http://schemas.openxmlformats.org/officeDocument/2006/relationships/slide" Target="slide5.xml"/><Relationship Id="rId13" Type="http://schemas.openxmlformats.org/officeDocument/2006/relationships/image" Target="../media/image35.emf"/><Relationship Id="rId18" Type="http://schemas.openxmlformats.org/officeDocument/2006/relationships/slide" Target="slide45.xml"/><Relationship Id="rId3" Type="http://schemas.openxmlformats.org/officeDocument/2006/relationships/notesSlide" Target="../notesSlides/notesSlide43.xml"/><Relationship Id="rId7" Type="http://schemas.openxmlformats.org/officeDocument/2006/relationships/image" Target="../media/image2.emf"/><Relationship Id="rId12" Type="http://schemas.openxmlformats.org/officeDocument/2006/relationships/image" Target="../media/image24.emf"/><Relationship Id="rId17" Type="http://schemas.openxmlformats.org/officeDocument/2006/relationships/slide" Target="slide44.xml"/><Relationship Id="rId2" Type="http://schemas.openxmlformats.org/officeDocument/2006/relationships/slideLayout" Target="../slideLayouts/slideLayout24.xml"/><Relationship Id="rId16" Type="http://schemas.openxmlformats.org/officeDocument/2006/relationships/slide" Target="slide48.xml"/><Relationship Id="rId1" Type="http://schemas.openxmlformats.org/officeDocument/2006/relationships/tags" Target="../tags/tag78.xml"/><Relationship Id="rId6" Type="http://schemas.openxmlformats.org/officeDocument/2006/relationships/image" Target="../media/image5.emf"/><Relationship Id="rId11" Type="http://schemas.openxmlformats.org/officeDocument/2006/relationships/image" Target="../media/image23.emf"/><Relationship Id="rId5" Type="http://schemas.openxmlformats.org/officeDocument/2006/relationships/image" Target="../media/image50.emf"/><Relationship Id="rId15" Type="http://schemas.openxmlformats.org/officeDocument/2006/relationships/slide" Target="slide50.xml"/><Relationship Id="rId10" Type="http://schemas.openxmlformats.org/officeDocument/2006/relationships/image" Target="../media/image3.emf"/><Relationship Id="rId19" Type="http://schemas.openxmlformats.org/officeDocument/2006/relationships/image" Target="../media/image13.png"/><Relationship Id="rId4" Type="http://schemas.openxmlformats.org/officeDocument/2006/relationships/slide" Target="slide42.xml"/><Relationship Id="rId9" Type="http://schemas.openxmlformats.org/officeDocument/2006/relationships/image" Target="../media/image1.emf"/><Relationship Id="rId14" Type="http://schemas.openxmlformats.org/officeDocument/2006/relationships/image" Target="../media/image49.png"/></Relationships>
</file>

<file path=ppt/slides/_rels/slide44.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slide" Target="slide50.xml"/><Relationship Id="rId18" Type="http://schemas.openxmlformats.org/officeDocument/2006/relationships/image" Target="../media/image13.png"/><Relationship Id="rId3" Type="http://schemas.openxmlformats.org/officeDocument/2006/relationships/notesSlide" Target="../notesSlides/notesSlide44.xml"/><Relationship Id="rId7" Type="http://schemas.openxmlformats.org/officeDocument/2006/relationships/image" Target="../media/image1.emf"/><Relationship Id="rId12" Type="http://schemas.openxmlformats.org/officeDocument/2006/relationships/image" Target="../media/image49.png"/><Relationship Id="rId17" Type="http://schemas.openxmlformats.org/officeDocument/2006/relationships/slide" Target="slide43.xml"/><Relationship Id="rId2" Type="http://schemas.openxmlformats.org/officeDocument/2006/relationships/slideLayout" Target="../slideLayouts/slideLayout24.xml"/><Relationship Id="rId16" Type="http://schemas.openxmlformats.org/officeDocument/2006/relationships/image" Target="../media/image50.emf"/><Relationship Id="rId1" Type="http://schemas.openxmlformats.org/officeDocument/2006/relationships/tags" Target="../tags/tag79.xml"/><Relationship Id="rId6" Type="http://schemas.openxmlformats.org/officeDocument/2006/relationships/slide" Target="slide5.xml"/><Relationship Id="rId11" Type="http://schemas.openxmlformats.org/officeDocument/2006/relationships/image" Target="../media/image35.emf"/><Relationship Id="rId5" Type="http://schemas.openxmlformats.org/officeDocument/2006/relationships/image" Target="../media/image2.emf"/><Relationship Id="rId15" Type="http://schemas.openxmlformats.org/officeDocument/2006/relationships/slide" Target="slide42.xml"/><Relationship Id="rId10" Type="http://schemas.openxmlformats.org/officeDocument/2006/relationships/image" Target="../media/image24.emf"/><Relationship Id="rId4" Type="http://schemas.openxmlformats.org/officeDocument/2006/relationships/image" Target="../media/image5.emf"/><Relationship Id="rId9" Type="http://schemas.openxmlformats.org/officeDocument/2006/relationships/image" Target="../media/image23.emf"/><Relationship Id="rId14" Type="http://schemas.openxmlformats.org/officeDocument/2006/relationships/slide" Target="slide48.xml"/></Relationships>
</file>

<file path=ppt/slides/_rels/slide45.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slide" Target="slide50.xml"/><Relationship Id="rId18" Type="http://schemas.openxmlformats.org/officeDocument/2006/relationships/image" Target="../media/image13.png"/><Relationship Id="rId3" Type="http://schemas.openxmlformats.org/officeDocument/2006/relationships/notesSlide" Target="../notesSlides/notesSlide45.xml"/><Relationship Id="rId7" Type="http://schemas.openxmlformats.org/officeDocument/2006/relationships/image" Target="../media/image1.emf"/><Relationship Id="rId12" Type="http://schemas.openxmlformats.org/officeDocument/2006/relationships/image" Target="../media/image49.png"/><Relationship Id="rId17" Type="http://schemas.openxmlformats.org/officeDocument/2006/relationships/slide" Target="slide46.xml"/><Relationship Id="rId2" Type="http://schemas.openxmlformats.org/officeDocument/2006/relationships/slideLayout" Target="../slideLayouts/slideLayout24.xml"/><Relationship Id="rId16" Type="http://schemas.openxmlformats.org/officeDocument/2006/relationships/image" Target="../media/image50.emf"/><Relationship Id="rId1" Type="http://schemas.openxmlformats.org/officeDocument/2006/relationships/tags" Target="../tags/tag80.xml"/><Relationship Id="rId6" Type="http://schemas.openxmlformats.org/officeDocument/2006/relationships/slide" Target="slide5.xml"/><Relationship Id="rId11" Type="http://schemas.openxmlformats.org/officeDocument/2006/relationships/image" Target="../media/image35.emf"/><Relationship Id="rId5" Type="http://schemas.openxmlformats.org/officeDocument/2006/relationships/image" Target="../media/image2.emf"/><Relationship Id="rId15" Type="http://schemas.openxmlformats.org/officeDocument/2006/relationships/slide" Target="slide42.xml"/><Relationship Id="rId10" Type="http://schemas.openxmlformats.org/officeDocument/2006/relationships/image" Target="../media/image24.emf"/><Relationship Id="rId4" Type="http://schemas.openxmlformats.org/officeDocument/2006/relationships/image" Target="../media/image5.emf"/><Relationship Id="rId9" Type="http://schemas.openxmlformats.org/officeDocument/2006/relationships/image" Target="../media/image23.emf"/><Relationship Id="rId14" Type="http://schemas.openxmlformats.org/officeDocument/2006/relationships/slide" Target="slide48.xml"/></Relationships>
</file>

<file path=ppt/slides/_rels/slide46.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5.emf"/><Relationship Id="rId18" Type="http://schemas.openxmlformats.org/officeDocument/2006/relationships/slide" Target="slide46.xml"/><Relationship Id="rId3" Type="http://schemas.openxmlformats.org/officeDocument/2006/relationships/audio" Target="../media/media2.mp3"/><Relationship Id="rId21" Type="http://schemas.openxmlformats.org/officeDocument/2006/relationships/image" Target="../media/image13.png"/><Relationship Id="rId7" Type="http://schemas.openxmlformats.org/officeDocument/2006/relationships/slide" Target="slide5.xml"/><Relationship Id="rId12" Type="http://schemas.openxmlformats.org/officeDocument/2006/relationships/slide" Target="slide50.xml"/><Relationship Id="rId17" Type="http://schemas.openxmlformats.org/officeDocument/2006/relationships/image" Target="../media/image18.png"/><Relationship Id="rId2" Type="http://schemas.microsoft.com/office/2007/relationships/media" Target="../media/media2.mp3"/><Relationship Id="rId16" Type="http://schemas.openxmlformats.org/officeDocument/2006/relationships/slide" Target="slide48.xml"/><Relationship Id="rId20" Type="http://schemas.openxmlformats.org/officeDocument/2006/relationships/slide" Target="slide49.xml"/><Relationship Id="rId1" Type="http://schemas.openxmlformats.org/officeDocument/2006/relationships/tags" Target="../tags/tag81.xml"/><Relationship Id="rId6" Type="http://schemas.openxmlformats.org/officeDocument/2006/relationships/image" Target="../media/image2.emf"/><Relationship Id="rId11" Type="http://schemas.openxmlformats.org/officeDocument/2006/relationships/image" Target="../media/image49.png"/><Relationship Id="rId5" Type="http://schemas.openxmlformats.org/officeDocument/2006/relationships/notesSlide" Target="../notesSlides/notesSlide46.xml"/><Relationship Id="rId15" Type="http://schemas.openxmlformats.org/officeDocument/2006/relationships/image" Target="../media/image24.emf"/><Relationship Id="rId10" Type="http://schemas.openxmlformats.org/officeDocument/2006/relationships/image" Target="../media/image35.emf"/><Relationship Id="rId19" Type="http://schemas.openxmlformats.org/officeDocument/2006/relationships/image" Target="../media/image50.emf"/><Relationship Id="rId4" Type="http://schemas.openxmlformats.org/officeDocument/2006/relationships/slideLayout" Target="../slideLayouts/slideLayout24.xml"/><Relationship Id="rId9" Type="http://schemas.openxmlformats.org/officeDocument/2006/relationships/image" Target="../media/image3.emf"/><Relationship Id="rId14" Type="http://schemas.openxmlformats.org/officeDocument/2006/relationships/image" Target="../media/image23.emf"/></Relationships>
</file>

<file path=ppt/slides/_rels/slide47.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5.emf"/><Relationship Id="rId18" Type="http://schemas.openxmlformats.org/officeDocument/2006/relationships/slide" Target="slide46.xml"/><Relationship Id="rId3" Type="http://schemas.openxmlformats.org/officeDocument/2006/relationships/audio" Target="../media/media2.mp3"/><Relationship Id="rId21" Type="http://schemas.openxmlformats.org/officeDocument/2006/relationships/image" Target="../media/image13.png"/><Relationship Id="rId7" Type="http://schemas.openxmlformats.org/officeDocument/2006/relationships/slide" Target="slide5.xml"/><Relationship Id="rId12" Type="http://schemas.openxmlformats.org/officeDocument/2006/relationships/slide" Target="slide50.xml"/><Relationship Id="rId17" Type="http://schemas.openxmlformats.org/officeDocument/2006/relationships/image" Target="../media/image18.png"/><Relationship Id="rId2" Type="http://schemas.microsoft.com/office/2007/relationships/media" Target="../media/media2.mp3"/><Relationship Id="rId16" Type="http://schemas.openxmlformats.org/officeDocument/2006/relationships/slide" Target="slide48.xml"/><Relationship Id="rId20" Type="http://schemas.openxmlformats.org/officeDocument/2006/relationships/slide" Target="slide49.xml"/><Relationship Id="rId1" Type="http://schemas.openxmlformats.org/officeDocument/2006/relationships/tags" Target="../tags/tag82.xml"/><Relationship Id="rId6" Type="http://schemas.openxmlformats.org/officeDocument/2006/relationships/image" Target="../media/image2.emf"/><Relationship Id="rId11" Type="http://schemas.openxmlformats.org/officeDocument/2006/relationships/image" Target="../media/image49.png"/><Relationship Id="rId5" Type="http://schemas.openxmlformats.org/officeDocument/2006/relationships/notesSlide" Target="../notesSlides/notesSlide47.xml"/><Relationship Id="rId15" Type="http://schemas.openxmlformats.org/officeDocument/2006/relationships/image" Target="../media/image24.emf"/><Relationship Id="rId10" Type="http://schemas.openxmlformats.org/officeDocument/2006/relationships/image" Target="../media/image35.emf"/><Relationship Id="rId19" Type="http://schemas.openxmlformats.org/officeDocument/2006/relationships/image" Target="../media/image50.emf"/><Relationship Id="rId4" Type="http://schemas.openxmlformats.org/officeDocument/2006/relationships/slideLayout" Target="../slideLayouts/slideLayout24.xml"/><Relationship Id="rId9" Type="http://schemas.openxmlformats.org/officeDocument/2006/relationships/image" Target="../media/image3.emf"/><Relationship Id="rId14" Type="http://schemas.openxmlformats.org/officeDocument/2006/relationships/image" Target="../media/image23.emf"/></Relationships>
</file>

<file path=ppt/slides/_rels/slide48.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5.emf"/><Relationship Id="rId18" Type="http://schemas.openxmlformats.org/officeDocument/2006/relationships/image" Target="../media/image13.png"/><Relationship Id="rId3" Type="http://schemas.openxmlformats.org/officeDocument/2006/relationships/notesSlide" Target="../notesSlides/notesSlide48.xml"/><Relationship Id="rId7" Type="http://schemas.openxmlformats.org/officeDocument/2006/relationships/slide" Target="slide5.xml"/><Relationship Id="rId12" Type="http://schemas.openxmlformats.org/officeDocument/2006/relationships/slide" Target="slide50.xml"/><Relationship Id="rId17" Type="http://schemas.openxmlformats.org/officeDocument/2006/relationships/slide" Target="slide51.xml"/><Relationship Id="rId2" Type="http://schemas.openxmlformats.org/officeDocument/2006/relationships/slideLayout" Target="../slideLayouts/slideLayout24.xml"/><Relationship Id="rId16" Type="http://schemas.openxmlformats.org/officeDocument/2006/relationships/slide" Target="slide48.xml"/><Relationship Id="rId1" Type="http://schemas.openxmlformats.org/officeDocument/2006/relationships/tags" Target="../tags/tag83.xml"/><Relationship Id="rId6" Type="http://schemas.openxmlformats.org/officeDocument/2006/relationships/image" Target="../media/image2.emf"/><Relationship Id="rId11" Type="http://schemas.openxmlformats.org/officeDocument/2006/relationships/image" Target="../media/image49.png"/><Relationship Id="rId5" Type="http://schemas.openxmlformats.org/officeDocument/2006/relationships/image" Target="../media/image50.emf"/><Relationship Id="rId15" Type="http://schemas.openxmlformats.org/officeDocument/2006/relationships/image" Target="../media/image24.emf"/><Relationship Id="rId10" Type="http://schemas.openxmlformats.org/officeDocument/2006/relationships/image" Target="../media/image35.emf"/><Relationship Id="rId4" Type="http://schemas.openxmlformats.org/officeDocument/2006/relationships/slide" Target="slide46.xml"/><Relationship Id="rId9" Type="http://schemas.openxmlformats.org/officeDocument/2006/relationships/image" Target="../media/image3.emf"/><Relationship Id="rId14" Type="http://schemas.openxmlformats.org/officeDocument/2006/relationships/image" Target="../media/image23.emf"/></Relationships>
</file>

<file path=ppt/slides/_rels/slide49.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5.emf"/><Relationship Id="rId18" Type="http://schemas.openxmlformats.org/officeDocument/2006/relationships/image" Target="../media/image13.png"/><Relationship Id="rId3" Type="http://schemas.openxmlformats.org/officeDocument/2006/relationships/notesSlide" Target="../notesSlides/notesSlide49.xml"/><Relationship Id="rId7" Type="http://schemas.openxmlformats.org/officeDocument/2006/relationships/slide" Target="slide5.xml"/><Relationship Id="rId12" Type="http://schemas.openxmlformats.org/officeDocument/2006/relationships/slide" Target="slide50.xml"/><Relationship Id="rId17" Type="http://schemas.openxmlformats.org/officeDocument/2006/relationships/slide" Target="slide47.xml"/><Relationship Id="rId2" Type="http://schemas.openxmlformats.org/officeDocument/2006/relationships/slideLayout" Target="../slideLayouts/slideLayout24.xml"/><Relationship Id="rId16" Type="http://schemas.openxmlformats.org/officeDocument/2006/relationships/slide" Target="slide48.xml"/><Relationship Id="rId1" Type="http://schemas.openxmlformats.org/officeDocument/2006/relationships/tags" Target="../tags/tag84.xml"/><Relationship Id="rId6" Type="http://schemas.openxmlformats.org/officeDocument/2006/relationships/image" Target="../media/image2.emf"/><Relationship Id="rId11" Type="http://schemas.openxmlformats.org/officeDocument/2006/relationships/image" Target="../media/image49.png"/><Relationship Id="rId5" Type="http://schemas.openxmlformats.org/officeDocument/2006/relationships/image" Target="../media/image50.emf"/><Relationship Id="rId15" Type="http://schemas.openxmlformats.org/officeDocument/2006/relationships/image" Target="../media/image24.emf"/><Relationship Id="rId10" Type="http://schemas.openxmlformats.org/officeDocument/2006/relationships/image" Target="../media/image35.emf"/><Relationship Id="rId4" Type="http://schemas.openxmlformats.org/officeDocument/2006/relationships/slide" Target="slide46.xml"/><Relationship Id="rId9" Type="http://schemas.openxmlformats.org/officeDocument/2006/relationships/image" Target="../media/image3.emf"/><Relationship Id="rId14" Type="http://schemas.openxmlformats.org/officeDocument/2006/relationships/image" Target="../media/image23.emf"/></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5.xml"/><Relationship Id="rId1" Type="http://schemas.openxmlformats.org/officeDocument/2006/relationships/tags" Target="../tags/tag40.xml"/><Relationship Id="rId6" Type="http://schemas.openxmlformats.org/officeDocument/2006/relationships/image" Target="../media/image13.png"/><Relationship Id="rId5" Type="http://schemas.openxmlformats.org/officeDocument/2006/relationships/slide" Target="slide5.xml"/><Relationship Id="rId4" Type="http://schemas.openxmlformats.org/officeDocument/2006/relationships/slide" Target="slide4.xml"/></Relationships>
</file>

<file path=ppt/slides/_rels/slide50.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5.emf"/><Relationship Id="rId18" Type="http://schemas.openxmlformats.org/officeDocument/2006/relationships/image" Target="../media/image13.png"/><Relationship Id="rId3" Type="http://schemas.openxmlformats.org/officeDocument/2006/relationships/notesSlide" Target="../notesSlides/notesSlide50.xml"/><Relationship Id="rId7" Type="http://schemas.openxmlformats.org/officeDocument/2006/relationships/slide" Target="slide5.xml"/><Relationship Id="rId12" Type="http://schemas.openxmlformats.org/officeDocument/2006/relationships/slide" Target="slide50.xml"/><Relationship Id="rId17" Type="http://schemas.openxmlformats.org/officeDocument/2006/relationships/slide" Target="slide47.xml"/><Relationship Id="rId2" Type="http://schemas.openxmlformats.org/officeDocument/2006/relationships/slideLayout" Target="../slideLayouts/slideLayout24.xml"/><Relationship Id="rId16" Type="http://schemas.openxmlformats.org/officeDocument/2006/relationships/slide" Target="slide48.xml"/><Relationship Id="rId1" Type="http://schemas.openxmlformats.org/officeDocument/2006/relationships/tags" Target="../tags/tag85.xml"/><Relationship Id="rId6" Type="http://schemas.openxmlformats.org/officeDocument/2006/relationships/image" Target="../media/image2.emf"/><Relationship Id="rId11" Type="http://schemas.openxmlformats.org/officeDocument/2006/relationships/image" Target="../media/image49.png"/><Relationship Id="rId5" Type="http://schemas.openxmlformats.org/officeDocument/2006/relationships/image" Target="../media/image50.emf"/><Relationship Id="rId15" Type="http://schemas.openxmlformats.org/officeDocument/2006/relationships/image" Target="../media/image24.emf"/><Relationship Id="rId10" Type="http://schemas.openxmlformats.org/officeDocument/2006/relationships/image" Target="../media/image35.emf"/><Relationship Id="rId4" Type="http://schemas.openxmlformats.org/officeDocument/2006/relationships/slide" Target="slide46.xml"/><Relationship Id="rId9" Type="http://schemas.openxmlformats.org/officeDocument/2006/relationships/image" Target="../media/image3.emf"/><Relationship Id="rId14" Type="http://schemas.openxmlformats.org/officeDocument/2006/relationships/image" Target="../media/image23.emf"/></Relationships>
</file>

<file path=ppt/slides/_rels/slide51.xml.rels><?xml version="1.0" encoding="UTF-8" standalone="yes"?>
<Relationships xmlns="http://schemas.openxmlformats.org/package/2006/relationships"><Relationship Id="rId8" Type="http://schemas.openxmlformats.org/officeDocument/2006/relationships/image" Target="../media/image2.emf"/><Relationship Id="rId13" Type="http://schemas.openxmlformats.org/officeDocument/2006/relationships/slide" Target="slide52.xml"/><Relationship Id="rId18" Type="http://schemas.openxmlformats.org/officeDocument/2006/relationships/slide" Target="slide46.xml"/><Relationship Id="rId3" Type="http://schemas.openxmlformats.org/officeDocument/2006/relationships/notesSlide" Target="../notesSlides/notesSlide51.xml"/><Relationship Id="rId21" Type="http://schemas.openxmlformats.org/officeDocument/2006/relationships/slide" Target="slide56.xml"/><Relationship Id="rId7" Type="http://schemas.openxmlformats.org/officeDocument/2006/relationships/image" Target="../media/image35.emf"/><Relationship Id="rId12" Type="http://schemas.openxmlformats.org/officeDocument/2006/relationships/image" Target="../media/image49.png"/><Relationship Id="rId17" Type="http://schemas.openxmlformats.org/officeDocument/2006/relationships/image" Target="../media/image50.emf"/><Relationship Id="rId2" Type="http://schemas.openxmlformats.org/officeDocument/2006/relationships/slideLayout" Target="../slideLayouts/slideLayout24.xml"/><Relationship Id="rId16" Type="http://schemas.openxmlformats.org/officeDocument/2006/relationships/slide" Target="slide51.xml"/><Relationship Id="rId20" Type="http://schemas.openxmlformats.org/officeDocument/2006/relationships/slide" Target="slide4.xml"/><Relationship Id="rId1" Type="http://schemas.openxmlformats.org/officeDocument/2006/relationships/tags" Target="../tags/tag86.xml"/><Relationship Id="rId6" Type="http://schemas.openxmlformats.org/officeDocument/2006/relationships/image" Target="../media/image24.emf"/><Relationship Id="rId11" Type="http://schemas.openxmlformats.org/officeDocument/2006/relationships/image" Target="../media/image3.emf"/><Relationship Id="rId5" Type="http://schemas.openxmlformats.org/officeDocument/2006/relationships/image" Target="../media/image23.emf"/><Relationship Id="rId15" Type="http://schemas.openxmlformats.org/officeDocument/2006/relationships/image" Target="../media/image52.emf"/><Relationship Id="rId10" Type="http://schemas.openxmlformats.org/officeDocument/2006/relationships/image" Target="../media/image1.emf"/><Relationship Id="rId19" Type="http://schemas.openxmlformats.org/officeDocument/2006/relationships/slide" Target="slide7.xml"/><Relationship Id="rId4" Type="http://schemas.openxmlformats.org/officeDocument/2006/relationships/image" Target="../media/image5.emf"/><Relationship Id="rId9" Type="http://schemas.openxmlformats.org/officeDocument/2006/relationships/slide" Target="slide5.xml"/><Relationship Id="rId14" Type="http://schemas.openxmlformats.org/officeDocument/2006/relationships/image" Target="../media/image51.png"/><Relationship Id="rId22" Type="http://schemas.openxmlformats.org/officeDocument/2006/relationships/image" Target="../media/image13.png"/></Relationships>
</file>

<file path=ppt/slides/_rels/slide52.xml.rels><?xml version="1.0" encoding="UTF-8" standalone="yes"?>
<Relationships xmlns="http://schemas.openxmlformats.org/package/2006/relationships"><Relationship Id="rId8" Type="http://schemas.openxmlformats.org/officeDocument/2006/relationships/image" Target="../media/image2.emf"/><Relationship Id="rId13" Type="http://schemas.openxmlformats.org/officeDocument/2006/relationships/image" Target="../media/image5.emf"/><Relationship Id="rId18" Type="http://schemas.openxmlformats.org/officeDocument/2006/relationships/image" Target="../media/image13.png"/><Relationship Id="rId3" Type="http://schemas.openxmlformats.org/officeDocument/2006/relationships/notesSlide" Target="../notesSlides/notesSlide52.xml"/><Relationship Id="rId7" Type="http://schemas.openxmlformats.org/officeDocument/2006/relationships/image" Target="../media/image1.emf"/><Relationship Id="rId12" Type="http://schemas.openxmlformats.org/officeDocument/2006/relationships/image" Target="../media/image24.emf"/><Relationship Id="rId17" Type="http://schemas.openxmlformats.org/officeDocument/2006/relationships/slide" Target="slide51.xml"/><Relationship Id="rId2" Type="http://schemas.openxmlformats.org/officeDocument/2006/relationships/slideLayout" Target="../slideLayouts/slideLayout24.xml"/><Relationship Id="rId16" Type="http://schemas.openxmlformats.org/officeDocument/2006/relationships/image" Target="../media/image50.emf"/><Relationship Id="rId1" Type="http://schemas.openxmlformats.org/officeDocument/2006/relationships/tags" Target="../tags/tag87.xml"/><Relationship Id="rId6" Type="http://schemas.openxmlformats.org/officeDocument/2006/relationships/image" Target="../media/image52.emf"/><Relationship Id="rId11" Type="http://schemas.openxmlformats.org/officeDocument/2006/relationships/slide" Target="slide5.xml"/><Relationship Id="rId5" Type="http://schemas.openxmlformats.org/officeDocument/2006/relationships/image" Target="../media/image23.emf"/><Relationship Id="rId15" Type="http://schemas.openxmlformats.org/officeDocument/2006/relationships/slide" Target="slide55.xml"/><Relationship Id="rId10" Type="http://schemas.openxmlformats.org/officeDocument/2006/relationships/image" Target="../media/image53.png"/><Relationship Id="rId4" Type="http://schemas.openxmlformats.org/officeDocument/2006/relationships/slide" Target="slide54.xml"/><Relationship Id="rId9" Type="http://schemas.openxmlformats.org/officeDocument/2006/relationships/image" Target="../media/image3.emf"/><Relationship Id="rId14" Type="http://schemas.openxmlformats.org/officeDocument/2006/relationships/slide" Target="slide8.xml"/></Relationships>
</file>

<file path=ppt/slides/_rels/slide53.xml.rels><?xml version="1.0" encoding="UTF-8" standalone="yes"?>
<Relationships xmlns="http://schemas.openxmlformats.org/package/2006/relationships"><Relationship Id="rId8" Type="http://schemas.openxmlformats.org/officeDocument/2006/relationships/slide" Target="slide4.xml"/><Relationship Id="rId13" Type="http://schemas.openxmlformats.org/officeDocument/2006/relationships/image" Target="../media/image13.png"/><Relationship Id="rId3" Type="http://schemas.openxmlformats.org/officeDocument/2006/relationships/notesSlide" Target="../notesSlides/notesSlide53.xml"/><Relationship Id="rId7" Type="http://schemas.openxmlformats.org/officeDocument/2006/relationships/slide" Target="slide54.xml"/><Relationship Id="rId12" Type="http://schemas.openxmlformats.org/officeDocument/2006/relationships/slide" Target="slide55.xml"/><Relationship Id="rId2" Type="http://schemas.openxmlformats.org/officeDocument/2006/relationships/slideLayout" Target="../slideLayouts/slideLayout9.xml"/><Relationship Id="rId1" Type="http://schemas.openxmlformats.org/officeDocument/2006/relationships/tags" Target="../tags/tag88.xml"/><Relationship Id="rId6" Type="http://schemas.openxmlformats.org/officeDocument/2006/relationships/image" Target="../media/image24.emf"/><Relationship Id="rId11" Type="http://schemas.openxmlformats.org/officeDocument/2006/relationships/slide" Target="slide8.xml"/><Relationship Id="rId5" Type="http://schemas.openxmlformats.org/officeDocument/2006/relationships/image" Target="../media/image23.emf"/><Relationship Id="rId10" Type="http://schemas.openxmlformats.org/officeDocument/2006/relationships/image" Target="../media/image50.emf"/><Relationship Id="rId4" Type="http://schemas.openxmlformats.org/officeDocument/2006/relationships/image" Target="../media/image5.emf"/><Relationship Id="rId9" Type="http://schemas.openxmlformats.org/officeDocument/2006/relationships/slide" Target="slide52.xml"/></Relationships>
</file>

<file path=ppt/slides/_rels/slide54.xml.rels><?xml version="1.0" encoding="UTF-8" standalone="yes"?>
<Relationships xmlns="http://schemas.openxmlformats.org/package/2006/relationships"><Relationship Id="rId8" Type="http://schemas.openxmlformats.org/officeDocument/2006/relationships/slide" Target="slide52.xml"/><Relationship Id="rId3" Type="http://schemas.openxmlformats.org/officeDocument/2006/relationships/notesSlide" Target="../notesSlides/notesSlide54.xml"/><Relationship Id="rId7" Type="http://schemas.openxmlformats.org/officeDocument/2006/relationships/slide" Target="slide4.xml"/><Relationship Id="rId12" Type="http://schemas.openxmlformats.org/officeDocument/2006/relationships/image" Target="../media/image13.png"/><Relationship Id="rId2" Type="http://schemas.openxmlformats.org/officeDocument/2006/relationships/slideLayout" Target="../slideLayouts/slideLayout9.xml"/><Relationship Id="rId1" Type="http://schemas.openxmlformats.org/officeDocument/2006/relationships/tags" Target="../tags/tag89.xml"/><Relationship Id="rId6" Type="http://schemas.openxmlformats.org/officeDocument/2006/relationships/slide" Target="slide54.xml"/><Relationship Id="rId11" Type="http://schemas.openxmlformats.org/officeDocument/2006/relationships/slide" Target="slide56.xml"/><Relationship Id="rId5" Type="http://schemas.openxmlformats.org/officeDocument/2006/relationships/image" Target="../media/image24.emf"/><Relationship Id="rId10" Type="http://schemas.openxmlformats.org/officeDocument/2006/relationships/slide" Target="slide8.xml"/><Relationship Id="rId4" Type="http://schemas.openxmlformats.org/officeDocument/2006/relationships/image" Target="../media/image23.emf"/><Relationship Id="rId9" Type="http://schemas.openxmlformats.org/officeDocument/2006/relationships/image" Target="../media/image50.emf"/></Relationships>
</file>

<file path=ppt/slides/_rels/slide55.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image" Target="../media/image13.png"/><Relationship Id="rId3" Type="http://schemas.openxmlformats.org/officeDocument/2006/relationships/notesSlide" Target="../notesSlides/notesSlide55.xml"/><Relationship Id="rId7" Type="http://schemas.openxmlformats.org/officeDocument/2006/relationships/slide" Target="slide4.xml"/><Relationship Id="rId12" Type="http://schemas.openxmlformats.org/officeDocument/2006/relationships/slide" Target="slide53.xml"/><Relationship Id="rId2" Type="http://schemas.openxmlformats.org/officeDocument/2006/relationships/slideLayout" Target="../slideLayouts/slideLayout9.xml"/><Relationship Id="rId1" Type="http://schemas.openxmlformats.org/officeDocument/2006/relationships/tags" Target="../tags/tag90.xml"/><Relationship Id="rId6" Type="http://schemas.openxmlformats.org/officeDocument/2006/relationships/slide" Target="slide54.xml"/><Relationship Id="rId11" Type="http://schemas.openxmlformats.org/officeDocument/2006/relationships/slide" Target="slide56.xml"/><Relationship Id="rId5" Type="http://schemas.openxmlformats.org/officeDocument/2006/relationships/image" Target="../media/image24.emf"/><Relationship Id="rId10" Type="http://schemas.openxmlformats.org/officeDocument/2006/relationships/slide" Target="slide8.xml"/><Relationship Id="rId4" Type="http://schemas.openxmlformats.org/officeDocument/2006/relationships/image" Target="../media/image23.emf"/><Relationship Id="rId9" Type="http://schemas.openxmlformats.org/officeDocument/2006/relationships/image" Target="../media/image50.emf"/></Relationships>
</file>

<file path=ppt/slides/_rels/slide56.xml.rels><?xml version="1.0" encoding="UTF-8" standalone="yes"?>
<Relationships xmlns="http://schemas.openxmlformats.org/package/2006/relationships"><Relationship Id="rId8" Type="http://schemas.openxmlformats.org/officeDocument/2006/relationships/slide" Target="slide53.xml"/><Relationship Id="rId13" Type="http://schemas.openxmlformats.org/officeDocument/2006/relationships/slide" Target="slide8.xml"/><Relationship Id="rId3" Type="http://schemas.openxmlformats.org/officeDocument/2006/relationships/notesSlide" Target="../notesSlides/notesSlide56.xml"/><Relationship Id="rId7" Type="http://schemas.openxmlformats.org/officeDocument/2006/relationships/slide" Target="slide56.xml"/><Relationship Id="rId12" Type="http://schemas.openxmlformats.org/officeDocument/2006/relationships/slide" Target="slide52.xml"/><Relationship Id="rId2" Type="http://schemas.openxmlformats.org/officeDocument/2006/relationships/slideLayout" Target="../slideLayouts/slideLayout24.xml"/><Relationship Id="rId1" Type="http://schemas.openxmlformats.org/officeDocument/2006/relationships/tags" Target="../tags/tag91.xml"/><Relationship Id="rId6" Type="http://schemas.openxmlformats.org/officeDocument/2006/relationships/slide" Target="slide59.xml"/><Relationship Id="rId11" Type="http://schemas.openxmlformats.org/officeDocument/2006/relationships/slide" Target="slide4.xml"/><Relationship Id="rId5" Type="http://schemas.openxmlformats.org/officeDocument/2006/relationships/slide" Target="slide58.xml"/><Relationship Id="rId15" Type="http://schemas.openxmlformats.org/officeDocument/2006/relationships/image" Target="../media/image13.png"/><Relationship Id="rId10" Type="http://schemas.openxmlformats.org/officeDocument/2006/relationships/image" Target="../media/image23.emf"/><Relationship Id="rId4" Type="http://schemas.openxmlformats.org/officeDocument/2006/relationships/image" Target="../media/image35.emf"/><Relationship Id="rId9" Type="http://schemas.openxmlformats.org/officeDocument/2006/relationships/image" Target="../media/image50.emf"/><Relationship Id="rId14" Type="http://schemas.openxmlformats.org/officeDocument/2006/relationships/image" Target="../media/image24.emf"/></Relationships>
</file>

<file path=ppt/slides/_rels/slide57.xml.rels><?xml version="1.0" encoding="UTF-8" standalone="yes"?>
<Relationships xmlns="http://schemas.openxmlformats.org/package/2006/relationships"><Relationship Id="rId8" Type="http://schemas.openxmlformats.org/officeDocument/2006/relationships/slide" Target="slide53.xml"/><Relationship Id="rId13" Type="http://schemas.openxmlformats.org/officeDocument/2006/relationships/slide" Target="slide52.xml"/><Relationship Id="rId3" Type="http://schemas.openxmlformats.org/officeDocument/2006/relationships/notesSlide" Target="../notesSlides/notesSlide57.xml"/><Relationship Id="rId7" Type="http://schemas.openxmlformats.org/officeDocument/2006/relationships/slide" Target="slide56.xml"/><Relationship Id="rId12" Type="http://schemas.openxmlformats.org/officeDocument/2006/relationships/slide" Target="slide4.xml"/><Relationship Id="rId2" Type="http://schemas.openxmlformats.org/officeDocument/2006/relationships/slideLayout" Target="../slideLayouts/slideLayout24.xml"/><Relationship Id="rId1" Type="http://schemas.openxmlformats.org/officeDocument/2006/relationships/tags" Target="../tags/tag92.xml"/><Relationship Id="rId6" Type="http://schemas.openxmlformats.org/officeDocument/2006/relationships/slide" Target="slide59.xml"/><Relationship Id="rId11" Type="http://schemas.openxmlformats.org/officeDocument/2006/relationships/image" Target="../media/image52.emf"/><Relationship Id="rId5" Type="http://schemas.openxmlformats.org/officeDocument/2006/relationships/slide" Target="slide58.xml"/><Relationship Id="rId15" Type="http://schemas.openxmlformats.org/officeDocument/2006/relationships/image" Target="../media/image13.png"/><Relationship Id="rId10" Type="http://schemas.openxmlformats.org/officeDocument/2006/relationships/image" Target="../media/image23.emf"/><Relationship Id="rId4" Type="http://schemas.openxmlformats.org/officeDocument/2006/relationships/image" Target="../media/image35.emf"/><Relationship Id="rId9" Type="http://schemas.openxmlformats.org/officeDocument/2006/relationships/image" Target="../media/image50.emf"/><Relationship Id="rId14" Type="http://schemas.openxmlformats.org/officeDocument/2006/relationships/slide" Target="slide8.xml"/></Relationships>
</file>

<file path=ppt/slides/_rels/slide58.xml.rels><?xml version="1.0" encoding="UTF-8" standalone="yes"?>
<Relationships xmlns="http://schemas.openxmlformats.org/package/2006/relationships"><Relationship Id="rId8" Type="http://schemas.openxmlformats.org/officeDocument/2006/relationships/slide" Target="slide53.xml"/><Relationship Id="rId13" Type="http://schemas.openxmlformats.org/officeDocument/2006/relationships/slide" Target="slide8.xml"/><Relationship Id="rId3" Type="http://schemas.openxmlformats.org/officeDocument/2006/relationships/notesSlide" Target="../notesSlides/notesSlide58.xml"/><Relationship Id="rId7" Type="http://schemas.openxmlformats.org/officeDocument/2006/relationships/slide" Target="slide56.xml"/><Relationship Id="rId12" Type="http://schemas.openxmlformats.org/officeDocument/2006/relationships/slide" Target="slide52.xml"/><Relationship Id="rId17" Type="http://schemas.openxmlformats.org/officeDocument/2006/relationships/image" Target="../media/image13.png"/><Relationship Id="rId2" Type="http://schemas.openxmlformats.org/officeDocument/2006/relationships/slideLayout" Target="../slideLayouts/slideLayout24.xml"/><Relationship Id="rId16" Type="http://schemas.openxmlformats.org/officeDocument/2006/relationships/slide" Target="slide57.xml"/><Relationship Id="rId1" Type="http://schemas.openxmlformats.org/officeDocument/2006/relationships/tags" Target="../tags/tag93.xml"/><Relationship Id="rId6" Type="http://schemas.openxmlformats.org/officeDocument/2006/relationships/slide" Target="slide59.xml"/><Relationship Id="rId11" Type="http://schemas.openxmlformats.org/officeDocument/2006/relationships/slide" Target="slide4.xml"/><Relationship Id="rId5" Type="http://schemas.openxmlformats.org/officeDocument/2006/relationships/slide" Target="slide58.xml"/><Relationship Id="rId15" Type="http://schemas.openxmlformats.org/officeDocument/2006/relationships/image" Target="../media/image52.emf"/><Relationship Id="rId10" Type="http://schemas.openxmlformats.org/officeDocument/2006/relationships/image" Target="../media/image23.emf"/><Relationship Id="rId4" Type="http://schemas.openxmlformats.org/officeDocument/2006/relationships/image" Target="../media/image35.emf"/><Relationship Id="rId9" Type="http://schemas.openxmlformats.org/officeDocument/2006/relationships/image" Target="../media/image50.emf"/><Relationship Id="rId14" Type="http://schemas.openxmlformats.org/officeDocument/2006/relationships/slide" Target="slide60.xml"/></Relationships>
</file>

<file path=ppt/slides/_rels/slide59.xml.rels><?xml version="1.0" encoding="UTF-8" standalone="yes"?>
<Relationships xmlns="http://schemas.openxmlformats.org/package/2006/relationships"><Relationship Id="rId8" Type="http://schemas.openxmlformats.org/officeDocument/2006/relationships/slide" Target="slide53.xml"/><Relationship Id="rId13" Type="http://schemas.openxmlformats.org/officeDocument/2006/relationships/slide" Target="slide8.xml"/><Relationship Id="rId3" Type="http://schemas.openxmlformats.org/officeDocument/2006/relationships/notesSlide" Target="../notesSlides/notesSlide59.xml"/><Relationship Id="rId7" Type="http://schemas.openxmlformats.org/officeDocument/2006/relationships/slide" Target="slide56.xml"/><Relationship Id="rId12" Type="http://schemas.openxmlformats.org/officeDocument/2006/relationships/slide" Target="slide52.xml"/><Relationship Id="rId17" Type="http://schemas.openxmlformats.org/officeDocument/2006/relationships/image" Target="../media/image13.png"/><Relationship Id="rId2" Type="http://schemas.openxmlformats.org/officeDocument/2006/relationships/slideLayout" Target="../slideLayouts/slideLayout24.xml"/><Relationship Id="rId16" Type="http://schemas.openxmlformats.org/officeDocument/2006/relationships/image" Target="../media/image52.emf"/><Relationship Id="rId1" Type="http://schemas.openxmlformats.org/officeDocument/2006/relationships/tags" Target="../tags/tag94.xml"/><Relationship Id="rId6" Type="http://schemas.openxmlformats.org/officeDocument/2006/relationships/slide" Target="slide59.xml"/><Relationship Id="rId11" Type="http://schemas.openxmlformats.org/officeDocument/2006/relationships/slide" Target="slide4.xml"/><Relationship Id="rId5" Type="http://schemas.openxmlformats.org/officeDocument/2006/relationships/slide" Target="slide58.xml"/><Relationship Id="rId15" Type="http://schemas.openxmlformats.org/officeDocument/2006/relationships/slide" Target="slide60.xml"/><Relationship Id="rId10" Type="http://schemas.openxmlformats.org/officeDocument/2006/relationships/image" Target="../media/image23.emf"/><Relationship Id="rId4" Type="http://schemas.openxmlformats.org/officeDocument/2006/relationships/image" Target="../media/image35.emf"/><Relationship Id="rId9" Type="http://schemas.openxmlformats.org/officeDocument/2006/relationships/image" Target="../media/image50.emf"/><Relationship Id="rId14" Type="http://schemas.openxmlformats.org/officeDocument/2006/relationships/slide" Target="slide57.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6.xml"/><Relationship Id="rId1" Type="http://schemas.openxmlformats.org/officeDocument/2006/relationships/tags" Target="../tags/tag41.xml"/><Relationship Id="rId5" Type="http://schemas.openxmlformats.org/officeDocument/2006/relationships/slide" Target="slide4.xml"/><Relationship Id="rId4" Type="http://schemas.openxmlformats.org/officeDocument/2006/relationships/slide" Target="slide6.xml"/></Relationships>
</file>

<file path=ppt/slides/_rels/slide60.xml.rels><?xml version="1.0" encoding="UTF-8" standalone="yes"?>
<Relationships xmlns="http://schemas.openxmlformats.org/package/2006/relationships"><Relationship Id="rId8" Type="http://schemas.openxmlformats.org/officeDocument/2006/relationships/slide" Target="slide56.xml"/><Relationship Id="rId3" Type="http://schemas.openxmlformats.org/officeDocument/2006/relationships/notesSlide" Target="../notesSlides/notesSlide60.xml"/><Relationship Id="rId7" Type="http://schemas.openxmlformats.org/officeDocument/2006/relationships/slide" Target="slide41.xml"/><Relationship Id="rId2" Type="http://schemas.openxmlformats.org/officeDocument/2006/relationships/slideLayout" Target="../slideLayouts/slideLayout4.xml"/><Relationship Id="rId1" Type="http://schemas.openxmlformats.org/officeDocument/2006/relationships/tags" Target="../tags/tag95.xml"/><Relationship Id="rId6" Type="http://schemas.openxmlformats.org/officeDocument/2006/relationships/slide" Target="slide60.xml"/><Relationship Id="rId5" Type="http://schemas.openxmlformats.org/officeDocument/2006/relationships/image" Target="../media/image42.emf"/><Relationship Id="rId10" Type="http://schemas.openxmlformats.org/officeDocument/2006/relationships/image" Target="../media/image44.jpg"/><Relationship Id="rId4" Type="http://schemas.openxmlformats.org/officeDocument/2006/relationships/image" Target="../media/image3.emf"/><Relationship Id="rId9" Type="http://schemas.openxmlformats.org/officeDocument/2006/relationships/image" Target="../media/image43.png"/></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35.xml"/><Relationship Id="rId1" Type="http://schemas.openxmlformats.org/officeDocument/2006/relationships/tags" Target="../tags/tag96.xml"/><Relationship Id="rId5" Type="http://schemas.openxmlformats.org/officeDocument/2006/relationships/image" Target="../media/image13.png"/><Relationship Id="rId4" Type="http://schemas.openxmlformats.org/officeDocument/2006/relationships/slide" Target="slide61.xml"/></Relationships>
</file>

<file path=ppt/slides/_rels/slide62.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slide" Target="slide62.xml"/><Relationship Id="rId3" Type="http://schemas.openxmlformats.org/officeDocument/2006/relationships/notesSlide" Target="../notesSlides/notesSlide62.xml"/><Relationship Id="rId7" Type="http://schemas.openxmlformats.org/officeDocument/2006/relationships/image" Target="../media/image1.emf"/><Relationship Id="rId12" Type="http://schemas.openxmlformats.org/officeDocument/2006/relationships/slide" Target="slide64.xml"/><Relationship Id="rId2" Type="http://schemas.openxmlformats.org/officeDocument/2006/relationships/slideLayout" Target="../slideLayouts/slideLayout24.xml"/><Relationship Id="rId16" Type="http://schemas.openxmlformats.org/officeDocument/2006/relationships/image" Target="../media/image13.png"/><Relationship Id="rId1" Type="http://schemas.openxmlformats.org/officeDocument/2006/relationships/tags" Target="../tags/tag97.xml"/><Relationship Id="rId6" Type="http://schemas.openxmlformats.org/officeDocument/2006/relationships/slide" Target="slide5.xml"/><Relationship Id="rId11" Type="http://schemas.openxmlformats.org/officeDocument/2006/relationships/slide" Target="slide65.xml"/><Relationship Id="rId5" Type="http://schemas.openxmlformats.org/officeDocument/2006/relationships/image" Target="../media/image2.emf"/><Relationship Id="rId15" Type="http://schemas.openxmlformats.org/officeDocument/2006/relationships/slide" Target="slide41.xml"/><Relationship Id="rId10" Type="http://schemas.openxmlformats.org/officeDocument/2006/relationships/slide" Target="slide66.xml"/><Relationship Id="rId4" Type="http://schemas.openxmlformats.org/officeDocument/2006/relationships/image" Target="../media/image49.png"/><Relationship Id="rId9" Type="http://schemas.openxmlformats.org/officeDocument/2006/relationships/image" Target="../media/image36.emf"/><Relationship Id="rId14" Type="http://schemas.openxmlformats.org/officeDocument/2006/relationships/image" Target="../media/image50.emf"/></Relationships>
</file>

<file path=ppt/slides/_rels/slide63.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slide" Target="slide62.xml"/><Relationship Id="rId3" Type="http://schemas.openxmlformats.org/officeDocument/2006/relationships/notesSlide" Target="../notesSlides/notesSlide63.xml"/><Relationship Id="rId7" Type="http://schemas.openxmlformats.org/officeDocument/2006/relationships/image" Target="../media/image1.emf"/><Relationship Id="rId12" Type="http://schemas.openxmlformats.org/officeDocument/2006/relationships/slide" Target="slide64.xml"/><Relationship Id="rId2" Type="http://schemas.openxmlformats.org/officeDocument/2006/relationships/slideLayout" Target="../slideLayouts/slideLayout24.xml"/><Relationship Id="rId1" Type="http://schemas.openxmlformats.org/officeDocument/2006/relationships/tags" Target="../tags/tag98.xml"/><Relationship Id="rId6" Type="http://schemas.openxmlformats.org/officeDocument/2006/relationships/slide" Target="slide5.xml"/><Relationship Id="rId11" Type="http://schemas.openxmlformats.org/officeDocument/2006/relationships/slide" Target="slide65.xml"/><Relationship Id="rId5" Type="http://schemas.openxmlformats.org/officeDocument/2006/relationships/image" Target="../media/image2.emf"/><Relationship Id="rId15" Type="http://schemas.openxmlformats.org/officeDocument/2006/relationships/image" Target="../media/image13.png"/><Relationship Id="rId10" Type="http://schemas.openxmlformats.org/officeDocument/2006/relationships/slide" Target="slide66.xml"/><Relationship Id="rId4" Type="http://schemas.openxmlformats.org/officeDocument/2006/relationships/image" Target="../media/image49.png"/><Relationship Id="rId9" Type="http://schemas.openxmlformats.org/officeDocument/2006/relationships/image" Target="../media/image36.emf"/><Relationship Id="rId14" Type="http://schemas.openxmlformats.org/officeDocument/2006/relationships/image" Target="../media/image50.emf"/></Relationships>
</file>

<file path=ppt/slides/_rels/slide64.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image" Target="../media/image13.png"/><Relationship Id="rId3" Type="http://schemas.openxmlformats.org/officeDocument/2006/relationships/notesSlide" Target="../notesSlides/notesSlide64.xml"/><Relationship Id="rId7" Type="http://schemas.openxmlformats.org/officeDocument/2006/relationships/image" Target="../media/image1.emf"/><Relationship Id="rId12" Type="http://schemas.openxmlformats.org/officeDocument/2006/relationships/slide" Target="slide67.xml"/><Relationship Id="rId2" Type="http://schemas.openxmlformats.org/officeDocument/2006/relationships/slideLayout" Target="../slideLayouts/slideLayout24.xml"/><Relationship Id="rId1" Type="http://schemas.openxmlformats.org/officeDocument/2006/relationships/tags" Target="../tags/tag99.xml"/><Relationship Id="rId6" Type="http://schemas.openxmlformats.org/officeDocument/2006/relationships/slide" Target="slide5.xml"/><Relationship Id="rId11" Type="http://schemas.openxmlformats.org/officeDocument/2006/relationships/image" Target="../media/image50.emf"/><Relationship Id="rId5" Type="http://schemas.openxmlformats.org/officeDocument/2006/relationships/image" Target="../media/image2.emf"/><Relationship Id="rId10" Type="http://schemas.openxmlformats.org/officeDocument/2006/relationships/slide" Target="slide62.xml"/><Relationship Id="rId4" Type="http://schemas.openxmlformats.org/officeDocument/2006/relationships/image" Target="../media/image49.png"/><Relationship Id="rId9" Type="http://schemas.openxmlformats.org/officeDocument/2006/relationships/image" Target="../media/image36.emf"/></Relationships>
</file>

<file path=ppt/slides/_rels/slide65.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image" Target="../media/image13.png"/><Relationship Id="rId3" Type="http://schemas.openxmlformats.org/officeDocument/2006/relationships/notesSlide" Target="../notesSlides/notesSlide65.xml"/><Relationship Id="rId7" Type="http://schemas.openxmlformats.org/officeDocument/2006/relationships/image" Target="../media/image1.emf"/><Relationship Id="rId12" Type="http://schemas.openxmlformats.org/officeDocument/2006/relationships/slide" Target="slide63.xml"/><Relationship Id="rId2" Type="http://schemas.openxmlformats.org/officeDocument/2006/relationships/slideLayout" Target="../slideLayouts/slideLayout24.xml"/><Relationship Id="rId1" Type="http://schemas.openxmlformats.org/officeDocument/2006/relationships/tags" Target="../tags/tag100.xml"/><Relationship Id="rId6" Type="http://schemas.openxmlformats.org/officeDocument/2006/relationships/slide" Target="slide5.xml"/><Relationship Id="rId11" Type="http://schemas.openxmlformats.org/officeDocument/2006/relationships/image" Target="../media/image50.emf"/><Relationship Id="rId5" Type="http://schemas.openxmlformats.org/officeDocument/2006/relationships/image" Target="../media/image2.emf"/><Relationship Id="rId10" Type="http://schemas.openxmlformats.org/officeDocument/2006/relationships/slide" Target="slide62.xml"/><Relationship Id="rId4" Type="http://schemas.openxmlformats.org/officeDocument/2006/relationships/image" Target="../media/image49.png"/><Relationship Id="rId9" Type="http://schemas.openxmlformats.org/officeDocument/2006/relationships/image" Target="../media/image36.emf"/></Relationships>
</file>

<file path=ppt/slides/_rels/slide66.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image" Target="../media/image13.png"/><Relationship Id="rId3" Type="http://schemas.openxmlformats.org/officeDocument/2006/relationships/notesSlide" Target="../notesSlides/notesSlide66.xml"/><Relationship Id="rId7" Type="http://schemas.openxmlformats.org/officeDocument/2006/relationships/image" Target="../media/image1.emf"/><Relationship Id="rId12" Type="http://schemas.openxmlformats.org/officeDocument/2006/relationships/slide" Target="slide63.xml"/><Relationship Id="rId2" Type="http://schemas.openxmlformats.org/officeDocument/2006/relationships/slideLayout" Target="../slideLayouts/slideLayout24.xml"/><Relationship Id="rId1" Type="http://schemas.openxmlformats.org/officeDocument/2006/relationships/tags" Target="../tags/tag101.xml"/><Relationship Id="rId6" Type="http://schemas.openxmlformats.org/officeDocument/2006/relationships/slide" Target="slide5.xml"/><Relationship Id="rId11" Type="http://schemas.openxmlformats.org/officeDocument/2006/relationships/image" Target="../media/image50.emf"/><Relationship Id="rId5" Type="http://schemas.openxmlformats.org/officeDocument/2006/relationships/image" Target="../media/image2.emf"/><Relationship Id="rId10" Type="http://schemas.openxmlformats.org/officeDocument/2006/relationships/slide" Target="slide62.xml"/><Relationship Id="rId4" Type="http://schemas.openxmlformats.org/officeDocument/2006/relationships/image" Target="../media/image49.png"/><Relationship Id="rId9" Type="http://schemas.openxmlformats.org/officeDocument/2006/relationships/image" Target="../media/image36.emf"/></Relationships>
</file>

<file path=ppt/slides/_rels/slide67.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slide" Target="slide68.xml"/><Relationship Id="rId3" Type="http://schemas.openxmlformats.org/officeDocument/2006/relationships/notesSlide" Target="../notesSlides/notesSlide67.xml"/><Relationship Id="rId7" Type="http://schemas.openxmlformats.org/officeDocument/2006/relationships/image" Target="../media/image1.emf"/><Relationship Id="rId12" Type="http://schemas.openxmlformats.org/officeDocument/2006/relationships/slide" Target="slide62.xml"/><Relationship Id="rId2" Type="http://schemas.openxmlformats.org/officeDocument/2006/relationships/slideLayout" Target="../slideLayouts/slideLayout24.xml"/><Relationship Id="rId16" Type="http://schemas.openxmlformats.org/officeDocument/2006/relationships/image" Target="../media/image13.png"/><Relationship Id="rId1" Type="http://schemas.openxmlformats.org/officeDocument/2006/relationships/tags" Target="../tags/tag102.xml"/><Relationship Id="rId6" Type="http://schemas.openxmlformats.org/officeDocument/2006/relationships/slide" Target="slide5.xml"/><Relationship Id="rId11" Type="http://schemas.openxmlformats.org/officeDocument/2006/relationships/slide" Target="slide63.xml"/><Relationship Id="rId5" Type="http://schemas.openxmlformats.org/officeDocument/2006/relationships/image" Target="../media/image2.emf"/><Relationship Id="rId15" Type="http://schemas.openxmlformats.org/officeDocument/2006/relationships/image" Target="../media/image50.emf"/><Relationship Id="rId10" Type="http://schemas.openxmlformats.org/officeDocument/2006/relationships/slide" Target="slide67.xml"/><Relationship Id="rId4" Type="http://schemas.openxmlformats.org/officeDocument/2006/relationships/image" Target="../media/image49.png"/><Relationship Id="rId9" Type="http://schemas.openxmlformats.org/officeDocument/2006/relationships/image" Target="../media/image36.emf"/><Relationship Id="rId14" Type="http://schemas.openxmlformats.org/officeDocument/2006/relationships/slide" Target="slide69.xml"/></Relationships>
</file>

<file path=ppt/slides/_rels/slide68.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slide" Target="slide67.xml"/><Relationship Id="rId3" Type="http://schemas.openxmlformats.org/officeDocument/2006/relationships/notesSlide" Target="../notesSlides/notesSlide68.xml"/><Relationship Id="rId7" Type="http://schemas.openxmlformats.org/officeDocument/2006/relationships/image" Target="../media/image1.emf"/><Relationship Id="rId12" Type="http://schemas.openxmlformats.org/officeDocument/2006/relationships/image" Target="../media/image50.emf"/><Relationship Id="rId2" Type="http://schemas.openxmlformats.org/officeDocument/2006/relationships/slideLayout" Target="../slideLayouts/slideLayout24.xml"/><Relationship Id="rId1" Type="http://schemas.openxmlformats.org/officeDocument/2006/relationships/tags" Target="../tags/tag103.xml"/><Relationship Id="rId6" Type="http://schemas.openxmlformats.org/officeDocument/2006/relationships/slide" Target="slide5.xml"/><Relationship Id="rId11" Type="http://schemas.openxmlformats.org/officeDocument/2006/relationships/slide" Target="slide62.xml"/><Relationship Id="rId5" Type="http://schemas.openxmlformats.org/officeDocument/2006/relationships/image" Target="../media/image2.emf"/><Relationship Id="rId10" Type="http://schemas.openxmlformats.org/officeDocument/2006/relationships/slide" Target="slide70.xml"/><Relationship Id="rId4" Type="http://schemas.openxmlformats.org/officeDocument/2006/relationships/image" Target="../media/image49.png"/><Relationship Id="rId9" Type="http://schemas.openxmlformats.org/officeDocument/2006/relationships/image" Target="../media/image36.emf"/><Relationship Id="rId14" Type="http://schemas.openxmlformats.org/officeDocument/2006/relationships/image" Target="../media/image13.png"/></Relationships>
</file>

<file path=ppt/slides/_rels/slide69.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image" Target="../media/image13.png"/><Relationship Id="rId3" Type="http://schemas.openxmlformats.org/officeDocument/2006/relationships/notesSlide" Target="../notesSlides/notesSlide69.xml"/><Relationship Id="rId7" Type="http://schemas.openxmlformats.org/officeDocument/2006/relationships/image" Target="../media/image1.emf"/><Relationship Id="rId12" Type="http://schemas.openxmlformats.org/officeDocument/2006/relationships/slide" Target="slide67.xml"/><Relationship Id="rId2" Type="http://schemas.openxmlformats.org/officeDocument/2006/relationships/slideLayout" Target="../slideLayouts/slideLayout24.xml"/><Relationship Id="rId1" Type="http://schemas.openxmlformats.org/officeDocument/2006/relationships/tags" Target="../tags/tag104.xml"/><Relationship Id="rId6" Type="http://schemas.openxmlformats.org/officeDocument/2006/relationships/slide" Target="slide5.xml"/><Relationship Id="rId11" Type="http://schemas.openxmlformats.org/officeDocument/2006/relationships/image" Target="../media/image50.emf"/><Relationship Id="rId5" Type="http://schemas.openxmlformats.org/officeDocument/2006/relationships/image" Target="../media/image2.emf"/><Relationship Id="rId10" Type="http://schemas.openxmlformats.org/officeDocument/2006/relationships/slide" Target="slide62.xml"/><Relationship Id="rId4" Type="http://schemas.openxmlformats.org/officeDocument/2006/relationships/image" Target="../media/image49.png"/><Relationship Id="rId9" Type="http://schemas.openxmlformats.org/officeDocument/2006/relationships/image" Target="../media/image36.emf"/></Relationships>
</file>

<file path=ppt/slides/_rels/slide7.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notesSlide" Target="../notesSlides/notesSlide7.xml"/><Relationship Id="rId7" Type="http://schemas.openxmlformats.org/officeDocument/2006/relationships/slide" Target="slide11.xml"/><Relationship Id="rId12" Type="http://schemas.openxmlformats.org/officeDocument/2006/relationships/image" Target="../media/image13.png"/><Relationship Id="rId2" Type="http://schemas.openxmlformats.org/officeDocument/2006/relationships/slideLayout" Target="../slideLayouts/slideLayout54.xml"/><Relationship Id="rId1" Type="http://schemas.openxmlformats.org/officeDocument/2006/relationships/tags" Target="../tags/tag42.xml"/><Relationship Id="rId6" Type="http://schemas.openxmlformats.org/officeDocument/2006/relationships/slide" Target="slide10.xml"/><Relationship Id="rId11" Type="http://schemas.openxmlformats.org/officeDocument/2006/relationships/slide" Target="slide12.xml"/><Relationship Id="rId5" Type="http://schemas.openxmlformats.org/officeDocument/2006/relationships/image" Target="../media/image22.emf"/><Relationship Id="rId10" Type="http://schemas.openxmlformats.org/officeDocument/2006/relationships/slide" Target="slide7.xml"/><Relationship Id="rId4" Type="http://schemas.openxmlformats.org/officeDocument/2006/relationships/slide" Target="slide78.xml"/><Relationship Id="rId9" Type="http://schemas.openxmlformats.org/officeDocument/2006/relationships/slide" Target="slide9.xml"/></Relationships>
</file>

<file path=ppt/slides/_rels/slide70.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image" Target="../media/image50.emf"/><Relationship Id="rId3" Type="http://schemas.openxmlformats.org/officeDocument/2006/relationships/notesSlide" Target="../notesSlides/notesSlide70.xml"/><Relationship Id="rId7" Type="http://schemas.openxmlformats.org/officeDocument/2006/relationships/image" Target="../media/image1.emf"/><Relationship Id="rId12" Type="http://schemas.openxmlformats.org/officeDocument/2006/relationships/slide" Target="slide70.xml"/><Relationship Id="rId2" Type="http://schemas.openxmlformats.org/officeDocument/2006/relationships/slideLayout" Target="../slideLayouts/slideLayout24.xml"/><Relationship Id="rId1" Type="http://schemas.openxmlformats.org/officeDocument/2006/relationships/tags" Target="../tags/tag105.xml"/><Relationship Id="rId6" Type="http://schemas.openxmlformats.org/officeDocument/2006/relationships/slide" Target="slide5.xml"/><Relationship Id="rId11" Type="http://schemas.openxmlformats.org/officeDocument/2006/relationships/slide" Target="slide73.xml"/><Relationship Id="rId5" Type="http://schemas.openxmlformats.org/officeDocument/2006/relationships/image" Target="../media/image2.emf"/><Relationship Id="rId15" Type="http://schemas.openxmlformats.org/officeDocument/2006/relationships/image" Target="../media/image13.png"/><Relationship Id="rId10" Type="http://schemas.openxmlformats.org/officeDocument/2006/relationships/slide" Target="slide72.xml"/><Relationship Id="rId4" Type="http://schemas.openxmlformats.org/officeDocument/2006/relationships/image" Target="../media/image49.png"/><Relationship Id="rId9" Type="http://schemas.openxmlformats.org/officeDocument/2006/relationships/image" Target="../media/image36.emf"/><Relationship Id="rId14" Type="http://schemas.openxmlformats.org/officeDocument/2006/relationships/slide" Target="slide67.xml"/></Relationships>
</file>

<file path=ppt/slides/_rels/slide71.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image" Target="../media/image50.emf"/><Relationship Id="rId3" Type="http://schemas.openxmlformats.org/officeDocument/2006/relationships/notesSlide" Target="../notesSlides/notesSlide71.xml"/><Relationship Id="rId7" Type="http://schemas.openxmlformats.org/officeDocument/2006/relationships/image" Target="../media/image1.emf"/><Relationship Id="rId12" Type="http://schemas.openxmlformats.org/officeDocument/2006/relationships/slide" Target="slide70.xml"/><Relationship Id="rId2" Type="http://schemas.openxmlformats.org/officeDocument/2006/relationships/slideLayout" Target="../slideLayouts/slideLayout24.xml"/><Relationship Id="rId1" Type="http://schemas.openxmlformats.org/officeDocument/2006/relationships/tags" Target="../tags/tag106.xml"/><Relationship Id="rId6" Type="http://schemas.openxmlformats.org/officeDocument/2006/relationships/slide" Target="slide5.xml"/><Relationship Id="rId11" Type="http://schemas.openxmlformats.org/officeDocument/2006/relationships/slide" Target="slide73.xml"/><Relationship Id="rId5" Type="http://schemas.openxmlformats.org/officeDocument/2006/relationships/image" Target="../media/image2.emf"/><Relationship Id="rId10" Type="http://schemas.openxmlformats.org/officeDocument/2006/relationships/slide" Target="slide72.xml"/><Relationship Id="rId4" Type="http://schemas.openxmlformats.org/officeDocument/2006/relationships/image" Target="../media/image49.png"/><Relationship Id="rId9" Type="http://schemas.openxmlformats.org/officeDocument/2006/relationships/image" Target="../media/image36.emf"/><Relationship Id="rId14" Type="http://schemas.openxmlformats.org/officeDocument/2006/relationships/image" Target="../media/image13.png"/></Relationships>
</file>

<file path=ppt/slides/_rels/slide72.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image" Target="../media/image13.png"/><Relationship Id="rId3" Type="http://schemas.openxmlformats.org/officeDocument/2006/relationships/notesSlide" Target="../notesSlides/notesSlide72.xml"/><Relationship Id="rId7" Type="http://schemas.openxmlformats.org/officeDocument/2006/relationships/image" Target="../media/image1.emf"/><Relationship Id="rId12" Type="http://schemas.openxmlformats.org/officeDocument/2006/relationships/image" Target="../media/image50.emf"/><Relationship Id="rId2" Type="http://schemas.openxmlformats.org/officeDocument/2006/relationships/slideLayout" Target="../slideLayouts/slideLayout24.xml"/><Relationship Id="rId1" Type="http://schemas.openxmlformats.org/officeDocument/2006/relationships/tags" Target="../tags/tag107.xml"/><Relationship Id="rId6" Type="http://schemas.openxmlformats.org/officeDocument/2006/relationships/slide" Target="slide5.xml"/><Relationship Id="rId11" Type="http://schemas.openxmlformats.org/officeDocument/2006/relationships/slide" Target="slide70.xml"/><Relationship Id="rId5" Type="http://schemas.openxmlformats.org/officeDocument/2006/relationships/image" Target="../media/image2.emf"/><Relationship Id="rId10" Type="http://schemas.openxmlformats.org/officeDocument/2006/relationships/slide" Target="slide71.xml"/><Relationship Id="rId4" Type="http://schemas.openxmlformats.org/officeDocument/2006/relationships/image" Target="../media/image49.png"/><Relationship Id="rId9" Type="http://schemas.openxmlformats.org/officeDocument/2006/relationships/image" Target="../media/image36.emf"/></Relationships>
</file>

<file path=ppt/slides/_rels/slide73.xml.rels><?xml version="1.0" encoding="UTF-8" standalone="yes"?>
<Relationships xmlns="http://schemas.openxmlformats.org/package/2006/relationships"><Relationship Id="rId8" Type="http://schemas.openxmlformats.org/officeDocument/2006/relationships/image" Target="../media/image3.emf"/><Relationship Id="rId13" Type="http://schemas.openxmlformats.org/officeDocument/2006/relationships/image" Target="../media/image13.png"/><Relationship Id="rId3" Type="http://schemas.openxmlformats.org/officeDocument/2006/relationships/notesSlide" Target="../notesSlides/notesSlide73.xml"/><Relationship Id="rId7" Type="http://schemas.openxmlformats.org/officeDocument/2006/relationships/image" Target="../media/image1.emf"/><Relationship Id="rId12" Type="http://schemas.openxmlformats.org/officeDocument/2006/relationships/slide" Target="slide74.xml"/><Relationship Id="rId2" Type="http://schemas.openxmlformats.org/officeDocument/2006/relationships/slideLayout" Target="../slideLayouts/slideLayout24.xml"/><Relationship Id="rId1" Type="http://schemas.openxmlformats.org/officeDocument/2006/relationships/tags" Target="../tags/tag108.xml"/><Relationship Id="rId6" Type="http://schemas.openxmlformats.org/officeDocument/2006/relationships/slide" Target="slide5.xml"/><Relationship Id="rId11" Type="http://schemas.openxmlformats.org/officeDocument/2006/relationships/image" Target="../media/image50.emf"/><Relationship Id="rId5" Type="http://schemas.openxmlformats.org/officeDocument/2006/relationships/image" Target="../media/image2.emf"/><Relationship Id="rId10" Type="http://schemas.openxmlformats.org/officeDocument/2006/relationships/slide" Target="slide70.xml"/><Relationship Id="rId4" Type="http://schemas.openxmlformats.org/officeDocument/2006/relationships/image" Target="../media/image49.png"/><Relationship Id="rId9" Type="http://schemas.openxmlformats.org/officeDocument/2006/relationships/image" Target="../media/image36.emf"/></Relationships>
</file>

<file path=ppt/slides/_rels/slide74.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50.emf"/><Relationship Id="rId3" Type="http://schemas.openxmlformats.org/officeDocument/2006/relationships/notesSlide" Target="../notesSlides/notesSlide74.xml"/><Relationship Id="rId7" Type="http://schemas.openxmlformats.org/officeDocument/2006/relationships/slide" Target="slide5.xml"/><Relationship Id="rId12" Type="http://schemas.openxmlformats.org/officeDocument/2006/relationships/slide" Target="slide74.xml"/><Relationship Id="rId17" Type="http://schemas.openxmlformats.org/officeDocument/2006/relationships/image" Target="../media/image13.png"/><Relationship Id="rId2" Type="http://schemas.openxmlformats.org/officeDocument/2006/relationships/slideLayout" Target="../slideLayouts/slideLayout24.xml"/><Relationship Id="rId16" Type="http://schemas.openxmlformats.org/officeDocument/2006/relationships/slide" Target="slide76.xml"/><Relationship Id="rId1" Type="http://schemas.openxmlformats.org/officeDocument/2006/relationships/tags" Target="../tags/tag109.xml"/><Relationship Id="rId6" Type="http://schemas.openxmlformats.org/officeDocument/2006/relationships/image" Target="../media/image2.emf"/><Relationship Id="rId11" Type="http://schemas.openxmlformats.org/officeDocument/2006/relationships/image" Target="../media/image38.emf"/><Relationship Id="rId5" Type="http://schemas.openxmlformats.org/officeDocument/2006/relationships/image" Target="../media/image49.png"/><Relationship Id="rId15" Type="http://schemas.openxmlformats.org/officeDocument/2006/relationships/slide" Target="slide77.xml"/><Relationship Id="rId10" Type="http://schemas.openxmlformats.org/officeDocument/2006/relationships/image" Target="../media/image39.png"/><Relationship Id="rId4" Type="http://schemas.openxmlformats.org/officeDocument/2006/relationships/image" Target="../media/image36.emf"/><Relationship Id="rId9" Type="http://schemas.openxmlformats.org/officeDocument/2006/relationships/image" Target="../media/image3.emf"/><Relationship Id="rId14" Type="http://schemas.openxmlformats.org/officeDocument/2006/relationships/slide" Target="slide70.xml"/></Relationships>
</file>

<file path=ppt/slides/_rels/slide75.xml.rels><?xml version="1.0" encoding="UTF-8" standalone="yes"?>
<Relationships xmlns="http://schemas.openxmlformats.org/package/2006/relationships"><Relationship Id="rId8" Type="http://schemas.openxmlformats.org/officeDocument/2006/relationships/slide" Target="slide76.xml"/><Relationship Id="rId3" Type="http://schemas.openxmlformats.org/officeDocument/2006/relationships/notesSlide" Target="../notesSlides/notesSlide75.xml"/><Relationship Id="rId7" Type="http://schemas.openxmlformats.org/officeDocument/2006/relationships/slide" Target="slide77.xml"/><Relationship Id="rId2" Type="http://schemas.openxmlformats.org/officeDocument/2006/relationships/slideLayout" Target="../slideLayouts/slideLayout24.xml"/><Relationship Id="rId1" Type="http://schemas.openxmlformats.org/officeDocument/2006/relationships/tags" Target="../tags/tag110.xml"/><Relationship Id="rId6" Type="http://schemas.openxmlformats.org/officeDocument/2006/relationships/image" Target="../media/image38.emf"/><Relationship Id="rId11" Type="http://schemas.openxmlformats.org/officeDocument/2006/relationships/image" Target="../media/image13.png"/><Relationship Id="rId5" Type="http://schemas.openxmlformats.org/officeDocument/2006/relationships/image" Target="../media/image54.png"/><Relationship Id="rId10" Type="http://schemas.openxmlformats.org/officeDocument/2006/relationships/image" Target="../media/image50.emf"/><Relationship Id="rId4" Type="http://schemas.openxmlformats.org/officeDocument/2006/relationships/image" Target="../media/image36.emf"/><Relationship Id="rId9" Type="http://schemas.openxmlformats.org/officeDocument/2006/relationships/slide" Target="slide74.xml"/></Relationships>
</file>

<file path=ppt/slides/_rels/slide76.xml.rels><?xml version="1.0" encoding="UTF-8" standalone="yes"?>
<Relationships xmlns="http://schemas.openxmlformats.org/package/2006/relationships"><Relationship Id="rId8" Type="http://schemas.openxmlformats.org/officeDocument/2006/relationships/slide" Target="slide74.xml"/><Relationship Id="rId3" Type="http://schemas.openxmlformats.org/officeDocument/2006/relationships/notesSlide" Target="../notesSlides/notesSlide76.xml"/><Relationship Id="rId7" Type="http://schemas.openxmlformats.org/officeDocument/2006/relationships/slide" Target="slide55.xml"/><Relationship Id="rId2" Type="http://schemas.openxmlformats.org/officeDocument/2006/relationships/slideLayout" Target="../slideLayouts/slideLayout24.xml"/><Relationship Id="rId1" Type="http://schemas.openxmlformats.org/officeDocument/2006/relationships/tags" Target="../tags/tag111.xml"/><Relationship Id="rId6" Type="http://schemas.openxmlformats.org/officeDocument/2006/relationships/image" Target="../media/image38.emf"/><Relationship Id="rId11" Type="http://schemas.openxmlformats.org/officeDocument/2006/relationships/image" Target="../media/image13.png"/><Relationship Id="rId5" Type="http://schemas.openxmlformats.org/officeDocument/2006/relationships/image" Target="../media/image39.png"/><Relationship Id="rId10" Type="http://schemas.openxmlformats.org/officeDocument/2006/relationships/slide" Target="slide75.xml"/><Relationship Id="rId4" Type="http://schemas.openxmlformats.org/officeDocument/2006/relationships/image" Target="../media/image36.emf"/><Relationship Id="rId9" Type="http://schemas.openxmlformats.org/officeDocument/2006/relationships/image" Target="../media/image50.emf"/></Relationships>
</file>

<file path=ppt/slides/_rels/slide77.xml.rels><?xml version="1.0" encoding="UTF-8" standalone="yes"?>
<Relationships xmlns="http://schemas.openxmlformats.org/package/2006/relationships"><Relationship Id="rId8" Type="http://schemas.openxmlformats.org/officeDocument/2006/relationships/slide" Target="slide74.xml"/><Relationship Id="rId3" Type="http://schemas.openxmlformats.org/officeDocument/2006/relationships/notesSlide" Target="../notesSlides/notesSlide77.xml"/><Relationship Id="rId7" Type="http://schemas.openxmlformats.org/officeDocument/2006/relationships/slide" Target="slide55.xml"/><Relationship Id="rId2" Type="http://schemas.openxmlformats.org/officeDocument/2006/relationships/slideLayout" Target="../slideLayouts/slideLayout24.xml"/><Relationship Id="rId1" Type="http://schemas.openxmlformats.org/officeDocument/2006/relationships/tags" Target="../tags/tag112.xml"/><Relationship Id="rId6" Type="http://schemas.openxmlformats.org/officeDocument/2006/relationships/image" Target="../media/image38.emf"/><Relationship Id="rId5" Type="http://schemas.openxmlformats.org/officeDocument/2006/relationships/image" Target="../media/image39.png"/><Relationship Id="rId10" Type="http://schemas.openxmlformats.org/officeDocument/2006/relationships/image" Target="../media/image13.png"/><Relationship Id="rId4" Type="http://schemas.openxmlformats.org/officeDocument/2006/relationships/image" Target="../media/image36.emf"/><Relationship Id="rId9" Type="http://schemas.openxmlformats.org/officeDocument/2006/relationships/image" Target="../media/image50.emf"/></Relationships>
</file>

<file path=ppt/slides/_rels/slide78.xml.rels><?xml version="1.0" encoding="UTF-8" standalone="yes"?>
<Relationships xmlns="http://schemas.openxmlformats.org/package/2006/relationships"><Relationship Id="rId8" Type="http://schemas.openxmlformats.org/officeDocument/2006/relationships/slide" Target="slide78.xml"/><Relationship Id="rId3" Type="http://schemas.openxmlformats.org/officeDocument/2006/relationships/notesSlide" Target="../notesSlides/notesSlide78.xml"/><Relationship Id="rId7" Type="http://schemas.openxmlformats.org/officeDocument/2006/relationships/slide" Target="slide81.xml"/><Relationship Id="rId2" Type="http://schemas.openxmlformats.org/officeDocument/2006/relationships/slideLayout" Target="../slideLayouts/slideLayout4.xml"/><Relationship Id="rId1" Type="http://schemas.openxmlformats.org/officeDocument/2006/relationships/tags" Target="../tags/tag113.xml"/><Relationship Id="rId6" Type="http://schemas.openxmlformats.org/officeDocument/2006/relationships/slide" Target="slide80.xml"/><Relationship Id="rId11" Type="http://schemas.openxmlformats.org/officeDocument/2006/relationships/image" Target="../media/image13.png"/><Relationship Id="rId5" Type="http://schemas.openxmlformats.org/officeDocument/2006/relationships/image" Target="../media/image42.emf"/><Relationship Id="rId10" Type="http://schemas.openxmlformats.org/officeDocument/2006/relationships/slide" Target="slide74.xml"/><Relationship Id="rId4" Type="http://schemas.openxmlformats.org/officeDocument/2006/relationships/image" Target="../media/image3.emf"/><Relationship Id="rId9" Type="http://schemas.openxmlformats.org/officeDocument/2006/relationships/image" Target="../media/image50.emf"/></Relationships>
</file>

<file path=ppt/slides/_rels/slide79.xml.rels><?xml version="1.0" encoding="UTF-8" standalone="yes"?>
<Relationships xmlns="http://schemas.openxmlformats.org/package/2006/relationships"><Relationship Id="rId8" Type="http://schemas.openxmlformats.org/officeDocument/2006/relationships/slide" Target="slide78.xml"/><Relationship Id="rId3" Type="http://schemas.openxmlformats.org/officeDocument/2006/relationships/notesSlide" Target="../notesSlides/notesSlide79.xml"/><Relationship Id="rId7" Type="http://schemas.openxmlformats.org/officeDocument/2006/relationships/slide" Target="slide81.xml"/><Relationship Id="rId2" Type="http://schemas.openxmlformats.org/officeDocument/2006/relationships/slideLayout" Target="../slideLayouts/slideLayout4.xml"/><Relationship Id="rId1" Type="http://schemas.openxmlformats.org/officeDocument/2006/relationships/tags" Target="../tags/tag114.xml"/><Relationship Id="rId6" Type="http://schemas.openxmlformats.org/officeDocument/2006/relationships/slide" Target="slide80.xml"/><Relationship Id="rId5" Type="http://schemas.openxmlformats.org/officeDocument/2006/relationships/image" Target="../media/image42.emf"/><Relationship Id="rId10" Type="http://schemas.openxmlformats.org/officeDocument/2006/relationships/image" Target="../media/image13.png"/><Relationship Id="rId4" Type="http://schemas.openxmlformats.org/officeDocument/2006/relationships/image" Target="../media/image3.emf"/><Relationship Id="rId9" Type="http://schemas.openxmlformats.org/officeDocument/2006/relationships/image" Target="../media/image50.emf"/></Relationships>
</file>

<file path=ppt/slides/_rels/slide8.xml.rels><?xml version="1.0" encoding="UTF-8" standalone="yes"?>
<Relationships xmlns="http://schemas.openxmlformats.org/package/2006/relationships"><Relationship Id="rId8" Type="http://schemas.openxmlformats.org/officeDocument/2006/relationships/slide" Target="slide11.xml"/><Relationship Id="rId3" Type="http://schemas.openxmlformats.org/officeDocument/2006/relationships/notesSlide" Target="../notesSlides/notesSlide8.xml"/><Relationship Id="rId7" Type="http://schemas.openxmlformats.org/officeDocument/2006/relationships/slide" Target="slide10.xml"/><Relationship Id="rId12" Type="http://schemas.openxmlformats.org/officeDocument/2006/relationships/image" Target="../media/image13.png"/><Relationship Id="rId2" Type="http://schemas.openxmlformats.org/officeDocument/2006/relationships/slideLayout" Target="../slideLayouts/slideLayout54.xml"/><Relationship Id="rId1" Type="http://schemas.openxmlformats.org/officeDocument/2006/relationships/tags" Target="../tags/tag43.xml"/><Relationship Id="rId6" Type="http://schemas.openxmlformats.org/officeDocument/2006/relationships/slide" Target="slide9.xml"/><Relationship Id="rId11" Type="http://schemas.openxmlformats.org/officeDocument/2006/relationships/slide" Target="slide7.xml"/><Relationship Id="rId5" Type="http://schemas.openxmlformats.org/officeDocument/2006/relationships/image" Target="../media/image22.emf"/><Relationship Id="rId10" Type="http://schemas.openxmlformats.org/officeDocument/2006/relationships/slide" Target="slide12.xml"/><Relationship Id="rId4" Type="http://schemas.openxmlformats.org/officeDocument/2006/relationships/slide" Target="slide78.xml"/><Relationship Id="rId9" Type="http://schemas.openxmlformats.org/officeDocument/2006/relationships/slide" Target="slide8.xml"/></Relationships>
</file>

<file path=ppt/slides/_rels/slide80.xml.rels><?xml version="1.0" encoding="UTF-8" standalone="yes"?>
<Relationships xmlns="http://schemas.openxmlformats.org/package/2006/relationships"><Relationship Id="rId8" Type="http://schemas.openxmlformats.org/officeDocument/2006/relationships/image" Target="../media/image50.emf"/><Relationship Id="rId3" Type="http://schemas.openxmlformats.org/officeDocument/2006/relationships/notesSlide" Target="../notesSlides/notesSlide80.xml"/><Relationship Id="rId7" Type="http://schemas.openxmlformats.org/officeDocument/2006/relationships/slide" Target="slide78.xml"/><Relationship Id="rId2" Type="http://schemas.openxmlformats.org/officeDocument/2006/relationships/slideLayout" Target="../slideLayouts/slideLayout4.xml"/><Relationship Id="rId1" Type="http://schemas.openxmlformats.org/officeDocument/2006/relationships/tags" Target="../tags/tag115.xml"/><Relationship Id="rId6" Type="http://schemas.openxmlformats.org/officeDocument/2006/relationships/slide" Target="slide79.xml"/><Relationship Id="rId5" Type="http://schemas.openxmlformats.org/officeDocument/2006/relationships/image" Target="../media/image42.emf"/><Relationship Id="rId4" Type="http://schemas.openxmlformats.org/officeDocument/2006/relationships/image" Target="../media/image3.emf"/><Relationship Id="rId9" Type="http://schemas.openxmlformats.org/officeDocument/2006/relationships/image" Target="../media/image13.png"/></Relationships>
</file>

<file path=ppt/slides/_rels/slide81.xml.rels><?xml version="1.0" encoding="UTF-8" standalone="yes"?>
<Relationships xmlns="http://schemas.openxmlformats.org/package/2006/relationships"><Relationship Id="rId8" Type="http://schemas.openxmlformats.org/officeDocument/2006/relationships/image" Target="../media/image50.emf"/><Relationship Id="rId3" Type="http://schemas.openxmlformats.org/officeDocument/2006/relationships/notesSlide" Target="../notesSlides/notesSlide81.xml"/><Relationship Id="rId7" Type="http://schemas.openxmlformats.org/officeDocument/2006/relationships/slide" Target="slide78.xml"/><Relationship Id="rId2" Type="http://schemas.openxmlformats.org/officeDocument/2006/relationships/slideLayout" Target="../slideLayouts/slideLayout4.xml"/><Relationship Id="rId1" Type="http://schemas.openxmlformats.org/officeDocument/2006/relationships/tags" Target="../tags/tag116.xml"/><Relationship Id="rId6" Type="http://schemas.openxmlformats.org/officeDocument/2006/relationships/slide" Target="slide82.xml"/><Relationship Id="rId5" Type="http://schemas.openxmlformats.org/officeDocument/2006/relationships/image" Target="../media/image42.emf"/><Relationship Id="rId4" Type="http://schemas.openxmlformats.org/officeDocument/2006/relationships/image" Target="../media/image3.emf"/><Relationship Id="rId9" Type="http://schemas.openxmlformats.org/officeDocument/2006/relationships/image" Target="../media/image13.png"/></Relationships>
</file>

<file path=ppt/slides/_rels/slide82.xml.rels><?xml version="1.0" encoding="UTF-8" standalone="yes"?>
<Relationships xmlns="http://schemas.openxmlformats.org/package/2006/relationships"><Relationship Id="rId8" Type="http://schemas.openxmlformats.org/officeDocument/2006/relationships/slide" Target="slide78.xml"/><Relationship Id="rId3" Type="http://schemas.openxmlformats.org/officeDocument/2006/relationships/notesSlide" Target="../notesSlides/notesSlide82.xml"/><Relationship Id="rId7" Type="http://schemas.openxmlformats.org/officeDocument/2006/relationships/slide" Target="slide41.xml"/><Relationship Id="rId2" Type="http://schemas.openxmlformats.org/officeDocument/2006/relationships/slideLayout" Target="../slideLayouts/slideLayout4.xml"/><Relationship Id="rId1" Type="http://schemas.openxmlformats.org/officeDocument/2006/relationships/tags" Target="../tags/tag117.xml"/><Relationship Id="rId6" Type="http://schemas.openxmlformats.org/officeDocument/2006/relationships/slide" Target="slide82.xml"/><Relationship Id="rId11" Type="http://schemas.openxmlformats.org/officeDocument/2006/relationships/image" Target="../media/image13.png"/><Relationship Id="rId5" Type="http://schemas.openxmlformats.org/officeDocument/2006/relationships/image" Target="../media/image42.emf"/><Relationship Id="rId10" Type="http://schemas.openxmlformats.org/officeDocument/2006/relationships/image" Target="../media/image44.jpg"/><Relationship Id="rId4" Type="http://schemas.openxmlformats.org/officeDocument/2006/relationships/image" Target="../media/image3.emf"/><Relationship Id="rId9" Type="http://schemas.openxmlformats.org/officeDocument/2006/relationships/image" Target="../media/image43.png"/></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35.xml"/><Relationship Id="rId1" Type="http://schemas.openxmlformats.org/officeDocument/2006/relationships/tags" Target="../tags/tag118.xml"/><Relationship Id="rId4" Type="http://schemas.openxmlformats.org/officeDocument/2006/relationships/image" Target="../media/image13.png"/></Relationships>
</file>

<file path=ppt/slides/_rels/slide84.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slide" Target="slide87.xml"/><Relationship Id="rId3" Type="http://schemas.openxmlformats.org/officeDocument/2006/relationships/notesSlide" Target="../notesSlides/notesSlide84.xml"/><Relationship Id="rId7" Type="http://schemas.openxmlformats.org/officeDocument/2006/relationships/slide" Target="slide5.xml"/><Relationship Id="rId12" Type="http://schemas.openxmlformats.org/officeDocument/2006/relationships/slide" Target="slide41.xml"/><Relationship Id="rId2" Type="http://schemas.openxmlformats.org/officeDocument/2006/relationships/slideLayout" Target="../slideLayouts/slideLayout24.xml"/><Relationship Id="rId1" Type="http://schemas.openxmlformats.org/officeDocument/2006/relationships/tags" Target="../tags/tag119.xml"/><Relationship Id="rId6" Type="http://schemas.openxmlformats.org/officeDocument/2006/relationships/image" Target="../media/image2.emf"/><Relationship Id="rId11" Type="http://schemas.openxmlformats.org/officeDocument/2006/relationships/image" Target="../media/image50.emf"/><Relationship Id="rId5" Type="http://schemas.openxmlformats.org/officeDocument/2006/relationships/image" Target="../media/image49.png"/><Relationship Id="rId10" Type="http://schemas.openxmlformats.org/officeDocument/2006/relationships/slide" Target="slide84.xml"/><Relationship Id="rId4" Type="http://schemas.openxmlformats.org/officeDocument/2006/relationships/image" Target="../media/image36.emf"/><Relationship Id="rId9" Type="http://schemas.openxmlformats.org/officeDocument/2006/relationships/image" Target="../media/image3.emf"/><Relationship Id="rId14" Type="http://schemas.openxmlformats.org/officeDocument/2006/relationships/slide" Target="slide86.xml"/></Relationships>
</file>

<file path=ppt/slides/_rels/slide85.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slide" Target="slide86.xml"/><Relationship Id="rId3" Type="http://schemas.openxmlformats.org/officeDocument/2006/relationships/notesSlide" Target="../notesSlides/notesSlide85.xml"/><Relationship Id="rId7" Type="http://schemas.openxmlformats.org/officeDocument/2006/relationships/slide" Target="slide5.xml"/><Relationship Id="rId12" Type="http://schemas.openxmlformats.org/officeDocument/2006/relationships/slide" Target="slide87.xml"/><Relationship Id="rId2" Type="http://schemas.openxmlformats.org/officeDocument/2006/relationships/slideLayout" Target="../slideLayouts/slideLayout24.xml"/><Relationship Id="rId1" Type="http://schemas.openxmlformats.org/officeDocument/2006/relationships/tags" Target="../tags/tag120.xml"/><Relationship Id="rId6" Type="http://schemas.openxmlformats.org/officeDocument/2006/relationships/image" Target="../media/image2.emf"/><Relationship Id="rId11" Type="http://schemas.openxmlformats.org/officeDocument/2006/relationships/image" Target="../media/image50.emf"/><Relationship Id="rId5" Type="http://schemas.openxmlformats.org/officeDocument/2006/relationships/image" Target="../media/image49.png"/><Relationship Id="rId10" Type="http://schemas.openxmlformats.org/officeDocument/2006/relationships/slide" Target="slide84.xml"/><Relationship Id="rId4" Type="http://schemas.openxmlformats.org/officeDocument/2006/relationships/image" Target="../media/image36.emf"/><Relationship Id="rId9" Type="http://schemas.openxmlformats.org/officeDocument/2006/relationships/image" Target="../media/image3.emf"/><Relationship Id="rId14" Type="http://schemas.openxmlformats.org/officeDocument/2006/relationships/image" Target="../media/image13.png"/></Relationships>
</file>

<file path=ppt/slides/_rels/slide86.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13.png"/><Relationship Id="rId3" Type="http://schemas.openxmlformats.org/officeDocument/2006/relationships/notesSlide" Target="../notesSlides/notesSlide86.xml"/><Relationship Id="rId7" Type="http://schemas.openxmlformats.org/officeDocument/2006/relationships/slide" Target="slide5.xml"/><Relationship Id="rId12" Type="http://schemas.openxmlformats.org/officeDocument/2006/relationships/slide" Target="slide85.xml"/><Relationship Id="rId2" Type="http://schemas.openxmlformats.org/officeDocument/2006/relationships/slideLayout" Target="../slideLayouts/slideLayout24.xml"/><Relationship Id="rId1" Type="http://schemas.openxmlformats.org/officeDocument/2006/relationships/tags" Target="../tags/tag121.xml"/><Relationship Id="rId6" Type="http://schemas.openxmlformats.org/officeDocument/2006/relationships/image" Target="../media/image2.emf"/><Relationship Id="rId11" Type="http://schemas.openxmlformats.org/officeDocument/2006/relationships/image" Target="../media/image50.emf"/><Relationship Id="rId5" Type="http://schemas.openxmlformats.org/officeDocument/2006/relationships/image" Target="../media/image49.png"/><Relationship Id="rId10" Type="http://schemas.openxmlformats.org/officeDocument/2006/relationships/slide" Target="slide84.xml"/><Relationship Id="rId4" Type="http://schemas.openxmlformats.org/officeDocument/2006/relationships/image" Target="../media/image36.emf"/><Relationship Id="rId9" Type="http://schemas.openxmlformats.org/officeDocument/2006/relationships/image" Target="../media/image3.emf"/></Relationships>
</file>

<file path=ppt/slides/_rels/slide87.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13.png"/><Relationship Id="rId3" Type="http://schemas.openxmlformats.org/officeDocument/2006/relationships/notesSlide" Target="../notesSlides/notesSlide87.xml"/><Relationship Id="rId7" Type="http://schemas.openxmlformats.org/officeDocument/2006/relationships/slide" Target="slide5.xml"/><Relationship Id="rId12" Type="http://schemas.openxmlformats.org/officeDocument/2006/relationships/slide" Target="slide88.xml"/><Relationship Id="rId2" Type="http://schemas.openxmlformats.org/officeDocument/2006/relationships/slideLayout" Target="../slideLayouts/slideLayout24.xml"/><Relationship Id="rId1" Type="http://schemas.openxmlformats.org/officeDocument/2006/relationships/tags" Target="../tags/tag122.xml"/><Relationship Id="rId6" Type="http://schemas.openxmlformats.org/officeDocument/2006/relationships/image" Target="../media/image2.emf"/><Relationship Id="rId11" Type="http://schemas.openxmlformats.org/officeDocument/2006/relationships/image" Target="../media/image50.emf"/><Relationship Id="rId5" Type="http://schemas.openxmlformats.org/officeDocument/2006/relationships/image" Target="../media/image49.png"/><Relationship Id="rId10" Type="http://schemas.openxmlformats.org/officeDocument/2006/relationships/slide" Target="slide84.xml"/><Relationship Id="rId4" Type="http://schemas.openxmlformats.org/officeDocument/2006/relationships/image" Target="../media/image36.emf"/><Relationship Id="rId9" Type="http://schemas.openxmlformats.org/officeDocument/2006/relationships/image" Target="../media/image3.emf"/></Relationships>
</file>

<file path=ppt/slides/_rels/slide88.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slide" Target="slide90.xml"/><Relationship Id="rId3" Type="http://schemas.openxmlformats.org/officeDocument/2006/relationships/notesSlide" Target="../notesSlides/notesSlide88.xml"/><Relationship Id="rId7" Type="http://schemas.openxmlformats.org/officeDocument/2006/relationships/slide" Target="slide5.xml"/><Relationship Id="rId12" Type="http://schemas.openxmlformats.org/officeDocument/2006/relationships/image" Target="../media/image50.emf"/><Relationship Id="rId2" Type="http://schemas.openxmlformats.org/officeDocument/2006/relationships/slideLayout" Target="../slideLayouts/slideLayout24.xml"/><Relationship Id="rId1" Type="http://schemas.openxmlformats.org/officeDocument/2006/relationships/tags" Target="../tags/tag123.xml"/><Relationship Id="rId6" Type="http://schemas.openxmlformats.org/officeDocument/2006/relationships/image" Target="../media/image2.emf"/><Relationship Id="rId11" Type="http://schemas.openxmlformats.org/officeDocument/2006/relationships/slide" Target="slide88.xml"/><Relationship Id="rId5" Type="http://schemas.openxmlformats.org/officeDocument/2006/relationships/image" Target="../media/image49.png"/><Relationship Id="rId15" Type="http://schemas.openxmlformats.org/officeDocument/2006/relationships/image" Target="../media/image13.png"/><Relationship Id="rId10" Type="http://schemas.openxmlformats.org/officeDocument/2006/relationships/slide" Target="slide84.xml"/><Relationship Id="rId4" Type="http://schemas.openxmlformats.org/officeDocument/2006/relationships/image" Target="../media/image36.emf"/><Relationship Id="rId9" Type="http://schemas.openxmlformats.org/officeDocument/2006/relationships/image" Target="../media/image3.emf"/><Relationship Id="rId14" Type="http://schemas.openxmlformats.org/officeDocument/2006/relationships/slide" Target="slide91.xml"/></Relationships>
</file>

<file path=ppt/slides/_rels/slide89.xml.rels><?xml version="1.0" encoding="UTF-8" standalone="yes"?>
<Relationships xmlns="http://schemas.openxmlformats.org/package/2006/relationships"><Relationship Id="rId8" Type="http://schemas.openxmlformats.org/officeDocument/2006/relationships/image" Target="../media/image36.emf"/><Relationship Id="rId13" Type="http://schemas.openxmlformats.org/officeDocument/2006/relationships/slide" Target="slide91.xml"/><Relationship Id="rId3" Type="http://schemas.openxmlformats.org/officeDocument/2006/relationships/notesSlide" Target="../notesSlides/notesSlide89.xml"/><Relationship Id="rId7" Type="http://schemas.openxmlformats.org/officeDocument/2006/relationships/image" Target="../media/image3.emf"/><Relationship Id="rId12" Type="http://schemas.openxmlformats.org/officeDocument/2006/relationships/slide" Target="slide90.xml"/><Relationship Id="rId2" Type="http://schemas.openxmlformats.org/officeDocument/2006/relationships/slideLayout" Target="../slideLayouts/slideLayout24.xml"/><Relationship Id="rId1" Type="http://schemas.openxmlformats.org/officeDocument/2006/relationships/tags" Target="../tags/tag124.xml"/><Relationship Id="rId6" Type="http://schemas.openxmlformats.org/officeDocument/2006/relationships/image" Target="../media/image1.emf"/><Relationship Id="rId11" Type="http://schemas.openxmlformats.org/officeDocument/2006/relationships/image" Target="../media/image50.emf"/><Relationship Id="rId5" Type="http://schemas.openxmlformats.org/officeDocument/2006/relationships/slide" Target="slide5.xml"/><Relationship Id="rId10" Type="http://schemas.openxmlformats.org/officeDocument/2006/relationships/slide" Target="slide88.xml"/><Relationship Id="rId4" Type="http://schemas.openxmlformats.org/officeDocument/2006/relationships/image" Target="../media/image2.emf"/><Relationship Id="rId9" Type="http://schemas.openxmlformats.org/officeDocument/2006/relationships/image" Target="../media/image49.png"/><Relationship Id="rId14" Type="http://schemas.openxmlformats.org/officeDocument/2006/relationships/image" Target="../media/image13.png"/></Relationships>
</file>

<file path=ppt/slides/_rels/slide9.xml.rels><?xml version="1.0" encoding="UTF-8" standalone="yes"?>
<Relationships xmlns="http://schemas.openxmlformats.org/package/2006/relationships"><Relationship Id="rId8" Type="http://schemas.openxmlformats.org/officeDocument/2006/relationships/slide" Target="slide11.xml"/><Relationship Id="rId13" Type="http://schemas.openxmlformats.org/officeDocument/2006/relationships/image" Target="../media/image13.png"/><Relationship Id="rId3" Type="http://schemas.openxmlformats.org/officeDocument/2006/relationships/notesSlide" Target="../notesSlides/notesSlide9.xml"/><Relationship Id="rId7" Type="http://schemas.openxmlformats.org/officeDocument/2006/relationships/slide" Target="slide10.xml"/><Relationship Id="rId12" Type="http://schemas.openxmlformats.org/officeDocument/2006/relationships/slide" Target="slide7.xml"/><Relationship Id="rId2" Type="http://schemas.openxmlformats.org/officeDocument/2006/relationships/slideLayout" Target="../slideLayouts/slideLayout54.xml"/><Relationship Id="rId1" Type="http://schemas.openxmlformats.org/officeDocument/2006/relationships/tags" Target="../tags/tag44.xml"/><Relationship Id="rId6" Type="http://schemas.openxmlformats.org/officeDocument/2006/relationships/slide" Target="slide8.xml"/><Relationship Id="rId11" Type="http://schemas.openxmlformats.org/officeDocument/2006/relationships/slide" Target="slide12.xml"/><Relationship Id="rId5" Type="http://schemas.openxmlformats.org/officeDocument/2006/relationships/image" Target="../media/image22.emf"/><Relationship Id="rId10" Type="http://schemas.openxmlformats.org/officeDocument/2006/relationships/slide" Target="slide74.xml"/><Relationship Id="rId4" Type="http://schemas.openxmlformats.org/officeDocument/2006/relationships/slide" Target="slide78.xml"/><Relationship Id="rId9" Type="http://schemas.openxmlformats.org/officeDocument/2006/relationships/slide" Target="slide9.xml"/></Relationships>
</file>

<file path=ppt/slides/_rels/slide90.xml.rels><?xml version="1.0" encoding="UTF-8" standalone="yes"?>
<Relationships xmlns="http://schemas.openxmlformats.org/package/2006/relationships"><Relationship Id="rId8" Type="http://schemas.openxmlformats.org/officeDocument/2006/relationships/image" Target="../media/image36.emf"/><Relationship Id="rId13" Type="http://schemas.openxmlformats.org/officeDocument/2006/relationships/image" Target="../media/image13.png"/><Relationship Id="rId3" Type="http://schemas.openxmlformats.org/officeDocument/2006/relationships/notesSlide" Target="../notesSlides/notesSlide90.xml"/><Relationship Id="rId7" Type="http://schemas.openxmlformats.org/officeDocument/2006/relationships/image" Target="../media/image3.emf"/><Relationship Id="rId12" Type="http://schemas.openxmlformats.org/officeDocument/2006/relationships/slide" Target="slide89.xml"/><Relationship Id="rId2" Type="http://schemas.openxmlformats.org/officeDocument/2006/relationships/slideLayout" Target="../slideLayouts/slideLayout24.xml"/><Relationship Id="rId1" Type="http://schemas.openxmlformats.org/officeDocument/2006/relationships/tags" Target="../tags/tag125.xml"/><Relationship Id="rId6" Type="http://schemas.openxmlformats.org/officeDocument/2006/relationships/image" Target="../media/image1.emf"/><Relationship Id="rId11" Type="http://schemas.openxmlformats.org/officeDocument/2006/relationships/image" Target="../media/image50.emf"/><Relationship Id="rId5" Type="http://schemas.openxmlformats.org/officeDocument/2006/relationships/slide" Target="slide5.xml"/><Relationship Id="rId10" Type="http://schemas.openxmlformats.org/officeDocument/2006/relationships/slide" Target="slide88.xml"/><Relationship Id="rId4" Type="http://schemas.openxmlformats.org/officeDocument/2006/relationships/image" Target="../media/image2.emf"/><Relationship Id="rId9" Type="http://schemas.openxmlformats.org/officeDocument/2006/relationships/image" Target="../media/image49.png"/></Relationships>
</file>

<file path=ppt/slides/_rels/slide91.xml.rels><?xml version="1.0" encoding="UTF-8" standalone="yes"?>
<Relationships xmlns="http://schemas.openxmlformats.org/package/2006/relationships"><Relationship Id="rId8" Type="http://schemas.openxmlformats.org/officeDocument/2006/relationships/image" Target="../media/image36.emf"/><Relationship Id="rId3" Type="http://schemas.openxmlformats.org/officeDocument/2006/relationships/notesSlide" Target="../notesSlides/notesSlide91.xml"/><Relationship Id="rId7" Type="http://schemas.openxmlformats.org/officeDocument/2006/relationships/image" Target="../media/image3.emf"/><Relationship Id="rId12" Type="http://schemas.openxmlformats.org/officeDocument/2006/relationships/image" Target="../media/image13.png"/><Relationship Id="rId2" Type="http://schemas.openxmlformats.org/officeDocument/2006/relationships/slideLayout" Target="../slideLayouts/slideLayout24.xml"/><Relationship Id="rId1" Type="http://schemas.openxmlformats.org/officeDocument/2006/relationships/tags" Target="../tags/tag126.xml"/><Relationship Id="rId6" Type="http://schemas.openxmlformats.org/officeDocument/2006/relationships/image" Target="../media/image1.emf"/><Relationship Id="rId11" Type="http://schemas.openxmlformats.org/officeDocument/2006/relationships/image" Target="../media/image50.emf"/><Relationship Id="rId5" Type="http://schemas.openxmlformats.org/officeDocument/2006/relationships/slide" Target="slide5.xml"/><Relationship Id="rId10" Type="http://schemas.openxmlformats.org/officeDocument/2006/relationships/slide" Target="slide88.xml"/><Relationship Id="rId4" Type="http://schemas.openxmlformats.org/officeDocument/2006/relationships/image" Target="../media/image2.emf"/><Relationship Id="rId9" Type="http://schemas.openxmlformats.org/officeDocument/2006/relationships/image" Target="../media/image49.png"/></Relationships>
</file>

<file path=ppt/slides/_rels/slide92.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slide" Target="slide95.xml"/><Relationship Id="rId3" Type="http://schemas.openxmlformats.org/officeDocument/2006/relationships/notesSlide" Target="../notesSlides/notesSlide92.xml"/><Relationship Id="rId7" Type="http://schemas.openxmlformats.org/officeDocument/2006/relationships/slide" Target="slide5.xml"/><Relationship Id="rId12" Type="http://schemas.openxmlformats.org/officeDocument/2006/relationships/slide" Target="slide88.xml"/><Relationship Id="rId2" Type="http://schemas.openxmlformats.org/officeDocument/2006/relationships/slideLayout" Target="../slideLayouts/slideLayout24.xml"/><Relationship Id="rId1" Type="http://schemas.openxmlformats.org/officeDocument/2006/relationships/tags" Target="../tags/tag127.xml"/><Relationship Id="rId6" Type="http://schemas.openxmlformats.org/officeDocument/2006/relationships/image" Target="../media/image2.emf"/><Relationship Id="rId11" Type="http://schemas.openxmlformats.org/officeDocument/2006/relationships/image" Target="../media/image50.emf"/><Relationship Id="rId5" Type="http://schemas.openxmlformats.org/officeDocument/2006/relationships/image" Target="../media/image49.png"/><Relationship Id="rId15" Type="http://schemas.openxmlformats.org/officeDocument/2006/relationships/image" Target="../media/image13.png"/><Relationship Id="rId10" Type="http://schemas.openxmlformats.org/officeDocument/2006/relationships/slide" Target="slide92.xml"/><Relationship Id="rId4" Type="http://schemas.openxmlformats.org/officeDocument/2006/relationships/image" Target="../media/image36.emf"/><Relationship Id="rId9" Type="http://schemas.openxmlformats.org/officeDocument/2006/relationships/image" Target="../media/image3.emf"/><Relationship Id="rId14" Type="http://schemas.openxmlformats.org/officeDocument/2006/relationships/slide" Target="slide94.xml"/></Relationships>
</file>

<file path=ppt/slides/_rels/slide93.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slide" Target="slide94.xml"/><Relationship Id="rId3" Type="http://schemas.openxmlformats.org/officeDocument/2006/relationships/notesSlide" Target="../notesSlides/notesSlide93.xml"/><Relationship Id="rId7" Type="http://schemas.openxmlformats.org/officeDocument/2006/relationships/slide" Target="slide5.xml"/><Relationship Id="rId12" Type="http://schemas.openxmlformats.org/officeDocument/2006/relationships/slide" Target="slide95.xml"/><Relationship Id="rId2" Type="http://schemas.openxmlformats.org/officeDocument/2006/relationships/slideLayout" Target="../slideLayouts/slideLayout24.xml"/><Relationship Id="rId1" Type="http://schemas.openxmlformats.org/officeDocument/2006/relationships/tags" Target="../tags/tag128.xml"/><Relationship Id="rId6" Type="http://schemas.openxmlformats.org/officeDocument/2006/relationships/image" Target="../media/image2.emf"/><Relationship Id="rId11" Type="http://schemas.openxmlformats.org/officeDocument/2006/relationships/image" Target="../media/image50.emf"/><Relationship Id="rId5" Type="http://schemas.openxmlformats.org/officeDocument/2006/relationships/image" Target="../media/image49.png"/><Relationship Id="rId10" Type="http://schemas.openxmlformats.org/officeDocument/2006/relationships/slide" Target="slide92.xml"/><Relationship Id="rId4" Type="http://schemas.openxmlformats.org/officeDocument/2006/relationships/image" Target="../media/image36.emf"/><Relationship Id="rId9" Type="http://schemas.openxmlformats.org/officeDocument/2006/relationships/image" Target="../media/image3.emf"/><Relationship Id="rId14" Type="http://schemas.openxmlformats.org/officeDocument/2006/relationships/image" Target="../media/image13.png"/></Relationships>
</file>

<file path=ppt/slides/_rels/slide94.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13.png"/><Relationship Id="rId3" Type="http://schemas.openxmlformats.org/officeDocument/2006/relationships/notesSlide" Target="../notesSlides/notesSlide94.xml"/><Relationship Id="rId7" Type="http://schemas.openxmlformats.org/officeDocument/2006/relationships/slide" Target="slide5.xml"/><Relationship Id="rId12" Type="http://schemas.openxmlformats.org/officeDocument/2006/relationships/slide" Target="slide93.xml"/><Relationship Id="rId2" Type="http://schemas.openxmlformats.org/officeDocument/2006/relationships/slideLayout" Target="../slideLayouts/slideLayout24.xml"/><Relationship Id="rId1" Type="http://schemas.openxmlformats.org/officeDocument/2006/relationships/tags" Target="../tags/tag129.xml"/><Relationship Id="rId6" Type="http://schemas.openxmlformats.org/officeDocument/2006/relationships/image" Target="../media/image2.emf"/><Relationship Id="rId11" Type="http://schemas.openxmlformats.org/officeDocument/2006/relationships/image" Target="../media/image50.emf"/><Relationship Id="rId5" Type="http://schemas.openxmlformats.org/officeDocument/2006/relationships/image" Target="../media/image49.png"/><Relationship Id="rId10" Type="http://schemas.openxmlformats.org/officeDocument/2006/relationships/slide" Target="slide92.xml"/><Relationship Id="rId4" Type="http://schemas.openxmlformats.org/officeDocument/2006/relationships/image" Target="../media/image36.emf"/><Relationship Id="rId9" Type="http://schemas.openxmlformats.org/officeDocument/2006/relationships/image" Target="../media/image3.emf"/></Relationships>
</file>

<file path=ppt/slides/_rels/slide95.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image" Target="../media/image13.png"/><Relationship Id="rId3" Type="http://schemas.openxmlformats.org/officeDocument/2006/relationships/notesSlide" Target="../notesSlides/notesSlide95.xml"/><Relationship Id="rId7" Type="http://schemas.openxmlformats.org/officeDocument/2006/relationships/slide" Target="slide5.xml"/><Relationship Id="rId12" Type="http://schemas.openxmlformats.org/officeDocument/2006/relationships/slide" Target="slide96.xml"/><Relationship Id="rId2" Type="http://schemas.openxmlformats.org/officeDocument/2006/relationships/slideLayout" Target="../slideLayouts/slideLayout24.xml"/><Relationship Id="rId1" Type="http://schemas.openxmlformats.org/officeDocument/2006/relationships/tags" Target="../tags/tag130.xml"/><Relationship Id="rId6" Type="http://schemas.openxmlformats.org/officeDocument/2006/relationships/image" Target="../media/image2.emf"/><Relationship Id="rId11" Type="http://schemas.openxmlformats.org/officeDocument/2006/relationships/image" Target="../media/image50.emf"/><Relationship Id="rId5" Type="http://schemas.openxmlformats.org/officeDocument/2006/relationships/image" Target="../media/image49.png"/><Relationship Id="rId10" Type="http://schemas.openxmlformats.org/officeDocument/2006/relationships/slide" Target="slide92.xml"/><Relationship Id="rId4" Type="http://schemas.openxmlformats.org/officeDocument/2006/relationships/image" Target="../media/image36.emf"/><Relationship Id="rId9" Type="http://schemas.openxmlformats.org/officeDocument/2006/relationships/image" Target="../media/image3.emf"/></Relationships>
</file>

<file path=ppt/slides/_rels/slide96.xml.rels><?xml version="1.0" encoding="UTF-8" standalone="yes"?>
<Relationships xmlns="http://schemas.openxmlformats.org/package/2006/relationships"><Relationship Id="rId8" Type="http://schemas.openxmlformats.org/officeDocument/2006/relationships/image" Target="../media/image1.emf"/><Relationship Id="rId13" Type="http://schemas.openxmlformats.org/officeDocument/2006/relationships/hyperlink" Target="https://prevention.afa.se/Prevention/Loggain.aspx" TargetMode="External"/><Relationship Id="rId3" Type="http://schemas.openxmlformats.org/officeDocument/2006/relationships/notesSlide" Target="../notesSlides/notesSlide96.xml"/><Relationship Id="rId7" Type="http://schemas.openxmlformats.org/officeDocument/2006/relationships/slide" Target="slide5.xml"/><Relationship Id="rId12" Type="http://schemas.openxmlformats.org/officeDocument/2006/relationships/image" Target="../media/image37.emf"/><Relationship Id="rId2" Type="http://schemas.openxmlformats.org/officeDocument/2006/relationships/slideLayout" Target="../slideLayouts/slideLayout24.xml"/><Relationship Id="rId1" Type="http://schemas.openxmlformats.org/officeDocument/2006/relationships/tags" Target="../tags/tag131.xml"/><Relationship Id="rId6" Type="http://schemas.openxmlformats.org/officeDocument/2006/relationships/image" Target="../media/image2.emf"/><Relationship Id="rId11" Type="http://schemas.openxmlformats.org/officeDocument/2006/relationships/slide" Target="slide41.xml"/><Relationship Id="rId5" Type="http://schemas.openxmlformats.org/officeDocument/2006/relationships/image" Target="../media/image49.png"/><Relationship Id="rId10" Type="http://schemas.openxmlformats.org/officeDocument/2006/relationships/slide" Target="slide92.xml"/><Relationship Id="rId4" Type="http://schemas.openxmlformats.org/officeDocument/2006/relationships/image" Target="../media/image36.emf"/><Relationship Id="rId9" Type="http://schemas.openxmlformats.org/officeDocument/2006/relationships/image" Target="../media/image3.emf"/><Relationship Id="rId14" Type="http://schemas.openxmlformats.org/officeDocument/2006/relationships/image" Target="../media/image13.pn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64.xml"/><Relationship Id="rId1" Type="http://schemas.openxmlformats.org/officeDocument/2006/relationships/tags" Target="../tags/tag13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Grafik 12" descr="Ein Bild, das drinnen, Maschine, Ausrüstung enthält.&#10;&#10;Automatisch generierte Beschreibung">
            <a:extLst>
              <a:ext uri="{FF2B5EF4-FFF2-40B4-BE49-F238E27FC236}">
                <a16:creationId xmlns:a16="http://schemas.microsoft.com/office/drawing/2014/main" id="{CD341E5F-4FF4-4AA1-BDDD-798B16FF9751}"/>
              </a:ext>
            </a:extLst>
          </p:cNvPr>
          <p:cNvPicPr>
            <a:picLocks noChangeAspect="1"/>
          </p:cNvPicPr>
          <p:nvPr/>
        </p:nvPicPr>
        <p:blipFill rotWithShape="1">
          <a:blip r:embed="rId4"/>
          <a:srcRect t="20658" b="25125"/>
          <a:stretch/>
        </p:blipFill>
        <p:spPr>
          <a:xfrm>
            <a:off x="-5380" y="0"/>
            <a:ext cx="9144000" cy="2924270"/>
          </a:xfrm>
          <a:prstGeom prst="rect">
            <a:avLst/>
          </a:prstGeom>
        </p:spPr>
      </p:pic>
      <p:sp>
        <p:nvSpPr>
          <p:cNvPr id="2" name="Text Placeholder 1"/>
          <p:cNvSpPr>
            <a:spLocks noGrp="1"/>
          </p:cNvSpPr>
          <p:nvPr>
            <p:ph type="body" sz="quarter" idx="10"/>
          </p:nvPr>
        </p:nvSpPr>
        <p:spPr>
          <a:xfrm>
            <a:off x="415219" y="4300935"/>
            <a:ext cx="8218136" cy="553998"/>
          </a:xfrm>
        </p:spPr>
        <p:txBody>
          <a:bodyPr/>
          <a:lstStyle/>
          <a:p>
            <a:r>
              <a:rPr lang="en-GB" dirty="0"/>
              <a:t>Cryogenic Safety Awareness</a:t>
            </a:r>
          </a:p>
        </p:txBody>
      </p:sp>
      <p:sp>
        <p:nvSpPr>
          <p:cNvPr id="5" name="Oval 4"/>
          <p:cNvSpPr/>
          <p:nvPr/>
        </p:nvSpPr>
        <p:spPr>
          <a:xfrm>
            <a:off x="10926677" y="2205038"/>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Rounded Rectangle 6">
            <a:hlinkClick r:id="rId5" action="ppaction://hlinksldjump"/>
            <a:hlinkHover r:id="" action="ppaction://noaction" highlightClick="1"/>
          </p:cNvPr>
          <p:cNvSpPr/>
          <p:nvPr/>
        </p:nvSpPr>
        <p:spPr>
          <a:xfrm flipH="1">
            <a:off x="7369414"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5" name="Grafik 14">
            <a:extLst>
              <a:ext uri="{FF2B5EF4-FFF2-40B4-BE49-F238E27FC236}">
                <a16:creationId xmlns:a16="http://schemas.microsoft.com/office/drawing/2014/main" id="{61B9EA2A-D52B-4C43-A289-A3680A8B6535}"/>
              </a:ext>
            </a:extLst>
          </p:cNvPr>
          <p:cNvPicPr>
            <a:picLocks noChangeAspect="1"/>
          </p:cNvPicPr>
          <p:nvPr/>
        </p:nvPicPr>
        <p:blipFill>
          <a:blip r:embed="rId6"/>
          <a:stretch>
            <a:fillRect/>
          </a:stretch>
        </p:blipFill>
        <p:spPr>
          <a:xfrm>
            <a:off x="281355" y="3052583"/>
            <a:ext cx="2097720" cy="1124061"/>
          </a:xfrm>
          <a:prstGeom prst="rect">
            <a:avLst/>
          </a:prstGeom>
        </p:spPr>
      </p:pic>
      <p:sp>
        <p:nvSpPr>
          <p:cNvPr id="17" name="Textfeld 16">
            <a:extLst>
              <a:ext uri="{FF2B5EF4-FFF2-40B4-BE49-F238E27FC236}">
                <a16:creationId xmlns:a16="http://schemas.microsoft.com/office/drawing/2014/main" id="{89488FED-C71A-4340-B41F-5E75F50AC1B3}"/>
              </a:ext>
            </a:extLst>
          </p:cNvPr>
          <p:cNvSpPr txBox="1"/>
          <p:nvPr/>
        </p:nvSpPr>
        <p:spPr>
          <a:xfrm>
            <a:off x="354269" y="4984229"/>
            <a:ext cx="1951891" cy="261610"/>
          </a:xfrm>
          <a:prstGeom prst="rect">
            <a:avLst/>
          </a:prstGeom>
          <a:noFill/>
        </p:spPr>
        <p:txBody>
          <a:bodyPr wrap="square">
            <a:spAutoFit/>
          </a:bodyPr>
          <a:lstStyle/>
          <a:p>
            <a:r>
              <a:rPr lang="en-GB" sz="1100" dirty="0"/>
              <a:t>Module version: 1.2</a:t>
            </a:r>
          </a:p>
        </p:txBody>
      </p:sp>
      <p:sp>
        <p:nvSpPr>
          <p:cNvPr id="20" name="Textfeld 19">
            <a:extLst>
              <a:ext uri="{FF2B5EF4-FFF2-40B4-BE49-F238E27FC236}">
                <a16:creationId xmlns:a16="http://schemas.microsoft.com/office/drawing/2014/main" id="{F0397E5D-BF60-4999-9794-19CF38EE98DD}"/>
              </a:ext>
            </a:extLst>
          </p:cNvPr>
          <p:cNvSpPr txBox="1"/>
          <p:nvPr/>
        </p:nvSpPr>
        <p:spPr>
          <a:xfrm>
            <a:off x="6321669" y="5251820"/>
            <a:ext cx="2681655" cy="935321"/>
          </a:xfrm>
          <a:prstGeom prst="rect">
            <a:avLst/>
          </a:prstGeom>
          <a:noFill/>
        </p:spPr>
        <p:txBody>
          <a:bodyPr wrap="square">
            <a:spAutoFit/>
          </a:bodyPr>
          <a:lstStyle/>
          <a:p>
            <a:pPr>
              <a:lnSpc>
                <a:spcPct val="150000"/>
              </a:lnSpc>
            </a:pPr>
            <a:r>
              <a:rPr lang="en-GB" sz="1400" cap="small" dirty="0"/>
              <a:t>C</a:t>
            </a:r>
            <a:r>
              <a:rPr lang="en-GB" sz="1200" cap="small" dirty="0"/>
              <a:t>ontact Safety Training at ESS</a:t>
            </a:r>
            <a:r>
              <a:rPr lang="en-GB" sz="1200" dirty="0"/>
              <a:t>:</a:t>
            </a:r>
          </a:p>
          <a:p>
            <a:pPr marL="171450" indent="-171450">
              <a:lnSpc>
                <a:spcPct val="150000"/>
              </a:lnSpc>
              <a:buFont typeface="Wingdings" panose="05000000000000000000" pitchFamily="2" charset="2"/>
              <a:buChar char="Ø"/>
            </a:pPr>
            <a:r>
              <a:rPr lang="en-GB" sz="1200" cap="small" dirty="0">
                <a:hlinkClick r:id="rId7"/>
              </a:rPr>
              <a:t>Safety Training Service Desk</a:t>
            </a:r>
            <a:endParaRPr lang="en-GB" sz="1200" cap="small" dirty="0"/>
          </a:p>
          <a:p>
            <a:pPr marL="171450" indent="-171450">
              <a:lnSpc>
                <a:spcPct val="150000"/>
              </a:lnSpc>
              <a:buFont typeface="Wingdings" panose="05000000000000000000" pitchFamily="2" charset="2"/>
              <a:buChar char="Ø"/>
            </a:pPr>
            <a:r>
              <a:rPr lang="en-GB" sz="1200" cap="small" dirty="0">
                <a:hlinkClick r:id="rId8"/>
              </a:rPr>
              <a:t>Safety Training on Confluence</a:t>
            </a:r>
            <a:endParaRPr lang="en-GB" sz="1200" cap="small" dirty="0"/>
          </a:p>
        </p:txBody>
      </p:sp>
      <p:pic>
        <p:nvPicPr>
          <p:cNvPr id="23" name="Grafik 22">
            <a:extLst>
              <a:ext uri="{FF2B5EF4-FFF2-40B4-BE49-F238E27FC236}">
                <a16:creationId xmlns:a16="http://schemas.microsoft.com/office/drawing/2014/main" id="{300116DE-0933-458F-8085-4BECB8DCD62B}"/>
              </a:ext>
            </a:extLst>
          </p:cNvPr>
          <p:cNvPicPr>
            <a:picLocks noChangeAspect="1"/>
          </p:cNvPicPr>
          <p:nvPr/>
        </p:nvPicPr>
        <p:blipFill>
          <a:blip r:embed="rId9"/>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0458519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67" name="Group 366"/>
          <p:cNvGrpSpPr/>
          <p:nvPr/>
        </p:nvGrpSpPr>
        <p:grpSpPr>
          <a:xfrm>
            <a:off x="125085" y="2095209"/>
            <a:ext cx="8733602" cy="1548828"/>
            <a:chOff x="125085" y="2095209"/>
            <a:chExt cx="8733602" cy="1548828"/>
          </a:xfrm>
        </p:grpSpPr>
        <p:sp>
          <p:nvSpPr>
            <p:cNvPr id="161" name="Rounded Rectangle 160"/>
            <p:cNvSpPr/>
            <p:nvPr/>
          </p:nvSpPr>
          <p:spPr>
            <a:xfrm rot="5400000">
              <a:off x="4843602" y="-778429"/>
              <a:ext cx="767362" cy="7262809"/>
            </a:xfrm>
            <a:prstGeom prst="roundRect">
              <a:avLst>
                <a:gd name="adj" fmla="val 50000"/>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rot="5400000">
              <a:off x="3367943" y="-1147649"/>
              <a:ext cx="1548828" cy="8034544"/>
              <a:chOff x="5338762" y="728362"/>
              <a:chExt cx="1119188" cy="5805788"/>
            </a:xfrm>
            <a:solidFill>
              <a:schemeClr val="tx2">
                <a:lumMod val="50000"/>
              </a:schemeClr>
            </a:solidFill>
          </p:grpSpPr>
          <p:sp>
            <p:nvSpPr>
              <p:cNvPr id="7" name="Freeform 6"/>
              <p:cNvSpPr/>
              <p:nvPr/>
            </p:nvSpPr>
            <p:spPr>
              <a:xfrm>
                <a:off x="5338762" y="728362"/>
                <a:ext cx="1119188" cy="5805788"/>
              </a:xfrm>
              <a:custGeom>
                <a:avLst/>
                <a:gdLst>
                  <a:gd name="connsiteX0" fmla="*/ 457200 w 914400"/>
                  <a:gd name="connsiteY0" fmla="*/ 0 h 4743450"/>
                  <a:gd name="connsiteX1" fmla="*/ 595313 w 914400"/>
                  <a:gd name="connsiteY1" fmla="*/ 138113 h 4743450"/>
                  <a:gd name="connsiteX2" fmla="*/ 595313 w 914400"/>
                  <a:gd name="connsiteY2" fmla="*/ 3852609 h 4743450"/>
                  <a:gd name="connsiteX3" fmla="*/ 635163 w 914400"/>
                  <a:gd name="connsiteY3" fmla="*/ 3864979 h 4743450"/>
                  <a:gd name="connsiteX4" fmla="*/ 914400 w 914400"/>
                  <a:gd name="connsiteY4" fmla="*/ 4286250 h 4743450"/>
                  <a:gd name="connsiteX5" fmla="*/ 457200 w 914400"/>
                  <a:gd name="connsiteY5" fmla="*/ 4743450 h 4743450"/>
                  <a:gd name="connsiteX6" fmla="*/ 0 w 914400"/>
                  <a:gd name="connsiteY6" fmla="*/ 4286250 h 4743450"/>
                  <a:gd name="connsiteX7" fmla="*/ 279237 w 914400"/>
                  <a:gd name="connsiteY7" fmla="*/ 3864979 h 4743450"/>
                  <a:gd name="connsiteX8" fmla="*/ 319087 w 914400"/>
                  <a:gd name="connsiteY8" fmla="*/ 3852609 h 4743450"/>
                  <a:gd name="connsiteX9" fmla="*/ 319087 w 914400"/>
                  <a:gd name="connsiteY9" fmla="*/ 138113 h 4743450"/>
                  <a:gd name="connsiteX10" fmla="*/ 457200 w 914400"/>
                  <a:gd name="connsiteY10" fmla="*/ 0 h 474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4743450">
                    <a:moveTo>
                      <a:pt x="457200" y="0"/>
                    </a:moveTo>
                    <a:cubicBezTo>
                      <a:pt x="533478" y="0"/>
                      <a:pt x="595313" y="61835"/>
                      <a:pt x="595313" y="138113"/>
                    </a:cubicBezTo>
                    <a:lnTo>
                      <a:pt x="595313" y="3852609"/>
                    </a:lnTo>
                    <a:lnTo>
                      <a:pt x="635163" y="3864979"/>
                    </a:lnTo>
                    <a:cubicBezTo>
                      <a:pt x="799259" y="3934386"/>
                      <a:pt x="914400" y="4096872"/>
                      <a:pt x="914400" y="4286250"/>
                    </a:cubicBezTo>
                    <a:cubicBezTo>
                      <a:pt x="914400" y="4538755"/>
                      <a:pt x="709705" y="4743450"/>
                      <a:pt x="457200" y="4743450"/>
                    </a:cubicBezTo>
                    <a:cubicBezTo>
                      <a:pt x="204695" y="4743450"/>
                      <a:pt x="0" y="4538755"/>
                      <a:pt x="0" y="4286250"/>
                    </a:cubicBezTo>
                    <a:cubicBezTo>
                      <a:pt x="0" y="4096872"/>
                      <a:pt x="115141" y="3934386"/>
                      <a:pt x="279237" y="3864979"/>
                    </a:cubicBezTo>
                    <a:lnTo>
                      <a:pt x="319087" y="3852609"/>
                    </a:lnTo>
                    <a:lnTo>
                      <a:pt x="319087" y="138113"/>
                    </a:lnTo>
                    <a:cubicBezTo>
                      <a:pt x="319087" y="61835"/>
                      <a:pt x="380922" y="0"/>
                      <a:pt x="4572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p:cNvSpPr/>
              <p:nvPr/>
            </p:nvSpPr>
            <p:spPr>
              <a:xfrm>
                <a:off x="5608178" y="728362"/>
                <a:ext cx="554498" cy="524813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3" name="Rounded Rectangle 162"/>
            <p:cNvSpPr/>
            <p:nvPr/>
          </p:nvSpPr>
          <p:spPr>
            <a:xfrm rot="5400000">
              <a:off x="4806465" y="-835029"/>
              <a:ext cx="606348" cy="7366920"/>
            </a:xfrm>
            <a:prstGeom prst="round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rot="5400000">
              <a:off x="3303523" y="-946241"/>
              <a:ext cx="1416091" cy="7627618"/>
              <a:chOff x="3331365" y="728362"/>
              <a:chExt cx="1023272" cy="5511742"/>
            </a:xfrm>
            <a:solidFill>
              <a:schemeClr val="accent1">
                <a:lumMod val="50000"/>
              </a:schemeClr>
            </a:solidFill>
          </p:grpSpPr>
          <p:grpSp>
            <p:nvGrpSpPr>
              <p:cNvPr id="11" name="Group 10"/>
              <p:cNvGrpSpPr/>
              <p:nvPr/>
            </p:nvGrpSpPr>
            <p:grpSpPr>
              <a:xfrm>
                <a:off x="3331365" y="1400511"/>
                <a:ext cx="1023272" cy="4839593"/>
                <a:chOff x="3321840" y="1400511"/>
                <a:chExt cx="1023272" cy="4839593"/>
              </a:xfrm>
              <a:grpFill/>
            </p:grpSpPr>
            <p:sp>
              <p:nvSpPr>
                <p:cNvPr id="12" name="Freeform 11"/>
                <p:cNvSpPr/>
                <p:nvPr/>
              </p:nvSpPr>
              <p:spPr>
                <a:xfrm>
                  <a:off x="3321840" y="1400511"/>
                  <a:ext cx="1004442" cy="4834385"/>
                </a:xfrm>
                <a:custGeom>
                  <a:avLst/>
                  <a:gdLst>
                    <a:gd name="connsiteX0" fmla="*/ 500063 w 1004442"/>
                    <a:gd name="connsiteY0" fmla="*/ 0 h 4834385"/>
                    <a:gd name="connsiteX1" fmla="*/ 638176 w 1004442"/>
                    <a:gd name="connsiteY1" fmla="*/ 138113 h 4834385"/>
                    <a:gd name="connsiteX2" fmla="*/ 638176 w 1004442"/>
                    <a:gd name="connsiteY2" fmla="*/ 3850930 h 4834385"/>
                    <a:gd name="connsiteX3" fmla="*/ 697708 w 1004442"/>
                    <a:gd name="connsiteY3" fmla="*/ 3869410 h 4834385"/>
                    <a:gd name="connsiteX4" fmla="*/ 1004442 w 1004442"/>
                    <a:gd name="connsiteY4" fmla="*/ 4332164 h 4834385"/>
                    <a:gd name="connsiteX5" fmla="*/ 502221 w 1004442"/>
                    <a:gd name="connsiteY5" fmla="*/ 4834385 h 4834385"/>
                    <a:gd name="connsiteX6" fmla="*/ 0 w 1004442"/>
                    <a:gd name="connsiteY6" fmla="*/ 4332164 h 4834385"/>
                    <a:gd name="connsiteX7" fmla="*/ 306734 w 1004442"/>
                    <a:gd name="connsiteY7" fmla="*/ 3869410 h 4834385"/>
                    <a:gd name="connsiteX8" fmla="*/ 361950 w 1004442"/>
                    <a:gd name="connsiteY8" fmla="*/ 3852270 h 4834385"/>
                    <a:gd name="connsiteX9" fmla="*/ 361950 w 1004442"/>
                    <a:gd name="connsiteY9" fmla="*/ 138113 h 4834385"/>
                    <a:gd name="connsiteX10" fmla="*/ 500063 w 1004442"/>
                    <a:gd name="connsiteY10" fmla="*/ 0 h 48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442" h="4834385">
                      <a:moveTo>
                        <a:pt x="500063" y="0"/>
                      </a:moveTo>
                      <a:cubicBezTo>
                        <a:pt x="576341" y="0"/>
                        <a:pt x="638176" y="61835"/>
                        <a:pt x="638176" y="138113"/>
                      </a:cubicBezTo>
                      <a:lnTo>
                        <a:pt x="638176" y="3850930"/>
                      </a:lnTo>
                      <a:lnTo>
                        <a:pt x="697708" y="3869410"/>
                      </a:lnTo>
                      <a:cubicBezTo>
                        <a:pt x="877963" y="3945652"/>
                        <a:pt x="1004442" y="4124138"/>
                        <a:pt x="1004442" y="4332164"/>
                      </a:cubicBezTo>
                      <a:cubicBezTo>
                        <a:pt x="1004442" y="4609533"/>
                        <a:pt x="779590" y="4834385"/>
                        <a:pt x="502221" y="4834385"/>
                      </a:cubicBezTo>
                      <a:cubicBezTo>
                        <a:pt x="224852" y="4834385"/>
                        <a:pt x="0" y="4609533"/>
                        <a:pt x="0" y="4332164"/>
                      </a:cubicBezTo>
                      <a:cubicBezTo>
                        <a:pt x="0" y="4124138"/>
                        <a:pt x="126479" y="3945652"/>
                        <a:pt x="306734" y="3869410"/>
                      </a:cubicBezTo>
                      <a:lnTo>
                        <a:pt x="361950" y="3852270"/>
                      </a:lnTo>
                      <a:lnTo>
                        <a:pt x="361950" y="138113"/>
                      </a:lnTo>
                      <a:cubicBezTo>
                        <a:pt x="361950" y="61835"/>
                        <a:pt x="423785" y="0"/>
                        <a:pt x="50006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Chord 12"/>
                <p:cNvSpPr/>
                <p:nvPr/>
              </p:nvSpPr>
              <p:spPr>
                <a:xfrm rot="7387574">
                  <a:off x="3430712" y="5325704"/>
                  <a:ext cx="914400" cy="914400"/>
                </a:xfrm>
                <a:prstGeom prst="chord">
                  <a:avLst>
                    <a:gd name="adj1" fmla="val 2700000"/>
                    <a:gd name="adj2" fmla="val 87887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ounded Rectangle 9"/>
              <p:cNvSpPr/>
              <p:nvPr/>
            </p:nvSpPr>
            <p:spPr>
              <a:xfrm>
                <a:off x="3609639" y="728362"/>
                <a:ext cx="438149" cy="532336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Chord 13"/>
            <p:cNvSpPr/>
            <p:nvPr/>
          </p:nvSpPr>
          <p:spPr>
            <a:xfrm rot="7387574">
              <a:off x="336235" y="2324169"/>
              <a:ext cx="914400" cy="914400"/>
            </a:xfrm>
            <a:prstGeom prst="chord">
              <a:avLst>
                <a:gd name="adj1" fmla="val 2700000"/>
                <a:gd name="adj2" fmla="val 8788729"/>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2" name="Group 671"/>
          <p:cNvGrpSpPr/>
          <p:nvPr/>
        </p:nvGrpSpPr>
        <p:grpSpPr>
          <a:xfrm>
            <a:off x="677305" y="-973612"/>
            <a:ext cx="5422752" cy="479576"/>
            <a:chOff x="3393484" y="7702924"/>
            <a:chExt cx="5422752" cy="479576"/>
          </a:xfrm>
        </p:grpSpPr>
        <p:cxnSp>
          <p:nvCxnSpPr>
            <p:cNvPr id="170" name="Straight Connector 169"/>
            <p:cNvCxnSpPr/>
            <p:nvPr/>
          </p:nvCxnSpPr>
          <p:spPr>
            <a:xfrm rot="5400000">
              <a:off x="3159484"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rot="5400000">
              <a:off x="3650463"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rot="5400000">
              <a:off x="4141442"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rot="5400000">
              <a:off x="4632421"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rot="5400000">
              <a:off x="5123400"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rot="5400000">
              <a:off x="56143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rot="5400000">
              <a:off x="610535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rot="5400000">
              <a:off x="659633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rot="5400000">
              <a:off x="708731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rot="5400000">
              <a:off x="757829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rot="5400000">
              <a:off x="80692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181" name="Group 180"/>
            <p:cNvGrpSpPr/>
            <p:nvPr/>
          </p:nvGrpSpPr>
          <p:grpSpPr>
            <a:xfrm>
              <a:off x="3454856" y="7702924"/>
              <a:ext cx="368232" cy="144000"/>
              <a:chOff x="1891090" y="5839488"/>
              <a:chExt cx="368232" cy="144000"/>
            </a:xfrm>
          </p:grpSpPr>
          <p:cxnSp>
            <p:nvCxnSpPr>
              <p:cNvPr id="264" name="Straight Connector 26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2" name="Group 181"/>
            <p:cNvGrpSpPr/>
            <p:nvPr/>
          </p:nvGrpSpPr>
          <p:grpSpPr>
            <a:xfrm>
              <a:off x="3945837" y="7702924"/>
              <a:ext cx="368232" cy="144000"/>
              <a:chOff x="1891090" y="5839488"/>
              <a:chExt cx="368232" cy="144000"/>
            </a:xfrm>
          </p:grpSpPr>
          <p:cxnSp>
            <p:nvCxnSpPr>
              <p:cNvPr id="257" name="Straight Connector 256"/>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3" name="Group 182"/>
            <p:cNvGrpSpPr/>
            <p:nvPr/>
          </p:nvGrpSpPr>
          <p:grpSpPr>
            <a:xfrm>
              <a:off x="4436814" y="7702924"/>
              <a:ext cx="368232" cy="144000"/>
              <a:chOff x="1891090" y="5839488"/>
              <a:chExt cx="368232" cy="144000"/>
            </a:xfrm>
          </p:grpSpPr>
          <p:cxnSp>
            <p:nvCxnSpPr>
              <p:cNvPr id="250" name="Straight Connector 249"/>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4" name="Group 183"/>
            <p:cNvGrpSpPr/>
            <p:nvPr/>
          </p:nvGrpSpPr>
          <p:grpSpPr>
            <a:xfrm>
              <a:off x="4927795" y="7702924"/>
              <a:ext cx="368232" cy="144000"/>
              <a:chOff x="1891090" y="5839488"/>
              <a:chExt cx="368232" cy="144000"/>
            </a:xfrm>
          </p:grpSpPr>
          <p:cxnSp>
            <p:nvCxnSpPr>
              <p:cNvPr id="243" name="Straight Connector 242"/>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5" name="Group 184"/>
            <p:cNvGrpSpPr/>
            <p:nvPr/>
          </p:nvGrpSpPr>
          <p:grpSpPr>
            <a:xfrm>
              <a:off x="5418774" y="7702924"/>
              <a:ext cx="368232" cy="144000"/>
              <a:chOff x="1891090" y="5839488"/>
              <a:chExt cx="368232" cy="144000"/>
            </a:xfrm>
          </p:grpSpPr>
          <p:cxnSp>
            <p:nvCxnSpPr>
              <p:cNvPr id="236" name="Straight Connector 235"/>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5909753" y="7702924"/>
              <a:ext cx="368232" cy="144000"/>
              <a:chOff x="1891090" y="5839488"/>
              <a:chExt cx="368232" cy="144000"/>
            </a:xfrm>
          </p:grpSpPr>
          <p:cxnSp>
            <p:nvCxnSpPr>
              <p:cNvPr id="229" name="Straight Connector 228"/>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7" name="Group 186"/>
            <p:cNvGrpSpPr/>
            <p:nvPr/>
          </p:nvGrpSpPr>
          <p:grpSpPr>
            <a:xfrm>
              <a:off x="6400733" y="7702924"/>
              <a:ext cx="368232" cy="144000"/>
              <a:chOff x="1891090" y="5839488"/>
              <a:chExt cx="368232" cy="144000"/>
            </a:xfrm>
          </p:grpSpPr>
          <p:cxnSp>
            <p:nvCxnSpPr>
              <p:cNvPr id="222" name="Straight Connector 221"/>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8" name="Group 187"/>
            <p:cNvGrpSpPr/>
            <p:nvPr/>
          </p:nvGrpSpPr>
          <p:grpSpPr>
            <a:xfrm>
              <a:off x="6891713" y="7702924"/>
              <a:ext cx="368232" cy="144000"/>
              <a:chOff x="1891090" y="5839488"/>
              <a:chExt cx="368232" cy="144000"/>
            </a:xfrm>
          </p:grpSpPr>
          <p:cxnSp>
            <p:nvCxnSpPr>
              <p:cNvPr id="215" name="Straight Connector 214"/>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9" name="Group 188"/>
            <p:cNvGrpSpPr/>
            <p:nvPr/>
          </p:nvGrpSpPr>
          <p:grpSpPr>
            <a:xfrm>
              <a:off x="7382693" y="7702924"/>
              <a:ext cx="368232" cy="144000"/>
              <a:chOff x="1891090" y="5839488"/>
              <a:chExt cx="368232" cy="144000"/>
            </a:xfrm>
          </p:grpSpPr>
          <p:cxnSp>
            <p:nvCxnSpPr>
              <p:cNvPr id="208" name="Straight Connector 207"/>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0" name="Group 189"/>
            <p:cNvGrpSpPr/>
            <p:nvPr/>
          </p:nvGrpSpPr>
          <p:grpSpPr>
            <a:xfrm>
              <a:off x="7873673" y="7702924"/>
              <a:ext cx="368232" cy="144000"/>
              <a:chOff x="1891090" y="5839488"/>
              <a:chExt cx="368232" cy="144000"/>
            </a:xfrm>
          </p:grpSpPr>
          <p:cxnSp>
            <p:nvCxnSpPr>
              <p:cNvPr id="201" name="Straight Connector 200"/>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1" name="Group 190"/>
            <p:cNvGrpSpPr/>
            <p:nvPr/>
          </p:nvGrpSpPr>
          <p:grpSpPr>
            <a:xfrm>
              <a:off x="8370692" y="7702924"/>
              <a:ext cx="368232" cy="144000"/>
              <a:chOff x="1891090" y="5839488"/>
              <a:chExt cx="368232" cy="144000"/>
            </a:xfrm>
          </p:grpSpPr>
          <p:cxnSp>
            <p:nvCxnSpPr>
              <p:cNvPr id="194" name="Straight Connector 19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192" name="Straight Connector 191"/>
            <p:cNvCxnSpPr/>
            <p:nvPr/>
          </p:nvCxnSpPr>
          <p:spPr>
            <a:xfrm rot="5400000">
              <a:off x="8582236"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363" name="Straight Connector 362"/>
          <p:cNvCxnSpPr/>
          <p:nvPr/>
        </p:nvCxnSpPr>
        <p:spPr>
          <a:xfrm rot="5400000">
            <a:off x="-1011704" y="2851731"/>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645" name="Group 644"/>
          <p:cNvGrpSpPr/>
          <p:nvPr/>
        </p:nvGrpSpPr>
        <p:grpSpPr>
          <a:xfrm>
            <a:off x="1552310" y="2543300"/>
            <a:ext cx="6941126" cy="468000"/>
            <a:chOff x="1552310" y="2543300"/>
            <a:chExt cx="6941126" cy="468000"/>
          </a:xfrm>
        </p:grpSpPr>
        <p:cxnSp>
          <p:nvCxnSpPr>
            <p:cNvPr id="17" name="Straight Connector 16"/>
            <p:cNvCxnSpPr/>
            <p:nvPr/>
          </p:nvCxnSpPr>
          <p:spPr>
            <a:xfrm rot="5400000">
              <a:off x="131831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181410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230990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280569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330149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379728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29308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478887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a:off x="528467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78046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627626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5400000">
              <a:off x="677205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rot="5400000">
              <a:off x="726785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5400000">
              <a:off x="776364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5400000">
              <a:off x="8259436"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527" name="Group 526"/>
            <p:cNvGrpSpPr/>
            <p:nvPr/>
          </p:nvGrpSpPr>
          <p:grpSpPr>
            <a:xfrm>
              <a:off x="1614284" y="2545731"/>
              <a:ext cx="371844" cy="144000"/>
              <a:chOff x="1614284" y="2545731"/>
              <a:chExt cx="371844" cy="144000"/>
            </a:xfrm>
          </p:grpSpPr>
          <p:cxnSp>
            <p:nvCxnSpPr>
              <p:cNvPr id="373" name="Straight Connector 37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16" name="Group 515"/>
            <p:cNvGrpSpPr/>
            <p:nvPr/>
          </p:nvGrpSpPr>
          <p:grpSpPr>
            <a:xfrm>
              <a:off x="8060212" y="2545731"/>
              <a:ext cx="371844" cy="144000"/>
              <a:chOff x="1614284" y="2545731"/>
              <a:chExt cx="371844" cy="144000"/>
            </a:xfrm>
          </p:grpSpPr>
          <p:cxnSp>
            <p:nvCxnSpPr>
              <p:cNvPr id="517" name="Straight Connector 51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5400000">
                <a:off x="1666232"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rot="5400000">
                <a:off x="172820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rot="5400000">
                <a:off x="179018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p:cNvCxnSpPr/>
              <p:nvPr/>
            </p:nvCxnSpPr>
            <p:spPr>
              <a:xfrm rot="5400000">
                <a:off x="185215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rot="5400000">
                <a:off x="160425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28" name="Group 527"/>
            <p:cNvGrpSpPr/>
            <p:nvPr/>
          </p:nvGrpSpPr>
          <p:grpSpPr>
            <a:xfrm>
              <a:off x="2110125" y="2545731"/>
              <a:ext cx="371844" cy="144000"/>
              <a:chOff x="1614284" y="2545731"/>
              <a:chExt cx="371844" cy="144000"/>
            </a:xfrm>
          </p:grpSpPr>
          <p:cxnSp>
            <p:nvCxnSpPr>
              <p:cNvPr id="529" name="Straight Connector 52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37" name="Group 536"/>
            <p:cNvGrpSpPr/>
            <p:nvPr/>
          </p:nvGrpSpPr>
          <p:grpSpPr>
            <a:xfrm>
              <a:off x="2605966" y="2545731"/>
              <a:ext cx="371844" cy="144000"/>
              <a:chOff x="1614284" y="2545731"/>
              <a:chExt cx="371844" cy="144000"/>
            </a:xfrm>
          </p:grpSpPr>
          <p:cxnSp>
            <p:nvCxnSpPr>
              <p:cNvPr id="538" name="Straight Connector 53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46" name="Group 545"/>
            <p:cNvGrpSpPr/>
            <p:nvPr/>
          </p:nvGrpSpPr>
          <p:grpSpPr>
            <a:xfrm>
              <a:off x="3101807" y="2545731"/>
              <a:ext cx="371844" cy="144000"/>
              <a:chOff x="1614284" y="2545731"/>
              <a:chExt cx="371844" cy="144000"/>
            </a:xfrm>
          </p:grpSpPr>
          <p:cxnSp>
            <p:nvCxnSpPr>
              <p:cNvPr id="547" name="Straight Connector 54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7648" y="2545731"/>
              <a:ext cx="371844" cy="144000"/>
              <a:chOff x="1614284" y="2545731"/>
              <a:chExt cx="371844" cy="144000"/>
            </a:xfrm>
          </p:grpSpPr>
          <p:cxnSp>
            <p:nvCxnSpPr>
              <p:cNvPr id="556" name="Straight Connector 555"/>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64" name="Group 563"/>
            <p:cNvGrpSpPr/>
            <p:nvPr/>
          </p:nvGrpSpPr>
          <p:grpSpPr>
            <a:xfrm>
              <a:off x="4093489" y="2545731"/>
              <a:ext cx="371844" cy="144000"/>
              <a:chOff x="1614284" y="2545731"/>
              <a:chExt cx="371844" cy="144000"/>
            </a:xfrm>
          </p:grpSpPr>
          <p:cxnSp>
            <p:nvCxnSpPr>
              <p:cNvPr id="565" name="Straight Connector 564"/>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73" name="Group 572"/>
            <p:cNvGrpSpPr/>
            <p:nvPr/>
          </p:nvGrpSpPr>
          <p:grpSpPr>
            <a:xfrm>
              <a:off x="4589330" y="2545731"/>
              <a:ext cx="371844" cy="144000"/>
              <a:chOff x="1614284" y="2545731"/>
              <a:chExt cx="371844" cy="144000"/>
            </a:xfrm>
          </p:grpSpPr>
          <p:cxnSp>
            <p:nvCxnSpPr>
              <p:cNvPr id="574" name="Straight Connector 573"/>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82" name="Group 581"/>
            <p:cNvGrpSpPr/>
            <p:nvPr/>
          </p:nvGrpSpPr>
          <p:grpSpPr>
            <a:xfrm>
              <a:off x="5085171" y="2545731"/>
              <a:ext cx="371844" cy="144000"/>
              <a:chOff x="1614284" y="2545731"/>
              <a:chExt cx="371844" cy="144000"/>
            </a:xfrm>
          </p:grpSpPr>
          <p:cxnSp>
            <p:nvCxnSpPr>
              <p:cNvPr id="583" name="Straight Connector 58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91" name="Group 590"/>
            <p:cNvGrpSpPr/>
            <p:nvPr/>
          </p:nvGrpSpPr>
          <p:grpSpPr>
            <a:xfrm>
              <a:off x="5581012" y="2545731"/>
              <a:ext cx="371844" cy="144000"/>
              <a:chOff x="1614284" y="2545731"/>
              <a:chExt cx="371844" cy="144000"/>
            </a:xfrm>
          </p:grpSpPr>
          <p:cxnSp>
            <p:nvCxnSpPr>
              <p:cNvPr id="592" name="Straight Connector 591"/>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0" name="Group 599"/>
            <p:cNvGrpSpPr/>
            <p:nvPr/>
          </p:nvGrpSpPr>
          <p:grpSpPr>
            <a:xfrm>
              <a:off x="6076853" y="2545731"/>
              <a:ext cx="371844" cy="144000"/>
              <a:chOff x="1614284" y="2545731"/>
              <a:chExt cx="371844" cy="144000"/>
            </a:xfrm>
          </p:grpSpPr>
          <p:cxnSp>
            <p:nvCxnSpPr>
              <p:cNvPr id="601" name="Straight Connector 600"/>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9" name="Group 608"/>
            <p:cNvGrpSpPr/>
            <p:nvPr/>
          </p:nvGrpSpPr>
          <p:grpSpPr>
            <a:xfrm>
              <a:off x="6572694" y="2545731"/>
              <a:ext cx="371844" cy="144000"/>
              <a:chOff x="1614284" y="2545731"/>
              <a:chExt cx="371844" cy="144000"/>
            </a:xfrm>
          </p:grpSpPr>
          <p:cxnSp>
            <p:nvCxnSpPr>
              <p:cNvPr id="610" name="Straight Connector 609"/>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18" name="Group 617"/>
            <p:cNvGrpSpPr/>
            <p:nvPr/>
          </p:nvGrpSpPr>
          <p:grpSpPr>
            <a:xfrm>
              <a:off x="7068535" y="2545731"/>
              <a:ext cx="371844" cy="144000"/>
              <a:chOff x="1614284" y="2545731"/>
              <a:chExt cx="371844" cy="144000"/>
            </a:xfrm>
          </p:grpSpPr>
          <p:cxnSp>
            <p:nvCxnSpPr>
              <p:cNvPr id="619" name="Straight Connector 61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27" name="Group 626"/>
            <p:cNvGrpSpPr/>
            <p:nvPr/>
          </p:nvGrpSpPr>
          <p:grpSpPr>
            <a:xfrm>
              <a:off x="7564376" y="2545731"/>
              <a:ext cx="371844" cy="144000"/>
              <a:chOff x="1614284" y="2545731"/>
              <a:chExt cx="371844" cy="144000"/>
            </a:xfrm>
          </p:grpSpPr>
          <p:cxnSp>
            <p:nvCxnSpPr>
              <p:cNvPr id="628" name="Straight Connector 62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cxnSp>
        <p:nvCxnSpPr>
          <p:cNvPr id="116" name="Straight Connector 115"/>
          <p:cNvCxnSpPr/>
          <p:nvPr/>
        </p:nvCxnSpPr>
        <p:spPr>
          <a:xfrm rot="5400000">
            <a:off x="761792"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2534181"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2770354"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5400000">
            <a:off x="652310"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67" name="Title 2"/>
          <p:cNvSpPr>
            <a:spLocks noGrp="1"/>
          </p:cNvSpPr>
          <p:nvPr>
            <p:ph type="title"/>
          </p:nvPr>
        </p:nvSpPr>
        <p:spPr>
          <a:xfrm>
            <a:off x="468000" y="299357"/>
            <a:ext cx="7488000" cy="430887"/>
          </a:xfrm>
        </p:spPr>
        <p:txBody>
          <a:bodyPr/>
          <a:lstStyle/>
          <a:p>
            <a:r>
              <a:rPr lang="en-GB" dirty="0"/>
              <a:t>Basics</a:t>
            </a:r>
          </a:p>
        </p:txBody>
      </p:sp>
      <p:sp>
        <p:nvSpPr>
          <p:cNvPr id="668" name="Text Placeholder 11"/>
          <p:cNvSpPr>
            <a:spLocks noGrp="1"/>
          </p:cNvSpPr>
          <p:nvPr>
            <p:ph type="body" sz="quarter" idx="4294967295"/>
          </p:nvPr>
        </p:nvSpPr>
        <p:spPr>
          <a:xfrm>
            <a:off x="468312" y="692696"/>
            <a:ext cx="7488000" cy="369332"/>
          </a:xfrm>
        </p:spPr>
        <p:txBody>
          <a:bodyPr>
            <a:normAutofit fontScale="92500" lnSpcReduction="20000"/>
          </a:bodyPr>
          <a:lstStyle/>
          <a:p>
            <a:r>
              <a:rPr lang="en-GB" dirty="0"/>
              <a:t>Cryogenic range of temperatures</a:t>
            </a:r>
          </a:p>
        </p:txBody>
      </p:sp>
      <p:grpSp>
        <p:nvGrpSpPr>
          <p:cNvPr id="314" name="Group 313"/>
          <p:cNvGrpSpPr/>
          <p:nvPr/>
        </p:nvGrpSpPr>
        <p:grpSpPr>
          <a:xfrm>
            <a:off x="1580826" y="1278701"/>
            <a:ext cx="999011" cy="999011"/>
            <a:chOff x="605326" y="4912739"/>
            <a:chExt cx="999011" cy="999011"/>
          </a:xfrm>
        </p:grpSpPr>
        <p:grpSp>
          <p:nvGrpSpPr>
            <p:cNvPr id="315" name="Group 314"/>
            <p:cNvGrpSpPr/>
            <p:nvPr/>
          </p:nvGrpSpPr>
          <p:grpSpPr>
            <a:xfrm>
              <a:off x="605326" y="4912739"/>
              <a:ext cx="999011" cy="999011"/>
              <a:chOff x="1123197" y="2360645"/>
              <a:chExt cx="999011" cy="999011"/>
            </a:xfrm>
          </p:grpSpPr>
          <p:sp>
            <p:nvSpPr>
              <p:cNvPr id="317" name="Rounded Rectangle 316">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0" name="TextBox 319"/>
              <p:cNvSpPr txBox="1"/>
              <p:nvPr/>
            </p:nvSpPr>
            <p:spPr>
              <a:xfrm>
                <a:off x="1207527" y="2984147"/>
                <a:ext cx="828092" cy="369332"/>
              </a:xfrm>
              <a:prstGeom prst="rect">
                <a:avLst/>
              </a:prstGeom>
              <a:noFill/>
              <a:effectLst/>
            </p:spPr>
            <p:txBody>
              <a:bodyPr wrap="square" lIns="0" tIns="0" rIns="0" bIns="0" rtlCol="0">
                <a:spAutoFit/>
              </a:bodyPr>
              <a:lstStyle/>
              <a:p>
                <a:pPr algn="ctr"/>
                <a:r>
                  <a:rPr lang="en-GB" sz="1200" b="1" dirty="0"/>
                  <a:t>Absolute</a:t>
                </a:r>
              </a:p>
              <a:p>
                <a:pPr algn="ctr"/>
                <a:r>
                  <a:rPr lang="en-GB" sz="1200" b="1" dirty="0"/>
                  <a:t>zero</a:t>
                </a:r>
              </a:p>
            </p:txBody>
          </p:sp>
        </p:grpSp>
        <p:pic>
          <p:nvPicPr>
            <p:cNvPr id="316" name="Picture 315">
              <a:hlinkClick r:id="rId4" action="ppaction://hlinksldjump"/>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38800" y="4954820"/>
              <a:ext cx="331784" cy="331784"/>
            </a:xfrm>
            <a:prstGeom prst="rect">
              <a:avLst/>
            </a:prstGeom>
          </p:spPr>
        </p:pic>
      </p:grpSp>
      <p:grpSp>
        <p:nvGrpSpPr>
          <p:cNvPr id="322" name="Group 321"/>
          <p:cNvGrpSpPr/>
          <p:nvPr/>
        </p:nvGrpSpPr>
        <p:grpSpPr>
          <a:xfrm>
            <a:off x="3697325" y="1284427"/>
            <a:ext cx="1178169" cy="999011"/>
            <a:chOff x="5471263" y="2360645"/>
            <a:chExt cx="1178169" cy="999011"/>
          </a:xfrm>
        </p:grpSpPr>
        <p:sp>
          <p:nvSpPr>
            <p:cNvPr id="323" name="Rounded Rectangle 322">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27" name="Group 326"/>
            <p:cNvGrpSpPr/>
            <p:nvPr/>
          </p:nvGrpSpPr>
          <p:grpSpPr>
            <a:xfrm>
              <a:off x="5540458" y="2414043"/>
              <a:ext cx="1108974" cy="909631"/>
              <a:chOff x="545052" y="3539508"/>
              <a:chExt cx="1108974" cy="909631"/>
            </a:xfrm>
          </p:grpSpPr>
          <p:sp>
            <p:nvSpPr>
              <p:cNvPr id="329" name="TextBox 328"/>
              <p:cNvSpPr txBox="1"/>
              <p:nvPr/>
            </p:nvSpPr>
            <p:spPr>
              <a:xfrm>
                <a:off x="825934" y="3539508"/>
                <a:ext cx="828092" cy="307777"/>
              </a:xfrm>
              <a:prstGeom prst="rect">
                <a:avLst/>
              </a:prstGeom>
              <a:noFill/>
            </p:spPr>
            <p:txBody>
              <a:bodyPr wrap="square" lIns="0" tIns="0" rIns="0" bIns="0" rtlCol="0">
                <a:spAutoFit/>
              </a:bodyPr>
              <a:lstStyle/>
              <a:p>
                <a:pPr algn="ctr"/>
                <a:r>
                  <a:rPr lang="en-GB" sz="2000" b="1" dirty="0"/>
                  <a:t>18</a:t>
                </a:r>
              </a:p>
            </p:txBody>
          </p:sp>
          <p:sp>
            <p:nvSpPr>
              <p:cNvPr id="330" name="TextBox 329"/>
              <p:cNvSpPr txBox="1"/>
              <p:nvPr/>
            </p:nvSpPr>
            <p:spPr>
              <a:xfrm>
                <a:off x="545052" y="4264473"/>
                <a:ext cx="828092" cy="184666"/>
              </a:xfrm>
              <a:prstGeom prst="rect">
                <a:avLst/>
              </a:prstGeom>
              <a:noFill/>
            </p:spPr>
            <p:txBody>
              <a:bodyPr wrap="square" lIns="0" tIns="0" rIns="0" bIns="0" rtlCol="0">
                <a:spAutoFit/>
              </a:bodyPr>
              <a:lstStyle/>
              <a:p>
                <a:pPr algn="ctr"/>
                <a:r>
                  <a:rPr lang="en-GB" sz="1200" b="1" dirty="0"/>
                  <a:t>Argon</a:t>
                </a:r>
              </a:p>
            </p:txBody>
          </p:sp>
        </p:grpSp>
      </p:grpSp>
      <p:pic>
        <p:nvPicPr>
          <p:cNvPr id="331" name="Picture 33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760431" y="1313818"/>
            <a:ext cx="331784" cy="331784"/>
          </a:xfrm>
          <a:prstGeom prst="rect">
            <a:avLst/>
          </a:prstGeom>
        </p:spPr>
      </p:pic>
      <p:grpSp>
        <p:nvGrpSpPr>
          <p:cNvPr id="341" name="Group 340"/>
          <p:cNvGrpSpPr/>
          <p:nvPr/>
        </p:nvGrpSpPr>
        <p:grpSpPr>
          <a:xfrm>
            <a:off x="1694749" y="3400889"/>
            <a:ext cx="1249264" cy="999011"/>
            <a:chOff x="1123197" y="2360645"/>
            <a:chExt cx="1249264" cy="999011"/>
          </a:xfrm>
        </p:grpSpPr>
        <p:sp>
          <p:nvSpPr>
            <p:cNvPr id="342" name="Rounded Rectangle 341">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43" name="Group 342"/>
            <p:cNvGrpSpPr/>
            <p:nvPr/>
          </p:nvGrpSpPr>
          <p:grpSpPr>
            <a:xfrm>
              <a:off x="1207527" y="2396625"/>
              <a:ext cx="1164934" cy="927049"/>
              <a:chOff x="545052" y="1263216"/>
              <a:chExt cx="1164934" cy="927049"/>
            </a:xfrm>
          </p:grpSpPr>
          <p:sp>
            <p:nvSpPr>
              <p:cNvPr id="344" name="TextBox 343"/>
              <p:cNvSpPr txBox="1"/>
              <p:nvPr/>
            </p:nvSpPr>
            <p:spPr>
              <a:xfrm>
                <a:off x="545052" y="1488495"/>
                <a:ext cx="828092" cy="492443"/>
              </a:xfrm>
              <a:prstGeom prst="rect">
                <a:avLst/>
              </a:prstGeom>
              <a:noFill/>
            </p:spPr>
            <p:txBody>
              <a:bodyPr wrap="square" lIns="0" tIns="0" rIns="0" bIns="0" rtlCol="0">
                <a:spAutoFit/>
              </a:bodyPr>
              <a:lstStyle/>
              <a:p>
                <a:pPr algn="ctr"/>
                <a:r>
                  <a:rPr lang="en-GB" sz="3200" b="1" dirty="0">
                    <a:effectLst>
                      <a:outerShdw blurRad="50800" dist="38100" dir="2700000" algn="tl" rotWithShape="0">
                        <a:prstClr val="black">
                          <a:alpha val="40000"/>
                        </a:prstClr>
                      </a:outerShdw>
                    </a:effectLst>
                  </a:rPr>
                  <a:t>He</a:t>
                </a:r>
              </a:p>
            </p:txBody>
          </p:sp>
          <p:sp>
            <p:nvSpPr>
              <p:cNvPr id="345" name="TextBox 344"/>
              <p:cNvSpPr txBox="1"/>
              <p:nvPr/>
            </p:nvSpPr>
            <p:spPr>
              <a:xfrm>
                <a:off x="881894" y="1263216"/>
                <a:ext cx="828092" cy="307777"/>
              </a:xfrm>
              <a:prstGeom prst="rect">
                <a:avLst/>
              </a:prstGeom>
              <a:noFill/>
            </p:spPr>
            <p:txBody>
              <a:bodyPr wrap="square" lIns="0" tIns="0" rIns="0" bIns="0" rtlCol="0">
                <a:spAutoFit/>
              </a:bodyPr>
              <a:lstStyle/>
              <a:p>
                <a:pPr algn="ctr"/>
                <a:r>
                  <a:rPr lang="en-GB" sz="2000" b="1" dirty="0"/>
                  <a:t>2</a:t>
                </a:r>
              </a:p>
            </p:txBody>
          </p:sp>
          <p:sp>
            <p:nvSpPr>
              <p:cNvPr id="346" name="TextBox 345"/>
              <p:cNvSpPr txBox="1"/>
              <p:nvPr/>
            </p:nvSpPr>
            <p:spPr>
              <a:xfrm>
                <a:off x="545052" y="2005599"/>
                <a:ext cx="828092" cy="184666"/>
              </a:xfrm>
              <a:prstGeom prst="rect">
                <a:avLst/>
              </a:prstGeom>
              <a:noFill/>
              <a:effectLst/>
            </p:spPr>
            <p:txBody>
              <a:bodyPr wrap="square" lIns="0" tIns="0" rIns="0" bIns="0" rtlCol="0">
                <a:spAutoFit/>
              </a:bodyPr>
              <a:lstStyle/>
              <a:p>
                <a:pPr algn="ctr"/>
                <a:r>
                  <a:rPr lang="en-GB" sz="1200" b="1" dirty="0"/>
                  <a:t>Helium</a:t>
                </a:r>
              </a:p>
            </p:txBody>
          </p:sp>
        </p:grpSp>
      </p:grpSp>
      <p:pic>
        <p:nvPicPr>
          <p:cNvPr id="347" name="Picture 34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1728428" y="3442970"/>
            <a:ext cx="331784" cy="331784"/>
          </a:xfrm>
          <a:prstGeom prst="rect">
            <a:avLst/>
          </a:prstGeom>
        </p:spPr>
      </p:pic>
      <p:grpSp>
        <p:nvGrpSpPr>
          <p:cNvPr id="349" name="Group 348"/>
          <p:cNvGrpSpPr/>
          <p:nvPr/>
        </p:nvGrpSpPr>
        <p:grpSpPr>
          <a:xfrm>
            <a:off x="3463763" y="3395369"/>
            <a:ext cx="1248913" cy="999011"/>
            <a:chOff x="3297230" y="2360645"/>
            <a:chExt cx="1248913" cy="999011"/>
          </a:xfrm>
        </p:grpSpPr>
        <p:sp>
          <p:nvSpPr>
            <p:cNvPr id="350" name="Rounded Rectangle 349">
              <a:hlinkClick r:id="" action="ppaction://customshow?id=0"/>
              <a:hlinkHover r:id="" action="ppaction://noaction" highlightClick="1"/>
            </p:cNvPr>
            <p:cNvSpPr/>
            <p:nvPr/>
          </p:nvSpPr>
          <p:spPr>
            <a:xfrm>
              <a:off x="3297230"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51" name="Group 350"/>
            <p:cNvGrpSpPr/>
            <p:nvPr/>
          </p:nvGrpSpPr>
          <p:grpSpPr>
            <a:xfrm>
              <a:off x="3381209" y="2414043"/>
              <a:ext cx="1164934" cy="909631"/>
              <a:chOff x="3297230" y="2401362"/>
              <a:chExt cx="1164934" cy="909631"/>
            </a:xfrm>
          </p:grpSpPr>
          <p:sp>
            <p:nvSpPr>
              <p:cNvPr id="352" name="TextBox 351"/>
              <p:cNvSpPr txBox="1"/>
              <p:nvPr/>
            </p:nvSpPr>
            <p:spPr>
              <a:xfrm>
                <a:off x="3297230" y="262664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en-GB" sz="3200" b="1" dirty="0"/>
                  <a:t>N</a:t>
                </a:r>
                <a:r>
                  <a:rPr lang="en-GB" sz="1400" b="1" dirty="0"/>
                  <a:t>2</a:t>
                </a:r>
              </a:p>
            </p:txBody>
          </p:sp>
          <p:sp>
            <p:nvSpPr>
              <p:cNvPr id="353" name="TextBox 352"/>
              <p:cNvSpPr txBox="1"/>
              <p:nvPr/>
            </p:nvSpPr>
            <p:spPr>
              <a:xfrm>
                <a:off x="3634072" y="2401362"/>
                <a:ext cx="828092" cy="307777"/>
              </a:xfrm>
              <a:prstGeom prst="rect">
                <a:avLst/>
              </a:prstGeom>
              <a:noFill/>
            </p:spPr>
            <p:txBody>
              <a:bodyPr wrap="square" lIns="0" tIns="0" rIns="0" bIns="0" rtlCol="0">
                <a:spAutoFit/>
              </a:bodyPr>
              <a:lstStyle/>
              <a:p>
                <a:pPr algn="ctr"/>
                <a:r>
                  <a:rPr lang="en-GB" sz="2000" b="1" dirty="0"/>
                  <a:t>7</a:t>
                </a:r>
              </a:p>
            </p:txBody>
          </p:sp>
          <p:sp>
            <p:nvSpPr>
              <p:cNvPr id="354" name="TextBox 353"/>
              <p:cNvSpPr txBox="1"/>
              <p:nvPr/>
            </p:nvSpPr>
            <p:spPr>
              <a:xfrm>
                <a:off x="3297230" y="3126327"/>
                <a:ext cx="828092" cy="184666"/>
              </a:xfrm>
              <a:prstGeom prst="rect">
                <a:avLst/>
              </a:prstGeom>
              <a:noFill/>
            </p:spPr>
            <p:txBody>
              <a:bodyPr wrap="square" lIns="0" tIns="0" rIns="0" bIns="0" rtlCol="0">
                <a:spAutoFit/>
              </a:bodyPr>
              <a:lstStyle/>
              <a:p>
                <a:pPr algn="ctr"/>
                <a:r>
                  <a:rPr lang="en-GB" sz="1200" b="1" dirty="0"/>
                  <a:t>Nitrogen</a:t>
                </a:r>
              </a:p>
            </p:txBody>
          </p:sp>
        </p:grpSp>
      </p:grpSp>
      <p:pic>
        <p:nvPicPr>
          <p:cNvPr id="355" name="Picture 3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531440" y="3447290"/>
            <a:ext cx="331784" cy="331784"/>
          </a:xfrm>
          <a:prstGeom prst="rect">
            <a:avLst/>
          </a:prstGeom>
        </p:spPr>
      </p:pic>
      <p:sp>
        <p:nvSpPr>
          <p:cNvPr id="336" name="Rounded Rectangle 335">
            <a:hlinkClick r:id="rId6" action="ppaction://hlinksldjump"/>
            <a:hlinkHover r:id="" action="ppaction://noaction" highlightClick="1"/>
          </p:cNvPr>
          <p:cNvSpPr/>
          <p:nvPr/>
        </p:nvSpPr>
        <p:spPr>
          <a:xfrm>
            <a:off x="1685658" y="3384412"/>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40" name="Group 339"/>
          <p:cNvGrpSpPr/>
          <p:nvPr/>
        </p:nvGrpSpPr>
        <p:grpSpPr>
          <a:xfrm>
            <a:off x="1623438" y="3312117"/>
            <a:ext cx="1131972" cy="1380754"/>
            <a:chOff x="5485396" y="1098082"/>
            <a:chExt cx="1131972" cy="1380754"/>
          </a:xfrm>
        </p:grpSpPr>
        <p:grpSp>
          <p:nvGrpSpPr>
            <p:cNvPr id="357" name="Group 356"/>
            <p:cNvGrpSpPr/>
            <p:nvPr/>
          </p:nvGrpSpPr>
          <p:grpSpPr>
            <a:xfrm>
              <a:off x="5557902" y="1187450"/>
              <a:ext cx="1001040" cy="999011"/>
              <a:chOff x="5449686" y="-613467"/>
              <a:chExt cx="1001040" cy="999011"/>
            </a:xfrm>
          </p:grpSpPr>
          <p:sp>
            <p:nvSpPr>
              <p:cNvPr id="359" name="Rounded Rectangle 358">
                <a:hlinkClick r:id="" action="ppaction://customshow?id=0"/>
                <a:hlinkHover r:id="" action="ppaction://noaction" highlightClick="1"/>
              </p:cNvPr>
              <p:cNvSpPr/>
              <p:nvPr/>
            </p:nvSpPr>
            <p:spPr>
              <a:xfrm>
                <a:off x="5451715" y="-613467"/>
                <a:ext cx="999011" cy="999011"/>
              </a:xfrm>
              <a:prstGeom prst="roundRect">
                <a:avLst/>
              </a:prstGeom>
              <a:solidFill>
                <a:srgbClr val="669E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60" name="Freeform 359">
                <a:hlinkClick r:id="" action="ppaction://customshow?id=0"/>
                <a:hlinkHover r:id="" action="ppaction://noaction" highlightClick="1"/>
              </p:cNvPr>
              <p:cNvSpPr/>
              <p:nvPr/>
            </p:nvSpPr>
            <p:spPr>
              <a:xfrm>
                <a:off x="5449686" y="-105616"/>
                <a:ext cx="999011" cy="491160"/>
              </a:xfrm>
              <a:custGeom>
                <a:avLst/>
                <a:gdLst>
                  <a:gd name="connsiteX0" fmla="*/ 0 w 999011"/>
                  <a:gd name="connsiteY0" fmla="*/ 0 h 491160"/>
                  <a:gd name="connsiteX1" fmla="*/ 999011 w 999011"/>
                  <a:gd name="connsiteY1" fmla="*/ 0 h 491160"/>
                  <a:gd name="connsiteX2" fmla="*/ 999011 w 999011"/>
                  <a:gd name="connsiteY2" fmla="*/ 324655 h 491160"/>
                  <a:gd name="connsiteX3" fmla="*/ 832506 w 999011"/>
                  <a:gd name="connsiteY3" fmla="*/ 491160 h 491160"/>
                  <a:gd name="connsiteX4" fmla="*/ 166505 w 999011"/>
                  <a:gd name="connsiteY4" fmla="*/ 491160 h 491160"/>
                  <a:gd name="connsiteX5" fmla="*/ 0 w 999011"/>
                  <a:gd name="connsiteY5" fmla="*/ 324655 h 4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011" h="491160">
                    <a:moveTo>
                      <a:pt x="0" y="0"/>
                    </a:moveTo>
                    <a:lnTo>
                      <a:pt x="999011" y="0"/>
                    </a:lnTo>
                    <a:lnTo>
                      <a:pt x="999011" y="324655"/>
                    </a:lnTo>
                    <a:cubicBezTo>
                      <a:pt x="999011" y="416613"/>
                      <a:pt x="924464" y="491160"/>
                      <a:pt x="832506" y="491160"/>
                    </a:cubicBezTo>
                    <a:lnTo>
                      <a:pt x="166505" y="491160"/>
                    </a:lnTo>
                    <a:cubicBezTo>
                      <a:pt x="74547" y="491160"/>
                      <a:pt x="0" y="416613"/>
                      <a:pt x="0" y="324655"/>
                    </a:cubicBezTo>
                    <a:close/>
                  </a:path>
                </a:pathLst>
              </a:custGeom>
              <a:solidFill>
                <a:srgbClr val="3B6C8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CA" dirty="0"/>
              </a:p>
            </p:txBody>
          </p:sp>
        </p:grpSp>
        <p:sp>
          <p:nvSpPr>
            <p:cNvPr id="358" name="TextBox 357"/>
            <p:cNvSpPr txBox="1"/>
            <p:nvPr/>
          </p:nvSpPr>
          <p:spPr>
            <a:xfrm>
              <a:off x="5485396" y="1098082"/>
              <a:ext cx="1131972" cy="1380754"/>
            </a:xfrm>
            <a:prstGeom prst="rect">
              <a:avLst/>
            </a:prstGeom>
            <a:noFill/>
          </p:spPr>
          <p:txBody>
            <a:bodyPr wrap="square" tIns="72000" bIns="0" rtlCol="0">
              <a:spAutoFit/>
            </a:bodyPr>
            <a:lstStyle/>
            <a:p>
              <a:pPr algn="ctr"/>
              <a:r>
                <a:rPr lang="nl-NL" sz="1700" spc="-90" dirty="0">
                  <a:solidFill>
                    <a:schemeClr val="bg1"/>
                  </a:solidFill>
                  <a:latin typeface="+mj-lt"/>
                </a:rPr>
                <a:t>Liquid Helium:</a:t>
              </a:r>
            </a:p>
            <a:p>
              <a:pPr algn="ctr"/>
              <a:r>
                <a:rPr lang="nl-NL" sz="1700" spc="-90" dirty="0">
                  <a:solidFill>
                    <a:schemeClr val="bg1"/>
                  </a:solidFill>
                  <a:latin typeface="+mj-lt"/>
                </a:rPr>
                <a:t>-269 °C</a:t>
              </a:r>
            </a:p>
            <a:p>
              <a:pPr algn="ctr"/>
              <a:r>
                <a:rPr lang="nl-NL" sz="1700" spc="-90" dirty="0">
                  <a:solidFill>
                    <a:schemeClr val="bg1"/>
                  </a:solidFill>
                  <a:latin typeface="+mj-lt"/>
                </a:rPr>
                <a:t>-452.11 </a:t>
              </a:r>
              <a:r>
                <a:rPr lang="fr-CH" sz="1700" spc="-90" dirty="0">
                  <a:solidFill>
                    <a:schemeClr val="bg1"/>
                  </a:solidFill>
                  <a:latin typeface="+mj-lt"/>
                </a:rPr>
                <a:t>°</a:t>
              </a:r>
              <a:r>
                <a:rPr lang="nl-NL" sz="1700" spc="-90" dirty="0">
                  <a:solidFill>
                    <a:schemeClr val="bg1"/>
                  </a:solidFill>
                  <a:latin typeface="+mj-lt"/>
                </a:rPr>
                <a:t>F</a:t>
              </a:r>
              <a:endParaRPr lang="en-GB" sz="1700" spc="-90" dirty="0">
                <a:solidFill>
                  <a:schemeClr val="bg1"/>
                </a:solidFill>
                <a:latin typeface="+mj-lt"/>
              </a:endParaRPr>
            </a:p>
            <a:p>
              <a:pPr algn="ctr"/>
              <a:endParaRPr lang="en-GB" sz="1700" spc="-90" dirty="0">
                <a:solidFill>
                  <a:schemeClr val="bg1"/>
                </a:solidFill>
                <a:latin typeface="+mj-lt"/>
              </a:endParaRPr>
            </a:p>
          </p:txBody>
        </p:sp>
      </p:grpSp>
      <p:sp>
        <p:nvSpPr>
          <p:cNvPr id="332" name="Rounded Rectangle 331">
            <a:hlinkClick r:id="rId7" action="ppaction://hlinksldjump"/>
            <a:hlinkHover r:id="" action="ppaction://noaction" highlightClick="1"/>
          </p:cNvPr>
          <p:cNvSpPr/>
          <p:nvPr/>
        </p:nvSpPr>
        <p:spPr>
          <a:xfrm>
            <a:off x="1587517" y="1280241"/>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48" name="Rounded Rectangle 347">
            <a:hlinkClick r:id="rId8" action="ppaction://hlinksldjump"/>
            <a:hlinkHover r:id="" action="ppaction://noaction" highlightClick="1"/>
          </p:cNvPr>
          <p:cNvSpPr/>
          <p:nvPr/>
        </p:nvSpPr>
        <p:spPr>
          <a:xfrm>
            <a:off x="3462282" y="3388300"/>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34" name="TextBox 333"/>
          <p:cNvSpPr txBox="1"/>
          <p:nvPr/>
        </p:nvSpPr>
        <p:spPr>
          <a:xfrm>
            <a:off x="1604986" y="2787541"/>
            <a:ext cx="1068797" cy="461665"/>
          </a:xfrm>
          <a:prstGeom prst="rect">
            <a:avLst/>
          </a:prstGeom>
          <a:noFill/>
        </p:spPr>
        <p:txBody>
          <a:bodyPr wrap="square" rtlCol="0">
            <a:spAutoFit/>
          </a:bodyPr>
          <a:lstStyle/>
          <a:p>
            <a:r>
              <a:rPr lang="fr-CH" sz="2400" b="1" dirty="0">
                <a:solidFill>
                  <a:schemeClr val="bg1"/>
                </a:solidFill>
              </a:rPr>
              <a:t>4.2</a:t>
            </a:r>
            <a:endParaRPr lang="en-GB" sz="2400" b="1" dirty="0">
              <a:solidFill>
                <a:schemeClr val="bg1"/>
              </a:solidFill>
            </a:endParaRPr>
          </a:p>
        </p:txBody>
      </p:sp>
      <p:sp>
        <p:nvSpPr>
          <p:cNvPr id="400" name="TextBox 399"/>
          <p:cNvSpPr txBox="1"/>
          <p:nvPr/>
        </p:nvSpPr>
        <p:spPr>
          <a:xfrm>
            <a:off x="542600" y="2267451"/>
            <a:ext cx="1222744" cy="1015663"/>
          </a:xfrm>
          <a:prstGeom prst="rect">
            <a:avLst/>
          </a:prstGeom>
          <a:noFill/>
        </p:spPr>
        <p:txBody>
          <a:bodyPr wrap="square" rtlCol="0">
            <a:spAutoFit/>
          </a:bodyPr>
          <a:lstStyle/>
          <a:p>
            <a:r>
              <a:rPr lang="fr-CH" sz="6000" b="1" dirty="0">
                <a:solidFill>
                  <a:schemeClr val="bg2"/>
                </a:solidFill>
              </a:rPr>
              <a:t>K</a:t>
            </a:r>
            <a:endParaRPr lang="en-GB" sz="6000" dirty="0">
              <a:solidFill>
                <a:schemeClr val="bg2"/>
              </a:solidFill>
            </a:endParaRPr>
          </a:p>
        </p:txBody>
      </p:sp>
      <p:sp>
        <p:nvSpPr>
          <p:cNvPr id="403" name="Rounded Rectangle 402">
            <a:hlinkClick r:id="rId9"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TextBox 312"/>
          <p:cNvSpPr txBox="1"/>
          <p:nvPr/>
        </p:nvSpPr>
        <p:spPr>
          <a:xfrm>
            <a:off x="1665156" y="1444096"/>
            <a:ext cx="828092" cy="553998"/>
          </a:xfrm>
          <a:prstGeom prst="rect">
            <a:avLst/>
          </a:prstGeom>
          <a:noFill/>
        </p:spPr>
        <p:txBody>
          <a:bodyPr wrap="square" lIns="0" tIns="0" rIns="0" bIns="0" rtlCol="0">
            <a:spAutoFit/>
          </a:bodyPr>
          <a:lstStyle/>
          <a:p>
            <a:pPr algn="ctr"/>
            <a:r>
              <a:rPr lang="fr-CH"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rPr>
              <a:t>0</a:t>
            </a:r>
            <a:endParaRPr lang="en-GB"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endParaRPr>
          </a:p>
        </p:txBody>
      </p:sp>
      <p:sp>
        <p:nvSpPr>
          <p:cNvPr id="325" name="Rounded Rectangle 324">
            <a:hlinkClick r:id="rId9"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TextBox 337"/>
          <p:cNvSpPr txBox="1"/>
          <p:nvPr/>
        </p:nvSpPr>
        <p:spPr>
          <a:xfrm>
            <a:off x="3766520" y="1487798"/>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dirty="0"/>
              <a:t>Ar</a:t>
            </a:r>
          </a:p>
        </p:txBody>
      </p:sp>
      <p:sp>
        <p:nvSpPr>
          <p:cNvPr id="333" name="Rounded Rectangle 332">
            <a:hlinkClick r:id="rId10" action="ppaction://hlinksldjump"/>
            <a:hlinkHover r:id="" action="ppaction://noaction" highlightClick="1"/>
          </p:cNvPr>
          <p:cNvSpPr/>
          <p:nvPr/>
        </p:nvSpPr>
        <p:spPr>
          <a:xfrm>
            <a:off x="3698805" y="1280246"/>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8" name="TextBox 327"/>
          <p:cNvSpPr txBox="1"/>
          <p:nvPr/>
        </p:nvSpPr>
        <p:spPr>
          <a:xfrm>
            <a:off x="3615092" y="2445995"/>
            <a:ext cx="1524125" cy="461665"/>
          </a:xfrm>
          <a:prstGeom prst="rect">
            <a:avLst/>
          </a:prstGeom>
          <a:noFill/>
        </p:spPr>
        <p:txBody>
          <a:bodyPr wrap="square" rtlCol="0">
            <a:spAutoFit/>
          </a:bodyPr>
          <a:lstStyle/>
          <a:p>
            <a:r>
              <a:rPr lang="fr-CH" sz="2400" b="1" dirty="0">
                <a:solidFill>
                  <a:schemeClr val="bg1"/>
                </a:solidFill>
              </a:rPr>
              <a:t>87.3 </a:t>
            </a:r>
            <a:endParaRPr lang="en-GB" sz="2400" b="1" dirty="0">
              <a:solidFill>
                <a:schemeClr val="bg1"/>
              </a:solidFill>
            </a:endParaRPr>
          </a:p>
        </p:txBody>
      </p:sp>
      <p:sp>
        <p:nvSpPr>
          <p:cNvPr id="339" name="TextBox 338"/>
          <p:cNvSpPr txBox="1"/>
          <p:nvPr/>
        </p:nvSpPr>
        <p:spPr>
          <a:xfrm>
            <a:off x="2944011" y="2787541"/>
            <a:ext cx="949003" cy="461665"/>
          </a:xfrm>
          <a:prstGeom prst="rect">
            <a:avLst/>
          </a:prstGeom>
          <a:noFill/>
        </p:spPr>
        <p:txBody>
          <a:bodyPr wrap="square" rtlCol="0">
            <a:spAutoFit/>
          </a:bodyPr>
          <a:lstStyle/>
          <a:p>
            <a:r>
              <a:rPr lang="fr-CH" sz="2400" b="1" dirty="0">
                <a:solidFill>
                  <a:schemeClr val="bg1"/>
                </a:solidFill>
              </a:rPr>
              <a:t>77.3</a:t>
            </a:r>
            <a:endParaRPr lang="en-GB" sz="2400" b="1" dirty="0">
              <a:solidFill>
                <a:schemeClr val="bg1"/>
              </a:solidFill>
            </a:endParaRPr>
          </a:p>
        </p:txBody>
      </p:sp>
      <p:sp>
        <p:nvSpPr>
          <p:cNvPr id="319" name="TextBox 318"/>
          <p:cNvSpPr txBox="1"/>
          <p:nvPr/>
        </p:nvSpPr>
        <p:spPr>
          <a:xfrm>
            <a:off x="5890244" y="1187702"/>
            <a:ext cx="2901600" cy="1033907"/>
          </a:xfrm>
          <a:prstGeom prst="roundRect">
            <a:avLst>
              <a:gd name="adj" fmla="val 8570"/>
            </a:avLst>
          </a:prstGeom>
          <a:solidFill>
            <a:schemeClr val="bg2">
              <a:alpha val="96000"/>
            </a:schemeClr>
          </a:solidFill>
          <a:ln w="6350">
            <a:solidFill>
              <a:schemeClr val="tx1"/>
            </a:solidFill>
          </a:ln>
        </p:spPr>
        <p:txBody>
          <a:bodyPr wrap="square" tIns="108000" rtlCol="0">
            <a:spAutoFit/>
          </a:bodyPr>
          <a:lstStyle/>
          <a:p>
            <a:pPr algn="ctr"/>
            <a:r>
              <a:rPr lang="fr-CH" dirty="0"/>
              <a:t>Click on         to </a:t>
            </a:r>
            <a:r>
              <a:rPr lang="en-GB" dirty="0"/>
              <a:t>reveal the</a:t>
            </a:r>
          </a:p>
          <a:p>
            <a:pPr algn="ctr"/>
            <a:r>
              <a:rPr lang="en-GB" dirty="0"/>
              <a:t> Celsius and Fahrenheit values</a:t>
            </a:r>
          </a:p>
        </p:txBody>
      </p:sp>
      <p:pic>
        <p:nvPicPr>
          <p:cNvPr id="321" name="Picture 32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929826" y="1222101"/>
            <a:ext cx="413624" cy="413624"/>
          </a:xfrm>
          <a:prstGeom prst="rect">
            <a:avLst/>
          </a:prstGeom>
        </p:spPr>
      </p:pic>
      <p:sp>
        <p:nvSpPr>
          <p:cNvPr id="311" name="Rounded Rectangle 310">
            <a:hlinkClick r:id="rId9" action="ppaction://hlinksldjump"/>
            <a:hlinkHover r:id="" action="ppaction://noaction" highlightClick="1"/>
          </p:cNvPr>
          <p:cNvSpPr/>
          <p:nvPr/>
        </p:nvSpPr>
        <p:spPr>
          <a:xfrm flipH="1">
            <a:off x="7370546" y="6397928"/>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Rounded Rectangle 311">
            <a:hlinkClick r:id="rId11"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Rounded Rectangle 334">
            <a:hlinkClick r:id="rId12"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Text Placeholder 13"/>
          <p:cNvSpPr>
            <a:spLocks noGrp="1"/>
          </p:cNvSpPr>
          <p:nvPr>
            <p:ph type="body" sz="quarter" idx="13"/>
          </p:nvPr>
        </p:nvSpPr>
        <p:spPr>
          <a:xfrm>
            <a:off x="423392" y="4728255"/>
            <a:ext cx="8207375" cy="1440394"/>
          </a:xfrm>
        </p:spPr>
        <p:txBody>
          <a:bodyPr>
            <a:spAutoFit/>
          </a:bodyPr>
          <a:lstStyle/>
          <a:p>
            <a:r>
              <a:rPr lang="en-GB" sz="1800" dirty="0"/>
              <a:t>Kelvin [K] is the unit of measurement for temperature, based upon an absolute scale. Its null point (absolute zero) is the lower limit of the thermodynamic temperature scale. </a:t>
            </a:r>
            <a:br>
              <a:rPr lang="en-GB" sz="1800" dirty="0"/>
            </a:br>
            <a:endParaRPr lang="en-GB" sz="1800" dirty="0"/>
          </a:p>
          <a:p>
            <a:r>
              <a:rPr lang="en-GB" sz="1800" b="1" dirty="0"/>
              <a:t>ESS cavities: 2 K = -271.15 °C = -456.07 °F</a:t>
            </a:r>
          </a:p>
        </p:txBody>
      </p:sp>
      <p:pic>
        <p:nvPicPr>
          <p:cNvPr id="318" name="Grafik 317">
            <a:extLst>
              <a:ext uri="{FF2B5EF4-FFF2-40B4-BE49-F238E27FC236}">
                <a16:creationId xmlns:a16="http://schemas.microsoft.com/office/drawing/2014/main" id="{3385F44C-E8D6-4CE9-BA2F-7EEBBD592015}"/>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041773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40"/>
                                        </p:tgtEl>
                                        <p:attrNameLst>
                                          <p:attrName>style.visibility</p:attrName>
                                        </p:attrNameLst>
                                      </p:cBhvr>
                                      <p:to>
                                        <p:strVal val="visible"/>
                                      </p:to>
                                    </p:set>
                                    <p:animEffect transition="in" filter="fade">
                                      <p:cBhvr>
                                        <p:cTn id="7" dur="500"/>
                                        <p:tgtEl>
                                          <p:spTgt spid="3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67" name="Group 366"/>
          <p:cNvGrpSpPr/>
          <p:nvPr/>
        </p:nvGrpSpPr>
        <p:grpSpPr>
          <a:xfrm>
            <a:off x="125085" y="2095209"/>
            <a:ext cx="8733602" cy="1548828"/>
            <a:chOff x="125085" y="2095209"/>
            <a:chExt cx="8733602" cy="1548828"/>
          </a:xfrm>
        </p:grpSpPr>
        <p:sp>
          <p:nvSpPr>
            <p:cNvPr id="161" name="Rounded Rectangle 160"/>
            <p:cNvSpPr/>
            <p:nvPr/>
          </p:nvSpPr>
          <p:spPr>
            <a:xfrm rot="5400000">
              <a:off x="4843602" y="-778429"/>
              <a:ext cx="767362" cy="7262809"/>
            </a:xfrm>
            <a:prstGeom prst="roundRect">
              <a:avLst>
                <a:gd name="adj" fmla="val 50000"/>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rot="5400000">
              <a:off x="3367943" y="-1147649"/>
              <a:ext cx="1548828" cy="8034544"/>
              <a:chOff x="5338762" y="728362"/>
              <a:chExt cx="1119188" cy="5805788"/>
            </a:xfrm>
            <a:solidFill>
              <a:schemeClr val="tx2">
                <a:lumMod val="50000"/>
              </a:schemeClr>
            </a:solidFill>
          </p:grpSpPr>
          <p:sp>
            <p:nvSpPr>
              <p:cNvPr id="7" name="Freeform 6"/>
              <p:cNvSpPr/>
              <p:nvPr/>
            </p:nvSpPr>
            <p:spPr>
              <a:xfrm>
                <a:off x="5338762" y="728362"/>
                <a:ext cx="1119188" cy="5805788"/>
              </a:xfrm>
              <a:custGeom>
                <a:avLst/>
                <a:gdLst>
                  <a:gd name="connsiteX0" fmla="*/ 457200 w 914400"/>
                  <a:gd name="connsiteY0" fmla="*/ 0 h 4743450"/>
                  <a:gd name="connsiteX1" fmla="*/ 595313 w 914400"/>
                  <a:gd name="connsiteY1" fmla="*/ 138113 h 4743450"/>
                  <a:gd name="connsiteX2" fmla="*/ 595313 w 914400"/>
                  <a:gd name="connsiteY2" fmla="*/ 3852609 h 4743450"/>
                  <a:gd name="connsiteX3" fmla="*/ 635163 w 914400"/>
                  <a:gd name="connsiteY3" fmla="*/ 3864979 h 4743450"/>
                  <a:gd name="connsiteX4" fmla="*/ 914400 w 914400"/>
                  <a:gd name="connsiteY4" fmla="*/ 4286250 h 4743450"/>
                  <a:gd name="connsiteX5" fmla="*/ 457200 w 914400"/>
                  <a:gd name="connsiteY5" fmla="*/ 4743450 h 4743450"/>
                  <a:gd name="connsiteX6" fmla="*/ 0 w 914400"/>
                  <a:gd name="connsiteY6" fmla="*/ 4286250 h 4743450"/>
                  <a:gd name="connsiteX7" fmla="*/ 279237 w 914400"/>
                  <a:gd name="connsiteY7" fmla="*/ 3864979 h 4743450"/>
                  <a:gd name="connsiteX8" fmla="*/ 319087 w 914400"/>
                  <a:gd name="connsiteY8" fmla="*/ 3852609 h 4743450"/>
                  <a:gd name="connsiteX9" fmla="*/ 319087 w 914400"/>
                  <a:gd name="connsiteY9" fmla="*/ 138113 h 4743450"/>
                  <a:gd name="connsiteX10" fmla="*/ 457200 w 914400"/>
                  <a:gd name="connsiteY10" fmla="*/ 0 h 474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4743450">
                    <a:moveTo>
                      <a:pt x="457200" y="0"/>
                    </a:moveTo>
                    <a:cubicBezTo>
                      <a:pt x="533478" y="0"/>
                      <a:pt x="595313" y="61835"/>
                      <a:pt x="595313" y="138113"/>
                    </a:cubicBezTo>
                    <a:lnTo>
                      <a:pt x="595313" y="3852609"/>
                    </a:lnTo>
                    <a:lnTo>
                      <a:pt x="635163" y="3864979"/>
                    </a:lnTo>
                    <a:cubicBezTo>
                      <a:pt x="799259" y="3934386"/>
                      <a:pt x="914400" y="4096872"/>
                      <a:pt x="914400" y="4286250"/>
                    </a:cubicBezTo>
                    <a:cubicBezTo>
                      <a:pt x="914400" y="4538755"/>
                      <a:pt x="709705" y="4743450"/>
                      <a:pt x="457200" y="4743450"/>
                    </a:cubicBezTo>
                    <a:cubicBezTo>
                      <a:pt x="204695" y="4743450"/>
                      <a:pt x="0" y="4538755"/>
                      <a:pt x="0" y="4286250"/>
                    </a:cubicBezTo>
                    <a:cubicBezTo>
                      <a:pt x="0" y="4096872"/>
                      <a:pt x="115141" y="3934386"/>
                      <a:pt x="279237" y="3864979"/>
                    </a:cubicBezTo>
                    <a:lnTo>
                      <a:pt x="319087" y="3852609"/>
                    </a:lnTo>
                    <a:lnTo>
                      <a:pt x="319087" y="138113"/>
                    </a:lnTo>
                    <a:cubicBezTo>
                      <a:pt x="319087" y="61835"/>
                      <a:pt x="380922" y="0"/>
                      <a:pt x="4572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p:cNvSpPr/>
              <p:nvPr/>
            </p:nvSpPr>
            <p:spPr>
              <a:xfrm>
                <a:off x="5608178" y="728362"/>
                <a:ext cx="554498" cy="524813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3" name="Rounded Rectangle 162"/>
            <p:cNvSpPr/>
            <p:nvPr/>
          </p:nvSpPr>
          <p:spPr>
            <a:xfrm rot="5400000">
              <a:off x="4806465" y="-835029"/>
              <a:ext cx="606348" cy="7366920"/>
            </a:xfrm>
            <a:prstGeom prst="round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rot="5400000">
              <a:off x="3303523" y="-946241"/>
              <a:ext cx="1416091" cy="7627618"/>
              <a:chOff x="3331365" y="728362"/>
              <a:chExt cx="1023272" cy="5511742"/>
            </a:xfrm>
            <a:solidFill>
              <a:schemeClr val="accent1">
                <a:lumMod val="50000"/>
              </a:schemeClr>
            </a:solidFill>
          </p:grpSpPr>
          <p:grpSp>
            <p:nvGrpSpPr>
              <p:cNvPr id="11" name="Group 10"/>
              <p:cNvGrpSpPr/>
              <p:nvPr/>
            </p:nvGrpSpPr>
            <p:grpSpPr>
              <a:xfrm>
                <a:off x="3331365" y="1400511"/>
                <a:ext cx="1023272" cy="4839593"/>
                <a:chOff x="3321840" y="1400511"/>
                <a:chExt cx="1023272" cy="4839593"/>
              </a:xfrm>
              <a:grpFill/>
            </p:grpSpPr>
            <p:sp>
              <p:nvSpPr>
                <p:cNvPr id="12" name="Freeform 11"/>
                <p:cNvSpPr/>
                <p:nvPr/>
              </p:nvSpPr>
              <p:spPr>
                <a:xfrm>
                  <a:off x="3321840" y="1400511"/>
                  <a:ext cx="1004442" cy="4834385"/>
                </a:xfrm>
                <a:custGeom>
                  <a:avLst/>
                  <a:gdLst>
                    <a:gd name="connsiteX0" fmla="*/ 500063 w 1004442"/>
                    <a:gd name="connsiteY0" fmla="*/ 0 h 4834385"/>
                    <a:gd name="connsiteX1" fmla="*/ 638176 w 1004442"/>
                    <a:gd name="connsiteY1" fmla="*/ 138113 h 4834385"/>
                    <a:gd name="connsiteX2" fmla="*/ 638176 w 1004442"/>
                    <a:gd name="connsiteY2" fmla="*/ 3850930 h 4834385"/>
                    <a:gd name="connsiteX3" fmla="*/ 697708 w 1004442"/>
                    <a:gd name="connsiteY3" fmla="*/ 3869410 h 4834385"/>
                    <a:gd name="connsiteX4" fmla="*/ 1004442 w 1004442"/>
                    <a:gd name="connsiteY4" fmla="*/ 4332164 h 4834385"/>
                    <a:gd name="connsiteX5" fmla="*/ 502221 w 1004442"/>
                    <a:gd name="connsiteY5" fmla="*/ 4834385 h 4834385"/>
                    <a:gd name="connsiteX6" fmla="*/ 0 w 1004442"/>
                    <a:gd name="connsiteY6" fmla="*/ 4332164 h 4834385"/>
                    <a:gd name="connsiteX7" fmla="*/ 306734 w 1004442"/>
                    <a:gd name="connsiteY7" fmla="*/ 3869410 h 4834385"/>
                    <a:gd name="connsiteX8" fmla="*/ 361950 w 1004442"/>
                    <a:gd name="connsiteY8" fmla="*/ 3852270 h 4834385"/>
                    <a:gd name="connsiteX9" fmla="*/ 361950 w 1004442"/>
                    <a:gd name="connsiteY9" fmla="*/ 138113 h 4834385"/>
                    <a:gd name="connsiteX10" fmla="*/ 500063 w 1004442"/>
                    <a:gd name="connsiteY10" fmla="*/ 0 h 48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442" h="4834385">
                      <a:moveTo>
                        <a:pt x="500063" y="0"/>
                      </a:moveTo>
                      <a:cubicBezTo>
                        <a:pt x="576341" y="0"/>
                        <a:pt x="638176" y="61835"/>
                        <a:pt x="638176" y="138113"/>
                      </a:cubicBezTo>
                      <a:lnTo>
                        <a:pt x="638176" y="3850930"/>
                      </a:lnTo>
                      <a:lnTo>
                        <a:pt x="697708" y="3869410"/>
                      </a:lnTo>
                      <a:cubicBezTo>
                        <a:pt x="877963" y="3945652"/>
                        <a:pt x="1004442" y="4124138"/>
                        <a:pt x="1004442" y="4332164"/>
                      </a:cubicBezTo>
                      <a:cubicBezTo>
                        <a:pt x="1004442" y="4609533"/>
                        <a:pt x="779590" y="4834385"/>
                        <a:pt x="502221" y="4834385"/>
                      </a:cubicBezTo>
                      <a:cubicBezTo>
                        <a:pt x="224852" y="4834385"/>
                        <a:pt x="0" y="4609533"/>
                        <a:pt x="0" y="4332164"/>
                      </a:cubicBezTo>
                      <a:cubicBezTo>
                        <a:pt x="0" y="4124138"/>
                        <a:pt x="126479" y="3945652"/>
                        <a:pt x="306734" y="3869410"/>
                      </a:cubicBezTo>
                      <a:lnTo>
                        <a:pt x="361950" y="3852270"/>
                      </a:lnTo>
                      <a:lnTo>
                        <a:pt x="361950" y="138113"/>
                      </a:lnTo>
                      <a:cubicBezTo>
                        <a:pt x="361950" y="61835"/>
                        <a:pt x="423785" y="0"/>
                        <a:pt x="50006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Chord 12"/>
                <p:cNvSpPr/>
                <p:nvPr/>
              </p:nvSpPr>
              <p:spPr>
                <a:xfrm rot="7387574">
                  <a:off x="3430712" y="5325704"/>
                  <a:ext cx="914400" cy="914400"/>
                </a:xfrm>
                <a:prstGeom prst="chord">
                  <a:avLst>
                    <a:gd name="adj1" fmla="val 2700000"/>
                    <a:gd name="adj2" fmla="val 87887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ounded Rectangle 9"/>
              <p:cNvSpPr/>
              <p:nvPr/>
            </p:nvSpPr>
            <p:spPr>
              <a:xfrm>
                <a:off x="3609639" y="728362"/>
                <a:ext cx="438149" cy="532336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Chord 13"/>
            <p:cNvSpPr/>
            <p:nvPr/>
          </p:nvSpPr>
          <p:spPr>
            <a:xfrm rot="7387574">
              <a:off x="336235" y="2324169"/>
              <a:ext cx="914400" cy="914400"/>
            </a:xfrm>
            <a:prstGeom prst="chord">
              <a:avLst>
                <a:gd name="adj1" fmla="val 2700000"/>
                <a:gd name="adj2" fmla="val 8788729"/>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2" name="Group 671"/>
          <p:cNvGrpSpPr/>
          <p:nvPr/>
        </p:nvGrpSpPr>
        <p:grpSpPr>
          <a:xfrm>
            <a:off x="677305" y="-973612"/>
            <a:ext cx="5422752" cy="479576"/>
            <a:chOff x="3393484" y="7702924"/>
            <a:chExt cx="5422752" cy="479576"/>
          </a:xfrm>
        </p:grpSpPr>
        <p:cxnSp>
          <p:nvCxnSpPr>
            <p:cNvPr id="170" name="Straight Connector 169"/>
            <p:cNvCxnSpPr/>
            <p:nvPr/>
          </p:nvCxnSpPr>
          <p:spPr>
            <a:xfrm rot="5400000">
              <a:off x="3159484"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rot="5400000">
              <a:off x="3650463"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rot="5400000">
              <a:off x="4141442"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rot="5400000">
              <a:off x="4632421"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rot="5400000">
              <a:off x="5123400"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rot="5400000">
              <a:off x="56143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rot="5400000">
              <a:off x="610535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rot="5400000">
              <a:off x="659633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rot="5400000">
              <a:off x="708731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rot="5400000">
              <a:off x="757829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rot="5400000">
              <a:off x="80692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181" name="Group 180"/>
            <p:cNvGrpSpPr/>
            <p:nvPr/>
          </p:nvGrpSpPr>
          <p:grpSpPr>
            <a:xfrm>
              <a:off x="3454856" y="7702924"/>
              <a:ext cx="368232" cy="144000"/>
              <a:chOff x="1891090" y="5839488"/>
              <a:chExt cx="368232" cy="144000"/>
            </a:xfrm>
          </p:grpSpPr>
          <p:cxnSp>
            <p:nvCxnSpPr>
              <p:cNvPr id="264" name="Straight Connector 26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2" name="Group 181"/>
            <p:cNvGrpSpPr/>
            <p:nvPr/>
          </p:nvGrpSpPr>
          <p:grpSpPr>
            <a:xfrm>
              <a:off x="3945837" y="7702924"/>
              <a:ext cx="368232" cy="144000"/>
              <a:chOff x="1891090" y="5839488"/>
              <a:chExt cx="368232" cy="144000"/>
            </a:xfrm>
          </p:grpSpPr>
          <p:cxnSp>
            <p:nvCxnSpPr>
              <p:cNvPr id="257" name="Straight Connector 256"/>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3" name="Group 182"/>
            <p:cNvGrpSpPr/>
            <p:nvPr/>
          </p:nvGrpSpPr>
          <p:grpSpPr>
            <a:xfrm>
              <a:off x="4436814" y="7702924"/>
              <a:ext cx="368232" cy="144000"/>
              <a:chOff x="1891090" y="5839488"/>
              <a:chExt cx="368232" cy="144000"/>
            </a:xfrm>
          </p:grpSpPr>
          <p:cxnSp>
            <p:nvCxnSpPr>
              <p:cNvPr id="250" name="Straight Connector 249"/>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4" name="Group 183"/>
            <p:cNvGrpSpPr/>
            <p:nvPr/>
          </p:nvGrpSpPr>
          <p:grpSpPr>
            <a:xfrm>
              <a:off x="4927795" y="7702924"/>
              <a:ext cx="368232" cy="144000"/>
              <a:chOff x="1891090" y="5839488"/>
              <a:chExt cx="368232" cy="144000"/>
            </a:xfrm>
          </p:grpSpPr>
          <p:cxnSp>
            <p:nvCxnSpPr>
              <p:cNvPr id="243" name="Straight Connector 242"/>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5" name="Group 184"/>
            <p:cNvGrpSpPr/>
            <p:nvPr/>
          </p:nvGrpSpPr>
          <p:grpSpPr>
            <a:xfrm>
              <a:off x="5418774" y="7702924"/>
              <a:ext cx="368232" cy="144000"/>
              <a:chOff x="1891090" y="5839488"/>
              <a:chExt cx="368232" cy="144000"/>
            </a:xfrm>
          </p:grpSpPr>
          <p:cxnSp>
            <p:nvCxnSpPr>
              <p:cNvPr id="236" name="Straight Connector 235"/>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5909753" y="7702924"/>
              <a:ext cx="368232" cy="144000"/>
              <a:chOff x="1891090" y="5839488"/>
              <a:chExt cx="368232" cy="144000"/>
            </a:xfrm>
          </p:grpSpPr>
          <p:cxnSp>
            <p:nvCxnSpPr>
              <p:cNvPr id="229" name="Straight Connector 228"/>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7" name="Group 186"/>
            <p:cNvGrpSpPr/>
            <p:nvPr/>
          </p:nvGrpSpPr>
          <p:grpSpPr>
            <a:xfrm>
              <a:off x="6400733" y="7702924"/>
              <a:ext cx="368232" cy="144000"/>
              <a:chOff x="1891090" y="5839488"/>
              <a:chExt cx="368232" cy="144000"/>
            </a:xfrm>
          </p:grpSpPr>
          <p:cxnSp>
            <p:nvCxnSpPr>
              <p:cNvPr id="222" name="Straight Connector 221"/>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8" name="Group 187"/>
            <p:cNvGrpSpPr/>
            <p:nvPr/>
          </p:nvGrpSpPr>
          <p:grpSpPr>
            <a:xfrm>
              <a:off x="6891713" y="7702924"/>
              <a:ext cx="368232" cy="144000"/>
              <a:chOff x="1891090" y="5839488"/>
              <a:chExt cx="368232" cy="144000"/>
            </a:xfrm>
          </p:grpSpPr>
          <p:cxnSp>
            <p:nvCxnSpPr>
              <p:cNvPr id="215" name="Straight Connector 214"/>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9" name="Group 188"/>
            <p:cNvGrpSpPr/>
            <p:nvPr/>
          </p:nvGrpSpPr>
          <p:grpSpPr>
            <a:xfrm>
              <a:off x="7382693" y="7702924"/>
              <a:ext cx="368232" cy="144000"/>
              <a:chOff x="1891090" y="5839488"/>
              <a:chExt cx="368232" cy="144000"/>
            </a:xfrm>
          </p:grpSpPr>
          <p:cxnSp>
            <p:nvCxnSpPr>
              <p:cNvPr id="208" name="Straight Connector 207"/>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0" name="Group 189"/>
            <p:cNvGrpSpPr/>
            <p:nvPr/>
          </p:nvGrpSpPr>
          <p:grpSpPr>
            <a:xfrm>
              <a:off x="7873673" y="7702924"/>
              <a:ext cx="368232" cy="144000"/>
              <a:chOff x="1891090" y="5839488"/>
              <a:chExt cx="368232" cy="144000"/>
            </a:xfrm>
          </p:grpSpPr>
          <p:cxnSp>
            <p:nvCxnSpPr>
              <p:cNvPr id="201" name="Straight Connector 200"/>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1" name="Group 190"/>
            <p:cNvGrpSpPr/>
            <p:nvPr/>
          </p:nvGrpSpPr>
          <p:grpSpPr>
            <a:xfrm>
              <a:off x="8370692" y="7702924"/>
              <a:ext cx="368232" cy="144000"/>
              <a:chOff x="1891090" y="5839488"/>
              <a:chExt cx="368232" cy="144000"/>
            </a:xfrm>
          </p:grpSpPr>
          <p:cxnSp>
            <p:nvCxnSpPr>
              <p:cNvPr id="194" name="Straight Connector 19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192" name="Straight Connector 191"/>
            <p:cNvCxnSpPr/>
            <p:nvPr/>
          </p:nvCxnSpPr>
          <p:spPr>
            <a:xfrm rot="5400000">
              <a:off x="8582236"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363" name="Straight Connector 362"/>
          <p:cNvCxnSpPr/>
          <p:nvPr/>
        </p:nvCxnSpPr>
        <p:spPr>
          <a:xfrm rot="5400000">
            <a:off x="-1011704" y="2851731"/>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645" name="Group 644"/>
          <p:cNvGrpSpPr/>
          <p:nvPr/>
        </p:nvGrpSpPr>
        <p:grpSpPr>
          <a:xfrm>
            <a:off x="1552310" y="2543300"/>
            <a:ext cx="6941126" cy="468000"/>
            <a:chOff x="1552310" y="2543300"/>
            <a:chExt cx="6941126" cy="468000"/>
          </a:xfrm>
        </p:grpSpPr>
        <p:cxnSp>
          <p:nvCxnSpPr>
            <p:cNvPr id="17" name="Straight Connector 16"/>
            <p:cNvCxnSpPr/>
            <p:nvPr/>
          </p:nvCxnSpPr>
          <p:spPr>
            <a:xfrm rot="5400000">
              <a:off x="131831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181410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230990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280569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330149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379728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29308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478887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a:off x="528467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78046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627626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5400000">
              <a:off x="677205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rot="5400000">
              <a:off x="726785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5400000">
              <a:off x="776364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5400000">
              <a:off x="8259436"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527" name="Group 526"/>
            <p:cNvGrpSpPr/>
            <p:nvPr/>
          </p:nvGrpSpPr>
          <p:grpSpPr>
            <a:xfrm>
              <a:off x="1614284" y="2545731"/>
              <a:ext cx="371844" cy="144000"/>
              <a:chOff x="1614284" y="2545731"/>
              <a:chExt cx="371844" cy="144000"/>
            </a:xfrm>
          </p:grpSpPr>
          <p:cxnSp>
            <p:nvCxnSpPr>
              <p:cNvPr id="373" name="Straight Connector 37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16" name="Group 515"/>
            <p:cNvGrpSpPr/>
            <p:nvPr/>
          </p:nvGrpSpPr>
          <p:grpSpPr>
            <a:xfrm>
              <a:off x="8060212" y="2545731"/>
              <a:ext cx="371844" cy="144000"/>
              <a:chOff x="1614284" y="2545731"/>
              <a:chExt cx="371844" cy="144000"/>
            </a:xfrm>
          </p:grpSpPr>
          <p:cxnSp>
            <p:nvCxnSpPr>
              <p:cNvPr id="517" name="Straight Connector 51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5400000">
                <a:off x="1666232"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rot="5400000">
                <a:off x="172820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rot="5400000">
                <a:off x="179018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p:cNvCxnSpPr/>
              <p:nvPr/>
            </p:nvCxnSpPr>
            <p:spPr>
              <a:xfrm rot="5400000">
                <a:off x="185215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rot="5400000">
                <a:off x="160425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28" name="Group 527"/>
            <p:cNvGrpSpPr/>
            <p:nvPr/>
          </p:nvGrpSpPr>
          <p:grpSpPr>
            <a:xfrm>
              <a:off x="2110125" y="2545731"/>
              <a:ext cx="371844" cy="144000"/>
              <a:chOff x="1614284" y="2545731"/>
              <a:chExt cx="371844" cy="144000"/>
            </a:xfrm>
          </p:grpSpPr>
          <p:cxnSp>
            <p:nvCxnSpPr>
              <p:cNvPr id="529" name="Straight Connector 52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37" name="Group 536"/>
            <p:cNvGrpSpPr/>
            <p:nvPr/>
          </p:nvGrpSpPr>
          <p:grpSpPr>
            <a:xfrm>
              <a:off x="2605966" y="2545731"/>
              <a:ext cx="371844" cy="144000"/>
              <a:chOff x="1614284" y="2545731"/>
              <a:chExt cx="371844" cy="144000"/>
            </a:xfrm>
          </p:grpSpPr>
          <p:cxnSp>
            <p:nvCxnSpPr>
              <p:cNvPr id="538" name="Straight Connector 53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46" name="Group 545"/>
            <p:cNvGrpSpPr/>
            <p:nvPr/>
          </p:nvGrpSpPr>
          <p:grpSpPr>
            <a:xfrm>
              <a:off x="3101807" y="2545731"/>
              <a:ext cx="371844" cy="144000"/>
              <a:chOff x="1614284" y="2545731"/>
              <a:chExt cx="371844" cy="144000"/>
            </a:xfrm>
          </p:grpSpPr>
          <p:cxnSp>
            <p:nvCxnSpPr>
              <p:cNvPr id="547" name="Straight Connector 54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7648" y="2545731"/>
              <a:ext cx="371844" cy="144000"/>
              <a:chOff x="1614284" y="2545731"/>
              <a:chExt cx="371844" cy="144000"/>
            </a:xfrm>
          </p:grpSpPr>
          <p:cxnSp>
            <p:nvCxnSpPr>
              <p:cNvPr id="556" name="Straight Connector 555"/>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64" name="Group 563"/>
            <p:cNvGrpSpPr/>
            <p:nvPr/>
          </p:nvGrpSpPr>
          <p:grpSpPr>
            <a:xfrm>
              <a:off x="4093489" y="2545731"/>
              <a:ext cx="371844" cy="144000"/>
              <a:chOff x="1614284" y="2545731"/>
              <a:chExt cx="371844" cy="144000"/>
            </a:xfrm>
          </p:grpSpPr>
          <p:cxnSp>
            <p:nvCxnSpPr>
              <p:cNvPr id="565" name="Straight Connector 564"/>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73" name="Group 572"/>
            <p:cNvGrpSpPr/>
            <p:nvPr/>
          </p:nvGrpSpPr>
          <p:grpSpPr>
            <a:xfrm>
              <a:off x="4589330" y="2545731"/>
              <a:ext cx="371844" cy="144000"/>
              <a:chOff x="1614284" y="2545731"/>
              <a:chExt cx="371844" cy="144000"/>
            </a:xfrm>
          </p:grpSpPr>
          <p:cxnSp>
            <p:nvCxnSpPr>
              <p:cNvPr id="574" name="Straight Connector 573"/>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82" name="Group 581"/>
            <p:cNvGrpSpPr/>
            <p:nvPr/>
          </p:nvGrpSpPr>
          <p:grpSpPr>
            <a:xfrm>
              <a:off x="5085171" y="2545731"/>
              <a:ext cx="371844" cy="144000"/>
              <a:chOff x="1614284" y="2545731"/>
              <a:chExt cx="371844" cy="144000"/>
            </a:xfrm>
          </p:grpSpPr>
          <p:cxnSp>
            <p:nvCxnSpPr>
              <p:cNvPr id="583" name="Straight Connector 58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91" name="Group 590"/>
            <p:cNvGrpSpPr/>
            <p:nvPr/>
          </p:nvGrpSpPr>
          <p:grpSpPr>
            <a:xfrm>
              <a:off x="5581012" y="2545731"/>
              <a:ext cx="371844" cy="144000"/>
              <a:chOff x="1614284" y="2545731"/>
              <a:chExt cx="371844" cy="144000"/>
            </a:xfrm>
          </p:grpSpPr>
          <p:cxnSp>
            <p:nvCxnSpPr>
              <p:cNvPr id="592" name="Straight Connector 591"/>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0" name="Group 599"/>
            <p:cNvGrpSpPr/>
            <p:nvPr/>
          </p:nvGrpSpPr>
          <p:grpSpPr>
            <a:xfrm>
              <a:off x="6076853" y="2545731"/>
              <a:ext cx="371844" cy="144000"/>
              <a:chOff x="1614284" y="2545731"/>
              <a:chExt cx="371844" cy="144000"/>
            </a:xfrm>
          </p:grpSpPr>
          <p:cxnSp>
            <p:nvCxnSpPr>
              <p:cNvPr id="601" name="Straight Connector 600"/>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9" name="Group 608"/>
            <p:cNvGrpSpPr/>
            <p:nvPr/>
          </p:nvGrpSpPr>
          <p:grpSpPr>
            <a:xfrm>
              <a:off x="6572694" y="2545731"/>
              <a:ext cx="371844" cy="144000"/>
              <a:chOff x="1614284" y="2545731"/>
              <a:chExt cx="371844" cy="144000"/>
            </a:xfrm>
          </p:grpSpPr>
          <p:cxnSp>
            <p:nvCxnSpPr>
              <p:cNvPr id="610" name="Straight Connector 609"/>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18" name="Group 617"/>
            <p:cNvGrpSpPr/>
            <p:nvPr/>
          </p:nvGrpSpPr>
          <p:grpSpPr>
            <a:xfrm>
              <a:off x="7068535" y="2545731"/>
              <a:ext cx="371844" cy="144000"/>
              <a:chOff x="1614284" y="2545731"/>
              <a:chExt cx="371844" cy="144000"/>
            </a:xfrm>
          </p:grpSpPr>
          <p:cxnSp>
            <p:nvCxnSpPr>
              <p:cNvPr id="619" name="Straight Connector 61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27" name="Group 626"/>
            <p:cNvGrpSpPr/>
            <p:nvPr/>
          </p:nvGrpSpPr>
          <p:grpSpPr>
            <a:xfrm>
              <a:off x="7564376" y="2545731"/>
              <a:ext cx="371844" cy="144000"/>
              <a:chOff x="1614284" y="2545731"/>
              <a:chExt cx="371844" cy="144000"/>
            </a:xfrm>
          </p:grpSpPr>
          <p:cxnSp>
            <p:nvCxnSpPr>
              <p:cNvPr id="628" name="Straight Connector 62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cxnSp>
        <p:nvCxnSpPr>
          <p:cNvPr id="116" name="Straight Connector 115"/>
          <p:cNvCxnSpPr/>
          <p:nvPr/>
        </p:nvCxnSpPr>
        <p:spPr>
          <a:xfrm rot="5400000">
            <a:off x="761792"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2534181"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2770354"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5400000">
            <a:off x="652310"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68" name="Text Placeholder 11"/>
          <p:cNvSpPr>
            <a:spLocks noGrp="1"/>
          </p:cNvSpPr>
          <p:nvPr>
            <p:ph type="body" sz="quarter" idx="4294967295"/>
          </p:nvPr>
        </p:nvSpPr>
        <p:spPr>
          <a:xfrm>
            <a:off x="468312" y="692696"/>
            <a:ext cx="7488000" cy="369332"/>
          </a:xfrm>
        </p:spPr>
        <p:txBody>
          <a:bodyPr>
            <a:normAutofit fontScale="92500" lnSpcReduction="20000"/>
          </a:bodyPr>
          <a:lstStyle/>
          <a:p>
            <a:r>
              <a:rPr lang="en-GB" dirty="0"/>
              <a:t>Cryogenic range of temperatures</a:t>
            </a:r>
          </a:p>
        </p:txBody>
      </p:sp>
      <p:sp>
        <p:nvSpPr>
          <p:cNvPr id="667" name="Title 2"/>
          <p:cNvSpPr>
            <a:spLocks noGrp="1"/>
          </p:cNvSpPr>
          <p:nvPr>
            <p:ph type="title"/>
          </p:nvPr>
        </p:nvSpPr>
        <p:spPr>
          <a:xfrm>
            <a:off x="468000" y="299357"/>
            <a:ext cx="7488000" cy="430887"/>
          </a:xfrm>
        </p:spPr>
        <p:txBody>
          <a:bodyPr/>
          <a:lstStyle/>
          <a:p>
            <a:r>
              <a:rPr lang="en-GB" dirty="0"/>
              <a:t>Basics</a:t>
            </a:r>
          </a:p>
        </p:txBody>
      </p:sp>
      <p:grpSp>
        <p:nvGrpSpPr>
          <p:cNvPr id="314" name="Group 313"/>
          <p:cNvGrpSpPr/>
          <p:nvPr/>
        </p:nvGrpSpPr>
        <p:grpSpPr>
          <a:xfrm>
            <a:off x="1580826" y="1278701"/>
            <a:ext cx="999011" cy="999011"/>
            <a:chOff x="605326" y="4912739"/>
            <a:chExt cx="999011" cy="999011"/>
          </a:xfrm>
        </p:grpSpPr>
        <p:grpSp>
          <p:nvGrpSpPr>
            <p:cNvPr id="315" name="Group 314"/>
            <p:cNvGrpSpPr/>
            <p:nvPr/>
          </p:nvGrpSpPr>
          <p:grpSpPr>
            <a:xfrm>
              <a:off x="605326" y="4912739"/>
              <a:ext cx="999011" cy="999011"/>
              <a:chOff x="1123197" y="2360645"/>
              <a:chExt cx="999011" cy="999011"/>
            </a:xfrm>
          </p:grpSpPr>
          <p:sp>
            <p:nvSpPr>
              <p:cNvPr id="317" name="Rounded Rectangle 316">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0" name="TextBox 319"/>
              <p:cNvSpPr txBox="1"/>
              <p:nvPr/>
            </p:nvSpPr>
            <p:spPr>
              <a:xfrm>
                <a:off x="1207527" y="2984147"/>
                <a:ext cx="828092" cy="369332"/>
              </a:xfrm>
              <a:prstGeom prst="rect">
                <a:avLst/>
              </a:prstGeom>
              <a:noFill/>
              <a:effectLst/>
            </p:spPr>
            <p:txBody>
              <a:bodyPr wrap="square" lIns="0" tIns="0" rIns="0" bIns="0" rtlCol="0">
                <a:spAutoFit/>
              </a:bodyPr>
              <a:lstStyle/>
              <a:p>
                <a:pPr algn="ctr"/>
                <a:r>
                  <a:rPr lang="en-GB" sz="1200" b="1" dirty="0"/>
                  <a:t>Absolute</a:t>
                </a:r>
              </a:p>
              <a:p>
                <a:pPr algn="ctr"/>
                <a:r>
                  <a:rPr lang="en-GB" sz="1200" b="1" dirty="0"/>
                  <a:t>zero</a:t>
                </a:r>
              </a:p>
            </p:txBody>
          </p:sp>
        </p:grpSp>
        <p:pic>
          <p:nvPicPr>
            <p:cNvPr id="316" name="Picture 315">
              <a:hlinkClick r:id="rId4" action="ppaction://hlinksldjump"/>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38800" y="4954820"/>
              <a:ext cx="331784" cy="331784"/>
            </a:xfrm>
            <a:prstGeom prst="rect">
              <a:avLst/>
            </a:prstGeom>
          </p:spPr>
        </p:pic>
      </p:grpSp>
      <p:grpSp>
        <p:nvGrpSpPr>
          <p:cNvPr id="322" name="Group 321"/>
          <p:cNvGrpSpPr/>
          <p:nvPr/>
        </p:nvGrpSpPr>
        <p:grpSpPr>
          <a:xfrm>
            <a:off x="3697325" y="1284427"/>
            <a:ext cx="1178169" cy="999011"/>
            <a:chOff x="5471263" y="2360645"/>
            <a:chExt cx="1178169" cy="999011"/>
          </a:xfrm>
        </p:grpSpPr>
        <p:sp>
          <p:nvSpPr>
            <p:cNvPr id="323" name="Rounded Rectangle 322">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27" name="Group 326"/>
            <p:cNvGrpSpPr/>
            <p:nvPr/>
          </p:nvGrpSpPr>
          <p:grpSpPr>
            <a:xfrm>
              <a:off x="5540458" y="2414043"/>
              <a:ext cx="1108974" cy="909631"/>
              <a:chOff x="545052" y="3539508"/>
              <a:chExt cx="1108974" cy="909631"/>
            </a:xfrm>
          </p:grpSpPr>
          <p:sp>
            <p:nvSpPr>
              <p:cNvPr id="329" name="TextBox 328"/>
              <p:cNvSpPr txBox="1"/>
              <p:nvPr/>
            </p:nvSpPr>
            <p:spPr>
              <a:xfrm>
                <a:off x="825934" y="3539508"/>
                <a:ext cx="828092" cy="307777"/>
              </a:xfrm>
              <a:prstGeom prst="rect">
                <a:avLst/>
              </a:prstGeom>
              <a:noFill/>
            </p:spPr>
            <p:txBody>
              <a:bodyPr wrap="square" lIns="0" tIns="0" rIns="0" bIns="0" rtlCol="0">
                <a:spAutoFit/>
              </a:bodyPr>
              <a:lstStyle/>
              <a:p>
                <a:pPr algn="ctr"/>
                <a:r>
                  <a:rPr lang="en-GB" sz="2000" b="1" dirty="0"/>
                  <a:t>18</a:t>
                </a:r>
              </a:p>
            </p:txBody>
          </p:sp>
          <p:sp>
            <p:nvSpPr>
              <p:cNvPr id="330" name="TextBox 329"/>
              <p:cNvSpPr txBox="1"/>
              <p:nvPr/>
            </p:nvSpPr>
            <p:spPr>
              <a:xfrm>
                <a:off x="545052" y="4264473"/>
                <a:ext cx="828092" cy="184666"/>
              </a:xfrm>
              <a:prstGeom prst="rect">
                <a:avLst/>
              </a:prstGeom>
              <a:noFill/>
            </p:spPr>
            <p:txBody>
              <a:bodyPr wrap="square" lIns="0" tIns="0" rIns="0" bIns="0" rtlCol="0">
                <a:spAutoFit/>
              </a:bodyPr>
              <a:lstStyle/>
              <a:p>
                <a:pPr algn="ctr"/>
                <a:r>
                  <a:rPr lang="en-GB" sz="1200" b="1" dirty="0"/>
                  <a:t>Argon</a:t>
                </a:r>
              </a:p>
            </p:txBody>
          </p:sp>
        </p:grpSp>
      </p:grpSp>
      <p:pic>
        <p:nvPicPr>
          <p:cNvPr id="331" name="Picture 33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760431" y="1313818"/>
            <a:ext cx="331784" cy="331784"/>
          </a:xfrm>
          <a:prstGeom prst="rect">
            <a:avLst/>
          </a:prstGeom>
        </p:spPr>
      </p:pic>
      <p:grpSp>
        <p:nvGrpSpPr>
          <p:cNvPr id="341" name="Group 340"/>
          <p:cNvGrpSpPr/>
          <p:nvPr/>
        </p:nvGrpSpPr>
        <p:grpSpPr>
          <a:xfrm>
            <a:off x="1694749" y="3400889"/>
            <a:ext cx="1249264" cy="999011"/>
            <a:chOff x="1123197" y="2360645"/>
            <a:chExt cx="1249264" cy="999011"/>
          </a:xfrm>
        </p:grpSpPr>
        <p:sp>
          <p:nvSpPr>
            <p:cNvPr id="342" name="Rounded Rectangle 341">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43" name="Group 342"/>
            <p:cNvGrpSpPr/>
            <p:nvPr/>
          </p:nvGrpSpPr>
          <p:grpSpPr>
            <a:xfrm>
              <a:off x="1207527" y="2396625"/>
              <a:ext cx="1164934" cy="927049"/>
              <a:chOff x="545052" y="1263216"/>
              <a:chExt cx="1164934" cy="927049"/>
            </a:xfrm>
          </p:grpSpPr>
          <p:sp>
            <p:nvSpPr>
              <p:cNvPr id="344" name="TextBox 343"/>
              <p:cNvSpPr txBox="1"/>
              <p:nvPr/>
            </p:nvSpPr>
            <p:spPr>
              <a:xfrm>
                <a:off x="545052" y="1488495"/>
                <a:ext cx="828092" cy="492443"/>
              </a:xfrm>
              <a:prstGeom prst="rect">
                <a:avLst/>
              </a:prstGeom>
              <a:noFill/>
            </p:spPr>
            <p:txBody>
              <a:bodyPr wrap="square" lIns="0" tIns="0" rIns="0" bIns="0" rtlCol="0">
                <a:spAutoFit/>
              </a:bodyPr>
              <a:lstStyle/>
              <a:p>
                <a:pPr algn="ctr"/>
                <a:r>
                  <a:rPr lang="en-GB" sz="3200" b="1" dirty="0">
                    <a:effectLst>
                      <a:outerShdw blurRad="50800" dist="38100" dir="2700000" algn="tl" rotWithShape="0">
                        <a:prstClr val="black">
                          <a:alpha val="40000"/>
                        </a:prstClr>
                      </a:outerShdw>
                    </a:effectLst>
                  </a:rPr>
                  <a:t>He</a:t>
                </a:r>
              </a:p>
            </p:txBody>
          </p:sp>
          <p:sp>
            <p:nvSpPr>
              <p:cNvPr id="345" name="TextBox 344"/>
              <p:cNvSpPr txBox="1"/>
              <p:nvPr/>
            </p:nvSpPr>
            <p:spPr>
              <a:xfrm>
                <a:off x="881894" y="1263216"/>
                <a:ext cx="828092" cy="307777"/>
              </a:xfrm>
              <a:prstGeom prst="rect">
                <a:avLst/>
              </a:prstGeom>
              <a:noFill/>
            </p:spPr>
            <p:txBody>
              <a:bodyPr wrap="square" lIns="0" tIns="0" rIns="0" bIns="0" rtlCol="0">
                <a:spAutoFit/>
              </a:bodyPr>
              <a:lstStyle/>
              <a:p>
                <a:pPr algn="ctr"/>
                <a:r>
                  <a:rPr lang="en-GB" sz="2000" b="1" dirty="0"/>
                  <a:t>2</a:t>
                </a:r>
              </a:p>
            </p:txBody>
          </p:sp>
          <p:sp>
            <p:nvSpPr>
              <p:cNvPr id="346" name="TextBox 345"/>
              <p:cNvSpPr txBox="1"/>
              <p:nvPr/>
            </p:nvSpPr>
            <p:spPr>
              <a:xfrm>
                <a:off x="545052" y="2005599"/>
                <a:ext cx="828092" cy="184666"/>
              </a:xfrm>
              <a:prstGeom prst="rect">
                <a:avLst/>
              </a:prstGeom>
              <a:noFill/>
              <a:effectLst/>
            </p:spPr>
            <p:txBody>
              <a:bodyPr wrap="square" lIns="0" tIns="0" rIns="0" bIns="0" rtlCol="0">
                <a:spAutoFit/>
              </a:bodyPr>
              <a:lstStyle/>
              <a:p>
                <a:pPr algn="ctr"/>
                <a:r>
                  <a:rPr lang="en-GB" sz="1200" b="1" dirty="0"/>
                  <a:t>Helium</a:t>
                </a:r>
              </a:p>
            </p:txBody>
          </p:sp>
        </p:grpSp>
      </p:grpSp>
      <p:pic>
        <p:nvPicPr>
          <p:cNvPr id="347" name="Picture 34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1728428" y="3442970"/>
            <a:ext cx="331784" cy="331784"/>
          </a:xfrm>
          <a:prstGeom prst="rect">
            <a:avLst/>
          </a:prstGeom>
        </p:spPr>
      </p:pic>
      <p:grpSp>
        <p:nvGrpSpPr>
          <p:cNvPr id="349" name="Group 348"/>
          <p:cNvGrpSpPr/>
          <p:nvPr/>
        </p:nvGrpSpPr>
        <p:grpSpPr>
          <a:xfrm>
            <a:off x="3463763" y="3395369"/>
            <a:ext cx="1248913" cy="999011"/>
            <a:chOff x="3297230" y="2360645"/>
            <a:chExt cx="1248913" cy="999011"/>
          </a:xfrm>
        </p:grpSpPr>
        <p:sp>
          <p:nvSpPr>
            <p:cNvPr id="350" name="Rounded Rectangle 349">
              <a:hlinkClick r:id="" action="ppaction://customshow?id=0"/>
              <a:hlinkHover r:id="" action="ppaction://noaction" highlightClick="1"/>
            </p:cNvPr>
            <p:cNvSpPr/>
            <p:nvPr/>
          </p:nvSpPr>
          <p:spPr>
            <a:xfrm>
              <a:off x="3297230"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51" name="Group 350"/>
            <p:cNvGrpSpPr/>
            <p:nvPr/>
          </p:nvGrpSpPr>
          <p:grpSpPr>
            <a:xfrm>
              <a:off x="3381209" y="2414043"/>
              <a:ext cx="1164934" cy="909631"/>
              <a:chOff x="3297230" y="2401362"/>
              <a:chExt cx="1164934" cy="909631"/>
            </a:xfrm>
          </p:grpSpPr>
          <p:sp>
            <p:nvSpPr>
              <p:cNvPr id="352" name="TextBox 351"/>
              <p:cNvSpPr txBox="1"/>
              <p:nvPr/>
            </p:nvSpPr>
            <p:spPr>
              <a:xfrm>
                <a:off x="3297230" y="262664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en-GB" sz="3200" b="1" dirty="0"/>
                  <a:t>N</a:t>
                </a:r>
                <a:r>
                  <a:rPr lang="en-GB" sz="1400" b="1" dirty="0"/>
                  <a:t>2</a:t>
                </a:r>
              </a:p>
            </p:txBody>
          </p:sp>
          <p:sp>
            <p:nvSpPr>
              <p:cNvPr id="353" name="TextBox 352"/>
              <p:cNvSpPr txBox="1"/>
              <p:nvPr/>
            </p:nvSpPr>
            <p:spPr>
              <a:xfrm>
                <a:off x="3634072" y="2401362"/>
                <a:ext cx="828092" cy="307777"/>
              </a:xfrm>
              <a:prstGeom prst="rect">
                <a:avLst/>
              </a:prstGeom>
              <a:noFill/>
            </p:spPr>
            <p:txBody>
              <a:bodyPr wrap="square" lIns="0" tIns="0" rIns="0" bIns="0" rtlCol="0">
                <a:spAutoFit/>
              </a:bodyPr>
              <a:lstStyle/>
              <a:p>
                <a:pPr algn="ctr"/>
                <a:r>
                  <a:rPr lang="en-GB" sz="2000" b="1" dirty="0"/>
                  <a:t>7</a:t>
                </a:r>
              </a:p>
            </p:txBody>
          </p:sp>
          <p:sp>
            <p:nvSpPr>
              <p:cNvPr id="354" name="TextBox 353"/>
              <p:cNvSpPr txBox="1"/>
              <p:nvPr/>
            </p:nvSpPr>
            <p:spPr>
              <a:xfrm>
                <a:off x="3297230" y="3126327"/>
                <a:ext cx="828092" cy="184666"/>
              </a:xfrm>
              <a:prstGeom prst="rect">
                <a:avLst/>
              </a:prstGeom>
              <a:noFill/>
            </p:spPr>
            <p:txBody>
              <a:bodyPr wrap="square" lIns="0" tIns="0" rIns="0" bIns="0" rtlCol="0">
                <a:spAutoFit/>
              </a:bodyPr>
              <a:lstStyle/>
              <a:p>
                <a:pPr algn="ctr"/>
                <a:r>
                  <a:rPr lang="en-GB" sz="1200" b="1" dirty="0"/>
                  <a:t>Nitrogen</a:t>
                </a:r>
              </a:p>
            </p:txBody>
          </p:sp>
        </p:grpSp>
      </p:grpSp>
      <p:pic>
        <p:nvPicPr>
          <p:cNvPr id="355" name="Picture 3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531440" y="3447290"/>
            <a:ext cx="331784" cy="331784"/>
          </a:xfrm>
          <a:prstGeom prst="rect">
            <a:avLst/>
          </a:prstGeom>
        </p:spPr>
      </p:pic>
      <p:sp>
        <p:nvSpPr>
          <p:cNvPr id="391" name="Rounded Rectangle 390">
            <a:hlinkClick r:id="rId6" action="ppaction://hlinksldjump"/>
            <a:hlinkHover r:id="" action="ppaction://noaction" highlightClick="1"/>
          </p:cNvPr>
          <p:cNvSpPr/>
          <p:nvPr/>
        </p:nvSpPr>
        <p:spPr>
          <a:xfrm>
            <a:off x="3462437" y="340605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94" name="Group 393"/>
          <p:cNvGrpSpPr/>
          <p:nvPr/>
        </p:nvGrpSpPr>
        <p:grpSpPr>
          <a:xfrm>
            <a:off x="3392523" y="3307379"/>
            <a:ext cx="1131972" cy="1380754"/>
            <a:chOff x="5485396" y="1098082"/>
            <a:chExt cx="1131972" cy="1380754"/>
          </a:xfrm>
        </p:grpSpPr>
        <p:grpSp>
          <p:nvGrpSpPr>
            <p:cNvPr id="395" name="Group 394"/>
            <p:cNvGrpSpPr/>
            <p:nvPr/>
          </p:nvGrpSpPr>
          <p:grpSpPr>
            <a:xfrm>
              <a:off x="5557902" y="1187450"/>
              <a:ext cx="1001040" cy="999011"/>
              <a:chOff x="5449686" y="-613467"/>
              <a:chExt cx="1001040" cy="999011"/>
            </a:xfrm>
          </p:grpSpPr>
          <p:sp>
            <p:nvSpPr>
              <p:cNvPr id="397" name="Rounded Rectangle 396">
                <a:hlinkClick r:id="" action="ppaction://customshow?id=0"/>
                <a:hlinkHover r:id="" action="ppaction://noaction" highlightClick="1"/>
              </p:cNvPr>
              <p:cNvSpPr/>
              <p:nvPr/>
            </p:nvSpPr>
            <p:spPr>
              <a:xfrm>
                <a:off x="5451715" y="-613467"/>
                <a:ext cx="999011" cy="999011"/>
              </a:xfrm>
              <a:prstGeom prst="roundRect">
                <a:avLst/>
              </a:prstGeom>
              <a:solidFill>
                <a:srgbClr val="669E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98" name="Freeform 397">
                <a:hlinkClick r:id="" action="ppaction://customshow?id=0"/>
                <a:hlinkHover r:id="" action="ppaction://noaction" highlightClick="1"/>
              </p:cNvPr>
              <p:cNvSpPr/>
              <p:nvPr/>
            </p:nvSpPr>
            <p:spPr>
              <a:xfrm>
                <a:off x="5449686" y="-105616"/>
                <a:ext cx="999011" cy="491160"/>
              </a:xfrm>
              <a:custGeom>
                <a:avLst/>
                <a:gdLst>
                  <a:gd name="connsiteX0" fmla="*/ 0 w 999011"/>
                  <a:gd name="connsiteY0" fmla="*/ 0 h 491160"/>
                  <a:gd name="connsiteX1" fmla="*/ 999011 w 999011"/>
                  <a:gd name="connsiteY1" fmla="*/ 0 h 491160"/>
                  <a:gd name="connsiteX2" fmla="*/ 999011 w 999011"/>
                  <a:gd name="connsiteY2" fmla="*/ 324655 h 491160"/>
                  <a:gd name="connsiteX3" fmla="*/ 832506 w 999011"/>
                  <a:gd name="connsiteY3" fmla="*/ 491160 h 491160"/>
                  <a:gd name="connsiteX4" fmla="*/ 166505 w 999011"/>
                  <a:gd name="connsiteY4" fmla="*/ 491160 h 491160"/>
                  <a:gd name="connsiteX5" fmla="*/ 0 w 999011"/>
                  <a:gd name="connsiteY5" fmla="*/ 324655 h 4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011" h="491160">
                    <a:moveTo>
                      <a:pt x="0" y="0"/>
                    </a:moveTo>
                    <a:lnTo>
                      <a:pt x="999011" y="0"/>
                    </a:lnTo>
                    <a:lnTo>
                      <a:pt x="999011" y="324655"/>
                    </a:lnTo>
                    <a:cubicBezTo>
                      <a:pt x="999011" y="416613"/>
                      <a:pt x="924464" y="491160"/>
                      <a:pt x="832506" y="491160"/>
                    </a:cubicBezTo>
                    <a:lnTo>
                      <a:pt x="166505" y="491160"/>
                    </a:lnTo>
                    <a:cubicBezTo>
                      <a:pt x="74547" y="491160"/>
                      <a:pt x="0" y="416613"/>
                      <a:pt x="0" y="324655"/>
                    </a:cubicBezTo>
                    <a:close/>
                  </a:path>
                </a:pathLst>
              </a:custGeom>
              <a:solidFill>
                <a:srgbClr val="3B6C8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CA" dirty="0"/>
              </a:p>
            </p:txBody>
          </p:sp>
        </p:grpSp>
        <p:sp>
          <p:nvSpPr>
            <p:cNvPr id="396" name="TextBox 395"/>
            <p:cNvSpPr txBox="1"/>
            <p:nvPr/>
          </p:nvSpPr>
          <p:spPr>
            <a:xfrm>
              <a:off x="5485396" y="1098082"/>
              <a:ext cx="1131972" cy="1380754"/>
            </a:xfrm>
            <a:prstGeom prst="rect">
              <a:avLst/>
            </a:prstGeom>
            <a:noFill/>
          </p:spPr>
          <p:txBody>
            <a:bodyPr wrap="square" tIns="72000" bIns="0" rtlCol="0">
              <a:spAutoFit/>
            </a:bodyPr>
            <a:lstStyle/>
            <a:p>
              <a:pPr algn="ctr"/>
              <a:r>
                <a:rPr lang="nl-NL" sz="1700" spc="-90" dirty="0">
                  <a:solidFill>
                    <a:schemeClr val="bg1"/>
                  </a:solidFill>
                  <a:latin typeface="+mj-lt"/>
                </a:rPr>
                <a:t>Liquid Nitrogen:</a:t>
              </a:r>
            </a:p>
            <a:p>
              <a:pPr algn="ctr"/>
              <a:r>
                <a:rPr lang="nl-NL" sz="1700" spc="-90" dirty="0">
                  <a:solidFill>
                    <a:schemeClr val="bg1"/>
                  </a:solidFill>
                  <a:latin typeface="+mj-lt"/>
                </a:rPr>
                <a:t>-195.85 °C</a:t>
              </a:r>
            </a:p>
            <a:p>
              <a:pPr algn="ctr"/>
              <a:r>
                <a:rPr lang="nl-NL" sz="1700" spc="-90" dirty="0">
                  <a:solidFill>
                    <a:schemeClr val="bg1"/>
                  </a:solidFill>
                  <a:latin typeface="+mj-lt"/>
                </a:rPr>
                <a:t>-320.53 </a:t>
              </a:r>
              <a:r>
                <a:rPr lang="fr-CH" sz="1700" spc="-90" dirty="0">
                  <a:solidFill>
                    <a:schemeClr val="bg1"/>
                  </a:solidFill>
                  <a:latin typeface="+mj-lt"/>
                </a:rPr>
                <a:t>°</a:t>
              </a:r>
              <a:r>
                <a:rPr lang="nl-NL" sz="1700" spc="-90" dirty="0">
                  <a:solidFill>
                    <a:schemeClr val="bg1"/>
                  </a:solidFill>
                  <a:latin typeface="+mj-lt"/>
                </a:rPr>
                <a:t>F</a:t>
              </a:r>
              <a:endParaRPr lang="en-GB" sz="1700" spc="-90" dirty="0">
                <a:solidFill>
                  <a:schemeClr val="bg1"/>
                </a:solidFill>
                <a:latin typeface="+mj-lt"/>
              </a:endParaRPr>
            </a:p>
            <a:p>
              <a:pPr algn="ctr"/>
              <a:endParaRPr lang="en-GB" sz="1700" spc="-90" dirty="0">
                <a:solidFill>
                  <a:schemeClr val="bg1"/>
                </a:solidFill>
                <a:latin typeface="+mj-lt"/>
              </a:endParaRPr>
            </a:p>
          </p:txBody>
        </p:sp>
      </p:grpSp>
      <p:sp>
        <p:nvSpPr>
          <p:cNvPr id="401" name="Rounded Rectangle 400">
            <a:hlinkClick r:id="rId7" action="ppaction://hlinksldjump"/>
            <a:hlinkHover r:id="" action="ppaction://noaction" highlightClick="1"/>
          </p:cNvPr>
          <p:cNvSpPr/>
          <p:nvPr/>
        </p:nvSpPr>
        <p:spPr>
          <a:xfrm>
            <a:off x="1677987" y="3412428"/>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32" name="TextBox 331"/>
          <p:cNvSpPr txBox="1"/>
          <p:nvPr/>
        </p:nvSpPr>
        <p:spPr>
          <a:xfrm>
            <a:off x="1604986" y="2787541"/>
            <a:ext cx="1068797" cy="461665"/>
          </a:xfrm>
          <a:prstGeom prst="rect">
            <a:avLst/>
          </a:prstGeom>
          <a:noFill/>
        </p:spPr>
        <p:txBody>
          <a:bodyPr wrap="square" rtlCol="0">
            <a:spAutoFit/>
          </a:bodyPr>
          <a:lstStyle/>
          <a:p>
            <a:r>
              <a:rPr lang="fr-CH" sz="2400" b="1" dirty="0">
                <a:solidFill>
                  <a:schemeClr val="bg1"/>
                </a:solidFill>
              </a:rPr>
              <a:t>4.2</a:t>
            </a:r>
            <a:endParaRPr lang="en-GB" sz="2400" b="1" dirty="0">
              <a:solidFill>
                <a:schemeClr val="bg1"/>
              </a:solidFill>
            </a:endParaRPr>
          </a:p>
        </p:txBody>
      </p:sp>
      <p:sp>
        <p:nvSpPr>
          <p:cNvPr id="388" name="TextBox 387"/>
          <p:cNvSpPr txBox="1"/>
          <p:nvPr/>
        </p:nvSpPr>
        <p:spPr>
          <a:xfrm>
            <a:off x="542600" y="2267451"/>
            <a:ext cx="1222744" cy="1015663"/>
          </a:xfrm>
          <a:prstGeom prst="rect">
            <a:avLst/>
          </a:prstGeom>
          <a:noFill/>
        </p:spPr>
        <p:txBody>
          <a:bodyPr wrap="square" rtlCol="0">
            <a:spAutoFit/>
          </a:bodyPr>
          <a:lstStyle/>
          <a:p>
            <a:r>
              <a:rPr lang="fr-CH" sz="6000" b="1" dirty="0">
                <a:solidFill>
                  <a:schemeClr val="bg2"/>
                </a:solidFill>
              </a:rPr>
              <a:t>K</a:t>
            </a:r>
            <a:endParaRPr lang="en-GB" sz="6000" dirty="0">
              <a:solidFill>
                <a:schemeClr val="bg2"/>
              </a:solidFill>
            </a:endParaRPr>
          </a:p>
        </p:txBody>
      </p:sp>
      <p:sp>
        <p:nvSpPr>
          <p:cNvPr id="389" name="Rounded Rectangle 388">
            <a:hlinkClick r:id="rId8"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TextBox 308"/>
          <p:cNvSpPr txBox="1"/>
          <p:nvPr/>
        </p:nvSpPr>
        <p:spPr>
          <a:xfrm>
            <a:off x="1665156" y="1444096"/>
            <a:ext cx="828092" cy="553998"/>
          </a:xfrm>
          <a:prstGeom prst="rect">
            <a:avLst/>
          </a:prstGeom>
          <a:noFill/>
        </p:spPr>
        <p:txBody>
          <a:bodyPr wrap="square" lIns="0" tIns="0" rIns="0" bIns="0" rtlCol="0">
            <a:spAutoFit/>
          </a:bodyPr>
          <a:lstStyle/>
          <a:p>
            <a:pPr algn="ctr"/>
            <a:r>
              <a:rPr lang="fr-CH"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rPr>
              <a:t>0</a:t>
            </a:r>
            <a:endParaRPr lang="en-GB"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endParaRPr>
          </a:p>
        </p:txBody>
      </p:sp>
      <p:sp>
        <p:nvSpPr>
          <p:cNvPr id="399" name="Rounded Rectangle 398">
            <a:hlinkClick r:id="rId9" action="ppaction://hlinksldjump"/>
            <a:hlinkHover r:id="" action="ppaction://noaction" highlightClick="1"/>
          </p:cNvPr>
          <p:cNvSpPr/>
          <p:nvPr/>
        </p:nvSpPr>
        <p:spPr>
          <a:xfrm>
            <a:off x="1593005" y="1286583"/>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06" name="Oval 305"/>
          <p:cNvSpPr/>
          <p:nvPr/>
        </p:nvSpPr>
        <p:spPr>
          <a:xfrm>
            <a:off x="10269363" y="2164608"/>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0" name="Rounded Rectangle 309">
            <a:hlinkClick r:id="rId8"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TextBox 312"/>
          <p:cNvSpPr txBox="1"/>
          <p:nvPr/>
        </p:nvSpPr>
        <p:spPr>
          <a:xfrm>
            <a:off x="3766520" y="1487798"/>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dirty="0"/>
              <a:t>Ar</a:t>
            </a:r>
          </a:p>
        </p:txBody>
      </p:sp>
      <p:sp>
        <p:nvSpPr>
          <p:cNvPr id="400" name="Rounded Rectangle 399">
            <a:hlinkClick r:id="rId10" action="ppaction://hlinksldjump"/>
            <a:hlinkHover r:id="" action="ppaction://noaction" highlightClick="1"/>
          </p:cNvPr>
          <p:cNvSpPr/>
          <p:nvPr/>
        </p:nvSpPr>
        <p:spPr>
          <a:xfrm>
            <a:off x="3703890" y="1286588"/>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18" name="TextBox 317"/>
          <p:cNvSpPr txBox="1"/>
          <p:nvPr/>
        </p:nvSpPr>
        <p:spPr>
          <a:xfrm>
            <a:off x="3615092" y="2445995"/>
            <a:ext cx="1524125" cy="461665"/>
          </a:xfrm>
          <a:prstGeom prst="rect">
            <a:avLst/>
          </a:prstGeom>
          <a:noFill/>
        </p:spPr>
        <p:txBody>
          <a:bodyPr wrap="square" rtlCol="0">
            <a:spAutoFit/>
          </a:bodyPr>
          <a:lstStyle/>
          <a:p>
            <a:r>
              <a:rPr lang="fr-CH" sz="2400" b="1" dirty="0">
                <a:solidFill>
                  <a:schemeClr val="bg1"/>
                </a:solidFill>
              </a:rPr>
              <a:t>87.3 </a:t>
            </a:r>
            <a:endParaRPr lang="en-GB" sz="2400" b="1" dirty="0">
              <a:solidFill>
                <a:schemeClr val="bg1"/>
              </a:solidFill>
            </a:endParaRPr>
          </a:p>
        </p:txBody>
      </p:sp>
      <p:sp>
        <p:nvSpPr>
          <p:cNvPr id="319" name="TextBox 318"/>
          <p:cNvSpPr txBox="1"/>
          <p:nvPr/>
        </p:nvSpPr>
        <p:spPr>
          <a:xfrm>
            <a:off x="2944011" y="2787541"/>
            <a:ext cx="949003" cy="461665"/>
          </a:xfrm>
          <a:prstGeom prst="rect">
            <a:avLst/>
          </a:prstGeom>
          <a:noFill/>
        </p:spPr>
        <p:txBody>
          <a:bodyPr wrap="square" rtlCol="0">
            <a:spAutoFit/>
          </a:bodyPr>
          <a:lstStyle/>
          <a:p>
            <a:r>
              <a:rPr lang="fr-CH" sz="2400" b="1" dirty="0">
                <a:solidFill>
                  <a:schemeClr val="bg1"/>
                </a:solidFill>
              </a:rPr>
              <a:t>77.3</a:t>
            </a:r>
            <a:endParaRPr lang="en-GB" sz="2400" b="1" dirty="0">
              <a:solidFill>
                <a:schemeClr val="bg1"/>
              </a:solidFill>
            </a:endParaRPr>
          </a:p>
        </p:txBody>
      </p:sp>
      <p:sp>
        <p:nvSpPr>
          <p:cNvPr id="328" name="TextBox 327"/>
          <p:cNvSpPr txBox="1"/>
          <p:nvPr/>
        </p:nvSpPr>
        <p:spPr>
          <a:xfrm>
            <a:off x="5890244" y="1187702"/>
            <a:ext cx="2901600" cy="1033907"/>
          </a:xfrm>
          <a:prstGeom prst="roundRect">
            <a:avLst>
              <a:gd name="adj" fmla="val 8570"/>
            </a:avLst>
          </a:prstGeom>
          <a:solidFill>
            <a:schemeClr val="bg2">
              <a:alpha val="96000"/>
            </a:schemeClr>
          </a:solidFill>
          <a:ln w="6350">
            <a:solidFill>
              <a:schemeClr val="tx1"/>
            </a:solidFill>
          </a:ln>
        </p:spPr>
        <p:txBody>
          <a:bodyPr wrap="square" tIns="108000" rtlCol="0">
            <a:spAutoFit/>
          </a:bodyPr>
          <a:lstStyle/>
          <a:p>
            <a:pPr algn="ctr"/>
            <a:r>
              <a:rPr lang="fr-CH" dirty="0"/>
              <a:t>Click on         to </a:t>
            </a:r>
            <a:r>
              <a:rPr lang="en-GB" dirty="0"/>
              <a:t>reveal the</a:t>
            </a:r>
          </a:p>
          <a:p>
            <a:pPr algn="ctr"/>
            <a:r>
              <a:rPr lang="en-GB" dirty="0"/>
              <a:t> Celsius and Fahrenheit values</a:t>
            </a:r>
          </a:p>
        </p:txBody>
      </p:sp>
      <p:pic>
        <p:nvPicPr>
          <p:cNvPr id="333" name="Picture 33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929826" y="1222101"/>
            <a:ext cx="413624" cy="413624"/>
          </a:xfrm>
          <a:prstGeom prst="rect">
            <a:avLst/>
          </a:prstGeom>
        </p:spPr>
      </p:pic>
      <p:sp>
        <p:nvSpPr>
          <p:cNvPr id="311" name="Rounded Rectangle 310">
            <a:hlinkClick r:id="rId8" action="ppaction://hlinksldjump"/>
            <a:hlinkHover r:id="" action="ppaction://noaction" highlightClick="1"/>
          </p:cNvPr>
          <p:cNvSpPr/>
          <p:nvPr/>
        </p:nvSpPr>
        <p:spPr>
          <a:xfrm flipH="1">
            <a:off x="7362319" y="6423574"/>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Rounded Rectangle 320">
            <a:hlinkClick r:id="rId11"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Text Placeholder 13"/>
          <p:cNvSpPr>
            <a:spLocks noGrp="1"/>
          </p:cNvSpPr>
          <p:nvPr>
            <p:ph type="body" sz="quarter" idx="13"/>
          </p:nvPr>
        </p:nvSpPr>
        <p:spPr>
          <a:xfrm>
            <a:off x="423392" y="4728255"/>
            <a:ext cx="8207375" cy="1440394"/>
          </a:xfrm>
        </p:spPr>
        <p:txBody>
          <a:bodyPr>
            <a:spAutoFit/>
          </a:bodyPr>
          <a:lstStyle/>
          <a:p>
            <a:r>
              <a:rPr lang="en-GB" sz="1800" dirty="0"/>
              <a:t>Kelvin [K] is the unit of measurement for temperature, based upon an absolute scale. Its null point (absolute zero) is the lower limit of the thermodynamic temperature scale. </a:t>
            </a:r>
            <a:br>
              <a:rPr lang="en-GB" sz="1800" dirty="0"/>
            </a:br>
            <a:endParaRPr lang="en-GB" sz="1800" dirty="0"/>
          </a:p>
          <a:p>
            <a:r>
              <a:rPr lang="en-GB" sz="1800" b="1" dirty="0"/>
              <a:t>ESS cavities: 2 K = -271.15 °C = -456.07 °F</a:t>
            </a:r>
          </a:p>
        </p:txBody>
      </p:sp>
      <p:pic>
        <p:nvPicPr>
          <p:cNvPr id="324" name="Grafik 323">
            <a:extLst>
              <a:ext uri="{FF2B5EF4-FFF2-40B4-BE49-F238E27FC236}">
                <a16:creationId xmlns:a16="http://schemas.microsoft.com/office/drawing/2014/main" id="{2E298566-A96D-47AC-BE82-89FCE4FF6415}"/>
              </a:ext>
            </a:extLst>
          </p:cNvPr>
          <p:cNvPicPr>
            <a:picLocks noChangeAspect="1"/>
          </p:cNvPicPr>
          <p:nvPr/>
        </p:nvPicPr>
        <p:blipFill>
          <a:blip r:embed="rId12"/>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857019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94"/>
                                        </p:tgtEl>
                                        <p:attrNameLst>
                                          <p:attrName>style.visibility</p:attrName>
                                        </p:attrNameLst>
                                      </p:cBhvr>
                                      <p:to>
                                        <p:strVal val="visible"/>
                                      </p:to>
                                    </p:set>
                                    <p:animEffect transition="in" filter="fade">
                                      <p:cBhvr>
                                        <p:cTn id="7" dur="500"/>
                                        <p:tgtEl>
                                          <p:spTgt spid="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oup 118"/>
          <p:cNvGrpSpPr/>
          <p:nvPr/>
        </p:nvGrpSpPr>
        <p:grpSpPr>
          <a:xfrm>
            <a:off x="1663307" y="3385710"/>
            <a:ext cx="1249264" cy="999011"/>
            <a:chOff x="1123197" y="2360645"/>
            <a:chExt cx="1249264" cy="999011"/>
          </a:xfrm>
        </p:grpSpPr>
        <p:sp>
          <p:nvSpPr>
            <p:cNvPr id="120" name="Rounded Rectangle 119">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21" name="Group 120"/>
            <p:cNvGrpSpPr/>
            <p:nvPr/>
          </p:nvGrpSpPr>
          <p:grpSpPr>
            <a:xfrm>
              <a:off x="1207527" y="2396625"/>
              <a:ext cx="1164934" cy="927049"/>
              <a:chOff x="545052" y="1263216"/>
              <a:chExt cx="1164934" cy="927049"/>
            </a:xfrm>
          </p:grpSpPr>
          <p:sp>
            <p:nvSpPr>
              <p:cNvPr id="122" name="TextBox 121"/>
              <p:cNvSpPr txBox="1"/>
              <p:nvPr/>
            </p:nvSpPr>
            <p:spPr>
              <a:xfrm>
                <a:off x="545052" y="1488495"/>
                <a:ext cx="828092" cy="492443"/>
              </a:xfrm>
              <a:prstGeom prst="rect">
                <a:avLst/>
              </a:prstGeom>
              <a:noFill/>
            </p:spPr>
            <p:txBody>
              <a:bodyPr wrap="square" lIns="0" tIns="0" rIns="0" bIns="0" rtlCol="0">
                <a:spAutoFit/>
              </a:bodyPr>
              <a:lstStyle/>
              <a:p>
                <a:pPr algn="ctr"/>
                <a:r>
                  <a:rPr lang="en-GB" sz="3200" b="1" dirty="0">
                    <a:effectLst>
                      <a:outerShdw blurRad="50800" dist="38100" dir="2700000" algn="tl" rotWithShape="0">
                        <a:prstClr val="black">
                          <a:alpha val="40000"/>
                        </a:prstClr>
                      </a:outerShdw>
                    </a:effectLst>
                  </a:rPr>
                  <a:t>He</a:t>
                </a:r>
              </a:p>
            </p:txBody>
          </p:sp>
          <p:sp>
            <p:nvSpPr>
              <p:cNvPr id="123" name="TextBox 122"/>
              <p:cNvSpPr txBox="1"/>
              <p:nvPr/>
            </p:nvSpPr>
            <p:spPr>
              <a:xfrm>
                <a:off x="881894" y="1263216"/>
                <a:ext cx="828092" cy="307777"/>
              </a:xfrm>
              <a:prstGeom prst="rect">
                <a:avLst/>
              </a:prstGeom>
              <a:noFill/>
            </p:spPr>
            <p:txBody>
              <a:bodyPr wrap="square" lIns="0" tIns="0" rIns="0" bIns="0" rtlCol="0">
                <a:spAutoFit/>
              </a:bodyPr>
              <a:lstStyle/>
              <a:p>
                <a:pPr algn="ctr"/>
                <a:r>
                  <a:rPr lang="en-GB" sz="2000" b="1" dirty="0"/>
                  <a:t>2</a:t>
                </a:r>
              </a:p>
            </p:txBody>
          </p:sp>
          <p:sp>
            <p:nvSpPr>
              <p:cNvPr id="124" name="TextBox 123"/>
              <p:cNvSpPr txBox="1"/>
              <p:nvPr/>
            </p:nvSpPr>
            <p:spPr>
              <a:xfrm>
                <a:off x="545052" y="2005599"/>
                <a:ext cx="828092" cy="184666"/>
              </a:xfrm>
              <a:prstGeom prst="rect">
                <a:avLst/>
              </a:prstGeom>
              <a:noFill/>
              <a:effectLst/>
            </p:spPr>
            <p:txBody>
              <a:bodyPr wrap="square" lIns="0" tIns="0" rIns="0" bIns="0" rtlCol="0">
                <a:spAutoFit/>
              </a:bodyPr>
              <a:lstStyle/>
              <a:p>
                <a:pPr algn="ctr"/>
                <a:r>
                  <a:rPr lang="en-GB" sz="1200" b="1" dirty="0"/>
                  <a:t>Helium</a:t>
                </a:r>
              </a:p>
            </p:txBody>
          </p:sp>
        </p:grpSp>
      </p:grpSp>
      <p:grpSp>
        <p:nvGrpSpPr>
          <p:cNvPr id="144" name="Group 143"/>
          <p:cNvGrpSpPr/>
          <p:nvPr/>
        </p:nvGrpSpPr>
        <p:grpSpPr>
          <a:xfrm>
            <a:off x="1574608" y="1288352"/>
            <a:ext cx="999011" cy="999011"/>
            <a:chOff x="1123197" y="2360645"/>
            <a:chExt cx="999011" cy="999011"/>
          </a:xfrm>
        </p:grpSpPr>
        <p:sp>
          <p:nvSpPr>
            <p:cNvPr id="146" name="Rounded Rectangle 145">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9" name="TextBox 148"/>
            <p:cNvSpPr txBox="1"/>
            <p:nvPr/>
          </p:nvSpPr>
          <p:spPr>
            <a:xfrm>
              <a:off x="1207527" y="2984147"/>
              <a:ext cx="828092" cy="369332"/>
            </a:xfrm>
            <a:prstGeom prst="rect">
              <a:avLst/>
            </a:prstGeom>
            <a:noFill/>
            <a:effectLst/>
          </p:spPr>
          <p:txBody>
            <a:bodyPr wrap="square" lIns="0" tIns="0" rIns="0" bIns="0" rtlCol="0">
              <a:spAutoFit/>
            </a:bodyPr>
            <a:lstStyle/>
            <a:p>
              <a:pPr algn="ctr"/>
              <a:r>
                <a:rPr lang="en-GB" sz="1200" b="1" dirty="0"/>
                <a:t>Absolute</a:t>
              </a:r>
            </a:p>
            <a:p>
              <a:pPr algn="ctr"/>
              <a:r>
                <a:rPr lang="en-GB" sz="1200" b="1" dirty="0"/>
                <a:t>zero</a:t>
              </a:r>
            </a:p>
          </p:txBody>
        </p:sp>
      </p:grpSp>
      <p:grpSp>
        <p:nvGrpSpPr>
          <p:cNvPr id="367" name="Group 366"/>
          <p:cNvGrpSpPr/>
          <p:nvPr/>
        </p:nvGrpSpPr>
        <p:grpSpPr>
          <a:xfrm>
            <a:off x="125085" y="2095209"/>
            <a:ext cx="8733602" cy="1548828"/>
            <a:chOff x="125085" y="2095209"/>
            <a:chExt cx="8733602" cy="1548828"/>
          </a:xfrm>
        </p:grpSpPr>
        <p:sp>
          <p:nvSpPr>
            <p:cNvPr id="161" name="Rounded Rectangle 160"/>
            <p:cNvSpPr/>
            <p:nvPr/>
          </p:nvSpPr>
          <p:spPr>
            <a:xfrm rot="5400000">
              <a:off x="4843602" y="-778429"/>
              <a:ext cx="767362" cy="7262809"/>
            </a:xfrm>
            <a:prstGeom prst="roundRect">
              <a:avLst>
                <a:gd name="adj" fmla="val 50000"/>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rot="5400000">
              <a:off x="3367943" y="-1147649"/>
              <a:ext cx="1548828" cy="8034544"/>
              <a:chOff x="5338762" y="728362"/>
              <a:chExt cx="1119188" cy="5805788"/>
            </a:xfrm>
            <a:solidFill>
              <a:schemeClr val="tx2">
                <a:lumMod val="50000"/>
              </a:schemeClr>
            </a:solidFill>
          </p:grpSpPr>
          <p:sp>
            <p:nvSpPr>
              <p:cNvPr id="7" name="Freeform 6"/>
              <p:cNvSpPr/>
              <p:nvPr/>
            </p:nvSpPr>
            <p:spPr>
              <a:xfrm>
                <a:off x="5338762" y="728362"/>
                <a:ext cx="1119188" cy="5805788"/>
              </a:xfrm>
              <a:custGeom>
                <a:avLst/>
                <a:gdLst>
                  <a:gd name="connsiteX0" fmla="*/ 457200 w 914400"/>
                  <a:gd name="connsiteY0" fmla="*/ 0 h 4743450"/>
                  <a:gd name="connsiteX1" fmla="*/ 595313 w 914400"/>
                  <a:gd name="connsiteY1" fmla="*/ 138113 h 4743450"/>
                  <a:gd name="connsiteX2" fmla="*/ 595313 w 914400"/>
                  <a:gd name="connsiteY2" fmla="*/ 3852609 h 4743450"/>
                  <a:gd name="connsiteX3" fmla="*/ 635163 w 914400"/>
                  <a:gd name="connsiteY3" fmla="*/ 3864979 h 4743450"/>
                  <a:gd name="connsiteX4" fmla="*/ 914400 w 914400"/>
                  <a:gd name="connsiteY4" fmla="*/ 4286250 h 4743450"/>
                  <a:gd name="connsiteX5" fmla="*/ 457200 w 914400"/>
                  <a:gd name="connsiteY5" fmla="*/ 4743450 h 4743450"/>
                  <a:gd name="connsiteX6" fmla="*/ 0 w 914400"/>
                  <a:gd name="connsiteY6" fmla="*/ 4286250 h 4743450"/>
                  <a:gd name="connsiteX7" fmla="*/ 279237 w 914400"/>
                  <a:gd name="connsiteY7" fmla="*/ 3864979 h 4743450"/>
                  <a:gd name="connsiteX8" fmla="*/ 319087 w 914400"/>
                  <a:gd name="connsiteY8" fmla="*/ 3852609 h 4743450"/>
                  <a:gd name="connsiteX9" fmla="*/ 319087 w 914400"/>
                  <a:gd name="connsiteY9" fmla="*/ 138113 h 4743450"/>
                  <a:gd name="connsiteX10" fmla="*/ 457200 w 914400"/>
                  <a:gd name="connsiteY10" fmla="*/ 0 h 474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4743450">
                    <a:moveTo>
                      <a:pt x="457200" y="0"/>
                    </a:moveTo>
                    <a:cubicBezTo>
                      <a:pt x="533478" y="0"/>
                      <a:pt x="595313" y="61835"/>
                      <a:pt x="595313" y="138113"/>
                    </a:cubicBezTo>
                    <a:lnTo>
                      <a:pt x="595313" y="3852609"/>
                    </a:lnTo>
                    <a:lnTo>
                      <a:pt x="635163" y="3864979"/>
                    </a:lnTo>
                    <a:cubicBezTo>
                      <a:pt x="799259" y="3934386"/>
                      <a:pt x="914400" y="4096872"/>
                      <a:pt x="914400" y="4286250"/>
                    </a:cubicBezTo>
                    <a:cubicBezTo>
                      <a:pt x="914400" y="4538755"/>
                      <a:pt x="709705" y="4743450"/>
                      <a:pt x="457200" y="4743450"/>
                    </a:cubicBezTo>
                    <a:cubicBezTo>
                      <a:pt x="204695" y="4743450"/>
                      <a:pt x="0" y="4538755"/>
                      <a:pt x="0" y="4286250"/>
                    </a:cubicBezTo>
                    <a:cubicBezTo>
                      <a:pt x="0" y="4096872"/>
                      <a:pt x="115141" y="3934386"/>
                      <a:pt x="279237" y="3864979"/>
                    </a:cubicBezTo>
                    <a:lnTo>
                      <a:pt x="319087" y="3852609"/>
                    </a:lnTo>
                    <a:lnTo>
                      <a:pt x="319087" y="138113"/>
                    </a:lnTo>
                    <a:cubicBezTo>
                      <a:pt x="319087" y="61835"/>
                      <a:pt x="380922" y="0"/>
                      <a:pt x="4572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p:cNvSpPr/>
              <p:nvPr/>
            </p:nvSpPr>
            <p:spPr>
              <a:xfrm>
                <a:off x="5608178" y="728362"/>
                <a:ext cx="554498" cy="524813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3" name="Rounded Rectangle 162"/>
            <p:cNvSpPr/>
            <p:nvPr/>
          </p:nvSpPr>
          <p:spPr>
            <a:xfrm rot="5400000">
              <a:off x="4806465" y="-835029"/>
              <a:ext cx="606348" cy="7366920"/>
            </a:xfrm>
            <a:prstGeom prst="round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rot="5400000">
              <a:off x="3303523" y="-946241"/>
              <a:ext cx="1416091" cy="7627618"/>
              <a:chOff x="3331365" y="728362"/>
              <a:chExt cx="1023272" cy="5511742"/>
            </a:xfrm>
            <a:solidFill>
              <a:schemeClr val="accent1">
                <a:lumMod val="50000"/>
              </a:schemeClr>
            </a:solidFill>
          </p:grpSpPr>
          <p:grpSp>
            <p:nvGrpSpPr>
              <p:cNvPr id="11" name="Group 10"/>
              <p:cNvGrpSpPr/>
              <p:nvPr/>
            </p:nvGrpSpPr>
            <p:grpSpPr>
              <a:xfrm>
                <a:off x="3331365" y="1400511"/>
                <a:ext cx="1023272" cy="4839593"/>
                <a:chOff x="3321840" y="1400511"/>
                <a:chExt cx="1023272" cy="4839593"/>
              </a:xfrm>
              <a:grpFill/>
            </p:grpSpPr>
            <p:sp>
              <p:nvSpPr>
                <p:cNvPr id="12" name="Freeform 11"/>
                <p:cNvSpPr/>
                <p:nvPr/>
              </p:nvSpPr>
              <p:spPr>
                <a:xfrm>
                  <a:off x="3321840" y="1400511"/>
                  <a:ext cx="1004442" cy="4834385"/>
                </a:xfrm>
                <a:custGeom>
                  <a:avLst/>
                  <a:gdLst>
                    <a:gd name="connsiteX0" fmla="*/ 500063 w 1004442"/>
                    <a:gd name="connsiteY0" fmla="*/ 0 h 4834385"/>
                    <a:gd name="connsiteX1" fmla="*/ 638176 w 1004442"/>
                    <a:gd name="connsiteY1" fmla="*/ 138113 h 4834385"/>
                    <a:gd name="connsiteX2" fmla="*/ 638176 w 1004442"/>
                    <a:gd name="connsiteY2" fmla="*/ 3850930 h 4834385"/>
                    <a:gd name="connsiteX3" fmla="*/ 697708 w 1004442"/>
                    <a:gd name="connsiteY3" fmla="*/ 3869410 h 4834385"/>
                    <a:gd name="connsiteX4" fmla="*/ 1004442 w 1004442"/>
                    <a:gd name="connsiteY4" fmla="*/ 4332164 h 4834385"/>
                    <a:gd name="connsiteX5" fmla="*/ 502221 w 1004442"/>
                    <a:gd name="connsiteY5" fmla="*/ 4834385 h 4834385"/>
                    <a:gd name="connsiteX6" fmla="*/ 0 w 1004442"/>
                    <a:gd name="connsiteY6" fmla="*/ 4332164 h 4834385"/>
                    <a:gd name="connsiteX7" fmla="*/ 306734 w 1004442"/>
                    <a:gd name="connsiteY7" fmla="*/ 3869410 h 4834385"/>
                    <a:gd name="connsiteX8" fmla="*/ 361950 w 1004442"/>
                    <a:gd name="connsiteY8" fmla="*/ 3852270 h 4834385"/>
                    <a:gd name="connsiteX9" fmla="*/ 361950 w 1004442"/>
                    <a:gd name="connsiteY9" fmla="*/ 138113 h 4834385"/>
                    <a:gd name="connsiteX10" fmla="*/ 500063 w 1004442"/>
                    <a:gd name="connsiteY10" fmla="*/ 0 h 48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442" h="4834385">
                      <a:moveTo>
                        <a:pt x="500063" y="0"/>
                      </a:moveTo>
                      <a:cubicBezTo>
                        <a:pt x="576341" y="0"/>
                        <a:pt x="638176" y="61835"/>
                        <a:pt x="638176" y="138113"/>
                      </a:cubicBezTo>
                      <a:lnTo>
                        <a:pt x="638176" y="3850930"/>
                      </a:lnTo>
                      <a:lnTo>
                        <a:pt x="697708" y="3869410"/>
                      </a:lnTo>
                      <a:cubicBezTo>
                        <a:pt x="877963" y="3945652"/>
                        <a:pt x="1004442" y="4124138"/>
                        <a:pt x="1004442" y="4332164"/>
                      </a:cubicBezTo>
                      <a:cubicBezTo>
                        <a:pt x="1004442" y="4609533"/>
                        <a:pt x="779590" y="4834385"/>
                        <a:pt x="502221" y="4834385"/>
                      </a:cubicBezTo>
                      <a:cubicBezTo>
                        <a:pt x="224852" y="4834385"/>
                        <a:pt x="0" y="4609533"/>
                        <a:pt x="0" y="4332164"/>
                      </a:cubicBezTo>
                      <a:cubicBezTo>
                        <a:pt x="0" y="4124138"/>
                        <a:pt x="126479" y="3945652"/>
                        <a:pt x="306734" y="3869410"/>
                      </a:cubicBezTo>
                      <a:lnTo>
                        <a:pt x="361950" y="3852270"/>
                      </a:lnTo>
                      <a:lnTo>
                        <a:pt x="361950" y="138113"/>
                      </a:lnTo>
                      <a:cubicBezTo>
                        <a:pt x="361950" y="61835"/>
                        <a:pt x="423785" y="0"/>
                        <a:pt x="50006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Chord 12"/>
                <p:cNvSpPr/>
                <p:nvPr/>
              </p:nvSpPr>
              <p:spPr>
                <a:xfrm rot="7387574">
                  <a:off x="3430712" y="5325704"/>
                  <a:ext cx="914400" cy="914400"/>
                </a:xfrm>
                <a:prstGeom prst="chord">
                  <a:avLst>
                    <a:gd name="adj1" fmla="val 2700000"/>
                    <a:gd name="adj2" fmla="val 87887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ounded Rectangle 9"/>
              <p:cNvSpPr/>
              <p:nvPr/>
            </p:nvSpPr>
            <p:spPr>
              <a:xfrm>
                <a:off x="3609639" y="728362"/>
                <a:ext cx="438149" cy="532336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Chord 13"/>
            <p:cNvSpPr/>
            <p:nvPr/>
          </p:nvSpPr>
          <p:spPr>
            <a:xfrm rot="7387574">
              <a:off x="336235" y="2324169"/>
              <a:ext cx="914400" cy="914400"/>
            </a:xfrm>
            <a:prstGeom prst="chord">
              <a:avLst>
                <a:gd name="adj1" fmla="val 2700000"/>
                <a:gd name="adj2" fmla="val 8788729"/>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2" name="Group 671"/>
          <p:cNvGrpSpPr/>
          <p:nvPr/>
        </p:nvGrpSpPr>
        <p:grpSpPr>
          <a:xfrm>
            <a:off x="677305" y="-973612"/>
            <a:ext cx="5422752" cy="479576"/>
            <a:chOff x="3393484" y="7702924"/>
            <a:chExt cx="5422752" cy="479576"/>
          </a:xfrm>
        </p:grpSpPr>
        <p:cxnSp>
          <p:nvCxnSpPr>
            <p:cNvPr id="170" name="Straight Connector 169"/>
            <p:cNvCxnSpPr/>
            <p:nvPr/>
          </p:nvCxnSpPr>
          <p:spPr>
            <a:xfrm rot="5400000">
              <a:off x="3159484"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rot="5400000">
              <a:off x="3650463"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rot="5400000">
              <a:off x="4141442"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rot="5400000">
              <a:off x="4632421"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rot="5400000">
              <a:off x="5123400"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rot="5400000">
              <a:off x="56143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rot="5400000">
              <a:off x="610535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rot="5400000">
              <a:off x="659633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rot="5400000">
              <a:off x="708731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rot="5400000">
              <a:off x="757829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rot="5400000">
              <a:off x="80692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181" name="Group 180"/>
            <p:cNvGrpSpPr/>
            <p:nvPr/>
          </p:nvGrpSpPr>
          <p:grpSpPr>
            <a:xfrm>
              <a:off x="3454856" y="7702924"/>
              <a:ext cx="368232" cy="144000"/>
              <a:chOff x="1891090" y="5839488"/>
              <a:chExt cx="368232" cy="144000"/>
            </a:xfrm>
          </p:grpSpPr>
          <p:cxnSp>
            <p:nvCxnSpPr>
              <p:cNvPr id="264" name="Straight Connector 26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2" name="Group 181"/>
            <p:cNvGrpSpPr/>
            <p:nvPr/>
          </p:nvGrpSpPr>
          <p:grpSpPr>
            <a:xfrm>
              <a:off x="3945837" y="7702924"/>
              <a:ext cx="368232" cy="144000"/>
              <a:chOff x="1891090" y="5839488"/>
              <a:chExt cx="368232" cy="144000"/>
            </a:xfrm>
          </p:grpSpPr>
          <p:cxnSp>
            <p:nvCxnSpPr>
              <p:cNvPr id="257" name="Straight Connector 256"/>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3" name="Group 182"/>
            <p:cNvGrpSpPr/>
            <p:nvPr/>
          </p:nvGrpSpPr>
          <p:grpSpPr>
            <a:xfrm>
              <a:off x="4436814" y="7702924"/>
              <a:ext cx="368232" cy="144000"/>
              <a:chOff x="1891090" y="5839488"/>
              <a:chExt cx="368232" cy="144000"/>
            </a:xfrm>
          </p:grpSpPr>
          <p:cxnSp>
            <p:nvCxnSpPr>
              <p:cNvPr id="250" name="Straight Connector 249"/>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4" name="Group 183"/>
            <p:cNvGrpSpPr/>
            <p:nvPr/>
          </p:nvGrpSpPr>
          <p:grpSpPr>
            <a:xfrm>
              <a:off x="4927795" y="7702924"/>
              <a:ext cx="368232" cy="144000"/>
              <a:chOff x="1891090" y="5839488"/>
              <a:chExt cx="368232" cy="144000"/>
            </a:xfrm>
          </p:grpSpPr>
          <p:cxnSp>
            <p:nvCxnSpPr>
              <p:cNvPr id="243" name="Straight Connector 242"/>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5" name="Group 184"/>
            <p:cNvGrpSpPr/>
            <p:nvPr/>
          </p:nvGrpSpPr>
          <p:grpSpPr>
            <a:xfrm>
              <a:off x="5418774" y="7702924"/>
              <a:ext cx="368232" cy="144000"/>
              <a:chOff x="1891090" y="5839488"/>
              <a:chExt cx="368232" cy="144000"/>
            </a:xfrm>
          </p:grpSpPr>
          <p:cxnSp>
            <p:nvCxnSpPr>
              <p:cNvPr id="236" name="Straight Connector 235"/>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5909753" y="7702924"/>
              <a:ext cx="368232" cy="144000"/>
              <a:chOff x="1891090" y="5839488"/>
              <a:chExt cx="368232" cy="144000"/>
            </a:xfrm>
          </p:grpSpPr>
          <p:cxnSp>
            <p:nvCxnSpPr>
              <p:cNvPr id="229" name="Straight Connector 228"/>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7" name="Group 186"/>
            <p:cNvGrpSpPr/>
            <p:nvPr/>
          </p:nvGrpSpPr>
          <p:grpSpPr>
            <a:xfrm>
              <a:off x="6400733" y="7702924"/>
              <a:ext cx="368232" cy="144000"/>
              <a:chOff x="1891090" y="5839488"/>
              <a:chExt cx="368232" cy="144000"/>
            </a:xfrm>
          </p:grpSpPr>
          <p:cxnSp>
            <p:nvCxnSpPr>
              <p:cNvPr id="222" name="Straight Connector 221"/>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8" name="Group 187"/>
            <p:cNvGrpSpPr/>
            <p:nvPr/>
          </p:nvGrpSpPr>
          <p:grpSpPr>
            <a:xfrm>
              <a:off x="6891713" y="7702924"/>
              <a:ext cx="368232" cy="144000"/>
              <a:chOff x="1891090" y="5839488"/>
              <a:chExt cx="368232" cy="144000"/>
            </a:xfrm>
          </p:grpSpPr>
          <p:cxnSp>
            <p:nvCxnSpPr>
              <p:cNvPr id="215" name="Straight Connector 214"/>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9" name="Group 188"/>
            <p:cNvGrpSpPr/>
            <p:nvPr/>
          </p:nvGrpSpPr>
          <p:grpSpPr>
            <a:xfrm>
              <a:off x="7382693" y="7702924"/>
              <a:ext cx="368232" cy="144000"/>
              <a:chOff x="1891090" y="5839488"/>
              <a:chExt cx="368232" cy="144000"/>
            </a:xfrm>
          </p:grpSpPr>
          <p:cxnSp>
            <p:nvCxnSpPr>
              <p:cNvPr id="208" name="Straight Connector 207"/>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0" name="Group 189"/>
            <p:cNvGrpSpPr/>
            <p:nvPr/>
          </p:nvGrpSpPr>
          <p:grpSpPr>
            <a:xfrm>
              <a:off x="7873673" y="7702924"/>
              <a:ext cx="368232" cy="144000"/>
              <a:chOff x="1891090" y="5839488"/>
              <a:chExt cx="368232" cy="144000"/>
            </a:xfrm>
          </p:grpSpPr>
          <p:cxnSp>
            <p:nvCxnSpPr>
              <p:cNvPr id="201" name="Straight Connector 200"/>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1" name="Group 190"/>
            <p:cNvGrpSpPr/>
            <p:nvPr/>
          </p:nvGrpSpPr>
          <p:grpSpPr>
            <a:xfrm>
              <a:off x="8370692" y="7702924"/>
              <a:ext cx="368232" cy="144000"/>
              <a:chOff x="1891090" y="5839488"/>
              <a:chExt cx="368232" cy="144000"/>
            </a:xfrm>
          </p:grpSpPr>
          <p:cxnSp>
            <p:nvCxnSpPr>
              <p:cNvPr id="194" name="Straight Connector 19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192" name="Straight Connector 191"/>
            <p:cNvCxnSpPr/>
            <p:nvPr/>
          </p:nvCxnSpPr>
          <p:spPr>
            <a:xfrm rot="5400000">
              <a:off x="8582236"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45" name="Group 644"/>
          <p:cNvGrpSpPr/>
          <p:nvPr/>
        </p:nvGrpSpPr>
        <p:grpSpPr>
          <a:xfrm>
            <a:off x="1552310" y="2543300"/>
            <a:ext cx="6941126" cy="468000"/>
            <a:chOff x="1552310" y="2543300"/>
            <a:chExt cx="6941126" cy="468000"/>
          </a:xfrm>
        </p:grpSpPr>
        <p:cxnSp>
          <p:nvCxnSpPr>
            <p:cNvPr id="17" name="Straight Connector 16"/>
            <p:cNvCxnSpPr/>
            <p:nvPr/>
          </p:nvCxnSpPr>
          <p:spPr>
            <a:xfrm rot="5400000">
              <a:off x="131831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181410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230990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280569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330149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379728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29308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478887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a:off x="528467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78046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627626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5400000">
              <a:off x="677205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rot="5400000">
              <a:off x="726785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5400000">
              <a:off x="776364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5400000">
              <a:off x="8259436"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527" name="Group 526"/>
            <p:cNvGrpSpPr/>
            <p:nvPr/>
          </p:nvGrpSpPr>
          <p:grpSpPr>
            <a:xfrm>
              <a:off x="1614284" y="2545731"/>
              <a:ext cx="371844" cy="144000"/>
              <a:chOff x="1614284" y="2545731"/>
              <a:chExt cx="371844" cy="144000"/>
            </a:xfrm>
          </p:grpSpPr>
          <p:cxnSp>
            <p:nvCxnSpPr>
              <p:cNvPr id="373" name="Straight Connector 37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16" name="Group 515"/>
            <p:cNvGrpSpPr/>
            <p:nvPr/>
          </p:nvGrpSpPr>
          <p:grpSpPr>
            <a:xfrm>
              <a:off x="8060212" y="2545731"/>
              <a:ext cx="371844" cy="144000"/>
              <a:chOff x="1614284" y="2545731"/>
              <a:chExt cx="371844" cy="144000"/>
            </a:xfrm>
          </p:grpSpPr>
          <p:cxnSp>
            <p:nvCxnSpPr>
              <p:cNvPr id="517" name="Straight Connector 51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5400000">
                <a:off x="1666232"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rot="5400000">
                <a:off x="172820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rot="5400000">
                <a:off x="179018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p:cNvCxnSpPr/>
              <p:nvPr/>
            </p:nvCxnSpPr>
            <p:spPr>
              <a:xfrm rot="5400000">
                <a:off x="185215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rot="5400000">
                <a:off x="160425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28" name="Group 527"/>
            <p:cNvGrpSpPr/>
            <p:nvPr/>
          </p:nvGrpSpPr>
          <p:grpSpPr>
            <a:xfrm>
              <a:off x="2110125" y="2545731"/>
              <a:ext cx="371844" cy="144000"/>
              <a:chOff x="1614284" y="2545731"/>
              <a:chExt cx="371844" cy="144000"/>
            </a:xfrm>
          </p:grpSpPr>
          <p:cxnSp>
            <p:nvCxnSpPr>
              <p:cNvPr id="529" name="Straight Connector 52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37" name="Group 536"/>
            <p:cNvGrpSpPr/>
            <p:nvPr/>
          </p:nvGrpSpPr>
          <p:grpSpPr>
            <a:xfrm>
              <a:off x="2605966" y="2545731"/>
              <a:ext cx="371844" cy="144000"/>
              <a:chOff x="1614284" y="2545731"/>
              <a:chExt cx="371844" cy="144000"/>
            </a:xfrm>
          </p:grpSpPr>
          <p:cxnSp>
            <p:nvCxnSpPr>
              <p:cNvPr id="538" name="Straight Connector 53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46" name="Group 545"/>
            <p:cNvGrpSpPr/>
            <p:nvPr/>
          </p:nvGrpSpPr>
          <p:grpSpPr>
            <a:xfrm>
              <a:off x="3101807" y="2545731"/>
              <a:ext cx="371844" cy="144000"/>
              <a:chOff x="1614284" y="2545731"/>
              <a:chExt cx="371844" cy="144000"/>
            </a:xfrm>
          </p:grpSpPr>
          <p:cxnSp>
            <p:nvCxnSpPr>
              <p:cNvPr id="547" name="Straight Connector 54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7648" y="2545731"/>
              <a:ext cx="371844" cy="144000"/>
              <a:chOff x="1614284" y="2545731"/>
              <a:chExt cx="371844" cy="144000"/>
            </a:xfrm>
          </p:grpSpPr>
          <p:cxnSp>
            <p:nvCxnSpPr>
              <p:cNvPr id="556" name="Straight Connector 555"/>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64" name="Group 563"/>
            <p:cNvGrpSpPr/>
            <p:nvPr/>
          </p:nvGrpSpPr>
          <p:grpSpPr>
            <a:xfrm>
              <a:off x="4093489" y="2545731"/>
              <a:ext cx="371844" cy="144000"/>
              <a:chOff x="1614284" y="2545731"/>
              <a:chExt cx="371844" cy="144000"/>
            </a:xfrm>
          </p:grpSpPr>
          <p:cxnSp>
            <p:nvCxnSpPr>
              <p:cNvPr id="565" name="Straight Connector 564"/>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73" name="Group 572"/>
            <p:cNvGrpSpPr/>
            <p:nvPr/>
          </p:nvGrpSpPr>
          <p:grpSpPr>
            <a:xfrm>
              <a:off x="4589330" y="2545731"/>
              <a:ext cx="371844" cy="144000"/>
              <a:chOff x="1614284" y="2545731"/>
              <a:chExt cx="371844" cy="144000"/>
            </a:xfrm>
          </p:grpSpPr>
          <p:cxnSp>
            <p:nvCxnSpPr>
              <p:cNvPr id="574" name="Straight Connector 573"/>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82" name="Group 581"/>
            <p:cNvGrpSpPr/>
            <p:nvPr/>
          </p:nvGrpSpPr>
          <p:grpSpPr>
            <a:xfrm>
              <a:off x="5085171" y="2545731"/>
              <a:ext cx="371844" cy="144000"/>
              <a:chOff x="1614284" y="2545731"/>
              <a:chExt cx="371844" cy="144000"/>
            </a:xfrm>
          </p:grpSpPr>
          <p:cxnSp>
            <p:nvCxnSpPr>
              <p:cNvPr id="583" name="Straight Connector 58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91" name="Group 590"/>
            <p:cNvGrpSpPr/>
            <p:nvPr/>
          </p:nvGrpSpPr>
          <p:grpSpPr>
            <a:xfrm>
              <a:off x="5581012" y="2545731"/>
              <a:ext cx="371844" cy="144000"/>
              <a:chOff x="1614284" y="2545731"/>
              <a:chExt cx="371844" cy="144000"/>
            </a:xfrm>
          </p:grpSpPr>
          <p:cxnSp>
            <p:nvCxnSpPr>
              <p:cNvPr id="592" name="Straight Connector 591"/>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0" name="Group 599"/>
            <p:cNvGrpSpPr/>
            <p:nvPr/>
          </p:nvGrpSpPr>
          <p:grpSpPr>
            <a:xfrm>
              <a:off x="6076853" y="2545731"/>
              <a:ext cx="371844" cy="144000"/>
              <a:chOff x="1614284" y="2545731"/>
              <a:chExt cx="371844" cy="144000"/>
            </a:xfrm>
          </p:grpSpPr>
          <p:cxnSp>
            <p:nvCxnSpPr>
              <p:cNvPr id="601" name="Straight Connector 600"/>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9" name="Group 608"/>
            <p:cNvGrpSpPr/>
            <p:nvPr/>
          </p:nvGrpSpPr>
          <p:grpSpPr>
            <a:xfrm>
              <a:off x="6572694" y="2545731"/>
              <a:ext cx="371844" cy="144000"/>
              <a:chOff x="1614284" y="2545731"/>
              <a:chExt cx="371844" cy="144000"/>
            </a:xfrm>
          </p:grpSpPr>
          <p:cxnSp>
            <p:nvCxnSpPr>
              <p:cNvPr id="610" name="Straight Connector 609"/>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18" name="Group 617"/>
            <p:cNvGrpSpPr/>
            <p:nvPr/>
          </p:nvGrpSpPr>
          <p:grpSpPr>
            <a:xfrm>
              <a:off x="7068535" y="2545731"/>
              <a:ext cx="371844" cy="144000"/>
              <a:chOff x="1614284" y="2545731"/>
              <a:chExt cx="371844" cy="144000"/>
            </a:xfrm>
          </p:grpSpPr>
          <p:cxnSp>
            <p:nvCxnSpPr>
              <p:cNvPr id="619" name="Straight Connector 61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27" name="Group 626"/>
            <p:cNvGrpSpPr/>
            <p:nvPr/>
          </p:nvGrpSpPr>
          <p:grpSpPr>
            <a:xfrm>
              <a:off x="7564376" y="2545731"/>
              <a:ext cx="371844" cy="144000"/>
              <a:chOff x="1614284" y="2545731"/>
              <a:chExt cx="371844" cy="144000"/>
            </a:xfrm>
          </p:grpSpPr>
          <p:cxnSp>
            <p:nvCxnSpPr>
              <p:cNvPr id="628" name="Straight Connector 62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cxnSp>
        <p:nvCxnSpPr>
          <p:cNvPr id="116" name="Straight Connector 115"/>
          <p:cNvCxnSpPr/>
          <p:nvPr/>
        </p:nvCxnSpPr>
        <p:spPr>
          <a:xfrm rot="5400000">
            <a:off x="758938" y="3509817"/>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2534181"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2770354"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57" name="Rectangle 156"/>
          <p:cNvSpPr/>
          <p:nvPr/>
        </p:nvSpPr>
        <p:spPr>
          <a:xfrm rot="878102">
            <a:off x="4815100" y="2246035"/>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0" name="Straight Connector 149"/>
          <p:cNvCxnSpPr/>
          <p:nvPr/>
        </p:nvCxnSpPr>
        <p:spPr>
          <a:xfrm rot="5400000">
            <a:off x="652310"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rot="5400000">
            <a:off x="4918964"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rot="5400000">
            <a:off x="5492621"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rot="5400000">
            <a:off x="7410103"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5" name="Group 134"/>
          <p:cNvGrpSpPr/>
          <p:nvPr/>
        </p:nvGrpSpPr>
        <p:grpSpPr>
          <a:xfrm>
            <a:off x="3692426" y="1281146"/>
            <a:ext cx="1178169" cy="999011"/>
            <a:chOff x="5471263" y="2360645"/>
            <a:chExt cx="1178169" cy="999011"/>
          </a:xfrm>
        </p:grpSpPr>
        <p:sp>
          <p:nvSpPr>
            <p:cNvPr id="136" name="Rounded Rectangle 135">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37" name="Group 136"/>
            <p:cNvGrpSpPr/>
            <p:nvPr/>
          </p:nvGrpSpPr>
          <p:grpSpPr>
            <a:xfrm>
              <a:off x="5540458" y="2414043"/>
              <a:ext cx="1108974" cy="909631"/>
              <a:chOff x="545052" y="3539508"/>
              <a:chExt cx="1108974" cy="909631"/>
            </a:xfrm>
          </p:grpSpPr>
          <p:sp>
            <p:nvSpPr>
              <p:cNvPr id="139" name="TextBox 138"/>
              <p:cNvSpPr txBox="1"/>
              <p:nvPr/>
            </p:nvSpPr>
            <p:spPr>
              <a:xfrm>
                <a:off x="825934" y="3539508"/>
                <a:ext cx="828092" cy="307777"/>
              </a:xfrm>
              <a:prstGeom prst="rect">
                <a:avLst/>
              </a:prstGeom>
              <a:noFill/>
            </p:spPr>
            <p:txBody>
              <a:bodyPr wrap="square" lIns="0" tIns="0" rIns="0" bIns="0" rtlCol="0">
                <a:spAutoFit/>
              </a:bodyPr>
              <a:lstStyle/>
              <a:p>
                <a:pPr algn="ctr"/>
                <a:r>
                  <a:rPr lang="en-GB" sz="2000" b="1" dirty="0"/>
                  <a:t>18</a:t>
                </a:r>
              </a:p>
            </p:txBody>
          </p:sp>
          <p:sp>
            <p:nvSpPr>
              <p:cNvPr id="140" name="TextBox 139"/>
              <p:cNvSpPr txBox="1"/>
              <p:nvPr/>
            </p:nvSpPr>
            <p:spPr>
              <a:xfrm>
                <a:off x="545052" y="4264473"/>
                <a:ext cx="828092" cy="184666"/>
              </a:xfrm>
              <a:prstGeom prst="rect">
                <a:avLst/>
              </a:prstGeom>
              <a:noFill/>
            </p:spPr>
            <p:txBody>
              <a:bodyPr wrap="square" lIns="0" tIns="0" rIns="0" bIns="0" rtlCol="0">
                <a:spAutoFit/>
              </a:bodyPr>
              <a:lstStyle/>
              <a:p>
                <a:pPr algn="ctr"/>
                <a:r>
                  <a:rPr lang="en-GB" sz="1200" b="1" dirty="0"/>
                  <a:t>Argon</a:t>
                </a:r>
              </a:p>
            </p:txBody>
          </p:sp>
        </p:grpSp>
      </p:grpSp>
      <p:grpSp>
        <p:nvGrpSpPr>
          <p:cNvPr id="127" name="Group 126"/>
          <p:cNvGrpSpPr/>
          <p:nvPr/>
        </p:nvGrpSpPr>
        <p:grpSpPr>
          <a:xfrm>
            <a:off x="3454901" y="3356308"/>
            <a:ext cx="1248913" cy="999011"/>
            <a:chOff x="3297230" y="2360645"/>
            <a:chExt cx="1248913" cy="999011"/>
          </a:xfrm>
        </p:grpSpPr>
        <p:sp>
          <p:nvSpPr>
            <p:cNvPr id="128" name="Rounded Rectangle 127">
              <a:hlinkClick r:id="" action="ppaction://customshow?id=0"/>
              <a:hlinkHover r:id="" action="ppaction://noaction" highlightClick="1"/>
            </p:cNvPr>
            <p:cNvSpPr/>
            <p:nvPr/>
          </p:nvSpPr>
          <p:spPr>
            <a:xfrm>
              <a:off x="3297230"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29" name="Group 128"/>
            <p:cNvGrpSpPr/>
            <p:nvPr/>
          </p:nvGrpSpPr>
          <p:grpSpPr>
            <a:xfrm>
              <a:off x="3381209" y="2414043"/>
              <a:ext cx="1164934" cy="909631"/>
              <a:chOff x="3297230" y="2401362"/>
              <a:chExt cx="1164934" cy="909631"/>
            </a:xfrm>
          </p:grpSpPr>
          <p:sp>
            <p:nvSpPr>
              <p:cNvPr id="130" name="TextBox 129"/>
              <p:cNvSpPr txBox="1"/>
              <p:nvPr/>
            </p:nvSpPr>
            <p:spPr>
              <a:xfrm>
                <a:off x="3297230" y="262664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en-GB" sz="3200" b="1" dirty="0"/>
                  <a:t>N</a:t>
                </a:r>
                <a:r>
                  <a:rPr lang="en-GB" sz="1400" b="1" dirty="0"/>
                  <a:t>2</a:t>
                </a:r>
              </a:p>
            </p:txBody>
          </p:sp>
          <p:sp>
            <p:nvSpPr>
              <p:cNvPr id="131" name="TextBox 130"/>
              <p:cNvSpPr txBox="1"/>
              <p:nvPr/>
            </p:nvSpPr>
            <p:spPr>
              <a:xfrm>
                <a:off x="3634072" y="2401362"/>
                <a:ext cx="828092" cy="307777"/>
              </a:xfrm>
              <a:prstGeom prst="rect">
                <a:avLst/>
              </a:prstGeom>
              <a:noFill/>
            </p:spPr>
            <p:txBody>
              <a:bodyPr wrap="square" lIns="0" tIns="0" rIns="0" bIns="0" rtlCol="0">
                <a:spAutoFit/>
              </a:bodyPr>
              <a:lstStyle/>
              <a:p>
                <a:pPr algn="ctr"/>
                <a:r>
                  <a:rPr lang="en-GB" sz="2000" b="1" dirty="0"/>
                  <a:t>7</a:t>
                </a:r>
              </a:p>
            </p:txBody>
          </p:sp>
          <p:sp>
            <p:nvSpPr>
              <p:cNvPr id="132" name="TextBox 131"/>
              <p:cNvSpPr txBox="1"/>
              <p:nvPr/>
            </p:nvSpPr>
            <p:spPr>
              <a:xfrm>
                <a:off x="3297230" y="3126327"/>
                <a:ext cx="828092" cy="184666"/>
              </a:xfrm>
              <a:prstGeom prst="rect">
                <a:avLst/>
              </a:prstGeom>
              <a:noFill/>
            </p:spPr>
            <p:txBody>
              <a:bodyPr wrap="square" lIns="0" tIns="0" rIns="0" bIns="0" rtlCol="0">
                <a:spAutoFit/>
              </a:bodyPr>
              <a:lstStyle/>
              <a:p>
                <a:pPr algn="ctr"/>
                <a:r>
                  <a:rPr lang="en-GB" sz="1200" b="1" dirty="0"/>
                  <a:t>Nitrogen</a:t>
                </a:r>
              </a:p>
            </p:txBody>
          </p:sp>
        </p:grpSp>
      </p:grpSp>
      <p:sp>
        <p:nvSpPr>
          <p:cNvPr id="668" name="Text Placeholder 11"/>
          <p:cNvSpPr>
            <a:spLocks noGrp="1"/>
          </p:cNvSpPr>
          <p:nvPr>
            <p:ph type="body" sz="quarter" idx="4294967295"/>
          </p:nvPr>
        </p:nvSpPr>
        <p:spPr>
          <a:xfrm>
            <a:off x="468313" y="692696"/>
            <a:ext cx="7488065" cy="369332"/>
          </a:xfrm>
        </p:spPr>
        <p:txBody>
          <a:bodyPr>
            <a:normAutofit fontScale="92500" lnSpcReduction="20000"/>
          </a:bodyPr>
          <a:lstStyle/>
          <a:p>
            <a:r>
              <a:rPr lang="en-GB" dirty="0"/>
              <a:t>Cryogenic vs daily life range of temperatures </a:t>
            </a:r>
          </a:p>
        </p:txBody>
      </p:sp>
      <p:sp>
        <p:nvSpPr>
          <p:cNvPr id="667" name="Title 2"/>
          <p:cNvSpPr>
            <a:spLocks noGrp="1"/>
          </p:cNvSpPr>
          <p:nvPr>
            <p:ph type="title"/>
          </p:nvPr>
        </p:nvSpPr>
        <p:spPr>
          <a:xfrm>
            <a:off x="468000" y="299357"/>
            <a:ext cx="7488000" cy="430887"/>
          </a:xfrm>
        </p:spPr>
        <p:txBody>
          <a:bodyPr/>
          <a:lstStyle/>
          <a:p>
            <a:r>
              <a:rPr lang="en-GB" dirty="0"/>
              <a:t>Basics</a:t>
            </a:r>
          </a:p>
        </p:txBody>
      </p:sp>
      <p:sp>
        <p:nvSpPr>
          <p:cNvPr id="669" name="Rectangle 668"/>
          <p:cNvSpPr/>
          <p:nvPr/>
        </p:nvSpPr>
        <p:spPr>
          <a:xfrm rot="878102">
            <a:off x="5031564" y="2246035"/>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0" name="Rectangle 669"/>
          <p:cNvSpPr/>
          <p:nvPr/>
        </p:nvSpPr>
        <p:spPr>
          <a:xfrm rot="878102">
            <a:off x="5248028" y="2246036"/>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1" name="Rectangle 670"/>
          <p:cNvSpPr/>
          <p:nvPr/>
        </p:nvSpPr>
        <p:spPr>
          <a:xfrm rot="878102">
            <a:off x="5464493" y="2246037"/>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 name="Group 2"/>
          <p:cNvGrpSpPr/>
          <p:nvPr/>
        </p:nvGrpSpPr>
        <p:grpSpPr>
          <a:xfrm>
            <a:off x="5844942" y="3356308"/>
            <a:ext cx="1178169" cy="999011"/>
            <a:chOff x="5687254" y="-90711"/>
            <a:chExt cx="1178169" cy="999011"/>
          </a:xfrm>
        </p:grpSpPr>
        <p:grpSp>
          <p:nvGrpSpPr>
            <p:cNvPr id="350" name="Group 349"/>
            <p:cNvGrpSpPr/>
            <p:nvPr/>
          </p:nvGrpSpPr>
          <p:grpSpPr>
            <a:xfrm>
              <a:off x="5687254" y="-90711"/>
              <a:ext cx="1178169" cy="999011"/>
              <a:chOff x="5471263" y="2360645"/>
              <a:chExt cx="1178169" cy="999011"/>
            </a:xfrm>
          </p:grpSpPr>
          <p:sp>
            <p:nvSpPr>
              <p:cNvPr id="351" name="Rounded Rectangle 350">
                <a:hlinkClick r:id="rId4" action="ppaction://hlinksldjump"/>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52" name="Group 351"/>
              <p:cNvGrpSpPr/>
              <p:nvPr/>
            </p:nvGrpSpPr>
            <p:grpSpPr>
              <a:xfrm>
                <a:off x="5481734" y="2414043"/>
                <a:ext cx="1167698" cy="909631"/>
                <a:chOff x="486328" y="3539508"/>
                <a:chExt cx="1167698" cy="909631"/>
              </a:xfrm>
            </p:grpSpPr>
            <p:sp>
              <p:nvSpPr>
                <p:cNvPr id="353" name="TextBox 352"/>
                <p:cNvSpPr txBox="1"/>
                <p:nvPr/>
              </p:nvSpPr>
              <p:spPr>
                <a:xfrm>
                  <a:off x="545052" y="3764787"/>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spc="300" dirty="0"/>
                    <a:t>HO</a:t>
                  </a:r>
                </a:p>
              </p:txBody>
            </p:sp>
            <p:sp>
              <p:nvSpPr>
                <p:cNvPr id="354" name="TextBox 353"/>
                <p:cNvSpPr txBox="1"/>
                <p:nvPr/>
              </p:nvSpPr>
              <p:spPr>
                <a:xfrm>
                  <a:off x="825934" y="3539508"/>
                  <a:ext cx="828092" cy="307777"/>
                </a:xfrm>
                <a:prstGeom prst="rect">
                  <a:avLst/>
                </a:prstGeom>
                <a:noFill/>
              </p:spPr>
              <p:txBody>
                <a:bodyPr wrap="square" lIns="0" tIns="0" rIns="0" bIns="0" rtlCol="0">
                  <a:spAutoFit/>
                </a:bodyPr>
                <a:lstStyle/>
                <a:p>
                  <a:pPr algn="ctr"/>
                  <a:endParaRPr lang="en-GB" sz="2000" b="1" dirty="0"/>
                </a:p>
              </p:txBody>
            </p:sp>
            <p:sp>
              <p:nvSpPr>
                <p:cNvPr id="355" name="TextBox 354"/>
                <p:cNvSpPr txBox="1"/>
                <p:nvPr/>
              </p:nvSpPr>
              <p:spPr>
                <a:xfrm>
                  <a:off x="486328" y="4264473"/>
                  <a:ext cx="977283" cy="184666"/>
                </a:xfrm>
                <a:prstGeom prst="rect">
                  <a:avLst/>
                </a:prstGeom>
                <a:noFill/>
              </p:spPr>
              <p:txBody>
                <a:bodyPr wrap="square" lIns="0" tIns="0" rIns="0" bIns="0" rtlCol="0">
                  <a:spAutoFit/>
                </a:bodyPr>
                <a:lstStyle/>
                <a:p>
                  <a:pPr algn="ctr"/>
                  <a:r>
                    <a:rPr lang="en-GB" sz="1200" b="1" dirty="0"/>
                    <a:t>Freezing </a:t>
                  </a:r>
                  <a:r>
                    <a:rPr lang="fr-CH" sz="1200" b="1" dirty="0"/>
                    <a:t>pt.</a:t>
                  </a:r>
                  <a:endParaRPr lang="en-GB" sz="1200" b="1" dirty="0"/>
                </a:p>
              </p:txBody>
            </p:sp>
            <p:sp>
              <p:nvSpPr>
                <p:cNvPr id="358" name="TextBox 357"/>
                <p:cNvSpPr txBox="1"/>
                <p:nvPr/>
              </p:nvSpPr>
              <p:spPr>
                <a:xfrm>
                  <a:off x="529944" y="4060746"/>
                  <a:ext cx="828092" cy="246221"/>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1600" b="1" dirty="0"/>
                    <a:t>2</a:t>
                  </a:r>
                  <a:endParaRPr lang="fr-CH" sz="3200" b="1" dirty="0"/>
                </a:p>
              </p:txBody>
            </p:sp>
          </p:grpSp>
        </p:grpSp>
        <p:pic>
          <p:nvPicPr>
            <p:cNvPr id="356" name="Picture 3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grpSp>
        <p:nvGrpSpPr>
          <p:cNvPr id="372" name="Group 371"/>
          <p:cNvGrpSpPr/>
          <p:nvPr/>
        </p:nvGrpSpPr>
        <p:grpSpPr>
          <a:xfrm>
            <a:off x="7285345" y="3356308"/>
            <a:ext cx="999011" cy="999011"/>
            <a:chOff x="5687254" y="-90711"/>
            <a:chExt cx="999011" cy="999011"/>
          </a:xfrm>
        </p:grpSpPr>
        <p:grpSp>
          <p:nvGrpSpPr>
            <p:cNvPr id="381" name="Group 380"/>
            <p:cNvGrpSpPr/>
            <p:nvPr/>
          </p:nvGrpSpPr>
          <p:grpSpPr>
            <a:xfrm>
              <a:off x="5687254" y="-90711"/>
              <a:ext cx="999011" cy="999011"/>
              <a:chOff x="5471263" y="2360645"/>
              <a:chExt cx="999011" cy="999011"/>
            </a:xfrm>
          </p:grpSpPr>
          <p:sp>
            <p:nvSpPr>
              <p:cNvPr id="383" name="Rounded Rectangle 382">
                <a:hlinkClick r:id="rId6" action="ppaction://hlinksldjump"/>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84" name="Group 383"/>
              <p:cNvGrpSpPr/>
              <p:nvPr/>
            </p:nvGrpSpPr>
            <p:grpSpPr>
              <a:xfrm>
                <a:off x="5525350" y="2639322"/>
                <a:ext cx="892060" cy="684352"/>
                <a:chOff x="529944" y="3764787"/>
                <a:chExt cx="892060" cy="684352"/>
              </a:xfrm>
            </p:grpSpPr>
            <p:sp>
              <p:nvSpPr>
                <p:cNvPr id="385" name="TextBox 384"/>
                <p:cNvSpPr txBox="1"/>
                <p:nvPr/>
              </p:nvSpPr>
              <p:spPr>
                <a:xfrm>
                  <a:off x="545052" y="3764787"/>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spc="300" dirty="0"/>
                    <a:t>HO</a:t>
                  </a:r>
                </a:p>
              </p:txBody>
            </p:sp>
            <p:sp>
              <p:nvSpPr>
                <p:cNvPr id="387" name="TextBox 386"/>
                <p:cNvSpPr txBox="1"/>
                <p:nvPr/>
              </p:nvSpPr>
              <p:spPr>
                <a:xfrm>
                  <a:off x="545052" y="4264473"/>
                  <a:ext cx="876952" cy="184666"/>
                </a:xfrm>
                <a:prstGeom prst="rect">
                  <a:avLst/>
                </a:prstGeom>
                <a:noFill/>
              </p:spPr>
              <p:txBody>
                <a:bodyPr wrap="square" lIns="0" tIns="0" rIns="0" bIns="0" rtlCol="0">
                  <a:spAutoFit/>
                </a:bodyPr>
                <a:lstStyle/>
                <a:p>
                  <a:pPr algn="ctr"/>
                  <a:r>
                    <a:rPr lang="en-GB" sz="1200" b="1" dirty="0"/>
                    <a:t>Boiling</a:t>
                  </a:r>
                  <a:r>
                    <a:rPr lang="fr-CH" sz="1200" b="1" dirty="0"/>
                    <a:t> pt.</a:t>
                  </a:r>
                  <a:endParaRPr lang="en-GB" sz="1200" b="1" dirty="0"/>
                </a:p>
              </p:txBody>
            </p:sp>
            <p:sp>
              <p:nvSpPr>
                <p:cNvPr id="388" name="TextBox 387"/>
                <p:cNvSpPr txBox="1"/>
                <p:nvPr/>
              </p:nvSpPr>
              <p:spPr>
                <a:xfrm>
                  <a:off x="529944" y="4060746"/>
                  <a:ext cx="828092" cy="246221"/>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1600" b="1" dirty="0"/>
                    <a:t>2</a:t>
                  </a:r>
                  <a:endParaRPr lang="fr-CH" sz="3200" b="1" dirty="0"/>
                </a:p>
              </p:txBody>
            </p:sp>
          </p:grpSp>
        </p:grpSp>
        <p:pic>
          <p:nvPicPr>
            <p:cNvPr id="382" name="Picture 38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grpSp>
        <p:nvGrpSpPr>
          <p:cNvPr id="389" name="Group 388"/>
          <p:cNvGrpSpPr/>
          <p:nvPr/>
        </p:nvGrpSpPr>
        <p:grpSpPr>
          <a:xfrm>
            <a:off x="6419007" y="1278470"/>
            <a:ext cx="999011" cy="999011"/>
            <a:chOff x="5687254" y="-90711"/>
            <a:chExt cx="999011" cy="999011"/>
          </a:xfrm>
        </p:grpSpPr>
        <p:grpSp>
          <p:nvGrpSpPr>
            <p:cNvPr id="390" name="Group 389"/>
            <p:cNvGrpSpPr/>
            <p:nvPr/>
          </p:nvGrpSpPr>
          <p:grpSpPr>
            <a:xfrm>
              <a:off x="5687254" y="-90711"/>
              <a:ext cx="999011" cy="999011"/>
              <a:chOff x="5471263" y="2360645"/>
              <a:chExt cx="999011" cy="999011"/>
            </a:xfrm>
          </p:grpSpPr>
          <p:sp>
            <p:nvSpPr>
              <p:cNvPr id="392" name="Rounded Rectangle 391">
                <a:hlinkClick r:id="rId7" action="ppaction://hlinksldjump"/>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4" name="TextBox 393"/>
              <p:cNvSpPr txBox="1"/>
              <p:nvPr/>
            </p:nvSpPr>
            <p:spPr>
              <a:xfrm>
                <a:off x="5558930" y="2694738"/>
                <a:ext cx="828092" cy="615553"/>
              </a:xfrm>
              <a:prstGeom prst="rect">
                <a:avLst/>
              </a:prstGeom>
              <a:noFill/>
              <a:effectLst>
                <a:outerShdw blurRad="50800" dist="25400" dir="2700000" algn="tl" rotWithShape="0">
                  <a:prstClr val="black">
                    <a:alpha val="40000"/>
                  </a:prstClr>
                </a:outerShdw>
              </a:effectLst>
            </p:spPr>
            <p:txBody>
              <a:bodyPr wrap="square" lIns="0" tIns="0" rIns="0" bIns="0" rtlCol="0">
                <a:spAutoFit/>
              </a:bodyPr>
              <a:lstStyle/>
              <a:p>
                <a:pPr algn="ctr"/>
                <a:r>
                  <a:rPr lang="fr-CH" sz="2000" b="1" dirty="0"/>
                  <a:t>Room</a:t>
                </a:r>
              </a:p>
              <a:p>
                <a:pPr algn="ctr"/>
                <a:r>
                  <a:rPr lang="fr-CH" sz="2000" b="1" dirty="0" err="1"/>
                  <a:t>Temp</a:t>
                </a:r>
                <a:r>
                  <a:rPr lang="fr-CH" sz="2000" b="1" dirty="0"/>
                  <a:t>.</a:t>
                </a:r>
              </a:p>
            </p:txBody>
          </p:sp>
        </p:grpSp>
        <p:pic>
          <p:nvPicPr>
            <p:cNvPr id="391" name="Picture 39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sp>
        <p:nvSpPr>
          <p:cNvPr id="402" name="TextBox 401"/>
          <p:cNvSpPr txBox="1"/>
          <p:nvPr/>
        </p:nvSpPr>
        <p:spPr>
          <a:xfrm>
            <a:off x="7242006" y="2787541"/>
            <a:ext cx="1611016" cy="461665"/>
          </a:xfrm>
          <a:prstGeom prst="rect">
            <a:avLst/>
          </a:prstGeom>
          <a:noFill/>
        </p:spPr>
        <p:txBody>
          <a:bodyPr wrap="square" rtlCol="0">
            <a:spAutoFit/>
          </a:bodyPr>
          <a:lstStyle/>
          <a:p>
            <a:r>
              <a:rPr lang="fr-CH" sz="2400" b="1" dirty="0">
                <a:solidFill>
                  <a:schemeClr val="bg1"/>
                </a:solidFill>
              </a:rPr>
              <a:t>373.15</a:t>
            </a:r>
            <a:endParaRPr lang="en-GB" sz="2400" b="1" dirty="0">
              <a:solidFill>
                <a:schemeClr val="bg1"/>
              </a:solidFill>
            </a:endParaRPr>
          </a:p>
        </p:txBody>
      </p:sp>
      <p:sp>
        <p:nvSpPr>
          <p:cNvPr id="403" name="TextBox 402"/>
          <p:cNvSpPr txBox="1"/>
          <p:nvPr/>
        </p:nvSpPr>
        <p:spPr>
          <a:xfrm>
            <a:off x="6336596" y="2445995"/>
            <a:ext cx="1524125" cy="461665"/>
          </a:xfrm>
          <a:prstGeom prst="rect">
            <a:avLst/>
          </a:prstGeom>
          <a:noFill/>
        </p:spPr>
        <p:txBody>
          <a:bodyPr wrap="square" rtlCol="0">
            <a:spAutoFit/>
          </a:bodyPr>
          <a:lstStyle/>
          <a:p>
            <a:r>
              <a:rPr lang="fr-CH" sz="2400" b="1" dirty="0">
                <a:solidFill>
                  <a:schemeClr val="bg1"/>
                </a:solidFill>
              </a:rPr>
              <a:t>293.15</a:t>
            </a:r>
            <a:endParaRPr lang="en-GB" sz="2400" b="1" dirty="0">
              <a:solidFill>
                <a:schemeClr val="bg1"/>
              </a:solidFill>
            </a:endParaRPr>
          </a:p>
        </p:txBody>
      </p:sp>
      <p:sp>
        <p:nvSpPr>
          <p:cNvPr id="405" name="TextBox 404"/>
          <p:cNvSpPr txBox="1"/>
          <p:nvPr/>
        </p:nvSpPr>
        <p:spPr>
          <a:xfrm>
            <a:off x="5762259" y="2787541"/>
            <a:ext cx="1445482" cy="461665"/>
          </a:xfrm>
          <a:prstGeom prst="rect">
            <a:avLst/>
          </a:prstGeom>
          <a:noFill/>
        </p:spPr>
        <p:txBody>
          <a:bodyPr wrap="square" rtlCol="0">
            <a:spAutoFit/>
          </a:bodyPr>
          <a:lstStyle/>
          <a:p>
            <a:r>
              <a:rPr lang="fr-CH" sz="2400" b="1" dirty="0">
                <a:solidFill>
                  <a:schemeClr val="bg1"/>
                </a:solidFill>
              </a:rPr>
              <a:t>273.15</a:t>
            </a:r>
            <a:endParaRPr lang="en-GB" sz="2400" b="1" dirty="0">
              <a:solidFill>
                <a:schemeClr val="bg1"/>
              </a:solidFill>
            </a:endParaRPr>
          </a:p>
        </p:txBody>
      </p:sp>
      <p:sp>
        <p:nvSpPr>
          <p:cNvPr id="363" name="Rounded Rectangle 362">
            <a:hlinkClick r:id="rId8"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TextBox 331"/>
          <p:cNvSpPr txBox="1"/>
          <p:nvPr/>
        </p:nvSpPr>
        <p:spPr>
          <a:xfrm>
            <a:off x="1665156" y="1444096"/>
            <a:ext cx="828092" cy="553998"/>
          </a:xfrm>
          <a:prstGeom prst="rect">
            <a:avLst/>
          </a:prstGeom>
          <a:noFill/>
        </p:spPr>
        <p:txBody>
          <a:bodyPr wrap="square" lIns="0" tIns="0" rIns="0" bIns="0" rtlCol="0">
            <a:spAutoFit/>
          </a:bodyPr>
          <a:lstStyle/>
          <a:p>
            <a:pPr algn="ctr"/>
            <a:r>
              <a:rPr lang="fr-CH"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rPr>
              <a:t>0</a:t>
            </a:r>
            <a:endParaRPr lang="en-GB"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endParaRPr>
          </a:p>
        </p:txBody>
      </p:sp>
      <p:sp>
        <p:nvSpPr>
          <p:cNvPr id="331" name="Oval 330"/>
          <p:cNvSpPr/>
          <p:nvPr/>
        </p:nvSpPr>
        <p:spPr>
          <a:xfrm>
            <a:off x="11078552" y="2365206"/>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0" name="TextBox 339"/>
          <p:cNvSpPr txBox="1"/>
          <p:nvPr/>
        </p:nvSpPr>
        <p:spPr>
          <a:xfrm>
            <a:off x="3766520" y="1487798"/>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dirty="0"/>
              <a:t>Ar</a:t>
            </a:r>
          </a:p>
        </p:txBody>
      </p:sp>
      <p:sp>
        <p:nvSpPr>
          <p:cNvPr id="345" name="TextBox 344"/>
          <p:cNvSpPr txBox="1"/>
          <p:nvPr/>
        </p:nvSpPr>
        <p:spPr>
          <a:xfrm>
            <a:off x="1642166" y="5183512"/>
            <a:ext cx="2901600" cy="1033907"/>
          </a:xfrm>
          <a:prstGeom prst="roundRect">
            <a:avLst>
              <a:gd name="adj" fmla="val 8570"/>
            </a:avLst>
          </a:prstGeom>
          <a:solidFill>
            <a:schemeClr val="bg2">
              <a:alpha val="96000"/>
            </a:schemeClr>
          </a:solidFill>
          <a:ln w="6350">
            <a:solidFill>
              <a:schemeClr val="tx1"/>
            </a:solidFill>
          </a:ln>
        </p:spPr>
        <p:txBody>
          <a:bodyPr wrap="square" tIns="108000" rtlCol="0">
            <a:spAutoFit/>
          </a:bodyPr>
          <a:lstStyle/>
          <a:p>
            <a:pPr algn="ctr"/>
            <a:r>
              <a:rPr lang="fr-CH" dirty="0"/>
              <a:t>Click on         to </a:t>
            </a:r>
            <a:r>
              <a:rPr lang="en-GB" dirty="0"/>
              <a:t>reveal the</a:t>
            </a:r>
          </a:p>
          <a:p>
            <a:pPr algn="ctr"/>
            <a:r>
              <a:rPr lang="en-GB" dirty="0"/>
              <a:t> Celsius and Fahrenheit values</a:t>
            </a:r>
          </a:p>
        </p:txBody>
      </p:sp>
      <p:pic>
        <p:nvPicPr>
          <p:cNvPr id="346" name="Picture 34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2681748" y="5217911"/>
            <a:ext cx="413624" cy="413624"/>
          </a:xfrm>
          <a:prstGeom prst="rect">
            <a:avLst/>
          </a:prstGeom>
        </p:spPr>
      </p:pic>
      <p:sp>
        <p:nvSpPr>
          <p:cNvPr id="357" name="Rounded Rectangle 356">
            <a:hlinkClick r:id="rId4" action="ppaction://hlinksldjump"/>
            <a:hlinkHover r:id="" action="ppaction://noaction" highlightClick="1"/>
          </p:cNvPr>
          <p:cNvSpPr/>
          <p:nvPr/>
        </p:nvSpPr>
        <p:spPr>
          <a:xfrm>
            <a:off x="5827591" y="335630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8" name="Rounded Rectangle 397">
            <a:hlinkClick r:id="rId6" action="ppaction://hlinksldjump"/>
            <a:hlinkHover r:id="" action="ppaction://noaction" highlightClick="1"/>
          </p:cNvPr>
          <p:cNvSpPr/>
          <p:nvPr/>
        </p:nvSpPr>
        <p:spPr>
          <a:xfrm>
            <a:off x="7297623" y="3358688"/>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7" name="Rounded Rectangle 396">
            <a:hlinkClick r:id="rId7" action="ppaction://hlinksldjump"/>
            <a:hlinkHover r:id="" action="ppaction://noaction" highlightClick="1"/>
          </p:cNvPr>
          <p:cNvSpPr/>
          <p:nvPr/>
        </p:nvSpPr>
        <p:spPr>
          <a:xfrm>
            <a:off x="6398603" y="1286448"/>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43" name="Rounded Rectangle 342"/>
          <p:cNvSpPr/>
          <p:nvPr/>
        </p:nvSpPr>
        <p:spPr>
          <a:xfrm>
            <a:off x="1525514" y="1221564"/>
            <a:ext cx="3128550" cy="3265949"/>
          </a:xfrm>
          <a:prstGeom prst="roundRect">
            <a:avLst>
              <a:gd name="adj" fmla="val 4359"/>
            </a:avLst>
          </a:prstGeom>
          <a:solidFill>
            <a:schemeClr val="tx1">
              <a:lumMod val="50000"/>
              <a:alpha val="43000"/>
            </a:schemeClr>
          </a:solidFill>
          <a:ln>
            <a:noFill/>
          </a:ln>
          <a:effectLst>
            <a:outerShdw blurRad="508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3" name="Group 332"/>
          <p:cNvGrpSpPr/>
          <p:nvPr/>
        </p:nvGrpSpPr>
        <p:grpSpPr>
          <a:xfrm>
            <a:off x="872093" y="2475703"/>
            <a:ext cx="3437395" cy="646331"/>
            <a:chOff x="872093" y="2475703"/>
            <a:chExt cx="3437395" cy="646331"/>
          </a:xfrm>
        </p:grpSpPr>
        <p:sp>
          <p:nvSpPr>
            <p:cNvPr id="334" name="TextBox 333"/>
            <p:cNvSpPr txBox="1"/>
            <p:nvPr/>
          </p:nvSpPr>
          <p:spPr>
            <a:xfrm>
              <a:off x="1270267" y="2484912"/>
              <a:ext cx="851161" cy="584775"/>
            </a:xfrm>
            <a:prstGeom prst="rect">
              <a:avLst/>
            </a:prstGeom>
            <a:noFill/>
          </p:spPr>
          <p:txBody>
            <a:bodyPr wrap="square" rtlCol="0">
              <a:spAutoFit/>
            </a:bodyPr>
            <a:lstStyle/>
            <a:p>
              <a:r>
                <a:rPr lang="fr-CH" sz="3200" b="1" dirty="0">
                  <a:solidFill>
                    <a:schemeClr val="bg1"/>
                  </a:solidFill>
                </a:rPr>
                <a:t>0</a:t>
              </a:r>
              <a:endParaRPr lang="en-GB" sz="3200" b="1" dirty="0">
                <a:solidFill>
                  <a:schemeClr val="bg1"/>
                </a:solidFill>
              </a:endParaRPr>
            </a:p>
          </p:txBody>
        </p:sp>
        <p:sp>
          <p:nvSpPr>
            <p:cNvPr id="335" name="Rectangle 334"/>
            <p:cNvSpPr/>
            <p:nvPr/>
          </p:nvSpPr>
          <p:spPr>
            <a:xfrm>
              <a:off x="872093" y="2475703"/>
              <a:ext cx="3163444"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GB" b="1" dirty="0">
                  <a:latin typeface="+mj-lt"/>
                </a:rPr>
                <a:t>Cryogenic </a:t>
              </a:r>
            </a:p>
            <a:p>
              <a:pPr algn="ctr"/>
              <a:r>
                <a:rPr lang="en-GB" b="1" dirty="0">
                  <a:latin typeface="+mj-lt"/>
                </a:rPr>
                <a:t>Range</a:t>
              </a:r>
            </a:p>
          </p:txBody>
        </p:sp>
        <p:sp>
          <p:nvSpPr>
            <p:cNvPr id="336" name="TextBox 335"/>
            <p:cNvSpPr txBox="1"/>
            <p:nvPr/>
          </p:nvSpPr>
          <p:spPr>
            <a:xfrm>
              <a:off x="3137084" y="2484912"/>
              <a:ext cx="1172404" cy="584775"/>
            </a:xfrm>
            <a:prstGeom prst="rect">
              <a:avLst/>
            </a:prstGeom>
            <a:noFill/>
          </p:spPr>
          <p:txBody>
            <a:bodyPr wrap="square" rtlCol="0">
              <a:spAutoFit/>
            </a:bodyPr>
            <a:lstStyle/>
            <a:p>
              <a:r>
                <a:rPr lang="fr-CH" sz="3200" b="1" dirty="0">
                  <a:solidFill>
                    <a:schemeClr val="bg1"/>
                  </a:solidFill>
                </a:rPr>
                <a:t> 123 </a:t>
              </a:r>
              <a:endParaRPr lang="en-GB" sz="3200" b="1" dirty="0">
                <a:solidFill>
                  <a:schemeClr val="bg1"/>
                </a:solidFill>
              </a:endParaRPr>
            </a:p>
          </p:txBody>
        </p:sp>
        <p:sp>
          <p:nvSpPr>
            <p:cNvPr id="339" name="Half Frame 338"/>
            <p:cNvSpPr/>
            <p:nvPr/>
          </p:nvSpPr>
          <p:spPr>
            <a:xfrm rot="18844681">
              <a:off x="1667135" y="2680555"/>
              <a:ext cx="236625" cy="236625"/>
            </a:xfrm>
            <a:prstGeom prst="halfFrame">
              <a:avLst>
                <a:gd name="adj1" fmla="val 8336"/>
                <a:gd name="adj2" fmla="val 755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347" name="Half Frame 346"/>
            <p:cNvSpPr/>
            <p:nvPr/>
          </p:nvSpPr>
          <p:spPr>
            <a:xfrm rot="18844681">
              <a:off x="3191505" y="2680555"/>
              <a:ext cx="236625" cy="236625"/>
            </a:xfrm>
            <a:prstGeom prst="halfFrame">
              <a:avLst>
                <a:gd name="adj1" fmla="val 8336"/>
                <a:gd name="adj2" fmla="val 755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sp>
        <p:nvSpPr>
          <p:cNvPr id="348" name="TextBox 347"/>
          <p:cNvSpPr txBox="1"/>
          <p:nvPr/>
        </p:nvSpPr>
        <p:spPr>
          <a:xfrm>
            <a:off x="542600" y="2267451"/>
            <a:ext cx="1222744" cy="1015663"/>
          </a:xfrm>
          <a:prstGeom prst="rect">
            <a:avLst/>
          </a:prstGeom>
          <a:noFill/>
        </p:spPr>
        <p:txBody>
          <a:bodyPr wrap="square" rtlCol="0">
            <a:spAutoFit/>
          </a:bodyPr>
          <a:lstStyle/>
          <a:p>
            <a:r>
              <a:rPr lang="fr-CH" sz="6000" b="1" dirty="0">
                <a:solidFill>
                  <a:schemeClr val="bg2"/>
                </a:solidFill>
              </a:rPr>
              <a:t>K</a:t>
            </a:r>
            <a:endParaRPr lang="en-GB" sz="6000" dirty="0">
              <a:solidFill>
                <a:schemeClr val="bg2"/>
              </a:solidFill>
            </a:endParaRPr>
          </a:p>
        </p:txBody>
      </p:sp>
      <p:sp>
        <p:nvSpPr>
          <p:cNvPr id="341" name="Rounded Rectangle 340">
            <a:hlinkClick r:id="rId8" action="ppaction://hlinksldjump"/>
            <a:hlinkHover r:id="" action="ppaction://noaction" highlightClick="1"/>
          </p:cNvPr>
          <p:cNvSpPr/>
          <p:nvPr/>
        </p:nvSpPr>
        <p:spPr>
          <a:xfrm flipH="1">
            <a:off x="7363163" y="6415668"/>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2" name="Rounded Rectangle 341">
            <a:hlinkClick r:id="rId9"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9" name="Rounded Rectangle 348">
            <a:hlinkClick r:id="rId10"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37" name="Grafik 336">
            <a:extLst>
              <a:ext uri="{FF2B5EF4-FFF2-40B4-BE49-F238E27FC236}">
                <a16:creationId xmlns:a16="http://schemas.microsoft.com/office/drawing/2014/main" id="{3A66B444-E04A-4EC2-A6A7-C83C5316BC1D}"/>
              </a:ext>
            </a:extLst>
          </p:cNvPr>
          <p:cNvPicPr>
            <a:picLocks noChangeAspect="1"/>
          </p:cNvPicPr>
          <p:nvPr/>
        </p:nvPicPr>
        <p:blipFill>
          <a:blip r:embed="rId11"/>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30880727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9" name="Group 118"/>
          <p:cNvGrpSpPr/>
          <p:nvPr/>
        </p:nvGrpSpPr>
        <p:grpSpPr>
          <a:xfrm>
            <a:off x="1663307" y="3385710"/>
            <a:ext cx="1249264" cy="999011"/>
            <a:chOff x="1123197" y="2360645"/>
            <a:chExt cx="1249264" cy="999011"/>
          </a:xfrm>
        </p:grpSpPr>
        <p:sp>
          <p:nvSpPr>
            <p:cNvPr id="120" name="Rounded Rectangle 119">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21" name="Group 120"/>
            <p:cNvGrpSpPr/>
            <p:nvPr/>
          </p:nvGrpSpPr>
          <p:grpSpPr>
            <a:xfrm>
              <a:off x="1207527" y="2396625"/>
              <a:ext cx="1164934" cy="927049"/>
              <a:chOff x="545052" y="1263216"/>
              <a:chExt cx="1164934" cy="927049"/>
            </a:xfrm>
          </p:grpSpPr>
          <p:sp>
            <p:nvSpPr>
              <p:cNvPr id="122" name="TextBox 121"/>
              <p:cNvSpPr txBox="1"/>
              <p:nvPr/>
            </p:nvSpPr>
            <p:spPr>
              <a:xfrm>
                <a:off x="545052" y="1488495"/>
                <a:ext cx="828092" cy="492443"/>
              </a:xfrm>
              <a:prstGeom prst="rect">
                <a:avLst/>
              </a:prstGeom>
              <a:noFill/>
            </p:spPr>
            <p:txBody>
              <a:bodyPr wrap="square" lIns="0" tIns="0" rIns="0" bIns="0" rtlCol="0">
                <a:spAutoFit/>
              </a:bodyPr>
              <a:lstStyle/>
              <a:p>
                <a:pPr algn="ctr"/>
                <a:r>
                  <a:rPr lang="en-GB" sz="3200" b="1" dirty="0">
                    <a:effectLst>
                      <a:outerShdw blurRad="50800" dist="38100" dir="2700000" algn="tl" rotWithShape="0">
                        <a:prstClr val="black">
                          <a:alpha val="40000"/>
                        </a:prstClr>
                      </a:outerShdw>
                    </a:effectLst>
                  </a:rPr>
                  <a:t>He</a:t>
                </a:r>
              </a:p>
            </p:txBody>
          </p:sp>
          <p:sp>
            <p:nvSpPr>
              <p:cNvPr id="123" name="TextBox 122"/>
              <p:cNvSpPr txBox="1"/>
              <p:nvPr/>
            </p:nvSpPr>
            <p:spPr>
              <a:xfrm>
                <a:off x="881894" y="1263216"/>
                <a:ext cx="828092" cy="307777"/>
              </a:xfrm>
              <a:prstGeom prst="rect">
                <a:avLst/>
              </a:prstGeom>
              <a:noFill/>
            </p:spPr>
            <p:txBody>
              <a:bodyPr wrap="square" lIns="0" tIns="0" rIns="0" bIns="0" rtlCol="0">
                <a:spAutoFit/>
              </a:bodyPr>
              <a:lstStyle/>
              <a:p>
                <a:pPr algn="ctr"/>
                <a:r>
                  <a:rPr lang="en-GB" sz="2000" b="1" dirty="0"/>
                  <a:t>2</a:t>
                </a:r>
              </a:p>
            </p:txBody>
          </p:sp>
          <p:sp>
            <p:nvSpPr>
              <p:cNvPr id="124" name="TextBox 123"/>
              <p:cNvSpPr txBox="1"/>
              <p:nvPr/>
            </p:nvSpPr>
            <p:spPr>
              <a:xfrm>
                <a:off x="545052" y="2005599"/>
                <a:ext cx="828092" cy="184666"/>
              </a:xfrm>
              <a:prstGeom prst="rect">
                <a:avLst/>
              </a:prstGeom>
              <a:noFill/>
              <a:effectLst/>
            </p:spPr>
            <p:txBody>
              <a:bodyPr wrap="square" lIns="0" tIns="0" rIns="0" bIns="0" rtlCol="0">
                <a:spAutoFit/>
              </a:bodyPr>
              <a:lstStyle/>
              <a:p>
                <a:pPr algn="ctr"/>
                <a:r>
                  <a:rPr lang="en-GB" sz="1200" b="1" dirty="0"/>
                  <a:t>Helium</a:t>
                </a:r>
              </a:p>
            </p:txBody>
          </p:sp>
        </p:grpSp>
      </p:grpSp>
      <p:grpSp>
        <p:nvGrpSpPr>
          <p:cNvPr id="144" name="Group 143"/>
          <p:cNvGrpSpPr/>
          <p:nvPr/>
        </p:nvGrpSpPr>
        <p:grpSpPr>
          <a:xfrm>
            <a:off x="1574608" y="1288352"/>
            <a:ext cx="999011" cy="999011"/>
            <a:chOff x="1123197" y="2360645"/>
            <a:chExt cx="999011" cy="999011"/>
          </a:xfrm>
        </p:grpSpPr>
        <p:sp>
          <p:nvSpPr>
            <p:cNvPr id="146" name="Rounded Rectangle 145">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9" name="TextBox 148"/>
            <p:cNvSpPr txBox="1"/>
            <p:nvPr/>
          </p:nvSpPr>
          <p:spPr>
            <a:xfrm>
              <a:off x="1207527" y="2984147"/>
              <a:ext cx="828092" cy="369332"/>
            </a:xfrm>
            <a:prstGeom prst="rect">
              <a:avLst/>
            </a:prstGeom>
            <a:noFill/>
            <a:effectLst/>
          </p:spPr>
          <p:txBody>
            <a:bodyPr wrap="square" lIns="0" tIns="0" rIns="0" bIns="0" rtlCol="0">
              <a:spAutoFit/>
            </a:bodyPr>
            <a:lstStyle/>
            <a:p>
              <a:pPr algn="ctr"/>
              <a:r>
                <a:rPr lang="en-GB" sz="1200" b="1" dirty="0"/>
                <a:t>Absolute</a:t>
              </a:r>
            </a:p>
            <a:p>
              <a:pPr algn="ctr"/>
              <a:r>
                <a:rPr lang="en-GB" sz="1200" b="1" dirty="0"/>
                <a:t>zero</a:t>
              </a:r>
            </a:p>
          </p:txBody>
        </p:sp>
      </p:grpSp>
      <p:grpSp>
        <p:nvGrpSpPr>
          <p:cNvPr id="367" name="Group 366"/>
          <p:cNvGrpSpPr/>
          <p:nvPr/>
        </p:nvGrpSpPr>
        <p:grpSpPr>
          <a:xfrm>
            <a:off x="125085" y="2095209"/>
            <a:ext cx="8733602" cy="1548828"/>
            <a:chOff x="125085" y="2095209"/>
            <a:chExt cx="8733602" cy="1548828"/>
          </a:xfrm>
        </p:grpSpPr>
        <p:sp>
          <p:nvSpPr>
            <p:cNvPr id="161" name="Rounded Rectangle 160"/>
            <p:cNvSpPr/>
            <p:nvPr/>
          </p:nvSpPr>
          <p:spPr>
            <a:xfrm rot="5400000">
              <a:off x="4843602" y="-778429"/>
              <a:ext cx="767362" cy="7262809"/>
            </a:xfrm>
            <a:prstGeom prst="roundRect">
              <a:avLst>
                <a:gd name="adj" fmla="val 50000"/>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rot="5400000">
              <a:off x="3367943" y="-1147649"/>
              <a:ext cx="1548828" cy="8034544"/>
              <a:chOff x="5338762" y="728362"/>
              <a:chExt cx="1119188" cy="5805788"/>
            </a:xfrm>
            <a:solidFill>
              <a:schemeClr val="tx2">
                <a:lumMod val="50000"/>
              </a:schemeClr>
            </a:solidFill>
          </p:grpSpPr>
          <p:sp>
            <p:nvSpPr>
              <p:cNvPr id="7" name="Freeform 6"/>
              <p:cNvSpPr/>
              <p:nvPr/>
            </p:nvSpPr>
            <p:spPr>
              <a:xfrm>
                <a:off x="5338762" y="728362"/>
                <a:ext cx="1119188" cy="5805788"/>
              </a:xfrm>
              <a:custGeom>
                <a:avLst/>
                <a:gdLst>
                  <a:gd name="connsiteX0" fmla="*/ 457200 w 914400"/>
                  <a:gd name="connsiteY0" fmla="*/ 0 h 4743450"/>
                  <a:gd name="connsiteX1" fmla="*/ 595313 w 914400"/>
                  <a:gd name="connsiteY1" fmla="*/ 138113 h 4743450"/>
                  <a:gd name="connsiteX2" fmla="*/ 595313 w 914400"/>
                  <a:gd name="connsiteY2" fmla="*/ 3852609 h 4743450"/>
                  <a:gd name="connsiteX3" fmla="*/ 635163 w 914400"/>
                  <a:gd name="connsiteY3" fmla="*/ 3864979 h 4743450"/>
                  <a:gd name="connsiteX4" fmla="*/ 914400 w 914400"/>
                  <a:gd name="connsiteY4" fmla="*/ 4286250 h 4743450"/>
                  <a:gd name="connsiteX5" fmla="*/ 457200 w 914400"/>
                  <a:gd name="connsiteY5" fmla="*/ 4743450 h 4743450"/>
                  <a:gd name="connsiteX6" fmla="*/ 0 w 914400"/>
                  <a:gd name="connsiteY6" fmla="*/ 4286250 h 4743450"/>
                  <a:gd name="connsiteX7" fmla="*/ 279237 w 914400"/>
                  <a:gd name="connsiteY7" fmla="*/ 3864979 h 4743450"/>
                  <a:gd name="connsiteX8" fmla="*/ 319087 w 914400"/>
                  <a:gd name="connsiteY8" fmla="*/ 3852609 h 4743450"/>
                  <a:gd name="connsiteX9" fmla="*/ 319087 w 914400"/>
                  <a:gd name="connsiteY9" fmla="*/ 138113 h 4743450"/>
                  <a:gd name="connsiteX10" fmla="*/ 457200 w 914400"/>
                  <a:gd name="connsiteY10" fmla="*/ 0 h 474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4743450">
                    <a:moveTo>
                      <a:pt x="457200" y="0"/>
                    </a:moveTo>
                    <a:cubicBezTo>
                      <a:pt x="533478" y="0"/>
                      <a:pt x="595313" y="61835"/>
                      <a:pt x="595313" y="138113"/>
                    </a:cubicBezTo>
                    <a:lnTo>
                      <a:pt x="595313" y="3852609"/>
                    </a:lnTo>
                    <a:lnTo>
                      <a:pt x="635163" y="3864979"/>
                    </a:lnTo>
                    <a:cubicBezTo>
                      <a:pt x="799259" y="3934386"/>
                      <a:pt x="914400" y="4096872"/>
                      <a:pt x="914400" y="4286250"/>
                    </a:cubicBezTo>
                    <a:cubicBezTo>
                      <a:pt x="914400" y="4538755"/>
                      <a:pt x="709705" y="4743450"/>
                      <a:pt x="457200" y="4743450"/>
                    </a:cubicBezTo>
                    <a:cubicBezTo>
                      <a:pt x="204695" y="4743450"/>
                      <a:pt x="0" y="4538755"/>
                      <a:pt x="0" y="4286250"/>
                    </a:cubicBezTo>
                    <a:cubicBezTo>
                      <a:pt x="0" y="4096872"/>
                      <a:pt x="115141" y="3934386"/>
                      <a:pt x="279237" y="3864979"/>
                    </a:cubicBezTo>
                    <a:lnTo>
                      <a:pt x="319087" y="3852609"/>
                    </a:lnTo>
                    <a:lnTo>
                      <a:pt x="319087" y="138113"/>
                    </a:lnTo>
                    <a:cubicBezTo>
                      <a:pt x="319087" y="61835"/>
                      <a:pt x="380922" y="0"/>
                      <a:pt x="4572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p:cNvSpPr/>
              <p:nvPr/>
            </p:nvSpPr>
            <p:spPr>
              <a:xfrm>
                <a:off x="5608178" y="728362"/>
                <a:ext cx="554498" cy="524813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3" name="Rounded Rectangle 162"/>
            <p:cNvSpPr/>
            <p:nvPr/>
          </p:nvSpPr>
          <p:spPr>
            <a:xfrm rot="5400000">
              <a:off x="4806465" y="-835029"/>
              <a:ext cx="606348" cy="7366920"/>
            </a:xfrm>
            <a:prstGeom prst="round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rot="5400000">
              <a:off x="3303523" y="-946241"/>
              <a:ext cx="1416091" cy="7627618"/>
              <a:chOff x="3331365" y="728362"/>
              <a:chExt cx="1023272" cy="5511742"/>
            </a:xfrm>
            <a:solidFill>
              <a:schemeClr val="accent1">
                <a:lumMod val="50000"/>
              </a:schemeClr>
            </a:solidFill>
          </p:grpSpPr>
          <p:grpSp>
            <p:nvGrpSpPr>
              <p:cNvPr id="11" name="Group 10"/>
              <p:cNvGrpSpPr/>
              <p:nvPr/>
            </p:nvGrpSpPr>
            <p:grpSpPr>
              <a:xfrm>
                <a:off x="3331365" y="1400511"/>
                <a:ext cx="1023272" cy="4839593"/>
                <a:chOff x="3321840" y="1400511"/>
                <a:chExt cx="1023272" cy="4839593"/>
              </a:xfrm>
              <a:grpFill/>
            </p:grpSpPr>
            <p:sp>
              <p:nvSpPr>
                <p:cNvPr id="12" name="Freeform 11"/>
                <p:cNvSpPr/>
                <p:nvPr/>
              </p:nvSpPr>
              <p:spPr>
                <a:xfrm>
                  <a:off x="3321840" y="1400511"/>
                  <a:ext cx="1004442" cy="4834385"/>
                </a:xfrm>
                <a:custGeom>
                  <a:avLst/>
                  <a:gdLst>
                    <a:gd name="connsiteX0" fmla="*/ 500063 w 1004442"/>
                    <a:gd name="connsiteY0" fmla="*/ 0 h 4834385"/>
                    <a:gd name="connsiteX1" fmla="*/ 638176 w 1004442"/>
                    <a:gd name="connsiteY1" fmla="*/ 138113 h 4834385"/>
                    <a:gd name="connsiteX2" fmla="*/ 638176 w 1004442"/>
                    <a:gd name="connsiteY2" fmla="*/ 3850930 h 4834385"/>
                    <a:gd name="connsiteX3" fmla="*/ 697708 w 1004442"/>
                    <a:gd name="connsiteY3" fmla="*/ 3869410 h 4834385"/>
                    <a:gd name="connsiteX4" fmla="*/ 1004442 w 1004442"/>
                    <a:gd name="connsiteY4" fmla="*/ 4332164 h 4834385"/>
                    <a:gd name="connsiteX5" fmla="*/ 502221 w 1004442"/>
                    <a:gd name="connsiteY5" fmla="*/ 4834385 h 4834385"/>
                    <a:gd name="connsiteX6" fmla="*/ 0 w 1004442"/>
                    <a:gd name="connsiteY6" fmla="*/ 4332164 h 4834385"/>
                    <a:gd name="connsiteX7" fmla="*/ 306734 w 1004442"/>
                    <a:gd name="connsiteY7" fmla="*/ 3869410 h 4834385"/>
                    <a:gd name="connsiteX8" fmla="*/ 361950 w 1004442"/>
                    <a:gd name="connsiteY8" fmla="*/ 3852270 h 4834385"/>
                    <a:gd name="connsiteX9" fmla="*/ 361950 w 1004442"/>
                    <a:gd name="connsiteY9" fmla="*/ 138113 h 4834385"/>
                    <a:gd name="connsiteX10" fmla="*/ 500063 w 1004442"/>
                    <a:gd name="connsiteY10" fmla="*/ 0 h 48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442" h="4834385">
                      <a:moveTo>
                        <a:pt x="500063" y="0"/>
                      </a:moveTo>
                      <a:cubicBezTo>
                        <a:pt x="576341" y="0"/>
                        <a:pt x="638176" y="61835"/>
                        <a:pt x="638176" y="138113"/>
                      </a:cubicBezTo>
                      <a:lnTo>
                        <a:pt x="638176" y="3850930"/>
                      </a:lnTo>
                      <a:lnTo>
                        <a:pt x="697708" y="3869410"/>
                      </a:lnTo>
                      <a:cubicBezTo>
                        <a:pt x="877963" y="3945652"/>
                        <a:pt x="1004442" y="4124138"/>
                        <a:pt x="1004442" y="4332164"/>
                      </a:cubicBezTo>
                      <a:cubicBezTo>
                        <a:pt x="1004442" y="4609533"/>
                        <a:pt x="779590" y="4834385"/>
                        <a:pt x="502221" y="4834385"/>
                      </a:cubicBezTo>
                      <a:cubicBezTo>
                        <a:pt x="224852" y="4834385"/>
                        <a:pt x="0" y="4609533"/>
                        <a:pt x="0" y="4332164"/>
                      </a:cubicBezTo>
                      <a:cubicBezTo>
                        <a:pt x="0" y="4124138"/>
                        <a:pt x="126479" y="3945652"/>
                        <a:pt x="306734" y="3869410"/>
                      </a:cubicBezTo>
                      <a:lnTo>
                        <a:pt x="361950" y="3852270"/>
                      </a:lnTo>
                      <a:lnTo>
                        <a:pt x="361950" y="138113"/>
                      </a:lnTo>
                      <a:cubicBezTo>
                        <a:pt x="361950" y="61835"/>
                        <a:pt x="423785" y="0"/>
                        <a:pt x="50006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Chord 12"/>
                <p:cNvSpPr/>
                <p:nvPr/>
              </p:nvSpPr>
              <p:spPr>
                <a:xfrm rot="7387574">
                  <a:off x="3430712" y="5325704"/>
                  <a:ext cx="914400" cy="914400"/>
                </a:xfrm>
                <a:prstGeom prst="chord">
                  <a:avLst>
                    <a:gd name="adj1" fmla="val 2700000"/>
                    <a:gd name="adj2" fmla="val 87887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ounded Rectangle 9"/>
              <p:cNvSpPr/>
              <p:nvPr/>
            </p:nvSpPr>
            <p:spPr>
              <a:xfrm>
                <a:off x="3609639" y="728362"/>
                <a:ext cx="438149" cy="532336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Chord 13"/>
            <p:cNvSpPr/>
            <p:nvPr/>
          </p:nvSpPr>
          <p:spPr>
            <a:xfrm rot="7387574">
              <a:off x="336235" y="2324169"/>
              <a:ext cx="914400" cy="914400"/>
            </a:xfrm>
            <a:prstGeom prst="chord">
              <a:avLst>
                <a:gd name="adj1" fmla="val 2700000"/>
                <a:gd name="adj2" fmla="val 8788729"/>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5" name="Group 644"/>
          <p:cNvGrpSpPr/>
          <p:nvPr/>
        </p:nvGrpSpPr>
        <p:grpSpPr>
          <a:xfrm>
            <a:off x="1552310" y="2543300"/>
            <a:ext cx="6941126" cy="468000"/>
            <a:chOff x="1552310" y="2543300"/>
            <a:chExt cx="6941126" cy="468000"/>
          </a:xfrm>
        </p:grpSpPr>
        <p:cxnSp>
          <p:nvCxnSpPr>
            <p:cNvPr id="17" name="Straight Connector 16"/>
            <p:cNvCxnSpPr/>
            <p:nvPr/>
          </p:nvCxnSpPr>
          <p:spPr>
            <a:xfrm rot="5400000">
              <a:off x="131831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181410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230990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280569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330149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379728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29308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478887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a:off x="528467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78046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627626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5400000">
              <a:off x="677205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rot="5400000">
              <a:off x="726785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5400000">
              <a:off x="776364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5400000">
              <a:off x="8259436"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527" name="Group 526"/>
            <p:cNvGrpSpPr/>
            <p:nvPr/>
          </p:nvGrpSpPr>
          <p:grpSpPr>
            <a:xfrm>
              <a:off x="1614284" y="2545731"/>
              <a:ext cx="371844" cy="144000"/>
              <a:chOff x="1614284" y="2545731"/>
              <a:chExt cx="371844" cy="144000"/>
            </a:xfrm>
          </p:grpSpPr>
          <p:cxnSp>
            <p:nvCxnSpPr>
              <p:cNvPr id="373" name="Straight Connector 37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16" name="Group 515"/>
            <p:cNvGrpSpPr/>
            <p:nvPr/>
          </p:nvGrpSpPr>
          <p:grpSpPr>
            <a:xfrm>
              <a:off x="8060212" y="2545731"/>
              <a:ext cx="371844" cy="144000"/>
              <a:chOff x="1614284" y="2545731"/>
              <a:chExt cx="371844" cy="144000"/>
            </a:xfrm>
          </p:grpSpPr>
          <p:cxnSp>
            <p:nvCxnSpPr>
              <p:cNvPr id="517" name="Straight Connector 51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5400000">
                <a:off x="1666232"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rot="5400000">
                <a:off x="172820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rot="5400000">
                <a:off x="179018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p:cNvCxnSpPr/>
              <p:nvPr/>
            </p:nvCxnSpPr>
            <p:spPr>
              <a:xfrm rot="5400000">
                <a:off x="185215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rot="5400000">
                <a:off x="160425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28" name="Group 527"/>
            <p:cNvGrpSpPr/>
            <p:nvPr/>
          </p:nvGrpSpPr>
          <p:grpSpPr>
            <a:xfrm>
              <a:off x="2110125" y="2545731"/>
              <a:ext cx="371844" cy="144000"/>
              <a:chOff x="1614284" y="2545731"/>
              <a:chExt cx="371844" cy="144000"/>
            </a:xfrm>
          </p:grpSpPr>
          <p:cxnSp>
            <p:nvCxnSpPr>
              <p:cNvPr id="529" name="Straight Connector 52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37" name="Group 536"/>
            <p:cNvGrpSpPr/>
            <p:nvPr/>
          </p:nvGrpSpPr>
          <p:grpSpPr>
            <a:xfrm>
              <a:off x="2605966" y="2545731"/>
              <a:ext cx="371844" cy="144000"/>
              <a:chOff x="1614284" y="2545731"/>
              <a:chExt cx="371844" cy="144000"/>
            </a:xfrm>
          </p:grpSpPr>
          <p:cxnSp>
            <p:nvCxnSpPr>
              <p:cNvPr id="538" name="Straight Connector 53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46" name="Group 545"/>
            <p:cNvGrpSpPr/>
            <p:nvPr/>
          </p:nvGrpSpPr>
          <p:grpSpPr>
            <a:xfrm>
              <a:off x="3101807" y="2545731"/>
              <a:ext cx="371844" cy="144000"/>
              <a:chOff x="1614284" y="2545731"/>
              <a:chExt cx="371844" cy="144000"/>
            </a:xfrm>
          </p:grpSpPr>
          <p:cxnSp>
            <p:nvCxnSpPr>
              <p:cNvPr id="547" name="Straight Connector 54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7648" y="2545731"/>
              <a:ext cx="371844" cy="144000"/>
              <a:chOff x="1614284" y="2545731"/>
              <a:chExt cx="371844" cy="144000"/>
            </a:xfrm>
          </p:grpSpPr>
          <p:cxnSp>
            <p:nvCxnSpPr>
              <p:cNvPr id="556" name="Straight Connector 555"/>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64" name="Group 563"/>
            <p:cNvGrpSpPr/>
            <p:nvPr/>
          </p:nvGrpSpPr>
          <p:grpSpPr>
            <a:xfrm>
              <a:off x="4093489" y="2545731"/>
              <a:ext cx="371844" cy="144000"/>
              <a:chOff x="1614284" y="2545731"/>
              <a:chExt cx="371844" cy="144000"/>
            </a:xfrm>
          </p:grpSpPr>
          <p:cxnSp>
            <p:nvCxnSpPr>
              <p:cNvPr id="565" name="Straight Connector 564"/>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73" name="Group 572"/>
            <p:cNvGrpSpPr/>
            <p:nvPr/>
          </p:nvGrpSpPr>
          <p:grpSpPr>
            <a:xfrm>
              <a:off x="4589330" y="2545731"/>
              <a:ext cx="371844" cy="144000"/>
              <a:chOff x="1614284" y="2545731"/>
              <a:chExt cx="371844" cy="144000"/>
            </a:xfrm>
          </p:grpSpPr>
          <p:cxnSp>
            <p:nvCxnSpPr>
              <p:cNvPr id="574" name="Straight Connector 573"/>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82" name="Group 581"/>
            <p:cNvGrpSpPr/>
            <p:nvPr/>
          </p:nvGrpSpPr>
          <p:grpSpPr>
            <a:xfrm>
              <a:off x="5085171" y="2545731"/>
              <a:ext cx="371844" cy="144000"/>
              <a:chOff x="1614284" y="2545731"/>
              <a:chExt cx="371844" cy="144000"/>
            </a:xfrm>
          </p:grpSpPr>
          <p:cxnSp>
            <p:nvCxnSpPr>
              <p:cNvPr id="583" name="Straight Connector 58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91" name="Group 590"/>
            <p:cNvGrpSpPr/>
            <p:nvPr/>
          </p:nvGrpSpPr>
          <p:grpSpPr>
            <a:xfrm>
              <a:off x="5581012" y="2545731"/>
              <a:ext cx="371844" cy="144000"/>
              <a:chOff x="1614284" y="2545731"/>
              <a:chExt cx="371844" cy="144000"/>
            </a:xfrm>
          </p:grpSpPr>
          <p:cxnSp>
            <p:nvCxnSpPr>
              <p:cNvPr id="592" name="Straight Connector 591"/>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0" name="Group 599"/>
            <p:cNvGrpSpPr/>
            <p:nvPr/>
          </p:nvGrpSpPr>
          <p:grpSpPr>
            <a:xfrm>
              <a:off x="6076853" y="2545731"/>
              <a:ext cx="371844" cy="144000"/>
              <a:chOff x="1614284" y="2545731"/>
              <a:chExt cx="371844" cy="144000"/>
            </a:xfrm>
          </p:grpSpPr>
          <p:cxnSp>
            <p:nvCxnSpPr>
              <p:cNvPr id="601" name="Straight Connector 600"/>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9" name="Group 608"/>
            <p:cNvGrpSpPr/>
            <p:nvPr/>
          </p:nvGrpSpPr>
          <p:grpSpPr>
            <a:xfrm>
              <a:off x="6572694" y="2545731"/>
              <a:ext cx="371844" cy="144000"/>
              <a:chOff x="1614284" y="2545731"/>
              <a:chExt cx="371844" cy="144000"/>
            </a:xfrm>
          </p:grpSpPr>
          <p:cxnSp>
            <p:nvCxnSpPr>
              <p:cNvPr id="610" name="Straight Connector 609"/>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18" name="Group 617"/>
            <p:cNvGrpSpPr/>
            <p:nvPr/>
          </p:nvGrpSpPr>
          <p:grpSpPr>
            <a:xfrm>
              <a:off x="7068535" y="2545731"/>
              <a:ext cx="371844" cy="144000"/>
              <a:chOff x="1614284" y="2545731"/>
              <a:chExt cx="371844" cy="144000"/>
            </a:xfrm>
          </p:grpSpPr>
          <p:cxnSp>
            <p:nvCxnSpPr>
              <p:cNvPr id="619" name="Straight Connector 61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27" name="Group 626"/>
            <p:cNvGrpSpPr/>
            <p:nvPr/>
          </p:nvGrpSpPr>
          <p:grpSpPr>
            <a:xfrm>
              <a:off x="7564376" y="2545731"/>
              <a:ext cx="371844" cy="144000"/>
              <a:chOff x="1614284" y="2545731"/>
              <a:chExt cx="371844" cy="144000"/>
            </a:xfrm>
          </p:grpSpPr>
          <p:cxnSp>
            <p:nvCxnSpPr>
              <p:cNvPr id="628" name="Straight Connector 62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cxnSp>
        <p:nvCxnSpPr>
          <p:cNvPr id="116" name="Straight Connector 115"/>
          <p:cNvCxnSpPr/>
          <p:nvPr/>
        </p:nvCxnSpPr>
        <p:spPr>
          <a:xfrm rot="5400000">
            <a:off x="761792"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2534181"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2770354"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57" name="Rectangle 156"/>
          <p:cNvSpPr/>
          <p:nvPr/>
        </p:nvSpPr>
        <p:spPr>
          <a:xfrm rot="878102">
            <a:off x="4815100" y="2246035"/>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0" name="Straight Connector 149"/>
          <p:cNvCxnSpPr/>
          <p:nvPr/>
        </p:nvCxnSpPr>
        <p:spPr>
          <a:xfrm rot="5400000">
            <a:off x="652310"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rot="5400000">
            <a:off x="4918964"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rot="5400000">
            <a:off x="5492621"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rot="5400000">
            <a:off x="7410103"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5" name="Group 134"/>
          <p:cNvGrpSpPr/>
          <p:nvPr/>
        </p:nvGrpSpPr>
        <p:grpSpPr>
          <a:xfrm>
            <a:off x="3692426" y="1281146"/>
            <a:ext cx="1178169" cy="999011"/>
            <a:chOff x="5471263" y="2360645"/>
            <a:chExt cx="1178169" cy="999011"/>
          </a:xfrm>
        </p:grpSpPr>
        <p:sp>
          <p:nvSpPr>
            <p:cNvPr id="136" name="Rounded Rectangle 135">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37" name="Group 136"/>
            <p:cNvGrpSpPr/>
            <p:nvPr/>
          </p:nvGrpSpPr>
          <p:grpSpPr>
            <a:xfrm>
              <a:off x="5540458" y="2414043"/>
              <a:ext cx="1108974" cy="909631"/>
              <a:chOff x="545052" y="3539508"/>
              <a:chExt cx="1108974" cy="909631"/>
            </a:xfrm>
          </p:grpSpPr>
          <p:sp>
            <p:nvSpPr>
              <p:cNvPr id="139" name="TextBox 138"/>
              <p:cNvSpPr txBox="1"/>
              <p:nvPr/>
            </p:nvSpPr>
            <p:spPr>
              <a:xfrm>
                <a:off x="825934" y="3539508"/>
                <a:ext cx="828092" cy="307777"/>
              </a:xfrm>
              <a:prstGeom prst="rect">
                <a:avLst/>
              </a:prstGeom>
              <a:noFill/>
            </p:spPr>
            <p:txBody>
              <a:bodyPr wrap="square" lIns="0" tIns="0" rIns="0" bIns="0" rtlCol="0">
                <a:spAutoFit/>
              </a:bodyPr>
              <a:lstStyle/>
              <a:p>
                <a:pPr algn="ctr"/>
                <a:r>
                  <a:rPr lang="en-GB" sz="2000" b="1" dirty="0"/>
                  <a:t>18</a:t>
                </a:r>
              </a:p>
            </p:txBody>
          </p:sp>
          <p:sp>
            <p:nvSpPr>
              <p:cNvPr id="140" name="TextBox 139"/>
              <p:cNvSpPr txBox="1"/>
              <p:nvPr/>
            </p:nvSpPr>
            <p:spPr>
              <a:xfrm>
                <a:off x="545052" y="4264473"/>
                <a:ext cx="828092" cy="184666"/>
              </a:xfrm>
              <a:prstGeom prst="rect">
                <a:avLst/>
              </a:prstGeom>
              <a:noFill/>
            </p:spPr>
            <p:txBody>
              <a:bodyPr wrap="square" lIns="0" tIns="0" rIns="0" bIns="0" rtlCol="0">
                <a:spAutoFit/>
              </a:bodyPr>
              <a:lstStyle/>
              <a:p>
                <a:pPr algn="ctr"/>
                <a:r>
                  <a:rPr lang="en-GB" sz="1200" b="1" dirty="0"/>
                  <a:t>Argon</a:t>
                </a:r>
              </a:p>
            </p:txBody>
          </p:sp>
        </p:grpSp>
      </p:grpSp>
      <p:grpSp>
        <p:nvGrpSpPr>
          <p:cNvPr id="127" name="Group 126"/>
          <p:cNvGrpSpPr/>
          <p:nvPr/>
        </p:nvGrpSpPr>
        <p:grpSpPr>
          <a:xfrm>
            <a:off x="3454901" y="3356308"/>
            <a:ext cx="1248913" cy="999011"/>
            <a:chOff x="3297230" y="2360645"/>
            <a:chExt cx="1248913" cy="999011"/>
          </a:xfrm>
        </p:grpSpPr>
        <p:sp>
          <p:nvSpPr>
            <p:cNvPr id="128" name="Rounded Rectangle 127">
              <a:hlinkClick r:id="" action="ppaction://customshow?id=0"/>
              <a:hlinkHover r:id="" action="ppaction://noaction" highlightClick="1"/>
            </p:cNvPr>
            <p:cNvSpPr/>
            <p:nvPr/>
          </p:nvSpPr>
          <p:spPr>
            <a:xfrm>
              <a:off x="3297230"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29" name="Group 128"/>
            <p:cNvGrpSpPr/>
            <p:nvPr/>
          </p:nvGrpSpPr>
          <p:grpSpPr>
            <a:xfrm>
              <a:off x="3381209" y="2414043"/>
              <a:ext cx="1164934" cy="909631"/>
              <a:chOff x="3297230" y="2401362"/>
              <a:chExt cx="1164934" cy="909631"/>
            </a:xfrm>
          </p:grpSpPr>
          <p:sp>
            <p:nvSpPr>
              <p:cNvPr id="130" name="TextBox 129"/>
              <p:cNvSpPr txBox="1"/>
              <p:nvPr/>
            </p:nvSpPr>
            <p:spPr>
              <a:xfrm>
                <a:off x="3297230" y="262664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en-GB" sz="3200" b="1" dirty="0"/>
                  <a:t>N</a:t>
                </a:r>
                <a:r>
                  <a:rPr lang="en-GB" sz="1400" b="1" dirty="0"/>
                  <a:t>2</a:t>
                </a:r>
              </a:p>
            </p:txBody>
          </p:sp>
          <p:sp>
            <p:nvSpPr>
              <p:cNvPr id="131" name="TextBox 130"/>
              <p:cNvSpPr txBox="1"/>
              <p:nvPr/>
            </p:nvSpPr>
            <p:spPr>
              <a:xfrm>
                <a:off x="3634072" y="2401362"/>
                <a:ext cx="828092" cy="307777"/>
              </a:xfrm>
              <a:prstGeom prst="rect">
                <a:avLst/>
              </a:prstGeom>
              <a:noFill/>
            </p:spPr>
            <p:txBody>
              <a:bodyPr wrap="square" lIns="0" tIns="0" rIns="0" bIns="0" rtlCol="0">
                <a:spAutoFit/>
              </a:bodyPr>
              <a:lstStyle/>
              <a:p>
                <a:pPr algn="ctr"/>
                <a:r>
                  <a:rPr lang="en-GB" sz="2000" b="1" dirty="0"/>
                  <a:t>7</a:t>
                </a:r>
              </a:p>
            </p:txBody>
          </p:sp>
          <p:sp>
            <p:nvSpPr>
              <p:cNvPr id="132" name="TextBox 131"/>
              <p:cNvSpPr txBox="1"/>
              <p:nvPr/>
            </p:nvSpPr>
            <p:spPr>
              <a:xfrm>
                <a:off x="3297230" y="3126327"/>
                <a:ext cx="828092" cy="184666"/>
              </a:xfrm>
              <a:prstGeom prst="rect">
                <a:avLst/>
              </a:prstGeom>
              <a:noFill/>
            </p:spPr>
            <p:txBody>
              <a:bodyPr wrap="square" lIns="0" tIns="0" rIns="0" bIns="0" rtlCol="0">
                <a:spAutoFit/>
              </a:bodyPr>
              <a:lstStyle/>
              <a:p>
                <a:pPr algn="ctr"/>
                <a:r>
                  <a:rPr lang="en-GB" sz="1200" b="1" dirty="0"/>
                  <a:t>Nitrogen</a:t>
                </a:r>
              </a:p>
            </p:txBody>
          </p:sp>
        </p:grpSp>
      </p:grpSp>
      <p:sp>
        <p:nvSpPr>
          <p:cNvPr id="400" name="Text Placeholder 11"/>
          <p:cNvSpPr>
            <a:spLocks noGrp="1"/>
          </p:cNvSpPr>
          <p:nvPr>
            <p:ph type="body" sz="quarter" idx="4294967295"/>
          </p:nvPr>
        </p:nvSpPr>
        <p:spPr>
          <a:xfrm>
            <a:off x="468313" y="692696"/>
            <a:ext cx="7488065" cy="369332"/>
          </a:xfrm>
        </p:spPr>
        <p:txBody>
          <a:bodyPr>
            <a:normAutofit fontScale="92500" lnSpcReduction="20000"/>
          </a:bodyPr>
          <a:lstStyle/>
          <a:p>
            <a:r>
              <a:rPr lang="en-GB" dirty="0"/>
              <a:t>Cryogenic vs daily life range of temperatures </a:t>
            </a:r>
          </a:p>
        </p:txBody>
      </p:sp>
      <p:sp>
        <p:nvSpPr>
          <p:cNvPr id="667" name="Title 2"/>
          <p:cNvSpPr>
            <a:spLocks noGrp="1"/>
          </p:cNvSpPr>
          <p:nvPr>
            <p:ph type="title"/>
          </p:nvPr>
        </p:nvSpPr>
        <p:spPr>
          <a:xfrm>
            <a:off x="468000" y="299357"/>
            <a:ext cx="7488000" cy="430887"/>
          </a:xfrm>
        </p:spPr>
        <p:txBody>
          <a:bodyPr/>
          <a:lstStyle/>
          <a:p>
            <a:r>
              <a:rPr lang="en-GB" dirty="0"/>
              <a:t>Basics</a:t>
            </a:r>
          </a:p>
        </p:txBody>
      </p:sp>
      <p:sp>
        <p:nvSpPr>
          <p:cNvPr id="669" name="Rectangle 668"/>
          <p:cNvSpPr/>
          <p:nvPr/>
        </p:nvSpPr>
        <p:spPr>
          <a:xfrm rot="878102">
            <a:off x="5031564" y="2246035"/>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0" name="Rectangle 669"/>
          <p:cNvSpPr/>
          <p:nvPr/>
        </p:nvSpPr>
        <p:spPr>
          <a:xfrm rot="878102">
            <a:off x="5248028" y="2246036"/>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1" name="Rectangle 670"/>
          <p:cNvSpPr/>
          <p:nvPr/>
        </p:nvSpPr>
        <p:spPr>
          <a:xfrm rot="878102">
            <a:off x="5464493" y="2246037"/>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 name="Group 2"/>
          <p:cNvGrpSpPr/>
          <p:nvPr/>
        </p:nvGrpSpPr>
        <p:grpSpPr>
          <a:xfrm>
            <a:off x="5844942" y="3356308"/>
            <a:ext cx="1178169" cy="999011"/>
            <a:chOff x="5687254" y="-90711"/>
            <a:chExt cx="1178169" cy="999011"/>
          </a:xfrm>
        </p:grpSpPr>
        <p:grpSp>
          <p:nvGrpSpPr>
            <p:cNvPr id="350" name="Group 349"/>
            <p:cNvGrpSpPr/>
            <p:nvPr/>
          </p:nvGrpSpPr>
          <p:grpSpPr>
            <a:xfrm>
              <a:off x="5687254" y="-90711"/>
              <a:ext cx="1178169" cy="999011"/>
              <a:chOff x="5471263" y="2360645"/>
              <a:chExt cx="1178169" cy="999011"/>
            </a:xfrm>
          </p:grpSpPr>
          <p:sp>
            <p:nvSpPr>
              <p:cNvPr id="351" name="Rounded Rectangle 350">
                <a:hlinkClick r:id="rId4" action="ppaction://hlinksldjump"/>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52" name="Group 351"/>
              <p:cNvGrpSpPr/>
              <p:nvPr/>
            </p:nvGrpSpPr>
            <p:grpSpPr>
              <a:xfrm>
                <a:off x="5525350" y="2414043"/>
                <a:ext cx="1124082" cy="767459"/>
                <a:chOff x="529944" y="3539508"/>
                <a:chExt cx="1124082" cy="767459"/>
              </a:xfrm>
            </p:grpSpPr>
            <p:sp>
              <p:nvSpPr>
                <p:cNvPr id="353" name="TextBox 352"/>
                <p:cNvSpPr txBox="1"/>
                <p:nvPr/>
              </p:nvSpPr>
              <p:spPr>
                <a:xfrm>
                  <a:off x="545052" y="3764787"/>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spc="300" dirty="0"/>
                    <a:t>HO</a:t>
                  </a:r>
                </a:p>
              </p:txBody>
            </p:sp>
            <p:sp>
              <p:nvSpPr>
                <p:cNvPr id="354" name="TextBox 353"/>
                <p:cNvSpPr txBox="1"/>
                <p:nvPr/>
              </p:nvSpPr>
              <p:spPr>
                <a:xfrm>
                  <a:off x="825934" y="3539508"/>
                  <a:ext cx="828092" cy="307777"/>
                </a:xfrm>
                <a:prstGeom prst="rect">
                  <a:avLst/>
                </a:prstGeom>
                <a:noFill/>
              </p:spPr>
              <p:txBody>
                <a:bodyPr wrap="square" lIns="0" tIns="0" rIns="0" bIns="0" rtlCol="0">
                  <a:spAutoFit/>
                </a:bodyPr>
                <a:lstStyle/>
                <a:p>
                  <a:pPr algn="ctr"/>
                  <a:endParaRPr lang="en-GB" sz="2000" b="1" dirty="0"/>
                </a:p>
              </p:txBody>
            </p:sp>
            <p:sp>
              <p:nvSpPr>
                <p:cNvPr id="358" name="TextBox 357"/>
                <p:cNvSpPr txBox="1"/>
                <p:nvPr/>
              </p:nvSpPr>
              <p:spPr>
                <a:xfrm>
                  <a:off x="529944" y="4060746"/>
                  <a:ext cx="828092" cy="246221"/>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1600" b="1" dirty="0"/>
                    <a:t>2</a:t>
                  </a:r>
                  <a:endParaRPr lang="fr-CH" sz="3200" b="1" dirty="0"/>
                </a:p>
              </p:txBody>
            </p:sp>
          </p:grpSp>
        </p:grpSp>
        <p:pic>
          <p:nvPicPr>
            <p:cNvPr id="356" name="Picture 35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grpSp>
        <p:nvGrpSpPr>
          <p:cNvPr id="389" name="Group 388"/>
          <p:cNvGrpSpPr/>
          <p:nvPr/>
        </p:nvGrpSpPr>
        <p:grpSpPr>
          <a:xfrm>
            <a:off x="6419007" y="1278470"/>
            <a:ext cx="999011" cy="999011"/>
            <a:chOff x="5687254" y="-90711"/>
            <a:chExt cx="999011" cy="999011"/>
          </a:xfrm>
        </p:grpSpPr>
        <p:grpSp>
          <p:nvGrpSpPr>
            <p:cNvPr id="390" name="Group 389"/>
            <p:cNvGrpSpPr/>
            <p:nvPr/>
          </p:nvGrpSpPr>
          <p:grpSpPr>
            <a:xfrm>
              <a:off x="5687254" y="-90711"/>
              <a:ext cx="999011" cy="999011"/>
              <a:chOff x="5471263" y="2360645"/>
              <a:chExt cx="999011" cy="999011"/>
            </a:xfrm>
          </p:grpSpPr>
          <p:sp>
            <p:nvSpPr>
              <p:cNvPr id="392" name="Rounded Rectangle 391">
                <a:hlinkClick r:id="rId6" action="ppaction://hlinksldjump"/>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4" name="TextBox 393"/>
              <p:cNvSpPr txBox="1"/>
              <p:nvPr/>
            </p:nvSpPr>
            <p:spPr>
              <a:xfrm>
                <a:off x="5558930" y="2694738"/>
                <a:ext cx="828092" cy="615553"/>
              </a:xfrm>
              <a:prstGeom prst="rect">
                <a:avLst/>
              </a:prstGeom>
              <a:noFill/>
              <a:effectLst>
                <a:outerShdw blurRad="50800" dist="25400" dir="2700000" algn="tl" rotWithShape="0">
                  <a:prstClr val="black">
                    <a:alpha val="40000"/>
                  </a:prstClr>
                </a:outerShdw>
              </a:effectLst>
            </p:spPr>
            <p:txBody>
              <a:bodyPr wrap="square" lIns="0" tIns="0" rIns="0" bIns="0" rtlCol="0">
                <a:spAutoFit/>
              </a:bodyPr>
              <a:lstStyle/>
              <a:p>
                <a:pPr algn="ctr"/>
                <a:r>
                  <a:rPr lang="fr-CH" sz="2000" b="1" dirty="0"/>
                  <a:t>Room</a:t>
                </a:r>
              </a:p>
              <a:p>
                <a:pPr algn="ctr"/>
                <a:r>
                  <a:rPr lang="fr-CH" sz="2000" b="1" dirty="0" err="1"/>
                  <a:t>Temp</a:t>
                </a:r>
                <a:r>
                  <a:rPr lang="fr-CH" sz="2000" b="1" dirty="0"/>
                  <a:t>.</a:t>
                </a:r>
              </a:p>
            </p:txBody>
          </p:sp>
        </p:grpSp>
        <p:pic>
          <p:nvPicPr>
            <p:cNvPr id="391" name="Picture 39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sp>
        <p:nvSpPr>
          <p:cNvPr id="397" name="Rounded Rectangle 396">
            <a:hlinkClick r:id="rId7" action="ppaction://hlinksldjump"/>
            <a:hlinkHover r:id="" action="ppaction://noaction" highlightClick="1"/>
          </p:cNvPr>
          <p:cNvSpPr/>
          <p:nvPr/>
        </p:nvSpPr>
        <p:spPr>
          <a:xfrm>
            <a:off x="6435880" y="126674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48" name="Group 347"/>
          <p:cNvGrpSpPr/>
          <p:nvPr/>
        </p:nvGrpSpPr>
        <p:grpSpPr>
          <a:xfrm>
            <a:off x="6375598" y="1191238"/>
            <a:ext cx="1097924" cy="1396142"/>
            <a:chOff x="5486442" y="1133775"/>
            <a:chExt cx="1097924" cy="1396142"/>
          </a:xfrm>
        </p:grpSpPr>
        <p:grpSp>
          <p:nvGrpSpPr>
            <p:cNvPr id="349" name="Group 348"/>
            <p:cNvGrpSpPr/>
            <p:nvPr/>
          </p:nvGrpSpPr>
          <p:grpSpPr>
            <a:xfrm>
              <a:off x="5534884" y="1223428"/>
              <a:ext cx="1001040" cy="999011"/>
              <a:chOff x="5449686" y="-613467"/>
              <a:chExt cx="1001040" cy="999011"/>
            </a:xfrm>
          </p:grpSpPr>
          <p:sp>
            <p:nvSpPr>
              <p:cNvPr id="360" name="Rounded Rectangle 359">
                <a:hlinkClick r:id="" action="ppaction://customshow?id=0"/>
                <a:hlinkHover r:id="" action="ppaction://noaction" highlightClick="1"/>
              </p:cNvPr>
              <p:cNvSpPr/>
              <p:nvPr/>
            </p:nvSpPr>
            <p:spPr>
              <a:xfrm>
                <a:off x="5451715" y="-613467"/>
                <a:ext cx="999011" cy="999011"/>
              </a:xfrm>
              <a:prstGeom prst="roundRect">
                <a:avLst/>
              </a:prstGeom>
              <a:solidFill>
                <a:srgbClr val="669E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61" name="Freeform 360">
                <a:hlinkClick r:id="" action="ppaction://customshow?id=0"/>
                <a:hlinkHover r:id="" action="ppaction://noaction" highlightClick="1"/>
              </p:cNvPr>
              <p:cNvSpPr/>
              <p:nvPr/>
            </p:nvSpPr>
            <p:spPr>
              <a:xfrm>
                <a:off x="5449686" y="-105616"/>
                <a:ext cx="999011" cy="491160"/>
              </a:xfrm>
              <a:custGeom>
                <a:avLst/>
                <a:gdLst>
                  <a:gd name="connsiteX0" fmla="*/ 0 w 999011"/>
                  <a:gd name="connsiteY0" fmla="*/ 0 h 491160"/>
                  <a:gd name="connsiteX1" fmla="*/ 999011 w 999011"/>
                  <a:gd name="connsiteY1" fmla="*/ 0 h 491160"/>
                  <a:gd name="connsiteX2" fmla="*/ 999011 w 999011"/>
                  <a:gd name="connsiteY2" fmla="*/ 324655 h 491160"/>
                  <a:gd name="connsiteX3" fmla="*/ 832506 w 999011"/>
                  <a:gd name="connsiteY3" fmla="*/ 491160 h 491160"/>
                  <a:gd name="connsiteX4" fmla="*/ 166505 w 999011"/>
                  <a:gd name="connsiteY4" fmla="*/ 491160 h 491160"/>
                  <a:gd name="connsiteX5" fmla="*/ 0 w 999011"/>
                  <a:gd name="connsiteY5" fmla="*/ 324655 h 4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011" h="491160">
                    <a:moveTo>
                      <a:pt x="0" y="0"/>
                    </a:moveTo>
                    <a:lnTo>
                      <a:pt x="999011" y="0"/>
                    </a:lnTo>
                    <a:lnTo>
                      <a:pt x="999011" y="324655"/>
                    </a:lnTo>
                    <a:cubicBezTo>
                      <a:pt x="999011" y="416613"/>
                      <a:pt x="924464" y="491160"/>
                      <a:pt x="832506" y="491160"/>
                    </a:cubicBezTo>
                    <a:lnTo>
                      <a:pt x="166505" y="491160"/>
                    </a:lnTo>
                    <a:cubicBezTo>
                      <a:pt x="74547" y="491160"/>
                      <a:pt x="0" y="416613"/>
                      <a:pt x="0" y="324655"/>
                    </a:cubicBezTo>
                    <a:close/>
                  </a:path>
                </a:pathLst>
              </a:custGeom>
              <a:solidFill>
                <a:srgbClr val="3B6C8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CA" dirty="0"/>
              </a:p>
            </p:txBody>
          </p:sp>
        </p:grpSp>
        <p:sp>
          <p:nvSpPr>
            <p:cNvPr id="359" name="TextBox 358"/>
            <p:cNvSpPr txBox="1"/>
            <p:nvPr/>
          </p:nvSpPr>
          <p:spPr>
            <a:xfrm>
              <a:off x="5486442" y="1133775"/>
              <a:ext cx="1097924" cy="1396142"/>
            </a:xfrm>
            <a:prstGeom prst="rect">
              <a:avLst/>
            </a:prstGeom>
            <a:noFill/>
          </p:spPr>
          <p:txBody>
            <a:bodyPr wrap="square" tIns="72000" bIns="0" rtlCol="0">
              <a:spAutoFit/>
            </a:bodyPr>
            <a:lstStyle/>
            <a:p>
              <a:pPr algn="ctr"/>
              <a:r>
                <a:rPr lang="nl-NL" sz="1700" spc="-90" dirty="0">
                  <a:solidFill>
                    <a:schemeClr val="bg1"/>
                  </a:solidFill>
                  <a:latin typeface="+mj-lt"/>
                </a:rPr>
                <a:t>Room Temp.:</a:t>
              </a:r>
            </a:p>
            <a:p>
              <a:pPr algn="ctr"/>
              <a:r>
                <a:rPr lang="fr-CH" sz="1600" spc="-90" dirty="0">
                  <a:solidFill>
                    <a:schemeClr val="bg1"/>
                  </a:solidFill>
                  <a:latin typeface="+mj-lt"/>
                </a:rPr>
                <a:t>~</a:t>
              </a:r>
              <a:r>
                <a:rPr lang="fr-CH" sz="1600" spc="-90" dirty="0">
                  <a:latin typeface="+mj-lt"/>
                </a:rPr>
                <a:t> </a:t>
              </a:r>
              <a:r>
                <a:rPr lang="nl-NL" sz="1700" spc="-90" dirty="0">
                  <a:solidFill>
                    <a:schemeClr val="bg1"/>
                  </a:solidFill>
                  <a:latin typeface="+mj-lt"/>
                </a:rPr>
                <a:t>20 °C</a:t>
              </a:r>
            </a:p>
            <a:p>
              <a:pPr algn="ctr"/>
              <a:r>
                <a:rPr lang="nl-NL" sz="1700" spc="-90" dirty="0">
                  <a:solidFill>
                    <a:schemeClr val="bg1"/>
                  </a:solidFill>
                  <a:latin typeface="+mj-lt"/>
                </a:rPr>
                <a:t>68 </a:t>
              </a:r>
              <a:r>
                <a:rPr lang="fr-CH" sz="1700" spc="-90" dirty="0">
                  <a:solidFill>
                    <a:schemeClr val="bg1"/>
                  </a:solidFill>
                  <a:latin typeface="+mj-lt"/>
                </a:rPr>
                <a:t>°</a:t>
              </a:r>
              <a:r>
                <a:rPr lang="nl-NL" sz="1700" spc="-90" dirty="0">
                  <a:solidFill>
                    <a:schemeClr val="bg1"/>
                  </a:solidFill>
                  <a:latin typeface="+mj-lt"/>
                </a:rPr>
                <a:t>F</a:t>
              </a:r>
              <a:endParaRPr lang="en-GB" sz="1700" spc="-90" dirty="0">
                <a:solidFill>
                  <a:schemeClr val="bg1"/>
                </a:solidFill>
                <a:latin typeface="+mj-lt"/>
              </a:endParaRPr>
            </a:p>
            <a:p>
              <a:pPr algn="ctr"/>
              <a:endParaRPr lang="en-GB" sz="1700" spc="-90" dirty="0">
                <a:solidFill>
                  <a:schemeClr val="bg1"/>
                </a:solidFill>
                <a:latin typeface="+mj-lt"/>
              </a:endParaRPr>
            </a:p>
          </p:txBody>
        </p:sp>
      </p:grpSp>
      <p:sp>
        <p:nvSpPr>
          <p:cNvPr id="393" name="Rounded Rectangle 392">
            <a:hlinkClick r:id="rId4" action="ppaction://hlinksldjump"/>
            <a:hlinkHover r:id="" action="ppaction://noaction" highlightClick="1"/>
          </p:cNvPr>
          <p:cNvSpPr/>
          <p:nvPr/>
        </p:nvSpPr>
        <p:spPr>
          <a:xfrm>
            <a:off x="5837734" y="336501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6" name="Rounded Rectangle 395">
            <a:hlinkClick r:id="rId8" action="ppaction://hlinksldjump"/>
            <a:hlinkHover r:id="" action="ppaction://noaction" highlightClick="1"/>
          </p:cNvPr>
          <p:cNvSpPr/>
          <p:nvPr/>
        </p:nvSpPr>
        <p:spPr>
          <a:xfrm>
            <a:off x="7268037" y="336501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04" name="TextBox 403"/>
          <p:cNvSpPr txBox="1"/>
          <p:nvPr/>
        </p:nvSpPr>
        <p:spPr>
          <a:xfrm>
            <a:off x="7242006" y="2787541"/>
            <a:ext cx="1611016" cy="461665"/>
          </a:xfrm>
          <a:prstGeom prst="rect">
            <a:avLst/>
          </a:prstGeom>
          <a:noFill/>
        </p:spPr>
        <p:txBody>
          <a:bodyPr wrap="square" rtlCol="0">
            <a:spAutoFit/>
          </a:bodyPr>
          <a:lstStyle/>
          <a:p>
            <a:r>
              <a:rPr lang="fr-CH" sz="2400" b="1" dirty="0">
                <a:solidFill>
                  <a:schemeClr val="bg1"/>
                </a:solidFill>
              </a:rPr>
              <a:t>373.15</a:t>
            </a:r>
            <a:endParaRPr lang="en-GB" sz="2400" b="1" dirty="0">
              <a:solidFill>
                <a:schemeClr val="bg1"/>
              </a:solidFill>
            </a:endParaRPr>
          </a:p>
        </p:txBody>
      </p:sp>
      <p:sp>
        <p:nvSpPr>
          <p:cNvPr id="405" name="TextBox 404"/>
          <p:cNvSpPr txBox="1"/>
          <p:nvPr/>
        </p:nvSpPr>
        <p:spPr>
          <a:xfrm>
            <a:off x="6336596" y="2445995"/>
            <a:ext cx="1524125" cy="461665"/>
          </a:xfrm>
          <a:prstGeom prst="rect">
            <a:avLst/>
          </a:prstGeom>
          <a:noFill/>
        </p:spPr>
        <p:txBody>
          <a:bodyPr wrap="square" rtlCol="0">
            <a:spAutoFit/>
          </a:bodyPr>
          <a:lstStyle/>
          <a:p>
            <a:r>
              <a:rPr lang="fr-CH" sz="2400" b="1" dirty="0">
                <a:solidFill>
                  <a:schemeClr val="bg1"/>
                </a:solidFill>
              </a:rPr>
              <a:t>293.15</a:t>
            </a:r>
            <a:endParaRPr lang="en-GB" sz="2400" b="1" dirty="0">
              <a:solidFill>
                <a:schemeClr val="bg1"/>
              </a:solidFill>
            </a:endParaRPr>
          </a:p>
        </p:txBody>
      </p:sp>
      <p:sp>
        <p:nvSpPr>
          <p:cNvPr id="406" name="TextBox 405"/>
          <p:cNvSpPr txBox="1"/>
          <p:nvPr/>
        </p:nvSpPr>
        <p:spPr>
          <a:xfrm>
            <a:off x="5762259" y="2787541"/>
            <a:ext cx="1445482" cy="461665"/>
          </a:xfrm>
          <a:prstGeom prst="rect">
            <a:avLst/>
          </a:prstGeom>
          <a:noFill/>
        </p:spPr>
        <p:txBody>
          <a:bodyPr wrap="square" rtlCol="0">
            <a:spAutoFit/>
          </a:bodyPr>
          <a:lstStyle/>
          <a:p>
            <a:r>
              <a:rPr lang="fr-CH" sz="2400" b="1" dirty="0">
                <a:solidFill>
                  <a:schemeClr val="bg1"/>
                </a:solidFill>
              </a:rPr>
              <a:t>273.15</a:t>
            </a:r>
            <a:endParaRPr lang="en-GB" sz="2400" b="1" dirty="0">
              <a:solidFill>
                <a:schemeClr val="bg1"/>
              </a:solidFill>
            </a:endParaRPr>
          </a:p>
        </p:txBody>
      </p:sp>
      <p:sp>
        <p:nvSpPr>
          <p:cNvPr id="365" name="Rounded Rectangle 364">
            <a:hlinkClick r:id="rId6"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TextBox 337"/>
          <p:cNvSpPr txBox="1"/>
          <p:nvPr/>
        </p:nvSpPr>
        <p:spPr>
          <a:xfrm>
            <a:off x="1665156" y="1444096"/>
            <a:ext cx="828092" cy="553998"/>
          </a:xfrm>
          <a:prstGeom prst="rect">
            <a:avLst/>
          </a:prstGeom>
          <a:noFill/>
        </p:spPr>
        <p:txBody>
          <a:bodyPr wrap="square" lIns="0" tIns="0" rIns="0" bIns="0" rtlCol="0">
            <a:spAutoFit/>
          </a:bodyPr>
          <a:lstStyle/>
          <a:p>
            <a:pPr algn="ctr"/>
            <a:r>
              <a:rPr lang="fr-CH"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rPr>
              <a:t>0</a:t>
            </a:r>
            <a:endParaRPr lang="en-GB"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endParaRPr>
          </a:p>
        </p:txBody>
      </p:sp>
      <p:sp>
        <p:nvSpPr>
          <p:cNvPr id="339" name="TextBox 338"/>
          <p:cNvSpPr txBox="1"/>
          <p:nvPr/>
        </p:nvSpPr>
        <p:spPr>
          <a:xfrm>
            <a:off x="5855413" y="4134671"/>
            <a:ext cx="977283" cy="184666"/>
          </a:xfrm>
          <a:prstGeom prst="rect">
            <a:avLst/>
          </a:prstGeom>
          <a:noFill/>
        </p:spPr>
        <p:txBody>
          <a:bodyPr wrap="square" lIns="0" tIns="0" rIns="0" bIns="0" rtlCol="0">
            <a:spAutoFit/>
          </a:bodyPr>
          <a:lstStyle/>
          <a:p>
            <a:pPr algn="ctr"/>
            <a:r>
              <a:rPr lang="en-GB" sz="1200" b="1" dirty="0"/>
              <a:t>Freezing </a:t>
            </a:r>
            <a:r>
              <a:rPr lang="fr-CH" sz="1200" b="1" dirty="0"/>
              <a:t>pt.</a:t>
            </a:r>
            <a:endParaRPr lang="en-GB" sz="1200" b="1" dirty="0"/>
          </a:p>
        </p:txBody>
      </p:sp>
      <p:grpSp>
        <p:nvGrpSpPr>
          <p:cNvPr id="372" name="Group 371"/>
          <p:cNvGrpSpPr/>
          <p:nvPr/>
        </p:nvGrpSpPr>
        <p:grpSpPr>
          <a:xfrm>
            <a:off x="7285345" y="3356308"/>
            <a:ext cx="999011" cy="999011"/>
            <a:chOff x="5687254" y="-90711"/>
            <a:chExt cx="999011" cy="999011"/>
          </a:xfrm>
        </p:grpSpPr>
        <p:grpSp>
          <p:nvGrpSpPr>
            <p:cNvPr id="381" name="Group 380"/>
            <p:cNvGrpSpPr/>
            <p:nvPr/>
          </p:nvGrpSpPr>
          <p:grpSpPr>
            <a:xfrm>
              <a:off x="5687254" y="-90711"/>
              <a:ext cx="999011" cy="999011"/>
              <a:chOff x="5471263" y="2360645"/>
              <a:chExt cx="999011" cy="999011"/>
            </a:xfrm>
          </p:grpSpPr>
          <p:sp>
            <p:nvSpPr>
              <p:cNvPr id="383" name="Rounded Rectangle 382">
                <a:hlinkClick r:id="rId8" action="ppaction://hlinksldjump"/>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84" name="Group 383"/>
              <p:cNvGrpSpPr/>
              <p:nvPr/>
            </p:nvGrpSpPr>
            <p:grpSpPr>
              <a:xfrm>
                <a:off x="5525350" y="2639322"/>
                <a:ext cx="892060" cy="684352"/>
                <a:chOff x="529944" y="3764787"/>
                <a:chExt cx="892060" cy="684352"/>
              </a:xfrm>
            </p:grpSpPr>
            <p:sp>
              <p:nvSpPr>
                <p:cNvPr id="385" name="TextBox 384"/>
                <p:cNvSpPr txBox="1"/>
                <p:nvPr/>
              </p:nvSpPr>
              <p:spPr>
                <a:xfrm>
                  <a:off x="545052" y="3764787"/>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spc="300" dirty="0"/>
                    <a:t>HO</a:t>
                  </a:r>
                </a:p>
              </p:txBody>
            </p:sp>
            <p:sp>
              <p:nvSpPr>
                <p:cNvPr id="387" name="TextBox 386"/>
                <p:cNvSpPr txBox="1"/>
                <p:nvPr/>
              </p:nvSpPr>
              <p:spPr>
                <a:xfrm>
                  <a:off x="545052" y="4264473"/>
                  <a:ext cx="876952" cy="184666"/>
                </a:xfrm>
                <a:prstGeom prst="rect">
                  <a:avLst/>
                </a:prstGeom>
                <a:noFill/>
              </p:spPr>
              <p:txBody>
                <a:bodyPr wrap="square" lIns="0" tIns="0" rIns="0" bIns="0" rtlCol="0">
                  <a:spAutoFit/>
                </a:bodyPr>
                <a:lstStyle/>
                <a:p>
                  <a:pPr algn="ctr"/>
                  <a:r>
                    <a:rPr lang="en-GB" sz="1200" b="1" dirty="0"/>
                    <a:t>Boiling</a:t>
                  </a:r>
                  <a:r>
                    <a:rPr lang="fr-CH" sz="1200" b="1" dirty="0"/>
                    <a:t> pt.</a:t>
                  </a:r>
                  <a:endParaRPr lang="en-GB" sz="1200" b="1" dirty="0"/>
                </a:p>
              </p:txBody>
            </p:sp>
            <p:sp>
              <p:nvSpPr>
                <p:cNvPr id="388" name="TextBox 387"/>
                <p:cNvSpPr txBox="1"/>
                <p:nvPr/>
              </p:nvSpPr>
              <p:spPr>
                <a:xfrm>
                  <a:off x="529944" y="4060746"/>
                  <a:ext cx="828092" cy="246221"/>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1600" b="1" dirty="0"/>
                    <a:t>2</a:t>
                  </a:r>
                  <a:endParaRPr lang="fr-CH" sz="3200" b="1" dirty="0"/>
                </a:p>
              </p:txBody>
            </p:sp>
          </p:grpSp>
        </p:grpSp>
        <p:pic>
          <p:nvPicPr>
            <p:cNvPr id="382" name="Picture 38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sp>
        <p:nvSpPr>
          <p:cNvPr id="362" name="TextBox 361"/>
          <p:cNvSpPr txBox="1"/>
          <p:nvPr/>
        </p:nvSpPr>
        <p:spPr>
          <a:xfrm>
            <a:off x="3766520" y="1487798"/>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dirty="0"/>
              <a:t>Ar</a:t>
            </a:r>
          </a:p>
        </p:txBody>
      </p:sp>
      <p:sp>
        <p:nvSpPr>
          <p:cNvPr id="363" name="TextBox 362"/>
          <p:cNvSpPr txBox="1"/>
          <p:nvPr/>
        </p:nvSpPr>
        <p:spPr>
          <a:xfrm>
            <a:off x="1642166" y="5183512"/>
            <a:ext cx="2901600" cy="1033907"/>
          </a:xfrm>
          <a:prstGeom prst="roundRect">
            <a:avLst>
              <a:gd name="adj" fmla="val 8570"/>
            </a:avLst>
          </a:prstGeom>
          <a:solidFill>
            <a:schemeClr val="bg2">
              <a:alpha val="96000"/>
            </a:schemeClr>
          </a:solidFill>
          <a:ln w="6350">
            <a:solidFill>
              <a:schemeClr val="tx1"/>
            </a:solidFill>
          </a:ln>
        </p:spPr>
        <p:txBody>
          <a:bodyPr wrap="square" tIns="108000" rtlCol="0">
            <a:spAutoFit/>
          </a:bodyPr>
          <a:lstStyle/>
          <a:p>
            <a:pPr algn="ctr"/>
            <a:r>
              <a:rPr lang="fr-CH" dirty="0"/>
              <a:t>Click on         to </a:t>
            </a:r>
            <a:r>
              <a:rPr lang="en-GB" dirty="0"/>
              <a:t>reveal the</a:t>
            </a:r>
          </a:p>
          <a:p>
            <a:pPr algn="ctr"/>
            <a:r>
              <a:rPr lang="en-GB" dirty="0"/>
              <a:t> Celsius and Fahrenheit values</a:t>
            </a:r>
          </a:p>
        </p:txBody>
      </p:sp>
      <p:pic>
        <p:nvPicPr>
          <p:cNvPr id="364" name="Picture 36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2681748" y="5217911"/>
            <a:ext cx="413624" cy="413624"/>
          </a:xfrm>
          <a:prstGeom prst="rect">
            <a:avLst/>
          </a:prstGeom>
        </p:spPr>
      </p:pic>
      <p:sp>
        <p:nvSpPr>
          <p:cNvPr id="343" name="Rounded Rectangle 342"/>
          <p:cNvSpPr/>
          <p:nvPr/>
        </p:nvSpPr>
        <p:spPr>
          <a:xfrm>
            <a:off x="1525514" y="1221564"/>
            <a:ext cx="3128550" cy="3265949"/>
          </a:xfrm>
          <a:prstGeom prst="roundRect">
            <a:avLst>
              <a:gd name="adj" fmla="val 4359"/>
            </a:avLst>
          </a:prstGeom>
          <a:solidFill>
            <a:schemeClr val="tx1">
              <a:lumMod val="50000"/>
              <a:alpha val="43000"/>
            </a:schemeClr>
          </a:solidFill>
          <a:ln>
            <a:noFill/>
          </a:ln>
          <a:effectLst>
            <a:outerShdw blurRad="508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6" name="Group 235"/>
          <p:cNvGrpSpPr/>
          <p:nvPr/>
        </p:nvGrpSpPr>
        <p:grpSpPr>
          <a:xfrm>
            <a:off x="872093" y="2475703"/>
            <a:ext cx="3437395" cy="646331"/>
            <a:chOff x="872093" y="2475703"/>
            <a:chExt cx="3437395" cy="646331"/>
          </a:xfrm>
        </p:grpSpPr>
        <p:sp>
          <p:nvSpPr>
            <p:cNvPr id="237" name="TextBox 236"/>
            <p:cNvSpPr txBox="1"/>
            <p:nvPr/>
          </p:nvSpPr>
          <p:spPr>
            <a:xfrm>
              <a:off x="1270267" y="2484912"/>
              <a:ext cx="851161" cy="584775"/>
            </a:xfrm>
            <a:prstGeom prst="rect">
              <a:avLst/>
            </a:prstGeom>
            <a:noFill/>
          </p:spPr>
          <p:txBody>
            <a:bodyPr wrap="square" rtlCol="0">
              <a:spAutoFit/>
            </a:bodyPr>
            <a:lstStyle/>
            <a:p>
              <a:r>
                <a:rPr lang="fr-CH" sz="3200" b="1" dirty="0">
                  <a:solidFill>
                    <a:schemeClr val="bg1"/>
                  </a:solidFill>
                </a:rPr>
                <a:t>0</a:t>
              </a:r>
              <a:endParaRPr lang="en-GB" sz="3200" b="1" dirty="0">
                <a:solidFill>
                  <a:schemeClr val="bg1"/>
                </a:solidFill>
              </a:endParaRPr>
            </a:p>
          </p:txBody>
        </p:sp>
        <p:sp>
          <p:nvSpPr>
            <p:cNvPr id="238" name="Rectangle 237"/>
            <p:cNvSpPr/>
            <p:nvPr/>
          </p:nvSpPr>
          <p:spPr>
            <a:xfrm>
              <a:off x="872093" y="2475703"/>
              <a:ext cx="3163444"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GB" b="1" dirty="0">
                  <a:latin typeface="+mj-lt"/>
                </a:rPr>
                <a:t>Cryogenic </a:t>
              </a:r>
            </a:p>
            <a:p>
              <a:pPr algn="ctr"/>
              <a:r>
                <a:rPr lang="en-GB" b="1" dirty="0">
                  <a:latin typeface="+mj-lt"/>
                </a:rPr>
                <a:t>Range</a:t>
              </a:r>
            </a:p>
          </p:txBody>
        </p:sp>
        <p:sp>
          <p:nvSpPr>
            <p:cNvPr id="240" name="TextBox 239"/>
            <p:cNvSpPr txBox="1"/>
            <p:nvPr/>
          </p:nvSpPr>
          <p:spPr>
            <a:xfrm>
              <a:off x="3137084" y="2484912"/>
              <a:ext cx="1172404" cy="584775"/>
            </a:xfrm>
            <a:prstGeom prst="rect">
              <a:avLst/>
            </a:prstGeom>
            <a:noFill/>
          </p:spPr>
          <p:txBody>
            <a:bodyPr wrap="square" rtlCol="0">
              <a:spAutoFit/>
            </a:bodyPr>
            <a:lstStyle/>
            <a:p>
              <a:r>
                <a:rPr lang="fr-CH" sz="3200" b="1" dirty="0">
                  <a:solidFill>
                    <a:schemeClr val="bg1"/>
                  </a:solidFill>
                </a:rPr>
                <a:t> 123 </a:t>
              </a:r>
              <a:endParaRPr lang="en-GB" sz="3200" b="1" dirty="0">
                <a:solidFill>
                  <a:schemeClr val="bg1"/>
                </a:solidFill>
              </a:endParaRPr>
            </a:p>
          </p:txBody>
        </p:sp>
        <p:sp>
          <p:nvSpPr>
            <p:cNvPr id="241" name="Half Frame 240"/>
            <p:cNvSpPr/>
            <p:nvPr/>
          </p:nvSpPr>
          <p:spPr>
            <a:xfrm rot="18844681">
              <a:off x="1667135" y="2680555"/>
              <a:ext cx="236625" cy="236625"/>
            </a:xfrm>
            <a:prstGeom prst="halfFrame">
              <a:avLst>
                <a:gd name="adj1" fmla="val 8336"/>
                <a:gd name="adj2" fmla="val 755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42" name="Half Frame 241"/>
            <p:cNvSpPr/>
            <p:nvPr/>
          </p:nvSpPr>
          <p:spPr>
            <a:xfrm rot="18844681">
              <a:off x="3191505" y="2680555"/>
              <a:ext cx="236625" cy="236625"/>
            </a:xfrm>
            <a:prstGeom prst="halfFrame">
              <a:avLst>
                <a:gd name="adj1" fmla="val 8336"/>
                <a:gd name="adj2" fmla="val 755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sp>
        <p:nvSpPr>
          <p:cNvPr id="243" name="TextBox 242"/>
          <p:cNvSpPr txBox="1"/>
          <p:nvPr/>
        </p:nvSpPr>
        <p:spPr>
          <a:xfrm>
            <a:off x="542600" y="2267451"/>
            <a:ext cx="1222744" cy="1015663"/>
          </a:xfrm>
          <a:prstGeom prst="rect">
            <a:avLst/>
          </a:prstGeom>
          <a:noFill/>
        </p:spPr>
        <p:txBody>
          <a:bodyPr wrap="square" rtlCol="0">
            <a:spAutoFit/>
          </a:bodyPr>
          <a:lstStyle/>
          <a:p>
            <a:r>
              <a:rPr lang="fr-CH" sz="6000" b="1" dirty="0">
                <a:solidFill>
                  <a:schemeClr val="bg2"/>
                </a:solidFill>
              </a:rPr>
              <a:t>K</a:t>
            </a:r>
            <a:endParaRPr lang="en-GB" sz="6000" dirty="0">
              <a:solidFill>
                <a:schemeClr val="bg2"/>
              </a:solidFill>
            </a:endParaRPr>
          </a:p>
        </p:txBody>
      </p:sp>
      <p:sp>
        <p:nvSpPr>
          <p:cNvPr id="244" name="Rounded Rectangle 243">
            <a:hlinkClick r:id="rId6"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Rounded Rectangle 244">
            <a:hlinkClick r:id="rId9"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Rounded Rectangle 238">
            <a:hlinkClick r:id="rId10"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6" name="Grafik 245">
            <a:extLst>
              <a:ext uri="{FF2B5EF4-FFF2-40B4-BE49-F238E27FC236}">
                <a16:creationId xmlns:a16="http://schemas.microsoft.com/office/drawing/2014/main" id="{8C1259BC-E320-4A5C-8884-12F89C361E56}"/>
              </a:ext>
            </a:extLst>
          </p:cNvPr>
          <p:cNvPicPr>
            <a:picLocks noChangeAspect="1"/>
          </p:cNvPicPr>
          <p:nvPr/>
        </p:nvPicPr>
        <p:blipFill>
          <a:blip r:embed="rId11"/>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848877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48"/>
                                        </p:tgtEl>
                                        <p:attrNameLst>
                                          <p:attrName>style.visibility</p:attrName>
                                        </p:attrNameLst>
                                      </p:cBhvr>
                                      <p:to>
                                        <p:strVal val="visible"/>
                                      </p:to>
                                    </p:set>
                                    <p:animEffect transition="in" filter="fade">
                                      <p:cBhvr>
                                        <p:cTn id="7" dur="500"/>
                                        <p:tgtEl>
                                          <p:spTgt spid="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9" name="Group 118"/>
          <p:cNvGrpSpPr/>
          <p:nvPr/>
        </p:nvGrpSpPr>
        <p:grpSpPr>
          <a:xfrm>
            <a:off x="1663307" y="3385710"/>
            <a:ext cx="1249264" cy="999011"/>
            <a:chOff x="1123197" y="2360645"/>
            <a:chExt cx="1249264" cy="999011"/>
          </a:xfrm>
        </p:grpSpPr>
        <p:sp>
          <p:nvSpPr>
            <p:cNvPr id="120" name="Rounded Rectangle 119">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21" name="Group 120"/>
            <p:cNvGrpSpPr/>
            <p:nvPr/>
          </p:nvGrpSpPr>
          <p:grpSpPr>
            <a:xfrm>
              <a:off x="1207527" y="2396625"/>
              <a:ext cx="1164934" cy="927049"/>
              <a:chOff x="545052" y="1263216"/>
              <a:chExt cx="1164934" cy="927049"/>
            </a:xfrm>
          </p:grpSpPr>
          <p:sp>
            <p:nvSpPr>
              <p:cNvPr id="122" name="TextBox 121"/>
              <p:cNvSpPr txBox="1"/>
              <p:nvPr/>
            </p:nvSpPr>
            <p:spPr>
              <a:xfrm>
                <a:off x="545052" y="1488495"/>
                <a:ext cx="828092" cy="492443"/>
              </a:xfrm>
              <a:prstGeom prst="rect">
                <a:avLst/>
              </a:prstGeom>
              <a:noFill/>
            </p:spPr>
            <p:txBody>
              <a:bodyPr wrap="square" lIns="0" tIns="0" rIns="0" bIns="0" rtlCol="0">
                <a:spAutoFit/>
              </a:bodyPr>
              <a:lstStyle/>
              <a:p>
                <a:pPr algn="ctr"/>
                <a:r>
                  <a:rPr lang="en-GB" sz="3200" b="1" dirty="0">
                    <a:effectLst>
                      <a:outerShdw blurRad="50800" dist="38100" dir="2700000" algn="tl" rotWithShape="0">
                        <a:prstClr val="black">
                          <a:alpha val="40000"/>
                        </a:prstClr>
                      </a:outerShdw>
                    </a:effectLst>
                  </a:rPr>
                  <a:t>He</a:t>
                </a:r>
              </a:p>
            </p:txBody>
          </p:sp>
          <p:sp>
            <p:nvSpPr>
              <p:cNvPr id="123" name="TextBox 122"/>
              <p:cNvSpPr txBox="1"/>
              <p:nvPr/>
            </p:nvSpPr>
            <p:spPr>
              <a:xfrm>
                <a:off x="881894" y="1263216"/>
                <a:ext cx="828092" cy="307777"/>
              </a:xfrm>
              <a:prstGeom prst="rect">
                <a:avLst/>
              </a:prstGeom>
              <a:noFill/>
            </p:spPr>
            <p:txBody>
              <a:bodyPr wrap="square" lIns="0" tIns="0" rIns="0" bIns="0" rtlCol="0">
                <a:spAutoFit/>
              </a:bodyPr>
              <a:lstStyle/>
              <a:p>
                <a:pPr algn="ctr"/>
                <a:r>
                  <a:rPr lang="en-GB" sz="2000" b="1" dirty="0"/>
                  <a:t>2</a:t>
                </a:r>
              </a:p>
            </p:txBody>
          </p:sp>
          <p:sp>
            <p:nvSpPr>
              <p:cNvPr id="124" name="TextBox 123"/>
              <p:cNvSpPr txBox="1"/>
              <p:nvPr/>
            </p:nvSpPr>
            <p:spPr>
              <a:xfrm>
                <a:off x="545052" y="2005599"/>
                <a:ext cx="828092" cy="184666"/>
              </a:xfrm>
              <a:prstGeom prst="rect">
                <a:avLst/>
              </a:prstGeom>
              <a:noFill/>
              <a:effectLst/>
            </p:spPr>
            <p:txBody>
              <a:bodyPr wrap="square" lIns="0" tIns="0" rIns="0" bIns="0" rtlCol="0">
                <a:spAutoFit/>
              </a:bodyPr>
              <a:lstStyle/>
              <a:p>
                <a:pPr algn="ctr"/>
                <a:r>
                  <a:rPr lang="en-GB" sz="1200" b="1" dirty="0"/>
                  <a:t>Helium</a:t>
                </a:r>
              </a:p>
            </p:txBody>
          </p:sp>
        </p:grpSp>
      </p:grpSp>
      <p:grpSp>
        <p:nvGrpSpPr>
          <p:cNvPr id="144" name="Group 143"/>
          <p:cNvGrpSpPr/>
          <p:nvPr/>
        </p:nvGrpSpPr>
        <p:grpSpPr>
          <a:xfrm>
            <a:off x="1574608" y="1288352"/>
            <a:ext cx="999011" cy="999011"/>
            <a:chOff x="1123197" y="2360645"/>
            <a:chExt cx="999011" cy="999011"/>
          </a:xfrm>
        </p:grpSpPr>
        <p:sp>
          <p:nvSpPr>
            <p:cNvPr id="146" name="Rounded Rectangle 145">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9" name="TextBox 148"/>
            <p:cNvSpPr txBox="1"/>
            <p:nvPr/>
          </p:nvSpPr>
          <p:spPr>
            <a:xfrm>
              <a:off x="1207527" y="2984147"/>
              <a:ext cx="828092" cy="369332"/>
            </a:xfrm>
            <a:prstGeom prst="rect">
              <a:avLst/>
            </a:prstGeom>
            <a:noFill/>
            <a:effectLst/>
          </p:spPr>
          <p:txBody>
            <a:bodyPr wrap="square" lIns="0" tIns="0" rIns="0" bIns="0" rtlCol="0">
              <a:spAutoFit/>
            </a:bodyPr>
            <a:lstStyle/>
            <a:p>
              <a:pPr algn="ctr"/>
              <a:r>
                <a:rPr lang="en-GB" sz="1200" b="1" dirty="0"/>
                <a:t>Absolute</a:t>
              </a:r>
            </a:p>
            <a:p>
              <a:pPr algn="ctr"/>
              <a:r>
                <a:rPr lang="en-GB" sz="1200" b="1" dirty="0"/>
                <a:t>zero</a:t>
              </a:r>
            </a:p>
          </p:txBody>
        </p:sp>
      </p:grpSp>
      <p:grpSp>
        <p:nvGrpSpPr>
          <p:cNvPr id="367" name="Group 366"/>
          <p:cNvGrpSpPr/>
          <p:nvPr/>
        </p:nvGrpSpPr>
        <p:grpSpPr>
          <a:xfrm>
            <a:off x="125085" y="2095209"/>
            <a:ext cx="8733602" cy="1548828"/>
            <a:chOff x="125085" y="2095209"/>
            <a:chExt cx="8733602" cy="1548828"/>
          </a:xfrm>
        </p:grpSpPr>
        <p:sp>
          <p:nvSpPr>
            <p:cNvPr id="161" name="Rounded Rectangle 160"/>
            <p:cNvSpPr/>
            <p:nvPr/>
          </p:nvSpPr>
          <p:spPr>
            <a:xfrm rot="5400000">
              <a:off x="4843602" y="-778429"/>
              <a:ext cx="767362" cy="7262809"/>
            </a:xfrm>
            <a:prstGeom prst="roundRect">
              <a:avLst>
                <a:gd name="adj" fmla="val 50000"/>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rot="5400000">
              <a:off x="3367943" y="-1147649"/>
              <a:ext cx="1548828" cy="8034544"/>
              <a:chOff x="5338762" y="728362"/>
              <a:chExt cx="1119188" cy="5805788"/>
            </a:xfrm>
            <a:solidFill>
              <a:schemeClr val="tx2">
                <a:lumMod val="50000"/>
              </a:schemeClr>
            </a:solidFill>
          </p:grpSpPr>
          <p:sp>
            <p:nvSpPr>
              <p:cNvPr id="7" name="Freeform 6"/>
              <p:cNvSpPr/>
              <p:nvPr/>
            </p:nvSpPr>
            <p:spPr>
              <a:xfrm>
                <a:off x="5338762" y="728362"/>
                <a:ext cx="1119188" cy="5805788"/>
              </a:xfrm>
              <a:custGeom>
                <a:avLst/>
                <a:gdLst>
                  <a:gd name="connsiteX0" fmla="*/ 457200 w 914400"/>
                  <a:gd name="connsiteY0" fmla="*/ 0 h 4743450"/>
                  <a:gd name="connsiteX1" fmla="*/ 595313 w 914400"/>
                  <a:gd name="connsiteY1" fmla="*/ 138113 h 4743450"/>
                  <a:gd name="connsiteX2" fmla="*/ 595313 w 914400"/>
                  <a:gd name="connsiteY2" fmla="*/ 3852609 h 4743450"/>
                  <a:gd name="connsiteX3" fmla="*/ 635163 w 914400"/>
                  <a:gd name="connsiteY3" fmla="*/ 3864979 h 4743450"/>
                  <a:gd name="connsiteX4" fmla="*/ 914400 w 914400"/>
                  <a:gd name="connsiteY4" fmla="*/ 4286250 h 4743450"/>
                  <a:gd name="connsiteX5" fmla="*/ 457200 w 914400"/>
                  <a:gd name="connsiteY5" fmla="*/ 4743450 h 4743450"/>
                  <a:gd name="connsiteX6" fmla="*/ 0 w 914400"/>
                  <a:gd name="connsiteY6" fmla="*/ 4286250 h 4743450"/>
                  <a:gd name="connsiteX7" fmla="*/ 279237 w 914400"/>
                  <a:gd name="connsiteY7" fmla="*/ 3864979 h 4743450"/>
                  <a:gd name="connsiteX8" fmla="*/ 319087 w 914400"/>
                  <a:gd name="connsiteY8" fmla="*/ 3852609 h 4743450"/>
                  <a:gd name="connsiteX9" fmla="*/ 319087 w 914400"/>
                  <a:gd name="connsiteY9" fmla="*/ 138113 h 4743450"/>
                  <a:gd name="connsiteX10" fmla="*/ 457200 w 914400"/>
                  <a:gd name="connsiteY10" fmla="*/ 0 h 474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4743450">
                    <a:moveTo>
                      <a:pt x="457200" y="0"/>
                    </a:moveTo>
                    <a:cubicBezTo>
                      <a:pt x="533478" y="0"/>
                      <a:pt x="595313" y="61835"/>
                      <a:pt x="595313" y="138113"/>
                    </a:cubicBezTo>
                    <a:lnTo>
                      <a:pt x="595313" y="3852609"/>
                    </a:lnTo>
                    <a:lnTo>
                      <a:pt x="635163" y="3864979"/>
                    </a:lnTo>
                    <a:cubicBezTo>
                      <a:pt x="799259" y="3934386"/>
                      <a:pt x="914400" y="4096872"/>
                      <a:pt x="914400" y="4286250"/>
                    </a:cubicBezTo>
                    <a:cubicBezTo>
                      <a:pt x="914400" y="4538755"/>
                      <a:pt x="709705" y="4743450"/>
                      <a:pt x="457200" y="4743450"/>
                    </a:cubicBezTo>
                    <a:cubicBezTo>
                      <a:pt x="204695" y="4743450"/>
                      <a:pt x="0" y="4538755"/>
                      <a:pt x="0" y="4286250"/>
                    </a:cubicBezTo>
                    <a:cubicBezTo>
                      <a:pt x="0" y="4096872"/>
                      <a:pt x="115141" y="3934386"/>
                      <a:pt x="279237" y="3864979"/>
                    </a:cubicBezTo>
                    <a:lnTo>
                      <a:pt x="319087" y="3852609"/>
                    </a:lnTo>
                    <a:lnTo>
                      <a:pt x="319087" y="138113"/>
                    </a:lnTo>
                    <a:cubicBezTo>
                      <a:pt x="319087" y="61835"/>
                      <a:pt x="380922" y="0"/>
                      <a:pt x="4572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p:cNvSpPr/>
              <p:nvPr/>
            </p:nvSpPr>
            <p:spPr>
              <a:xfrm>
                <a:off x="5608178" y="728362"/>
                <a:ext cx="554498" cy="524813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3" name="Rounded Rectangle 162"/>
            <p:cNvSpPr/>
            <p:nvPr/>
          </p:nvSpPr>
          <p:spPr>
            <a:xfrm rot="5400000">
              <a:off x="4806465" y="-835029"/>
              <a:ext cx="606348" cy="7366920"/>
            </a:xfrm>
            <a:prstGeom prst="round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rot="5400000">
              <a:off x="3303523" y="-946241"/>
              <a:ext cx="1416091" cy="7627618"/>
              <a:chOff x="3331365" y="728362"/>
              <a:chExt cx="1023272" cy="5511742"/>
            </a:xfrm>
            <a:solidFill>
              <a:schemeClr val="accent1">
                <a:lumMod val="50000"/>
              </a:schemeClr>
            </a:solidFill>
          </p:grpSpPr>
          <p:grpSp>
            <p:nvGrpSpPr>
              <p:cNvPr id="11" name="Group 10"/>
              <p:cNvGrpSpPr/>
              <p:nvPr/>
            </p:nvGrpSpPr>
            <p:grpSpPr>
              <a:xfrm>
                <a:off x="3331365" y="1400511"/>
                <a:ext cx="1023272" cy="4839593"/>
                <a:chOff x="3321840" y="1400511"/>
                <a:chExt cx="1023272" cy="4839593"/>
              </a:xfrm>
              <a:grpFill/>
            </p:grpSpPr>
            <p:sp>
              <p:nvSpPr>
                <p:cNvPr id="12" name="Freeform 11"/>
                <p:cNvSpPr/>
                <p:nvPr/>
              </p:nvSpPr>
              <p:spPr>
                <a:xfrm>
                  <a:off x="3321840" y="1400511"/>
                  <a:ext cx="1004442" cy="4834385"/>
                </a:xfrm>
                <a:custGeom>
                  <a:avLst/>
                  <a:gdLst>
                    <a:gd name="connsiteX0" fmla="*/ 500063 w 1004442"/>
                    <a:gd name="connsiteY0" fmla="*/ 0 h 4834385"/>
                    <a:gd name="connsiteX1" fmla="*/ 638176 w 1004442"/>
                    <a:gd name="connsiteY1" fmla="*/ 138113 h 4834385"/>
                    <a:gd name="connsiteX2" fmla="*/ 638176 w 1004442"/>
                    <a:gd name="connsiteY2" fmla="*/ 3850930 h 4834385"/>
                    <a:gd name="connsiteX3" fmla="*/ 697708 w 1004442"/>
                    <a:gd name="connsiteY3" fmla="*/ 3869410 h 4834385"/>
                    <a:gd name="connsiteX4" fmla="*/ 1004442 w 1004442"/>
                    <a:gd name="connsiteY4" fmla="*/ 4332164 h 4834385"/>
                    <a:gd name="connsiteX5" fmla="*/ 502221 w 1004442"/>
                    <a:gd name="connsiteY5" fmla="*/ 4834385 h 4834385"/>
                    <a:gd name="connsiteX6" fmla="*/ 0 w 1004442"/>
                    <a:gd name="connsiteY6" fmla="*/ 4332164 h 4834385"/>
                    <a:gd name="connsiteX7" fmla="*/ 306734 w 1004442"/>
                    <a:gd name="connsiteY7" fmla="*/ 3869410 h 4834385"/>
                    <a:gd name="connsiteX8" fmla="*/ 361950 w 1004442"/>
                    <a:gd name="connsiteY8" fmla="*/ 3852270 h 4834385"/>
                    <a:gd name="connsiteX9" fmla="*/ 361950 w 1004442"/>
                    <a:gd name="connsiteY9" fmla="*/ 138113 h 4834385"/>
                    <a:gd name="connsiteX10" fmla="*/ 500063 w 1004442"/>
                    <a:gd name="connsiteY10" fmla="*/ 0 h 48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442" h="4834385">
                      <a:moveTo>
                        <a:pt x="500063" y="0"/>
                      </a:moveTo>
                      <a:cubicBezTo>
                        <a:pt x="576341" y="0"/>
                        <a:pt x="638176" y="61835"/>
                        <a:pt x="638176" y="138113"/>
                      </a:cubicBezTo>
                      <a:lnTo>
                        <a:pt x="638176" y="3850930"/>
                      </a:lnTo>
                      <a:lnTo>
                        <a:pt x="697708" y="3869410"/>
                      </a:lnTo>
                      <a:cubicBezTo>
                        <a:pt x="877963" y="3945652"/>
                        <a:pt x="1004442" y="4124138"/>
                        <a:pt x="1004442" y="4332164"/>
                      </a:cubicBezTo>
                      <a:cubicBezTo>
                        <a:pt x="1004442" y="4609533"/>
                        <a:pt x="779590" y="4834385"/>
                        <a:pt x="502221" y="4834385"/>
                      </a:cubicBezTo>
                      <a:cubicBezTo>
                        <a:pt x="224852" y="4834385"/>
                        <a:pt x="0" y="4609533"/>
                        <a:pt x="0" y="4332164"/>
                      </a:cubicBezTo>
                      <a:cubicBezTo>
                        <a:pt x="0" y="4124138"/>
                        <a:pt x="126479" y="3945652"/>
                        <a:pt x="306734" y="3869410"/>
                      </a:cubicBezTo>
                      <a:lnTo>
                        <a:pt x="361950" y="3852270"/>
                      </a:lnTo>
                      <a:lnTo>
                        <a:pt x="361950" y="138113"/>
                      </a:lnTo>
                      <a:cubicBezTo>
                        <a:pt x="361950" y="61835"/>
                        <a:pt x="423785" y="0"/>
                        <a:pt x="50006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Chord 12"/>
                <p:cNvSpPr/>
                <p:nvPr/>
              </p:nvSpPr>
              <p:spPr>
                <a:xfrm rot="7387574">
                  <a:off x="3430712" y="5325704"/>
                  <a:ext cx="914400" cy="914400"/>
                </a:xfrm>
                <a:prstGeom prst="chord">
                  <a:avLst>
                    <a:gd name="adj1" fmla="val 2700000"/>
                    <a:gd name="adj2" fmla="val 87887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ounded Rectangle 9"/>
              <p:cNvSpPr/>
              <p:nvPr/>
            </p:nvSpPr>
            <p:spPr>
              <a:xfrm>
                <a:off x="3609639" y="728362"/>
                <a:ext cx="438149" cy="532336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Chord 13"/>
            <p:cNvSpPr/>
            <p:nvPr/>
          </p:nvSpPr>
          <p:spPr>
            <a:xfrm rot="7387574">
              <a:off x="336235" y="2324169"/>
              <a:ext cx="914400" cy="914400"/>
            </a:xfrm>
            <a:prstGeom prst="chord">
              <a:avLst>
                <a:gd name="adj1" fmla="val 2700000"/>
                <a:gd name="adj2" fmla="val 878872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5" name="Group 644"/>
          <p:cNvGrpSpPr/>
          <p:nvPr/>
        </p:nvGrpSpPr>
        <p:grpSpPr>
          <a:xfrm>
            <a:off x="1552310" y="2543300"/>
            <a:ext cx="6941126" cy="468000"/>
            <a:chOff x="1552310" y="2543300"/>
            <a:chExt cx="6941126" cy="468000"/>
          </a:xfrm>
        </p:grpSpPr>
        <p:cxnSp>
          <p:nvCxnSpPr>
            <p:cNvPr id="17" name="Straight Connector 16"/>
            <p:cNvCxnSpPr/>
            <p:nvPr/>
          </p:nvCxnSpPr>
          <p:spPr>
            <a:xfrm rot="5400000">
              <a:off x="131831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181410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230990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280569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330149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379728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29308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478887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a:off x="528467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78046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627626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5400000">
              <a:off x="677205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rot="5400000">
              <a:off x="726785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5400000">
              <a:off x="776364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5400000">
              <a:off x="8259436"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527" name="Group 526"/>
            <p:cNvGrpSpPr/>
            <p:nvPr/>
          </p:nvGrpSpPr>
          <p:grpSpPr>
            <a:xfrm>
              <a:off x="1614284" y="2545731"/>
              <a:ext cx="371844" cy="144000"/>
              <a:chOff x="1614284" y="2545731"/>
              <a:chExt cx="371844" cy="144000"/>
            </a:xfrm>
          </p:grpSpPr>
          <p:cxnSp>
            <p:nvCxnSpPr>
              <p:cNvPr id="373" name="Straight Connector 37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16" name="Group 515"/>
            <p:cNvGrpSpPr/>
            <p:nvPr/>
          </p:nvGrpSpPr>
          <p:grpSpPr>
            <a:xfrm>
              <a:off x="8060212" y="2545731"/>
              <a:ext cx="371844" cy="144000"/>
              <a:chOff x="1614284" y="2545731"/>
              <a:chExt cx="371844" cy="144000"/>
            </a:xfrm>
          </p:grpSpPr>
          <p:cxnSp>
            <p:nvCxnSpPr>
              <p:cNvPr id="517" name="Straight Connector 51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5400000">
                <a:off x="1666232"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rot="5400000">
                <a:off x="172820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rot="5400000">
                <a:off x="179018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p:cNvCxnSpPr/>
              <p:nvPr/>
            </p:nvCxnSpPr>
            <p:spPr>
              <a:xfrm rot="5400000">
                <a:off x="185215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rot="5400000">
                <a:off x="160425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28" name="Group 527"/>
            <p:cNvGrpSpPr/>
            <p:nvPr/>
          </p:nvGrpSpPr>
          <p:grpSpPr>
            <a:xfrm>
              <a:off x="2110125" y="2545731"/>
              <a:ext cx="371844" cy="144000"/>
              <a:chOff x="1614284" y="2545731"/>
              <a:chExt cx="371844" cy="144000"/>
            </a:xfrm>
          </p:grpSpPr>
          <p:cxnSp>
            <p:nvCxnSpPr>
              <p:cNvPr id="529" name="Straight Connector 52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37" name="Group 536"/>
            <p:cNvGrpSpPr/>
            <p:nvPr/>
          </p:nvGrpSpPr>
          <p:grpSpPr>
            <a:xfrm>
              <a:off x="2605966" y="2545731"/>
              <a:ext cx="371844" cy="144000"/>
              <a:chOff x="1614284" y="2545731"/>
              <a:chExt cx="371844" cy="144000"/>
            </a:xfrm>
          </p:grpSpPr>
          <p:cxnSp>
            <p:nvCxnSpPr>
              <p:cNvPr id="538" name="Straight Connector 53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46" name="Group 545"/>
            <p:cNvGrpSpPr/>
            <p:nvPr/>
          </p:nvGrpSpPr>
          <p:grpSpPr>
            <a:xfrm>
              <a:off x="3101807" y="2545731"/>
              <a:ext cx="371844" cy="144000"/>
              <a:chOff x="1614284" y="2545731"/>
              <a:chExt cx="371844" cy="144000"/>
            </a:xfrm>
          </p:grpSpPr>
          <p:cxnSp>
            <p:nvCxnSpPr>
              <p:cNvPr id="547" name="Straight Connector 54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7648" y="2545731"/>
              <a:ext cx="371844" cy="144000"/>
              <a:chOff x="1614284" y="2545731"/>
              <a:chExt cx="371844" cy="144000"/>
            </a:xfrm>
          </p:grpSpPr>
          <p:cxnSp>
            <p:nvCxnSpPr>
              <p:cNvPr id="556" name="Straight Connector 555"/>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64" name="Group 563"/>
            <p:cNvGrpSpPr/>
            <p:nvPr/>
          </p:nvGrpSpPr>
          <p:grpSpPr>
            <a:xfrm>
              <a:off x="4093489" y="2545731"/>
              <a:ext cx="371844" cy="144000"/>
              <a:chOff x="1614284" y="2545731"/>
              <a:chExt cx="371844" cy="144000"/>
            </a:xfrm>
          </p:grpSpPr>
          <p:cxnSp>
            <p:nvCxnSpPr>
              <p:cNvPr id="565" name="Straight Connector 564"/>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73" name="Group 572"/>
            <p:cNvGrpSpPr/>
            <p:nvPr/>
          </p:nvGrpSpPr>
          <p:grpSpPr>
            <a:xfrm>
              <a:off x="4589330" y="2545731"/>
              <a:ext cx="371844" cy="144000"/>
              <a:chOff x="1614284" y="2545731"/>
              <a:chExt cx="371844" cy="144000"/>
            </a:xfrm>
          </p:grpSpPr>
          <p:cxnSp>
            <p:nvCxnSpPr>
              <p:cNvPr id="574" name="Straight Connector 573"/>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82" name="Group 581"/>
            <p:cNvGrpSpPr/>
            <p:nvPr/>
          </p:nvGrpSpPr>
          <p:grpSpPr>
            <a:xfrm>
              <a:off x="5085171" y="2545731"/>
              <a:ext cx="371844" cy="144000"/>
              <a:chOff x="1614284" y="2545731"/>
              <a:chExt cx="371844" cy="144000"/>
            </a:xfrm>
          </p:grpSpPr>
          <p:cxnSp>
            <p:nvCxnSpPr>
              <p:cNvPr id="583" name="Straight Connector 58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91" name="Group 590"/>
            <p:cNvGrpSpPr/>
            <p:nvPr/>
          </p:nvGrpSpPr>
          <p:grpSpPr>
            <a:xfrm>
              <a:off x="5581012" y="2545731"/>
              <a:ext cx="371844" cy="144000"/>
              <a:chOff x="1614284" y="2545731"/>
              <a:chExt cx="371844" cy="144000"/>
            </a:xfrm>
          </p:grpSpPr>
          <p:cxnSp>
            <p:nvCxnSpPr>
              <p:cNvPr id="592" name="Straight Connector 591"/>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0" name="Group 599"/>
            <p:cNvGrpSpPr/>
            <p:nvPr/>
          </p:nvGrpSpPr>
          <p:grpSpPr>
            <a:xfrm>
              <a:off x="6076853" y="2545731"/>
              <a:ext cx="371844" cy="144000"/>
              <a:chOff x="1614284" y="2545731"/>
              <a:chExt cx="371844" cy="144000"/>
            </a:xfrm>
          </p:grpSpPr>
          <p:cxnSp>
            <p:nvCxnSpPr>
              <p:cNvPr id="601" name="Straight Connector 600"/>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9" name="Group 608"/>
            <p:cNvGrpSpPr/>
            <p:nvPr/>
          </p:nvGrpSpPr>
          <p:grpSpPr>
            <a:xfrm>
              <a:off x="6572694" y="2545731"/>
              <a:ext cx="371844" cy="144000"/>
              <a:chOff x="1614284" y="2545731"/>
              <a:chExt cx="371844" cy="144000"/>
            </a:xfrm>
          </p:grpSpPr>
          <p:cxnSp>
            <p:nvCxnSpPr>
              <p:cNvPr id="610" name="Straight Connector 609"/>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18" name="Group 617"/>
            <p:cNvGrpSpPr/>
            <p:nvPr/>
          </p:nvGrpSpPr>
          <p:grpSpPr>
            <a:xfrm>
              <a:off x="7068535" y="2545731"/>
              <a:ext cx="371844" cy="144000"/>
              <a:chOff x="1614284" y="2545731"/>
              <a:chExt cx="371844" cy="144000"/>
            </a:xfrm>
          </p:grpSpPr>
          <p:cxnSp>
            <p:nvCxnSpPr>
              <p:cNvPr id="619" name="Straight Connector 61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27" name="Group 626"/>
            <p:cNvGrpSpPr/>
            <p:nvPr/>
          </p:nvGrpSpPr>
          <p:grpSpPr>
            <a:xfrm>
              <a:off x="7564376" y="2545731"/>
              <a:ext cx="371844" cy="144000"/>
              <a:chOff x="1614284" y="2545731"/>
              <a:chExt cx="371844" cy="144000"/>
            </a:xfrm>
          </p:grpSpPr>
          <p:cxnSp>
            <p:nvCxnSpPr>
              <p:cNvPr id="628" name="Straight Connector 62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cxnSp>
        <p:nvCxnSpPr>
          <p:cNvPr id="116" name="Straight Connector 115"/>
          <p:cNvCxnSpPr/>
          <p:nvPr/>
        </p:nvCxnSpPr>
        <p:spPr>
          <a:xfrm rot="5400000">
            <a:off x="761792"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2534181"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2770354"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57" name="Rectangle 156"/>
          <p:cNvSpPr/>
          <p:nvPr/>
        </p:nvSpPr>
        <p:spPr>
          <a:xfrm rot="878102">
            <a:off x="4815100" y="2246035"/>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0" name="Straight Connector 149"/>
          <p:cNvCxnSpPr/>
          <p:nvPr/>
        </p:nvCxnSpPr>
        <p:spPr>
          <a:xfrm rot="5400000">
            <a:off x="652310"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rot="5400000">
            <a:off x="4918964"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rot="5400000">
            <a:off x="5492621"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rot="5400000">
            <a:off x="7410103"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5" name="Group 134"/>
          <p:cNvGrpSpPr/>
          <p:nvPr/>
        </p:nvGrpSpPr>
        <p:grpSpPr>
          <a:xfrm>
            <a:off x="3692426" y="1281146"/>
            <a:ext cx="1178169" cy="999011"/>
            <a:chOff x="5471263" y="2360645"/>
            <a:chExt cx="1178169" cy="999011"/>
          </a:xfrm>
        </p:grpSpPr>
        <p:sp>
          <p:nvSpPr>
            <p:cNvPr id="136" name="Rounded Rectangle 135">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37" name="Group 136"/>
            <p:cNvGrpSpPr/>
            <p:nvPr/>
          </p:nvGrpSpPr>
          <p:grpSpPr>
            <a:xfrm>
              <a:off x="5540458" y="2414043"/>
              <a:ext cx="1108974" cy="909631"/>
              <a:chOff x="545052" y="3539508"/>
              <a:chExt cx="1108974" cy="909631"/>
            </a:xfrm>
          </p:grpSpPr>
          <p:sp>
            <p:nvSpPr>
              <p:cNvPr id="139" name="TextBox 138"/>
              <p:cNvSpPr txBox="1"/>
              <p:nvPr/>
            </p:nvSpPr>
            <p:spPr>
              <a:xfrm>
                <a:off x="825934" y="3539508"/>
                <a:ext cx="828092" cy="307777"/>
              </a:xfrm>
              <a:prstGeom prst="rect">
                <a:avLst/>
              </a:prstGeom>
              <a:noFill/>
            </p:spPr>
            <p:txBody>
              <a:bodyPr wrap="square" lIns="0" tIns="0" rIns="0" bIns="0" rtlCol="0">
                <a:spAutoFit/>
              </a:bodyPr>
              <a:lstStyle/>
              <a:p>
                <a:pPr algn="ctr"/>
                <a:r>
                  <a:rPr lang="en-GB" sz="2000" b="1" dirty="0"/>
                  <a:t>18</a:t>
                </a:r>
              </a:p>
            </p:txBody>
          </p:sp>
          <p:sp>
            <p:nvSpPr>
              <p:cNvPr id="140" name="TextBox 139"/>
              <p:cNvSpPr txBox="1"/>
              <p:nvPr/>
            </p:nvSpPr>
            <p:spPr>
              <a:xfrm>
                <a:off x="545052" y="4264473"/>
                <a:ext cx="828092" cy="184666"/>
              </a:xfrm>
              <a:prstGeom prst="rect">
                <a:avLst/>
              </a:prstGeom>
              <a:noFill/>
            </p:spPr>
            <p:txBody>
              <a:bodyPr wrap="square" lIns="0" tIns="0" rIns="0" bIns="0" rtlCol="0">
                <a:spAutoFit/>
              </a:bodyPr>
              <a:lstStyle/>
              <a:p>
                <a:pPr algn="ctr"/>
                <a:r>
                  <a:rPr lang="en-GB" sz="1200" b="1" dirty="0"/>
                  <a:t>Argon</a:t>
                </a:r>
              </a:p>
            </p:txBody>
          </p:sp>
        </p:grpSp>
      </p:grpSp>
      <p:grpSp>
        <p:nvGrpSpPr>
          <p:cNvPr id="127" name="Group 126"/>
          <p:cNvGrpSpPr/>
          <p:nvPr/>
        </p:nvGrpSpPr>
        <p:grpSpPr>
          <a:xfrm>
            <a:off x="3454901" y="3356308"/>
            <a:ext cx="1248913" cy="999011"/>
            <a:chOff x="3297230" y="2360645"/>
            <a:chExt cx="1248913" cy="999011"/>
          </a:xfrm>
        </p:grpSpPr>
        <p:sp>
          <p:nvSpPr>
            <p:cNvPr id="128" name="Rounded Rectangle 127">
              <a:hlinkClick r:id="" action="ppaction://customshow?id=0"/>
              <a:hlinkHover r:id="" action="ppaction://noaction" highlightClick="1"/>
            </p:cNvPr>
            <p:cNvSpPr/>
            <p:nvPr/>
          </p:nvSpPr>
          <p:spPr>
            <a:xfrm>
              <a:off x="3297230"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29" name="Group 128"/>
            <p:cNvGrpSpPr/>
            <p:nvPr/>
          </p:nvGrpSpPr>
          <p:grpSpPr>
            <a:xfrm>
              <a:off x="3381209" y="2414043"/>
              <a:ext cx="1164934" cy="909631"/>
              <a:chOff x="3297230" y="2401362"/>
              <a:chExt cx="1164934" cy="909631"/>
            </a:xfrm>
          </p:grpSpPr>
          <p:sp>
            <p:nvSpPr>
              <p:cNvPr id="130" name="TextBox 129"/>
              <p:cNvSpPr txBox="1"/>
              <p:nvPr/>
            </p:nvSpPr>
            <p:spPr>
              <a:xfrm>
                <a:off x="3297230" y="262664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en-GB" sz="3200" b="1" dirty="0"/>
                  <a:t>N</a:t>
                </a:r>
                <a:r>
                  <a:rPr lang="en-GB" sz="1400" b="1" dirty="0"/>
                  <a:t>2</a:t>
                </a:r>
              </a:p>
            </p:txBody>
          </p:sp>
          <p:sp>
            <p:nvSpPr>
              <p:cNvPr id="131" name="TextBox 130"/>
              <p:cNvSpPr txBox="1"/>
              <p:nvPr/>
            </p:nvSpPr>
            <p:spPr>
              <a:xfrm>
                <a:off x="3634072" y="2401362"/>
                <a:ext cx="828092" cy="307777"/>
              </a:xfrm>
              <a:prstGeom prst="rect">
                <a:avLst/>
              </a:prstGeom>
              <a:noFill/>
            </p:spPr>
            <p:txBody>
              <a:bodyPr wrap="square" lIns="0" tIns="0" rIns="0" bIns="0" rtlCol="0">
                <a:spAutoFit/>
              </a:bodyPr>
              <a:lstStyle/>
              <a:p>
                <a:pPr algn="ctr"/>
                <a:r>
                  <a:rPr lang="en-GB" sz="2000" b="1" dirty="0"/>
                  <a:t>7</a:t>
                </a:r>
              </a:p>
            </p:txBody>
          </p:sp>
          <p:sp>
            <p:nvSpPr>
              <p:cNvPr id="132" name="TextBox 131"/>
              <p:cNvSpPr txBox="1"/>
              <p:nvPr/>
            </p:nvSpPr>
            <p:spPr>
              <a:xfrm>
                <a:off x="3297230" y="3126327"/>
                <a:ext cx="828092" cy="184666"/>
              </a:xfrm>
              <a:prstGeom prst="rect">
                <a:avLst/>
              </a:prstGeom>
              <a:noFill/>
            </p:spPr>
            <p:txBody>
              <a:bodyPr wrap="square" lIns="0" tIns="0" rIns="0" bIns="0" rtlCol="0">
                <a:spAutoFit/>
              </a:bodyPr>
              <a:lstStyle/>
              <a:p>
                <a:pPr algn="ctr"/>
                <a:r>
                  <a:rPr lang="en-GB" sz="1200" b="1" dirty="0"/>
                  <a:t>Nitrogen</a:t>
                </a:r>
              </a:p>
            </p:txBody>
          </p:sp>
        </p:grpSp>
      </p:grpSp>
      <p:sp>
        <p:nvSpPr>
          <p:cNvPr id="401" name="Text Placeholder 11"/>
          <p:cNvSpPr>
            <a:spLocks noGrp="1"/>
          </p:cNvSpPr>
          <p:nvPr>
            <p:ph type="body" sz="quarter" idx="4294967295"/>
          </p:nvPr>
        </p:nvSpPr>
        <p:spPr>
          <a:xfrm>
            <a:off x="468313" y="692696"/>
            <a:ext cx="7488065" cy="369332"/>
          </a:xfrm>
        </p:spPr>
        <p:txBody>
          <a:bodyPr>
            <a:normAutofit fontScale="92500" lnSpcReduction="20000"/>
          </a:bodyPr>
          <a:lstStyle/>
          <a:p>
            <a:r>
              <a:rPr lang="en-GB" dirty="0"/>
              <a:t>Cryogenic vs daily life range of temperatures </a:t>
            </a:r>
          </a:p>
        </p:txBody>
      </p:sp>
      <p:sp>
        <p:nvSpPr>
          <p:cNvPr id="667" name="Title 2"/>
          <p:cNvSpPr>
            <a:spLocks noGrp="1"/>
          </p:cNvSpPr>
          <p:nvPr>
            <p:ph type="title"/>
          </p:nvPr>
        </p:nvSpPr>
        <p:spPr>
          <a:xfrm>
            <a:off x="468000" y="299357"/>
            <a:ext cx="7488000" cy="430887"/>
          </a:xfrm>
        </p:spPr>
        <p:txBody>
          <a:bodyPr/>
          <a:lstStyle/>
          <a:p>
            <a:r>
              <a:rPr lang="en-GB" dirty="0"/>
              <a:t>Basics</a:t>
            </a:r>
          </a:p>
        </p:txBody>
      </p:sp>
      <p:sp>
        <p:nvSpPr>
          <p:cNvPr id="669" name="Rectangle 668"/>
          <p:cNvSpPr/>
          <p:nvPr/>
        </p:nvSpPr>
        <p:spPr>
          <a:xfrm rot="878102">
            <a:off x="5031564" y="2246035"/>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0" name="Rectangle 669"/>
          <p:cNvSpPr/>
          <p:nvPr/>
        </p:nvSpPr>
        <p:spPr>
          <a:xfrm rot="878102">
            <a:off x="5248028" y="2246036"/>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1" name="Rectangle 670"/>
          <p:cNvSpPr/>
          <p:nvPr/>
        </p:nvSpPr>
        <p:spPr>
          <a:xfrm rot="878102">
            <a:off x="5464493" y="2246037"/>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 name="Group 2"/>
          <p:cNvGrpSpPr/>
          <p:nvPr/>
        </p:nvGrpSpPr>
        <p:grpSpPr>
          <a:xfrm>
            <a:off x="5844942" y="3356308"/>
            <a:ext cx="1178169" cy="999011"/>
            <a:chOff x="5687254" y="-90711"/>
            <a:chExt cx="1178169" cy="999011"/>
          </a:xfrm>
        </p:grpSpPr>
        <p:grpSp>
          <p:nvGrpSpPr>
            <p:cNvPr id="350" name="Group 349"/>
            <p:cNvGrpSpPr/>
            <p:nvPr/>
          </p:nvGrpSpPr>
          <p:grpSpPr>
            <a:xfrm>
              <a:off x="5687254" y="-90711"/>
              <a:ext cx="1178169" cy="999011"/>
              <a:chOff x="5471263" y="2360645"/>
              <a:chExt cx="1178169" cy="999011"/>
            </a:xfrm>
          </p:grpSpPr>
          <p:sp>
            <p:nvSpPr>
              <p:cNvPr id="351" name="Rounded Rectangle 350">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52" name="Group 351"/>
              <p:cNvGrpSpPr/>
              <p:nvPr/>
            </p:nvGrpSpPr>
            <p:grpSpPr>
              <a:xfrm>
                <a:off x="5525350" y="2414043"/>
                <a:ext cx="1124082" cy="767459"/>
                <a:chOff x="529944" y="3539508"/>
                <a:chExt cx="1124082" cy="767459"/>
              </a:xfrm>
            </p:grpSpPr>
            <p:sp>
              <p:nvSpPr>
                <p:cNvPr id="353" name="TextBox 352"/>
                <p:cNvSpPr txBox="1"/>
                <p:nvPr/>
              </p:nvSpPr>
              <p:spPr>
                <a:xfrm>
                  <a:off x="545052" y="3764787"/>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spc="300" dirty="0"/>
                    <a:t>HO</a:t>
                  </a:r>
                </a:p>
              </p:txBody>
            </p:sp>
            <p:sp>
              <p:nvSpPr>
                <p:cNvPr id="354" name="TextBox 353"/>
                <p:cNvSpPr txBox="1"/>
                <p:nvPr/>
              </p:nvSpPr>
              <p:spPr>
                <a:xfrm>
                  <a:off x="825934" y="3539508"/>
                  <a:ext cx="828092" cy="307777"/>
                </a:xfrm>
                <a:prstGeom prst="rect">
                  <a:avLst/>
                </a:prstGeom>
                <a:noFill/>
              </p:spPr>
              <p:txBody>
                <a:bodyPr wrap="square" lIns="0" tIns="0" rIns="0" bIns="0" rtlCol="0">
                  <a:spAutoFit/>
                </a:bodyPr>
                <a:lstStyle/>
                <a:p>
                  <a:pPr algn="ctr"/>
                  <a:endParaRPr lang="en-GB" sz="2000" b="1" dirty="0"/>
                </a:p>
              </p:txBody>
            </p:sp>
            <p:sp>
              <p:nvSpPr>
                <p:cNvPr id="358" name="TextBox 357"/>
                <p:cNvSpPr txBox="1"/>
                <p:nvPr/>
              </p:nvSpPr>
              <p:spPr>
                <a:xfrm>
                  <a:off x="529944" y="4060746"/>
                  <a:ext cx="828092" cy="246221"/>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1600" b="1" dirty="0"/>
                    <a:t>2</a:t>
                  </a:r>
                  <a:endParaRPr lang="fr-CH" sz="3200" b="1" dirty="0"/>
                </a:p>
              </p:txBody>
            </p:sp>
          </p:grpSp>
        </p:grpSp>
        <p:pic>
          <p:nvPicPr>
            <p:cNvPr id="356" name="Picture 3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grpSp>
        <p:nvGrpSpPr>
          <p:cNvPr id="372" name="Group 371"/>
          <p:cNvGrpSpPr/>
          <p:nvPr/>
        </p:nvGrpSpPr>
        <p:grpSpPr>
          <a:xfrm>
            <a:off x="7285345" y="3356308"/>
            <a:ext cx="999011" cy="999011"/>
            <a:chOff x="5687254" y="-90711"/>
            <a:chExt cx="999011" cy="999011"/>
          </a:xfrm>
        </p:grpSpPr>
        <p:grpSp>
          <p:nvGrpSpPr>
            <p:cNvPr id="381" name="Group 380"/>
            <p:cNvGrpSpPr/>
            <p:nvPr/>
          </p:nvGrpSpPr>
          <p:grpSpPr>
            <a:xfrm>
              <a:off x="5687254" y="-90711"/>
              <a:ext cx="999011" cy="999011"/>
              <a:chOff x="5471263" y="2360645"/>
              <a:chExt cx="999011" cy="999011"/>
            </a:xfrm>
          </p:grpSpPr>
          <p:sp>
            <p:nvSpPr>
              <p:cNvPr id="383" name="Rounded Rectangle 382">
                <a:hlinkClick r:id="rId5" action="ppaction://hlinksldjump"/>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84" name="Group 383"/>
              <p:cNvGrpSpPr/>
              <p:nvPr/>
            </p:nvGrpSpPr>
            <p:grpSpPr>
              <a:xfrm>
                <a:off x="5525350" y="2639322"/>
                <a:ext cx="892060" cy="684352"/>
                <a:chOff x="529944" y="3764787"/>
                <a:chExt cx="892060" cy="684352"/>
              </a:xfrm>
            </p:grpSpPr>
            <p:sp>
              <p:nvSpPr>
                <p:cNvPr id="385" name="TextBox 384"/>
                <p:cNvSpPr txBox="1"/>
                <p:nvPr/>
              </p:nvSpPr>
              <p:spPr>
                <a:xfrm>
                  <a:off x="545052" y="3764787"/>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spc="300" dirty="0"/>
                    <a:t>HO</a:t>
                  </a:r>
                </a:p>
              </p:txBody>
            </p:sp>
            <p:sp>
              <p:nvSpPr>
                <p:cNvPr id="387" name="TextBox 386"/>
                <p:cNvSpPr txBox="1"/>
                <p:nvPr/>
              </p:nvSpPr>
              <p:spPr>
                <a:xfrm>
                  <a:off x="545052" y="4264473"/>
                  <a:ext cx="876952" cy="184666"/>
                </a:xfrm>
                <a:prstGeom prst="rect">
                  <a:avLst/>
                </a:prstGeom>
                <a:noFill/>
              </p:spPr>
              <p:txBody>
                <a:bodyPr wrap="square" lIns="0" tIns="0" rIns="0" bIns="0" rtlCol="0">
                  <a:spAutoFit/>
                </a:bodyPr>
                <a:lstStyle/>
                <a:p>
                  <a:pPr algn="ctr"/>
                  <a:r>
                    <a:rPr lang="fr-CH" sz="1200" b="1" dirty="0" err="1"/>
                    <a:t>Boiling</a:t>
                  </a:r>
                  <a:r>
                    <a:rPr lang="fr-CH" sz="1200" b="1" dirty="0"/>
                    <a:t> pt.</a:t>
                  </a:r>
                  <a:endParaRPr lang="en-GB" sz="1200" b="1" dirty="0"/>
                </a:p>
              </p:txBody>
            </p:sp>
            <p:sp>
              <p:nvSpPr>
                <p:cNvPr id="388" name="TextBox 387"/>
                <p:cNvSpPr txBox="1"/>
                <p:nvPr/>
              </p:nvSpPr>
              <p:spPr>
                <a:xfrm>
                  <a:off x="529944" y="4060746"/>
                  <a:ext cx="828092" cy="246221"/>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1600" b="1" dirty="0"/>
                    <a:t>2</a:t>
                  </a:r>
                  <a:endParaRPr lang="fr-CH" sz="3200" b="1" dirty="0"/>
                </a:p>
              </p:txBody>
            </p:sp>
          </p:grpSp>
        </p:grpSp>
        <p:pic>
          <p:nvPicPr>
            <p:cNvPr id="382" name="Picture 38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grpSp>
        <p:nvGrpSpPr>
          <p:cNvPr id="389" name="Group 388"/>
          <p:cNvGrpSpPr/>
          <p:nvPr/>
        </p:nvGrpSpPr>
        <p:grpSpPr>
          <a:xfrm>
            <a:off x="6419007" y="1278470"/>
            <a:ext cx="999011" cy="999011"/>
            <a:chOff x="5687254" y="-90711"/>
            <a:chExt cx="999011" cy="999011"/>
          </a:xfrm>
        </p:grpSpPr>
        <p:grpSp>
          <p:nvGrpSpPr>
            <p:cNvPr id="390" name="Group 389"/>
            <p:cNvGrpSpPr/>
            <p:nvPr/>
          </p:nvGrpSpPr>
          <p:grpSpPr>
            <a:xfrm>
              <a:off x="5687254" y="-90711"/>
              <a:ext cx="999011" cy="999011"/>
              <a:chOff x="5471263" y="2360645"/>
              <a:chExt cx="999011" cy="999011"/>
            </a:xfrm>
          </p:grpSpPr>
          <p:sp>
            <p:nvSpPr>
              <p:cNvPr id="392" name="Rounded Rectangle 391">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4" name="TextBox 393"/>
              <p:cNvSpPr txBox="1"/>
              <p:nvPr/>
            </p:nvSpPr>
            <p:spPr>
              <a:xfrm>
                <a:off x="5558930" y="2694738"/>
                <a:ext cx="828092" cy="615553"/>
              </a:xfrm>
              <a:prstGeom prst="rect">
                <a:avLst/>
              </a:prstGeom>
              <a:noFill/>
              <a:effectLst>
                <a:outerShdw blurRad="50800" dist="25400" dir="2700000" algn="tl" rotWithShape="0">
                  <a:prstClr val="black">
                    <a:alpha val="40000"/>
                  </a:prstClr>
                </a:outerShdw>
              </a:effectLst>
            </p:spPr>
            <p:txBody>
              <a:bodyPr wrap="square" lIns="0" tIns="0" rIns="0" bIns="0" rtlCol="0">
                <a:spAutoFit/>
              </a:bodyPr>
              <a:lstStyle/>
              <a:p>
                <a:pPr algn="ctr"/>
                <a:r>
                  <a:rPr lang="fr-CH" sz="2000" b="1" dirty="0"/>
                  <a:t>Room</a:t>
                </a:r>
              </a:p>
              <a:p>
                <a:pPr algn="ctr"/>
                <a:r>
                  <a:rPr lang="fr-CH" sz="2000" b="1" dirty="0" err="1"/>
                  <a:t>Temp</a:t>
                </a:r>
                <a:r>
                  <a:rPr lang="fr-CH" sz="2000" b="1" dirty="0"/>
                  <a:t>.</a:t>
                </a:r>
              </a:p>
            </p:txBody>
          </p:sp>
        </p:grpSp>
        <p:pic>
          <p:nvPicPr>
            <p:cNvPr id="391" name="Picture 39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sp>
        <p:nvSpPr>
          <p:cNvPr id="398" name="Rounded Rectangle 397">
            <a:hlinkClick r:id="rId6" action="ppaction://hlinksldjump"/>
            <a:hlinkHover r:id="" action="ppaction://noaction" highlightClick="1"/>
          </p:cNvPr>
          <p:cNvSpPr/>
          <p:nvPr/>
        </p:nvSpPr>
        <p:spPr>
          <a:xfrm>
            <a:off x="5851854" y="3349728"/>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05" name="TextBox 404"/>
          <p:cNvSpPr txBox="1"/>
          <p:nvPr/>
        </p:nvSpPr>
        <p:spPr>
          <a:xfrm>
            <a:off x="7242006" y="2787541"/>
            <a:ext cx="1611016" cy="461665"/>
          </a:xfrm>
          <a:prstGeom prst="rect">
            <a:avLst/>
          </a:prstGeom>
          <a:noFill/>
        </p:spPr>
        <p:txBody>
          <a:bodyPr wrap="square" rtlCol="0">
            <a:spAutoFit/>
          </a:bodyPr>
          <a:lstStyle/>
          <a:p>
            <a:r>
              <a:rPr lang="fr-CH" sz="2400" b="1" dirty="0">
                <a:solidFill>
                  <a:schemeClr val="bg1"/>
                </a:solidFill>
              </a:rPr>
              <a:t>373.15</a:t>
            </a:r>
            <a:endParaRPr lang="en-GB" sz="2400" b="1" dirty="0">
              <a:solidFill>
                <a:schemeClr val="bg1"/>
              </a:solidFill>
            </a:endParaRPr>
          </a:p>
        </p:txBody>
      </p:sp>
      <p:sp>
        <p:nvSpPr>
          <p:cNvPr id="406" name="TextBox 405"/>
          <p:cNvSpPr txBox="1"/>
          <p:nvPr/>
        </p:nvSpPr>
        <p:spPr>
          <a:xfrm>
            <a:off x="6336596" y="2445995"/>
            <a:ext cx="1524125" cy="461665"/>
          </a:xfrm>
          <a:prstGeom prst="rect">
            <a:avLst/>
          </a:prstGeom>
          <a:noFill/>
        </p:spPr>
        <p:txBody>
          <a:bodyPr wrap="square" rtlCol="0">
            <a:spAutoFit/>
          </a:bodyPr>
          <a:lstStyle/>
          <a:p>
            <a:r>
              <a:rPr lang="fr-CH" sz="2400" b="1" dirty="0">
                <a:solidFill>
                  <a:schemeClr val="bg1"/>
                </a:solidFill>
              </a:rPr>
              <a:t>293.15</a:t>
            </a:r>
            <a:endParaRPr lang="en-GB" sz="2400" b="1" dirty="0">
              <a:solidFill>
                <a:schemeClr val="bg1"/>
              </a:solidFill>
            </a:endParaRPr>
          </a:p>
        </p:txBody>
      </p:sp>
      <p:sp>
        <p:nvSpPr>
          <p:cNvPr id="407" name="TextBox 406"/>
          <p:cNvSpPr txBox="1"/>
          <p:nvPr/>
        </p:nvSpPr>
        <p:spPr>
          <a:xfrm>
            <a:off x="5762259" y="2787541"/>
            <a:ext cx="1445482" cy="461665"/>
          </a:xfrm>
          <a:prstGeom prst="rect">
            <a:avLst/>
          </a:prstGeom>
          <a:noFill/>
        </p:spPr>
        <p:txBody>
          <a:bodyPr wrap="square" rtlCol="0">
            <a:spAutoFit/>
          </a:bodyPr>
          <a:lstStyle/>
          <a:p>
            <a:r>
              <a:rPr lang="fr-CH" sz="2400" b="1" dirty="0">
                <a:solidFill>
                  <a:schemeClr val="bg1"/>
                </a:solidFill>
              </a:rPr>
              <a:t>273.15</a:t>
            </a:r>
            <a:endParaRPr lang="en-GB" sz="2400" b="1" dirty="0">
              <a:solidFill>
                <a:schemeClr val="bg1"/>
              </a:solidFill>
            </a:endParaRPr>
          </a:p>
        </p:txBody>
      </p:sp>
      <p:sp>
        <p:nvSpPr>
          <p:cNvPr id="365" name="Rounded Rectangle 364">
            <a:hlinkClick r:id="rId6"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TextBox 336"/>
          <p:cNvSpPr txBox="1"/>
          <p:nvPr/>
        </p:nvSpPr>
        <p:spPr>
          <a:xfrm>
            <a:off x="1665156" y="1444096"/>
            <a:ext cx="828092" cy="553998"/>
          </a:xfrm>
          <a:prstGeom prst="rect">
            <a:avLst/>
          </a:prstGeom>
          <a:noFill/>
        </p:spPr>
        <p:txBody>
          <a:bodyPr wrap="square" lIns="0" tIns="0" rIns="0" bIns="0" rtlCol="0">
            <a:spAutoFit/>
          </a:bodyPr>
          <a:lstStyle/>
          <a:p>
            <a:pPr algn="ctr"/>
            <a:r>
              <a:rPr lang="fr-CH"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rPr>
              <a:t>0</a:t>
            </a:r>
            <a:endParaRPr lang="en-GB"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endParaRPr>
          </a:p>
        </p:txBody>
      </p:sp>
      <p:sp>
        <p:nvSpPr>
          <p:cNvPr id="338" name="TextBox 337"/>
          <p:cNvSpPr txBox="1"/>
          <p:nvPr/>
        </p:nvSpPr>
        <p:spPr>
          <a:xfrm>
            <a:off x="5855413" y="4134671"/>
            <a:ext cx="977283" cy="184666"/>
          </a:xfrm>
          <a:prstGeom prst="rect">
            <a:avLst/>
          </a:prstGeom>
          <a:noFill/>
        </p:spPr>
        <p:txBody>
          <a:bodyPr wrap="square" lIns="0" tIns="0" rIns="0" bIns="0" rtlCol="0">
            <a:spAutoFit/>
          </a:bodyPr>
          <a:lstStyle/>
          <a:p>
            <a:pPr algn="ctr"/>
            <a:r>
              <a:rPr lang="en-GB" sz="1200" b="1" dirty="0"/>
              <a:t>Freezing </a:t>
            </a:r>
            <a:r>
              <a:rPr lang="fr-CH" sz="1200" b="1" dirty="0"/>
              <a:t>pt.</a:t>
            </a:r>
            <a:endParaRPr lang="en-GB" sz="1200" b="1" dirty="0"/>
          </a:p>
        </p:txBody>
      </p:sp>
      <p:grpSp>
        <p:nvGrpSpPr>
          <p:cNvPr id="347" name="Group 346"/>
          <p:cNvGrpSpPr/>
          <p:nvPr/>
        </p:nvGrpSpPr>
        <p:grpSpPr>
          <a:xfrm>
            <a:off x="5724528" y="3268936"/>
            <a:ext cx="1246582" cy="1380754"/>
            <a:chOff x="5419330" y="1133775"/>
            <a:chExt cx="1246582" cy="1380754"/>
          </a:xfrm>
        </p:grpSpPr>
        <p:grpSp>
          <p:nvGrpSpPr>
            <p:cNvPr id="348" name="Group 347"/>
            <p:cNvGrpSpPr/>
            <p:nvPr/>
          </p:nvGrpSpPr>
          <p:grpSpPr>
            <a:xfrm>
              <a:off x="5534884" y="1223428"/>
              <a:ext cx="1001040" cy="999011"/>
              <a:chOff x="5449686" y="-613467"/>
              <a:chExt cx="1001040" cy="999011"/>
            </a:xfrm>
          </p:grpSpPr>
          <p:sp>
            <p:nvSpPr>
              <p:cNvPr id="359" name="Rounded Rectangle 358">
                <a:hlinkClick r:id="" action="ppaction://customshow?id=0"/>
                <a:hlinkHover r:id="" action="ppaction://noaction" highlightClick="1"/>
              </p:cNvPr>
              <p:cNvSpPr/>
              <p:nvPr/>
            </p:nvSpPr>
            <p:spPr>
              <a:xfrm>
                <a:off x="5451715" y="-613467"/>
                <a:ext cx="999011" cy="999011"/>
              </a:xfrm>
              <a:prstGeom prst="roundRect">
                <a:avLst/>
              </a:prstGeom>
              <a:solidFill>
                <a:srgbClr val="669E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60" name="Freeform 359">
                <a:hlinkClick r:id="" action="ppaction://customshow?id=0"/>
                <a:hlinkHover r:id="" action="ppaction://noaction" highlightClick="1"/>
              </p:cNvPr>
              <p:cNvSpPr/>
              <p:nvPr/>
            </p:nvSpPr>
            <p:spPr>
              <a:xfrm>
                <a:off x="5449686" y="-105616"/>
                <a:ext cx="999011" cy="491160"/>
              </a:xfrm>
              <a:custGeom>
                <a:avLst/>
                <a:gdLst>
                  <a:gd name="connsiteX0" fmla="*/ 0 w 999011"/>
                  <a:gd name="connsiteY0" fmla="*/ 0 h 491160"/>
                  <a:gd name="connsiteX1" fmla="*/ 999011 w 999011"/>
                  <a:gd name="connsiteY1" fmla="*/ 0 h 491160"/>
                  <a:gd name="connsiteX2" fmla="*/ 999011 w 999011"/>
                  <a:gd name="connsiteY2" fmla="*/ 324655 h 491160"/>
                  <a:gd name="connsiteX3" fmla="*/ 832506 w 999011"/>
                  <a:gd name="connsiteY3" fmla="*/ 491160 h 491160"/>
                  <a:gd name="connsiteX4" fmla="*/ 166505 w 999011"/>
                  <a:gd name="connsiteY4" fmla="*/ 491160 h 491160"/>
                  <a:gd name="connsiteX5" fmla="*/ 0 w 999011"/>
                  <a:gd name="connsiteY5" fmla="*/ 324655 h 4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011" h="491160">
                    <a:moveTo>
                      <a:pt x="0" y="0"/>
                    </a:moveTo>
                    <a:lnTo>
                      <a:pt x="999011" y="0"/>
                    </a:lnTo>
                    <a:lnTo>
                      <a:pt x="999011" y="324655"/>
                    </a:lnTo>
                    <a:cubicBezTo>
                      <a:pt x="999011" y="416613"/>
                      <a:pt x="924464" y="491160"/>
                      <a:pt x="832506" y="491160"/>
                    </a:cubicBezTo>
                    <a:lnTo>
                      <a:pt x="166505" y="491160"/>
                    </a:lnTo>
                    <a:cubicBezTo>
                      <a:pt x="74547" y="491160"/>
                      <a:pt x="0" y="416613"/>
                      <a:pt x="0" y="324655"/>
                    </a:cubicBezTo>
                    <a:close/>
                  </a:path>
                </a:pathLst>
              </a:custGeom>
              <a:solidFill>
                <a:srgbClr val="3B6C8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CA" dirty="0"/>
              </a:p>
            </p:txBody>
          </p:sp>
        </p:grpSp>
        <p:sp>
          <p:nvSpPr>
            <p:cNvPr id="349" name="TextBox 348"/>
            <p:cNvSpPr txBox="1"/>
            <p:nvPr/>
          </p:nvSpPr>
          <p:spPr>
            <a:xfrm>
              <a:off x="5419330" y="1133775"/>
              <a:ext cx="1246582" cy="1380754"/>
            </a:xfrm>
            <a:prstGeom prst="rect">
              <a:avLst/>
            </a:prstGeom>
            <a:noFill/>
          </p:spPr>
          <p:txBody>
            <a:bodyPr wrap="square" tIns="72000" bIns="0" rtlCol="0">
              <a:spAutoFit/>
            </a:bodyPr>
            <a:lstStyle/>
            <a:p>
              <a:pPr algn="ctr"/>
              <a:r>
                <a:rPr lang="nl-NL" sz="1700" spc="-90" dirty="0">
                  <a:solidFill>
                    <a:schemeClr val="bg1"/>
                  </a:solidFill>
                  <a:latin typeface="+mj-lt"/>
                </a:rPr>
                <a:t>Water</a:t>
              </a:r>
              <a:br>
                <a:rPr lang="nl-NL" sz="1700" spc="-90" dirty="0">
                  <a:solidFill>
                    <a:schemeClr val="bg1"/>
                  </a:solidFill>
                  <a:latin typeface="+mj-lt"/>
                </a:rPr>
              </a:br>
              <a:r>
                <a:rPr lang="nl-NL" sz="1700" spc="-90" dirty="0">
                  <a:solidFill>
                    <a:schemeClr val="bg1"/>
                  </a:solidFill>
                  <a:latin typeface="+mj-lt"/>
                </a:rPr>
                <a:t>freezing  pt:</a:t>
              </a:r>
            </a:p>
            <a:p>
              <a:pPr algn="ctr"/>
              <a:r>
                <a:rPr lang="fr-CH" sz="1600" spc="-90" dirty="0">
                  <a:solidFill>
                    <a:schemeClr val="bg1"/>
                  </a:solidFill>
                  <a:latin typeface="+mj-lt"/>
                </a:rPr>
                <a:t>0</a:t>
              </a:r>
              <a:r>
                <a:rPr lang="nl-NL" sz="1700" spc="-90" dirty="0">
                  <a:solidFill>
                    <a:schemeClr val="bg1"/>
                  </a:solidFill>
                  <a:latin typeface="+mj-lt"/>
                </a:rPr>
                <a:t> °C</a:t>
              </a:r>
            </a:p>
            <a:p>
              <a:pPr algn="ctr"/>
              <a:r>
                <a:rPr lang="nl-NL" sz="1700" spc="-90" dirty="0">
                  <a:solidFill>
                    <a:schemeClr val="bg1"/>
                  </a:solidFill>
                  <a:latin typeface="+mj-lt"/>
                </a:rPr>
                <a:t>32 </a:t>
              </a:r>
              <a:r>
                <a:rPr lang="fr-CH" sz="1700" spc="-90" dirty="0">
                  <a:solidFill>
                    <a:schemeClr val="bg1"/>
                  </a:solidFill>
                  <a:latin typeface="+mj-lt"/>
                </a:rPr>
                <a:t>°</a:t>
              </a:r>
              <a:r>
                <a:rPr lang="nl-NL" sz="1700" spc="-90" dirty="0">
                  <a:solidFill>
                    <a:schemeClr val="bg1"/>
                  </a:solidFill>
                  <a:latin typeface="+mj-lt"/>
                </a:rPr>
                <a:t>F</a:t>
              </a:r>
              <a:endParaRPr lang="en-GB" sz="1700" spc="-90" dirty="0">
                <a:solidFill>
                  <a:schemeClr val="bg1"/>
                </a:solidFill>
                <a:latin typeface="+mj-lt"/>
              </a:endParaRPr>
            </a:p>
            <a:p>
              <a:pPr algn="ctr"/>
              <a:endParaRPr lang="en-GB" sz="1700" spc="-90" dirty="0">
                <a:solidFill>
                  <a:schemeClr val="bg1"/>
                </a:solidFill>
                <a:latin typeface="+mj-lt"/>
              </a:endParaRPr>
            </a:p>
          </p:txBody>
        </p:sp>
      </p:grpSp>
      <p:sp>
        <p:nvSpPr>
          <p:cNvPr id="355" name="TextBox 354"/>
          <p:cNvSpPr txBox="1"/>
          <p:nvPr/>
        </p:nvSpPr>
        <p:spPr>
          <a:xfrm>
            <a:off x="3766520" y="1487798"/>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dirty="0"/>
              <a:t>Ar</a:t>
            </a:r>
          </a:p>
        </p:txBody>
      </p:sp>
      <p:sp>
        <p:nvSpPr>
          <p:cNvPr id="357" name="TextBox 356"/>
          <p:cNvSpPr txBox="1"/>
          <p:nvPr/>
        </p:nvSpPr>
        <p:spPr>
          <a:xfrm>
            <a:off x="1642166" y="5183512"/>
            <a:ext cx="2901600" cy="1033907"/>
          </a:xfrm>
          <a:prstGeom prst="roundRect">
            <a:avLst>
              <a:gd name="adj" fmla="val 8570"/>
            </a:avLst>
          </a:prstGeom>
          <a:solidFill>
            <a:schemeClr val="bg2">
              <a:alpha val="96000"/>
            </a:schemeClr>
          </a:solidFill>
          <a:ln w="6350">
            <a:solidFill>
              <a:schemeClr val="tx1"/>
            </a:solidFill>
          </a:ln>
        </p:spPr>
        <p:txBody>
          <a:bodyPr wrap="square" tIns="108000" rtlCol="0">
            <a:spAutoFit/>
          </a:bodyPr>
          <a:lstStyle/>
          <a:p>
            <a:pPr algn="ctr"/>
            <a:r>
              <a:rPr lang="fr-CH" dirty="0"/>
              <a:t>Click on         to </a:t>
            </a:r>
            <a:r>
              <a:rPr lang="en-GB" dirty="0"/>
              <a:t>reveal the</a:t>
            </a:r>
          </a:p>
          <a:p>
            <a:pPr algn="ctr"/>
            <a:r>
              <a:rPr lang="en-GB" dirty="0"/>
              <a:t> Celsius and Fahrenheit values</a:t>
            </a:r>
          </a:p>
        </p:txBody>
      </p:sp>
      <p:pic>
        <p:nvPicPr>
          <p:cNvPr id="361" name="Picture 36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V="1">
            <a:off x="2681748" y="5217911"/>
            <a:ext cx="413624" cy="413624"/>
          </a:xfrm>
          <a:prstGeom prst="rect">
            <a:avLst/>
          </a:prstGeom>
        </p:spPr>
      </p:pic>
      <p:sp>
        <p:nvSpPr>
          <p:cNvPr id="396" name="Rounded Rectangle 395">
            <a:hlinkClick r:id="rId5" action="ppaction://hlinksldjump"/>
            <a:hlinkHover r:id="" action="ppaction://noaction" highlightClick="1"/>
          </p:cNvPr>
          <p:cNvSpPr/>
          <p:nvPr/>
        </p:nvSpPr>
        <p:spPr>
          <a:xfrm>
            <a:off x="7283578" y="335900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9" name="Rounded Rectangle 398">
            <a:hlinkClick r:id="rId7" action="ppaction://hlinksldjump"/>
            <a:hlinkHover r:id="" action="ppaction://noaction" highlightClick="1"/>
          </p:cNvPr>
          <p:cNvSpPr/>
          <p:nvPr/>
        </p:nvSpPr>
        <p:spPr>
          <a:xfrm>
            <a:off x="6398603" y="1286448"/>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43" name="Rounded Rectangle 342"/>
          <p:cNvSpPr/>
          <p:nvPr/>
        </p:nvSpPr>
        <p:spPr>
          <a:xfrm>
            <a:off x="1525514" y="1221564"/>
            <a:ext cx="3128550" cy="3265949"/>
          </a:xfrm>
          <a:prstGeom prst="roundRect">
            <a:avLst>
              <a:gd name="adj" fmla="val 4359"/>
            </a:avLst>
          </a:prstGeom>
          <a:solidFill>
            <a:schemeClr val="tx1">
              <a:lumMod val="50000"/>
              <a:alpha val="43000"/>
            </a:schemeClr>
          </a:solidFill>
          <a:ln>
            <a:noFill/>
          </a:ln>
          <a:effectLst>
            <a:outerShdw blurRad="508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6" name="Group 235"/>
          <p:cNvGrpSpPr/>
          <p:nvPr/>
        </p:nvGrpSpPr>
        <p:grpSpPr>
          <a:xfrm>
            <a:off x="872093" y="2475703"/>
            <a:ext cx="3437395" cy="646331"/>
            <a:chOff x="872093" y="2475703"/>
            <a:chExt cx="3437395" cy="646331"/>
          </a:xfrm>
        </p:grpSpPr>
        <p:sp>
          <p:nvSpPr>
            <p:cNvPr id="237" name="TextBox 236"/>
            <p:cNvSpPr txBox="1"/>
            <p:nvPr/>
          </p:nvSpPr>
          <p:spPr>
            <a:xfrm>
              <a:off x="1270267" y="2484912"/>
              <a:ext cx="851161" cy="584775"/>
            </a:xfrm>
            <a:prstGeom prst="rect">
              <a:avLst/>
            </a:prstGeom>
            <a:noFill/>
          </p:spPr>
          <p:txBody>
            <a:bodyPr wrap="square" rtlCol="0">
              <a:spAutoFit/>
            </a:bodyPr>
            <a:lstStyle/>
            <a:p>
              <a:r>
                <a:rPr lang="fr-CH" sz="3200" b="1" dirty="0">
                  <a:solidFill>
                    <a:schemeClr val="bg1"/>
                  </a:solidFill>
                </a:rPr>
                <a:t>0</a:t>
              </a:r>
              <a:endParaRPr lang="en-GB" sz="3200" b="1" dirty="0">
                <a:solidFill>
                  <a:schemeClr val="bg1"/>
                </a:solidFill>
              </a:endParaRPr>
            </a:p>
          </p:txBody>
        </p:sp>
        <p:sp>
          <p:nvSpPr>
            <p:cNvPr id="238" name="Rectangle 237"/>
            <p:cNvSpPr/>
            <p:nvPr/>
          </p:nvSpPr>
          <p:spPr>
            <a:xfrm>
              <a:off x="872093" y="2475703"/>
              <a:ext cx="3163444"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GB" b="1" dirty="0">
                  <a:latin typeface="+mj-lt"/>
                </a:rPr>
                <a:t>Cryogenic </a:t>
              </a:r>
            </a:p>
            <a:p>
              <a:pPr algn="ctr"/>
              <a:r>
                <a:rPr lang="en-GB" b="1" dirty="0">
                  <a:latin typeface="+mj-lt"/>
                </a:rPr>
                <a:t>Range</a:t>
              </a:r>
            </a:p>
          </p:txBody>
        </p:sp>
        <p:sp>
          <p:nvSpPr>
            <p:cNvPr id="240" name="TextBox 239"/>
            <p:cNvSpPr txBox="1"/>
            <p:nvPr/>
          </p:nvSpPr>
          <p:spPr>
            <a:xfrm>
              <a:off x="3137084" y="2484912"/>
              <a:ext cx="1172404" cy="584775"/>
            </a:xfrm>
            <a:prstGeom prst="rect">
              <a:avLst/>
            </a:prstGeom>
            <a:noFill/>
          </p:spPr>
          <p:txBody>
            <a:bodyPr wrap="square" rtlCol="0">
              <a:spAutoFit/>
            </a:bodyPr>
            <a:lstStyle/>
            <a:p>
              <a:r>
                <a:rPr lang="fr-CH" sz="3200" b="1" dirty="0">
                  <a:solidFill>
                    <a:schemeClr val="bg1"/>
                  </a:solidFill>
                </a:rPr>
                <a:t> 123 </a:t>
              </a:r>
              <a:endParaRPr lang="en-GB" sz="3200" b="1" dirty="0">
                <a:solidFill>
                  <a:schemeClr val="bg1"/>
                </a:solidFill>
              </a:endParaRPr>
            </a:p>
          </p:txBody>
        </p:sp>
        <p:sp>
          <p:nvSpPr>
            <p:cNvPr id="241" name="Half Frame 240"/>
            <p:cNvSpPr/>
            <p:nvPr/>
          </p:nvSpPr>
          <p:spPr>
            <a:xfrm rot="18844681">
              <a:off x="1667135" y="2680555"/>
              <a:ext cx="236625" cy="236625"/>
            </a:xfrm>
            <a:prstGeom prst="halfFrame">
              <a:avLst>
                <a:gd name="adj1" fmla="val 8336"/>
                <a:gd name="adj2" fmla="val 755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42" name="Half Frame 241"/>
            <p:cNvSpPr/>
            <p:nvPr/>
          </p:nvSpPr>
          <p:spPr>
            <a:xfrm rot="18844681">
              <a:off x="3191505" y="2680555"/>
              <a:ext cx="236625" cy="236625"/>
            </a:xfrm>
            <a:prstGeom prst="halfFrame">
              <a:avLst>
                <a:gd name="adj1" fmla="val 8336"/>
                <a:gd name="adj2" fmla="val 755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sp>
        <p:nvSpPr>
          <p:cNvPr id="243" name="TextBox 242"/>
          <p:cNvSpPr txBox="1"/>
          <p:nvPr/>
        </p:nvSpPr>
        <p:spPr>
          <a:xfrm>
            <a:off x="542600" y="2267451"/>
            <a:ext cx="1222744" cy="1015663"/>
          </a:xfrm>
          <a:prstGeom prst="rect">
            <a:avLst/>
          </a:prstGeom>
          <a:noFill/>
        </p:spPr>
        <p:txBody>
          <a:bodyPr wrap="square" rtlCol="0">
            <a:spAutoFit/>
          </a:bodyPr>
          <a:lstStyle/>
          <a:p>
            <a:r>
              <a:rPr lang="fr-CH" sz="6000" b="1" dirty="0">
                <a:solidFill>
                  <a:schemeClr val="bg2"/>
                </a:solidFill>
              </a:rPr>
              <a:t>K</a:t>
            </a:r>
            <a:endParaRPr lang="en-GB" sz="6000" dirty="0">
              <a:solidFill>
                <a:schemeClr val="bg2"/>
              </a:solidFill>
            </a:endParaRPr>
          </a:p>
        </p:txBody>
      </p:sp>
      <p:sp>
        <p:nvSpPr>
          <p:cNvPr id="244" name="Rounded Rectangle 243">
            <a:hlinkClick r:id="rId6"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Rounded Rectangle 244">
            <a:hlinkClick r:id="rId8"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 name="Rounded Rectangle 238">
            <a:hlinkClick r:id="rId9"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6" name="Grafik 245">
            <a:extLst>
              <a:ext uri="{FF2B5EF4-FFF2-40B4-BE49-F238E27FC236}">
                <a16:creationId xmlns:a16="http://schemas.microsoft.com/office/drawing/2014/main" id="{8582DE9C-7068-45DA-AA3D-4893D2FB586B}"/>
              </a:ext>
            </a:extLst>
          </p:cNvPr>
          <p:cNvPicPr>
            <a:picLocks noChangeAspect="1"/>
          </p:cNvPicPr>
          <p:nvPr/>
        </p:nvPicPr>
        <p:blipFill>
          <a:blip r:embed="rId10"/>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802377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47"/>
                                        </p:tgtEl>
                                        <p:attrNameLst>
                                          <p:attrName>style.visibility</p:attrName>
                                        </p:attrNameLst>
                                      </p:cBhvr>
                                      <p:to>
                                        <p:strVal val="visible"/>
                                      </p:to>
                                    </p:set>
                                    <p:animEffect transition="in" filter="fade">
                                      <p:cBhvr>
                                        <p:cTn id="7" dur="500"/>
                                        <p:tgtEl>
                                          <p:spTgt spid="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9" name="Group 118"/>
          <p:cNvGrpSpPr/>
          <p:nvPr/>
        </p:nvGrpSpPr>
        <p:grpSpPr>
          <a:xfrm>
            <a:off x="1663307" y="3385710"/>
            <a:ext cx="1249264" cy="999011"/>
            <a:chOff x="1123197" y="2360645"/>
            <a:chExt cx="1249264" cy="999011"/>
          </a:xfrm>
        </p:grpSpPr>
        <p:sp>
          <p:nvSpPr>
            <p:cNvPr id="120" name="Rounded Rectangle 119">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21" name="Group 120"/>
            <p:cNvGrpSpPr/>
            <p:nvPr/>
          </p:nvGrpSpPr>
          <p:grpSpPr>
            <a:xfrm>
              <a:off x="1207527" y="2396625"/>
              <a:ext cx="1164934" cy="927049"/>
              <a:chOff x="545052" y="1263216"/>
              <a:chExt cx="1164934" cy="927049"/>
            </a:xfrm>
          </p:grpSpPr>
          <p:sp>
            <p:nvSpPr>
              <p:cNvPr id="122" name="TextBox 121"/>
              <p:cNvSpPr txBox="1"/>
              <p:nvPr/>
            </p:nvSpPr>
            <p:spPr>
              <a:xfrm>
                <a:off x="545052" y="1488495"/>
                <a:ext cx="828092" cy="492443"/>
              </a:xfrm>
              <a:prstGeom prst="rect">
                <a:avLst/>
              </a:prstGeom>
              <a:noFill/>
            </p:spPr>
            <p:txBody>
              <a:bodyPr wrap="square" lIns="0" tIns="0" rIns="0" bIns="0" rtlCol="0">
                <a:spAutoFit/>
              </a:bodyPr>
              <a:lstStyle/>
              <a:p>
                <a:pPr algn="ctr"/>
                <a:r>
                  <a:rPr lang="en-GB" sz="3200" b="1" dirty="0">
                    <a:effectLst>
                      <a:outerShdw blurRad="50800" dist="38100" dir="2700000" algn="tl" rotWithShape="0">
                        <a:prstClr val="black">
                          <a:alpha val="40000"/>
                        </a:prstClr>
                      </a:outerShdw>
                    </a:effectLst>
                  </a:rPr>
                  <a:t>He</a:t>
                </a:r>
              </a:p>
            </p:txBody>
          </p:sp>
          <p:sp>
            <p:nvSpPr>
              <p:cNvPr id="123" name="TextBox 122"/>
              <p:cNvSpPr txBox="1"/>
              <p:nvPr/>
            </p:nvSpPr>
            <p:spPr>
              <a:xfrm>
                <a:off x="881894" y="1263216"/>
                <a:ext cx="828092" cy="307777"/>
              </a:xfrm>
              <a:prstGeom prst="rect">
                <a:avLst/>
              </a:prstGeom>
              <a:noFill/>
            </p:spPr>
            <p:txBody>
              <a:bodyPr wrap="square" lIns="0" tIns="0" rIns="0" bIns="0" rtlCol="0">
                <a:spAutoFit/>
              </a:bodyPr>
              <a:lstStyle/>
              <a:p>
                <a:pPr algn="ctr"/>
                <a:r>
                  <a:rPr lang="en-GB" sz="2000" b="1" dirty="0"/>
                  <a:t>2</a:t>
                </a:r>
              </a:p>
            </p:txBody>
          </p:sp>
          <p:sp>
            <p:nvSpPr>
              <p:cNvPr id="124" name="TextBox 123"/>
              <p:cNvSpPr txBox="1"/>
              <p:nvPr/>
            </p:nvSpPr>
            <p:spPr>
              <a:xfrm>
                <a:off x="545052" y="2005599"/>
                <a:ext cx="828092" cy="184666"/>
              </a:xfrm>
              <a:prstGeom prst="rect">
                <a:avLst/>
              </a:prstGeom>
              <a:noFill/>
              <a:effectLst/>
            </p:spPr>
            <p:txBody>
              <a:bodyPr wrap="square" lIns="0" tIns="0" rIns="0" bIns="0" rtlCol="0">
                <a:spAutoFit/>
              </a:bodyPr>
              <a:lstStyle/>
              <a:p>
                <a:pPr algn="ctr"/>
                <a:r>
                  <a:rPr lang="en-GB" sz="1200" b="1" dirty="0"/>
                  <a:t>Helium</a:t>
                </a:r>
              </a:p>
            </p:txBody>
          </p:sp>
        </p:grpSp>
      </p:grpSp>
      <p:grpSp>
        <p:nvGrpSpPr>
          <p:cNvPr id="144" name="Group 143"/>
          <p:cNvGrpSpPr/>
          <p:nvPr/>
        </p:nvGrpSpPr>
        <p:grpSpPr>
          <a:xfrm>
            <a:off x="1574608" y="1288352"/>
            <a:ext cx="999011" cy="999011"/>
            <a:chOff x="1123197" y="2360645"/>
            <a:chExt cx="999011" cy="999011"/>
          </a:xfrm>
        </p:grpSpPr>
        <p:sp>
          <p:nvSpPr>
            <p:cNvPr id="146" name="Rounded Rectangle 145">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9" name="TextBox 148"/>
            <p:cNvSpPr txBox="1"/>
            <p:nvPr/>
          </p:nvSpPr>
          <p:spPr>
            <a:xfrm>
              <a:off x="1207527" y="2984147"/>
              <a:ext cx="828092" cy="369332"/>
            </a:xfrm>
            <a:prstGeom prst="rect">
              <a:avLst/>
            </a:prstGeom>
            <a:noFill/>
            <a:effectLst/>
          </p:spPr>
          <p:txBody>
            <a:bodyPr wrap="square" lIns="0" tIns="0" rIns="0" bIns="0" rtlCol="0">
              <a:spAutoFit/>
            </a:bodyPr>
            <a:lstStyle/>
            <a:p>
              <a:pPr algn="ctr"/>
              <a:r>
                <a:rPr lang="en-GB" sz="1200" b="1" dirty="0"/>
                <a:t>Absolute</a:t>
              </a:r>
            </a:p>
            <a:p>
              <a:pPr algn="ctr"/>
              <a:r>
                <a:rPr lang="en-GB" sz="1200" b="1" dirty="0"/>
                <a:t>zero</a:t>
              </a:r>
            </a:p>
          </p:txBody>
        </p:sp>
      </p:grpSp>
      <p:grpSp>
        <p:nvGrpSpPr>
          <p:cNvPr id="367" name="Group 366"/>
          <p:cNvGrpSpPr/>
          <p:nvPr/>
        </p:nvGrpSpPr>
        <p:grpSpPr>
          <a:xfrm>
            <a:off x="125085" y="2095209"/>
            <a:ext cx="8733602" cy="1548828"/>
            <a:chOff x="125085" y="2095209"/>
            <a:chExt cx="8733602" cy="1548828"/>
          </a:xfrm>
        </p:grpSpPr>
        <p:sp>
          <p:nvSpPr>
            <p:cNvPr id="161" name="Rounded Rectangle 160"/>
            <p:cNvSpPr/>
            <p:nvPr/>
          </p:nvSpPr>
          <p:spPr>
            <a:xfrm rot="5400000">
              <a:off x="4843602" y="-778429"/>
              <a:ext cx="767362" cy="7262809"/>
            </a:xfrm>
            <a:prstGeom prst="roundRect">
              <a:avLst>
                <a:gd name="adj" fmla="val 50000"/>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rot="5400000">
              <a:off x="3367943" y="-1147649"/>
              <a:ext cx="1548828" cy="8034544"/>
              <a:chOff x="5338762" y="728362"/>
              <a:chExt cx="1119188" cy="5805788"/>
            </a:xfrm>
            <a:solidFill>
              <a:schemeClr val="tx2">
                <a:lumMod val="50000"/>
              </a:schemeClr>
            </a:solidFill>
          </p:grpSpPr>
          <p:sp>
            <p:nvSpPr>
              <p:cNvPr id="7" name="Freeform 6"/>
              <p:cNvSpPr/>
              <p:nvPr/>
            </p:nvSpPr>
            <p:spPr>
              <a:xfrm>
                <a:off x="5338762" y="728362"/>
                <a:ext cx="1119188" cy="5805788"/>
              </a:xfrm>
              <a:custGeom>
                <a:avLst/>
                <a:gdLst>
                  <a:gd name="connsiteX0" fmla="*/ 457200 w 914400"/>
                  <a:gd name="connsiteY0" fmla="*/ 0 h 4743450"/>
                  <a:gd name="connsiteX1" fmla="*/ 595313 w 914400"/>
                  <a:gd name="connsiteY1" fmla="*/ 138113 h 4743450"/>
                  <a:gd name="connsiteX2" fmla="*/ 595313 w 914400"/>
                  <a:gd name="connsiteY2" fmla="*/ 3852609 h 4743450"/>
                  <a:gd name="connsiteX3" fmla="*/ 635163 w 914400"/>
                  <a:gd name="connsiteY3" fmla="*/ 3864979 h 4743450"/>
                  <a:gd name="connsiteX4" fmla="*/ 914400 w 914400"/>
                  <a:gd name="connsiteY4" fmla="*/ 4286250 h 4743450"/>
                  <a:gd name="connsiteX5" fmla="*/ 457200 w 914400"/>
                  <a:gd name="connsiteY5" fmla="*/ 4743450 h 4743450"/>
                  <a:gd name="connsiteX6" fmla="*/ 0 w 914400"/>
                  <a:gd name="connsiteY6" fmla="*/ 4286250 h 4743450"/>
                  <a:gd name="connsiteX7" fmla="*/ 279237 w 914400"/>
                  <a:gd name="connsiteY7" fmla="*/ 3864979 h 4743450"/>
                  <a:gd name="connsiteX8" fmla="*/ 319087 w 914400"/>
                  <a:gd name="connsiteY8" fmla="*/ 3852609 h 4743450"/>
                  <a:gd name="connsiteX9" fmla="*/ 319087 w 914400"/>
                  <a:gd name="connsiteY9" fmla="*/ 138113 h 4743450"/>
                  <a:gd name="connsiteX10" fmla="*/ 457200 w 914400"/>
                  <a:gd name="connsiteY10" fmla="*/ 0 h 474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4743450">
                    <a:moveTo>
                      <a:pt x="457200" y="0"/>
                    </a:moveTo>
                    <a:cubicBezTo>
                      <a:pt x="533478" y="0"/>
                      <a:pt x="595313" y="61835"/>
                      <a:pt x="595313" y="138113"/>
                    </a:cubicBezTo>
                    <a:lnTo>
                      <a:pt x="595313" y="3852609"/>
                    </a:lnTo>
                    <a:lnTo>
                      <a:pt x="635163" y="3864979"/>
                    </a:lnTo>
                    <a:cubicBezTo>
                      <a:pt x="799259" y="3934386"/>
                      <a:pt x="914400" y="4096872"/>
                      <a:pt x="914400" y="4286250"/>
                    </a:cubicBezTo>
                    <a:cubicBezTo>
                      <a:pt x="914400" y="4538755"/>
                      <a:pt x="709705" y="4743450"/>
                      <a:pt x="457200" y="4743450"/>
                    </a:cubicBezTo>
                    <a:cubicBezTo>
                      <a:pt x="204695" y="4743450"/>
                      <a:pt x="0" y="4538755"/>
                      <a:pt x="0" y="4286250"/>
                    </a:cubicBezTo>
                    <a:cubicBezTo>
                      <a:pt x="0" y="4096872"/>
                      <a:pt x="115141" y="3934386"/>
                      <a:pt x="279237" y="3864979"/>
                    </a:cubicBezTo>
                    <a:lnTo>
                      <a:pt x="319087" y="3852609"/>
                    </a:lnTo>
                    <a:lnTo>
                      <a:pt x="319087" y="138113"/>
                    </a:lnTo>
                    <a:cubicBezTo>
                      <a:pt x="319087" y="61835"/>
                      <a:pt x="380922" y="0"/>
                      <a:pt x="4572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p:cNvSpPr/>
              <p:nvPr/>
            </p:nvSpPr>
            <p:spPr>
              <a:xfrm>
                <a:off x="5608178" y="728362"/>
                <a:ext cx="554498" cy="524813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3" name="Rounded Rectangle 162"/>
            <p:cNvSpPr/>
            <p:nvPr/>
          </p:nvSpPr>
          <p:spPr>
            <a:xfrm rot="5400000">
              <a:off x="4806465" y="-835029"/>
              <a:ext cx="606348" cy="7366920"/>
            </a:xfrm>
            <a:prstGeom prst="round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rot="5400000">
              <a:off x="3303523" y="-946241"/>
              <a:ext cx="1416091" cy="7627618"/>
              <a:chOff x="3331365" y="728362"/>
              <a:chExt cx="1023272" cy="5511742"/>
            </a:xfrm>
            <a:solidFill>
              <a:schemeClr val="accent1">
                <a:lumMod val="50000"/>
              </a:schemeClr>
            </a:solidFill>
          </p:grpSpPr>
          <p:grpSp>
            <p:nvGrpSpPr>
              <p:cNvPr id="11" name="Group 10"/>
              <p:cNvGrpSpPr/>
              <p:nvPr/>
            </p:nvGrpSpPr>
            <p:grpSpPr>
              <a:xfrm>
                <a:off x="3331365" y="1400511"/>
                <a:ext cx="1023272" cy="4839593"/>
                <a:chOff x="3321840" y="1400511"/>
                <a:chExt cx="1023272" cy="4839593"/>
              </a:xfrm>
              <a:grpFill/>
            </p:grpSpPr>
            <p:sp>
              <p:nvSpPr>
                <p:cNvPr id="12" name="Freeform 11"/>
                <p:cNvSpPr/>
                <p:nvPr/>
              </p:nvSpPr>
              <p:spPr>
                <a:xfrm>
                  <a:off x="3321840" y="1400511"/>
                  <a:ext cx="1004442" cy="4834385"/>
                </a:xfrm>
                <a:custGeom>
                  <a:avLst/>
                  <a:gdLst>
                    <a:gd name="connsiteX0" fmla="*/ 500063 w 1004442"/>
                    <a:gd name="connsiteY0" fmla="*/ 0 h 4834385"/>
                    <a:gd name="connsiteX1" fmla="*/ 638176 w 1004442"/>
                    <a:gd name="connsiteY1" fmla="*/ 138113 h 4834385"/>
                    <a:gd name="connsiteX2" fmla="*/ 638176 w 1004442"/>
                    <a:gd name="connsiteY2" fmla="*/ 3850930 h 4834385"/>
                    <a:gd name="connsiteX3" fmla="*/ 697708 w 1004442"/>
                    <a:gd name="connsiteY3" fmla="*/ 3869410 h 4834385"/>
                    <a:gd name="connsiteX4" fmla="*/ 1004442 w 1004442"/>
                    <a:gd name="connsiteY4" fmla="*/ 4332164 h 4834385"/>
                    <a:gd name="connsiteX5" fmla="*/ 502221 w 1004442"/>
                    <a:gd name="connsiteY5" fmla="*/ 4834385 h 4834385"/>
                    <a:gd name="connsiteX6" fmla="*/ 0 w 1004442"/>
                    <a:gd name="connsiteY6" fmla="*/ 4332164 h 4834385"/>
                    <a:gd name="connsiteX7" fmla="*/ 306734 w 1004442"/>
                    <a:gd name="connsiteY7" fmla="*/ 3869410 h 4834385"/>
                    <a:gd name="connsiteX8" fmla="*/ 361950 w 1004442"/>
                    <a:gd name="connsiteY8" fmla="*/ 3852270 h 4834385"/>
                    <a:gd name="connsiteX9" fmla="*/ 361950 w 1004442"/>
                    <a:gd name="connsiteY9" fmla="*/ 138113 h 4834385"/>
                    <a:gd name="connsiteX10" fmla="*/ 500063 w 1004442"/>
                    <a:gd name="connsiteY10" fmla="*/ 0 h 48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442" h="4834385">
                      <a:moveTo>
                        <a:pt x="500063" y="0"/>
                      </a:moveTo>
                      <a:cubicBezTo>
                        <a:pt x="576341" y="0"/>
                        <a:pt x="638176" y="61835"/>
                        <a:pt x="638176" y="138113"/>
                      </a:cubicBezTo>
                      <a:lnTo>
                        <a:pt x="638176" y="3850930"/>
                      </a:lnTo>
                      <a:lnTo>
                        <a:pt x="697708" y="3869410"/>
                      </a:lnTo>
                      <a:cubicBezTo>
                        <a:pt x="877963" y="3945652"/>
                        <a:pt x="1004442" y="4124138"/>
                        <a:pt x="1004442" y="4332164"/>
                      </a:cubicBezTo>
                      <a:cubicBezTo>
                        <a:pt x="1004442" y="4609533"/>
                        <a:pt x="779590" y="4834385"/>
                        <a:pt x="502221" y="4834385"/>
                      </a:cubicBezTo>
                      <a:cubicBezTo>
                        <a:pt x="224852" y="4834385"/>
                        <a:pt x="0" y="4609533"/>
                        <a:pt x="0" y="4332164"/>
                      </a:cubicBezTo>
                      <a:cubicBezTo>
                        <a:pt x="0" y="4124138"/>
                        <a:pt x="126479" y="3945652"/>
                        <a:pt x="306734" y="3869410"/>
                      </a:cubicBezTo>
                      <a:lnTo>
                        <a:pt x="361950" y="3852270"/>
                      </a:lnTo>
                      <a:lnTo>
                        <a:pt x="361950" y="138113"/>
                      </a:lnTo>
                      <a:cubicBezTo>
                        <a:pt x="361950" y="61835"/>
                        <a:pt x="423785" y="0"/>
                        <a:pt x="50006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Chord 12"/>
                <p:cNvSpPr/>
                <p:nvPr/>
              </p:nvSpPr>
              <p:spPr>
                <a:xfrm rot="7387574">
                  <a:off x="3430712" y="5325704"/>
                  <a:ext cx="914400" cy="914400"/>
                </a:xfrm>
                <a:prstGeom prst="chord">
                  <a:avLst>
                    <a:gd name="adj1" fmla="val 2700000"/>
                    <a:gd name="adj2" fmla="val 87887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ounded Rectangle 9"/>
              <p:cNvSpPr/>
              <p:nvPr/>
            </p:nvSpPr>
            <p:spPr>
              <a:xfrm>
                <a:off x="3609639" y="728362"/>
                <a:ext cx="438149" cy="532336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Chord 13"/>
            <p:cNvSpPr/>
            <p:nvPr/>
          </p:nvSpPr>
          <p:spPr>
            <a:xfrm rot="7387574">
              <a:off x="336235" y="2324169"/>
              <a:ext cx="914400" cy="914400"/>
            </a:xfrm>
            <a:prstGeom prst="chord">
              <a:avLst>
                <a:gd name="adj1" fmla="val 2700000"/>
                <a:gd name="adj2" fmla="val 8788729"/>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5" name="Group 644"/>
          <p:cNvGrpSpPr/>
          <p:nvPr/>
        </p:nvGrpSpPr>
        <p:grpSpPr>
          <a:xfrm>
            <a:off x="1552310" y="2543300"/>
            <a:ext cx="6941126" cy="468000"/>
            <a:chOff x="1552310" y="2543300"/>
            <a:chExt cx="6941126" cy="468000"/>
          </a:xfrm>
        </p:grpSpPr>
        <p:cxnSp>
          <p:nvCxnSpPr>
            <p:cNvPr id="17" name="Straight Connector 16"/>
            <p:cNvCxnSpPr/>
            <p:nvPr/>
          </p:nvCxnSpPr>
          <p:spPr>
            <a:xfrm rot="5400000">
              <a:off x="131831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181410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230990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280569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330149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379728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29308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478887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a:off x="528467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78046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627626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5400000">
              <a:off x="677205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rot="5400000">
              <a:off x="726785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5400000">
              <a:off x="776364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5400000">
              <a:off x="8259436"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527" name="Group 526"/>
            <p:cNvGrpSpPr/>
            <p:nvPr/>
          </p:nvGrpSpPr>
          <p:grpSpPr>
            <a:xfrm>
              <a:off x="1614284" y="2545731"/>
              <a:ext cx="371844" cy="144000"/>
              <a:chOff x="1614284" y="2545731"/>
              <a:chExt cx="371844" cy="144000"/>
            </a:xfrm>
          </p:grpSpPr>
          <p:cxnSp>
            <p:nvCxnSpPr>
              <p:cNvPr id="373" name="Straight Connector 37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16" name="Group 515"/>
            <p:cNvGrpSpPr/>
            <p:nvPr/>
          </p:nvGrpSpPr>
          <p:grpSpPr>
            <a:xfrm>
              <a:off x="8060212" y="2545731"/>
              <a:ext cx="371844" cy="144000"/>
              <a:chOff x="1614284" y="2545731"/>
              <a:chExt cx="371844" cy="144000"/>
            </a:xfrm>
          </p:grpSpPr>
          <p:cxnSp>
            <p:nvCxnSpPr>
              <p:cNvPr id="517" name="Straight Connector 51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5400000">
                <a:off x="1666232"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rot="5400000">
                <a:off x="172820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rot="5400000">
                <a:off x="179018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p:cNvCxnSpPr/>
              <p:nvPr/>
            </p:nvCxnSpPr>
            <p:spPr>
              <a:xfrm rot="5400000">
                <a:off x="185215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rot="5400000">
                <a:off x="160425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28" name="Group 527"/>
            <p:cNvGrpSpPr/>
            <p:nvPr/>
          </p:nvGrpSpPr>
          <p:grpSpPr>
            <a:xfrm>
              <a:off x="2110125" y="2545731"/>
              <a:ext cx="371844" cy="144000"/>
              <a:chOff x="1614284" y="2545731"/>
              <a:chExt cx="371844" cy="144000"/>
            </a:xfrm>
          </p:grpSpPr>
          <p:cxnSp>
            <p:nvCxnSpPr>
              <p:cNvPr id="529" name="Straight Connector 52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37" name="Group 536"/>
            <p:cNvGrpSpPr/>
            <p:nvPr/>
          </p:nvGrpSpPr>
          <p:grpSpPr>
            <a:xfrm>
              <a:off x="2605966" y="2545731"/>
              <a:ext cx="371844" cy="144000"/>
              <a:chOff x="1614284" y="2545731"/>
              <a:chExt cx="371844" cy="144000"/>
            </a:xfrm>
          </p:grpSpPr>
          <p:cxnSp>
            <p:nvCxnSpPr>
              <p:cNvPr id="538" name="Straight Connector 53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46" name="Group 545"/>
            <p:cNvGrpSpPr/>
            <p:nvPr/>
          </p:nvGrpSpPr>
          <p:grpSpPr>
            <a:xfrm>
              <a:off x="3101807" y="2545731"/>
              <a:ext cx="371844" cy="144000"/>
              <a:chOff x="1614284" y="2545731"/>
              <a:chExt cx="371844" cy="144000"/>
            </a:xfrm>
          </p:grpSpPr>
          <p:cxnSp>
            <p:nvCxnSpPr>
              <p:cNvPr id="547" name="Straight Connector 54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7648" y="2545731"/>
              <a:ext cx="371844" cy="144000"/>
              <a:chOff x="1614284" y="2545731"/>
              <a:chExt cx="371844" cy="144000"/>
            </a:xfrm>
          </p:grpSpPr>
          <p:cxnSp>
            <p:nvCxnSpPr>
              <p:cNvPr id="556" name="Straight Connector 555"/>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64" name="Group 563"/>
            <p:cNvGrpSpPr/>
            <p:nvPr/>
          </p:nvGrpSpPr>
          <p:grpSpPr>
            <a:xfrm>
              <a:off x="4093489" y="2545731"/>
              <a:ext cx="371844" cy="144000"/>
              <a:chOff x="1614284" y="2545731"/>
              <a:chExt cx="371844" cy="144000"/>
            </a:xfrm>
          </p:grpSpPr>
          <p:cxnSp>
            <p:nvCxnSpPr>
              <p:cNvPr id="565" name="Straight Connector 564"/>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73" name="Group 572"/>
            <p:cNvGrpSpPr/>
            <p:nvPr/>
          </p:nvGrpSpPr>
          <p:grpSpPr>
            <a:xfrm>
              <a:off x="4589330" y="2545731"/>
              <a:ext cx="371844" cy="144000"/>
              <a:chOff x="1614284" y="2545731"/>
              <a:chExt cx="371844" cy="144000"/>
            </a:xfrm>
          </p:grpSpPr>
          <p:cxnSp>
            <p:nvCxnSpPr>
              <p:cNvPr id="574" name="Straight Connector 573"/>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82" name="Group 581"/>
            <p:cNvGrpSpPr/>
            <p:nvPr/>
          </p:nvGrpSpPr>
          <p:grpSpPr>
            <a:xfrm>
              <a:off x="5085171" y="2545731"/>
              <a:ext cx="371844" cy="144000"/>
              <a:chOff x="1614284" y="2545731"/>
              <a:chExt cx="371844" cy="144000"/>
            </a:xfrm>
          </p:grpSpPr>
          <p:cxnSp>
            <p:nvCxnSpPr>
              <p:cNvPr id="583" name="Straight Connector 58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91" name="Group 590"/>
            <p:cNvGrpSpPr/>
            <p:nvPr/>
          </p:nvGrpSpPr>
          <p:grpSpPr>
            <a:xfrm>
              <a:off x="5581012" y="2545731"/>
              <a:ext cx="371844" cy="144000"/>
              <a:chOff x="1614284" y="2545731"/>
              <a:chExt cx="371844" cy="144000"/>
            </a:xfrm>
          </p:grpSpPr>
          <p:cxnSp>
            <p:nvCxnSpPr>
              <p:cNvPr id="592" name="Straight Connector 591"/>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0" name="Group 599"/>
            <p:cNvGrpSpPr/>
            <p:nvPr/>
          </p:nvGrpSpPr>
          <p:grpSpPr>
            <a:xfrm>
              <a:off x="6076853" y="2545731"/>
              <a:ext cx="371844" cy="144000"/>
              <a:chOff x="1614284" y="2545731"/>
              <a:chExt cx="371844" cy="144000"/>
            </a:xfrm>
          </p:grpSpPr>
          <p:cxnSp>
            <p:nvCxnSpPr>
              <p:cNvPr id="601" name="Straight Connector 600"/>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9" name="Group 608"/>
            <p:cNvGrpSpPr/>
            <p:nvPr/>
          </p:nvGrpSpPr>
          <p:grpSpPr>
            <a:xfrm>
              <a:off x="6572694" y="2545731"/>
              <a:ext cx="371844" cy="144000"/>
              <a:chOff x="1614284" y="2545731"/>
              <a:chExt cx="371844" cy="144000"/>
            </a:xfrm>
          </p:grpSpPr>
          <p:cxnSp>
            <p:nvCxnSpPr>
              <p:cNvPr id="610" name="Straight Connector 609"/>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18" name="Group 617"/>
            <p:cNvGrpSpPr/>
            <p:nvPr/>
          </p:nvGrpSpPr>
          <p:grpSpPr>
            <a:xfrm>
              <a:off x="7068535" y="2545731"/>
              <a:ext cx="371844" cy="144000"/>
              <a:chOff x="1614284" y="2545731"/>
              <a:chExt cx="371844" cy="144000"/>
            </a:xfrm>
          </p:grpSpPr>
          <p:cxnSp>
            <p:nvCxnSpPr>
              <p:cNvPr id="619" name="Straight Connector 61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27" name="Group 626"/>
            <p:cNvGrpSpPr/>
            <p:nvPr/>
          </p:nvGrpSpPr>
          <p:grpSpPr>
            <a:xfrm>
              <a:off x="7564376" y="2545731"/>
              <a:ext cx="371844" cy="144000"/>
              <a:chOff x="1614284" y="2545731"/>
              <a:chExt cx="371844" cy="144000"/>
            </a:xfrm>
          </p:grpSpPr>
          <p:cxnSp>
            <p:nvCxnSpPr>
              <p:cNvPr id="628" name="Straight Connector 62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cxnSp>
        <p:nvCxnSpPr>
          <p:cNvPr id="116" name="Straight Connector 115"/>
          <p:cNvCxnSpPr/>
          <p:nvPr/>
        </p:nvCxnSpPr>
        <p:spPr>
          <a:xfrm rot="5400000">
            <a:off x="761792"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2534181"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2770354"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157" name="Rectangle 156"/>
          <p:cNvSpPr/>
          <p:nvPr/>
        </p:nvSpPr>
        <p:spPr>
          <a:xfrm rot="878102">
            <a:off x="4815100" y="2246035"/>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50" name="Straight Connector 149"/>
          <p:cNvCxnSpPr/>
          <p:nvPr/>
        </p:nvCxnSpPr>
        <p:spPr>
          <a:xfrm rot="5400000">
            <a:off x="652310"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rot="5400000">
            <a:off x="4918964"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rot="5400000">
            <a:off x="5492621"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rot="5400000">
            <a:off x="7410103"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35" name="Group 134"/>
          <p:cNvGrpSpPr/>
          <p:nvPr/>
        </p:nvGrpSpPr>
        <p:grpSpPr>
          <a:xfrm>
            <a:off x="3692426" y="1281146"/>
            <a:ext cx="1178169" cy="999011"/>
            <a:chOff x="5471263" y="2360645"/>
            <a:chExt cx="1178169" cy="999011"/>
          </a:xfrm>
        </p:grpSpPr>
        <p:sp>
          <p:nvSpPr>
            <p:cNvPr id="136" name="Rounded Rectangle 135">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37" name="Group 136"/>
            <p:cNvGrpSpPr/>
            <p:nvPr/>
          </p:nvGrpSpPr>
          <p:grpSpPr>
            <a:xfrm>
              <a:off x="5540458" y="2414043"/>
              <a:ext cx="1108974" cy="909631"/>
              <a:chOff x="545052" y="3539508"/>
              <a:chExt cx="1108974" cy="909631"/>
            </a:xfrm>
          </p:grpSpPr>
          <p:sp>
            <p:nvSpPr>
              <p:cNvPr id="139" name="TextBox 138"/>
              <p:cNvSpPr txBox="1"/>
              <p:nvPr/>
            </p:nvSpPr>
            <p:spPr>
              <a:xfrm>
                <a:off x="825934" y="3539508"/>
                <a:ext cx="828092" cy="307777"/>
              </a:xfrm>
              <a:prstGeom prst="rect">
                <a:avLst/>
              </a:prstGeom>
              <a:noFill/>
            </p:spPr>
            <p:txBody>
              <a:bodyPr wrap="square" lIns="0" tIns="0" rIns="0" bIns="0" rtlCol="0">
                <a:spAutoFit/>
              </a:bodyPr>
              <a:lstStyle/>
              <a:p>
                <a:pPr algn="ctr"/>
                <a:r>
                  <a:rPr lang="en-GB" sz="2000" b="1" dirty="0"/>
                  <a:t>18</a:t>
                </a:r>
              </a:p>
            </p:txBody>
          </p:sp>
          <p:sp>
            <p:nvSpPr>
              <p:cNvPr id="140" name="TextBox 139"/>
              <p:cNvSpPr txBox="1"/>
              <p:nvPr/>
            </p:nvSpPr>
            <p:spPr>
              <a:xfrm>
                <a:off x="545052" y="4264473"/>
                <a:ext cx="828092" cy="184666"/>
              </a:xfrm>
              <a:prstGeom prst="rect">
                <a:avLst/>
              </a:prstGeom>
              <a:noFill/>
            </p:spPr>
            <p:txBody>
              <a:bodyPr wrap="square" lIns="0" tIns="0" rIns="0" bIns="0" rtlCol="0">
                <a:spAutoFit/>
              </a:bodyPr>
              <a:lstStyle/>
              <a:p>
                <a:pPr algn="ctr"/>
                <a:r>
                  <a:rPr lang="en-GB" sz="1200" b="1" dirty="0"/>
                  <a:t>Argon</a:t>
                </a:r>
              </a:p>
            </p:txBody>
          </p:sp>
        </p:grpSp>
      </p:grpSp>
      <p:grpSp>
        <p:nvGrpSpPr>
          <p:cNvPr id="127" name="Group 126"/>
          <p:cNvGrpSpPr/>
          <p:nvPr/>
        </p:nvGrpSpPr>
        <p:grpSpPr>
          <a:xfrm>
            <a:off x="3454901" y="3356308"/>
            <a:ext cx="1248913" cy="999011"/>
            <a:chOff x="3297230" y="2360645"/>
            <a:chExt cx="1248913" cy="999011"/>
          </a:xfrm>
        </p:grpSpPr>
        <p:sp>
          <p:nvSpPr>
            <p:cNvPr id="128" name="Rounded Rectangle 127">
              <a:hlinkClick r:id="" action="ppaction://customshow?id=0"/>
              <a:hlinkHover r:id="" action="ppaction://noaction" highlightClick="1"/>
            </p:cNvPr>
            <p:cNvSpPr/>
            <p:nvPr/>
          </p:nvSpPr>
          <p:spPr>
            <a:xfrm>
              <a:off x="3297230"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129" name="Group 128"/>
            <p:cNvGrpSpPr/>
            <p:nvPr/>
          </p:nvGrpSpPr>
          <p:grpSpPr>
            <a:xfrm>
              <a:off x="3381209" y="2414043"/>
              <a:ext cx="1164934" cy="909631"/>
              <a:chOff x="3297230" y="2401362"/>
              <a:chExt cx="1164934" cy="909631"/>
            </a:xfrm>
          </p:grpSpPr>
          <p:sp>
            <p:nvSpPr>
              <p:cNvPr id="130" name="TextBox 129"/>
              <p:cNvSpPr txBox="1"/>
              <p:nvPr/>
            </p:nvSpPr>
            <p:spPr>
              <a:xfrm>
                <a:off x="3297230" y="262664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en-GB" sz="3200" b="1" dirty="0"/>
                  <a:t>N</a:t>
                </a:r>
                <a:r>
                  <a:rPr lang="en-GB" sz="1400" b="1" dirty="0"/>
                  <a:t>2</a:t>
                </a:r>
              </a:p>
            </p:txBody>
          </p:sp>
          <p:sp>
            <p:nvSpPr>
              <p:cNvPr id="131" name="TextBox 130"/>
              <p:cNvSpPr txBox="1"/>
              <p:nvPr/>
            </p:nvSpPr>
            <p:spPr>
              <a:xfrm>
                <a:off x="3634072" y="2401362"/>
                <a:ext cx="828092" cy="307777"/>
              </a:xfrm>
              <a:prstGeom prst="rect">
                <a:avLst/>
              </a:prstGeom>
              <a:noFill/>
            </p:spPr>
            <p:txBody>
              <a:bodyPr wrap="square" lIns="0" tIns="0" rIns="0" bIns="0" rtlCol="0">
                <a:spAutoFit/>
              </a:bodyPr>
              <a:lstStyle/>
              <a:p>
                <a:pPr algn="ctr"/>
                <a:r>
                  <a:rPr lang="en-GB" sz="2000" b="1" dirty="0"/>
                  <a:t>7</a:t>
                </a:r>
              </a:p>
            </p:txBody>
          </p:sp>
          <p:sp>
            <p:nvSpPr>
              <p:cNvPr id="132" name="TextBox 131"/>
              <p:cNvSpPr txBox="1"/>
              <p:nvPr/>
            </p:nvSpPr>
            <p:spPr>
              <a:xfrm>
                <a:off x="3297230" y="3126327"/>
                <a:ext cx="828092" cy="184666"/>
              </a:xfrm>
              <a:prstGeom prst="rect">
                <a:avLst/>
              </a:prstGeom>
              <a:noFill/>
            </p:spPr>
            <p:txBody>
              <a:bodyPr wrap="square" lIns="0" tIns="0" rIns="0" bIns="0" rtlCol="0">
                <a:spAutoFit/>
              </a:bodyPr>
              <a:lstStyle/>
              <a:p>
                <a:pPr algn="ctr"/>
                <a:r>
                  <a:rPr lang="en-GB" sz="1200" b="1" dirty="0"/>
                  <a:t>Nitrogen</a:t>
                </a:r>
              </a:p>
            </p:txBody>
          </p:sp>
        </p:grpSp>
      </p:grpSp>
      <p:sp>
        <p:nvSpPr>
          <p:cNvPr id="395" name="Text Placeholder 11"/>
          <p:cNvSpPr>
            <a:spLocks noGrp="1"/>
          </p:cNvSpPr>
          <p:nvPr>
            <p:ph type="body" sz="quarter" idx="4294967295"/>
          </p:nvPr>
        </p:nvSpPr>
        <p:spPr>
          <a:xfrm>
            <a:off x="468313" y="692696"/>
            <a:ext cx="7488065" cy="369332"/>
          </a:xfrm>
        </p:spPr>
        <p:txBody>
          <a:bodyPr>
            <a:normAutofit fontScale="92500" lnSpcReduction="20000"/>
          </a:bodyPr>
          <a:lstStyle/>
          <a:p>
            <a:r>
              <a:rPr lang="en-GB" dirty="0"/>
              <a:t>Cryogenic vs daily life range of temperatures </a:t>
            </a:r>
          </a:p>
        </p:txBody>
      </p:sp>
      <p:sp>
        <p:nvSpPr>
          <p:cNvPr id="667" name="Title 2"/>
          <p:cNvSpPr>
            <a:spLocks noGrp="1"/>
          </p:cNvSpPr>
          <p:nvPr>
            <p:ph type="title"/>
          </p:nvPr>
        </p:nvSpPr>
        <p:spPr>
          <a:xfrm>
            <a:off x="468000" y="299357"/>
            <a:ext cx="7488000" cy="430887"/>
          </a:xfrm>
        </p:spPr>
        <p:txBody>
          <a:bodyPr/>
          <a:lstStyle/>
          <a:p>
            <a:r>
              <a:rPr lang="en-GB" dirty="0"/>
              <a:t>Basics</a:t>
            </a:r>
          </a:p>
        </p:txBody>
      </p:sp>
      <p:sp>
        <p:nvSpPr>
          <p:cNvPr id="669" name="Rectangle 668"/>
          <p:cNvSpPr/>
          <p:nvPr/>
        </p:nvSpPr>
        <p:spPr>
          <a:xfrm rot="878102">
            <a:off x="5031564" y="2246035"/>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0" name="Rectangle 669"/>
          <p:cNvSpPr/>
          <p:nvPr/>
        </p:nvSpPr>
        <p:spPr>
          <a:xfrm rot="878102">
            <a:off x="5248028" y="2246036"/>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1" name="Rectangle 670"/>
          <p:cNvSpPr/>
          <p:nvPr/>
        </p:nvSpPr>
        <p:spPr>
          <a:xfrm rot="878102">
            <a:off x="5464493" y="2246037"/>
            <a:ext cx="142347" cy="112673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 name="Group 2"/>
          <p:cNvGrpSpPr/>
          <p:nvPr/>
        </p:nvGrpSpPr>
        <p:grpSpPr>
          <a:xfrm>
            <a:off x="5844942" y="3356308"/>
            <a:ext cx="1178169" cy="999011"/>
            <a:chOff x="5687254" y="-90711"/>
            <a:chExt cx="1178169" cy="999011"/>
          </a:xfrm>
        </p:grpSpPr>
        <p:grpSp>
          <p:nvGrpSpPr>
            <p:cNvPr id="350" name="Group 349"/>
            <p:cNvGrpSpPr/>
            <p:nvPr/>
          </p:nvGrpSpPr>
          <p:grpSpPr>
            <a:xfrm>
              <a:off x="5687254" y="-90711"/>
              <a:ext cx="1178169" cy="999011"/>
              <a:chOff x="5471263" y="2360645"/>
              <a:chExt cx="1178169" cy="999011"/>
            </a:xfrm>
          </p:grpSpPr>
          <p:sp>
            <p:nvSpPr>
              <p:cNvPr id="351" name="Rounded Rectangle 350">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52" name="Group 351"/>
              <p:cNvGrpSpPr/>
              <p:nvPr/>
            </p:nvGrpSpPr>
            <p:grpSpPr>
              <a:xfrm>
                <a:off x="5525350" y="2414043"/>
                <a:ext cx="1124082" cy="767459"/>
                <a:chOff x="529944" y="3539508"/>
                <a:chExt cx="1124082" cy="767459"/>
              </a:xfrm>
            </p:grpSpPr>
            <p:sp>
              <p:nvSpPr>
                <p:cNvPr id="353" name="TextBox 352"/>
                <p:cNvSpPr txBox="1"/>
                <p:nvPr/>
              </p:nvSpPr>
              <p:spPr>
                <a:xfrm>
                  <a:off x="545052" y="3764787"/>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spc="300" dirty="0"/>
                    <a:t>HO</a:t>
                  </a:r>
                </a:p>
              </p:txBody>
            </p:sp>
            <p:sp>
              <p:nvSpPr>
                <p:cNvPr id="354" name="TextBox 353"/>
                <p:cNvSpPr txBox="1"/>
                <p:nvPr/>
              </p:nvSpPr>
              <p:spPr>
                <a:xfrm>
                  <a:off x="825934" y="3539508"/>
                  <a:ext cx="828092" cy="307777"/>
                </a:xfrm>
                <a:prstGeom prst="rect">
                  <a:avLst/>
                </a:prstGeom>
                <a:noFill/>
              </p:spPr>
              <p:txBody>
                <a:bodyPr wrap="square" lIns="0" tIns="0" rIns="0" bIns="0" rtlCol="0">
                  <a:spAutoFit/>
                </a:bodyPr>
                <a:lstStyle/>
                <a:p>
                  <a:pPr algn="ctr"/>
                  <a:endParaRPr lang="en-GB" sz="2000" b="1" dirty="0"/>
                </a:p>
              </p:txBody>
            </p:sp>
            <p:sp>
              <p:nvSpPr>
                <p:cNvPr id="358" name="TextBox 357"/>
                <p:cNvSpPr txBox="1"/>
                <p:nvPr/>
              </p:nvSpPr>
              <p:spPr>
                <a:xfrm>
                  <a:off x="529944" y="4060746"/>
                  <a:ext cx="828092" cy="246221"/>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1600" b="1" dirty="0"/>
                    <a:t>2</a:t>
                  </a:r>
                  <a:endParaRPr lang="fr-CH" sz="3200" b="1" dirty="0"/>
                </a:p>
              </p:txBody>
            </p:sp>
          </p:grpSp>
        </p:grpSp>
        <p:pic>
          <p:nvPicPr>
            <p:cNvPr id="356" name="Picture 35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grpSp>
        <p:nvGrpSpPr>
          <p:cNvPr id="372" name="Group 371"/>
          <p:cNvGrpSpPr/>
          <p:nvPr/>
        </p:nvGrpSpPr>
        <p:grpSpPr>
          <a:xfrm>
            <a:off x="7278521" y="3356308"/>
            <a:ext cx="999011" cy="999011"/>
            <a:chOff x="5687254" y="-90711"/>
            <a:chExt cx="999011" cy="999011"/>
          </a:xfrm>
        </p:grpSpPr>
        <p:grpSp>
          <p:nvGrpSpPr>
            <p:cNvPr id="381" name="Group 380"/>
            <p:cNvGrpSpPr/>
            <p:nvPr/>
          </p:nvGrpSpPr>
          <p:grpSpPr>
            <a:xfrm>
              <a:off x="5687254" y="-90711"/>
              <a:ext cx="999011" cy="999011"/>
              <a:chOff x="5471263" y="2360645"/>
              <a:chExt cx="999011" cy="999011"/>
            </a:xfrm>
          </p:grpSpPr>
          <p:sp>
            <p:nvSpPr>
              <p:cNvPr id="383" name="Rounded Rectangle 382">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84" name="Group 383"/>
              <p:cNvGrpSpPr/>
              <p:nvPr/>
            </p:nvGrpSpPr>
            <p:grpSpPr>
              <a:xfrm>
                <a:off x="5525350" y="2639322"/>
                <a:ext cx="892060" cy="684352"/>
                <a:chOff x="529944" y="3764787"/>
                <a:chExt cx="892060" cy="684352"/>
              </a:xfrm>
            </p:grpSpPr>
            <p:sp>
              <p:nvSpPr>
                <p:cNvPr id="385" name="TextBox 384"/>
                <p:cNvSpPr txBox="1"/>
                <p:nvPr/>
              </p:nvSpPr>
              <p:spPr>
                <a:xfrm>
                  <a:off x="545052" y="3764787"/>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spc="300" dirty="0"/>
                    <a:t>HO</a:t>
                  </a:r>
                </a:p>
              </p:txBody>
            </p:sp>
            <p:sp>
              <p:nvSpPr>
                <p:cNvPr id="387" name="TextBox 386"/>
                <p:cNvSpPr txBox="1"/>
                <p:nvPr/>
              </p:nvSpPr>
              <p:spPr>
                <a:xfrm>
                  <a:off x="545052" y="4264473"/>
                  <a:ext cx="876952" cy="184666"/>
                </a:xfrm>
                <a:prstGeom prst="rect">
                  <a:avLst/>
                </a:prstGeom>
                <a:noFill/>
              </p:spPr>
              <p:txBody>
                <a:bodyPr wrap="square" lIns="0" tIns="0" rIns="0" bIns="0" rtlCol="0">
                  <a:spAutoFit/>
                </a:bodyPr>
                <a:lstStyle/>
                <a:p>
                  <a:pPr algn="ctr"/>
                  <a:r>
                    <a:rPr lang="fr-CH" sz="1200" b="1" dirty="0" err="1"/>
                    <a:t>Boiling</a:t>
                  </a:r>
                  <a:r>
                    <a:rPr lang="fr-CH" sz="1200" b="1" dirty="0"/>
                    <a:t> pt.</a:t>
                  </a:r>
                  <a:endParaRPr lang="en-GB" sz="1200" b="1" dirty="0"/>
                </a:p>
              </p:txBody>
            </p:sp>
            <p:sp>
              <p:nvSpPr>
                <p:cNvPr id="388" name="TextBox 387"/>
                <p:cNvSpPr txBox="1"/>
                <p:nvPr/>
              </p:nvSpPr>
              <p:spPr>
                <a:xfrm>
                  <a:off x="529944" y="4060746"/>
                  <a:ext cx="828092" cy="246221"/>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1600" b="1" dirty="0"/>
                    <a:t>2</a:t>
                  </a:r>
                  <a:endParaRPr lang="fr-CH" sz="3200" b="1" dirty="0"/>
                </a:p>
              </p:txBody>
            </p:sp>
          </p:grpSp>
        </p:grpSp>
        <p:pic>
          <p:nvPicPr>
            <p:cNvPr id="382" name="Picture 38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grpSp>
        <p:nvGrpSpPr>
          <p:cNvPr id="389" name="Group 388"/>
          <p:cNvGrpSpPr/>
          <p:nvPr/>
        </p:nvGrpSpPr>
        <p:grpSpPr>
          <a:xfrm>
            <a:off x="6419007" y="1278470"/>
            <a:ext cx="999011" cy="999011"/>
            <a:chOff x="5687254" y="-90711"/>
            <a:chExt cx="999011" cy="999011"/>
          </a:xfrm>
        </p:grpSpPr>
        <p:grpSp>
          <p:nvGrpSpPr>
            <p:cNvPr id="390" name="Group 389"/>
            <p:cNvGrpSpPr/>
            <p:nvPr/>
          </p:nvGrpSpPr>
          <p:grpSpPr>
            <a:xfrm>
              <a:off x="5687254" y="-90711"/>
              <a:ext cx="999011" cy="999011"/>
              <a:chOff x="5471263" y="2360645"/>
              <a:chExt cx="999011" cy="999011"/>
            </a:xfrm>
          </p:grpSpPr>
          <p:sp>
            <p:nvSpPr>
              <p:cNvPr id="392" name="Rounded Rectangle 391">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4" name="TextBox 393"/>
              <p:cNvSpPr txBox="1"/>
              <p:nvPr/>
            </p:nvSpPr>
            <p:spPr>
              <a:xfrm>
                <a:off x="5558930" y="2694738"/>
                <a:ext cx="828092" cy="615553"/>
              </a:xfrm>
              <a:prstGeom prst="rect">
                <a:avLst/>
              </a:prstGeom>
              <a:noFill/>
              <a:effectLst>
                <a:outerShdw blurRad="50800" dist="25400" dir="2700000" algn="tl" rotWithShape="0">
                  <a:prstClr val="black">
                    <a:alpha val="40000"/>
                  </a:prstClr>
                </a:outerShdw>
              </a:effectLst>
            </p:spPr>
            <p:txBody>
              <a:bodyPr wrap="square" lIns="0" tIns="0" rIns="0" bIns="0" rtlCol="0">
                <a:spAutoFit/>
              </a:bodyPr>
              <a:lstStyle/>
              <a:p>
                <a:pPr algn="ctr"/>
                <a:r>
                  <a:rPr lang="fr-CH" sz="2000" b="1" dirty="0"/>
                  <a:t>Room</a:t>
                </a:r>
              </a:p>
              <a:p>
                <a:pPr algn="ctr"/>
                <a:r>
                  <a:rPr lang="fr-CH" sz="2000" b="1" dirty="0" err="1"/>
                  <a:t>Temp</a:t>
                </a:r>
                <a:r>
                  <a:rPr lang="fr-CH" sz="2000" b="1" dirty="0"/>
                  <a:t>.</a:t>
                </a:r>
              </a:p>
            </p:txBody>
          </p:sp>
        </p:grpSp>
        <p:pic>
          <p:nvPicPr>
            <p:cNvPr id="391" name="Picture 39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V="1">
              <a:off x="5750360" y="-61320"/>
              <a:ext cx="331784" cy="331784"/>
            </a:xfrm>
            <a:prstGeom prst="rect">
              <a:avLst/>
            </a:prstGeom>
          </p:spPr>
        </p:pic>
      </p:grpSp>
      <p:grpSp>
        <p:nvGrpSpPr>
          <p:cNvPr id="347" name="Group 346"/>
          <p:cNvGrpSpPr/>
          <p:nvPr/>
        </p:nvGrpSpPr>
        <p:grpSpPr>
          <a:xfrm>
            <a:off x="7221341" y="3261126"/>
            <a:ext cx="1097924" cy="1380754"/>
            <a:chOff x="5475556" y="1133775"/>
            <a:chExt cx="1097924" cy="1380754"/>
          </a:xfrm>
        </p:grpSpPr>
        <p:grpSp>
          <p:nvGrpSpPr>
            <p:cNvPr id="348" name="Group 347"/>
            <p:cNvGrpSpPr/>
            <p:nvPr/>
          </p:nvGrpSpPr>
          <p:grpSpPr>
            <a:xfrm>
              <a:off x="5534884" y="1223428"/>
              <a:ext cx="1001040" cy="999011"/>
              <a:chOff x="5449686" y="-613467"/>
              <a:chExt cx="1001040" cy="999011"/>
            </a:xfrm>
          </p:grpSpPr>
          <p:sp>
            <p:nvSpPr>
              <p:cNvPr id="359" name="Rounded Rectangle 358">
                <a:hlinkClick r:id="" action="ppaction://customshow?id=0"/>
                <a:hlinkHover r:id="" action="ppaction://noaction" highlightClick="1"/>
              </p:cNvPr>
              <p:cNvSpPr/>
              <p:nvPr/>
            </p:nvSpPr>
            <p:spPr>
              <a:xfrm>
                <a:off x="5451715" y="-613467"/>
                <a:ext cx="999011" cy="999011"/>
              </a:xfrm>
              <a:prstGeom prst="roundRect">
                <a:avLst/>
              </a:prstGeom>
              <a:solidFill>
                <a:srgbClr val="669E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60" name="Freeform 359">
                <a:hlinkClick r:id="" action="ppaction://customshow?id=0"/>
                <a:hlinkHover r:id="" action="ppaction://noaction" highlightClick="1"/>
              </p:cNvPr>
              <p:cNvSpPr/>
              <p:nvPr/>
            </p:nvSpPr>
            <p:spPr>
              <a:xfrm>
                <a:off x="5449686" y="-105616"/>
                <a:ext cx="999011" cy="491160"/>
              </a:xfrm>
              <a:custGeom>
                <a:avLst/>
                <a:gdLst>
                  <a:gd name="connsiteX0" fmla="*/ 0 w 999011"/>
                  <a:gd name="connsiteY0" fmla="*/ 0 h 491160"/>
                  <a:gd name="connsiteX1" fmla="*/ 999011 w 999011"/>
                  <a:gd name="connsiteY1" fmla="*/ 0 h 491160"/>
                  <a:gd name="connsiteX2" fmla="*/ 999011 w 999011"/>
                  <a:gd name="connsiteY2" fmla="*/ 324655 h 491160"/>
                  <a:gd name="connsiteX3" fmla="*/ 832506 w 999011"/>
                  <a:gd name="connsiteY3" fmla="*/ 491160 h 491160"/>
                  <a:gd name="connsiteX4" fmla="*/ 166505 w 999011"/>
                  <a:gd name="connsiteY4" fmla="*/ 491160 h 491160"/>
                  <a:gd name="connsiteX5" fmla="*/ 0 w 999011"/>
                  <a:gd name="connsiteY5" fmla="*/ 324655 h 4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011" h="491160">
                    <a:moveTo>
                      <a:pt x="0" y="0"/>
                    </a:moveTo>
                    <a:lnTo>
                      <a:pt x="999011" y="0"/>
                    </a:lnTo>
                    <a:lnTo>
                      <a:pt x="999011" y="324655"/>
                    </a:lnTo>
                    <a:cubicBezTo>
                      <a:pt x="999011" y="416613"/>
                      <a:pt x="924464" y="491160"/>
                      <a:pt x="832506" y="491160"/>
                    </a:cubicBezTo>
                    <a:lnTo>
                      <a:pt x="166505" y="491160"/>
                    </a:lnTo>
                    <a:cubicBezTo>
                      <a:pt x="74547" y="491160"/>
                      <a:pt x="0" y="416613"/>
                      <a:pt x="0" y="324655"/>
                    </a:cubicBezTo>
                    <a:close/>
                  </a:path>
                </a:pathLst>
              </a:custGeom>
              <a:solidFill>
                <a:srgbClr val="3B6C8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CA" dirty="0"/>
              </a:p>
            </p:txBody>
          </p:sp>
        </p:grpSp>
        <p:sp>
          <p:nvSpPr>
            <p:cNvPr id="349" name="TextBox 348"/>
            <p:cNvSpPr txBox="1"/>
            <p:nvPr/>
          </p:nvSpPr>
          <p:spPr>
            <a:xfrm>
              <a:off x="5475556" y="1133775"/>
              <a:ext cx="1097924" cy="1380754"/>
            </a:xfrm>
            <a:prstGeom prst="rect">
              <a:avLst/>
            </a:prstGeom>
            <a:noFill/>
          </p:spPr>
          <p:txBody>
            <a:bodyPr wrap="square" tIns="72000" bIns="0" rtlCol="0">
              <a:spAutoFit/>
            </a:bodyPr>
            <a:lstStyle/>
            <a:p>
              <a:pPr algn="ctr"/>
              <a:r>
                <a:rPr lang="nl-NL" sz="1700" spc="-90" dirty="0">
                  <a:solidFill>
                    <a:schemeClr val="bg1"/>
                  </a:solidFill>
                  <a:latin typeface="+mj-lt"/>
                </a:rPr>
                <a:t>Water boiling  pt:</a:t>
              </a:r>
            </a:p>
            <a:p>
              <a:pPr algn="ctr"/>
              <a:r>
                <a:rPr lang="fr-CH" sz="1600" spc="-90" dirty="0">
                  <a:solidFill>
                    <a:schemeClr val="bg1"/>
                  </a:solidFill>
                  <a:latin typeface="+mj-lt"/>
                </a:rPr>
                <a:t>100</a:t>
              </a:r>
              <a:r>
                <a:rPr lang="nl-NL" sz="1700" spc="-90" dirty="0">
                  <a:solidFill>
                    <a:schemeClr val="bg1"/>
                  </a:solidFill>
                  <a:latin typeface="+mj-lt"/>
                </a:rPr>
                <a:t> °C</a:t>
              </a:r>
            </a:p>
            <a:p>
              <a:pPr algn="ctr"/>
              <a:r>
                <a:rPr lang="nl-NL" sz="1700" spc="-90" dirty="0">
                  <a:solidFill>
                    <a:schemeClr val="bg1"/>
                  </a:solidFill>
                  <a:latin typeface="+mj-lt"/>
                </a:rPr>
                <a:t>212 </a:t>
              </a:r>
              <a:r>
                <a:rPr lang="fr-CH" sz="1700" spc="-90" dirty="0">
                  <a:solidFill>
                    <a:schemeClr val="bg1"/>
                  </a:solidFill>
                  <a:latin typeface="+mj-lt"/>
                </a:rPr>
                <a:t>°</a:t>
              </a:r>
              <a:r>
                <a:rPr lang="nl-NL" sz="1700" spc="-90" dirty="0">
                  <a:solidFill>
                    <a:schemeClr val="bg1"/>
                  </a:solidFill>
                  <a:latin typeface="+mj-lt"/>
                </a:rPr>
                <a:t>F</a:t>
              </a:r>
              <a:endParaRPr lang="en-GB" sz="1700" spc="-90" dirty="0">
                <a:solidFill>
                  <a:schemeClr val="bg1"/>
                </a:solidFill>
                <a:latin typeface="+mj-lt"/>
              </a:endParaRPr>
            </a:p>
            <a:p>
              <a:pPr algn="ctr"/>
              <a:endParaRPr lang="en-GB" sz="1700" spc="-90" dirty="0">
                <a:solidFill>
                  <a:schemeClr val="bg1"/>
                </a:solidFill>
                <a:latin typeface="+mj-lt"/>
              </a:endParaRPr>
            </a:p>
          </p:txBody>
        </p:sp>
      </p:grpSp>
      <p:sp>
        <p:nvSpPr>
          <p:cNvPr id="366" name="Rounded Rectangle 365">
            <a:hlinkClick r:id="rId5" action="ppaction://hlinksldjump"/>
            <a:hlinkHover r:id="" action="ppaction://noaction" highlightClick="1"/>
          </p:cNvPr>
          <p:cNvSpPr/>
          <p:nvPr/>
        </p:nvSpPr>
        <p:spPr>
          <a:xfrm>
            <a:off x="7286560" y="336501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u="sng" dirty="0"/>
          </a:p>
        </p:txBody>
      </p:sp>
      <p:sp>
        <p:nvSpPr>
          <p:cNvPr id="399" name="TextBox 398"/>
          <p:cNvSpPr txBox="1"/>
          <p:nvPr/>
        </p:nvSpPr>
        <p:spPr>
          <a:xfrm>
            <a:off x="7242006" y="2787541"/>
            <a:ext cx="1611016" cy="461665"/>
          </a:xfrm>
          <a:prstGeom prst="rect">
            <a:avLst/>
          </a:prstGeom>
          <a:noFill/>
        </p:spPr>
        <p:txBody>
          <a:bodyPr wrap="square" rtlCol="0">
            <a:spAutoFit/>
          </a:bodyPr>
          <a:lstStyle/>
          <a:p>
            <a:r>
              <a:rPr lang="fr-CH" sz="2400" b="1" dirty="0">
                <a:solidFill>
                  <a:schemeClr val="bg1"/>
                </a:solidFill>
              </a:rPr>
              <a:t>373.15</a:t>
            </a:r>
            <a:endParaRPr lang="en-GB" sz="2400" b="1" dirty="0">
              <a:solidFill>
                <a:schemeClr val="bg1"/>
              </a:solidFill>
            </a:endParaRPr>
          </a:p>
        </p:txBody>
      </p:sp>
      <p:sp>
        <p:nvSpPr>
          <p:cNvPr id="400" name="TextBox 399"/>
          <p:cNvSpPr txBox="1"/>
          <p:nvPr/>
        </p:nvSpPr>
        <p:spPr>
          <a:xfrm>
            <a:off x="6336596" y="2445995"/>
            <a:ext cx="1524125" cy="461665"/>
          </a:xfrm>
          <a:prstGeom prst="rect">
            <a:avLst/>
          </a:prstGeom>
          <a:noFill/>
        </p:spPr>
        <p:txBody>
          <a:bodyPr wrap="square" rtlCol="0">
            <a:spAutoFit/>
          </a:bodyPr>
          <a:lstStyle/>
          <a:p>
            <a:r>
              <a:rPr lang="fr-CH" sz="2400" b="1" dirty="0">
                <a:solidFill>
                  <a:schemeClr val="bg1"/>
                </a:solidFill>
              </a:rPr>
              <a:t>293.15</a:t>
            </a:r>
            <a:endParaRPr lang="en-GB" sz="2400" b="1" dirty="0">
              <a:solidFill>
                <a:schemeClr val="bg1"/>
              </a:solidFill>
            </a:endParaRPr>
          </a:p>
        </p:txBody>
      </p:sp>
      <p:sp>
        <p:nvSpPr>
          <p:cNvPr id="401" name="TextBox 400"/>
          <p:cNvSpPr txBox="1"/>
          <p:nvPr/>
        </p:nvSpPr>
        <p:spPr>
          <a:xfrm>
            <a:off x="5762259" y="2787541"/>
            <a:ext cx="1445482" cy="461665"/>
          </a:xfrm>
          <a:prstGeom prst="rect">
            <a:avLst/>
          </a:prstGeom>
          <a:noFill/>
        </p:spPr>
        <p:txBody>
          <a:bodyPr wrap="square" rtlCol="0">
            <a:spAutoFit/>
          </a:bodyPr>
          <a:lstStyle/>
          <a:p>
            <a:r>
              <a:rPr lang="fr-CH" sz="2400" b="1" dirty="0">
                <a:solidFill>
                  <a:schemeClr val="bg1"/>
                </a:solidFill>
              </a:rPr>
              <a:t>273.15</a:t>
            </a:r>
            <a:endParaRPr lang="en-GB" sz="2400" b="1" dirty="0">
              <a:solidFill>
                <a:schemeClr val="bg1"/>
              </a:solidFill>
            </a:endParaRPr>
          </a:p>
        </p:txBody>
      </p:sp>
      <p:sp>
        <p:nvSpPr>
          <p:cNvPr id="357" name="Rounded Rectangle 356">
            <a:hlinkClick r:id="rId5"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3" name="TextBox 332"/>
          <p:cNvSpPr txBox="1"/>
          <p:nvPr/>
        </p:nvSpPr>
        <p:spPr>
          <a:xfrm>
            <a:off x="5855413" y="4134671"/>
            <a:ext cx="977283" cy="184666"/>
          </a:xfrm>
          <a:prstGeom prst="rect">
            <a:avLst/>
          </a:prstGeom>
          <a:noFill/>
        </p:spPr>
        <p:txBody>
          <a:bodyPr wrap="square" lIns="0" tIns="0" rIns="0" bIns="0" rtlCol="0">
            <a:spAutoFit/>
          </a:bodyPr>
          <a:lstStyle/>
          <a:p>
            <a:pPr algn="ctr"/>
            <a:r>
              <a:rPr lang="en-GB" sz="1200" b="1" dirty="0"/>
              <a:t>Freezing </a:t>
            </a:r>
            <a:r>
              <a:rPr lang="fr-CH" sz="1200" b="1" dirty="0"/>
              <a:t>pt.</a:t>
            </a:r>
            <a:endParaRPr lang="en-GB" sz="1200" b="1" dirty="0"/>
          </a:p>
        </p:txBody>
      </p:sp>
      <p:sp>
        <p:nvSpPr>
          <p:cNvPr id="364" name="Rounded Rectangle 363">
            <a:hlinkClick r:id="rId6" action="ppaction://hlinksldjump"/>
            <a:hlinkHover r:id="" action="ppaction://noaction" highlightClick="1"/>
          </p:cNvPr>
          <p:cNvSpPr/>
          <p:nvPr/>
        </p:nvSpPr>
        <p:spPr>
          <a:xfrm>
            <a:off x="5846901" y="3345129"/>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39" name="TextBox 338"/>
          <p:cNvSpPr txBox="1"/>
          <p:nvPr/>
        </p:nvSpPr>
        <p:spPr>
          <a:xfrm>
            <a:off x="3766520" y="1487798"/>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dirty="0"/>
              <a:t>Ar</a:t>
            </a:r>
          </a:p>
        </p:txBody>
      </p:sp>
      <p:sp>
        <p:nvSpPr>
          <p:cNvPr id="340" name="TextBox 339"/>
          <p:cNvSpPr txBox="1"/>
          <p:nvPr/>
        </p:nvSpPr>
        <p:spPr>
          <a:xfrm>
            <a:off x="1665156" y="1444096"/>
            <a:ext cx="828092" cy="553998"/>
          </a:xfrm>
          <a:prstGeom prst="rect">
            <a:avLst/>
          </a:prstGeom>
          <a:noFill/>
        </p:spPr>
        <p:txBody>
          <a:bodyPr wrap="square" lIns="0" tIns="0" rIns="0" bIns="0" rtlCol="0">
            <a:spAutoFit/>
          </a:bodyPr>
          <a:lstStyle/>
          <a:p>
            <a:pPr algn="ctr"/>
            <a:r>
              <a:rPr lang="fr-CH"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rPr>
              <a:t>0</a:t>
            </a:r>
            <a:endParaRPr lang="en-GB"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endParaRPr>
          </a:p>
        </p:txBody>
      </p:sp>
      <p:sp>
        <p:nvSpPr>
          <p:cNvPr id="341" name="TextBox 340"/>
          <p:cNvSpPr txBox="1"/>
          <p:nvPr/>
        </p:nvSpPr>
        <p:spPr>
          <a:xfrm>
            <a:off x="1642166" y="5183512"/>
            <a:ext cx="2901600" cy="1033907"/>
          </a:xfrm>
          <a:prstGeom prst="roundRect">
            <a:avLst>
              <a:gd name="adj" fmla="val 8570"/>
            </a:avLst>
          </a:prstGeom>
          <a:solidFill>
            <a:schemeClr val="bg2">
              <a:alpha val="96000"/>
            </a:schemeClr>
          </a:solidFill>
          <a:ln w="6350">
            <a:solidFill>
              <a:schemeClr val="tx1"/>
            </a:solidFill>
          </a:ln>
        </p:spPr>
        <p:txBody>
          <a:bodyPr wrap="square" tIns="108000" rtlCol="0">
            <a:spAutoFit/>
          </a:bodyPr>
          <a:lstStyle/>
          <a:p>
            <a:pPr algn="ctr"/>
            <a:r>
              <a:rPr lang="fr-CH" dirty="0"/>
              <a:t>Click on         to </a:t>
            </a:r>
            <a:r>
              <a:rPr lang="en-GB" dirty="0"/>
              <a:t>reveal the</a:t>
            </a:r>
          </a:p>
          <a:p>
            <a:pPr algn="ctr"/>
            <a:r>
              <a:rPr lang="en-GB" dirty="0"/>
              <a:t> Celsius and Fahrenheit values</a:t>
            </a:r>
          </a:p>
        </p:txBody>
      </p:sp>
      <p:pic>
        <p:nvPicPr>
          <p:cNvPr id="342" name="Picture 34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V="1">
            <a:off x="2681748" y="5217911"/>
            <a:ext cx="413624" cy="413624"/>
          </a:xfrm>
          <a:prstGeom prst="rect">
            <a:avLst/>
          </a:prstGeom>
        </p:spPr>
      </p:pic>
      <p:sp>
        <p:nvSpPr>
          <p:cNvPr id="365" name="Rounded Rectangle 364">
            <a:hlinkClick r:id="rId7" action="ppaction://hlinksldjump"/>
            <a:hlinkHover r:id="" action="ppaction://noaction" highlightClick="1"/>
          </p:cNvPr>
          <p:cNvSpPr/>
          <p:nvPr/>
        </p:nvSpPr>
        <p:spPr>
          <a:xfrm>
            <a:off x="6423046" y="1288352"/>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43" name="Rounded Rectangle 342"/>
          <p:cNvSpPr/>
          <p:nvPr/>
        </p:nvSpPr>
        <p:spPr>
          <a:xfrm>
            <a:off x="1525514" y="1221564"/>
            <a:ext cx="3128550" cy="3265949"/>
          </a:xfrm>
          <a:prstGeom prst="roundRect">
            <a:avLst>
              <a:gd name="adj" fmla="val 4359"/>
            </a:avLst>
          </a:prstGeom>
          <a:solidFill>
            <a:schemeClr val="tx1">
              <a:lumMod val="50000"/>
              <a:alpha val="43000"/>
            </a:schemeClr>
          </a:solidFill>
          <a:ln>
            <a:noFill/>
          </a:ln>
          <a:effectLst>
            <a:outerShdw blurRad="508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5" name="Group 234"/>
          <p:cNvGrpSpPr/>
          <p:nvPr/>
        </p:nvGrpSpPr>
        <p:grpSpPr>
          <a:xfrm>
            <a:off x="872093" y="2475703"/>
            <a:ext cx="3437395" cy="646331"/>
            <a:chOff x="872093" y="2475703"/>
            <a:chExt cx="3437395" cy="646331"/>
          </a:xfrm>
        </p:grpSpPr>
        <p:sp>
          <p:nvSpPr>
            <p:cNvPr id="236" name="TextBox 235"/>
            <p:cNvSpPr txBox="1"/>
            <p:nvPr/>
          </p:nvSpPr>
          <p:spPr>
            <a:xfrm>
              <a:off x="1270267" y="2484912"/>
              <a:ext cx="851161" cy="584775"/>
            </a:xfrm>
            <a:prstGeom prst="rect">
              <a:avLst/>
            </a:prstGeom>
            <a:noFill/>
          </p:spPr>
          <p:txBody>
            <a:bodyPr wrap="square" rtlCol="0">
              <a:spAutoFit/>
            </a:bodyPr>
            <a:lstStyle/>
            <a:p>
              <a:r>
                <a:rPr lang="fr-CH" sz="3200" b="1" dirty="0">
                  <a:solidFill>
                    <a:schemeClr val="bg1"/>
                  </a:solidFill>
                </a:rPr>
                <a:t>0</a:t>
              </a:r>
              <a:endParaRPr lang="en-GB" sz="3200" b="1" dirty="0">
                <a:solidFill>
                  <a:schemeClr val="bg1"/>
                </a:solidFill>
              </a:endParaRPr>
            </a:p>
          </p:txBody>
        </p:sp>
        <p:sp>
          <p:nvSpPr>
            <p:cNvPr id="237" name="Rectangle 236"/>
            <p:cNvSpPr/>
            <p:nvPr/>
          </p:nvSpPr>
          <p:spPr>
            <a:xfrm>
              <a:off x="872093" y="2475703"/>
              <a:ext cx="3163444" cy="646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GB" b="1" dirty="0">
                  <a:latin typeface="+mj-lt"/>
                </a:rPr>
                <a:t>Cryogenic </a:t>
              </a:r>
            </a:p>
            <a:p>
              <a:pPr algn="ctr"/>
              <a:r>
                <a:rPr lang="en-GB" b="1" dirty="0">
                  <a:latin typeface="+mj-lt"/>
                </a:rPr>
                <a:t>Range</a:t>
              </a:r>
            </a:p>
          </p:txBody>
        </p:sp>
        <p:sp>
          <p:nvSpPr>
            <p:cNvPr id="238" name="TextBox 237"/>
            <p:cNvSpPr txBox="1"/>
            <p:nvPr/>
          </p:nvSpPr>
          <p:spPr>
            <a:xfrm>
              <a:off x="3137084" y="2484912"/>
              <a:ext cx="1172404" cy="584775"/>
            </a:xfrm>
            <a:prstGeom prst="rect">
              <a:avLst/>
            </a:prstGeom>
            <a:noFill/>
          </p:spPr>
          <p:txBody>
            <a:bodyPr wrap="square" rtlCol="0">
              <a:spAutoFit/>
            </a:bodyPr>
            <a:lstStyle/>
            <a:p>
              <a:r>
                <a:rPr lang="fr-CH" sz="3200" b="1" dirty="0">
                  <a:solidFill>
                    <a:schemeClr val="bg1"/>
                  </a:solidFill>
                </a:rPr>
                <a:t> 123 </a:t>
              </a:r>
              <a:endParaRPr lang="en-GB" sz="3200" b="1" dirty="0">
                <a:solidFill>
                  <a:schemeClr val="bg1"/>
                </a:solidFill>
              </a:endParaRPr>
            </a:p>
          </p:txBody>
        </p:sp>
        <p:sp>
          <p:nvSpPr>
            <p:cNvPr id="239" name="Half Frame 238"/>
            <p:cNvSpPr/>
            <p:nvPr/>
          </p:nvSpPr>
          <p:spPr>
            <a:xfrm rot="18844681">
              <a:off x="1667135" y="2680555"/>
              <a:ext cx="236625" cy="236625"/>
            </a:xfrm>
            <a:prstGeom prst="halfFrame">
              <a:avLst>
                <a:gd name="adj1" fmla="val 8336"/>
                <a:gd name="adj2" fmla="val 755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sp>
          <p:nvSpPr>
            <p:cNvPr id="240" name="Half Frame 239"/>
            <p:cNvSpPr/>
            <p:nvPr/>
          </p:nvSpPr>
          <p:spPr>
            <a:xfrm rot="18844681">
              <a:off x="3191505" y="2680555"/>
              <a:ext cx="236625" cy="236625"/>
            </a:xfrm>
            <a:prstGeom prst="halfFrame">
              <a:avLst>
                <a:gd name="adj1" fmla="val 8336"/>
                <a:gd name="adj2" fmla="val 755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tx1"/>
                </a:solidFill>
              </a:endParaRPr>
            </a:p>
          </p:txBody>
        </p:sp>
      </p:grpSp>
      <p:sp>
        <p:nvSpPr>
          <p:cNvPr id="241" name="TextBox 240"/>
          <p:cNvSpPr txBox="1"/>
          <p:nvPr/>
        </p:nvSpPr>
        <p:spPr>
          <a:xfrm>
            <a:off x="542600" y="2267451"/>
            <a:ext cx="1222744" cy="1015663"/>
          </a:xfrm>
          <a:prstGeom prst="rect">
            <a:avLst/>
          </a:prstGeom>
          <a:noFill/>
        </p:spPr>
        <p:txBody>
          <a:bodyPr wrap="square" rtlCol="0">
            <a:spAutoFit/>
          </a:bodyPr>
          <a:lstStyle/>
          <a:p>
            <a:r>
              <a:rPr lang="fr-CH" sz="6000" b="1" dirty="0">
                <a:solidFill>
                  <a:schemeClr val="bg2"/>
                </a:solidFill>
              </a:rPr>
              <a:t>K</a:t>
            </a:r>
            <a:endParaRPr lang="en-GB" sz="6000" dirty="0">
              <a:solidFill>
                <a:schemeClr val="bg2"/>
              </a:solidFill>
            </a:endParaRPr>
          </a:p>
        </p:txBody>
      </p:sp>
      <p:sp>
        <p:nvSpPr>
          <p:cNvPr id="242" name="Rounded Rectangle 241">
            <a:hlinkClick r:id="rId5"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Rounded Rectangle 242">
            <a:hlinkClick r:id="rId8"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Rounded Rectangle 243">
            <a:hlinkClick r:id="rId9"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5" name="Grafik 244">
            <a:extLst>
              <a:ext uri="{FF2B5EF4-FFF2-40B4-BE49-F238E27FC236}">
                <a16:creationId xmlns:a16="http://schemas.microsoft.com/office/drawing/2014/main" id="{7792E29E-C779-4340-9BAD-6D3CE7785D7F}"/>
              </a:ext>
            </a:extLst>
          </p:cNvPr>
          <p:cNvPicPr>
            <a:picLocks noChangeAspect="1"/>
          </p:cNvPicPr>
          <p:nvPr/>
        </p:nvPicPr>
        <p:blipFill>
          <a:blip r:embed="rId10"/>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232967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47"/>
                                        </p:tgtEl>
                                        <p:attrNameLst>
                                          <p:attrName>style.visibility</p:attrName>
                                        </p:attrNameLst>
                                      </p:cBhvr>
                                      <p:to>
                                        <p:strVal val="visible"/>
                                      </p:to>
                                    </p:set>
                                    <p:animEffect transition="in" filter="fade">
                                      <p:cBhvr>
                                        <p:cTn id="7" dur="500"/>
                                        <p:tgtEl>
                                          <p:spTgt spid="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1"/>
          </p:nvPr>
        </p:nvSpPr>
        <p:spPr>
          <a:xfrm>
            <a:off x="468313" y="692696"/>
            <a:ext cx="7488065" cy="369332"/>
          </a:xfrm>
        </p:spPr>
        <p:txBody>
          <a:bodyPr/>
          <a:lstStyle/>
          <a:p>
            <a:r>
              <a:rPr lang="en-GB" dirty="0">
                <a:solidFill>
                  <a:schemeClr val="accent1"/>
                </a:solidFill>
              </a:rPr>
              <a:t>Cryogenic fluid behaviour</a:t>
            </a:r>
            <a:endParaRPr lang="en-GB" dirty="0"/>
          </a:p>
        </p:txBody>
      </p:sp>
      <p:sp>
        <p:nvSpPr>
          <p:cNvPr id="12" name="Title 11"/>
          <p:cNvSpPr>
            <a:spLocks noGrp="1"/>
          </p:cNvSpPr>
          <p:nvPr>
            <p:ph type="title"/>
          </p:nvPr>
        </p:nvSpPr>
        <p:spPr/>
        <p:txBody>
          <a:bodyPr/>
          <a:lstStyle/>
          <a:p>
            <a:r>
              <a:rPr lang="en-GB"/>
              <a:t>Basics</a:t>
            </a:r>
            <a:endParaRPr lang="en-GB" dirty="0"/>
          </a:p>
        </p:txBody>
      </p:sp>
      <p:grpSp>
        <p:nvGrpSpPr>
          <p:cNvPr id="16" name="Group 15"/>
          <p:cNvGrpSpPr/>
          <p:nvPr/>
        </p:nvGrpSpPr>
        <p:grpSpPr>
          <a:xfrm>
            <a:off x="468313" y="3215659"/>
            <a:ext cx="2615887" cy="1426468"/>
            <a:chOff x="468313" y="3215659"/>
            <a:chExt cx="2615887" cy="1426468"/>
          </a:xfrm>
        </p:grpSpPr>
        <p:pic>
          <p:nvPicPr>
            <p:cNvPr id="41" name="Picture 4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42" name="Picture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43" name="Picture 4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17" name="Group 16"/>
          <p:cNvGrpSpPr/>
          <p:nvPr/>
        </p:nvGrpSpPr>
        <p:grpSpPr>
          <a:xfrm>
            <a:off x="3262208" y="3215659"/>
            <a:ext cx="2615887" cy="1426468"/>
            <a:chOff x="3262208" y="3215659"/>
            <a:chExt cx="2615887" cy="1426468"/>
          </a:xfrm>
        </p:grpSpPr>
        <p:pic>
          <p:nvPicPr>
            <p:cNvPr id="47" name="Picture 4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51458" y="3215659"/>
              <a:ext cx="2221019" cy="1227337"/>
            </a:xfrm>
            <a:prstGeom prst="rect">
              <a:avLst/>
            </a:prstGeom>
          </p:spPr>
        </p:pic>
        <p:pic>
          <p:nvPicPr>
            <p:cNvPr id="48" name="Picture 4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62208" y="3475014"/>
              <a:ext cx="1711409" cy="945726"/>
            </a:xfrm>
            <a:prstGeom prst="rect">
              <a:avLst/>
            </a:prstGeom>
          </p:spPr>
        </p:pic>
        <p:pic>
          <p:nvPicPr>
            <p:cNvPr id="49" name="Picture 4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644181" y="3407663"/>
              <a:ext cx="2233914" cy="1234464"/>
            </a:xfrm>
            <a:prstGeom prst="rect">
              <a:avLst/>
            </a:prstGeom>
          </p:spPr>
        </p:pic>
      </p:grpSp>
      <p:grpSp>
        <p:nvGrpSpPr>
          <p:cNvPr id="18" name="Group 17"/>
          <p:cNvGrpSpPr/>
          <p:nvPr/>
        </p:nvGrpSpPr>
        <p:grpSpPr>
          <a:xfrm>
            <a:off x="6056103" y="3215659"/>
            <a:ext cx="2615887" cy="1426468"/>
            <a:chOff x="6056103" y="3215659"/>
            <a:chExt cx="2615887" cy="1426468"/>
          </a:xfrm>
        </p:grpSpPr>
        <p:pic>
          <p:nvPicPr>
            <p:cNvPr id="51" name="Picture 5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45353" y="3215659"/>
              <a:ext cx="2221019" cy="1227337"/>
            </a:xfrm>
            <a:prstGeom prst="rect">
              <a:avLst/>
            </a:prstGeom>
          </p:spPr>
        </p:pic>
        <p:pic>
          <p:nvPicPr>
            <p:cNvPr id="52" name="Picture 5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56103" y="3475014"/>
              <a:ext cx="1711409" cy="945726"/>
            </a:xfrm>
            <a:prstGeom prst="rect">
              <a:avLst/>
            </a:prstGeom>
          </p:spPr>
        </p:pic>
        <p:pic>
          <p:nvPicPr>
            <p:cNvPr id="53" name="Picture 5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438076" y="3407663"/>
              <a:ext cx="2233914" cy="1234464"/>
            </a:xfrm>
            <a:prstGeom prst="rect">
              <a:avLst/>
            </a:prstGeom>
          </p:spPr>
        </p:pic>
      </p:grpSp>
      <p:sp>
        <p:nvSpPr>
          <p:cNvPr id="62" name="TextBox 61"/>
          <p:cNvSpPr txBox="1"/>
          <p:nvPr/>
        </p:nvSpPr>
        <p:spPr>
          <a:xfrm>
            <a:off x="1319146"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Helium</a:t>
            </a:r>
          </a:p>
        </p:txBody>
      </p:sp>
      <p:sp>
        <p:nvSpPr>
          <p:cNvPr id="63" name="TextBox 62"/>
          <p:cNvSpPr txBox="1"/>
          <p:nvPr/>
        </p:nvSpPr>
        <p:spPr>
          <a:xfrm>
            <a:off x="6906936"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Argon</a:t>
            </a:r>
          </a:p>
        </p:txBody>
      </p:sp>
      <p:sp>
        <p:nvSpPr>
          <p:cNvPr id="64" name="TextBox 63"/>
          <p:cNvSpPr txBox="1"/>
          <p:nvPr/>
        </p:nvSpPr>
        <p:spPr>
          <a:xfrm>
            <a:off x="4113041"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Nitrogen</a:t>
            </a:r>
          </a:p>
        </p:txBody>
      </p:sp>
      <p:pic>
        <p:nvPicPr>
          <p:cNvPr id="73" name="Picture 72">
            <a:hlinkClick r:id="rId7"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6591649" y="4208696"/>
            <a:ext cx="331784" cy="331784"/>
          </a:xfrm>
          <a:prstGeom prst="rect">
            <a:avLst/>
          </a:prstGeom>
        </p:spPr>
      </p:pic>
      <p:pic>
        <p:nvPicPr>
          <p:cNvPr id="74" name="Picture 73">
            <a:hlinkClick r:id="rId9"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3811699" y="4208696"/>
            <a:ext cx="331784" cy="331784"/>
          </a:xfrm>
          <a:prstGeom prst="rect">
            <a:avLst/>
          </a:prstGeom>
        </p:spPr>
      </p:pic>
      <p:pic>
        <p:nvPicPr>
          <p:cNvPr id="75" name="Picture 74">
            <a:hlinkClick r:id="rId10"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992233" y="4208696"/>
            <a:ext cx="331784" cy="331784"/>
          </a:xfrm>
          <a:prstGeom prst="rect">
            <a:avLst/>
          </a:prstGeom>
        </p:spPr>
      </p:pic>
      <p:sp>
        <p:nvSpPr>
          <p:cNvPr id="87" name="Rounded Rectangle 86">
            <a:hlinkClick r:id="rId11"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TextBox 33"/>
          <p:cNvSpPr txBox="1"/>
          <p:nvPr/>
        </p:nvSpPr>
        <p:spPr>
          <a:xfrm>
            <a:off x="5140849" y="1525177"/>
            <a:ext cx="2901600" cy="967978"/>
          </a:xfrm>
          <a:prstGeom prst="roundRect">
            <a:avLst>
              <a:gd name="adj" fmla="val 8570"/>
            </a:avLst>
          </a:prstGeom>
          <a:solidFill>
            <a:schemeClr val="bg2">
              <a:alpha val="72000"/>
            </a:schemeClr>
          </a:solidFill>
          <a:ln w="6350">
            <a:solidFill>
              <a:schemeClr val="tx1"/>
            </a:solidFill>
          </a:ln>
        </p:spPr>
        <p:txBody>
          <a:bodyPr wrap="square" rtlCol="0">
            <a:spAutoFit/>
          </a:bodyPr>
          <a:lstStyle/>
          <a:p>
            <a:pPr algn="ctr"/>
            <a:r>
              <a:rPr lang="fr-CH" dirty="0"/>
              <a:t>Click on         to </a:t>
            </a:r>
            <a:r>
              <a:rPr lang="en-GB" dirty="0"/>
              <a:t>reveal the behaviour of the cryogenic fluids</a:t>
            </a:r>
          </a:p>
        </p:txBody>
      </p:sp>
      <p:pic>
        <p:nvPicPr>
          <p:cNvPr id="36" name="Picture 3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6148157" y="1527302"/>
            <a:ext cx="413624" cy="413624"/>
          </a:xfrm>
          <a:prstGeom prst="rect">
            <a:avLst/>
          </a:prstGeom>
        </p:spPr>
      </p:pic>
      <p:sp>
        <p:nvSpPr>
          <p:cNvPr id="29" name="Rounded Rectangle 28">
            <a:hlinkClick r:id="rId11"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ounded Rectangle 29">
            <a:hlinkClick r:id="rId12"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ounded Rectangle 26">
            <a:hlinkClick r:id="rId13"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8" name="Grafik 27">
            <a:extLst>
              <a:ext uri="{FF2B5EF4-FFF2-40B4-BE49-F238E27FC236}">
                <a16:creationId xmlns:a16="http://schemas.microsoft.com/office/drawing/2014/main" id="{B381CB12-07FE-4A78-86FD-D3C6691638C6}"/>
              </a:ext>
            </a:extLst>
          </p:cNvPr>
          <p:cNvPicPr>
            <a:picLocks noChangeAspect="1"/>
          </p:cNvPicPr>
          <p:nvPr/>
        </p:nvPicPr>
        <p:blipFill>
          <a:blip r:embed="rId14"/>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32915132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1"/>
          </p:nvPr>
        </p:nvSpPr>
        <p:spPr>
          <a:xfrm>
            <a:off x="468313" y="692696"/>
            <a:ext cx="7488065" cy="369332"/>
          </a:xfrm>
        </p:spPr>
        <p:txBody>
          <a:bodyPr/>
          <a:lstStyle/>
          <a:p>
            <a:r>
              <a:rPr lang="en-GB" dirty="0">
                <a:solidFill>
                  <a:schemeClr val="accent1"/>
                </a:solidFill>
              </a:rPr>
              <a:t>Cryogenic fluid behaviour</a:t>
            </a:r>
            <a:endParaRPr lang="en-GB" dirty="0"/>
          </a:p>
        </p:txBody>
      </p:sp>
      <p:sp>
        <p:nvSpPr>
          <p:cNvPr id="12" name="Title 11"/>
          <p:cNvSpPr>
            <a:spLocks noGrp="1"/>
          </p:cNvSpPr>
          <p:nvPr>
            <p:ph type="title"/>
          </p:nvPr>
        </p:nvSpPr>
        <p:spPr/>
        <p:txBody>
          <a:bodyPr/>
          <a:lstStyle/>
          <a:p>
            <a:r>
              <a:rPr lang="en-GB" dirty="0"/>
              <a:t>Basics</a:t>
            </a:r>
          </a:p>
        </p:txBody>
      </p:sp>
      <p:grpSp>
        <p:nvGrpSpPr>
          <p:cNvPr id="16" name="He cloud"/>
          <p:cNvGrpSpPr/>
          <p:nvPr/>
        </p:nvGrpSpPr>
        <p:grpSpPr>
          <a:xfrm>
            <a:off x="468313" y="3215659"/>
            <a:ext cx="2615887" cy="1426468"/>
            <a:chOff x="468313" y="3215659"/>
            <a:chExt cx="2615887" cy="1426468"/>
          </a:xfrm>
        </p:grpSpPr>
        <p:pic>
          <p:nvPicPr>
            <p:cNvPr id="41" name="Picture 4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42" name="Picture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43" name="Picture 4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17" name="Group 16"/>
          <p:cNvGrpSpPr/>
          <p:nvPr/>
        </p:nvGrpSpPr>
        <p:grpSpPr>
          <a:xfrm>
            <a:off x="3262208" y="3215659"/>
            <a:ext cx="2615887" cy="1426468"/>
            <a:chOff x="3262208" y="3215659"/>
            <a:chExt cx="2615887" cy="1426468"/>
          </a:xfrm>
        </p:grpSpPr>
        <p:pic>
          <p:nvPicPr>
            <p:cNvPr id="47" name="Picture 4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51458" y="3215659"/>
              <a:ext cx="2221019" cy="1227337"/>
            </a:xfrm>
            <a:prstGeom prst="rect">
              <a:avLst/>
            </a:prstGeom>
          </p:spPr>
        </p:pic>
        <p:pic>
          <p:nvPicPr>
            <p:cNvPr id="48" name="Picture 4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62208" y="3475014"/>
              <a:ext cx="1711409" cy="945726"/>
            </a:xfrm>
            <a:prstGeom prst="rect">
              <a:avLst/>
            </a:prstGeom>
          </p:spPr>
        </p:pic>
        <p:pic>
          <p:nvPicPr>
            <p:cNvPr id="49" name="Picture 4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644181" y="3407663"/>
              <a:ext cx="2233914" cy="1234464"/>
            </a:xfrm>
            <a:prstGeom prst="rect">
              <a:avLst/>
            </a:prstGeom>
          </p:spPr>
        </p:pic>
      </p:grpSp>
      <p:grpSp>
        <p:nvGrpSpPr>
          <p:cNvPr id="18" name="Group 17"/>
          <p:cNvGrpSpPr/>
          <p:nvPr/>
        </p:nvGrpSpPr>
        <p:grpSpPr>
          <a:xfrm>
            <a:off x="6056103" y="3215659"/>
            <a:ext cx="2615887" cy="1426468"/>
            <a:chOff x="6056103" y="3215659"/>
            <a:chExt cx="2615887" cy="1426468"/>
          </a:xfrm>
        </p:grpSpPr>
        <p:pic>
          <p:nvPicPr>
            <p:cNvPr id="51" name="Picture 5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45353" y="3215659"/>
              <a:ext cx="2221019" cy="1227337"/>
            </a:xfrm>
            <a:prstGeom prst="rect">
              <a:avLst/>
            </a:prstGeom>
          </p:spPr>
        </p:pic>
        <p:pic>
          <p:nvPicPr>
            <p:cNvPr id="52" name="Picture 5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56103" y="3475014"/>
              <a:ext cx="1711409" cy="945726"/>
            </a:xfrm>
            <a:prstGeom prst="rect">
              <a:avLst/>
            </a:prstGeom>
          </p:spPr>
        </p:pic>
        <p:pic>
          <p:nvPicPr>
            <p:cNvPr id="53" name="Picture 5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438076" y="3407663"/>
              <a:ext cx="2233914" cy="1234464"/>
            </a:xfrm>
            <a:prstGeom prst="rect">
              <a:avLst/>
            </a:prstGeom>
          </p:spPr>
        </p:pic>
      </p:grpSp>
      <p:sp>
        <p:nvSpPr>
          <p:cNvPr id="62" name="TextBox 61"/>
          <p:cNvSpPr txBox="1"/>
          <p:nvPr/>
        </p:nvSpPr>
        <p:spPr>
          <a:xfrm>
            <a:off x="1319146"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Helium</a:t>
            </a:r>
            <a:endParaRPr lang="en-GB" b="1" dirty="0">
              <a:latin typeface="Optima" panose="02000603060000020004" pitchFamily="2" charset="0"/>
            </a:endParaRPr>
          </a:p>
        </p:txBody>
      </p:sp>
      <p:sp>
        <p:nvSpPr>
          <p:cNvPr id="63" name="TextBox 62"/>
          <p:cNvSpPr txBox="1"/>
          <p:nvPr/>
        </p:nvSpPr>
        <p:spPr>
          <a:xfrm>
            <a:off x="6906936"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Argon</a:t>
            </a:r>
          </a:p>
        </p:txBody>
      </p:sp>
      <p:sp>
        <p:nvSpPr>
          <p:cNvPr id="64" name="TextBox 63"/>
          <p:cNvSpPr txBox="1"/>
          <p:nvPr/>
        </p:nvSpPr>
        <p:spPr>
          <a:xfrm>
            <a:off x="4113041"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Nitrogen</a:t>
            </a:r>
          </a:p>
        </p:txBody>
      </p:sp>
      <p:sp>
        <p:nvSpPr>
          <p:cNvPr id="3" name="TextBox 2"/>
          <p:cNvSpPr txBox="1"/>
          <p:nvPr/>
        </p:nvSpPr>
        <p:spPr>
          <a:xfrm>
            <a:off x="634704" y="2057742"/>
            <a:ext cx="2746235" cy="646331"/>
          </a:xfrm>
          <a:prstGeom prst="rect">
            <a:avLst/>
          </a:prstGeom>
          <a:noFill/>
        </p:spPr>
        <p:txBody>
          <a:bodyPr wrap="square" rtlCol="0">
            <a:spAutoFit/>
          </a:bodyPr>
          <a:lstStyle/>
          <a:p>
            <a:pPr algn="ctr"/>
            <a:r>
              <a:rPr lang="en-GB" dirty="0">
                <a:latin typeface="+mj-lt"/>
              </a:rPr>
              <a:t>Helium is lighter </a:t>
            </a:r>
            <a:br>
              <a:rPr lang="en-GB" dirty="0">
                <a:latin typeface="+mj-lt"/>
              </a:rPr>
            </a:br>
            <a:r>
              <a:rPr lang="en-GB" dirty="0">
                <a:latin typeface="+mj-lt"/>
              </a:rPr>
              <a:t>than air, so will rise</a:t>
            </a:r>
          </a:p>
        </p:txBody>
      </p:sp>
      <p:grpSp>
        <p:nvGrpSpPr>
          <p:cNvPr id="4" name="Group 3"/>
          <p:cNvGrpSpPr/>
          <p:nvPr/>
        </p:nvGrpSpPr>
        <p:grpSpPr>
          <a:xfrm>
            <a:off x="25266" y="4228873"/>
            <a:ext cx="1053737" cy="2452280"/>
            <a:chOff x="2362439" y="4253320"/>
            <a:chExt cx="1053737" cy="2452280"/>
          </a:xfrm>
        </p:grpSpPr>
        <p:grpSp>
          <p:nvGrpSpPr>
            <p:cNvPr id="39" name="Group 38"/>
            <p:cNvGrpSpPr/>
            <p:nvPr/>
          </p:nvGrpSpPr>
          <p:grpSpPr>
            <a:xfrm>
              <a:off x="2362439" y="4253320"/>
              <a:ext cx="1053737" cy="2452280"/>
              <a:chOff x="1314993" y="2586445"/>
              <a:chExt cx="1053737" cy="2452280"/>
            </a:xfrm>
          </p:grpSpPr>
          <p:cxnSp>
            <p:nvCxnSpPr>
              <p:cNvPr id="40" name="Straight Connector 39"/>
              <p:cNvCxnSpPr>
                <a:stCxn id="54" idx="3"/>
              </p:cNvCxnSpPr>
              <p:nvPr/>
            </p:nvCxnSpPr>
            <p:spPr>
              <a:xfrm flipH="1">
                <a:off x="1834336" y="3864317"/>
                <a:ext cx="1" cy="1174408"/>
              </a:xfrm>
              <a:prstGeom prst="line">
                <a:avLst/>
              </a:prstGeom>
              <a:ln w="15875" cap="rnd">
                <a:solidFill>
                  <a:srgbClr val="BF9900"/>
                </a:solidFill>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1314993" y="2586445"/>
                <a:ext cx="1053737" cy="1388812"/>
                <a:chOff x="1314993" y="2586445"/>
                <a:chExt cx="1053737" cy="1388812"/>
              </a:xfrm>
            </p:grpSpPr>
            <p:grpSp>
              <p:nvGrpSpPr>
                <p:cNvPr id="45" name="Group 44"/>
                <p:cNvGrpSpPr/>
                <p:nvPr/>
              </p:nvGrpSpPr>
              <p:grpSpPr>
                <a:xfrm>
                  <a:off x="1314993" y="2586445"/>
                  <a:ext cx="1053737" cy="1280160"/>
                  <a:chOff x="1314993" y="2586445"/>
                  <a:chExt cx="1053737" cy="1280160"/>
                </a:xfrm>
              </p:grpSpPr>
              <p:grpSp>
                <p:nvGrpSpPr>
                  <p:cNvPr id="55" name="Group 54"/>
                  <p:cNvGrpSpPr/>
                  <p:nvPr/>
                </p:nvGrpSpPr>
                <p:grpSpPr>
                  <a:xfrm>
                    <a:off x="1314993" y="2586445"/>
                    <a:ext cx="1053737" cy="1280160"/>
                    <a:chOff x="1314993" y="2586445"/>
                    <a:chExt cx="1053737" cy="1280160"/>
                  </a:xfrm>
                </p:grpSpPr>
                <p:sp>
                  <p:nvSpPr>
                    <p:cNvPr id="57" name="Oval 56"/>
                    <p:cNvSpPr/>
                    <p:nvPr/>
                  </p:nvSpPr>
                  <p:spPr>
                    <a:xfrm>
                      <a:off x="1314993" y="2586445"/>
                      <a:ext cx="1053737" cy="12801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 name="Freeform 57"/>
                    <p:cNvSpPr/>
                    <p:nvPr/>
                  </p:nvSpPr>
                  <p:spPr>
                    <a:xfrm>
                      <a:off x="1401389" y="2772167"/>
                      <a:ext cx="967341" cy="1094438"/>
                    </a:xfrm>
                    <a:custGeom>
                      <a:avLst/>
                      <a:gdLst>
                        <a:gd name="connsiteX0" fmla="*/ 811276 w 967341"/>
                        <a:gd name="connsiteY0" fmla="*/ 0 h 1094438"/>
                        <a:gd name="connsiteX1" fmla="*/ 813025 w 967341"/>
                        <a:gd name="connsiteY1" fmla="*/ 1753 h 1094438"/>
                        <a:gd name="connsiteX2" fmla="*/ 967341 w 967341"/>
                        <a:gd name="connsiteY2" fmla="*/ 454358 h 1094438"/>
                        <a:gd name="connsiteX3" fmla="*/ 440472 w 967341"/>
                        <a:gd name="connsiteY3" fmla="*/ 1094438 h 1094438"/>
                        <a:gd name="connsiteX4" fmla="*/ 3584 w 967341"/>
                        <a:gd name="connsiteY4" fmla="*/ 812233 h 1094438"/>
                        <a:gd name="connsiteX5" fmla="*/ 0 w 967341"/>
                        <a:gd name="connsiteY5" fmla="*/ 804211 h 1094438"/>
                        <a:gd name="connsiteX6" fmla="*/ 76226 w 967341"/>
                        <a:gd name="connsiteY6" fmla="*/ 880617 h 1094438"/>
                        <a:gd name="connsiteX7" fmla="*/ 370803 w 967341"/>
                        <a:gd name="connsiteY7" fmla="*/ 989932 h 1094438"/>
                        <a:gd name="connsiteX8" fmla="*/ 897672 w 967341"/>
                        <a:gd name="connsiteY8" fmla="*/ 349852 h 1094438"/>
                        <a:gd name="connsiteX9" fmla="*/ 856268 w 967341"/>
                        <a:gd name="connsiteY9" fmla="*/ 100704 h 109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7341" h="1094438">
                          <a:moveTo>
                            <a:pt x="811276" y="0"/>
                          </a:moveTo>
                          <a:lnTo>
                            <a:pt x="813025" y="1753"/>
                          </a:lnTo>
                          <a:cubicBezTo>
                            <a:pt x="908369" y="117585"/>
                            <a:pt x="967341" y="277605"/>
                            <a:pt x="967341" y="454358"/>
                          </a:cubicBezTo>
                          <a:cubicBezTo>
                            <a:pt x="967341" y="807864"/>
                            <a:pt x="731454" y="1094438"/>
                            <a:pt x="440472" y="1094438"/>
                          </a:cubicBezTo>
                          <a:cubicBezTo>
                            <a:pt x="258608" y="1094438"/>
                            <a:pt x="98266" y="982495"/>
                            <a:pt x="3584" y="812233"/>
                          </a:cubicBezTo>
                          <a:lnTo>
                            <a:pt x="0" y="804211"/>
                          </a:lnTo>
                          <a:lnTo>
                            <a:pt x="76226" y="880617"/>
                          </a:lnTo>
                          <a:cubicBezTo>
                            <a:pt x="160314" y="949633"/>
                            <a:pt x="261685" y="989932"/>
                            <a:pt x="370803" y="989932"/>
                          </a:cubicBezTo>
                          <a:cubicBezTo>
                            <a:pt x="661785" y="989932"/>
                            <a:pt x="897672" y="703358"/>
                            <a:pt x="897672" y="349852"/>
                          </a:cubicBezTo>
                          <a:cubicBezTo>
                            <a:pt x="897672" y="261476"/>
                            <a:pt x="882929" y="177282"/>
                            <a:pt x="856268" y="100704"/>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6" name="Flowchart: Stored Data 9"/>
                  <p:cNvSpPr/>
                  <p:nvPr/>
                </p:nvSpPr>
                <p:spPr>
                  <a:xfrm rot="1260000">
                    <a:off x="1454752" y="2629292"/>
                    <a:ext cx="108573" cy="800099"/>
                  </a:xfrm>
                  <a:custGeom>
                    <a:avLst/>
                    <a:gdLst>
                      <a:gd name="connsiteX0" fmla="*/ 1667 w 10000"/>
                      <a:gd name="connsiteY0" fmla="*/ 0 h 10000"/>
                      <a:gd name="connsiteX1" fmla="*/ 10000 w 10000"/>
                      <a:gd name="connsiteY1" fmla="*/ 0 h 10000"/>
                      <a:gd name="connsiteX2" fmla="*/ 8333 w 10000"/>
                      <a:gd name="connsiteY2" fmla="*/ 5000 h 10000"/>
                      <a:gd name="connsiteX3" fmla="*/ 10000 w 10000"/>
                      <a:gd name="connsiteY3" fmla="*/ 10000 h 10000"/>
                      <a:gd name="connsiteX4" fmla="*/ 1667 w 10000"/>
                      <a:gd name="connsiteY4" fmla="*/ 10000 h 10000"/>
                      <a:gd name="connsiteX5" fmla="*/ 0 w 10000"/>
                      <a:gd name="connsiteY5" fmla="*/ 5000 h 10000"/>
                      <a:gd name="connsiteX6" fmla="*/ 1667 w 10000"/>
                      <a:gd name="connsiteY6" fmla="*/ 0 h 10000"/>
                      <a:gd name="connsiteX0" fmla="*/ 10654 w 11435"/>
                      <a:gd name="connsiteY0" fmla="*/ 0 h 10078"/>
                      <a:gd name="connsiteX1" fmla="*/ 10469 w 11435"/>
                      <a:gd name="connsiteY1" fmla="*/ 78 h 10078"/>
                      <a:gd name="connsiteX2" fmla="*/ 8802 w 11435"/>
                      <a:gd name="connsiteY2" fmla="*/ 5078 h 10078"/>
                      <a:gd name="connsiteX3" fmla="*/ 10469 w 11435"/>
                      <a:gd name="connsiteY3" fmla="*/ 10078 h 10078"/>
                      <a:gd name="connsiteX4" fmla="*/ 2136 w 11435"/>
                      <a:gd name="connsiteY4" fmla="*/ 10078 h 10078"/>
                      <a:gd name="connsiteX5" fmla="*/ 469 w 11435"/>
                      <a:gd name="connsiteY5" fmla="*/ 5078 h 10078"/>
                      <a:gd name="connsiteX6" fmla="*/ 10654 w 11435"/>
                      <a:gd name="connsiteY6" fmla="*/ 0 h 10078"/>
                      <a:gd name="connsiteX0" fmla="*/ 10188 w 11300"/>
                      <a:gd name="connsiteY0" fmla="*/ 0 h 10778"/>
                      <a:gd name="connsiteX1" fmla="*/ 10003 w 11300"/>
                      <a:gd name="connsiteY1" fmla="*/ 78 h 10778"/>
                      <a:gd name="connsiteX2" fmla="*/ 8336 w 11300"/>
                      <a:gd name="connsiteY2" fmla="*/ 5078 h 10778"/>
                      <a:gd name="connsiteX3" fmla="*/ 10003 w 11300"/>
                      <a:gd name="connsiteY3" fmla="*/ 10078 h 10778"/>
                      <a:gd name="connsiteX4" fmla="*/ 11300 w 11300"/>
                      <a:gd name="connsiteY4" fmla="*/ 10778 h 10778"/>
                      <a:gd name="connsiteX5" fmla="*/ 3 w 11300"/>
                      <a:gd name="connsiteY5" fmla="*/ 5078 h 10778"/>
                      <a:gd name="connsiteX6" fmla="*/ 10188 w 11300"/>
                      <a:gd name="connsiteY6" fmla="*/ 0 h 10778"/>
                      <a:gd name="connsiteX0" fmla="*/ 10188 w 11300"/>
                      <a:gd name="connsiteY0" fmla="*/ 0 h 10778"/>
                      <a:gd name="connsiteX1" fmla="*/ 10003 w 11300"/>
                      <a:gd name="connsiteY1" fmla="*/ 78 h 10778"/>
                      <a:gd name="connsiteX2" fmla="*/ 3759 w 11300"/>
                      <a:gd name="connsiteY2" fmla="*/ 5233 h 10778"/>
                      <a:gd name="connsiteX3" fmla="*/ 10003 w 11300"/>
                      <a:gd name="connsiteY3" fmla="*/ 10078 h 10778"/>
                      <a:gd name="connsiteX4" fmla="*/ 11300 w 11300"/>
                      <a:gd name="connsiteY4" fmla="*/ 10778 h 10778"/>
                      <a:gd name="connsiteX5" fmla="*/ 3 w 11300"/>
                      <a:gd name="connsiteY5" fmla="*/ 5078 h 10778"/>
                      <a:gd name="connsiteX6" fmla="*/ 10188 w 11300"/>
                      <a:gd name="connsiteY6" fmla="*/ 0 h 1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0" h="10778">
                        <a:moveTo>
                          <a:pt x="10188" y="0"/>
                        </a:moveTo>
                        <a:cubicBezTo>
                          <a:pt x="12966" y="0"/>
                          <a:pt x="7225" y="78"/>
                          <a:pt x="10003" y="78"/>
                        </a:cubicBezTo>
                        <a:cubicBezTo>
                          <a:pt x="9082" y="78"/>
                          <a:pt x="3759" y="2472"/>
                          <a:pt x="3759" y="5233"/>
                        </a:cubicBezTo>
                        <a:cubicBezTo>
                          <a:pt x="3759" y="7994"/>
                          <a:pt x="9082" y="10078"/>
                          <a:pt x="10003" y="10078"/>
                        </a:cubicBezTo>
                        <a:lnTo>
                          <a:pt x="11300" y="10778"/>
                        </a:lnTo>
                        <a:cubicBezTo>
                          <a:pt x="10379" y="10778"/>
                          <a:pt x="188" y="6874"/>
                          <a:pt x="3" y="5078"/>
                        </a:cubicBezTo>
                        <a:cubicBezTo>
                          <a:pt x="-182" y="3282"/>
                          <a:pt x="9267" y="0"/>
                          <a:pt x="101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6" name="Group 45"/>
                <p:cNvGrpSpPr/>
                <p:nvPr/>
              </p:nvGrpSpPr>
              <p:grpSpPr>
                <a:xfrm>
                  <a:off x="1783612" y="3852317"/>
                  <a:ext cx="101447" cy="122940"/>
                  <a:chOff x="3045324" y="4641424"/>
                  <a:chExt cx="101447" cy="122940"/>
                </a:xfrm>
              </p:grpSpPr>
              <p:sp>
                <p:nvSpPr>
                  <p:cNvPr id="50" name="Flowchart: Extract 49"/>
                  <p:cNvSpPr/>
                  <p:nvPr/>
                </p:nvSpPr>
                <p:spPr>
                  <a:xfrm>
                    <a:off x="3059398" y="4691063"/>
                    <a:ext cx="73301" cy="73301"/>
                  </a:xfrm>
                  <a:prstGeom prst="flowChartExtract">
                    <a:avLst/>
                  </a:prstGeom>
                  <a:solidFill>
                    <a:schemeClr val="accent5"/>
                  </a:solidFill>
                  <a:ln w="50800" cap="rnd">
                    <a:solidFill>
                      <a:srgbClr val="D905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Flowchart: Stored Data 53"/>
                  <p:cNvSpPr>
                    <a:spLocks noChangeAspect="1"/>
                  </p:cNvSpPr>
                  <p:nvPr/>
                </p:nvSpPr>
                <p:spPr>
                  <a:xfrm rot="16200000">
                    <a:off x="3060048" y="4626700"/>
                    <a:ext cx="72000" cy="101447"/>
                  </a:xfrm>
                  <a:prstGeom prst="flowChartOnlineStorag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176" name="He symbol"/>
            <p:cNvGrpSpPr/>
            <p:nvPr/>
          </p:nvGrpSpPr>
          <p:grpSpPr>
            <a:xfrm>
              <a:off x="2572575" y="4628718"/>
              <a:ext cx="745959" cy="565484"/>
              <a:chOff x="-2249906" y="4149839"/>
              <a:chExt cx="745959" cy="565484"/>
            </a:xfrm>
          </p:grpSpPr>
          <p:sp>
            <p:nvSpPr>
              <p:cNvPr id="177" name="Oval 176"/>
              <p:cNvSpPr/>
              <p:nvPr/>
            </p:nvSpPr>
            <p:spPr>
              <a:xfrm>
                <a:off x="-2225842" y="4149839"/>
                <a:ext cx="565484" cy="56548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1" dirty="0">
                  <a:solidFill>
                    <a:sysClr val="windowText" lastClr="000000"/>
                  </a:solidFill>
                  <a:latin typeface="Optima" panose="02000603060000020004" pitchFamily="2" charset="0"/>
                </a:endParaRPr>
              </a:p>
            </p:txBody>
          </p:sp>
          <p:sp>
            <p:nvSpPr>
              <p:cNvPr id="178" name="TextBox 177"/>
              <p:cNvSpPr txBox="1"/>
              <p:nvPr/>
            </p:nvSpPr>
            <p:spPr>
              <a:xfrm>
                <a:off x="-2249906" y="4159130"/>
                <a:ext cx="745959" cy="523220"/>
              </a:xfrm>
              <a:prstGeom prst="rect">
                <a:avLst/>
              </a:prstGeom>
              <a:noFill/>
            </p:spPr>
            <p:txBody>
              <a:bodyPr wrap="square" rtlCol="0">
                <a:spAutoFit/>
              </a:bodyPr>
              <a:lstStyle/>
              <a:p>
                <a:r>
                  <a:rPr lang="fr-CH" sz="2800" b="1" dirty="0">
                    <a:latin typeface="Optima" panose="02000603060000020004" pitchFamily="2" charset="0"/>
                  </a:rPr>
                  <a:t>He</a:t>
                </a:r>
                <a:endParaRPr lang="en-GB" sz="2800" b="1" dirty="0">
                  <a:latin typeface="Optima" panose="02000603060000020004" pitchFamily="2" charset="0"/>
                </a:endParaRPr>
              </a:p>
            </p:txBody>
          </p:sp>
        </p:grpSp>
      </p:grpSp>
      <p:pic>
        <p:nvPicPr>
          <p:cNvPr id="72" name="Picture 71">
            <a:hlinkClick r:id="rId7"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6591649" y="4208696"/>
            <a:ext cx="331784" cy="331784"/>
          </a:xfrm>
          <a:prstGeom prst="rect">
            <a:avLst/>
          </a:prstGeom>
        </p:spPr>
      </p:pic>
      <p:pic>
        <p:nvPicPr>
          <p:cNvPr id="73" name="Picture 72">
            <a:hlinkClick r:id="rId9"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3811699" y="4208696"/>
            <a:ext cx="331784" cy="331784"/>
          </a:xfrm>
          <a:prstGeom prst="rect">
            <a:avLst/>
          </a:prstGeom>
        </p:spPr>
      </p:pic>
      <p:sp>
        <p:nvSpPr>
          <p:cNvPr id="93" name="Rounded Rectangle 92">
            <a:hlinkClick r:id="rId10"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ounded Rectangle 59">
            <a:hlinkClick r:id="rId10"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ounded Rectangle 60">
            <a:hlinkClick r:id="rId11"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ounded Rectangle 64">
            <a:hlinkClick r:id="rId12"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9" name="Grafik 58">
            <a:extLst>
              <a:ext uri="{FF2B5EF4-FFF2-40B4-BE49-F238E27FC236}">
                <a16:creationId xmlns:a16="http://schemas.microsoft.com/office/drawing/2014/main" id="{9B5514FC-0C4E-4F19-BA46-14E6B4AAD1A8}"/>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99760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nodeType="withEffect">
                                  <p:stCondLst>
                                    <p:cond delay="0"/>
                                  </p:stCondLst>
                                  <p:childTnLst>
                                    <p:animMotion origin="layout" path="M 0 0 L 0 -0.25 E" pathEditMode="relative" ptsTypes="">
                                      <p:cBhvr>
                                        <p:cTn id="6" dur="2000" fill="hold"/>
                                        <p:tgtEl>
                                          <p:spTgt spid="16"/>
                                        </p:tgtEl>
                                        <p:attrNameLst>
                                          <p:attrName>ppt_x</p:attrName>
                                          <p:attrName>ppt_y</p:attrName>
                                        </p:attrNameLst>
                                      </p:cBhvr>
                                    </p:animMotion>
                                  </p:childTnLst>
                                </p:cTn>
                              </p:par>
                              <p:par>
                                <p:cTn id="7" presetID="10" presetClass="exit" presetSubtype="0" fill="hold" grpId="1" nodeType="withEffect">
                                  <p:stCondLst>
                                    <p:cond delay="0"/>
                                  </p:stCondLst>
                                  <p:childTnLst>
                                    <p:animEffect transition="out" filter="fade">
                                      <p:cBhvr>
                                        <p:cTn id="8" dur="500"/>
                                        <p:tgtEl>
                                          <p:spTgt spid="62"/>
                                        </p:tgtEl>
                                      </p:cBhvr>
                                    </p:animEffect>
                                    <p:set>
                                      <p:cBhvr>
                                        <p:cTn id="9" dur="1" fill="hold">
                                          <p:stCondLst>
                                            <p:cond delay="499"/>
                                          </p:stCondLst>
                                        </p:cTn>
                                        <p:tgtEl>
                                          <p:spTgt spid="62"/>
                                        </p:tgtEl>
                                        <p:attrNameLst>
                                          <p:attrName>style.visibility</p:attrName>
                                        </p:attrNameLst>
                                      </p:cBhvr>
                                      <p:to>
                                        <p:strVal val="hidden"/>
                                      </p:to>
                                    </p:set>
                                  </p:childTnLst>
                                </p:cTn>
                              </p:par>
                              <p:par>
                                <p:cTn id="10" presetID="10" presetClass="entr" presetSubtype="0" fill="hold" grpId="0" nodeType="withEffect">
                                  <p:stCondLst>
                                    <p:cond delay="200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par>
                                <p:cTn id="13" presetID="64" presetClass="path" presetSubtype="0" accel="50000" decel="50000" fill="hold" nodeType="withEffect">
                                  <p:stCondLst>
                                    <p:cond delay="0"/>
                                  </p:stCondLst>
                                  <p:childTnLst>
                                    <p:animMotion origin="layout" path="M 3.33333E-6 -3.7037E-7 L 3.33333E-6 -0.39583 " pathEditMode="relative" rAng="0" ptsTypes="AA">
                                      <p:cBhvr>
                                        <p:cTn id="14" dur="3000" fill="hold"/>
                                        <p:tgtEl>
                                          <p:spTgt spid="4"/>
                                        </p:tgtEl>
                                        <p:attrNameLst>
                                          <p:attrName>ppt_x</p:attrName>
                                          <p:attrName>ppt_y</p:attrName>
                                        </p:attrNameLst>
                                      </p:cBhvr>
                                      <p:rCtr x="0" y="-1979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1"/>
      <p:bldP spid="3" grpId="0"/>
    </p:bldLst>
  </p:timing>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1"/>
          </p:nvPr>
        </p:nvSpPr>
        <p:spPr>
          <a:xfrm>
            <a:off x="468313" y="692696"/>
            <a:ext cx="7488065" cy="369332"/>
          </a:xfrm>
        </p:spPr>
        <p:txBody>
          <a:bodyPr/>
          <a:lstStyle/>
          <a:p>
            <a:r>
              <a:rPr lang="en-GB" dirty="0">
                <a:solidFill>
                  <a:schemeClr val="accent1"/>
                </a:solidFill>
              </a:rPr>
              <a:t>Cryogenic fluid behaviour</a:t>
            </a:r>
            <a:endParaRPr lang="en-GB" dirty="0"/>
          </a:p>
        </p:txBody>
      </p:sp>
      <p:sp>
        <p:nvSpPr>
          <p:cNvPr id="12" name="Title 11"/>
          <p:cNvSpPr>
            <a:spLocks noGrp="1"/>
          </p:cNvSpPr>
          <p:nvPr>
            <p:ph type="title"/>
          </p:nvPr>
        </p:nvSpPr>
        <p:spPr/>
        <p:txBody>
          <a:bodyPr/>
          <a:lstStyle/>
          <a:p>
            <a:r>
              <a:rPr lang="en-GB" dirty="0"/>
              <a:t>Basics</a:t>
            </a:r>
          </a:p>
        </p:txBody>
      </p:sp>
      <p:grpSp>
        <p:nvGrpSpPr>
          <p:cNvPr id="16" name="He Cloud"/>
          <p:cNvGrpSpPr/>
          <p:nvPr/>
        </p:nvGrpSpPr>
        <p:grpSpPr>
          <a:xfrm>
            <a:off x="468313" y="3215659"/>
            <a:ext cx="2615887" cy="1426468"/>
            <a:chOff x="468313" y="3215659"/>
            <a:chExt cx="2615887" cy="1426468"/>
          </a:xfrm>
        </p:grpSpPr>
        <p:pic>
          <p:nvPicPr>
            <p:cNvPr id="41" name="Picture 4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42" name="Picture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43" name="Picture 4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17" name="N cloud"/>
          <p:cNvGrpSpPr/>
          <p:nvPr/>
        </p:nvGrpSpPr>
        <p:grpSpPr>
          <a:xfrm>
            <a:off x="3262208" y="3215659"/>
            <a:ext cx="2615887" cy="1426468"/>
            <a:chOff x="3262208" y="3215659"/>
            <a:chExt cx="2615887" cy="1426468"/>
          </a:xfrm>
        </p:grpSpPr>
        <p:pic>
          <p:nvPicPr>
            <p:cNvPr id="47" name="Picture 4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51458" y="3215659"/>
              <a:ext cx="2221019" cy="1227337"/>
            </a:xfrm>
            <a:prstGeom prst="rect">
              <a:avLst/>
            </a:prstGeom>
          </p:spPr>
        </p:pic>
        <p:pic>
          <p:nvPicPr>
            <p:cNvPr id="48" name="Picture 4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62208" y="3475014"/>
              <a:ext cx="1711409" cy="945726"/>
            </a:xfrm>
            <a:prstGeom prst="rect">
              <a:avLst/>
            </a:prstGeom>
          </p:spPr>
        </p:pic>
        <p:pic>
          <p:nvPicPr>
            <p:cNvPr id="49" name="Picture 4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644181" y="3407663"/>
              <a:ext cx="2233914" cy="1234464"/>
            </a:xfrm>
            <a:prstGeom prst="rect">
              <a:avLst/>
            </a:prstGeom>
          </p:spPr>
        </p:pic>
      </p:grpSp>
      <p:grpSp>
        <p:nvGrpSpPr>
          <p:cNvPr id="18" name="Ar cloud"/>
          <p:cNvGrpSpPr/>
          <p:nvPr/>
        </p:nvGrpSpPr>
        <p:grpSpPr>
          <a:xfrm>
            <a:off x="6056103" y="3215659"/>
            <a:ext cx="2615887" cy="1426468"/>
            <a:chOff x="6056103" y="3215659"/>
            <a:chExt cx="2615887" cy="1426468"/>
          </a:xfrm>
        </p:grpSpPr>
        <p:pic>
          <p:nvPicPr>
            <p:cNvPr id="51" name="Picture 5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45353" y="3215659"/>
              <a:ext cx="2221019" cy="1227337"/>
            </a:xfrm>
            <a:prstGeom prst="rect">
              <a:avLst/>
            </a:prstGeom>
          </p:spPr>
        </p:pic>
        <p:pic>
          <p:nvPicPr>
            <p:cNvPr id="52" name="Picture 5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56103" y="3475014"/>
              <a:ext cx="1711409" cy="945726"/>
            </a:xfrm>
            <a:prstGeom prst="rect">
              <a:avLst/>
            </a:prstGeom>
          </p:spPr>
        </p:pic>
        <p:pic>
          <p:nvPicPr>
            <p:cNvPr id="53" name="Picture 5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438076" y="3407663"/>
              <a:ext cx="2233914" cy="1234464"/>
            </a:xfrm>
            <a:prstGeom prst="rect">
              <a:avLst/>
            </a:prstGeom>
          </p:spPr>
        </p:pic>
      </p:grpSp>
      <p:sp>
        <p:nvSpPr>
          <p:cNvPr id="62" name="TextBox 61"/>
          <p:cNvSpPr txBox="1"/>
          <p:nvPr/>
        </p:nvSpPr>
        <p:spPr>
          <a:xfrm>
            <a:off x="1319146"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Helium</a:t>
            </a:r>
          </a:p>
        </p:txBody>
      </p:sp>
      <p:sp>
        <p:nvSpPr>
          <p:cNvPr id="63" name="TextBox 62"/>
          <p:cNvSpPr txBox="1"/>
          <p:nvPr/>
        </p:nvSpPr>
        <p:spPr>
          <a:xfrm>
            <a:off x="6906936"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Argon</a:t>
            </a:r>
          </a:p>
        </p:txBody>
      </p:sp>
      <p:sp>
        <p:nvSpPr>
          <p:cNvPr id="64" name="TextBox 63"/>
          <p:cNvSpPr txBox="1"/>
          <p:nvPr/>
        </p:nvSpPr>
        <p:spPr>
          <a:xfrm>
            <a:off x="4113041"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Nitrogen</a:t>
            </a:r>
          </a:p>
        </p:txBody>
      </p:sp>
      <p:sp>
        <p:nvSpPr>
          <p:cNvPr id="44" name="TextBox 43"/>
          <p:cNvSpPr txBox="1"/>
          <p:nvPr/>
        </p:nvSpPr>
        <p:spPr>
          <a:xfrm>
            <a:off x="3373419" y="5264936"/>
            <a:ext cx="2746235" cy="984885"/>
          </a:xfrm>
          <a:prstGeom prst="rect">
            <a:avLst/>
          </a:prstGeom>
          <a:noFill/>
        </p:spPr>
        <p:txBody>
          <a:bodyPr wrap="square" lIns="0" tIns="0" rIns="0" bIns="0" rtlCol="0">
            <a:spAutoFit/>
          </a:bodyPr>
          <a:lstStyle/>
          <a:p>
            <a:pPr algn="ctr"/>
            <a:r>
              <a:rPr lang="en-GB" sz="1600" dirty="0">
                <a:latin typeface="+mj-lt"/>
              </a:rPr>
              <a:t>Cold nitrogen is </a:t>
            </a:r>
            <a:br>
              <a:rPr lang="en-GB" sz="1600" dirty="0">
                <a:latin typeface="+mj-lt"/>
              </a:rPr>
            </a:br>
            <a:r>
              <a:rPr lang="en-GB" sz="1600" dirty="0">
                <a:latin typeface="+mj-lt"/>
              </a:rPr>
              <a:t>heavier than air, </a:t>
            </a:r>
            <a:br>
              <a:rPr lang="en-GB" sz="1600" dirty="0">
                <a:latin typeface="+mj-lt"/>
              </a:rPr>
            </a:br>
            <a:r>
              <a:rPr lang="en-GB" sz="1600" dirty="0">
                <a:latin typeface="+mj-lt"/>
              </a:rPr>
              <a:t>so will accumulate </a:t>
            </a:r>
            <a:br>
              <a:rPr lang="en-GB" sz="1600" dirty="0">
                <a:latin typeface="+mj-lt"/>
              </a:rPr>
            </a:br>
            <a:r>
              <a:rPr lang="en-GB" sz="1600" dirty="0">
                <a:latin typeface="+mj-lt"/>
              </a:rPr>
              <a:t>at floor level</a:t>
            </a:r>
          </a:p>
        </p:txBody>
      </p:sp>
      <p:grpSp>
        <p:nvGrpSpPr>
          <p:cNvPr id="3" name="Group 2"/>
          <p:cNvGrpSpPr/>
          <p:nvPr/>
        </p:nvGrpSpPr>
        <p:grpSpPr>
          <a:xfrm>
            <a:off x="2633482" y="4228873"/>
            <a:ext cx="1053737" cy="2452280"/>
            <a:chOff x="2976382" y="4228873"/>
            <a:chExt cx="1053737" cy="2452280"/>
          </a:xfrm>
        </p:grpSpPr>
        <p:grpSp>
          <p:nvGrpSpPr>
            <p:cNvPr id="37" name="Group 36"/>
            <p:cNvGrpSpPr/>
            <p:nvPr/>
          </p:nvGrpSpPr>
          <p:grpSpPr>
            <a:xfrm>
              <a:off x="2976382" y="4228873"/>
              <a:ext cx="1053737" cy="2452280"/>
              <a:chOff x="1314993" y="2586445"/>
              <a:chExt cx="1053737" cy="2452280"/>
            </a:xfrm>
          </p:grpSpPr>
          <p:cxnSp>
            <p:nvCxnSpPr>
              <p:cNvPr id="54" name="Straight Connector 53"/>
              <p:cNvCxnSpPr>
                <a:stCxn id="59" idx="3"/>
              </p:cNvCxnSpPr>
              <p:nvPr/>
            </p:nvCxnSpPr>
            <p:spPr>
              <a:xfrm flipH="1">
                <a:off x="1834336" y="3864317"/>
                <a:ext cx="1" cy="1174408"/>
              </a:xfrm>
              <a:prstGeom prst="line">
                <a:avLst/>
              </a:prstGeom>
              <a:ln w="15875" cap="rnd">
                <a:solidFill>
                  <a:srgbClr val="BF9900"/>
                </a:solidFill>
              </a:ln>
            </p:spPr>
            <p:style>
              <a:lnRef idx="1">
                <a:schemeClr val="accent1"/>
              </a:lnRef>
              <a:fillRef idx="0">
                <a:schemeClr val="accent1"/>
              </a:fillRef>
              <a:effectRef idx="0">
                <a:schemeClr val="accent1"/>
              </a:effectRef>
              <a:fontRef idx="minor">
                <a:schemeClr val="tx1"/>
              </a:fontRef>
            </p:style>
          </p:cxnSp>
          <p:grpSp>
            <p:nvGrpSpPr>
              <p:cNvPr id="55" name="Group 54"/>
              <p:cNvGrpSpPr/>
              <p:nvPr/>
            </p:nvGrpSpPr>
            <p:grpSpPr>
              <a:xfrm>
                <a:off x="1314993" y="2586445"/>
                <a:ext cx="1053737" cy="1388812"/>
                <a:chOff x="1314993" y="2586445"/>
                <a:chExt cx="1053737" cy="1388812"/>
              </a:xfrm>
            </p:grpSpPr>
            <p:grpSp>
              <p:nvGrpSpPr>
                <p:cNvPr id="56" name="Group 55"/>
                <p:cNvGrpSpPr/>
                <p:nvPr/>
              </p:nvGrpSpPr>
              <p:grpSpPr>
                <a:xfrm>
                  <a:off x="1314993" y="2586445"/>
                  <a:ext cx="1053737" cy="1280160"/>
                  <a:chOff x="1314993" y="2586445"/>
                  <a:chExt cx="1053737" cy="1280160"/>
                </a:xfrm>
              </p:grpSpPr>
              <p:grpSp>
                <p:nvGrpSpPr>
                  <p:cNvPr id="60" name="Group 59"/>
                  <p:cNvGrpSpPr/>
                  <p:nvPr/>
                </p:nvGrpSpPr>
                <p:grpSpPr>
                  <a:xfrm>
                    <a:off x="1314993" y="2586445"/>
                    <a:ext cx="1053737" cy="1280160"/>
                    <a:chOff x="1314993" y="2586445"/>
                    <a:chExt cx="1053737" cy="1280160"/>
                  </a:xfrm>
                </p:grpSpPr>
                <p:sp>
                  <p:nvSpPr>
                    <p:cNvPr id="72" name="Oval 71"/>
                    <p:cNvSpPr/>
                    <p:nvPr/>
                  </p:nvSpPr>
                  <p:spPr>
                    <a:xfrm>
                      <a:off x="1314993" y="2586445"/>
                      <a:ext cx="1053737" cy="12801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Freeform 72"/>
                    <p:cNvSpPr/>
                    <p:nvPr/>
                  </p:nvSpPr>
                  <p:spPr>
                    <a:xfrm>
                      <a:off x="1401389" y="2772167"/>
                      <a:ext cx="967341" cy="1094438"/>
                    </a:xfrm>
                    <a:custGeom>
                      <a:avLst/>
                      <a:gdLst>
                        <a:gd name="connsiteX0" fmla="*/ 811276 w 967341"/>
                        <a:gd name="connsiteY0" fmla="*/ 0 h 1094438"/>
                        <a:gd name="connsiteX1" fmla="*/ 813025 w 967341"/>
                        <a:gd name="connsiteY1" fmla="*/ 1753 h 1094438"/>
                        <a:gd name="connsiteX2" fmla="*/ 967341 w 967341"/>
                        <a:gd name="connsiteY2" fmla="*/ 454358 h 1094438"/>
                        <a:gd name="connsiteX3" fmla="*/ 440472 w 967341"/>
                        <a:gd name="connsiteY3" fmla="*/ 1094438 h 1094438"/>
                        <a:gd name="connsiteX4" fmla="*/ 3584 w 967341"/>
                        <a:gd name="connsiteY4" fmla="*/ 812233 h 1094438"/>
                        <a:gd name="connsiteX5" fmla="*/ 0 w 967341"/>
                        <a:gd name="connsiteY5" fmla="*/ 804211 h 1094438"/>
                        <a:gd name="connsiteX6" fmla="*/ 76226 w 967341"/>
                        <a:gd name="connsiteY6" fmla="*/ 880617 h 1094438"/>
                        <a:gd name="connsiteX7" fmla="*/ 370803 w 967341"/>
                        <a:gd name="connsiteY7" fmla="*/ 989932 h 1094438"/>
                        <a:gd name="connsiteX8" fmla="*/ 897672 w 967341"/>
                        <a:gd name="connsiteY8" fmla="*/ 349852 h 1094438"/>
                        <a:gd name="connsiteX9" fmla="*/ 856268 w 967341"/>
                        <a:gd name="connsiteY9" fmla="*/ 100704 h 109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7341" h="1094438">
                          <a:moveTo>
                            <a:pt x="811276" y="0"/>
                          </a:moveTo>
                          <a:lnTo>
                            <a:pt x="813025" y="1753"/>
                          </a:lnTo>
                          <a:cubicBezTo>
                            <a:pt x="908369" y="117585"/>
                            <a:pt x="967341" y="277605"/>
                            <a:pt x="967341" y="454358"/>
                          </a:cubicBezTo>
                          <a:cubicBezTo>
                            <a:pt x="967341" y="807864"/>
                            <a:pt x="731454" y="1094438"/>
                            <a:pt x="440472" y="1094438"/>
                          </a:cubicBezTo>
                          <a:cubicBezTo>
                            <a:pt x="258608" y="1094438"/>
                            <a:pt x="98266" y="982495"/>
                            <a:pt x="3584" y="812233"/>
                          </a:cubicBezTo>
                          <a:lnTo>
                            <a:pt x="0" y="804211"/>
                          </a:lnTo>
                          <a:lnTo>
                            <a:pt x="76226" y="880617"/>
                          </a:lnTo>
                          <a:cubicBezTo>
                            <a:pt x="160314" y="949633"/>
                            <a:pt x="261685" y="989932"/>
                            <a:pt x="370803" y="989932"/>
                          </a:cubicBezTo>
                          <a:cubicBezTo>
                            <a:pt x="661785" y="989932"/>
                            <a:pt x="897672" y="703358"/>
                            <a:pt x="897672" y="349852"/>
                          </a:cubicBezTo>
                          <a:cubicBezTo>
                            <a:pt x="897672" y="261476"/>
                            <a:pt x="882929" y="177282"/>
                            <a:pt x="856268" y="100704"/>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1" name="Flowchart: Stored Data 9"/>
                  <p:cNvSpPr/>
                  <p:nvPr/>
                </p:nvSpPr>
                <p:spPr>
                  <a:xfrm rot="1260000">
                    <a:off x="1454752" y="2629292"/>
                    <a:ext cx="108573" cy="800099"/>
                  </a:xfrm>
                  <a:custGeom>
                    <a:avLst/>
                    <a:gdLst>
                      <a:gd name="connsiteX0" fmla="*/ 1667 w 10000"/>
                      <a:gd name="connsiteY0" fmla="*/ 0 h 10000"/>
                      <a:gd name="connsiteX1" fmla="*/ 10000 w 10000"/>
                      <a:gd name="connsiteY1" fmla="*/ 0 h 10000"/>
                      <a:gd name="connsiteX2" fmla="*/ 8333 w 10000"/>
                      <a:gd name="connsiteY2" fmla="*/ 5000 h 10000"/>
                      <a:gd name="connsiteX3" fmla="*/ 10000 w 10000"/>
                      <a:gd name="connsiteY3" fmla="*/ 10000 h 10000"/>
                      <a:gd name="connsiteX4" fmla="*/ 1667 w 10000"/>
                      <a:gd name="connsiteY4" fmla="*/ 10000 h 10000"/>
                      <a:gd name="connsiteX5" fmla="*/ 0 w 10000"/>
                      <a:gd name="connsiteY5" fmla="*/ 5000 h 10000"/>
                      <a:gd name="connsiteX6" fmla="*/ 1667 w 10000"/>
                      <a:gd name="connsiteY6" fmla="*/ 0 h 10000"/>
                      <a:gd name="connsiteX0" fmla="*/ 10654 w 11435"/>
                      <a:gd name="connsiteY0" fmla="*/ 0 h 10078"/>
                      <a:gd name="connsiteX1" fmla="*/ 10469 w 11435"/>
                      <a:gd name="connsiteY1" fmla="*/ 78 h 10078"/>
                      <a:gd name="connsiteX2" fmla="*/ 8802 w 11435"/>
                      <a:gd name="connsiteY2" fmla="*/ 5078 h 10078"/>
                      <a:gd name="connsiteX3" fmla="*/ 10469 w 11435"/>
                      <a:gd name="connsiteY3" fmla="*/ 10078 h 10078"/>
                      <a:gd name="connsiteX4" fmla="*/ 2136 w 11435"/>
                      <a:gd name="connsiteY4" fmla="*/ 10078 h 10078"/>
                      <a:gd name="connsiteX5" fmla="*/ 469 w 11435"/>
                      <a:gd name="connsiteY5" fmla="*/ 5078 h 10078"/>
                      <a:gd name="connsiteX6" fmla="*/ 10654 w 11435"/>
                      <a:gd name="connsiteY6" fmla="*/ 0 h 10078"/>
                      <a:gd name="connsiteX0" fmla="*/ 10188 w 11300"/>
                      <a:gd name="connsiteY0" fmla="*/ 0 h 10778"/>
                      <a:gd name="connsiteX1" fmla="*/ 10003 w 11300"/>
                      <a:gd name="connsiteY1" fmla="*/ 78 h 10778"/>
                      <a:gd name="connsiteX2" fmla="*/ 8336 w 11300"/>
                      <a:gd name="connsiteY2" fmla="*/ 5078 h 10778"/>
                      <a:gd name="connsiteX3" fmla="*/ 10003 w 11300"/>
                      <a:gd name="connsiteY3" fmla="*/ 10078 h 10778"/>
                      <a:gd name="connsiteX4" fmla="*/ 11300 w 11300"/>
                      <a:gd name="connsiteY4" fmla="*/ 10778 h 10778"/>
                      <a:gd name="connsiteX5" fmla="*/ 3 w 11300"/>
                      <a:gd name="connsiteY5" fmla="*/ 5078 h 10778"/>
                      <a:gd name="connsiteX6" fmla="*/ 10188 w 11300"/>
                      <a:gd name="connsiteY6" fmla="*/ 0 h 10778"/>
                      <a:gd name="connsiteX0" fmla="*/ 10188 w 11300"/>
                      <a:gd name="connsiteY0" fmla="*/ 0 h 10778"/>
                      <a:gd name="connsiteX1" fmla="*/ 10003 w 11300"/>
                      <a:gd name="connsiteY1" fmla="*/ 78 h 10778"/>
                      <a:gd name="connsiteX2" fmla="*/ 3759 w 11300"/>
                      <a:gd name="connsiteY2" fmla="*/ 5233 h 10778"/>
                      <a:gd name="connsiteX3" fmla="*/ 10003 w 11300"/>
                      <a:gd name="connsiteY3" fmla="*/ 10078 h 10778"/>
                      <a:gd name="connsiteX4" fmla="*/ 11300 w 11300"/>
                      <a:gd name="connsiteY4" fmla="*/ 10778 h 10778"/>
                      <a:gd name="connsiteX5" fmla="*/ 3 w 11300"/>
                      <a:gd name="connsiteY5" fmla="*/ 5078 h 10778"/>
                      <a:gd name="connsiteX6" fmla="*/ 10188 w 11300"/>
                      <a:gd name="connsiteY6" fmla="*/ 0 h 1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0" h="10778">
                        <a:moveTo>
                          <a:pt x="10188" y="0"/>
                        </a:moveTo>
                        <a:cubicBezTo>
                          <a:pt x="12966" y="0"/>
                          <a:pt x="7225" y="78"/>
                          <a:pt x="10003" y="78"/>
                        </a:cubicBezTo>
                        <a:cubicBezTo>
                          <a:pt x="9082" y="78"/>
                          <a:pt x="3759" y="2472"/>
                          <a:pt x="3759" y="5233"/>
                        </a:cubicBezTo>
                        <a:cubicBezTo>
                          <a:pt x="3759" y="7994"/>
                          <a:pt x="9082" y="10078"/>
                          <a:pt x="10003" y="10078"/>
                        </a:cubicBezTo>
                        <a:lnTo>
                          <a:pt x="11300" y="10778"/>
                        </a:lnTo>
                        <a:cubicBezTo>
                          <a:pt x="10379" y="10778"/>
                          <a:pt x="188" y="6874"/>
                          <a:pt x="3" y="5078"/>
                        </a:cubicBezTo>
                        <a:cubicBezTo>
                          <a:pt x="-182" y="3282"/>
                          <a:pt x="9267" y="0"/>
                          <a:pt x="101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 name="Group 56"/>
                <p:cNvGrpSpPr/>
                <p:nvPr/>
              </p:nvGrpSpPr>
              <p:grpSpPr>
                <a:xfrm>
                  <a:off x="1783612" y="3852317"/>
                  <a:ext cx="101447" cy="122940"/>
                  <a:chOff x="3045324" y="4641424"/>
                  <a:chExt cx="101447" cy="122940"/>
                </a:xfrm>
              </p:grpSpPr>
              <p:sp>
                <p:nvSpPr>
                  <p:cNvPr id="58" name="Flowchart: Extract 57"/>
                  <p:cNvSpPr/>
                  <p:nvPr/>
                </p:nvSpPr>
                <p:spPr>
                  <a:xfrm>
                    <a:off x="3059398" y="4691063"/>
                    <a:ext cx="73301" cy="73301"/>
                  </a:xfrm>
                  <a:prstGeom prst="flowChartExtract">
                    <a:avLst/>
                  </a:prstGeom>
                  <a:solidFill>
                    <a:schemeClr val="accent5"/>
                  </a:solidFill>
                  <a:ln w="50800" cap="rnd">
                    <a:solidFill>
                      <a:srgbClr val="D905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Flowchart: Stored Data 58"/>
                  <p:cNvSpPr>
                    <a:spLocks noChangeAspect="1"/>
                  </p:cNvSpPr>
                  <p:nvPr/>
                </p:nvSpPr>
                <p:spPr>
                  <a:xfrm rot="16200000">
                    <a:off x="3060048" y="4626700"/>
                    <a:ext cx="72000" cy="101447"/>
                  </a:xfrm>
                  <a:prstGeom prst="flowChartOnlineStorag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38" name="N symbol"/>
            <p:cNvGrpSpPr/>
            <p:nvPr/>
          </p:nvGrpSpPr>
          <p:grpSpPr>
            <a:xfrm>
              <a:off x="3131348" y="4606462"/>
              <a:ext cx="745959" cy="565484"/>
              <a:chOff x="-2310066" y="4149839"/>
              <a:chExt cx="745959" cy="565484"/>
            </a:xfrm>
          </p:grpSpPr>
          <p:sp>
            <p:nvSpPr>
              <p:cNvPr id="39" name="Oval 38"/>
              <p:cNvSpPr/>
              <p:nvPr/>
            </p:nvSpPr>
            <p:spPr>
              <a:xfrm>
                <a:off x="-2225842" y="4149839"/>
                <a:ext cx="565484" cy="56548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1" dirty="0">
                  <a:solidFill>
                    <a:sysClr val="windowText" lastClr="000000"/>
                  </a:solidFill>
                  <a:latin typeface="Optima" panose="02000603060000020004" pitchFamily="2" charset="0"/>
                </a:endParaRPr>
              </a:p>
            </p:txBody>
          </p:sp>
          <p:sp>
            <p:nvSpPr>
              <p:cNvPr id="40" name="TextBox 39"/>
              <p:cNvSpPr txBox="1"/>
              <p:nvPr/>
            </p:nvSpPr>
            <p:spPr>
              <a:xfrm>
                <a:off x="-2310066" y="4159130"/>
                <a:ext cx="745959" cy="523220"/>
              </a:xfrm>
              <a:prstGeom prst="rect">
                <a:avLst/>
              </a:prstGeom>
              <a:noFill/>
            </p:spPr>
            <p:txBody>
              <a:bodyPr wrap="square" rtlCol="0">
                <a:spAutoFit/>
              </a:bodyPr>
              <a:lstStyle/>
              <a:p>
                <a:pPr algn="ctr"/>
                <a:r>
                  <a:rPr lang="fr-CH" sz="2800" b="1" dirty="0">
                    <a:latin typeface="Optima" panose="02000603060000020004" pitchFamily="2" charset="0"/>
                  </a:rPr>
                  <a:t>N</a:t>
                </a:r>
                <a:r>
                  <a:rPr lang="fr-CH" sz="1200" b="1" dirty="0">
                    <a:latin typeface="Optima" panose="02000603060000020004" pitchFamily="2" charset="0"/>
                  </a:rPr>
                  <a:t>2</a:t>
                </a:r>
                <a:endParaRPr lang="en-GB" sz="1200" b="1" dirty="0">
                  <a:latin typeface="Optima" panose="02000603060000020004" pitchFamily="2" charset="0"/>
                </a:endParaRPr>
              </a:p>
            </p:txBody>
          </p:sp>
        </p:grpSp>
      </p:grpSp>
      <p:pic>
        <p:nvPicPr>
          <p:cNvPr id="74" name="Picture 73">
            <a:hlinkClick r:id="rId7"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6591649" y="4208696"/>
            <a:ext cx="331784" cy="331784"/>
          </a:xfrm>
          <a:prstGeom prst="rect">
            <a:avLst/>
          </a:prstGeom>
        </p:spPr>
      </p:pic>
      <p:pic>
        <p:nvPicPr>
          <p:cNvPr id="75" name="Picture 74">
            <a:hlinkClick r:id="rId9"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992233" y="4208696"/>
            <a:ext cx="331784" cy="331784"/>
          </a:xfrm>
          <a:prstGeom prst="rect">
            <a:avLst/>
          </a:prstGeom>
        </p:spPr>
      </p:pic>
      <p:sp>
        <p:nvSpPr>
          <p:cNvPr id="96" name="Rounded Rectangle 95">
            <a:hlinkClick r:id="rId10"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Rounded Rectangle 45">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ounded Rectangle 49">
            <a:hlinkClick r:id="rId11"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ounded Rectangle 64">
            <a:hlinkClick r:id="rId12"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5" name="Grafik 44">
            <a:extLst>
              <a:ext uri="{FF2B5EF4-FFF2-40B4-BE49-F238E27FC236}">
                <a16:creationId xmlns:a16="http://schemas.microsoft.com/office/drawing/2014/main" id="{139D1949-5B5A-43E8-A004-5D74C5562821}"/>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575567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3.61111E-6 3.33333E-6 L 3.61111E-6 0.23564 " pathEditMode="relative" rAng="0" ptsTypes="AA">
                                      <p:cBhvr>
                                        <p:cTn id="6" dur="2000" fill="hold"/>
                                        <p:tgtEl>
                                          <p:spTgt spid="17"/>
                                        </p:tgtEl>
                                        <p:attrNameLst>
                                          <p:attrName>ppt_x</p:attrName>
                                          <p:attrName>ppt_y</p:attrName>
                                        </p:attrNameLst>
                                      </p:cBhvr>
                                      <p:rCtr x="0" y="11782"/>
                                    </p:animMotion>
                                  </p:childTnLst>
                                </p:cTn>
                              </p:par>
                              <p:par>
                                <p:cTn id="7" presetID="10" presetClass="exit" presetSubtype="0" fill="hold" grpId="1" nodeType="withEffect">
                                  <p:stCondLst>
                                    <p:cond delay="0"/>
                                  </p:stCondLst>
                                  <p:childTnLst>
                                    <p:animEffect transition="out" filter="fade">
                                      <p:cBhvr>
                                        <p:cTn id="8" dur="500"/>
                                        <p:tgtEl>
                                          <p:spTgt spid="64"/>
                                        </p:tgtEl>
                                      </p:cBhvr>
                                    </p:animEffect>
                                    <p:set>
                                      <p:cBhvr>
                                        <p:cTn id="9" dur="1" fill="hold">
                                          <p:stCondLst>
                                            <p:cond delay="499"/>
                                          </p:stCondLst>
                                        </p:cTn>
                                        <p:tgtEl>
                                          <p:spTgt spid="64"/>
                                        </p:tgtEl>
                                        <p:attrNameLst>
                                          <p:attrName>style.visibility</p:attrName>
                                        </p:attrNameLst>
                                      </p:cBhvr>
                                      <p:to>
                                        <p:strVal val="hidden"/>
                                      </p:to>
                                    </p:set>
                                  </p:childTnLst>
                                </p:cTn>
                              </p:par>
                              <p:par>
                                <p:cTn id="10" presetID="10" presetClass="entr" presetSubtype="0" fill="hold" grpId="0" nodeType="withEffect">
                                  <p:stCondLst>
                                    <p:cond delay="2000"/>
                                  </p:stCondLst>
                                  <p:childTnLst>
                                    <p:set>
                                      <p:cBhvr>
                                        <p:cTn id="11" dur="1" fill="hold">
                                          <p:stCondLst>
                                            <p:cond delay="0"/>
                                          </p:stCondLst>
                                        </p:cTn>
                                        <p:tgtEl>
                                          <p:spTgt spid="44"/>
                                        </p:tgtEl>
                                        <p:attrNameLst>
                                          <p:attrName>style.visibility</p:attrName>
                                        </p:attrNameLst>
                                      </p:cBhvr>
                                      <p:to>
                                        <p:strVal val="visible"/>
                                      </p:to>
                                    </p:set>
                                    <p:animEffect transition="in" filter="fade">
                                      <p:cBhvr>
                                        <p:cTn id="12" dur="500"/>
                                        <p:tgtEl>
                                          <p:spTgt spid="44"/>
                                        </p:tgtEl>
                                      </p:cBhvr>
                                    </p:animEffect>
                                  </p:childTnLst>
                                </p:cTn>
                              </p:par>
                              <p:par>
                                <p:cTn id="13" presetID="42" presetClass="path" presetSubtype="0" accel="50000" decel="50000" fill="hold" nodeType="withEffect">
                                  <p:stCondLst>
                                    <p:cond delay="0"/>
                                  </p:stCondLst>
                                  <p:childTnLst>
                                    <p:animMotion origin="layout" path="M 2.77778E-7 -0.10556 L 2.77778E-7 0.14444 " pathEditMode="relative" rAng="0" ptsTypes="AA">
                                      <p:cBhvr>
                                        <p:cTn id="14" dur="3000" fill="hold"/>
                                        <p:tgtEl>
                                          <p:spTgt spid="3"/>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1"/>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1"/>
          </p:nvPr>
        </p:nvSpPr>
        <p:spPr>
          <a:xfrm>
            <a:off x="468313" y="692696"/>
            <a:ext cx="7488065" cy="369332"/>
          </a:xfrm>
        </p:spPr>
        <p:txBody>
          <a:bodyPr/>
          <a:lstStyle/>
          <a:p>
            <a:r>
              <a:rPr lang="en-GB" dirty="0">
                <a:solidFill>
                  <a:schemeClr val="accent1"/>
                </a:solidFill>
              </a:rPr>
              <a:t>Cryogenic fluid behaviour</a:t>
            </a:r>
            <a:endParaRPr lang="en-GB" dirty="0"/>
          </a:p>
        </p:txBody>
      </p:sp>
      <p:sp>
        <p:nvSpPr>
          <p:cNvPr id="12" name="Title 11"/>
          <p:cNvSpPr>
            <a:spLocks noGrp="1"/>
          </p:cNvSpPr>
          <p:nvPr>
            <p:ph type="title"/>
          </p:nvPr>
        </p:nvSpPr>
        <p:spPr/>
        <p:txBody>
          <a:bodyPr/>
          <a:lstStyle/>
          <a:p>
            <a:r>
              <a:rPr lang="en-GB" dirty="0"/>
              <a:t>Basics</a:t>
            </a:r>
          </a:p>
        </p:txBody>
      </p:sp>
      <p:grpSp>
        <p:nvGrpSpPr>
          <p:cNvPr id="16" name="Group 15"/>
          <p:cNvGrpSpPr/>
          <p:nvPr/>
        </p:nvGrpSpPr>
        <p:grpSpPr>
          <a:xfrm>
            <a:off x="468313" y="3215659"/>
            <a:ext cx="2615887" cy="1426468"/>
            <a:chOff x="468313" y="3215659"/>
            <a:chExt cx="2615887" cy="1426468"/>
          </a:xfrm>
        </p:grpSpPr>
        <p:pic>
          <p:nvPicPr>
            <p:cNvPr id="41" name="Picture 4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42" name="Picture 4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43" name="Picture 4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17" name="Group 16"/>
          <p:cNvGrpSpPr/>
          <p:nvPr/>
        </p:nvGrpSpPr>
        <p:grpSpPr>
          <a:xfrm>
            <a:off x="3262208" y="3215659"/>
            <a:ext cx="2615887" cy="1426468"/>
            <a:chOff x="3262208" y="3215659"/>
            <a:chExt cx="2615887" cy="1426468"/>
          </a:xfrm>
        </p:grpSpPr>
        <p:pic>
          <p:nvPicPr>
            <p:cNvPr id="47" name="Picture 4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51458" y="3215659"/>
              <a:ext cx="2221019" cy="1227337"/>
            </a:xfrm>
            <a:prstGeom prst="rect">
              <a:avLst/>
            </a:prstGeom>
          </p:spPr>
        </p:pic>
        <p:pic>
          <p:nvPicPr>
            <p:cNvPr id="48" name="Picture 4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62208" y="3475014"/>
              <a:ext cx="1711409" cy="945726"/>
            </a:xfrm>
            <a:prstGeom prst="rect">
              <a:avLst/>
            </a:prstGeom>
          </p:spPr>
        </p:pic>
        <p:pic>
          <p:nvPicPr>
            <p:cNvPr id="49" name="Picture 4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644181" y="3407663"/>
              <a:ext cx="2233914" cy="1234464"/>
            </a:xfrm>
            <a:prstGeom prst="rect">
              <a:avLst/>
            </a:prstGeom>
          </p:spPr>
        </p:pic>
      </p:grpSp>
      <p:grpSp>
        <p:nvGrpSpPr>
          <p:cNvPr id="18" name="Ar cloud"/>
          <p:cNvGrpSpPr/>
          <p:nvPr/>
        </p:nvGrpSpPr>
        <p:grpSpPr>
          <a:xfrm>
            <a:off x="6056103" y="3215659"/>
            <a:ext cx="2615887" cy="1426468"/>
            <a:chOff x="6056103" y="3215659"/>
            <a:chExt cx="2615887" cy="1426468"/>
          </a:xfrm>
        </p:grpSpPr>
        <p:pic>
          <p:nvPicPr>
            <p:cNvPr id="51" name="Picture 5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45353" y="3215659"/>
              <a:ext cx="2221019" cy="1227337"/>
            </a:xfrm>
            <a:prstGeom prst="rect">
              <a:avLst/>
            </a:prstGeom>
          </p:spPr>
        </p:pic>
        <p:pic>
          <p:nvPicPr>
            <p:cNvPr id="52" name="Picture 5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56103" y="3475014"/>
              <a:ext cx="1711409" cy="945726"/>
            </a:xfrm>
            <a:prstGeom prst="rect">
              <a:avLst/>
            </a:prstGeom>
          </p:spPr>
        </p:pic>
        <p:pic>
          <p:nvPicPr>
            <p:cNvPr id="53" name="Picture 5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438076" y="3407663"/>
              <a:ext cx="2233914" cy="1234464"/>
            </a:xfrm>
            <a:prstGeom prst="rect">
              <a:avLst/>
            </a:prstGeom>
          </p:spPr>
        </p:pic>
      </p:grpSp>
      <p:sp>
        <p:nvSpPr>
          <p:cNvPr id="62" name="TextBox 61"/>
          <p:cNvSpPr txBox="1"/>
          <p:nvPr/>
        </p:nvSpPr>
        <p:spPr>
          <a:xfrm>
            <a:off x="1319146"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Helium</a:t>
            </a:r>
          </a:p>
        </p:txBody>
      </p:sp>
      <p:sp>
        <p:nvSpPr>
          <p:cNvPr id="63" name="TextBox 62"/>
          <p:cNvSpPr txBox="1"/>
          <p:nvPr/>
        </p:nvSpPr>
        <p:spPr>
          <a:xfrm>
            <a:off x="6906936"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Argon</a:t>
            </a:r>
          </a:p>
        </p:txBody>
      </p:sp>
      <p:sp>
        <p:nvSpPr>
          <p:cNvPr id="64" name="TextBox 63"/>
          <p:cNvSpPr txBox="1"/>
          <p:nvPr/>
        </p:nvSpPr>
        <p:spPr>
          <a:xfrm>
            <a:off x="4113041" y="3840229"/>
            <a:ext cx="1296194" cy="400110"/>
          </a:xfrm>
          <a:prstGeom prst="rect">
            <a:avLst/>
          </a:prstGeom>
          <a:noFill/>
        </p:spPr>
        <p:txBody>
          <a:bodyPr wrap="square" rtlCol="0">
            <a:spAutoFit/>
          </a:bodyPr>
          <a:lstStyle/>
          <a:p>
            <a:pPr algn="ctr"/>
            <a:r>
              <a:rPr lang="en-GB" sz="2000" b="1" dirty="0">
                <a:latin typeface="Optima" panose="02000603060000020004" pitchFamily="2" charset="0"/>
              </a:rPr>
              <a:t>Nitrogen</a:t>
            </a:r>
          </a:p>
        </p:txBody>
      </p:sp>
      <p:sp>
        <p:nvSpPr>
          <p:cNvPr id="38" name="TextBox 37"/>
          <p:cNvSpPr txBox="1"/>
          <p:nvPr/>
        </p:nvSpPr>
        <p:spPr>
          <a:xfrm>
            <a:off x="6198627" y="5055367"/>
            <a:ext cx="2746235" cy="1200329"/>
          </a:xfrm>
          <a:prstGeom prst="rect">
            <a:avLst/>
          </a:prstGeom>
          <a:noFill/>
        </p:spPr>
        <p:txBody>
          <a:bodyPr wrap="square" rtlCol="0">
            <a:spAutoFit/>
          </a:bodyPr>
          <a:lstStyle/>
          <a:p>
            <a:pPr algn="ctr"/>
            <a:r>
              <a:rPr lang="en-GB" dirty="0"/>
              <a:t>Argon </a:t>
            </a:r>
            <a:br>
              <a:rPr lang="en-GB" dirty="0"/>
            </a:br>
            <a:r>
              <a:rPr lang="en-GB" dirty="0"/>
              <a:t>is heavier than air, </a:t>
            </a:r>
            <a:br>
              <a:rPr lang="en-GB" dirty="0"/>
            </a:br>
            <a:r>
              <a:rPr lang="en-GB" dirty="0"/>
              <a:t>so will accumulate at</a:t>
            </a:r>
            <a:br>
              <a:rPr lang="en-GB" dirty="0"/>
            </a:br>
            <a:r>
              <a:rPr lang="en-GB" dirty="0"/>
              <a:t>floor level</a:t>
            </a:r>
            <a:endParaRPr lang="fr-CH" dirty="0"/>
          </a:p>
        </p:txBody>
      </p:sp>
      <p:grpSp>
        <p:nvGrpSpPr>
          <p:cNvPr id="73" name="Group 72"/>
          <p:cNvGrpSpPr/>
          <p:nvPr/>
        </p:nvGrpSpPr>
        <p:grpSpPr>
          <a:xfrm>
            <a:off x="5367979" y="4228873"/>
            <a:ext cx="1053737" cy="2452280"/>
            <a:chOff x="2976382" y="4228873"/>
            <a:chExt cx="1053737" cy="2452280"/>
          </a:xfrm>
        </p:grpSpPr>
        <p:grpSp>
          <p:nvGrpSpPr>
            <p:cNvPr id="74" name="Group 73"/>
            <p:cNvGrpSpPr/>
            <p:nvPr/>
          </p:nvGrpSpPr>
          <p:grpSpPr>
            <a:xfrm>
              <a:off x="2976382" y="4228873"/>
              <a:ext cx="1053737" cy="2452280"/>
              <a:chOff x="1314993" y="2586445"/>
              <a:chExt cx="1053737" cy="2452280"/>
            </a:xfrm>
          </p:grpSpPr>
          <p:cxnSp>
            <p:nvCxnSpPr>
              <p:cNvPr id="78" name="Straight Connector 77"/>
              <p:cNvCxnSpPr>
                <a:stCxn id="83" idx="3"/>
              </p:cNvCxnSpPr>
              <p:nvPr/>
            </p:nvCxnSpPr>
            <p:spPr>
              <a:xfrm flipH="1">
                <a:off x="1834336" y="3864317"/>
                <a:ext cx="1" cy="1174408"/>
              </a:xfrm>
              <a:prstGeom prst="line">
                <a:avLst/>
              </a:prstGeom>
              <a:ln w="15875" cap="rnd">
                <a:solidFill>
                  <a:srgbClr val="BF9900"/>
                </a:solidFill>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a:off x="1314993" y="2586445"/>
                <a:ext cx="1053737" cy="1388812"/>
                <a:chOff x="1314993" y="2586445"/>
                <a:chExt cx="1053737" cy="1388812"/>
              </a:xfrm>
            </p:grpSpPr>
            <p:grpSp>
              <p:nvGrpSpPr>
                <p:cNvPr id="80" name="Group 79"/>
                <p:cNvGrpSpPr/>
                <p:nvPr/>
              </p:nvGrpSpPr>
              <p:grpSpPr>
                <a:xfrm>
                  <a:off x="1314993" y="2586445"/>
                  <a:ext cx="1053737" cy="1280160"/>
                  <a:chOff x="1314993" y="2586445"/>
                  <a:chExt cx="1053737" cy="1280160"/>
                </a:xfrm>
              </p:grpSpPr>
              <p:grpSp>
                <p:nvGrpSpPr>
                  <p:cNvPr id="84" name="Group 83"/>
                  <p:cNvGrpSpPr/>
                  <p:nvPr/>
                </p:nvGrpSpPr>
                <p:grpSpPr>
                  <a:xfrm>
                    <a:off x="1314993" y="2586445"/>
                    <a:ext cx="1053737" cy="1280160"/>
                    <a:chOff x="1314993" y="2586445"/>
                    <a:chExt cx="1053737" cy="1280160"/>
                  </a:xfrm>
                </p:grpSpPr>
                <p:sp>
                  <p:nvSpPr>
                    <p:cNvPr id="86" name="Oval 85"/>
                    <p:cNvSpPr/>
                    <p:nvPr/>
                  </p:nvSpPr>
                  <p:spPr>
                    <a:xfrm>
                      <a:off x="1314993" y="2586445"/>
                      <a:ext cx="1053737" cy="128016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Freeform 86"/>
                    <p:cNvSpPr/>
                    <p:nvPr/>
                  </p:nvSpPr>
                  <p:spPr>
                    <a:xfrm>
                      <a:off x="1401389" y="2772167"/>
                      <a:ext cx="967341" cy="1094438"/>
                    </a:xfrm>
                    <a:custGeom>
                      <a:avLst/>
                      <a:gdLst>
                        <a:gd name="connsiteX0" fmla="*/ 811276 w 967341"/>
                        <a:gd name="connsiteY0" fmla="*/ 0 h 1094438"/>
                        <a:gd name="connsiteX1" fmla="*/ 813025 w 967341"/>
                        <a:gd name="connsiteY1" fmla="*/ 1753 h 1094438"/>
                        <a:gd name="connsiteX2" fmla="*/ 967341 w 967341"/>
                        <a:gd name="connsiteY2" fmla="*/ 454358 h 1094438"/>
                        <a:gd name="connsiteX3" fmla="*/ 440472 w 967341"/>
                        <a:gd name="connsiteY3" fmla="*/ 1094438 h 1094438"/>
                        <a:gd name="connsiteX4" fmla="*/ 3584 w 967341"/>
                        <a:gd name="connsiteY4" fmla="*/ 812233 h 1094438"/>
                        <a:gd name="connsiteX5" fmla="*/ 0 w 967341"/>
                        <a:gd name="connsiteY5" fmla="*/ 804211 h 1094438"/>
                        <a:gd name="connsiteX6" fmla="*/ 76226 w 967341"/>
                        <a:gd name="connsiteY6" fmla="*/ 880617 h 1094438"/>
                        <a:gd name="connsiteX7" fmla="*/ 370803 w 967341"/>
                        <a:gd name="connsiteY7" fmla="*/ 989932 h 1094438"/>
                        <a:gd name="connsiteX8" fmla="*/ 897672 w 967341"/>
                        <a:gd name="connsiteY8" fmla="*/ 349852 h 1094438"/>
                        <a:gd name="connsiteX9" fmla="*/ 856268 w 967341"/>
                        <a:gd name="connsiteY9" fmla="*/ 100704 h 109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7341" h="1094438">
                          <a:moveTo>
                            <a:pt x="811276" y="0"/>
                          </a:moveTo>
                          <a:lnTo>
                            <a:pt x="813025" y="1753"/>
                          </a:lnTo>
                          <a:cubicBezTo>
                            <a:pt x="908369" y="117585"/>
                            <a:pt x="967341" y="277605"/>
                            <a:pt x="967341" y="454358"/>
                          </a:cubicBezTo>
                          <a:cubicBezTo>
                            <a:pt x="967341" y="807864"/>
                            <a:pt x="731454" y="1094438"/>
                            <a:pt x="440472" y="1094438"/>
                          </a:cubicBezTo>
                          <a:cubicBezTo>
                            <a:pt x="258608" y="1094438"/>
                            <a:pt x="98266" y="982495"/>
                            <a:pt x="3584" y="812233"/>
                          </a:cubicBezTo>
                          <a:lnTo>
                            <a:pt x="0" y="804211"/>
                          </a:lnTo>
                          <a:lnTo>
                            <a:pt x="76226" y="880617"/>
                          </a:lnTo>
                          <a:cubicBezTo>
                            <a:pt x="160314" y="949633"/>
                            <a:pt x="261685" y="989932"/>
                            <a:pt x="370803" y="989932"/>
                          </a:cubicBezTo>
                          <a:cubicBezTo>
                            <a:pt x="661785" y="989932"/>
                            <a:pt x="897672" y="703358"/>
                            <a:pt x="897672" y="349852"/>
                          </a:cubicBezTo>
                          <a:cubicBezTo>
                            <a:pt x="897672" y="261476"/>
                            <a:pt x="882929" y="177282"/>
                            <a:pt x="856268" y="100704"/>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5" name="Flowchart: Stored Data 9"/>
                  <p:cNvSpPr/>
                  <p:nvPr/>
                </p:nvSpPr>
                <p:spPr>
                  <a:xfrm rot="1260000">
                    <a:off x="1454752" y="2629292"/>
                    <a:ext cx="108573" cy="800099"/>
                  </a:xfrm>
                  <a:custGeom>
                    <a:avLst/>
                    <a:gdLst>
                      <a:gd name="connsiteX0" fmla="*/ 1667 w 10000"/>
                      <a:gd name="connsiteY0" fmla="*/ 0 h 10000"/>
                      <a:gd name="connsiteX1" fmla="*/ 10000 w 10000"/>
                      <a:gd name="connsiteY1" fmla="*/ 0 h 10000"/>
                      <a:gd name="connsiteX2" fmla="*/ 8333 w 10000"/>
                      <a:gd name="connsiteY2" fmla="*/ 5000 h 10000"/>
                      <a:gd name="connsiteX3" fmla="*/ 10000 w 10000"/>
                      <a:gd name="connsiteY3" fmla="*/ 10000 h 10000"/>
                      <a:gd name="connsiteX4" fmla="*/ 1667 w 10000"/>
                      <a:gd name="connsiteY4" fmla="*/ 10000 h 10000"/>
                      <a:gd name="connsiteX5" fmla="*/ 0 w 10000"/>
                      <a:gd name="connsiteY5" fmla="*/ 5000 h 10000"/>
                      <a:gd name="connsiteX6" fmla="*/ 1667 w 10000"/>
                      <a:gd name="connsiteY6" fmla="*/ 0 h 10000"/>
                      <a:gd name="connsiteX0" fmla="*/ 10654 w 11435"/>
                      <a:gd name="connsiteY0" fmla="*/ 0 h 10078"/>
                      <a:gd name="connsiteX1" fmla="*/ 10469 w 11435"/>
                      <a:gd name="connsiteY1" fmla="*/ 78 h 10078"/>
                      <a:gd name="connsiteX2" fmla="*/ 8802 w 11435"/>
                      <a:gd name="connsiteY2" fmla="*/ 5078 h 10078"/>
                      <a:gd name="connsiteX3" fmla="*/ 10469 w 11435"/>
                      <a:gd name="connsiteY3" fmla="*/ 10078 h 10078"/>
                      <a:gd name="connsiteX4" fmla="*/ 2136 w 11435"/>
                      <a:gd name="connsiteY4" fmla="*/ 10078 h 10078"/>
                      <a:gd name="connsiteX5" fmla="*/ 469 w 11435"/>
                      <a:gd name="connsiteY5" fmla="*/ 5078 h 10078"/>
                      <a:gd name="connsiteX6" fmla="*/ 10654 w 11435"/>
                      <a:gd name="connsiteY6" fmla="*/ 0 h 10078"/>
                      <a:gd name="connsiteX0" fmla="*/ 10188 w 11300"/>
                      <a:gd name="connsiteY0" fmla="*/ 0 h 10778"/>
                      <a:gd name="connsiteX1" fmla="*/ 10003 w 11300"/>
                      <a:gd name="connsiteY1" fmla="*/ 78 h 10778"/>
                      <a:gd name="connsiteX2" fmla="*/ 8336 w 11300"/>
                      <a:gd name="connsiteY2" fmla="*/ 5078 h 10778"/>
                      <a:gd name="connsiteX3" fmla="*/ 10003 w 11300"/>
                      <a:gd name="connsiteY3" fmla="*/ 10078 h 10778"/>
                      <a:gd name="connsiteX4" fmla="*/ 11300 w 11300"/>
                      <a:gd name="connsiteY4" fmla="*/ 10778 h 10778"/>
                      <a:gd name="connsiteX5" fmla="*/ 3 w 11300"/>
                      <a:gd name="connsiteY5" fmla="*/ 5078 h 10778"/>
                      <a:gd name="connsiteX6" fmla="*/ 10188 w 11300"/>
                      <a:gd name="connsiteY6" fmla="*/ 0 h 10778"/>
                      <a:gd name="connsiteX0" fmla="*/ 10188 w 11300"/>
                      <a:gd name="connsiteY0" fmla="*/ 0 h 10778"/>
                      <a:gd name="connsiteX1" fmla="*/ 10003 w 11300"/>
                      <a:gd name="connsiteY1" fmla="*/ 78 h 10778"/>
                      <a:gd name="connsiteX2" fmla="*/ 3759 w 11300"/>
                      <a:gd name="connsiteY2" fmla="*/ 5233 h 10778"/>
                      <a:gd name="connsiteX3" fmla="*/ 10003 w 11300"/>
                      <a:gd name="connsiteY3" fmla="*/ 10078 h 10778"/>
                      <a:gd name="connsiteX4" fmla="*/ 11300 w 11300"/>
                      <a:gd name="connsiteY4" fmla="*/ 10778 h 10778"/>
                      <a:gd name="connsiteX5" fmla="*/ 3 w 11300"/>
                      <a:gd name="connsiteY5" fmla="*/ 5078 h 10778"/>
                      <a:gd name="connsiteX6" fmla="*/ 10188 w 11300"/>
                      <a:gd name="connsiteY6" fmla="*/ 0 h 1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0" h="10778">
                        <a:moveTo>
                          <a:pt x="10188" y="0"/>
                        </a:moveTo>
                        <a:cubicBezTo>
                          <a:pt x="12966" y="0"/>
                          <a:pt x="7225" y="78"/>
                          <a:pt x="10003" y="78"/>
                        </a:cubicBezTo>
                        <a:cubicBezTo>
                          <a:pt x="9082" y="78"/>
                          <a:pt x="3759" y="2472"/>
                          <a:pt x="3759" y="5233"/>
                        </a:cubicBezTo>
                        <a:cubicBezTo>
                          <a:pt x="3759" y="7994"/>
                          <a:pt x="9082" y="10078"/>
                          <a:pt x="10003" y="10078"/>
                        </a:cubicBezTo>
                        <a:lnTo>
                          <a:pt x="11300" y="10778"/>
                        </a:lnTo>
                        <a:cubicBezTo>
                          <a:pt x="10379" y="10778"/>
                          <a:pt x="188" y="6874"/>
                          <a:pt x="3" y="5078"/>
                        </a:cubicBezTo>
                        <a:cubicBezTo>
                          <a:pt x="-182" y="3282"/>
                          <a:pt x="9267" y="0"/>
                          <a:pt x="1018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1" name="Group 80"/>
                <p:cNvGrpSpPr/>
                <p:nvPr/>
              </p:nvGrpSpPr>
              <p:grpSpPr>
                <a:xfrm>
                  <a:off x="1783612" y="3852317"/>
                  <a:ext cx="101447" cy="122940"/>
                  <a:chOff x="3045324" y="4641424"/>
                  <a:chExt cx="101447" cy="122940"/>
                </a:xfrm>
              </p:grpSpPr>
              <p:sp>
                <p:nvSpPr>
                  <p:cNvPr id="82" name="Flowchart: Extract 81"/>
                  <p:cNvSpPr/>
                  <p:nvPr/>
                </p:nvSpPr>
                <p:spPr>
                  <a:xfrm>
                    <a:off x="3059398" y="4691063"/>
                    <a:ext cx="73301" cy="73301"/>
                  </a:xfrm>
                  <a:prstGeom prst="flowChartExtract">
                    <a:avLst/>
                  </a:prstGeom>
                  <a:solidFill>
                    <a:schemeClr val="accent5"/>
                  </a:solidFill>
                  <a:ln w="50800" cap="rnd">
                    <a:solidFill>
                      <a:srgbClr val="D9052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Flowchart: Stored Data 82"/>
                  <p:cNvSpPr>
                    <a:spLocks noChangeAspect="1"/>
                  </p:cNvSpPr>
                  <p:nvPr/>
                </p:nvSpPr>
                <p:spPr>
                  <a:xfrm rot="16200000">
                    <a:off x="3060048" y="4626700"/>
                    <a:ext cx="72000" cy="101447"/>
                  </a:xfrm>
                  <a:prstGeom prst="flowChartOnlineStorag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75" name="N symbol"/>
            <p:cNvGrpSpPr/>
            <p:nvPr/>
          </p:nvGrpSpPr>
          <p:grpSpPr>
            <a:xfrm>
              <a:off x="3131348" y="4606462"/>
              <a:ext cx="745959" cy="565484"/>
              <a:chOff x="-2310066" y="4149839"/>
              <a:chExt cx="745959" cy="565484"/>
            </a:xfrm>
          </p:grpSpPr>
          <p:sp>
            <p:nvSpPr>
              <p:cNvPr id="76" name="Oval 75"/>
              <p:cNvSpPr/>
              <p:nvPr/>
            </p:nvSpPr>
            <p:spPr>
              <a:xfrm>
                <a:off x="-2225842" y="4149839"/>
                <a:ext cx="565484" cy="56548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b="1" dirty="0">
                  <a:solidFill>
                    <a:sysClr val="windowText" lastClr="000000"/>
                  </a:solidFill>
                  <a:latin typeface="Optima" panose="02000603060000020004" pitchFamily="2" charset="0"/>
                </a:endParaRPr>
              </a:p>
            </p:txBody>
          </p:sp>
          <p:sp>
            <p:nvSpPr>
              <p:cNvPr id="77" name="TextBox 76"/>
              <p:cNvSpPr txBox="1"/>
              <p:nvPr/>
            </p:nvSpPr>
            <p:spPr>
              <a:xfrm>
                <a:off x="-2310066" y="4159130"/>
                <a:ext cx="745959" cy="523220"/>
              </a:xfrm>
              <a:prstGeom prst="rect">
                <a:avLst/>
              </a:prstGeom>
              <a:noFill/>
            </p:spPr>
            <p:txBody>
              <a:bodyPr wrap="square" rtlCol="0">
                <a:spAutoFit/>
              </a:bodyPr>
              <a:lstStyle/>
              <a:p>
                <a:pPr algn="ctr"/>
                <a:r>
                  <a:rPr lang="fr-CH" sz="2800" b="1" dirty="0">
                    <a:latin typeface="Optima" panose="02000603060000020004" pitchFamily="2" charset="0"/>
                  </a:rPr>
                  <a:t>Ar</a:t>
                </a:r>
                <a:endParaRPr lang="en-GB" sz="2800" b="1" dirty="0">
                  <a:latin typeface="Optima" panose="02000603060000020004" pitchFamily="2" charset="0"/>
                </a:endParaRPr>
              </a:p>
            </p:txBody>
          </p:sp>
        </p:grpSp>
      </p:grpSp>
      <p:pic>
        <p:nvPicPr>
          <p:cNvPr id="72" name="Picture 71">
            <a:hlinkClick r:id="rId7"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3811699" y="4208696"/>
            <a:ext cx="331784" cy="331784"/>
          </a:xfrm>
          <a:prstGeom prst="rect">
            <a:avLst/>
          </a:prstGeom>
        </p:spPr>
      </p:pic>
      <p:pic>
        <p:nvPicPr>
          <p:cNvPr id="88" name="Picture 87">
            <a:hlinkClick r:id="rId9" action="ppaction://hlinksldjump"/>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flipV="1">
            <a:off x="992233" y="4208696"/>
            <a:ext cx="331784" cy="331784"/>
          </a:xfrm>
          <a:prstGeom prst="rect">
            <a:avLst/>
          </a:prstGeom>
        </p:spPr>
      </p:pic>
      <p:sp>
        <p:nvSpPr>
          <p:cNvPr id="67" name="Rounded Rectangle 66">
            <a:hlinkClick r:id="rId10"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 name="Rounded Rectangle 49">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ounded Rectangle 53">
            <a:hlinkClick r:id="rId11"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0" name="Grafik 39">
            <a:extLst>
              <a:ext uri="{FF2B5EF4-FFF2-40B4-BE49-F238E27FC236}">
                <a16:creationId xmlns:a16="http://schemas.microsoft.com/office/drawing/2014/main" id="{D823A73E-9071-4551-8C43-90A31BD36A78}"/>
              </a:ext>
            </a:extLst>
          </p:cNvPr>
          <p:cNvPicPr>
            <a:picLocks noChangeAspect="1"/>
          </p:cNvPicPr>
          <p:nvPr/>
        </p:nvPicPr>
        <p:blipFill>
          <a:blip r:embed="rId12"/>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4099850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1.94444E-6 3.33333E-6 L -1.94444E-6 0.22824 " pathEditMode="relative" rAng="0" ptsTypes="AA">
                                      <p:cBhvr>
                                        <p:cTn id="6" dur="2000" fill="hold"/>
                                        <p:tgtEl>
                                          <p:spTgt spid="18"/>
                                        </p:tgtEl>
                                        <p:attrNameLst>
                                          <p:attrName>ppt_x</p:attrName>
                                          <p:attrName>ppt_y</p:attrName>
                                        </p:attrNameLst>
                                      </p:cBhvr>
                                      <p:rCtr x="0" y="11412"/>
                                    </p:animMotion>
                                  </p:childTnLst>
                                </p:cTn>
                              </p:par>
                              <p:par>
                                <p:cTn id="7" presetID="10" presetClass="exit" presetSubtype="0" fill="hold" grpId="1" nodeType="withEffect">
                                  <p:stCondLst>
                                    <p:cond delay="0"/>
                                  </p:stCondLst>
                                  <p:childTnLst>
                                    <p:animEffect transition="out" filter="fade">
                                      <p:cBhvr>
                                        <p:cTn id="8" dur="500"/>
                                        <p:tgtEl>
                                          <p:spTgt spid="63"/>
                                        </p:tgtEl>
                                      </p:cBhvr>
                                    </p:animEffect>
                                    <p:set>
                                      <p:cBhvr>
                                        <p:cTn id="9" dur="1" fill="hold">
                                          <p:stCondLst>
                                            <p:cond delay="499"/>
                                          </p:stCondLst>
                                        </p:cTn>
                                        <p:tgtEl>
                                          <p:spTgt spid="63"/>
                                        </p:tgtEl>
                                        <p:attrNameLst>
                                          <p:attrName>style.visibility</p:attrName>
                                        </p:attrNameLst>
                                      </p:cBhvr>
                                      <p:to>
                                        <p:strVal val="hidden"/>
                                      </p:to>
                                    </p:set>
                                  </p:childTnLst>
                                </p:cTn>
                              </p:par>
                              <p:par>
                                <p:cTn id="10" presetID="10" presetClass="entr" presetSubtype="0" fill="hold" grpId="0" nodeType="withEffect">
                                  <p:stCondLst>
                                    <p:cond delay="2000"/>
                                  </p:stCondLst>
                                  <p:childTnLst>
                                    <p:set>
                                      <p:cBhvr>
                                        <p:cTn id="11" dur="1" fill="hold">
                                          <p:stCondLst>
                                            <p:cond delay="0"/>
                                          </p:stCondLst>
                                        </p:cTn>
                                        <p:tgtEl>
                                          <p:spTgt spid="38"/>
                                        </p:tgtEl>
                                        <p:attrNameLst>
                                          <p:attrName>style.visibility</p:attrName>
                                        </p:attrNameLst>
                                      </p:cBhvr>
                                      <p:to>
                                        <p:strVal val="visible"/>
                                      </p:to>
                                    </p:set>
                                    <p:animEffect transition="in" filter="fade">
                                      <p:cBhvr>
                                        <p:cTn id="12" dur="500"/>
                                        <p:tgtEl>
                                          <p:spTgt spid="38"/>
                                        </p:tgtEl>
                                      </p:cBhvr>
                                    </p:animEffect>
                                  </p:childTnLst>
                                </p:cTn>
                              </p:par>
                              <p:par>
                                <p:cTn id="13" presetID="42" presetClass="path" presetSubtype="0" accel="50000" decel="50000" fill="hold" nodeType="withEffect">
                                  <p:stCondLst>
                                    <p:cond delay="0"/>
                                  </p:stCondLst>
                                  <p:childTnLst>
                                    <p:animMotion origin="layout" path="M 1.94444E-6 -0.10556 L 1.94444E-6 0.14444 " pathEditMode="relative" rAng="0" ptsTypes="AA">
                                      <p:cBhvr>
                                        <p:cTn id="14" dur="3000" fill="hold"/>
                                        <p:tgtEl>
                                          <p:spTgt spid="73"/>
                                        </p:tgtEl>
                                        <p:attrNameLst>
                                          <p:attrName>ppt_x</p:attrName>
                                          <p:attrName>ppt_y</p:attrName>
                                        </p:attrNameLst>
                                      </p:cBhvr>
                                      <p:rCtr x="0" y="125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1"/>
      <p:bldP spid="3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H" dirty="0"/>
              <a:t>Objectives of the course</a:t>
            </a:r>
            <a:endParaRPr lang="en-GB" dirty="0"/>
          </a:p>
        </p:txBody>
      </p:sp>
      <p:sp>
        <p:nvSpPr>
          <p:cNvPr id="21" name="Text Placeholder 20"/>
          <p:cNvSpPr>
            <a:spLocks noGrp="1"/>
          </p:cNvSpPr>
          <p:nvPr>
            <p:ph type="body" sz="quarter" idx="13"/>
          </p:nvPr>
        </p:nvSpPr>
        <p:spPr>
          <a:xfrm>
            <a:off x="1331913" y="3778513"/>
            <a:ext cx="7343775" cy="465137"/>
          </a:xfrm>
        </p:spPr>
        <p:txBody>
          <a:bodyPr/>
          <a:lstStyle/>
          <a:p>
            <a:pPr lvl="0"/>
            <a:r>
              <a:rPr lang="en-GB" sz="2000" dirty="0"/>
              <a:t>Know about cryogenic fluids and the related risks</a:t>
            </a:r>
            <a:endParaRPr lang="fr-CH" sz="2000" dirty="0"/>
          </a:p>
        </p:txBody>
      </p:sp>
      <p:sp>
        <p:nvSpPr>
          <p:cNvPr id="22" name="Text Placeholder 21"/>
          <p:cNvSpPr>
            <a:spLocks noGrp="1"/>
          </p:cNvSpPr>
          <p:nvPr>
            <p:ph type="body" sz="quarter" idx="14"/>
          </p:nvPr>
        </p:nvSpPr>
        <p:spPr>
          <a:xfrm>
            <a:off x="1331913" y="4553729"/>
            <a:ext cx="7343775" cy="465137"/>
          </a:xfrm>
        </p:spPr>
        <p:txBody>
          <a:bodyPr/>
          <a:lstStyle/>
          <a:p>
            <a:pPr lvl="0"/>
            <a:r>
              <a:rPr lang="en-GB" sz="2000" dirty="0"/>
              <a:t>Be able to recognise a potential hazard</a:t>
            </a:r>
            <a:endParaRPr lang="fr-CH" sz="2000" dirty="0"/>
          </a:p>
        </p:txBody>
      </p:sp>
      <p:sp>
        <p:nvSpPr>
          <p:cNvPr id="23" name="Text Placeholder 22"/>
          <p:cNvSpPr>
            <a:spLocks noGrp="1"/>
          </p:cNvSpPr>
          <p:nvPr>
            <p:ph type="body" sz="quarter" idx="15"/>
          </p:nvPr>
        </p:nvSpPr>
        <p:spPr>
          <a:xfrm>
            <a:off x="1331913" y="5328944"/>
            <a:ext cx="7343775" cy="984885"/>
          </a:xfrm>
        </p:spPr>
        <p:txBody>
          <a:bodyPr>
            <a:spAutoFit/>
          </a:bodyPr>
          <a:lstStyle/>
          <a:p>
            <a:pPr lvl="0"/>
            <a:r>
              <a:rPr lang="en-GB" sz="2000" dirty="0"/>
              <a:t>Know the correct behaviour to adopt in the event of an emergency</a:t>
            </a:r>
            <a:r>
              <a:rPr lang="fr-CH" sz="2000" dirty="0"/>
              <a:t> </a:t>
            </a:r>
          </a:p>
          <a:p>
            <a:endParaRPr lang="fr-CH" sz="2000" dirty="0"/>
          </a:p>
        </p:txBody>
      </p:sp>
      <p:sp>
        <p:nvSpPr>
          <p:cNvPr id="48" name="Text Placeholder 47"/>
          <p:cNvSpPr>
            <a:spLocks noGrp="1"/>
          </p:cNvSpPr>
          <p:nvPr>
            <p:ph type="body" sz="quarter" idx="17"/>
          </p:nvPr>
        </p:nvSpPr>
        <p:spPr>
          <a:xfrm>
            <a:off x="468313" y="3694438"/>
            <a:ext cx="562465" cy="465137"/>
          </a:xfrm>
        </p:spPr>
        <p:txBody>
          <a:bodyPr/>
          <a:lstStyle/>
          <a:p>
            <a:r>
              <a:rPr lang="fr-CH" dirty="0"/>
              <a:t>1.</a:t>
            </a:r>
            <a:endParaRPr lang="en-GB" dirty="0"/>
          </a:p>
        </p:txBody>
      </p:sp>
      <p:sp>
        <p:nvSpPr>
          <p:cNvPr id="49" name="Text Placeholder 48"/>
          <p:cNvSpPr>
            <a:spLocks noGrp="1"/>
          </p:cNvSpPr>
          <p:nvPr>
            <p:ph type="body" sz="quarter" idx="18"/>
          </p:nvPr>
        </p:nvSpPr>
        <p:spPr>
          <a:xfrm>
            <a:off x="468313" y="5251941"/>
            <a:ext cx="562465" cy="465137"/>
          </a:xfrm>
        </p:spPr>
        <p:txBody>
          <a:bodyPr/>
          <a:lstStyle/>
          <a:p>
            <a:r>
              <a:rPr lang="fr-CH" dirty="0"/>
              <a:t>3.</a:t>
            </a:r>
            <a:endParaRPr lang="en-GB" dirty="0"/>
          </a:p>
        </p:txBody>
      </p:sp>
      <p:sp>
        <p:nvSpPr>
          <p:cNvPr id="50" name="Text Placeholder 49"/>
          <p:cNvSpPr>
            <a:spLocks noGrp="1"/>
          </p:cNvSpPr>
          <p:nvPr>
            <p:ph type="body" sz="quarter" idx="19"/>
          </p:nvPr>
        </p:nvSpPr>
        <p:spPr>
          <a:xfrm>
            <a:off x="468313" y="4473190"/>
            <a:ext cx="562465" cy="465137"/>
          </a:xfrm>
        </p:spPr>
        <p:txBody>
          <a:bodyPr/>
          <a:lstStyle/>
          <a:p>
            <a:r>
              <a:rPr lang="fr-CH" dirty="0"/>
              <a:t>2.</a:t>
            </a:r>
            <a:endParaRPr lang="en-GB" dirty="0"/>
          </a:p>
        </p:txBody>
      </p:sp>
      <p:sp>
        <p:nvSpPr>
          <p:cNvPr id="14" name="Rounded Rectangle 13">
            <a:hlinkClick r:id="rId4" action="ppaction://hlinksldjump"/>
            <a:hlinkHover r:id="" action="ppaction://noaction" highlightClick="1"/>
          </p:cNvPr>
          <p:cNvSpPr/>
          <p:nvPr/>
        </p:nvSpPr>
        <p:spPr>
          <a:xfrm flipH="1">
            <a:off x="7390084"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Text Placeholder 3"/>
          <p:cNvSpPr>
            <a:spLocks noGrp="1"/>
          </p:cNvSpPr>
          <p:nvPr>
            <p:ph type="body" sz="quarter" idx="4294967295"/>
          </p:nvPr>
        </p:nvSpPr>
        <p:spPr>
          <a:xfrm>
            <a:off x="376689" y="988805"/>
            <a:ext cx="8298999" cy="2234458"/>
          </a:xfrm>
        </p:spPr>
        <p:txBody>
          <a:bodyPr numCol="1" spcCol="360000">
            <a:spAutoFit/>
          </a:bodyPr>
          <a:lstStyle/>
          <a:p>
            <a:pPr marL="0" indent="0">
              <a:buNone/>
            </a:pPr>
            <a:r>
              <a:rPr lang="en-US" sz="1600" i="1" dirty="0"/>
              <a:t>The aim of this e-learning course is to raise your awareness or remind you of important information about cryogenic hazards, the various related risks and the responsibilities and expected </a:t>
            </a:r>
            <a:r>
              <a:rPr lang="en-GB" sz="1600" i="1" dirty="0"/>
              <a:t>behaviour </a:t>
            </a:r>
            <a:r>
              <a:rPr lang="en-US" sz="1600" i="1" dirty="0"/>
              <a:t>of everyone accessing the ESS site, particularly premises and facilities that contain cryogenic installations and/or equipment. As for any other risk, ESS </a:t>
            </a:r>
            <a:r>
              <a:rPr lang="en-GB" sz="1600" i="1" dirty="0"/>
              <a:t>endeavours</a:t>
            </a:r>
            <a:r>
              <a:rPr lang="en-US" sz="1600" i="1" dirty="0"/>
              <a:t> to take all the necessary actions to reduce and manage cryogenic hazards, including training you to be the principal actor in matters of safety. </a:t>
            </a:r>
          </a:p>
          <a:p>
            <a:pPr marL="0" indent="0">
              <a:buNone/>
            </a:pPr>
            <a:endParaRPr lang="en-US" sz="1600" i="1" dirty="0"/>
          </a:p>
          <a:p>
            <a:pPr marL="0" indent="0">
              <a:buNone/>
            </a:pPr>
            <a:r>
              <a:rPr lang="en-US" sz="2000" b="1" i="1" dirty="0"/>
              <a:t>After completing this course, you will:</a:t>
            </a:r>
            <a:r>
              <a:rPr lang="fr-CH" sz="2000" b="1" dirty="0"/>
              <a:t> </a:t>
            </a:r>
          </a:p>
        </p:txBody>
      </p:sp>
      <p:pic>
        <p:nvPicPr>
          <p:cNvPr id="6" name="Grafik 5">
            <a:extLst>
              <a:ext uri="{FF2B5EF4-FFF2-40B4-BE49-F238E27FC236}">
                <a16:creationId xmlns:a16="http://schemas.microsoft.com/office/drawing/2014/main" id="{7B6F0E9D-D559-4DC2-BB3A-E5C49F0B6F28}"/>
              </a:ext>
            </a:extLst>
          </p:cNvPr>
          <p:cNvPicPr>
            <a:picLocks noChangeAspect="1"/>
          </p:cNvPicPr>
          <p:nvPr/>
        </p:nvPicPr>
        <p:blipFill>
          <a:blip r:embed="rId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413229000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1"/>
          </p:nvPr>
        </p:nvSpPr>
        <p:spPr>
          <a:xfrm>
            <a:off x="468313" y="692696"/>
            <a:ext cx="7488065" cy="369332"/>
          </a:xfrm>
        </p:spPr>
        <p:txBody>
          <a:bodyPr/>
          <a:lstStyle/>
          <a:p>
            <a:r>
              <a:rPr lang="en-GB" dirty="0">
                <a:solidFill>
                  <a:schemeClr val="accent1"/>
                </a:solidFill>
              </a:rPr>
              <a:t>Cryogenic fluid behaviour</a:t>
            </a:r>
          </a:p>
        </p:txBody>
      </p:sp>
      <p:sp>
        <p:nvSpPr>
          <p:cNvPr id="12" name="Title 11"/>
          <p:cNvSpPr>
            <a:spLocks noGrp="1"/>
          </p:cNvSpPr>
          <p:nvPr>
            <p:ph type="title"/>
          </p:nvPr>
        </p:nvSpPr>
        <p:spPr/>
        <p:txBody>
          <a:bodyPr/>
          <a:lstStyle/>
          <a:p>
            <a:r>
              <a:rPr lang="en-GB" dirty="0"/>
              <a:t>Basics</a:t>
            </a:r>
          </a:p>
        </p:txBody>
      </p:sp>
      <p:grpSp>
        <p:nvGrpSpPr>
          <p:cNvPr id="160" name="Group 159"/>
          <p:cNvGrpSpPr/>
          <p:nvPr/>
        </p:nvGrpSpPr>
        <p:grpSpPr>
          <a:xfrm>
            <a:off x="458505" y="2401516"/>
            <a:ext cx="2615887" cy="1426468"/>
            <a:chOff x="468313" y="3215659"/>
            <a:chExt cx="2615887" cy="1426468"/>
          </a:xfrm>
        </p:grpSpPr>
        <p:pic>
          <p:nvPicPr>
            <p:cNvPr id="161" name="Picture 16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178" name="Picture 17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180" name="Picture 17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181" name="Group 180"/>
          <p:cNvGrpSpPr/>
          <p:nvPr/>
        </p:nvGrpSpPr>
        <p:grpSpPr>
          <a:xfrm>
            <a:off x="606266" y="2162302"/>
            <a:ext cx="3028559" cy="1651502"/>
            <a:chOff x="468313" y="3215659"/>
            <a:chExt cx="2615887" cy="1426468"/>
          </a:xfrm>
        </p:grpSpPr>
        <p:pic>
          <p:nvPicPr>
            <p:cNvPr id="182" name="Picture 18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183" name="Picture 18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191" name="Picture 19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192" name="Group 191"/>
          <p:cNvGrpSpPr/>
          <p:nvPr/>
        </p:nvGrpSpPr>
        <p:grpSpPr>
          <a:xfrm>
            <a:off x="179821" y="1963064"/>
            <a:ext cx="3447831" cy="1880135"/>
            <a:chOff x="468313" y="3215659"/>
            <a:chExt cx="2615887" cy="1426468"/>
          </a:xfrm>
        </p:grpSpPr>
        <p:pic>
          <p:nvPicPr>
            <p:cNvPr id="193" name="Picture 19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194" name="Picture 19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195" name="Picture 19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196" name="Group 195"/>
          <p:cNvGrpSpPr/>
          <p:nvPr/>
        </p:nvGrpSpPr>
        <p:grpSpPr>
          <a:xfrm>
            <a:off x="78438" y="1683557"/>
            <a:ext cx="4065263" cy="2216827"/>
            <a:chOff x="468313" y="3215659"/>
            <a:chExt cx="2615887" cy="1426468"/>
          </a:xfrm>
        </p:grpSpPr>
        <p:pic>
          <p:nvPicPr>
            <p:cNvPr id="197" name="Picture 19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06" name="Picture 20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16" name="Picture 21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217" name="Group 216"/>
          <p:cNvGrpSpPr/>
          <p:nvPr/>
        </p:nvGrpSpPr>
        <p:grpSpPr>
          <a:xfrm>
            <a:off x="-73652" y="1467676"/>
            <a:ext cx="4844850" cy="2641943"/>
            <a:chOff x="468313" y="3215659"/>
            <a:chExt cx="2615887" cy="1426468"/>
          </a:xfrm>
        </p:grpSpPr>
        <p:pic>
          <p:nvPicPr>
            <p:cNvPr id="218" name="Picture 2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19" name="Picture 21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22" name="Picture 22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sp>
        <p:nvSpPr>
          <p:cNvPr id="223" name="TextBox 222"/>
          <p:cNvSpPr txBox="1"/>
          <p:nvPr/>
        </p:nvSpPr>
        <p:spPr>
          <a:xfrm>
            <a:off x="1143421" y="3082373"/>
            <a:ext cx="1296194" cy="400110"/>
          </a:xfrm>
          <a:prstGeom prst="rect">
            <a:avLst/>
          </a:prstGeom>
          <a:noFill/>
        </p:spPr>
        <p:txBody>
          <a:bodyPr wrap="square" rtlCol="0">
            <a:spAutoFit/>
          </a:bodyPr>
          <a:lstStyle/>
          <a:p>
            <a:pPr algn="ctr"/>
            <a:r>
              <a:rPr lang="en-GB" sz="2000" b="1" dirty="0">
                <a:latin typeface="Optima" panose="02000603060000020004" pitchFamily="2" charset="0"/>
              </a:rPr>
              <a:t>Helium</a:t>
            </a:r>
          </a:p>
        </p:txBody>
      </p:sp>
      <p:sp>
        <p:nvSpPr>
          <p:cNvPr id="224" name="TextBox 223"/>
          <p:cNvSpPr txBox="1"/>
          <p:nvPr/>
        </p:nvSpPr>
        <p:spPr>
          <a:xfrm>
            <a:off x="5193827" y="2172596"/>
            <a:ext cx="2901600" cy="1258372"/>
          </a:xfrm>
          <a:prstGeom prst="roundRect">
            <a:avLst>
              <a:gd name="adj" fmla="val 8570"/>
            </a:avLst>
          </a:prstGeom>
          <a:solidFill>
            <a:schemeClr val="bg2">
              <a:alpha val="72000"/>
            </a:schemeClr>
          </a:solidFill>
          <a:ln w="6350">
            <a:solidFill>
              <a:schemeClr val="tx1"/>
            </a:solidFill>
          </a:ln>
        </p:spPr>
        <p:txBody>
          <a:bodyPr wrap="square" rtlCol="0">
            <a:spAutoFit/>
          </a:bodyPr>
          <a:lstStyle/>
          <a:p>
            <a:pPr algn="ctr"/>
            <a:r>
              <a:rPr lang="en-GB" dirty="0"/>
              <a:t>All elements, including cryogens, </a:t>
            </a:r>
            <a:r>
              <a:rPr lang="en-GB" b="1" dirty="0"/>
              <a:t>expand</a:t>
            </a:r>
            <a:r>
              <a:rPr lang="en-GB" dirty="0"/>
              <a:t> when </a:t>
            </a:r>
            <a:r>
              <a:rPr lang="en-GB" b="1" dirty="0"/>
              <a:t>evaporating from liquid to gas</a:t>
            </a:r>
            <a:r>
              <a:rPr lang="en-GB" dirty="0"/>
              <a:t>. </a:t>
            </a:r>
          </a:p>
        </p:txBody>
      </p:sp>
      <p:grpSp>
        <p:nvGrpSpPr>
          <p:cNvPr id="225" name="Group 224"/>
          <p:cNvGrpSpPr/>
          <p:nvPr/>
        </p:nvGrpSpPr>
        <p:grpSpPr>
          <a:xfrm>
            <a:off x="3194817" y="4523647"/>
            <a:ext cx="2615887" cy="1426468"/>
            <a:chOff x="468313" y="3215659"/>
            <a:chExt cx="2615887" cy="1426468"/>
          </a:xfrm>
        </p:grpSpPr>
        <p:pic>
          <p:nvPicPr>
            <p:cNvPr id="226" name="Picture 2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27" name="Picture 22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28" name="Picture 22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229" name="Group 228"/>
          <p:cNvGrpSpPr/>
          <p:nvPr/>
        </p:nvGrpSpPr>
        <p:grpSpPr>
          <a:xfrm>
            <a:off x="2802660" y="4284433"/>
            <a:ext cx="3028559" cy="1651502"/>
            <a:chOff x="468313" y="3215659"/>
            <a:chExt cx="2615887" cy="1426468"/>
          </a:xfrm>
        </p:grpSpPr>
        <p:pic>
          <p:nvPicPr>
            <p:cNvPr id="230" name="Picture 22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31" name="Picture 23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32" name="Picture 23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233" name="Group 232"/>
          <p:cNvGrpSpPr/>
          <p:nvPr/>
        </p:nvGrpSpPr>
        <p:grpSpPr>
          <a:xfrm>
            <a:off x="2629797" y="4085195"/>
            <a:ext cx="3447831" cy="1880135"/>
            <a:chOff x="468313" y="3215659"/>
            <a:chExt cx="2615887" cy="1426468"/>
          </a:xfrm>
        </p:grpSpPr>
        <p:pic>
          <p:nvPicPr>
            <p:cNvPr id="234" name="Picture 23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35" name="Picture 23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36" name="Picture 23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237" name="Group 236"/>
          <p:cNvGrpSpPr/>
          <p:nvPr/>
        </p:nvGrpSpPr>
        <p:grpSpPr>
          <a:xfrm>
            <a:off x="2330149" y="3805688"/>
            <a:ext cx="4065263" cy="2216827"/>
            <a:chOff x="468313" y="3215659"/>
            <a:chExt cx="2615887" cy="1426468"/>
          </a:xfrm>
        </p:grpSpPr>
        <p:pic>
          <p:nvPicPr>
            <p:cNvPr id="238" name="Picture 23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39" name="Picture 2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40" name="Picture 23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241" name="Group 240"/>
          <p:cNvGrpSpPr/>
          <p:nvPr/>
        </p:nvGrpSpPr>
        <p:grpSpPr>
          <a:xfrm>
            <a:off x="1717892" y="3589807"/>
            <a:ext cx="4844850" cy="2641943"/>
            <a:chOff x="468313" y="3215659"/>
            <a:chExt cx="2615887" cy="1426468"/>
          </a:xfrm>
        </p:grpSpPr>
        <p:pic>
          <p:nvPicPr>
            <p:cNvPr id="242" name="Picture 24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43" name="Picture 24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44" name="Picture 24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245" name="Group 244"/>
          <p:cNvGrpSpPr/>
          <p:nvPr/>
        </p:nvGrpSpPr>
        <p:grpSpPr>
          <a:xfrm>
            <a:off x="6012496" y="4651424"/>
            <a:ext cx="2615887" cy="1426468"/>
            <a:chOff x="3262208" y="3215659"/>
            <a:chExt cx="2615887" cy="1426468"/>
          </a:xfrm>
        </p:grpSpPr>
        <p:pic>
          <p:nvPicPr>
            <p:cNvPr id="246" name="Picture 24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51458" y="3215659"/>
              <a:ext cx="2221019" cy="1227337"/>
            </a:xfrm>
            <a:prstGeom prst="rect">
              <a:avLst/>
            </a:prstGeom>
          </p:spPr>
        </p:pic>
        <p:pic>
          <p:nvPicPr>
            <p:cNvPr id="247" name="Picture 24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62208" y="3475014"/>
              <a:ext cx="1711409" cy="945726"/>
            </a:xfrm>
            <a:prstGeom prst="rect">
              <a:avLst/>
            </a:prstGeom>
          </p:spPr>
        </p:pic>
        <p:pic>
          <p:nvPicPr>
            <p:cNvPr id="248" name="Picture 24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644181" y="3407663"/>
              <a:ext cx="2233914" cy="1234464"/>
            </a:xfrm>
            <a:prstGeom prst="rect">
              <a:avLst/>
            </a:prstGeom>
          </p:spPr>
        </p:pic>
      </p:grpSp>
      <p:grpSp>
        <p:nvGrpSpPr>
          <p:cNvPr id="249" name="Group 248"/>
          <p:cNvGrpSpPr/>
          <p:nvPr/>
        </p:nvGrpSpPr>
        <p:grpSpPr>
          <a:xfrm>
            <a:off x="5943670" y="4416485"/>
            <a:ext cx="3028559" cy="1651502"/>
            <a:chOff x="468313" y="3215659"/>
            <a:chExt cx="2615887" cy="1426468"/>
          </a:xfrm>
        </p:grpSpPr>
        <p:pic>
          <p:nvPicPr>
            <p:cNvPr id="250" name="Picture 24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51" name="Picture 25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52" name="Picture 25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253" name="Group 252"/>
          <p:cNvGrpSpPr/>
          <p:nvPr/>
        </p:nvGrpSpPr>
        <p:grpSpPr>
          <a:xfrm>
            <a:off x="5543719" y="4226819"/>
            <a:ext cx="3447831" cy="1880135"/>
            <a:chOff x="468313" y="3215659"/>
            <a:chExt cx="2615887" cy="1426468"/>
          </a:xfrm>
        </p:grpSpPr>
        <p:pic>
          <p:nvPicPr>
            <p:cNvPr id="254" name="Picture 2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55" name="Picture 2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56" name="Picture 25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257" name="Group 256"/>
          <p:cNvGrpSpPr/>
          <p:nvPr/>
        </p:nvGrpSpPr>
        <p:grpSpPr>
          <a:xfrm>
            <a:off x="4924527" y="3822312"/>
            <a:ext cx="4065263" cy="2216827"/>
            <a:chOff x="468313" y="3215659"/>
            <a:chExt cx="2615887" cy="1426468"/>
          </a:xfrm>
        </p:grpSpPr>
        <p:pic>
          <p:nvPicPr>
            <p:cNvPr id="258" name="Picture 25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59" name="Picture 25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60" name="Picture 25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grpSp>
        <p:nvGrpSpPr>
          <p:cNvPr id="261" name="Group 260"/>
          <p:cNvGrpSpPr/>
          <p:nvPr/>
        </p:nvGrpSpPr>
        <p:grpSpPr>
          <a:xfrm>
            <a:off x="4889830" y="3584005"/>
            <a:ext cx="4844850" cy="2641943"/>
            <a:chOff x="468313" y="3215659"/>
            <a:chExt cx="2615887" cy="1426468"/>
          </a:xfrm>
        </p:grpSpPr>
        <p:pic>
          <p:nvPicPr>
            <p:cNvPr id="262" name="Picture 26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7563" y="3215659"/>
              <a:ext cx="2221019" cy="1227337"/>
            </a:xfrm>
            <a:prstGeom prst="rect">
              <a:avLst/>
            </a:prstGeom>
          </p:spPr>
        </p:pic>
        <p:pic>
          <p:nvPicPr>
            <p:cNvPr id="263" name="Picture 26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8313" y="3475014"/>
              <a:ext cx="1711409" cy="945726"/>
            </a:xfrm>
            <a:prstGeom prst="rect">
              <a:avLst/>
            </a:prstGeom>
          </p:spPr>
        </p:pic>
        <p:pic>
          <p:nvPicPr>
            <p:cNvPr id="264" name="Picture 26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0286" y="3407663"/>
              <a:ext cx="2233914" cy="1234464"/>
            </a:xfrm>
            <a:prstGeom prst="rect">
              <a:avLst/>
            </a:prstGeom>
          </p:spPr>
        </p:pic>
      </p:grpSp>
      <p:sp>
        <p:nvSpPr>
          <p:cNvPr id="265" name="TextBox 264"/>
          <p:cNvSpPr txBox="1"/>
          <p:nvPr/>
        </p:nvSpPr>
        <p:spPr>
          <a:xfrm>
            <a:off x="6747465" y="5271386"/>
            <a:ext cx="1296194" cy="400110"/>
          </a:xfrm>
          <a:prstGeom prst="rect">
            <a:avLst/>
          </a:prstGeom>
          <a:noFill/>
        </p:spPr>
        <p:txBody>
          <a:bodyPr wrap="square" rtlCol="0">
            <a:spAutoFit/>
          </a:bodyPr>
          <a:lstStyle/>
          <a:p>
            <a:pPr algn="ctr"/>
            <a:r>
              <a:rPr lang="en-GB" sz="2000" b="1" dirty="0">
                <a:latin typeface="Optima" panose="02000603060000020004" pitchFamily="2" charset="0"/>
              </a:rPr>
              <a:t>Argon</a:t>
            </a:r>
          </a:p>
        </p:txBody>
      </p:sp>
      <p:sp>
        <p:nvSpPr>
          <p:cNvPr id="266" name="TextBox 265"/>
          <p:cNvSpPr txBox="1"/>
          <p:nvPr/>
        </p:nvSpPr>
        <p:spPr>
          <a:xfrm>
            <a:off x="3688552" y="5271386"/>
            <a:ext cx="1296194" cy="400110"/>
          </a:xfrm>
          <a:prstGeom prst="rect">
            <a:avLst/>
          </a:prstGeom>
          <a:noFill/>
        </p:spPr>
        <p:txBody>
          <a:bodyPr wrap="square" rtlCol="0">
            <a:spAutoFit/>
          </a:bodyPr>
          <a:lstStyle/>
          <a:p>
            <a:pPr algn="ctr"/>
            <a:r>
              <a:rPr lang="en-GB" sz="2000" b="1" dirty="0">
                <a:latin typeface="Optima" panose="02000603060000020004" pitchFamily="2" charset="0"/>
              </a:rPr>
              <a:t>Nitrogen</a:t>
            </a:r>
          </a:p>
        </p:txBody>
      </p:sp>
      <p:sp>
        <p:nvSpPr>
          <p:cNvPr id="267"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ounded Rectangle 68">
            <a:hlinkClick r:id="rId7"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0" name="Group 69"/>
          <p:cNvGrpSpPr/>
          <p:nvPr/>
        </p:nvGrpSpPr>
        <p:grpSpPr>
          <a:xfrm>
            <a:off x="8182899" y="6412687"/>
            <a:ext cx="550908" cy="255374"/>
            <a:chOff x="4428260" y="2822914"/>
            <a:chExt cx="550908" cy="255374"/>
          </a:xfrm>
        </p:grpSpPr>
        <p:grpSp>
          <p:nvGrpSpPr>
            <p:cNvPr id="71" name="Group 70"/>
            <p:cNvGrpSpPr/>
            <p:nvPr/>
          </p:nvGrpSpPr>
          <p:grpSpPr>
            <a:xfrm flipH="1">
              <a:off x="4471715" y="2822914"/>
              <a:ext cx="486897" cy="255374"/>
              <a:chOff x="7694093" y="1499285"/>
              <a:chExt cx="486897" cy="255374"/>
            </a:xfrm>
          </p:grpSpPr>
          <p:sp>
            <p:nvSpPr>
              <p:cNvPr id="73" name="Rounded Rectangle 7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Flowchart: Extract 7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Freeform 7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2" name="TextBox 71"/>
            <p:cNvSpPr txBox="1"/>
            <p:nvPr/>
          </p:nvSpPr>
          <p:spPr>
            <a:xfrm>
              <a:off x="4428260"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76" name="Rounded Rectangle 75">
            <a:hlinkClick r:id="rId8" action="ppaction://hlinksldjump"/>
            <a:hlinkHover r:id="" action="ppaction://noaction" highlightClick="1"/>
          </p:cNvPr>
          <p:cNvSpPr/>
          <p:nvPr/>
        </p:nvSpPr>
        <p:spPr>
          <a:xfrm flipH="1">
            <a:off x="8219796" y="6352622"/>
            <a:ext cx="542537" cy="352978"/>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Rounded Rectangle 76">
            <a:hlinkClick r:id="rId9"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8" name="Grafik 77">
            <a:extLst>
              <a:ext uri="{FF2B5EF4-FFF2-40B4-BE49-F238E27FC236}">
                <a16:creationId xmlns:a16="http://schemas.microsoft.com/office/drawing/2014/main" id="{5584F879-B338-4670-8AAB-B7A49527CAA1}"/>
              </a:ext>
            </a:extLst>
          </p:cNvPr>
          <p:cNvPicPr>
            <a:picLocks noChangeAspect="1"/>
          </p:cNvPicPr>
          <p:nvPr/>
        </p:nvPicPr>
        <p:blipFill>
          <a:blip r:embed="rId10"/>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699401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500"/>
                                  </p:stCondLst>
                                  <p:childTnLst>
                                    <p:set>
                                      <p:cBhvr>
                                        <p:cTn id="6" dur="1" fill="hold">
                                          <p:stCondLst>
                                            <p:cond delay="0"/>
                                          </p:stCondLst>
                                        </p:cTn>
                                        <p:tgtEl>
                                          <p:spTgt spid="181"/>
                                        </p:tgtEl>
                                        <p:attrNameLst>
                                          <p:attrName>style.visibility</p:attrName>
                                        </p:attrNameLst>
                                      </p:cBhvr>
                                      <p:to>
                                        <p:strVal val="visible"/>
                                      </p:to>
                                    </p:set>
                                    <p:animEffect transition="in" filter="fade">
                                      <p:cBhvr>
                                        <p:cTn id="7" dur="1000"/>
                                        <p:tgtEl>
                                          <p:spTgt spid="181"/>
                                        </p:tgtEl>
                                      </p:cBhvr>
                                    </p:animEffect>
                                  </p:childTnLst>
                                </p:cTn>
                              </p:par>
                              <p:par>
                                <p:cTn id="8" presetID="10" presetClass="entr" presetSubtype="0" fill="hold" nodeType="withEffect">
                                  <p:stCondLst>
                                    <p:cond delay="1750"/>
                                  </p:stCondLst>
                                  <p:childTnLst>
                                    <p:set>
                                      <p:cBhvr>
                                        <p:cTn id="9" dur="1" fill="hold">
                                          <p:stCondLst>
                                            <p:cond delay="0"/>
                                          </p:stCondLst>
                                        </p:cTn>
                                        <p:tgtEl>
                                          <p:spTgt spid="192"/>
                                        </p:tgtEl>
                                        <p:attrNameLst>
                                          <p:attrName>style.visibility</p:attrName>
                                        </p:attrNameLst>
                                      </p:cBhvr>
                                      <p:to>
                                        <p:strVal val="visible"/>
                                      </p:to>
                                    </p:set>
                                    <p:animEffect transition="in" filter="fade">
                                      <p:cBhvr>
                                        <p:cTn id="10" dur="1000"/>
                                        <p:tgtEl>
                                          <p:spTgt spid="192"/>
                                        </p:tgtEl>
                                      </p:cBhvr>
                                    </p:animEffect>
                                  </p:childTnLst>
                                </p:cTn>
                              </p:par>
                              <p:par>
                                <p:cTn id="11" presetID="10" presetClass="entr" presetSubtype="0" fill="hold" nodeType="withEffect">
                                  <p:stCondLst>
                                    <p:cond delay="2000"/>
                                  </p:stCondLst>
                                  <p:childTnLst>
                                    <p:set>
                                      <p:cBhvr>
                                        <p:cTn id="12" dur="1" fill="hold">
                                          <p:stCondLst>
                                            <p:cond delay="0"/>
                                          </p:stCondLst>
                                        </p:cTn>
                                        <p:tgtEl>
                                          <p:spTgt spid="196"/>
                                        </p:tgtEl>
                                        <p:attrNameLst>
                                          <p:attrName>style.visibility</p:attrName>
                                        </p:attrNameLst>
                                      </p:cBhvr>
                                      <p:to>
                                        <p:strVal val="visible"/>
                                      </p:to>
                                    </p:set>
                                    <p:animEffect transition="in" filter="fade">
                                      <p:cBhvr>
                                        <p:cTn id="13" dur="1000"/>
                                        <p:tgtEl>
                                          <p:spTgt spid="196"/>
                                        </p:tgtEl>
                                      </p:cBhvr>
                                    </p:animEffect>
                                  </p:childTnLst>
                                </p:cTn>
                              </p:par>
                              <p:par>
                                <p:cTn id="14" presetID="10" presetClass="entr" presetSubtype="0" fill="hold" nodeType="withEffect">
                                  <p:stCondLst>
                                    <p:cond delay="2250"/>
                                  </p:stCondLst>
                                  <p:childTnLst>
                                    <p:set>
                                      <p:cBhvr>
                                        <p:cTn id="15" dur="1" fill="hold">
                                          <p:stCondLst>
                                            <p:cond delay="0"/>
                                          </p:stCondLst>
                                        </p:cTn>
                                        <p:tgtEl>
                                          <p:spTgt spid="217"/>
                                        </p:tgtEl>
                                        <p:attrNameLst>
                                          <p:attrName>style.visibility</p:attrName>
                                        </p:attrNameLst>
                                      </p:cBhvr>
                                      <p:to>
                                        <p:strVal val="visible"/>
                                      </p:to>
                                    </p:set>
                                    <p:animEffect transition="in" filter="fade">
                                      <p:cBhvr>
                                        <p:cTn id="16" dur="1000"/>
                                        <p:tgtEl>
                                          <p:spTgt spid="217"/>
                                        </p:tgtEl>
                                      </p:cBhvr>
                                    </p:animEffect>
                                  </p:childTnLst>
                                </p:cTn>
                              </p:par>
                              <p:par>
                                <p:cTn id="17" presetID="10" presetClass="entr" presetSubtype="0" fill="hold" nodeType="withEffect">
                                  <p:stCondLst>
                                    <p:cond delay="1500"/>
                                  </p:stCondLst>
                                  <p:childTnLst>
                                    <p:set>
                                      <p:cBhvr>
                                        <p:cTn id="18" dur="1" fill="hold">
                                          <p:stCondLst>
                                            <p:cond delay="0"/>
                                          </p:stCondLst>
                                        </p:cTn>
                                        <p:tgtEl>
                                          <p:spTgt spid="229"/>
                                        </p:tgtEl>
                                        <p:attrNameLst>
                                          <p:attrName>style.visibility</p:attrName>
                                        </p:attrNameLst>
                                      </p:cBhvr>
                                      <p:to>
                                        <p:strVal val="visible"/>
                                      </p:to>
                                    </p:set>
                                    <p:animEffect transition="in" filter="fade">
                                      <p:cBhvr>
                                        <p:cTn id="19" dur="1000"/>
                                        <p:tgtEl>
                                          <p:spTgt spid="229"/>
                                        </p:tgtEl>
                                      </p:cBhvr>
                                    </p:animEffect>
                                  </p:childTnLst>
                                </p:cTn>
                              </p:par>
                              <p:par>
                                <p:cTn id="20" presetID="10" presetClass="entr" presetSubtype="0" fill="hold" nodeType="withEffect">
                                  <p:stCondLst>
                                    <p:cond delay="1750"/>
                                  </p:stCondLst>
                                  <p:childTnLst>
                                    <p:set>
                                      <p:cBhvr>
                                        <p:cTn id="21" dur="1" fill="hold">
                                          <p:stCondLst>
                                            <p:cond delay="0"/>
                                          </p:stCondLst>
                                        </p:cTn>
                                        <p:tgtEl>
                                          <p:spTgt spid="233"/>
                                        </p:tgtEl>
                                        <p:attrNameLst>
                                          <p:attrName>style.visibility</p:attrName>
                                        </p:attrNameLst>
                                      </p:cBhvr>
                                      <p:to>
                                        <p:strVal val="visible"/>
                                      </p:to>
                                    </p:set>
                                    <p:animEffect transition="in" filter="fade">
                                      <p:cBhvr>
                                        <p:cTn id="22" dur="1000"/>
                                        <p:tgtEl>
                                          <p:spTgt spid="233"/>
                                        </p:tgtEl>
                                      </p:cBhvr>
                                    </p:animEffect>
                                  </p:childTnLst>
                                </p:cTn>
                              </p:par>
                              <p:par>
                                <p:cTn id="23" presetID="10" presetClass="entr" presetSubtype="0" fill="hold" nodeType="withEffect">
                                  <p:stCondLst>
                                    <p:cond delay="2000"/>
                                  </p:stCondLst>
                                  <p:childTnLst>
                                    <p:set>
                                      <p:cBhvr>
                                        <p:cTn id="24" dur="1" fill="hold">
                                          <p:stCondLst>
                                            <p:cond delay="0"/>
                                          </p:stCondLst>
                                        </p:cTn>
                                        <p:tgtEl>
                                          <p:spTgt spid="237"/>
                                        </p:tgtEl>
                                        <p:attrNameLst>
                                          <p:attrName>style.visibility</p:attrName>
                                        </p:attrNameLst>
                                      </p:cBhvr>
                                      <p:to>
                                        <p:strVal val="visible"/>
                                      </p:to>
                                    </p:set>
                                    <p:animEffect transition="in" filter="fade">
                                      <p:cBhvr>
                                        <p:cTn id="25" dur="1000"/>
                                        <p:tgtEl>
                                          <p:spTgt spid="237"/>
                                        </p:tgtEl>
                                      </p:cBhvr>
                                    </p:animEffect>
                                  </p:childTnLst>
                                </p:cTn>
                              </p:par>
                              <p:par>
                                <p:cTn id="26" presetID="10" presetClass="entr" presetSubtype="0" fill="hold" nodeType="withEffect">
                                  <p:stCondLst>
                                    <p:cond delay="2750"/>
                                  </p:stCondLst>
                                  <p:childTnLst>
                                    <p:set>
                                      <p:cBhvr>
                                        <p:cTn id="27" dur="1" fill="hold">
                                          <p:stCondLst>
                                            <p:cond delay="0"/>
                                          </p:stCondLst>
                                        </p:cTn>
                                        <p:tgtEl>
                                          <p:spTgt spid="241"/>
                                        </p:tgtEl>
                                        <p:attrNameLst>
                                          <p:attrName>style.visibility</p:attrName>
                                        </p:attrNameLst>
                                      </p:cBhvr>
                                      <p:to>
                                        <p:strVal val="visible"/>
                                      </p:to>
                                    </p:set>
                                    <p:animEffect transition="in" filter="fade">
                                      <p:cBhvr>
                                        <p:cTn id="28" dur="1000"/>
                                        <p:tgtEl>
                                          <p:spTgt spid="241"/>
                                        </p:tgtEl>
                                      </p:cBhvr>
                                    </p:animEffect>
                                  </p:childTnLst>
                                </p:cTn>
                              </p:par>
                              <p:par>
                                <p:cTn id="29" presetID="10" presetClass="entr" presetSubtype="0" fill="hold" nodeType="withEffect">
                                  <p:stCondLst>
                                    <p:cond delay="1500"/>
                                  </p:stCondLst>
                                  <p:childTnLst>
                                    <p:set>
                                      <p:cBhvr>
                                        <p:cTn id="30" dur="1" fill="hold">
                                          <p:stCondLst>
                                            <p:cond delay="0"/>
                                          </p:stCondLst>
                                        </p:cTn>
                                        <p:tgtEl>
                                          <p:spTgt spid="249"/>
                                        </p:tgtEl>
                                        <p:attrNameLst>
                                          <p:attrName>style.visibility</p:attrName>
                                        </p:attrNameLst>
                                      </p:cBhvr>
                                      <p:to>
                                        <p:strVal val="visible"/>
                                      </p:to>
                                    </p:set>
                                    <p:animEffect transition="in" filter="fade">
                                      <p:cBhvr>
                                        <p:cTn id="31" dur="1000"/>
                                        <p:tgtEl>
                                          <p:spTgt spid="249"/>
                                        </p:tgtEl>
                                      </p:cBhvr>
                                    </p:animEffect>
                                  </p:childTnLst>
                                </p:cTn>
                              </p:par>
                              <p:par>
                                <p:cTn id="32" presetID="10" presetClass="entr" presetSubtype="0" fill="hold" nodeType="withEffect">
                                  <p:stCondLst>
                                    <p:cond delay="1750"/>
                                  </p:stCondLst>
                                  <p:childTnLst>
                                    <p:set>
                                      <p:cBhvr>
                                        <p:cTn id="33" dur="1" fill="hold">
                                          <p:stCondLst>
                                            <p:cond delay="0"/>
                                          </p:stCondLst>
                                        </p:cTn>
                                        <p:tgtEl>
                                          <p:spTgt spid="253"/>
                                        </p:tgtEl>
                                        <p:attrNameLst>
                                          <p:attrName>style.visibility</p:attrName>
                                        </p:attrNameLst>
                                      </p:cBhvr>
                                      <p:to>
                                        <p:strVal val="visible"/>
                                      </p:to>
                                    </p:set>
                                    <p:animEffect transition="in" filter="fade">
                                      <p:cBhvr>
                                        <p:cTn id="34" dur="1000"/>
                                        <p:tgtEl>
                                          <p:spTgt spid="253"/>
                                        </p:tgtEl>
                                      </p:cBhvr>
                                    </p:animEffect>
                                  </p:childTnLst>
                                </p:cTn>
                              </p:par>
                              <p:par>
                                <p:cTn id="35" presetID="10" presetClass="entr" presetSubtype="0" fill="hold" nodeType="withEffect">
                                  <p:stCondLst>
                                    <p:cond delay="2000"/>
                                  </p:stCondLst>
                                  <p:childTnLst>
                                    <p:set>
                                      <p:cBhvr>
                                        <p:cTn id="36" dur="1" fill="hold">
                                          <p:stCondLst>
                                            <p:cond delay="0"/>
                                          </p:stCondLst>
                                        </p:cTn>
                                        <p:tgtEl>
                                          <p:spTgt spid="257"/>
                                        </p:tgtEl>
                                        <p:attrNameLst>
                                          <p:attrName>style.visibility</p:attrName>
                                        </p:attrNameLst>
                                      </p:cBhvr>
                                      <p:to>
                                        <p:strVal val="visible"/>
                                      </p:to>
                                    </p:set>
                                    <p:animEffect transition="in" filter="fade">
                                      <p:cBhvr>
                                        <p:cTn id="37" dur="1000"/>
                                        <p:tgtEl>
                                          <p:spTgt spid="257"/>
                                        </p:tgtEl>
                                      </p:cBhvr>
                                    </p:animEffect>
                                  </p:childTnLst>
                                </p:cTn>
                              </p:par>
                              <p:par>
                                <p:cTn id="38" presetID="10" presetClass="entr" presetSubtype="0" fill="hold" nodeType="withEffect">
                                  <p:stCondLst>
                                    <p:cond delay="2250"/>
                                  </p:stCondLst>
                                  <p:childTnLst>
                                    <p:set>
                                      <p:cBhvr>
                                        <p:cTn id="39" dur="1" fill="hold">
                                          <p:stCondLst>
                                            <p:cond delay="0"/>
                                          </p:stCondLst>
                                        </p:cTn>
                                        <p:tgtEl>
                                          <p:spTgt spid="261"/>
                                        </p:tgtEl>
                                        <p:attrNameLst>
                                          <p:attrName>style.visibility</p:attrName>
                                        </p:attrNameLst>
                                      </p:cBhvr>
                                      <p:to>
                                        <p:strVal val="visible"/>
                                      </p:to>
                                    </p:set>
                                    <p:animEffect transition="in" filter="fade">
                                      <p:cBhvr>
                                        <p:cTn id="40" dur="1000"/>
                                        <p:tgtEl>
                                          <p:spTgt spid="261"/>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67"/>
                                        </p:tgtEl>
                                        <p:attrNameLst>
                                          <p:attrName>style.visibility</p:attrName>
                                        </p:attrNameLst>
                                      </p:cBhvr>
                                      <p:to>
                                        <p:strVal val="visible"/>
                                      </p:to>
                                    </p:set>
                                    <p:animEffect transition="in" filter="wipe(left)">
                                      <p:cBhvr>
                                        <p:cTn id="43" dur="4000"/>
                                        <p:tgtEl>
                                          <p:spTgt spid="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fr-CH" dirty="0"/>
              <a:t>2. </a:t>
            </a:r>
            <a:r>
              <a:rPr lang="fr-CH" dirty="0" err="1"/>
              <a:t>Hazards</a:t>
            </a:r>
            <a:endParaRPr lang="en-GB" dirty="0"/>
          </a:p>
        </p:txBody>
      </p:sp>
      <p:sp>
        <p:nvSpPr>
          <p:cNvPr id="3" name="Text Placeholder 2"/>
          <p:cNvSpPr>
            <a:spLocks noGrp="1"/>
          </p:cNvSpPr>
          <p:nvPr>
            <p:ph type="body" sz="quarter" idx="11"/>
          </p:nvPr>
        </p:nvSpPr>
        <p:spPr/>
        <p:txBody>
          <a:bodyPr/>
          <a:lstStyle/>
          <a:p>
            <a:endParaRPr lang="en-GB"/>
          </a:p>
        </p:txBody>
      </p:sp>
      <p:sp>
        <p:nvSpPr>
          <p:cNvPr id="29" name="Rounded Rectangle 28">
            <a:hlinkClick r:id="rId4"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a:hlinkClick r:id="rId4"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Grafik 6">
            <a:extLst>
              <a:ext uri="{FF2B5EF4-FFF2-40B4-BE49-F238E27FC236}">
                <a16:creationId xmlns:a16="http://schemas.microsoft.com/office/drawing/2014/main" id="{76274AE1-302E-4395-AFDC-AB78E69A52F3}"/>
              </a:ext>
            </a:extLst>
          </p:cNvPr>
          <p:cNvPicPr>
            <a:picLocks noChangeAspect="1"/>
          </p:cNvPicPr>
          <p:nvPr/>
        </p:nvPicPr>
        <p:blipFill>
          <a:blip r:embed="rId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93229565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1"/>
          </p:nvPr>
        </p:nvSpPr>
        <p:spPr/>
        <p:txBody>
          <a:bodyPr/>
          <a:lstStyle/>
          <a:p>
            <a:r>
              <a:rPr lang="fr-CH" dirty="0" err="1"/>
              <a:t>Signage</a:t>
            </a:r>
            <a:endParaRPr lang="en-GB" dirty="0"/>
          </a:p>
        </p:txBody>
      </p:sp>
      <p:sp>
        <p:nvSpPr>
          <p:cNvPr id="3" name="Title 2"/>
          <p:cNvSpPr>
            <a:spLocks noGrp="1"/>
          </p:cNvSpPr>
          <p:nvPr>
            <p:ph type="title"/>
          </p:nvPr>
        </p:nvSpPr>
        <p:spPr/>
        <p:txBody>
          <a:bodyPr/>
          <a:lstStyle/>
          <a:p>
            <a:r>
              <a:rPr lang="en-GB"/>
              <a:t>Hazards</a:t>
            </a:r>
            <a:endParaRPr lang="en-GB" dirty="0"/>
          </a:p>
        </p:txBody>
      </p:sp>
      <p:sp>
        <p:nvSpPr>
          <p:cNvPr id="46" name="Rounded Rectangle 45">
            <a:hlinkClick r:id="rId4"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ounded Rectangle 25">
            <a:hlinkClick r:id="rId4"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0" name="Picture 2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07216" y="3636722"/>
            <a:ext cx="1655770" cy="1437568"/>
          </a:xfrm>
          <a:prstGeom prst="rect">
            <a:avLst/>
          </a:prstGeom>
        </p:spPr>
      </p:pic>
      <p:pic>
        <p:nvPicPr>
          <p:cNvPr id="31" name="Picture 30"/>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737461" y="3624620"/>
            <a:ext cx="1682182" cy="1440000"/>
          </a:xfrm>
          <a:prstGeom prst="rect">
            <a:avLst/>
          </a:prstGeom>
        </p:spPr>
      </p:pic>
      <p:pic>
        <p:nvPicPr>
          <p:cNvPr id="32" name="Picture 31"/>
          <p:cNvPicPr>
            <a:picLocks noChangeAspect="1"/>
          </p:cNvPicPr>
          <p:nvPr/>
        </p:nvPicPr>
        <p:blipFill rotWithShape="1">
          <a:blip r:embed="rId7" cstate="print">
            <a:extLst>
              <a:ext uri="{28A0092B-C50C-407E-A947-70E740481C1C}">
                <a14:useLocalDpi xmlns:a14="http://schemas.microsoft.com/office/drawing/2010/main" val="0"/>
              </a:ext>
            </a:extLst>
          </a:blip>
          <a:srcRect b="25867"/>
          <a:stretch/>
        </p:blipFill>
        <p:spPr>
          <a:xfrm>
            <a:off x="5790928" y="3624620"/>
            <a:ext cx="1653655" cy="1440000"/>
          </a:xfrm>
          <a:prstGeom prst="rect">
            <a:avLst/>
          </a:prstGeom>
        </p:spPr>
      </p:pic>
      <p:sp>
        <p:nvSpPr>
          <p:cNvPr id="33" name="Text Placeholder 15"/>
          <p:cNvSpPr>
            <a:spLocks noGrp="1"/>
          </p:cNvSpPr>
          <p:nvPr>
            <p:ph type="body" sz="quarter" idx="12"/>
          </p:nvPr>
        </p:nvSpPr>
        <p:spPr>
          <a:xfrm>
            <a:off x="1725656" y="5063346"/>
            <a:ext cx="1542229" cy="295625"/>
          </a:xfrm>
        </p:spPr>
        <p:txBody>
          <a:bodyPr>
            <a:noAutofit/>
          </a:bodyPr>
          <a:lstStyle/>
          <a:p>
            <a:pPr algn="ctr"/>
            <a:r>
              <a:rPr lang="en-GB" sz="2000" dirty="0"/>
              <a:t>Cold surfaces</a:t>
            </a:r>
          </a:p>
        </p:txBody>
      </p:sp>
      <p:sp>
        <p:nvSpPr>
          <p:cNvPr id="34" name="Text Placeholder 15"/>
          <p:cNvSpPr>
            <a:spLocks noGrp="1"/>
          </p:cNvSpPr>
          <p:nvPr>
            <p:ph type="body" sz="quarter" idx="12"/>
          </p:nvPr>
        </p:nvSpPr>
        <p:spPr>
          <a:xfrm>
            <a:off x="3737461" y="5063346"/>
            <a:ext cx="1682182" cy="295625"/>
          </a:xfrm>
        </p:spPr>
        <p:txBody>
          <a:bodyPr>
            <a:noAutofit/>
          </a:bodyPr>
          <a:lstStyle/>
          <a:p>
            <a:pPr algn="ctr"/>
            <a:r>
              <a:rPr lang="en-GB" sz="2000" dirty="0"/>
              <a:t>Oxygen Deficiency Hazard (ODH)</a:t>
            </a:r>
          </a:p>
        </p:txBody>
      </p:sp>
      <p:sp>
        <p:nvSpPr>
          <p:cNvPr id="35" name="Text Placeholder 15"/>
          <p:cNvSpPr>
            <a:spLocks noGrp="1"/>
          </p:cNvSpPr>
          <p:nvPr>
            <p:ph type="body" sz="quarter" idx="12"/>
          </p:nvPr>
        </p:nvSpPr>
        <p:spPr>
          <a:xfrm>
            <a:off x="5790928" y="5063346"/>
            <a:ext cx="1658400" cy="295625"/>
          </a:xfrm>
        </p:spPr>
        <p:txBody>
          <a:bodyPr>
            <a:noAutofit/>
          </a:bodyPr>
          <a:lstStyle/>
          <a:p>
            <a:pPr algn="ctr"/>
            <a:r>
              <a:rPr lang="en-GB" sz="2000" dirty="0"/>
              <a:t>Pressure release</a:t>
            </a:r>
          </a:p>
        </p:txBody>
      </p:sp>
      <p:sp>
        <p:nvSpPr>
          <p:cNvPr id="36" name="Text Placeholder 15"/>
          <p:cNvSpPr>
            <a:spLocks noGrp="1"/>
          </p:cNvSpPr>
          <p:nvPr>
            <p:ph type="body" sz="quarter" idx="12"/>
          </p:nvPr>
        </p:nvSpPr>
        <p:spPr>
          <a:xfrm>
            <a:off x="468314" y="3019679"/>
            <a:ext cx="8207374" cy="250825"/>
          </a:xfrm>
        </p:spPr>
        <p:txBody>
          <a:bodyPr>
            <a:noAutofit/>
          </a:bodyPr>
          <a:lstStyle/>
          <a:p>
            <a:r>
              <a:rPr lang="en-GB" sz="2000" b="0" dirty="0"/>
              <a:t>The following warning signs indicate:</a:t>
            </a:r>
          </a:p>
        </p:txBody>
      </p:sp>
      <p:pic>
        <p:nvPicPr>
          <p:cNvPr id="13" name="Grafik 12">
            <a:extLst>
              <a:ext uri="{FF2B5EF4-FFF2-40B4-BE49-F238E27FC236}">
                <a16:creationId xmlns:a16="http://schemas.microsoft.com/office/drawing/2014/main" id="{0675CC2D-6364-45BD-AB63-E249FC9DEC18}"/>
              </a:ext>
            </a:extLst>
          </p:cNvPr>
          <p:cNvPicPr>
            <a:picLocks noChangeAspect="1"/>
          </p:cNvPicPr>
          <p:nvPr/>
        </p:nvPicPr>
        <p:blipFill>
          <a:blip r:embed="rId8"/>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98520318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468313" y="692696"/>
            <a:ext cx="7488000" cy="369332"/>
          </a:xfrm>
        </p:spPr>
        <p:txBody>
          <a:bodyPr>
            <a:normAutofit fontScale="92500" lnSpcReduction="20000"/>
          </a:bodyPr>
          <a:lstStyle/>
          <a:p>
            <a:r>
              <a:rPr lang="en-GB" dirty="0"/>
              <a:t>Cryogenic-related hazards: physical</a:t>
            </a:r>
          </a:p>
        </p:txBody>
      </p:sp>
      <p:sp>
        <p:nvSpPr>
          <p:cNvPr id="3" name="Title 2"/>
          <p:cNvSpPr>
            <a:spLocks noGrp="1"/>
          </p:cNvSpPr>
          <p:nvPr>
            <p:ph type="title"/>
          </p:nvPr>
        </p:nvSpPr>
        <p:spPr>
          <a:xfrm>
            <a:off x="468000" y="299357"/>
            <a:ext cx="7488000" cy="430887"/>
          </a:xfrm>
        </p:spPr>
        <p:txBody>
          <a:bodyPr/>
          <a:lstStyle/>
          <a:p>
            <a:r>
              <a:rPr lang="en-GB" dirty="0"/>
              <a:t>Hazards</a:t>
            </a:r>
          </a:p>
        </p:txBody>
      </p:sp>
      <p:sp>
        <p:nvSpPr>
          <p:cNvPr id="5" name="Text Placeholder 4"/>
          <p:cNvSpPr>
            <a:spLocks noGrp="1"/>
          </p:cNvSpPr>
          <p:nvPr>
            <p:ph type="body" sz="quarter" idx="12"/>
          </p:nvPr>
        </p:nvSpPr>
        <p:spPr/>
        <p:txBody>
          <a:bodyPr>
            <a:noAutofit/>
          </a:bodyPr>
          <a:lstStyle/>
          <a:p>
            <a:r>
              <a:rPr lang="en-GB" sz="2000" b="0" dirty="0"/>
              <a:t>There are two classes of hazards related to cryogenics: </a:t>
            </a:r>
            <a:r>
              <a:rPr lang="en-GB" sz="2000" b="1" dirty="0"/>
              <a:t>physical </a:t>
            </a:r>
            <a:r>
              <a:rPr lang="en-GB" sz="2000" b="0" dirty="0"/>
              <a:t>and</a:t>
            </a:r>
            <a:r>
              <a:rPr lang="en-GB" sz="2000" b="1" dirty="0"/>
              <a:t> physiological.</a:t>
            </a:r>
          </a:p>
        </p:txBody>
      </p:sp>
      <p:sp>
        <p:nvSpPr>
          <p:cNvPr id="8" name="Text Placeholder 4"/>
          <p:cNvSpPr>
            <a:spLocks noGrp="1"/>
          </p:cNvSpPr>
          <p:nvPr>
            <p:ph type="body" sz="quarter" idx="13"/>
          </p:nvPr>
        </p:nvSpPr>
        <p:spPr>
          <a:xfrm>
            <a:off x="468314" y="2109448"/>
            <a:ext cx="8207374" cy="369332"/>
          </a:xfrm>
        </p:spPr>
        <p:txBody>
          <a:bodyPr>
            <a:spAutoFit/>
          </a:bodyPr>
          <a:lstStyle/>
          <a:p>
            <a:pPr algn="ctr"/>
            <a:r>
              <a:rPr lang="en-GB" sz="1800" b="1" dirty="0"/>
              <a:t>Physical hazards </a:t>
            </a:r>
            <a:r>
              <a:rPr lang="en-GB" sz="1800" dirty="0"/>
              <a:t>include:</a:t>
            </a:r>
            <a:endParaRPr lang="en-GB" sz="1800" b="1" dirty="0"/>
          </a:p>
        </p:txBody>
      </p:sp>
      <p:sp>
        <p:nvSpPr>
          <p:cNvPr id="44" name="Oval 43"/>
          <p:cNvSpPr/>
          <p:nvPr/>
        </p:nvSpPr>
        <p:spPr>
          <a:xfrm>
            <a:off x="6753993" y="2721339"/>
            <a:ext cx="1429821" cy="142982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a:off x="7332066" y="3059198"/>
            <a:ext cx="273674" cy="754101"/>
            <a:chOff x="2052084" y="2380903"/>
            <a:chExt cx="1416433" cy="3902938"/>
          </a:xfrm>
        </p:grpSpPr>
        <p:grpSp>
          <p:nvGrpSpPr>
            <p:cNvPr id="28" name="Group 27"/>
            <p:cNvGrpSpPr/>
            <p:nvPr/>
          </p:nvGrpSpPr>
          <p:grpSpPr>
            <a:xfrm>
              <a:off x="2147777" y="2499441"/>
              <a:ext cx="1225063" cy="1254642"/>
              <a:chOff x="5018568" y="2541181"/>
              <a:chExt cx="1225063" cy="1254642"/>
            </a:xfrm>
          </p:grpSpPr>
          <p:sp>
            <p:nvSpPr>
              <p:cNvPr id="41" name="Freeform 40"/>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 name="Freeform 41"/>
              <p:cNvSpPr/>
              <p:nvPr/>
            </p:nvSpPr>
            <p:spPr>
              <a:xfrm flipH="1">
                <a:off x="5616305" y="2541181"/>
                <a:ext cx="627326"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9" name="Rectangle 28"/>
            <p:cNvSpPr/>
            <p:nvPr/>
          </p:nvSpPr>
          <p:spPr>
            <a:xfrm>
              <a:off x="2126512" y="3168502"/>
              <a:ext cx="648586" cy="2923954"/>
            </a:xfrm>
            <a:prstGeom prst="rect">
              <a:avLst/>
            </a:prstGeom>
            <a:solidFill>
              <a:srgbClr val="003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ectangle 29"/>
            <p:cNvSpPr/>
            <p:nvPr/>
          </p:nvSpPr>
          <p:spPr>
            <a:xfrm>
              <a:off x="2745514" y="3168503"/>
              <a:ext cx="648588" cy="2923955"/>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 name="Group 30"/>
            <p:cNvGrpSpPr/>
            <p:nvPr/>
          </p:nvGrpSpPr>
          <p:grpSpPr>
            <a:xfrm>
              <a:off x="2562447" y="2380903"/>
              <a:ext cx="395718" cy="199052"/>
              <a:chOff x="5178056" y="2483316"/>
              <a:chExt cx="395718" cy="483168"/>
            </a:xfrm>
          </p:grpSpPr>
          <p:sp>
            <p:nvSpPr>
              <p:cNvPr id="39" name="Freeform 38"/>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Freeform 39"/>
              <p:cNvSpPr/>
              <p:nvPr/>
            </p:nvSpPr>
            <p:spPr>
              <a:xfrm>
                <a:off x="5361123"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 name="Group 31"/>
            <p:cNvGrpSpPr/>
            <p:nvPr/>
          </p:nvGrpSpPr>
          <p:grpSpPr>
            <a:xfrm flipH="1">
              <a:off x="2052084" y="6081823"/>
              <a:ext cx="1416433" cy="202018"/>
              <a:chOff x="5515985" y="3025753"/>
              <a:chExt cx="1416433" cy="202018"/>
            </a:xfrm>
          </p:grpSpPr>
          <p:sp>
            <p:nvSpPr>
              <p:cNvPr id="37" name="Freeform 36"/>
              <p:cNvSpPr/>
              <p:nvPr/>
            </p:nvSpPr>
            <p:spPr>
              <a:xfrm>
                <a:off x="5515985"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 name="Freeform 3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 name="Group 33"/>
            <p:cNvGrpSpPr/>
            <p:nvPr/>
          </p:nvGrpSpPr>
          <p:grpSpPr>
            <a:xfrm flipH="1">
              <a:off x="2052084" y="3004103"/>
              <a:ext cx="1416433" cy="202018"/>
              <a:chOff x="5515985" y="3025753"/>
              <a:chExt cx="1416433" cy="202018"/>
            </a:xfrm>
          </p:grpSpPr>
          <p:sp>
            <p:nvSpPr>
              <p:cNvPr id="36" name="Freeform 3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Freeform 34"/>
              <p:cNvSpPr/>
              <p:nvPr/>
            </p:nvSpPr>
            <p:spPr>
              <a:xfrm>
                <a:off x="5515985"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6" name="Group 45"/>
          <p:cNvGrpSpPr/>
          <p:nvPr/>
        </p:nvGrpSpPr>
        <p:grpSpPr>
          <a:xfrm>
            <a:off x="6781096" y="2996995"/>
            <a:ext cx="1291726" cy="933082"/>
            <a:chOff x="7248597" y="3366018"/>
            <a:chExt cx="832371" cy="601266"/>
          </a:xfrm>
        </p:grpSpPr>
        <p:grpSp>
          <p:nvGrpSpPr>
            <p:cNvPr id="47" name="Group 46"/>
            <p:cNvGrpSpPr/>
            <p:nvPr/>
          </p:nvGrpSpPr>
          <p:grpSpPr>
            <a:xfrm>
              <a:off x="7703458" y="3658287"/>
              <a:ext cx="377510" cy="297673"/>
              <a:chOff x="6770751" y="2847175"/>
              <a:chExt cx="377510" cy="297673"/>
            </a:xfrm>
          </p:grpSpPr>
          <p:sp>
            <p:nvSpPr>
              <p:cNvPr id="144" name="Lightning Bolt 143"/>
              <p:cNvSpPr/>
              <p:nvPr/>
            </p:nvSpPr>
            <p:spPr>
              <a:xfrm rot="21017890">
                <a:off x="6770751" y="2847175"/>
                <a:ext cx="297673" cy="297673"/>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5" name="Freeform 144"/>
              <p:cNvSpPr/>
              <p:nvPr/>
            </p:nvSpPr>
            <p:spPr>
              <a:xfrm rot="7834149">
                <a:off x="6931827" y="2808152"/>
                <a:ext cx="69572" cy="363297"/>
              </a:xfrm>
              <a:custGeom>
                <a:avLst/>
                <a:gdLst>
                  <a:gd name="connsiteX0" fmla="*/ 0 w 69572"/>
                  <a:gd name="connsiteY0" fmla="*/ 344569 h 363297"/>
                  <a:gd name="connsiteX1" fmla="*/ 7047 w 69572"/>
                  <a:gd name="connsiteY1" fmla="*/ 241477 h 363297"/>
                  <a:gd name="connsiteX2" fmla="*/ 32547 w 69572"/>
                  <a:gd name="connsiteY2" fmla="*/ 249821 h 363297"/>
                  <a:gd name="connsiteX3" fmla="*/ 19859 w 69572"/>
                  <a:gd name="connsiteY3" fmla="*/ 145918 h 363297"/>
                  <a:gd name="connsiteX4" fmla="*/ 46706 w 69572"/>
                  <a:gd name="connsiteY4" fmla="*/ 152640 h 363297"/>
                  <a:gd name="connsiteX5" fmla="*/ 51119 w 69572"/>
                  <a:gd name="connsiteY5" fmla="*/ 0 h 363297"/>
                  <a:gd name="connsiteX6" fmla="*/ 69572 w 69572"/>
                  <a:gd name="connsiteY6" fmla="*/ 49908 h 363297"/>
                  <a:gd name="connsiteX7" fmla="*/ 69572 w 69572"/>
                  <a:gd name="connsiteY7" fmla="*/ 363297 h 36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72" h="363297">
                    <a:moveTo>
                      <a:pt x="0" y="344569"/>
                    </a:moveTo>
                    <a:lnTo>
                      <a:pt x="7047" y="241477"/>
                    </a:lnTo>
                    <a:lnTo>
                      <a:pt x="32547" y="249821"/>
                    </a:lnTo>
                    <a:lnTo>
                      <a:pt x="19859" y="145918"/>
                    </a:lnTo>
                    <a:lnTo>
                      <a:pt x="46706" y="152640"/>
                    </a:lnTo>
                    <a:lnTo>
                      <a:pt x="51119" y="0"/>
                    </a:lnTo>
                    <a:lnTo>
                      <a:pt x="69572" y="49908"/>
                    </a:lnTo>
                    <a:lnTo>
                      <a:pt x="69572" y="363297"/>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 name="Lightning Bolt 47"/>
            <p:cNvSpPr/>
            <p:nvPr/>
          </p:nvSpPr>
          <p:spPr>
            <a:xfrm rot="4367982">
              <a:off x="7504580" y="3790623"/>
              <a:ext cx="176661" cy="176661"/>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Lightning Bolt 48"/>
            <p:cNvSpPr/>
            <p:nvPr/>
          </p:nvSpPr>
          <p:spPr>
            <a:xfrm rot="10498344">
              <a:off x="7454531" y="3376375"/>
              <a:ext cx="255086" cy="255086"/>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 name="Group 49"/>
            <p:cNvGrpSpPr/>
            <p:nvPr/>
          </p:nvGrpSpPr>
          <p:grpSpPr>
            <a:xfrm rot="7844388">
              <a:off x="7488611" y="3424855"/>
              <a:ext cx="544737" cy="468828"/>
              <a:chOff x="2913709" y="3864170"/>
              <a:chExt cx="544737" cy="468828"/>
            </a:xfrm>
          </p:grpSpPr>
          <p:grpSp>
            <p:nvGrpSpPr>
              <p:cNvPr id="101" name="Group 100"/>
              <p:cNvGrpSpPr/>
              <p:nvPr/>
            </p:nvGrpSpPr>
            <p:grpSpPr>
              <a:xfrm rot="5972406">
                <a:off x="3056152" y="3870738"/>
                <a:ext cx="408862" cy="395726"/>
                <a:chOff x="2880097" y="3766098"/>
                <a:chExt cx="408862" cy="395726"/>
              </a:xfrm>
            </p:grpSpPr>
            <p:grpSp>
              <p:nvGrpSpPr>
                <p:cNvPr id="123" name="Group 122"/>
                <p:cNvGrpSpPr/>
                <p:nvPr/>
              </p:nvGrpSpPr>
              <p:grpSpPr>
                <a:xfrm>
                  <a:off x="2880097" y="3766098"/>
                  <a:ext cx="131330" cy="131330"/>
                  <a:chOff x="2922103" y="3448277"/>
                  <a:chExt cx="131330" cy="131330"/>
                </a:xfrm>
              </p:grpSpPr>
              <p:sp>
                <p:nvSpPr>
                  <p:cNvPr id="142" name="Oval 1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reeform 1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4" name="Group 123"/>
                <p:cNvGrpSpPr/>
                <p:nvPr/>
              </p:nvGrpSpPr>
              <p:grpSpPr>
                <a:xfrm rot="3485213">
                  <a:off x="2918438" y="3816964"/>
                  <a:ext cx="185979" cy="191355"/>
                  <a:chOff x="2700506" y="3941582"/>
                  <a:chExt cx="185979" cy="191355"/>
                </a:xfrm>
              </p:grpSpPr>
              <p:sp>
                <p:nvSpPr>
                  <p:cNvPr id="140" name="Oval 1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Freeform 1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5" name="Group 124"/>
                <p:cNvGrpSpPr/>
                <p:nvPr/>
              </p:nvGrpSpPr>
              <p:grpSpPr>
                <a:xfrm rot="19523239">
                  <a:off x="3102980" y="3816468"/>
                  <a:ext cx="185979" cy="190955"/>
                  <a:chOff x="2442219" y="4049627"/>
                  <a:chExt cx="185979" cy="190955"/>
                </a:xfrm>
              </p:grpSpPr>
              <p:sp>
                <p:nvSpPr>
                  <p:cNvPr id="138" name="Oval 1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Freeform 1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6" name="Group 125"/>
                <p:cNvGrpSpPr/>
                <p:nvPr/>
              </p:nvGrpSpPr>
              <p:grpSpPr>
                <a:xfrm rot="3577180">
                  <a:off x="2935530" y="3972739"/>
                  <a:ext cx="185979" cy="192191"/>
                  <a:chOff x="2700506" y="4361529"/>
                  <a:chExt cx="185979" cy="192191"/>
                </a:xfrm>
              </p:grpSpPr>
              <p:sp>
                <p:nvSpPr>
                  <p:cNvPr id="136" name="Oval 1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reeform 1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7" name="Group 126"/>
                <p:cNvGrpSpPr/>
                <p:nvPr/>
              </p:nvGrpSpPr>
              <p:grpSpPr>
                <a:xfrm>
                  <a:off x="3048557" y="3808685"/>
                  <a:ext cx="131330" cy="131330"/>
                  <a:chOff x="3381304" y="4011286"/>
                  <a:chExt cx="131330" cy="131330"/>
                </a:xfrm>
              </p:grpSpPr>
              <p:sp>
                <p:nvSpPr>
                  <p:cNvPr id="134" name="Oval 1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5" name="Freeform 1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8" name="Group 127"/>
                <p:cNvGrpSpPr/>
                <p:nvPr/>
              </p:nvGrpSpPr>
              <p:grpSpPr>
                <a:xfrm rot="3967968">
                  <a:off x="3008227" y="3923999"/>
                  <a:ext cx="136148" cy="131330"/>
                  <a:chOff x="3053432" y="4104276"/>
                  <a:chExt cx="136148" cy="131330"/>
                </a:xfrm>
              </p:grpSpPr>
              <p:sp>
                <p:nvSpPr>
                  <p:cNvPr id="132" name="Oval 1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Freeform 1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9" name="Group 128"/>
                <p:cNvGrpSpPr/>
                <p:nvPr/>
              </p:nvGrpSpPr>
              <p:grpSpPr>
                <a:xfrm>
                  <a:off x="3092918" y="3910035"/>
                  <a:ext cx="185979" cy="192845"/>
                  <a:chOff x="3026108" y="3765549"/>
                  <a:chExt cx="185979" cy="192845"/>
                </a:xfrm>
              </p:grpSpPr>
              <p:sp>
                <p:nvSpPr>
                  <p:cNvPr id="130" name="Oval 1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Freeform 1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02" name="Group 101"/>
              <p:cNvGrpSpPr/>
              <p:nvPr/>
            </p:nvGrpSpPr>
            <p:grpSpPr>
              <a:xfrm>
                <a:off x="2913709" y="3937272"/>
                <a:ext cx="131330" cy="131330"/>
                <a:chOff x="2922103" y="3448277"/>
                <a:chExt cx="131330" cy="131330"/>
              </a:xfrm>
            </p:grpSpPr>
            <p:sp>
              <p:nvSpPr>
                <p:cNvPr id="121" name="Oval 1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Freeform 1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 name="Group 102"/>
              <p:cNvGrpSpPr/>
              <p:nvPr/>
            </p:nvGrpSpPr>
            <p:grpSpPr>
              <a:xfrm rot="3485213">
                <a:off x="2952050" y="3988138"/>
                <a:ext cx="185979" cy="191355"/>
                <a:chOff x="2700506" y="3941582"/>
                <a:chExt cx="185979" cy="191355"/>
              </a:xfrm>
            </p:grpSpPr>
            <p:sp>
              <p:nvSpPr>
                <p:cNvPr id="119" name="Oval 1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Freeform 1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4" name="Group 103"/>
              <p:cNvGrpSpPr/>
              <p:nvPr/>
            </p:nvGrpSpPr>
            <p:grpSpPr>
              <a:xfrm rot="19523239">
                <a:off x="3136592" y="3987642"/>
                <a:ext cx="185979" cy="190955"/>
                <a:chOff x="2442219" y="4049627"/>
                <a:chExt cx="185979" cy="190955"/>
              </a:xfrm>
            </p:grpSpPr>
            <p:sp>
              <p:nvSpPr>
                <p:cNvPr id="117" name="Oval 1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8" name="Freeform 1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5" name="Group 104"/>
              <p:cNvGrpSpPr/>
              <p:nvPr/>
            </p:nvGrpSpPr>
            <p:grpSpPr>
              <a:xfrm rot="3577180">
                <a:off x="2969142" y="4143913"/>
                <a:ext cx="185979" cy="192191"/>
                <a:chOff x="2700506" y="4361529"/>
                <a:chExt cx="185979" cy="192191"/>
              </a:xfrm>
            </p:grpSpPr>
            <p:sp>
              <p:nvSpPr>
                <p:cNvPr id="115" name="Oval 1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reeform 1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6" name="Group 105"/>
              <p:cNvGrpSpPr/>
              <p:nvPr/>
            </p:nvGrpSpPr>
            <p:grpSpPr>
              <a:xfrm>
                <a:off x="3082169" y="3979859"/>
                <a:ext cx="131330" cy="131330"/>
                <a:chOff x="3381304" y="4011286"/>
                <a:chExt cx="131330" cy="131330"/>
              </a:xfrm>
            </p:grpSpPr>
            <p:sp>
              <p:nvSpPr>
                <p:cNvPr id="113" name="Oval 1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4" name="Freeform 1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7" name="Group 106"/>
              <p:cNvGrpSpPr/>
              <p:nvPr/>
            </p:nvGrpSpPr>
            <p:grpSpPr>
              <a:xfrm rot="3967968">
                <a:off x="3041839" y="4095173"/>
                <a:ext cx="136148" cy="131330"/>
                <a:chOff x="3053432" y="4104276"/>
                <a:chExt cx="136148" cy="131330"/>
              </a:xfrm>
            </p:grpSpPr>
            <p:sp>
              <p:nvSpPr>
                <p:cNvPr id="111" name="Oval 1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reeform 1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8" name="Group 107"/>
              <p:cNvGrpSpPr/>
              <p:nvPr/>
            </p:nvGrpSpPr>
            <p:grpSpPr>
              <a:xfrm>
                <a:off x="3126530" y="4081209"/>
                <a:ext cx="185979" cy="192845"/>
                <a:chOff x="3026108" y="3765549"/>
                <a:chExt cx="185979" cy="192845"/>
              </a:xfrm>
            </p:grpSpPr>
            <p:sp>
              <p:nvSpPr>
                <p:cNvPr id="109" name="Oval 1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Freeform 1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1" name="Group 50"/>
            <p:cNvGrpSpPr/>
            <p:nvPr/>
          </p:nvGrpSpPr>
          <p:grpSpPr>
            <a:xfrm rot="5972406">
              <a:off x="7547443" y="3426588"/>
              <a:ext cx="408862" cy="395726"/>
              <a:chOff x="2880097" y="3766098"/>
              <a:chExt cx="408862" cy="395726"/>
            </a:xfrm>
          </p:grpSpPr>
          <p:grpSp>
            <p:nvGrpSpPr>
              <p:cNvPr id="80" name="Group 79"/>
              <p:cNvGrpSpPr/>
              <p:nvPr/>
            </p:nvGrpSpPr>
            <p:grpSpPr>
              <a:xfrm>
                <a:off x="2880097" y="3766098"/>
                <a:ext cx="131330" cy="131330"/>
                <a:chOff x="2922103" y="3448277"/>
                <a:chExt cx="131330" cy="131330"/>
              </a:xfrm>
            </p:grpSpPr>
            <p:sp>
              <p:nvSpPr>
                <p:cNvPr id="99" name="Oval 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0" name="Freeform 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1" name="Group 80"/>
              <p:cNvGrpSpPr/>
              <p:nvPr/>
            </p:nvGrpSpPr>
            <p:grpSpPr>
              <a:xfrm rot="3485213">
                <a:off x="2918438" y="3816964"/>
                <a:ext cx="185979" cy="191355"/>
                <a:chOff x="2700506" y="3941582"/>
                <a:chExt cx="185979" cy="191355"/>
              </a:xfrm>
            </p:grpSpPr>
            <p:sp>
              <p:nvSpPr>
                <p:cNvPr id="97" name="Oval 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Freeform 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2" name="Group 81"/>
              <p:cNvGrpSpPr/>
              <p:nvPr/>
            </p:nvGrpSpPr>
            <p:grpSpPr>
              <a:xfrm rot="19523239">
                <a:off x="3102980" y="3816468"/>
                <a:ext cx="185979" cy="190955"/>
                <a:chOff x="2442219" y="4049627"/>
                <a:chExt cx="185979" cy="190955"/>
              </a:xfrm>
            </p:grpSpPr>
            <p:sp>
              <p:nvSpPr>
                <p:cNvPr id="95" name="Oval 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Freeform 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3" name="Group 82"/>
              <p:cNvGrpSpPr/>
              <p:nvPr/>
            </p:nvGrpSpPr>
            <p:grpSpPr>
              <a:xfrm rot="3577180">
                <a:off x="2935530" y="3972739"/>
                <a:ext cx="185979" cy="192191"/>
                <a:chOff x="2700506" y="4361529"/>
                <a:chExt cx="185979" cy="192191"/>
              </a:xfrm>
            </p:grpSpPr>
            <p:sp>
              <p:nvSpPr>
                <p:cNvPr id="93" name="Oval 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Freeform 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4" name="Group 83"/>
              <p:cNvGrpSpPr/>
              <p:nvPr/>
            </p:nvGrpSpPr>
            <p:grpSpPr>
              <a:xfrm>
                <a:off x="3048557" y="3808685"/>
                <a:ext cx="131330" cy="131330"/>
                <a:chOff x="3381304" y="4011286"/>
                <a:chExt cx="131330" cy="131330"/>
              </a:xfrm>
            </p:grpSpPr>
            <p:sp>
              <p:nvSpPr>
                <p:cNvPr id="91" name="Oval 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Freeform 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5" name="Group 84"/>
              <p:cNvGrpSpPr/>
              <p:nvPr/>
            </p:nvGrpSpPr>
            <p:grpSpPr>
              <a:xfrm rot="3967968">
                <a:off x="3008227" y="3923999"/>
                <a:ext cx="136148" cy="131330"/>
                <a:chOff x="3053432" y="4104276"/>
                <a:chExt cx="136148" cy="131330"/>
              </a:xfrm>
            </p:grpSpPr>
            <p:sp>
              <p:nvSpPr>
                <p:cNvPr id="89" name="Oval 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Freeform 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6" name="Group 85"/>
              <p:cNvGrpSpPr/>
              <p:nvPr/>
            </p:nvGrpSpPr>
            <p:grpSpPr>
              <a:xfrm>
                <a:off x="3092918" y="3910035"/>
                <a:ext cx="185979" cy="192845"/>
                <a:chOff x="3026108" y="3765549"/>
                <a:chExt cx="185979" cy="192845"/>
              </a:xfrm>
            </p:grpSpPr>
            <p:sp>
              <p:nvSpPr>
                <p:cNvPr id="87" name="Oval 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 name="Freeform 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2" name="Group 51"/>
            <p:cNvGrpSpPr/>
            <p:nvPr/>
          </p:nvGrpSpPr>
          <p:grpSpPr>
            <a:xfrm>
              <a:off x="7672307" y="3366018"/>
              <a:ext cx="356620" cy="297673"/>
              <a:chOff x="6726395" y="2535707"/>
              <a:chExt cx="356620" cy="297673"/>
            </a:xfrm>
          </p:grpSpPr>
          <p:sp>
            <p:nvSpPr>
              <p:cNvPr id="78" name="Lightning Bolt 77"/>
              <p:cNvSpPr/>
              <p:nvPr/>
            </p:nvSpPr>
            <p:spPr>
              <a:xfrm rot="15803662">
                <a:off x="6758883" y="2535707"/>
                <a:ext cx="297673" cy="297673"/>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Freeform 78"/>
              <p:cNvSpPr/>
              <p:nvPr/>
            </p:nvSpPr>
            <p:spPr>
              <a:xfrm rot="19047701">
                <a:off x="6726395" y="2612459"/>
                <a:ext cx="356620" cy="47282"/>
              </a:xfrm>
              <a:custGeom>
                <a:avLst/>
                <a:gdLst>
                  <a:gd name="connsiteX0" fmla="*/ 356620 w 356620"/>
                  <a:gd name="connsiteY0" fmla="*/ 28193 h 47282"/>
                  <a:gd name="connsiteX1" fmla="*/ 313920 w 356620"/>
                  <a:gd name="connsiteY1" fmla="*/ 47282 h 47282"/>
                  <a:gd name="connsiteX2" fmla="*/ 0 w 356620"/>
                  <a:gd name="connsiteY2" fmla="*/ 47282 h 47282"/>
                  <a:gd name="connsiteX3" fmla="*/ 9422 w 356620"/>
                  <a:gd name="connsiteY3" fmla="*/ 0 h 47282"/>
                  <a:gd name="connsiteX4" fmla="*/ 112754 w 356620"/>
                  <a:gd name="connsiteY4" fmla="*/ 206 h 47282"/>
                  <a:gd name="connsiteX5" fmla="*/ 106117 w 356620"/>
                  <a:gd name="connsiteY5" fmla="*/ 26202 h 47282"/>
                  <a:gd name="connsiteX6" fmla="*/ 208952 w 356620"/>
                  <a:gd name="connsiteY6" fmla="*/ 6662 h 47282"/>
                  <a:gd name="connsiteX7" fmla="*/ 204022 w 356620"/>
                  <a:gd name="connsiteY7" fmla="*/ 33896 h 4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620" h="47282">
                    <a:moveTo>
                      <a:pt x="356620" y="28193"/>
                    </a:moveTo>
                    <a:lnTo>
                      <a:pt x="313920" y="47282"/>
                    </a:lnTo>
                    <a:lnTo>
                      <a:pt x="0" y="47282"/>
                    </a:lnTo>
                    <a:lnTo>
                      <a:pt x="9422" y="0"/>
                    </a:lnTo>
                    <a:lnTo>
                      <a:pt x="112754" y="206"/>
                    </a:lnTo>
                    <a:lnTo>
                      <a:pt x="106117" y="26202"/>
                    </a:lnTo>
                    <a:lnTo>
                      <a:pt x="208952" y="6662"/>
                    </a:lnTo>
                    <a:lnTo>
                      <a:pt x="204022" y="33896"/>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 name="Group 52"/>
            <p:cNvGrpSpPr/>
            <p:nvPr/>
          </p:nvGrpSpPr>
          <p:grpSpPr>
            <a:xfrm rot="465505">
              <a:off x="7248597" y="3534889"/>
              <a:ext cx="390745" cy="271625"/>
              <a:chOff x="6294371" y="2729950"/>
              <a:chExt cx="390745" cy="271625"/>
            </a:xfrm>
          </p:grpSpPr>
          <p:sp>
            <p:nvSpPr>
              <p:cNvPr id="76" name="Lightning Bolt 141"/>
              <p:cNvSpPr/>
              <p:nvPr/>
            </p:nvSpPr>
            <p:spPr>
              <a:xfrm rot="9178648">
                <a:off x="6350101" y="2729950"/>
                <a:ext cx="335015" cy="271625"/>
              </a:xfrm>
              <a:custGeom>
                <a:avLst/>
                <a:gdLst>
                  <a:gd name="connsiteX0" fmla="*/ 8472 w 21600"/>
                  <a:gd name="connsiteY0" fmla="*/ 0 h 21600"/>
                  <a:gd name="connsiteX1" fmla="*/ 12860 w 21600"/>
                  <a:gd name="connsiteY1" fmla="*/ 6080 h 21600"/>
                  <a:gd name="connsiteX2" fmla="*/ 11050 w 21600"/>
                  <a:gd name="connsiteY2" fmla="*/ 6797 h 21600"/>
                  <a:gd name="connsiteX3" fmla="*/ 16577 w 21600"/>
                  <a:gd name="connsiteY3" fmla="*/ 12007 h 21600"/>
                  <a:gd name="connsiteX4" fmla="*/ 14767 w 21600"/>
                  <a:gd name="connsiteY4" fmla="*/ 12877 h 21600"/>
                  <a:gd name="connsiteX5" fmla="*/ 21600 w 21600"/>
                  <a:gd name="connsiteY5" fmla="*/ 21600 h 21600"/>
                  <a:gd name="connsiteX6" fmla="*/ 10012 w 21600"/>
                  <a:gd name="connsiteY6" fmla="*/ 14915 h 21600"/>
                  <a:gd name="connsiteX7" fmla="*/ 12222 w 21600"/>
                  <a:gd name="connsiteY7" fmla="*/ 13987 h 21600"/>
                  <a:gd name="connsiteX8" fmla="*/ 5022 w 21600"/>
                  <a:gd name="connsiteY8" fmla="*/ 9705 h 21600"/>
                  <a:gd name="connsiteX9" fmla="*/ 7602 w 21600"/>
                  <a:gd name="connsiteY9" fmla="*/ 8382 h 21600"/>
                  <a:gd name="connsiteX10" fmla="*/ 0 w 21600"/>
                  <a:gd name="connsiteY10" fmla="*/ 3890 h 21600"/>
                  <a:gd name="connsiteX11" fmla="*/ 8472 w 21600"/>
                  <a:gd name="connsiteY11" fmla="*/ 0 h 21600"/>
                  <a:gd name="connsiteX0" fmla="*/ 8472 w 21600"/>
                  <a:gd name="connsiteY0" fmla="*/ 0 h 21600"/>
                  <a:gd name="connsiteX1" fmla="*/ 12860 w 21600"/>
                  <a:gd name="connsiteY1" fmla="*/ 6080 h 21600"/>
                  <a:gd name="connsiteX2" fmla="*/ 8573 w 21600"/>
                  <a:gd name="connsiteY2" fmla="*/ 7749 h 21600"/>
                  <a:gd name="connsiteX3" fmla="*/ 16577 w 21600"/>
                  <a:gd name="connsiteY3" fmla="*/ 12007 h 21600"/>
                  <a:gd name="connsiteX4" fmla="*/ 14767 w 21600"/>
                  <a:gd name="connsiteY4" fmla="*/ 12877 h 21600"/>
                  <a:gd name="connsiteX5" fmla="*/ 21600 w 21600"/>
                  <a:gd name="connsiteY5" fmla="*/ 21600 h 21600"/>
                  <a:gd name="connsiteX6" fmla="*/ 10012 w 21600"/>
                  <a:gd name="connsiteY6" fmla="*/ 14915 h 21600"/>
                  <a:gd name="connsiteX7" fmla="*/ 12222 w 21600"/>
                  <a:gd name="connsiteY7" fmla="*/ 13987 h 21600"/>
                  <a:gd name="connsiteX8" fmla="*/ 5022 w 21600"/>
                  <a:gd name="connsiteY8" fmla="*/ 9705 h 21600"/>
                  <a:gd name="connsiteX9" fmla="*/ 7602 w 21600"/>
                  <a:gd name="connsiteY9" fmla="*/ 8382 h 21600"/>
                  <a:gd name="connsiteX10" fmla="*/ 0 w 21600"/>
                  <a:gd name="connsiteY10" fmla="*/ 3890 h 21600"/>
                  <a:gd name="connsiteX11" fmla="*/ 8472 w 21600"/>
                  <a:gd name="connsiteY11" fmla="*/ 0 h 21600"/>
                  <a:gd name="connsiteX0" fmla="*/ 2318 w 21600"/>
                  <a:gd name="connsiteY0" fmla="*/ 0 h 18643"/>
                  <a:gd name="connsiteX1" fmla="*/ 12860 w 21600"/>
                  <a:gd name="connsiteY1" fmla="*/ 3123 h 18643"/>
                  <a:gd name="connsiteX2" fmla="*/ 8573 w 21600"/>
                  <a:gd name="connsiteY2" fmla="*/ 4792 h 18643"/>
                  <a:gd name="connsiteX3" fmla="*/ 16577 w 21600"/>
                  <a:gd name="connsiteY3" fmla="*/ 9050 h 18643"/>
                  <a:gd name="connsiteX4" fmla="*/ 14767 w 21600"/>
                  <a:gd name="connsiteY4" fmla="*/ 9920 h 18643"/>
                  <a:gd name="connsiteX5" fmla="*/ 21600 w 21600"/>
                  <a:gd name="connsiteY5" fmla="*/ 18643 h 18643"/>
                  <a:gd name="connsiteX6" fmla="*/ 10012 w 21600"/>
                  <a:gd name="connsiteY6" fmla="*/ 11958 h 18643"/>
                  <a:gd name="connsiteX7" fmla="*/ 12222 w 21600"/>
                  <a:gd name="connsiteY7" fmla="*/ 11030 h 18643"/>
                  <a:gd name="connsiteX8" fmla="*/ 5022 w 21600"/>
                  <a:gd name="connsiteY8" fmla="*/ 6748 h 18643"/>
                  <a:gd name="connsiteX9" fmla="*/ 7602 w 21600"/>
                  <a:gd name="connsiteY9" fmla="*/ 5425 h 18643"/>
                  <a:gd name="connsiteX10" fmla="*/ 0 w 21600"/>
                  <a:gd name="connsiteY10" fmla="*/ 933 h 18643"/>
                  <a:gd name="connsiteX11" fmla="*/ 2318 w 21600"/>
                  <a:gd name="connsiteY11" fmla="*/ 0 h 18643"/>
                  <a:gd name="connsiteX0" fmla="*/ 2318 w 21600"/>
                  <a:gd name="connsiteY0" fmla="*/ 0 h 18643"/>
                  <a:gd name="connsiteX1" fmla="*/ 12860 w 21600"/>
                  <a:gd name="connsiteY1" fmla="*/ 3123 h 18643"/>
                  <a:gd name="connsiteX2" fmla="*/ 8573 w 21600"/>
                  <a:gd name="connsiteY2" fmla="*/ 4792 h 18643"/>
                  <a:gd name="connsiteX3" fmla="*/ 16577 w 21600"/>
                  <a:gd name="connsiteY3" fmla="*/ 9050 h 18643"/>
                  <a:gd name="connsiteX4" fmla="*/ 12795 w 21600"/>
                  <a:gd name="connsiteY4" fmla="*/ 10257 h 18643"/>
                  <a:gd name="connsiteX5" fmla="*/ 21600 w 21600"/>
                  <a:gd name="connsiteY5" fmla="*/ 18643 h 18643"/>
                  <a:gd name="connsiteX6" fmla="*/ 10012 w 21600"/>
                  <a:gd name="connsiteY6" fmla="*/ 11958 h 18643"/>
                  <a:gd name="connsiteX7" fmla="*/ 12222 w 21600"/>
                  <a:gd name="connsiteY7" fmla="*/ 11030 h 18643"/>
                  <a:gd name="connsiteX8" fmla="*/ 5022 w 21600"/>
                  <a:gd name="connsiteY8" fmla="*/ 6748 h 18643"/>
                  <a:gd name="connsiteX9" fmla="*/ 7602 w 21600"/>
                  <a:gd name="connsiteY9" fmla="*/ 5425 h 18643"/>
                  <a:gd name="connsiteX10" fmla="*/ 0 w 21600"/>
                  <a:gd name="connsiteY10" fmla="*/ 933 h 18643"/>
                  <a:gd name="connsiteX11" fmla="*/ 2318 w 21600"/>
                  <a:gd name="connsiteY11" fmla="*/ 0 h 18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00" h="18643">
                    <a:moveTo>
                      <a:pt x="2318" y="0"/>
                    </a:moveTo>
                    <a:lnTo>
                      <a:pt x="12860" y="3123"/>
                    </a:lnTo>
                    <a:lnTo>
                      <a:pt x="8573" y="4792"/>
                    </a:lnTo>
                    <a:lnTo>
                      <a:pt x="16577" y="9050"/>
                    </a:lnTo>
                    <a:lnTo>
                      <a:pt x="12795" y="10257"/>
                    </a:lnTo>
                    <a:lnTo>
                      <a:pt x="21600" y="18643"/>
                    </a:lnTo>
                    <a:lnTo>
                      <a:pt x="10012" y="11958"/>
                    </a:lnTo>
                    <a:lnTo>
                      <a:pt x="12222" y="11030"/>
                    </a:lnTo>
                    <a:lnTo>
                      <a:pt x="5022" y="6748"/>
                    </a:lnTo>
                    <a:lnTo>
                      <a:pt x="7602" y="5425"/>
                    </a:lnTo>
                    <a:lnTo>
                      <a:pt x="0" y="933"/>
                    </a:lnTo>
                    <a:lnTo>
                      <a:pt x="2318"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 name="Freeform 76"/>
              <p:cNvSpPr/>
              <p:nvPr/>
            </p:nvSpPr>
            <p:spPr>
              <a:xfrm rot="1359002">
                <a:off x="6294371" y="2865673"/>
                <a:ext cx="351791" cy="68788"/>
              </a:xfrm>
              <a:custGeom>
                <a:avLst/>
                <a:gdLst>
                  <a:gd name="connsiteX0" fmla="*/ 0 w 351791"/>
                  <a:gd name="connsiteY0" fmla="*/ 21973 h 68788"/>
                  <a:gd name="connsiteX1" fmla="*/ 56597 w 351791"/>
                  <a:gd name="connsiteY1" fmla="*/ 0 h 68788"/>
                  <a:gd name="connsiteX2" fmla="*/ 351791 w 351791"/>
                  <a:gd name="connsiteY2" fmla="*/ 0 h 68788"/>
                  <a:gd name="connsiteX3" fmla="*/ 250273 w 351791"/>
                  <a:gd name="connsiteY3" fmla="*/ 68788 h 68788"/>
                  <a:gd name="connsiteX4" fmla="*/ 274765 w 351791"/>
                  <a:gd name="connsiteY4" fmla="*/ 2361 h 68788"/>
                  <a:gd name="connsiteX5" fmla="*/ 147130 w 351791"/>
                  <a:gd name="connsiteY5" fmla="*/ 56853 h 68788"/>
                  <a:gd name="connsiteX6" fmla="*/ 171685 w 351791"/>
                  <a:gd name="connsiteY6" fmla="*/ 753 h 68788"/>
                  <a:gd name="connsiteX7" fmla="*/ 0 w 351791"/>
                  <a:gd name="connsiteY7" fmla="*/ 24436 h 6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791" h="68788">
                    <a:moveTo>
                      <a:pt x="0" y="21973"/>
                    </a:moveTo>
                    <a:lnTo>
                      <a:pt x="56597" y="0"/>
                    </a:lnTo>
                    <a:lnTo>
                      <a:pt x="351791" y="0"/>
                    </a:lnTo>
                    <a:lnTo>
                      <a:pt x="250273" y="68788"/>
                    </a:lnTo>
                    <a:lnTo>
                      <a:pt x="274765" y="2361"/>
                    </a:lnTo>
                    <a:lnTo>
                      <a:pt x="147130" y="56853"/>
                    </a:lnTo>
                    <a:lnTo>
                      <a:pt x="171685" y="753"/>
                    </a:lnTo>
                    <a:lnTo>
                      <a:pt x="0" y="24436"/>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 name="Group 53"/>
            <p:cNvGrpSpPr/>
            <p:nvPr/>
          </p:nvGrpSpPr>
          <p:grpSpPr>
            <a:xfrm>
              <a:off x="7430255" y="3479291"/>
              <a:ext cx="408862" cy="395726"/>
              <a:chOff x="2328508" y="3548770"/>
              <a:chExt cx="408862" cy="395726"/>
            </a:xfrm>
          </p:grpSpPr>
          <p:grpSp>
            <p:nvGrpSpPr>
              <p:cNvPr id="55" name="Group 54"/>
              <p:cNvGrpSpPr/>
              <p:nvPr/>
            </p:nvGrpSpPr>
            <p:grpSpPr>
              <a:xfrm>
                <a:off x="2328508" y="3548770"/>
                <a:ext cx="131330" cy="131330"/>
                <a:chOff x="2922103" y="3448277"/>
                <a:chExt cx="131330" cy="131330"/>
              </a:xfrm>
            </p:grpSpPr>
            <p:sp>
              <p:nvSpPr>
                <p:cNvPr id="74" name="Oval 7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Freeform 7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6" name="Group 55"/>
              <p:cNvGrpSpPr/>
              <p:nvPr/>
            </p:nvGrpSpPr>
            <p:grpSpPr>
              <a:xfrm rot="3485213">
                <a:off x="2366849" y="3599636"/>
                <a:ext cx="185979" cy="191355"/>
                <a:chOff x="2700506" y="3941582"/>
                <a:chExt cx="185979" cy="191355"/>
              </a:xfrm>
            </p:grpSpPr>
            <p:sp>
              <p:nvSpPr>
                <p:cNvPr id="72" name="Oval 7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Freeform 7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 name="Group 56"/>
              <p:cNvGrpSpPr/>
              <p:nvPr/>
            </p:nvGrpSpPr>
            <p:grpSpPr>
              <a:xfrm rot="19523239">
                <a:off x="2551391" y="3599140"/>
                <a:ext cx="185979" cy="190955"/>
                <a:chOff x="2442219" y="4049627"/>
                <a:chExt cx="185979" cy="190955"/>
              </a:xfrm>
            </p:grpSpPr>
            <p:sp>
              <p:nvSpPr>
                <p:cNvPr id="70" name="Oval 6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Freeform 7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 name="Group 57"/>
              <p:cNvGrpSpPr/>
              <p:nvPr/>
            </p:nvGrpSpPr>
            <p:grpSpPr>
              <a:xfrm rot="3577180">
                <a:off x="2383941" y="3755411"/>
                <a:ext cx="185979" cy="192191"/>
                <a:chOff x="2700506" y="4361529"/>
                <a:chExt cx="185979" cy="192191"/>
              </a:xfrm>
            </p:grpSpPr>
            <p:sp>
              <p:nvSpPr>
                <p:cNvPr id="68" name="Oval 6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reeform 6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 name="Group 58"/>
              <p:cNvGrpSpPr/>
              <p:nvPr/>
            </p:nvGrpSpPr>
            <p:grpSpPr>
              <a:xfrm>
                <a:off x="2496968" y="3591357"/>
                <a:ext cx="131330" cy="131330"/>
                <a:chOff x="3381304" y="4011286"/>
                <a:chExt cx="131330" cy="131330"/>
              </a:xfrm>
            </p:grpSpPr>
            <p:sp>
              <p:nvSpPr>
                <p:cNvPr id="66" name="Oval 6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Freeform 6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0" name="Group 59"/>
              <p:cNvGrpSpPr/>
              <p:nvPr/>
            </p:nvGrpSpPr>
            <p:grpSpPr>
              <a:xfrm rot="3967968">
                <a:off x="2456638" y="3706671"/>
                <a:ext cx="136148" cy="131330"/>
                <a:chOff x="3053432" y="4104276"/>
                <a:chExt cx="136148" cy="131330"/>
              </a:xfrm>
            </p:grpSpPr>
            <p:sp>
              <p:nvSpPr>
                <p:cNvPr id="64" name="Oval 6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Freeform 6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1" name="Group 60"/>
              <p:cNvGrpSpPr/>
              <p:nvPr/>
            </p:nvGrpSpPr>
            <p:grpSpPr>
              <a:xfrm>
                <a:off x="2541329" y="3692707"/>
                <a:ext cx="185979" cy="192845"/>
                <a:chOff x="3026108" y="3765549"/>
                <a:chExt cx="185979" cy="192845"/>
              </a:xfrm>
            </p:grpSpPr>
            <p:sp>
              <p:nvSpPr>
                <p:cNvPr id="62" name="Oval 6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Freeform 6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sp>
        <p:nvSpPr>
          <p:cNvPr id="146" name="Text Placeholder 9"/>
          <p:cNvSpPr txBox="1">
            <a:spLocks/>
          </p:cNvSpPr>
          <p:nvPr/>
        </p:nvSpPr>
        <p:spPr>
          <a:xfrm>
            <a:off x="6252834" y="4240757"/>
            <a:ext cx="2432138" cy="1754326"/>
          </a:xfrm>
          <a:prstGeom prst="rect">
            <a:avLst/>
          </a:prstGeom>
        </p:spPr>
        <p:txBody>
          <a:bodyPr vert="horz" wrap="square" lIns="0" tIns="45720" rIns="91440" bIns="45720" rtlCol="0">
            <a:spAutoFit/>
          </a:bodyPr>
          <a:lstStyle>
            <a:lvl1pPr marL="0" indent="0" algn="l" defTabSz="685800" rtl="0" eaLnBrk="1" latinLnBrk="0" hangingPunct="1">
              <a:spcBef>
                <a:spcPct val="20000"/>
              </a:spcBef>
              <a:buFont typeface="Arial" panose="020B0604020202020204" pitchFamily="34" charset="0"/>
              <a:buNone/>
              <a:defRPr sz="1050" b="1"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1050" kern="1200">
                <a:solidFill>
                  <a:schemeClr val="bg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050" kern="1200">
                <a:solidFill>
                  <a:schemeClr val="bg2"/>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lgn="ctr"/>
            <a:r>
              <a:rPr lang="en-GB" sz="1800" dirty="0"/>
              <a:t>Rupture </a:t>
            </a:r>
            <a:r>
              <a:rPr lang="en-GB" sz="1800" b="0" dirty="0"/>
              <a:t>of the equipment or a part of it due to the excessive pressures that cryogenic fluids may reach.</a:t>
            </a:r>
          </a:p>
        </p:txBody>
      </p:sp>
      <p:sp>
        <p:nvSpPr>
          <p:cNvPr id="149" name="Text Placeholder 9"/>
          <p:cNvSpPr txBox="1">
            <a:spLocks/>
          </p:cNvSpPr>
          <p:nvPr/>
        </p:nvSpPr>
        <p:spPr>
          <a:xfrm>
            <a:off x="3332748" y="4240757"/>
            <a:ext cx="2783976" cy="2031325"/>
          </a:xfrm>
          <a:prstGeom prst="rect">
            <a:avLst/>
          </a:prstGeom>
        </p:spPr>
        <p:txBody>
          <a:bodyPr vert="horz" wrap="square" lIns="0" tIns="45720" rIns="91440" bIns="45720" rtlCol="0">
            <a:spAutoFit/>
          </a:bodyPr>
          <a:lstStyle>
            <a:lvl1pPr marL="0" indent="0" algn="l" defTabSz="685800" rtl="0" eaLnBrk="1" latinLnBrk="0" hangingPunct="1">
              <a:spcBef>
                <a:spcPct val="20000"/>
              </a:spcBef>
              <a:buFont typeface="Arial" panose="020B0604020202020204" pitchFamily="34" charset="0"/>
              <a:buNone/>
              <a:defRPr sz="1050" b="1"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1050" kern="1200">
                <a:solidFill>
                  <a:schemeClr val="bg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050" kern="1200">
                <a:solidFill>
                  <a:schemeClr val="bg2"/>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lgn="ctr"/>
            <a:r>
              <a:rPr lang="en-GB" sz="1800" dirty="0"/>
              <a:t>Damage to or deterioration of the </a:t>
            </a:r>
            <a:r>
              <a:rPr lang="en-GB" sz="1800" b="0" dirty="0"/>
              <a:t>equipment, as a result of materials not suitable for cryogenics, becoming brittle due to the extremely low temperatures</a:t>
            </a:r>
          </a:p>
        </p:txBody>
      </p:sp>
      <p:sp>
        <p:nvSpPr>
          <p:cNvPr id="179" name="Oval 178"/>
          <p:cNvSpPr/>
          <p:nvPr/>
        </p:nvSpPr>
        <p:spPr>
          <a:xfrm>
            <a:off x="4032141" y="2684039"/>
            <a:ext cx="1429821" cy="142982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Oval 146"/>
          <p:cNvSpPr/>
          <p:nvPr/>
        </p:nvSpPr>
        <p:spPr>
          <a:xfrm>
            <a:off x="1093248" y="2721339"/>
            <a:ext cx="1429821" cy="142982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Text Placeholder 9"/>
          <p:cNvSpPr txBox="1">
            <a:spLocks/>
          </p:cNvSpPr>
          <p:nvPr/>
        </p:nvSpPr>
        <p:spPr>
          <a:xfrm>
            <a:off x="549268" y="4240757"/>
            <a:ext cx="2517781" cy="2031325"/>
          </a:xfrm>
          <a:prstGeom prst="rect">
            <a:avLst/>
          </a:prstGeom>
        </p:spPr>
        <p:txBody>
          <a:bodyPr vert="horz" wrap="square" lIns="0" tIns="45720" rIns="91440" bIns="45720" rtlCol="0">
            <a:spAutoFit/>
          </a:bodyPr>
          <a:lstStyle>
            <a:lvl1pPr marL="0" indent="0" algn="l" defTabSz="685800" rtl="0" eaLnBrk="1" latinLnBrk="0" hangingPunct="1">
              <a:spcBef>
                <a:spcPct val="20000"/>
              </a:spcBef>
              <a:buFont typeface="Arial" panose="020B0604020202020204" pitchFamily="34" charset="0"/>
              <a:buNone/>
              <a:defRPr sz="1050" b="1" kern="1200">
                <a:solidFill>
                  <a:schemeClr val="tx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1050" kern="1200">
                <a:solidFill>
                  <a:schemeClr val="bg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050" kern="1200">
                <a:solidFill>
                  <a:schemeClr val="bg2"/>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lgn="ctr"/>
            <a:r>
              <a:rPr lang="en-GB" sz="1800" dirty="0"/>
              <a:t>Oxygen enrichment around cold surfaces: </a:t>
            </a:r>
            <a:r>
              <a:rPr lang="en-GB" sz="1800" b="0" dirty="0"/>
              <a:t>oxygen from the air may condense, forming droplets that could cause and/or accelerate a fire.</a:t>
            </a:r>
          </a:p>
        </p:txBody>
      </p:sp>
      <p:grpSp>
        <p:nvGrpSpPr>
          <p:cNvPr id="165" name="Group 164"/>
          <p:cNvGrpSpPr/>
          <p:nvPr/>
        </p:nvGrpSpPr>
        <p:grpSpPr>
          <a:xfrm>
            <a:off x="4029822" y="3291194"/>
            <a:ext cx="1429822" cy="254864"/>
            <a:chOff x="3851871" y="3490292"/>
            <a:chExt cx="1429822" cy="254864"/>
          </a:xfrm>
        </p:grpSpPr>
        <p:sp>
          <p:nvSpPr>
            <p:cNvPr id="151" name="Freeform 150"/>
            <p:cNvSpPr/>
            <p:nvPr/>
          </p:nvSpPr>
          <p:spPr>
            <a:xfrm>
              <a:off x="3851871" y="3490292"/>
              <a:ext cx="1429822" cy="254864"/>
            </a:xfrm>
            <a:custGeom>
              <a:avLst/>
              <a:gdLst>
                <a:gd name="connsiteX0" fmla="*/ 12846 w 1429822"/>
                <a:gd name="connsiteY0" fmla="*/ 0 h 254864"/>
                <a:gd name="connsiteX1" fmla="*/ 1416976 w 1429822"/>
                <a:gd name="connsiteY1" fmla="*/ 0 h 254864"/>
                <a:gd name="connsiteX2" fmla="*/ 1429822 w 1429822"/>
                <a:gd name="connsiteY2" fmla="*/ 127432 h 254864"/>
                <a:gd name="connsiteX3" fmla="*/ 1416976 w 1429822"/>
                <a:gd name="connsiteY3" fmla="*/ 254864 h 254864"/>
                <a:gd name="connsiteX4" fmla="*/ 12846 w 1429822"/>
                <a:gd name="connsiteY4" fmla="*/ 254864 h 254864"/>
                <a:gd name="connsiteX5" fmla="*/ 0 w 1429822"/>
                <a:gd name="connsiteY5" fmla="*/ 127432 h 25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822" h="254864">
                  <a:moveTo>
                    <a:pt x="12846" y="0"/>
                  </a:moveTo>
                  <a:lnTo>
                    <a:pt x="1416976" y="0"/>
                  </a:lnTo>
                  <a:lnTo>
                    <a:pt x="1429822" y="127432"/>
                  </a:lnTo>
                  <a:lnTo>
                    <a:pt x="1416976" y="254864"/>
                  </a:lnTo>
                  <a:lnTo>
                    <a:pt x="12846" y="254864"/>
                  </a:lnTo>
                  <a:lnTo>
                    <a:pt x="0" y="127432"/>
                  </a:lnTo>
                  <a:close/>
                </a:path>
              </a:pathLst>
            </a:custGeom>
            <a:solidFill>
              <a:srgbClr val="FF520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5" name="Straight Connector 24"/>
            <p:cNvCxnSpPr/>
            <p:nvPr/>
          </p:nvCxnSpPr>
          <p:spPr>
            <a:xfrm>
              <a:off x="3864782" y="3557012"/>
              <a:ext cx="1404000" cy="0"/>
            </a:xfrm>
            <a:prstGeom prst="line">
              <a:avLst/>
            </a:prstGeom>
            <a:ln w="28575">
              <a:solidFill>
                <a:srgbClr val="FE8D40"/>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4035226" y="3272018"/>
            <a:ext cx="1429822" cy="383037"/>
            <a:chOff x="3850890" y="3771382"/>
            <a:chExt cx="1429822" cy="383037"/>
          </a:xfrm>
        </p:grpSpPr>
        <p:sp>
          <p:nvSpPr>
            <p:cNvPr id="167" name="Freeform 166"/>
            <p:cNvSpPr/>
            <p:nvPr/>
          </p:nvSpPr>
          <p:spPr>
            <a:xfrm flipV="1">
              <a:off x="3850890" y="3771382"/>
              <a:ext cx="1429822" cy="383037"/>
            </a:xfrm>
            <a:custGeom>
              <a:avLst/>
              <a:gdLst>
                <a:gd name="connsiteX0" fmla="*/ 1422036 w 1429822"/>
                <a:gd name="connsiteY0" fmla="*/ 383037 h 383037"/>
                <a:gd name="connsiteX1" fmla="*/ 1429822 w 1429822"/>
                <a:gd name="connsiteY1" fmla="*/ 305795 h 383037"/>
                <a:gd name="connsiteX2" fmla="*/ 1415298 w 1429822"/>
                <a:gd name="connsiteY2" fmla="*/ 161716 h 383037"/>
                <a:gd name="connsiteX3" fmla="*/ 1410305 w 1429822"/>
                <a:gd name="connsiteY3" fmla="*/ 145633 h 383037"/>
                <a:gd name="connsiteX4" fmla="*/ 1410087 w 1429822"/>
                <a:gd name="connsiteY4" fmla="*/ 145501 h 383037"/>
                <a:gd name="connsiteX5" fmla="*/ 705185 w 1429822"/>
                <a:gd name="connsiteY5" fmla="*/ 0 h 383037"/>
                <a:gd name="connsiteX6" fmla="*/ 147819 w 1429822"/>
                <a:gd name="connsiteY6" fmla="*/ 84841 h 383037"/>
                <a:gd name="connsiteX7" fmla="*/ 22378 w 1429822"/>
                <a:gd name="connsiteY7" fmla="*/ 136417 h 383037"/>
                <a:gd name="connsiteX8" fmla="*/ 14525 w 1429822"/>
                <a:gd name="connsiteY8" fmla="*/ 161716 h 383037"/>
                <a:gd name="connsiteX9" fmla="*/ 0 w 1429822"/>
                <a:gd name="connsiteY9" fmla="*/ 305795 h 383037"/>
                <a:gd name="connsiteX10" fmla="*/ 6813 w 1429822"/>
                <a:gd name="connsiteY10" fmla="*/ 373379 h 383037"/>
                <a:gd name="connsiteX11" fmla="*/ 34904 w 1429822"/>
                <a:gd name="connsiteY11" fmla="*/ 358696 h 383037"/>
                <a:gd name="connsiteX12" fmla="*/ 705185 w 1429822"/>
                <a:gd name="connsiteY12" fmla="*/ 229644 h 383037"/>
                <a:gd name="connsiteX13" fmla="*/ 1375467 w 1429822"/>
                <a:gd name="connsiteY13" fmla="*/ 358696 h 38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9822" h="383037">
                  <a:moveTo>
                    <a:pt x="1422036" y="383037"/>
                  </a:moveTo>
                  <a:lnTo>
                    <a:pt x="1429822" y="305795"/>
                  </a:lnTo>
                  <a:cubicBezTo>
                    <a:pt x="1429822" y="256441"/>
                    <a:pt x="1424821" y="208255"/>
                    <a:pt x="1415298" y="161716"/>
                  </a:cubicBezTo>
                  <a:lnTo>
                    <a:pt x="1410305" y="145633"/>
                  </a:lnTo>
                  <a:lnTo>
                    <a:pt x="1410087" y="145501"/>
                  </a:lnTo>
                  <a:cubicBezTo>
                    <a:pt x="1229687" y="55603"/>
                    <a:pt x="980467" y="0"/>
                    <a:pt x="705185" y="0"/>
                  </a:cubicBezTo>
                  <a:cubicBezTo>
                    <a:pt x="498724" y="0"/>
                    <a:pt x="306922" y="31277"/>
                    <a:pt x="147819" y="84841"/>
                  </a:cubicBezTo>
                  <a:lnTo>
                    <a:pt x="22378" y="136417"/>
                  </a:lnTo>
                  <a:lnTo>
                    <a:pt x="14525" y="161716"/>
                  </a:lnTo>
                  <a:cubicBezTo>
                    <a:pt x="5001" y="208255"/>
                    <a:pt x="0" y="256441"/>
                    <a:pt x="0" y="305795"/>
                  </a:cubicBezTo>
                  <a:lnTo>
                    <a:pt x="6813" y="373379"/>
                  </a:lnTo>
                  <a:lnTo>
                    <a:pt x="34904" y="358696"/>
                  </a:lnTo>
                  <a:cubicBezTo>
                    <a:pt x="211938" y="278514"/>
                    <a:pt x="447109" y="229644"/>
                    <a:pt x="705185" y="229644"/>
                  </a:cubicBezTo>
                  <a:cubicBezTo>
                    <a:pt x="963262" y="229644"/>
                    <a:pt x="1198434" y="278514"/>
                    <a:pt x="1375467" y="358696"/>
                  </a:cubicBezTo>
                  <a:close/>
                </a:path>
              </a:pathLst>
            </a:custGeom>
            <a:solidFill>
              <a:srgbClr val="D3E3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8" name="Freeform 167"/>
            <p:cNvSpPr/>
            <p:nvPr/>
          </p:nvSpPr>
          <p:spPr>
            <a:xfrm>
              <a:off x="3858901" y="3872373"/>
              <a:ext cx="1412369" cy="230056"/>
            </a:xfrm>
            <a:custGeom>
              <a:avLst/>
              <a:gdLst>
                <a:gd name="connsiteX0" fmla="*/ 0 w 1412369"/>
                <a:gd name="connsiteY0" fmla="*/ 17473 h 230056"/>
                <a:gd name="connsiteX1" fmla="*/ 693080 w 1412369"/>
                <a:gd name="connsiteY1" fmla="*/ 230056 h 230056"/>
                <a:gd name="connsiteX2" fmla="*/ 1412369 w 1412369"/>
                <a:gd name="connsiteY2" fmla="*/ 0 h 230056"/>
              </a:gdLst>
              <a:ahLst/>
              <a:cxnLst>
                <a:cxn ang="0">
                  <a:pos x="connsiteX0" y="connsiteY0"/>
                </a:cxn>
                <a:cxn ang="0">
                  <a:pos x="connsiteX1" y="connsiteY1"/>
                </a:cxn>
                <a:cxn ang="0">
                  <a:pos x="connsiteX2" y="connsiteY2"/>
                </a:cxn>
              </a:cxnLst>
              <a:rect l="l" t="t" r="r" b="b"/>
              <a:pathLst>
                <a:path w="1412369" h="230056">
                  <a:moveTo>
                    <a:pt x="0" y="17473"/>
                  </a:moveTo>
                  <a:lnTo>
                    <a:pt x="693080" y="230056"/>
                  </a:lnTo>
                  <a:lnTo>
                    <a:pt x="1412369" y="0"/>
                  </a:lnTo>
                </a:path>
              </a:pathLst>
            </a:custGeom>
            <a:noFill/>
            <a:ln>
              <a:solidFill>
                <a:srgbClr val="85B1C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9" name="Group 168"/>
          <p:cNvGrpSpPr/>
          <p:nvPr/>
        </p:nvGrpSpPr>
        <p:grpSpPr>
          <a:xfrm>
            <a:off x="4029822" y="3291194"/>
            <a:ext cx="1429822" cy="254864"/>
            <a:chOff x="3851871" y="3490292"/>
            <a:chExt cx="1429822" cy="254864"/>
          </a:xfrm>
          <a:solidFill>
            <a:schemeClr val="accent4"/>
          </a:solidFill>
        </p:grpSpPr>
        <p:sp>
          <p:nvSpPr>
            <p:cNvPr id="170" name="Freeform 169"/>
            <p:cNvSpPr/>
            <p:nvPr/>
          </p:nvSpPr>
          <p:spPr>
            <a:xfrm>
              <a:off x="3851871" y="3490292"/>
              <a:ext cx="1429822" cy="254864"/>
            </a:xfrm>
            <a:custGeom>
              <a:avLst/>
              <a:gdLst>
                <a:gd name="connsiteX0" fmla="*/ 12846 w 1429822"/>
                <a:gd name="connsiteY0" fmla="*/ 0 h 254864"/>
                <a:gd name="connsiteX1" fmla="*/ 1416976 w 1429822"/>
                <a:gd name="connsiteY1" fmla="*/ 0 h 254864"/>
                <a:gd name="connsiteX2" fmla="*/ 1429822 w 1429822"/>
                <a:gd name="connsiteY2" fmla="*/ 127432 h 254864"/>
                <a:gd name="connsiteX3" fmla="*/ 1416976 w 1429822"/>
                <a:gd name="connsiteY3" fmla="*/ 254864 h 254864"/>
                <a:gd name="connsiteX4" fmla="*/ 12846 w 1429822"/>
                <a:gd name="connsiteY4" fmla="*/ 254864 h 254864"/>
                <a:gd name="connsiteX5" fmla="*/ 0 w 1429822"/>
                <a:gd name="connsiteY5" fmla="*/ 127432 h 25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822" h="254864">
                  <a:moveTo>
                    <a:pt x="12846" y="0"/>
                  </a:moveTo>
                  <a:lnTo>
                    <a:pt x="1416976" y="0"/>
                  </a:lnTo>
                  <a:lnTo>
                    <a:pt x="1429822" y="127432"/>
                  </a:lnTo>
                  <a:lnTo>
                    <a:pt x="1416976" y="254864"/>
                  </a:lnTo>
                  <a:lnTo>
                    <a:pt x="12846" y="254864"/>
                  </a:lnTo>
                  <a:lnTo>
                    <a:pt x="0" y="12743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71" name="Straight Connector 170"/>
            <p:cNvCxnSpPr/>
            <p:nvPr/>
          </p:nvCxnSpPr>
          <p:spPr>
            <a:xfrm>
              <a:off x="3864782" y="3557012"/>
              <a:ext cx="1404000" cy="0"/>
            </a:xfrm>
            <a:prstGeom prst="line">
              <a:avLst/>
            </a:prstGeom>
            <a:grpFill/>
            <a:ln w="28575">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sp>
        <p:nvSpPr>
          <p:cNvPr id="4" name="Freeform 3"/>
          <p:cNvSpPr/>
          <p:nvPr/>
        </p:nvSpPr>
        <p:spPr>
          <a:xfrm>
            <a:off x="4565233" y="3439986"/>
            <a:ext cx="320431" cy="218831"/>
          </a:xfrm>
          <a:custGeom>
            <a:avLst/>
            <a:gdLst>
              <a:gd name="connsiteX0" fmla="*/ 148493 w 320431"/>
              <a:gd name="connsiteY0" fmla="*/ 0 h 218831"/>
              <a:gd name="connsiteX1" fmla="*/ 148493 w 320431"/>
              <a:gd name="connsiteY1" fmla="*/ 0 h 218831"/>
              <a:gd name="connsiteX2" fmla="*/ 89877 w 320431"/>
              <a:gd name="connsiteY2" fmla="*/ 15631 h 218831"/>
              <a:gd name="connsiteX3" fmla="*/ 74246 w 320431"/>
              <a:gd name="connsiteY3" fmla="*/ 19538 h 218831"/>
              <a:gd name="connsiteX4" fmla="*/ 50800 w 320431"/>
              <a:gd name="connsiteY4" fmla="*/ 27354 h 218831"/>
              <a:gd name="connsiteX5" fmla="*/ 50800 w 320431"/>
              <a:gd name="connsiteY5" fmla="*/ 27354 h 218831"/>
              <a:gd name="connsiteX6" fmla="*/ 269631 w 320431"/>
              <a:gd name="connsiteY6" fmla="*/ 42984 h 218831"/>
              <a:gd name="connsiteX7" fmla="*/ 66431 w 320431"/>
              <a:gd name="connsiteY7" fmla="*/ 54707 h 218831"/>
              <a:gd name="connsiteX8" fmla="*/ 320431 w 320431"/>
              <a:gd name="connsiteY8" fmla="*/ 74246 h 218831"/>
              <a:gd name="connsiteX9" fmla="*/ 0 w 320431"/>
              <a:gd name="connsiteY9" fmla="*/ 132861 h 218831"/>
              <a:gd name="connsiteX10" fmla="*/ 269631 w 320431"/>
              <a:gd name="connsiteY10" fmla="*/ 140677 h 218831"/>
              <a:gd name="connsiteX11" fmla="*/ 207108 w 320431"/>
              <a:gd name="connsiteY11" fmla="*/ 152400 h 218831"/>
              <a:gd name="connsiteX12" fmla="*/ 179754 w 320431"/>
              <a:gd name="connsiteY12" fmla="*/ 171938 h 218831"/>
              <a:gd name="connsiteX13" fmla="*/ 191477 w 320431"/>
              <a:gd name="connsiteY13" fmla="*/ 187569 h 218831"/>
              <a:gd name="connsiteX14" fmla="*/ 191477 w 320431"/>
              <a:gd name="connsiteY14" fmla="*/ 218831 h 218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0431" h="218831">
                <a:moveTo>
                  <a:pt x="148493" y="0"/>
                </a:moveTo>
                <a:lnTo>
                  <a:pt x="148493" y="0"/>
                </a:lnTo>
                <a:cubicBezTo>
                  <a:pt x="83849" y="19393"/>
                  <a:pt x="132131" y="6242"/>
                  <a:pt x="89877" y="15631"/>
                </a:cubicBezTo>
                <a:cubicBezTo>
                  <a:pt x="84634" y="16796"/>
                  <a:pt x="79390" y="17995"/>
                  <a:pt x="74246" y="19538"/>
                </a:cubicBezTo>
                <a:cubicBezTo>
                  <a:pt x="66355" y="21905"/>
                  <a:pt x="50800" y="27354"/>
                  <a:pt x="50800" y="27354"/>
                </a:cubicBezTo>
                <a:lnTo>
                  <a:pt x="50800" y="27354"/>
                </a:lnTo>
                <a:lnTo>
                  <a:pt x="269631" y="42984"/>
                </a:lnTo>
                <a:lnTo>
                  <a:pt x="66431" y="54707"/>
                </a:lnTo>
                <a:lnTo>
                  <a:pt x="320431" y="74246"/>
                </a:lnTo>
                <a:lnTo>
                  <a:pt x="0" y="132861"/>
                </a:lnTo>
                <a:lnTo>
                  <a:pt x="269631" y="140677"/>
                </a:lnTo>
                <a:lnTo>
                  <a:pt x="207108" y="152400"/>
                </a:lnTo>
                <a:lnTo>
                  <a:pt x="179754" y="171938"/>
                </a:lnTo>
                <a:lnTo>
                  <a:pt x="191477" y="187569"/>
                </a:lnTo>
                <a:lnTo>
                  <a:pt x="191477" y="218831"/>
                </a:lnTo>
              </a:path>
            </a:pathLst>
          </a:custGeom>
          <a:noFill/>
          <a:ln w="12700">
            <a:solidFill>
              <a:schemeClr val="tx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a:off x="9551687" y="3987705"/>
            <a:ext cx="466475" cy="262155"/>
            <a:chOff x="2573139" y="3520219"/>
            <a:chExt cx="736221" cy="723557"/>
          </a:xfrm>
        </p:grpSpPr>
        <p:sp>
          <p:nvSpPr>
            <p:cNvPr id="218" name="4-Point Star 217"/>
            <p:cNvSpPr/>
            <p:nvPr/>
          </p:nvSpPr>
          <p:spPr>
            <a:xfrm>
              <a:off x="2765124" y="3892928"/>
              <a:ext cx="350847" cy="350848"/>
            </a:xfrm>
            <a:prstGeom prst="star4">
              <a:avLst/>
            </a:prstGeom>
            <a:solidFill>
              <a:schemeClr val="accent6">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19" name="Moon 218"/>
            <p:cNvSpPr/>
            <p:nvPr/>
          </p:nvSpPr>
          <p:spPr>
            <a:xfrm rot="16200000">
              <a:off x="2627021" y="3466337"/>
              <a:ext cx="628458" cy="736221"/>
            </a:xfrm>
            <a:prstGeom prst="moon">
              <a:avLst/>
            </a:prstGeom>
            <a:solidFill>
              <a:schemeClr val="accent6">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20" name="Moon 219"/>
            <p:cNvSpPr/>
            <p:nvPr/>
          </p:nvSpPr>
          <p:spPr>
            <a:xfrm rot="2556724">
              <a:off x="2951756" y="4072120"/>
              <a:ext cx="51939" cy="150275"/>
            </a:xfrm>
            <a:prstGeom prst="moon">
              <a:avLst/>
            </a:prstGeom>
            <a:solidFill>
              <a:schemeClr val="accent6">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sp>
          <p:nvSpPr>
            <p:cNvPr id="221" name="Moon 220"/>
            <p:cNvSpPr/>
            <p:nvPr/>
          </p:nvSpPr>
          <p:spPr>
            <a:xfrm rot="7956724">
              <a:off x="2872851" y="4075017"/>
              <a:ext cx="51939" cy="150275"/>
            </a:xfrm>
            <a:prstGeom prst="moon">
              <a:avLst/>
            </a:prstGeom>
            <a:solidFill>
              <a:schemeClr val="accent6">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grpSp>
      <p:sp>
        <p:nvSpPr>
          <p:cNvPr id="235" name="Freeform 234"/>
          <p:cNvSpPr/>
          <p:nvPr/>
        </p:nvSpPr>
        <p:spPr>
          <a:xfrm rot="2718737" flipV="1">
            <a:off x="1710999" y="3452319"/>
            <a:ext cx="389287" cy="389884"/>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92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goccia 1"/>
          <p:cNvSpPr/>
          <p:nvPr/>
        </p:nvSpPr>
        <p:spPr>
          <a:xfrm rot="18686819">
            <a:off x="1878614" y="3918729"/>
            <a:ext cx="57206" cy="57206"/>
          </a:xfrm>
          <a:prstGeom prst="teardrop">
            <a:avLst>
              <a:gd name="adj" fmla="val 145037"/>
            </a:avLst>
          </a:prstGeom>
          <a:solidFill>
            <a:schemeClr val="accent6">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a:p>
        </p:txBody>
      </p:sp>
      <p:grpSp>
        <p:nvGrpSpPr>
          <p:cNvPr id="173" name="Group 172"/>
          <p:cNvGrpSpPr/>
          <p:nvPr/>
        </p:nvGrpSpPr>
        <p:grpSpPr>
          <a:xfrm>
            <a:off x="1122760" y="2800970"/>
            <a:ext cx="1215175" cy="999894"/>
            <a:chOff x="2931516" y="3167849"/>
            <a:chExt cx="1215175" cy="999894"/>
          </a:xfrm>
        </p:grpSpPr>
        <p:sp>
          <p:nvSpPr>
            <p:cNvPr id="174" name="Freeform 173"/>
            <p:cNvSpPr/>
            <p:nvPr/>
          </p:nvSpPr>
          <p:spPr>
            <a:xfrm>
              <a:off x="2931516" y="3413199"/>
              <a:ext cx="265101" cy="205200"/>
            </a:xfrm>
            <a:custGeom>
              <a:avLst/>
              <a:gdLst>
                <a:gd name="connsiteX0" fmla="*/ 94572 w 265101"/>
                <a:gd name="connsiteY0" fmla="*/ 0 h 205200"/>
                <a:gd name="connsiteX1" fmla="*/ 265101 w 265101"/>
                <a:gd name="connsiteY1" fmla="*/ 0 h 205200"/>
                <a:gd name="connsiteX2" fmla="*/ 265101 w 265101"/>
                <a:gd name="connsiteY2" fmla="*/ 205200 h 205200"/>
                <a:gd name="connsiteX3" fmla="*/ 0 w 265101"/>
                <a:gd name="connsiteY3" fmla="*/ 205200 h 205200"/>
                <a:gd name="connsiteX4" fmla="*/ 24399 w 265101"/>
                <a:gd name="connsiteY4" fmla="*/ 126599 h 205200"/>
                <a:gd name="connsiteX5" fmla="*/ 90314 w 265101"/>
                <a:gd name="connsiteY5" fmla="*/ 5161 h 20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101" h="205200">
                  <a:moveTo>
                    <a:pt x="94572" y="0"/>
                  </a:moveTo>
                  <a:lnTo>
                    <a:pt x="265101" y="0"/>
                  </a:lnTo>
                  <a:lnTo>
                    <a:pt x="265101" y="205200"/>
                  </a:lnTo>
                  <a:lnTo>
                    <a:pt x="0" y="205200"/>
                  </a:lnTo>
                  <a:lnTo>
                    <a:pt x="24399" y="126599"/>
                  </a:lnTo>
                  <a:cubicBezTo>
                    <a:pt x="42488" y="83833"/>
                    <a:pt x="64619" y="43194"/>
                    <a:pt x="90314" y="5161"/>
                  </a:cubicBez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75" name="Freeform 174"/>
            <p:cNvSpPr/>
            <p:nvPr/>
          </p:nvSpPr>
          <p:spPr>
            <a:xfrm rot="5400000">
              <a:off x="3854375" y="3194849"/>
              <a:ext cx="252000" cy="198000"/>
            </a:xfrm>
            <a:custGeom>
              <a:avLst/>
              <a:gdLst>
                <a:gd name="connsiteX0" fmla="*/ 94572 w 265101"/>
                <a:gd name="connsiteY0" fmla="*/ 0 h 205200"/>
                <a:gd name="connsiteX1" fmla="*/ 265101 w 265101"/>
                <a:gd name="connsiteY1" fmla="*/ 0 h 205200"/>
                <a:gd name="connsiteX2" fmla="*/ 265101 w 265101"/>
                <a:gd name="connsiteY2" fmla="*/ 205200 h 205200"/>
                <a:gd name="connsiteX3" fmla="*/ 0 w 265101"/>
                <a:gd name="connsiteY3" fmla="*/ 205200 h 205200"/>
                <a:gd name="connsiteX4" fmla="*/ 24399 w 265101"/>
                <a:gd name="connsiteY4" fmla="*/ 126599 h 205200"/>
                <a:gd name="connsiteX5" fmla="*/ 90314 w 265101"/>
                <a:gd name="connsiteY5" fmla="*/ 5161 h 20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101" h="205200">
                  <a:moveTo>
                    <a:pt x="94572" y="0"/>
                  </a:moveTo>
                  <a:lnTo>
                    <a:pt x="265101" y="0"/>
                  </a:lnTo>
                  <a:lnTo>
                    <a:pt x="265101" y="205200"/>
                  </a:lnTo>
                  <a:lnTo>
                    <a:pt x="0" y="205200"/>
                  </a:lnTo>
                  <a:lnTo>
                    <a:pt x="24399" y="126599"/>
                  </a:lnTo>
                  <a:cubicBezTo>
                    <a:pt x="42488" y="83833"/>
                    <a:pt x="64619" y="43194"/>
                    <a:pt x="90314" y="5161"/>
                  </a:cubicBez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176" name="Group 175"/>
            <p:cNvGrpSpPr/>
            <p:nvPr/>
          </p:nvGrpSpPr>
          <p:grpSpPr>
            <a:xfrm>
              <a:off x="3082596" y="3324975"/>
              <a:ext cx="1064095" cy="842768"/>
              <a:chOff x="2899734" y="3471756"/>
              <a:chExt cx="1354405" cy="1072695"/>
            </a:xfrm>
          </p:grpSpPr>
          <p:sp>
            <p:nvSpPr>
              <p:cNvPr id="177" name="Freeform 176"/>
              <p:cNvSpPr/>
              <p:nvPr/>
            </p:nvSpPr>
            <p:spPr>
              <a:xfrm>
                <a:off x="3019647" y="3473198"/>
                <a:ext cx="1140564" cy="982248"/>
              </a:xfrm>
              <a:custGeom>
                <a:avLst/>
                <a:gdLst>
                  <a:gd name="connsiteX0" fmla="*/ 910164 w 1140564"/>
                  <a:gd name="connsiteY0" fmla="*/ 0 h 982248"/>
                  <a:gd name="connsiteX1" fmla="*/ 1140564 w 1140564"/>
                  <a:gd name="connsiteY1" fmla="*/ 0 h 982248"/>
                  <a:gd name="connsiteX2" fmla="*/ 1140564 w 1140564"/>
                  <a:gd name="connsiteY2" fmla="*/ 540000 h 982248"/>
                  <a:gd name="connsiteX3" fmla="*/ 1137464 w 1140564"/>
                  <a:gd name="connsiteY3" fmla="*/ 540000 h 982248"/>
                  <a:gd name="connsiteX4" fmla="*/ 1129682 w 1140564"/>
                  <a:gd name="connsiteY4" fmla="*/ 617190 h 982248"/>
                  <a:gd name="connsiteX5" fmla="*/ 681771 w 1140564"/>
                  <a:gd name="connsiteY5" fmla="*/ 982248 h 982248"/>
                  <a:gd name="connsiteX6" fmla="*/ 233860 w 1140564"/>
                  <a:gd name="connsiteY6" fmla="*/ 617190 h 982248"/>
                  <a:gd name="connsiteX7" fmla="*/ 227015 w 1140564"/>
                  <a:gd name="connsiteY7" fmla="*/ 549286 h 982248"/>
                  <a:gd name="connsiteX8" fmla="*/ 224675 w 1140564"/>
                  <a:gd name="connsiteY8" fmla="*/ 549286 h 982248"/>
                  <a:gd name="connsiteX9" fmla="*/ 223956 w 1140564"/>
                  <a:gd name="connsiteY9" fmla="*/ 542159 h 982248"/>
                  <a:gd name="connsiteX10" fmla="*/ 0 w 1140564"/>
                  <a:gd name="connsiteY10" fmla="*/ 359630 h 982248"/>
                  <a:gd name="connsiteX11" fmla="*/ 0 w 1140564"/>
                  <a:gd name="connsiteY11" fmla="*/ 131030 h 982248"/>
                  <a:gd name="connsiteX12" fmla="*/ 447911 w 1140564"/>
                  <a:gd name="connsiteY12" fmla="*/ 496088 h 982248"/>
                  <a:gd name="connsiteX13" fmla="*/ 450831 w 1140564"/>
                  <a:gd name="connsiteY13" fmla="*/ 525048 h 982248"/>
                  <a:gd name="connsiteX14" fmla="*/ 453171 w 1140564"/>
                  <a:gd name="connsiteY14" fmla="*/ 525048 h 982248"/>
                  <a:gd name="connsiteX15" fmla="*/ 681771 w 1140564"/>
                  <a:gd name="connsiteY15" fmla="*/ 753648 h 982248"/>
                  <a:gd name="connsiteX16" fmla="*/ 905727 w 1140564"/>
                  <a:gd name="connsiteY16" fmla="*/ 571119 h 982248"/>
                  <a:gd name="connsiteX17" fmla="*/ 910164 w 1140564"/>
                  <a:gd name="connsiteY17" fmla="*/ 527101 h 98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0564" h="982248">
                    <a:moveTo>
                      <a:pt x="910164" y="0"/>
                    </a:moveTo>
                    <a:lnTo>
                      <a:pt x="1140564" y="0"/>
                    </a:lnTo>
                    <a:lnTo>
                      <a:pt x="1140564" y="540000"/>
                    </a:lnTo>
                    <a:lnTo>
                      <a:pt x="1137464" y="540000"/>
                    </a:lnTo>
                    <a:lnTo>
                      <a:pt x="1129682" y="617190"/>
                    </a:lnTo>
                    <a:cubicBezTo>
                      <a:pt x="1087050" y="825529"/>
                      <a:pt x="902713" y="982248"/>
                      <a:pt x="681771" y="982248"/>
                    </a:cubicBezTo>
                    <a:cubicBezTo>
                      <a:pt x="460829" y="982248"/>
                      <a:pt x="276492" y="825529"/>
                      <a:pt x="233860" y="617190"/>
                    </a:cubicBezTo>
                    <a:lnTo>
                      <a:pt x="227015" y="549286"/>
                    </a:lnTo>
                    <a:lnTo>
                      <a:pt x="224675" y="549286"/>
                    </a:lnTo>
                    <a:lnTo>
                      <a:pt x="223956" y="542159"/>
                    </a:lnTo>
                    <a:cubicBezTo>
                      <a:pt x="202640" y="437990"/>
                      <a:pt x="110471" y="359630"/>
                      <a:pt x="0" y="359630"/>
                    </a:cubicBezTo>
                    <a:lnTo>
                      <a:pt x="0" y="131030"/>
                    </a:lnTo>
                    <a:cubicBezTo>
                      <a:pt x="220942" y="131030"/>
                      <a:pt x="405279" y="287749"/>
                      <a:pt x="447911" y="496088"/>
                    </a:cubicBezTo>
                    <a:lnTo>
                      <a:pt x="450831" y="525048"/>
                    </a:lnTo>
                    <a:lnTo>
                      <a:pt x="453171" y="525048"/>
                    </a:lnTo>
                    <a:cubicBezTo>
                      <a:pt x="453171" y="651300"/>
                      <a:pt x="555519" y="753648"/>
                      <a:pt x="681771" y="753648"/>
                    </a:cubicBezTo>
                    <a:cubicBezTo>
                      <a:pt x="792242" y="753648"/>
                      <a:pt x="884411" y="675288"/>
                      <a:pt x="905727" y="571119"/>
                    </a:cubicBezTo>
                    <a:lnTo>
                      <a:pt x="910164" y="527101"/>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8" name="Freeform 177"/>
              <p:cNvSpPr/>
              <p:nvPr/>
            </p:nvSpPr>
            <p:spPr>
              <a:xfrm>
                <a:off x="3086100" y="3657601"/>
                <a:ext cx="998091" cy="711286"/>
              </a:xfrm>
              <a:custGeom>
                <a:avLst/>
                <a:gdLst>
                  <a:gd name="connsiteX0" fmla="*/ 0 w 998091"/>
                  <a:gd name="connsiteY0" fmla="*/ 29633 h 711286"/>
                  <a:gd name="connsiteX1" fmla="*/ 186267 w 998091"/>
                  <a:gd name="connsiteY1" fmla="*/ 156633 h 711286"/>
                  <a:gd name="connsiteX2" fmla="*/ 330200 w 998091"/>
                  <a:gd name="connsiteY2" fmla="*/ 584200 h 711286"/>
                  <a:gd name="connsiteX3" fmla="*/ 622300 w 998091"/>
                  <a:gd name="connsiteY3" fmla="*/ 711200 h 711286"/>
                  <a:gd name="connsiteX4" fmla="*/ 944033 w 998091"/>
                  <a:gd name="connsiteY4" fmla="*/ 571500 h 711286"/>
                  <a:gd name="connsiteX5" fmla="*/ 994833 w 998091"/>
                  <a:gd name="connsiteY5" fmla="*/ 0 h 71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091" h="711286">
                    <a:moveTo>
                      <a:pt x="0" y="29633"/>
                    </a:moveTo>
                    <a:cubicBezTo>
                      <a:pt x="65617" y="46919"/>
                      <a:pt x="131234" y="64205"/>
                      <a:pt x="186267" y="156633"/>
                    </a:cubicBezTo>
                    <a:cubicBezTo>
                      <a:pt x="241300" y="249061"/>
                      <a:pt x="257528" y="491772"/>
                      <a:pt x="330200" y="584200"/>
                    </a:cubicBezTo>
                    <a:cubicBezTo>
                      <a:pt x="402872" y="676628"/>
                      <a:pt x="519995" y="713317"/>
                      <a:pt x="622300" y="711200"/>
                    </a:cubicBezTo>
                    <a:cubicBezTo>
                      <a:pt x="724605" y="709083"/>
                      <a:pt x="881944" y="690033"/>
                      <a:pt x="944033" y="571500"/>
                    </a:cubicBezTo>
                    <a:cubicBezTo>
                      <a:pt x="1006122" y="452967"/>
                      <a:pt x="1000477" y="226483"/>
                      <a:pt x="994833"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Rounded Rectangle 179"/>
              <p:cNvSpPr/>
              <p:nvPr/>
            </p:nvSpPr>
            <p:spPr>
              <a:xfrm>
                <a:off x="2899734" y="3488475"/>
                <a:ext cx="187412" cy="418257"/>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1" name="Rounded Rectangle 180"/>
              <p:cNvSpPr/>
              <p:nvPr/>
            </p:nvSpPr>
            <p:spPr>
              <a:xfrm>
                <a:off x="3620410" y="4126194"/>
                <a:ext cx="187412" cy="418257"/>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Rounded Rectangle 181"/>
              <p:cNvSpPr/>
              <p:nvPr/>
            </p:nvSpPr>
            <p:spPr>
              <a:xfrm rot="16200000">
                <a:off x="3951305" y="3356333"/>
                <a:ext cx="187412" cy="418257"/>
              </a:xfrm>
              <a:prstGeom prst="round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3" name="Rounded Rectangle 182"/>
              <p:cNvSpPr/>
              <p:nvPr/>
            </p:nvSpPr>
            <p:spPr>
              <a:xfrm>
                <a:off x="3714116" y="4126194"/>
                <a:ext cx="45719" cy="418257"/>
              </a:xfrm>
              <a:prstGeom prst="round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4" name="Rounded Rectangle 183"/>
              <p:cNvSpPr/>
              <p:nvPr/>
            </p:nvSpPr>
            <p:spPr>
              <a:xfrm>
                <a:off x="3001273" y="3488475"/>
                <a:ext cx="45719" cy="418257"/>
              </a:xfrm>
              <a:prstGeom prst="round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Rounded Rectangle 184"/>
              <p:cNvSpPr/>
              <p:nvPr/>
            </p:nvSpPr>
            <p:spPr>
              <a:xfrm rot="16200000">
                <a:off x="4020101" y="3325433"/>
                <a:ext cx="45719" cy="418257"/>
              </a:xfrm>
              <a:prstGeom prst="round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pic>
        <p:nvPicPr>
          <p:cNvPr id="199" name="Picture 198"/>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1929961" y="3443072"/>
            <a:ext cx="247295" cy="272586"/>
          </a:xfrm>
          <a:prstGeom prst="rect">
            <a:avLst/>
          </a:prstGeom>
        </p:spPr>
      </p:pic>
      <p:grpSp>
        <p:nvGrpSpPr>
          <p:cNvPr id="223" name="Group 222"/>
          <p:cNvGrpSpPr/>
          <p:nvPr/>
        </p:nvGrpSpPr>
        <p:grpSpPr>
          <a:xfrm flipH="1">
            <a:off x="1797643" y="3829425"/>
            <a:ext cx="202617" cy="274466"/>
            <a:chOff x="1569007" y="5661700"/>
            <a:chExt cx="871026" cy="1179900"/>
          </a:xfrm>
        </p:grpSpPr>
        <p:pic>
          <p:nvPicPr>
            <p:cNvPr id="224" name="Picture 2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69007" y="5661700"/>
              <a:ext cx="871026" cy="1179900"/>
            </a:xfrm>
            <a:prstGeom prst="rect">
              <a:avLst/>
            </a:prstGeom>
          </p:spPr>
        </p:pic>
        <p:pic>
          <p:nvPicPr>
            <p:cNvPr id="225" name="Picture 22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624604" y="5661700"/>
              <a:ext cx="759831" cy="1179900"/>
            </a:xfrm>
            <a:prstGeom prst="rect">
              <a:avLst/>
            </a:prstGeom>
          </p:spPr>
        </p:pic>
      </p:grpSp>
      <p:grpSp>
        <p:nvGrpSpPr>
          <p:cNvPr id="186" name="Group 185"/>
          <p:cNvGrpSpPr/>
          <p:nvPr/>
        </p:nvGrpSpPr>
        <p:grpSpPr>
          <a:xfrm flipH="1">
            <a:off x="1779416" y="3560259"/>
            <a:ext cx="248835" cy="278231"/>
            <a:chOff x="1750943" y="3543958"/>
            <a:chExt cx="540000" cy="654804"/>
          </a:xfrm>
        </p:grpSpPr>
        <p:cxnSp>
          <p:nvCxnSpPr>
            <p:cNvPr id="187" name="Straight Connector 186"/>
            <p:cNvCxnSpPr/>
            <p:nvPr/>
          </p:nvCxnSpPr>
          <p:spPr>
            <a:xfrm rot="10860000" flipV="1">
              <a:off x="1750943" y="3629089"/>
              <a:ext cx="358904" cy="191437"/>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rot="10860000" flipV="1">
              <a:off x="1932039" y="3914989"/>
              <a:ext cx="358904" cy="191437"/>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rot="3300000" flipV="1">
              <a:off x="1931797" y="3627692"/>
              <a:ext cx="358905" cy="191437"/>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rot="3300000" flipV="1">
              <a:off x="1773052" y="3923591"/>
              <a:ext cx="358905" cy="191437"/>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rot="7020000" flipV="1">
              <a:off x="1681691" y="3772550"/>
              <a:ext cx="358905" cy="191437"/>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7020000" flipV="1">
              <a:off x="2004751" y="3769603"/>
              <a:ext cx="358905" cy="191437"/>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2021407" y="3566148"/>
              <a:ext cx="3816" cy="114599"/>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2023316" y="4048173"/>
              <a:ext cx="3816" cy="114599"/>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rot="18480000">
              <a:off x="1811146" y="3671509"/>
              <a:ext cx="3816" cy="114599"/>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rot="18480000">
              <a:off x="2220505" y="3942174"/>
              <a:ext cx="3816" cy="114599"/>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rot="3660000">
              <a:off x="2226292" y="3671882"/>
              <a:ext cx="3816" cy="114599"/>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rot="3660000">
              <a:off x="1813621" y="3949506"/>
              <a:ext cx="3816" cy="114599"/>
            </a:xfrm>
            <a:prstGeom prst="line">
              <a:avLst/>
            </a:prstGeom>
            <a:ln w="19050" cap="rnd">
              <a:solidFill>
                <a:schemeClr val="accent6">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226" name="Group 225"/>
          <p:cNvGrpSpPr/>
          <p:nvPr/>
        </p:nvGrpSpPr>
        <p:grpSpPr>
          <a:xfrm flipH="1">
            <a:off x="1735316" y="3707694"/>
            <a:ext cx="299155" cy="405237"/>
            <a:chOff x="1569007" y="5661700"/>
            <a:chExt cx="871026" cy="1179900"/>
          </a:xfrm>
        </p:grpSpPr>
        <p:pic>
          <p:nvPicPr>
            <p:cNvPr id="227" name="Picture 22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69007" y="5661700"/>
              <a:ext cx="871026" cy="1179900"/>
            </a:xfrm>
            <a:prstGeom prst="rect">
              <a:avLst/>
            </a:prstGeom>
          </p:spPr>
        </p:pic>
        <p:pic>
          <p:nvPicPr>
            <p:cNvPr id="228" name="Picture 22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624604" y="5661700"/>
              <a:ext cx="759831" cy="1179900"/>
            </a:xfrm>
            <a:prstGeom prst="rect">
              <a:avLst/>
            </a:prstGeom>
          </p:spPr>
        </p:pic>
      </p:grpSp>
      <p:grpSp>
        <p:nvGrpSpPr>
          <p:cNvPr id="200" name="Group 199"/>
          <p:cNvGrpSpPr/>
          <p:nvPr/>
        </p:nvGrpSpPr>
        <p:grpSpPr>
          <a:xfrm>
            <a:off x="1654842" y="3477049"/>
            <a:ext cx="232235" cy="257824"/>
            <a:chOff x="1435782" y="4423563"/>
            <a:chExt cx="372181" cy="413190"/>
          </a:xfrm>
        </p:grpSpPr>
        <p:sp>
          <p:nvSpPr>
            <p:cNvPr id="201" name="7-Point Star 200"/>
            <p:cNvSpPr/>
            <p:nvPr/>
          </p:nvSpPr>
          <p:spPr>
            <a:xfrm rot="1415533">
              <a:off x="1522522" y="4532080"/>
              <a:ext cx="190209" cy="190209"/>
            </a:xfrm>
            <a:prstGeom prst="star7">
              <a:avLst/>
            </a:prstGeom>
            <a:no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2" name="Group 201"/>
            <p:cNvGrpSpPr/>
            <p:nvPr/>
          </p:nvGrpSpPr>
          <p:grpSpPr>
            <a:xfrm>
              <a:off x="1435782" y="4423563"/>
              <a:ext cx="372181" cy="413190"/>
              <a:chOff x="2088778" y="3867287"/>
              <a:chExt cx="430020" cy="477402"/>
            </a:xfrm>
          </p:grpSpPr>
          <p:cxnSp>
            <p:nvCxnSpPr>
              <p:cNvPr id="203" name="Straight Connector 202"/>
              <p:cNvCxnSpPr/>
              <p:nvPr/>
            </p:nvCxnSpPr>
            <p:spPr>
              <a:xfrm>
                <a:off x="2221328" y="3922478"/>
                <a:ext cx="77554" cy="389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a:off x="2105311" y="4138500"/>
                <a:ext cx="78946" cy="52899"/>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flipH="1">
                <a:off x="2088778" y="4024967"/>
                <a:ext cx="80223" cy="41784"/>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flipH="1">
                <a:off x="2213744" y="4260196"/>
                <a:ext cx="81900" cy="39489"/>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a:off x="2431415" y="3948208"/>
                <a:ext cx="18286" cy="54183"/>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flipH="1">
                <a:off x="2168868" y="3945889"/>
                <a:ext cx="8234" cy="757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a:off x="2300910" y="3867287"/>
                <a:ext cx="3781" cy="477402"/>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flipH="1">
                <a:off x="2134385" y="3971892"/>
                <a:ext cx="368357" cy="250222"/>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3120000" flipH="1">
                <a:off x="2334030" y="3886711"/>
                <a:ext cx="3004" cy="90212"/>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2100739" y="3975600"/>
                <a:ext cx="381921" cy="250435"/>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flipV="1">
                <a:off x="2417536" y="4144243"/>
                <a:ext cx="100325" cy="28913"/>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240000" flipH="1">
                <a:off x="2177648" y="4186064"/>
                <a:ext cx="3004" cy="90212"/>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a:off x="2311865" y="4265786"/>
                <a:ext cx="77554" cy="38931"/>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a:off x="2459477" y="4009169"/>
                <a:ext cx="59321" cy="18826"/>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a:off x="2420773" y="4182465"/>
                <a:ext cx="21896" cy="79574"/>
              </a:xfrm>
              <a:prstGeom prst="line">
                <a:avLst/>
              </a:prstGeom>
              <a:ln w="9525" cap="rnd">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229"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0" name="Rounded Rectangle 229">
            <a:hlinkClick r:id="rId7"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9" name="Group 238"/>
          <p:cNvGrpSpPr/>
          <p:nvPr/>
        </p:nvGrpSpPr>
        <p:grpSpPr>
          <a:xfrm>
            <a:off x="7673082" y="6410237"/>
            <a:ext cx="550908" cy="255374"/>
            <a:chOff x="5734039" y="2822914"/>
            <a:chExt cx="550908" cy="255374"/>
          </a:xfrm>
        </p:grpSpPr>
        <p:grpSp>
          <p:nvGrpSpPr>
            <p:cNvPr id="240" name="Group 239"/>
            <p:cNvGrpSpPr/>
            <p:nvPr/>
          </p:nvGrpSpPr>
          <p:grpSpPr>
            <a:xfrm>
              <a:off x="5742832" y="2822914"/>
              <a:ext cx="486897" cy="255374"/>
              <a:chOff x="7694093" y="1499285"/>
              <a:chExt cx="486897" cy="255374"/>
            </a:xfrm>
          </p:grpSpPr>
          <p:sp>
            <p:nvSpPr>
              <p:cNvPr id="242" name="Rounded Rectangle 24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lowchart: Extract 24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reeform 24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1" name="TextBox 240"/>
            <p:cNvSpPr txBox="1"/>
            <p:nvPr/>
          </p:nvSpPr>
          <p:spPr>
            <a:xfrm>
              <a:off x="5734039"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245" name="Rounded Rectangle 244">
            <a:hlinkClick r:id="rId8" action="ppaction://hlinksldjump"/>
            <a:hlinkHover r:id="" action="ppaction://noaction" highlightClick="1"/>
          </p:cNvPr>
          <p:cNvSpPr/>
          <p:nvPr/>
        </p:nvSpPr>
        <p:spPr>
          <a:xfrm flipH="1">
            <a:off x="7665147" y="6342313"/>
            <a:ext cx="507301" cy="356051"/>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31" name="Grafik 230">
            <a:extLst>
              <a:ext uri="{FF2B5EF4-FFF2-40B4-BE49-F238E27FC236}">
                <a16:creationId xmlns:a16="http://schemas.microsoft.com/office/drawing/2014/main" id="{F2DC37EE-978A-4EF8-A134-948F04819D43}"/>
              </a:ext>
            </a:extLst>
          </p:cNvPr>
          <p:cNvPicPr>
            <a:picLocks noChangeAspect="1"/>
          </p:cNvPicPr>
          <p:nvPr/>
        </p:nvPicPr>
        <p:blipFill>
          <a:blip r:embed="rId9"/>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4169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wipe(left)">
                                      <p:cBhvr>
                                        <p:cTn id="7" dur="24000"/>
                                        <p:tgtEl>
                                          <p:spTgt spid="229"/>
                                        </p:tgtEl>
                                      </p:cBhvr>
                                    </p:animEffect>
                                  </p:childTnLst>
                                </p:cTn>
                              </p:par>
                              <p:par>
                                <p:cTn id="8" presetID="1" presetClass="entr" presetSubtype="0" fill="hold" grpId="0" nodeType="withEffect">
                                  <p:stCondLst>
                                    <p:cond delay="0"/>
                                  </p:stCondLst>
                                  <p:childTnLst>
                                    <p:set>
                                      <p:cBhvr>
                                        <p:cTn id="9" dur="1" fill="hold">
                                          <p:stCondLst>
                                            <p:cond delay="0"/>
                                          </p:stCondLst>
                                        </p:cTn>
                                        <p:tgtEl>
                                          <p:spTgt spid="8">
                                            <p:txEl>
                                              <p:pRg st="0" end="0"/>
                                            </p:txEl>
                                          </p:spTgt>
                                        </p:tgtEl>
                                        <p:attrNameLst>
                                          <p:attrName>style.visibility</p:attrName>
                                        </p:attrNameLst>
                                      </p:cBhvr>
                                      <p:to>
                                        <p:strVal val="visible"/>
                                      </p:to>
                                    </p:set>
                                  </p:childTnLst>
                                </p:cTn>
                              </p:par>
                              <p:par>
                                <p:cTn id="10" presetID="1" presetClass="entr" presetSubtype="0" fill="hold" grpId="0" nodeType="withEffect">
                                  <p:stCondLst>
                                    <p:cond delay="3500"/>
                                  </p:stCondLst>
                                  <p:childTnLst>
                                    <p:set>
                                      <p:cBhvr>
                                        <p:cTn id="11" dur="1" fill="hold">
                                          <p:stCondLst>
                                            <p:cond delay="0"/>
                                          </p:stCondLst>
                                        </p:cTn>
                                        <p:tgtEl>
                                          <p:spTgt spid="148"/>
                                        </p:tgtEl>
                                        <p:attrNameLst>
                                          <p:attrName>style.visibility</p:attrName>
                                        </p:attrNameLst>
                                      </p:cBhvr>
                                      <p:to>
                                        <p:strVal val="visible"/>
                                      </p:to>
                                    </p:set>
                                  </p:childTnLst>
                                </p:cTn>
                              </p:par>
                              <p:par>
                                <p:cTn id="12" presetID="10" presetClass="exit" presetSubtype="0" fill="hold" nodeType="withEffect">
                                  <p:stCondLst>
                                    <p:cond delay="5500"/>
                                  </p:stCondLst>
                                  <p:childTnLst>
                                    <p:animEffect transition="out" filter="fade">
                                      <p:cBhvr>
                                        <p:cTn id="13" dur="500"/>
                                        <p:tgtEl>
                                          <p:spTgt spid="199"/>
                                        </p:tgtEl>
                                      </p:cBhvr>
                                    </p:animEffect>
                                    <p:set>
                                      <p:cBhvr>
                                        <p:cTn id="14" dur="1" fill="hold">
                                          <p:stCondLst>
                                            <p:cond delay="499"/>
                                          </p:stCondLst>
                                        </p:cTn>
                                        <p:tgtEl>
                                          <p:spTgt spid="199"/>
                                        </p:tgtEl>
                                        <p:attrNameLst>
                                          <p:attrName>style.visibility</p:attrName>
                                        </p:attrNameLst>
                                      </p:cBhvr>
                                      <p:to>
                                        <p:strVal val="hidden"/>
                                      </p:to>
                                    </p:set>
                                  </p:childTnLst>
                                </p:cTn>
                              </p:par>
                              <p:par>
                                <p:cTn id="15" presetID="10" presetClass="exit" presetSubtype="0" fill="hold" nodeType="withEffect">
                                  <p:stCondLst>
                                    <p:cond delay="5500"/>
                                  </p:stCondLst>
                                  <p:childTnLst>
                                    <p:animEffect transition="out" filter="fade">
                                      <p:cBhvr>
                                        <p:cTn id="16" dur="500"/>
                                        <p:tgtEl>
                                          <p:spTgt spid="186"/>
                                        </p:tgtEl>
                                      </p:cBhvr>
                                    </p:animEffect>
                                    <p:set>
                                      <p:cBhvr>
                                        <p:cTn id="17" dur="1" fill="hold">
                                          <p:stCondLst>
                                            <p:cond delay="499"/>
                                          </p:stCondLst>
                                        </p:cTn>
                                        <p:tgtEl>
                                          <p:spTgt spid="186"/>
                                        </p:tgtEl>
                                        <p:attrNameLst>
                                          <p:attrName>style.visibility</p:attrName>
                                        </p:attrNameLst>
                                      </p:cBhvr>
                                      <p:to>
                                        <p:strVal val="hidden"/>
                                      </p:to>
                                    </p:set>
                                  </p:childTnLst>
                                </p:cTn>
                              </p:par>
                              <p:par>
                                <p:cTn id="18" presetID="10" presetClass="exit" presetSubtype="0" fill="hold" nodeType="withEffect">
                                  <p:stCondLst>
                                    <p:cond delay="5500"/>
                                  </p:stCondLst>
                                  <p:childTnLst>
                                    <p:animEffect transition="out" filter="fade">
                                      <p:cBhvr>
                                        <p:cTn id="19" dur="500"/>
                                        <p:tgtEl>
                                          <p:spTgt spid="200"/>
                                        </p:tgtEl>
                                      </p:cBhvr>
                                    </p:animEffect>
                                    <p:set>
                                      <p:cBhvr>
                                        <p:cTn id="20" dur="1" fill="hold">
                                          <p:stCondLst>
                                            <p:cond delay="499"/>
                                          </p:stCondLst>
                                        </p:cTn>
                                        <p:tgtEl>
                                          <p:spTgt spid="200"/>
                                        </p:tgtEl>
                                        <p:attrNameLst>
                                          <p:attrName>style.visibility</p:attrName>
                                        </p:attrNameLst>
                                      </p:cBhvr>
                                      <p:to>
                                        <p:strVal val="hidden"/>
                                      </p:to>
                                    </p:set>
                                  </p:childTnLst>
                                </p:cTn>
                              </p:par>
                              <p:par>
                                <p:cTn id="21" presetID="10" presetClass="entr" presetSubtype="0" fill="hold" nodeType="withEffect">
                                  <p:stCondLst>
                                    <p:cond delay="550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par>
                                <p:cTn id="24" presetID="1" presetClass="entr" presetSubtype="0" fill="hold" grpId="1" nodeType="withEffect">
                                  <p:stCondLst>
                                    <p:cond delay="6000"/>
                                  </p:stCondLst>
                                  <p:childTnLst>
                                    <p:set>
                                      <p:cBhvr>
                                        <p:cTn id="25" dur="1" fill="hold">
                                          <p:stCondLst>
                                            <p:cond delay="0"/>
                                          </p:stCondLst>
                                        </p:cTn>
                                        <p:tgtEl>
                                          <p:spTgt spid="222"/>
                                        </p:tgtEl>
                                        <p:attrNameLst>
                                          <p:attrName>style.visibility</p:attrName>
                                        </p:attrNameLst>
                                      </p:cBhvr>
                                      <p:to>
                                        <p:strVal val="visible"/>
                                      </p:to>
                                    </p:set>
                                  </p:childTnLst>
                                </p:cTn>
                              </p:par>
                              <p:par>
                                <p:cTn id="26" presetID="42" presetClass="path" presetSubtype="0" repeatCount="3000" fill="hold" grpId="0" nodeType="withEffect">
                                  <p:stCondLst>
                                    <p:cond delay="6500"/>
                                  </p:stCondLst>
                                  <p:childTnLst>
                                    <p:animMotion origin="layout" path="M 3.05556E-6 -2.96296E-6 L 3.05556E-6 0.01968 " pathEditMode="relative" rAng="0" ptsTypes="AA">
                                      <p:cBhvr>
                                        <p:cTn id="27" dur="750" fill="hold"/>
                                        <p:tgtEl>
                                          <p:spTgt spid="222"/>
                                        </p:tgtEl>
                                        <p:attrNameLst>
                                          <p:attrName>ppt_x</p:attrName>
                                          <p:attrName>ppt_y</p:attrName>
                                        </p:attrNameLst>
                                      </p:cBhvr>
                                      <p:rCtr x="0" y="972"/>
                                    </p:animMotion>
                                  </p:childTnLst>
                                </p:cTn>
                              </p:par>
                              <p:par>
                                <p:cTn id="28" presetID="1" presetClass="entr" presetSubtype="0" fill="hold" nodeType="withEffect">
                                  <p:stCondLst>
                                    <p:cond delay="8750"/>
                                  </p:stCondLst>
                                  <p:childTnLst>
                                    <p:set>
                                      <p:cBhvr>
                                        <p:cTn id="29" dur="1" fill="hold">
                                          <p:stCondLst>
                                            <p:cond delay="0"/>
                                          </p:stCondLst>
                                        </p:cTn>
                                        <p:tgtEl>
                                          <p:spTgt spid="223"/>
                                        </p:tgtEl>
                                        <p:attrNameLst>
                                          <p:attrName>style.visibility</p:attrName>
                                        </p:attrNameLst>
                                      </p:cBhvr>
                                      <p:to>
                                        <p:strVal val="visible"/>
                                      </p:to>
                                    </p:set>
                                  </p:childTnLst>
                                </p:cTn>
                              </p:par>
                              <p:par>
                                <p:cTn id="30" presetID="10" presetClass="entr" presetSubtype="0" fill="hold" nodeType="withEffect">
                                  <p:stCondLst>
                                    <p:cond delay="8750"/>
                                  </p:stCondLst>
                                  <p:childTnLst>
                                    <p:set>
                                      <p:cBhvr>
                                        <p:cTn id="31" dur="1" fill="hold">
                                          <p:stCondLst>
                                            <p:cond delay="0"/>
                                          </p:stCondLst>
                                        </p:cTn>
                                        <p:tgtEl>
                                          <p:spTgt spid="226"/>
                                        </p:tgtEl>
                                        <p:attrNameLst>
                                          <p:attrName>style.visibility</p:attrName>
                                        </p:attrNameLst>
                                      </p:cBhvr>
                                      <p:to>
                                        <p:strVal val="visible"/>
                                      </p:to>
                                    </p:set>
                                    <p:animEffect transition="in" filter="fade">
                                      <p:cBhvr>
                                        <p:cTn id="32" dur="500"/>
                                        <p:tgtEl>
                                          <p:spTgt spid="226"/>
                                        </p:tgtEl>
                                      </p:cBhvr>
                                    </p:animEffect>
                                  </p:childTnLst>
                                </p:cTn>
                              </p:par>
                              <p:par>
                                <p:cTn id="33" presetID="1" presetClass="entr" presetSubtype="0" fill="hold" grpId="0" nodeType="withEffect">
                                  <p:stCondLst>
                                    <p:cond delay="11500"/>
                                  </p:stCondLst>
                                  <p:childTnLst>
                                    <p:set>
                                      <p:cBhvr>
                                        <p:cTn id="34" dur="1" fill="hold">
                                          <p:stCondLst>
                                            <p:cond delay="0"/>
                                          </p:stCondLst>
                                        </p:cTn>
                                        <p:tgtEl>
                                          <p:spTgt spid="149"/>
                                        </p:tgtEl>
                                        <p:attrNameLst>
                                          <p:attrName>style.visibility</p:attrName>
                                        </p:attrNameLst>
                                      </p:cBhvr>
                                      <p:to>
                                        <p:strVal val="visible"/>
                                      </p:to>
                                    </p:set>
                                  </p:childTnLst>
                                </p:cTn>
                              </p:par>
                              <p:par>
                                <p:cTn id="35" presetID="10" presetClass="exit" presetSubtype="0" fill="hold" nodeType="withEffect">
                                  <p:stCondLst>
                                    <p:cond delay="13500"/>
                                  </p:stCondLst>
                                  <p:childTnLst>
                                    <p:animEffect transition="out" filter="fade">
                                      <p:cBhvr>
                                        <p:cTn id="36" dur="500"/>
                                        <p:tgtEl>
                                          <p:spTgt spid="165"/>
                                        </p:tgtEl>
                                      </p:cBhvr>
                                    </p:animEffect>
                                    <p:set>
                                      <p:cBhvr>
                                        <p:cTn id="37" dur="1" fill="hold">
                                          <p:stCondLst>
                                            <p:cond delay="499"/>
                                          </p:stCondLst>
                                        </p:cTn>
                                        <p:tgtEl>
                                          <p:spTgt spid="165"/>
                                        </p:tgtEl>
                                        <p:attrNameLst>
                                          <p:attrName>style.visibility</p:attrName>
                                        </p:attrNameLst>
                                      </p:cBhvr>
                                      <p:to>
                                        <p:strVal val="hidden"/>
                                      </p:to>
                                    </p:set>
                                  </p:childTnLst>
                                </p:cTn>
                              </p:par>
                              <p:par>
                                <p:cTn id="38" presetID="10" presetClass="entr" presetSubtype="0" fill="hold" nodeType="withEffect">
                                  <p:stCondLst>
                                    <p:cond delay="13500"/>
                                  </p:stCondLst>
                                  <p:childTnLst>
                                    <p:set>
                                      <p:cBhvr>
                                        <p:cTn id="39" dur="1" fill="hold">
                                          <p:stCondLst>
                                            <p:cond delay="0"/>
                                          </p:stCondLst>
                                        </p:cTn>
                                        <p:tgtEl>
                                          <p:spTgt spid="169"/>
                                        </p:tgtEl>
                                        <p:attrNameLst>
                                          <p:attrName>style.visibility</p:attrName>
                                        </p:attrNameLst>
                                      </p:cBhvr>
                                      <p:to>
                                        <p:strVal val="visible"/>
                                      </p:to>
                                    </p:set>
                                    <p:animEffect transition="in" filter="fade">
                                      <p:cBhvr>
                                        <p:cTn id="40" dur="500"/>
                                        <p:tgtEl>
                                          <p:spTgt spid="169"/>
                                        </p:tgtEl>
                                      </p:cBhvr>
                                    </p:animEffect>
                                  </p:childTnLst>
                                </p:cTn>
                              </p:par>
                              <p:par>
                                <p:cTn id="41" presetID="1" presetClass="exit" presetSubtype="0" fill="hold" nodeType="withEffect">
                                  <p:stCondLst>
                                    <p:cond delay="14500"/>
                                  </p:stCondLst>
                                  <p:childTnLst>
                                    <p:set>
                                      <p:cBhvr>
                                        <p:cTn id="42" dur="1" fill="hold">
                                          <p:stCondLst>
                                            <p:cond delay="0"/>
                                          </p:stCondLst>
                                        </p:cTn>
                                        <p:tgtEl>
                                          <p:spTgt spid="169"/>
                                        </p:tgtEl>
                                        <p:attrNameLst>
                                          <p:attrName>style.visibility</p:attrName>
                                        </p:attrNameLst>
                                      </p:cBhvr>
                                      <p:to>
                                        <p:strVal val="hidden"/>
                                      </p:to>
                                    </p:set>
                                  </p:childTnLst>
                                </p:cTn>
                              </p:par>
                              <p:par>
                                <p:cTn id="43" presetID="1" presetClass="entr" presetSubtype="0" fill="hold" nodeType="withEffect">
                                  <p:stCondLst>
                                    <p:cond delay="14500"/>
                                  </p:stCondLst>
                                  <p:childTnLst>
                                    <p:set>
                                      <p:cBhvr>
                                        <p:cTn id="44" dur="1" fill="hold">
                                          <p:stCondLst>
                                            <p:cond delay="0"/>
                                          </p:stCondLst>
                                        </p:cTn>
                                        <p:tgtEl>
                                          <p:spTgt spid="6"/>
                                        </p:tgtEl>
                                        <p:attrNameLst>
                                          <p:attrName>style.visibility</p:attrName>
                                        </p:attrNameLst>
                                      </p:cBhvr>
                                      <p:to>
                                        <p:strVal val="visible"/>
                                      </p:to>
                                    </p:set>
                                  </p:childTnLst>
                                </p:cTn>
                              </p:par>
                              <p:par>
                                <p:cTn id="45" presetID="22" presetClass="entr" presetSubtype="1" fill="hold" grpId="0" nodeType="withEffect">
                                  <p:stCondLst>
                                    <p:cond delay="15000"/>
                                  </p:stCondLst>
                                  <p:childTnLst>
                                    <p:set>
                                      <p:cBhvr>
                                        <p:cTn id="46" dur="1" fill="hold">
                                          <p:stCondLst>
                                            <p:cond delay="0"/>
                                          </p:stCondLst>
                                        </p:cTn>
                                        <p:tgtEl>
                                          <p:spTgt spid="4"/>
                                        </p:tgtEl>
                                        <p:attrNameLst>
                                          <p:attrName>style.visibility</p:attrName>
                                        </p:attrNameLst>
                                      </p:cBhvr>
                                      <p:to>
                                        <p:strVal val="visible"/>
                                      </p:to>
                                    </p:set>
                                    <p:animEffect transition="in" filter="wipe(up)">
                                      <p:cBhvr>
                                        <p:cTn id="47" dur="1000"/>
                                        <p:tgtEl>
                                          <p:spTgt spid="4"/>
                                        </p:tgtEl>
                                      </p:cBhvr>
                                    </p:animEffect>
                                  </p:childTnLst>
                                </p:cTn>
                              </p:par>
                              <p:par>
                                <p:cTn id="48" presetID="1" presetClass="entr" presetSubtype="0" fill="hold" grpId="0" nodeType="withEffect">
                                  <p:stCondLst>
                                    <p:cond delay="19500"/>
                                  </p:stCondLst>
                                  <p:childTnLst>
                                    <p:set>
                                      <p:cBhvr>
                                        <p:cTn id="49" dur="1" fill="hold">
                                          <p:stCondLst>
                                            <p:cond delay="0"/>
                                          </p:stCondLst>
                                        </p:cTn>
                                        <p:tgtEl>
                                          <p:spTgt spid="146"/>
                                        </p:tgtEl>
                                        <p:attrNameLst>
                                          <p:attrName>style.visibility</p:attrName>
                                        </p:attrNameLst>
                                      </p:cBhvr>
                                      <p:to>
                                        <p:strVal val="visible"/>
                                      </p:to>
                                    </p:set>
                                  </p:childTnLst>
                                </p:cTn>
                              </p:par>
                              <p:par>
                                <p:cTn id="50" presetID="1" presetClass="entr" presetSubtype="0" fill="hold" nodeType="withEffect">
                                  <p:stCondLst>
                                    <p:cond delay="21500"/>
                                  </p:stCondLst>
                                  <p:childTnLst>
                                    <p:set>
                                      <p:cBhvr>
                                        <p:cTn id="51" dur="1" fill="hold">
                                          <p:stCondLst>
                                            <p:cond delay="0"/>
                                          </p:stCondLst>
                                        </p:cTn>
                                        <p:tgtEl>
                                          <p:spTgt spid="46"/>
                                        </p:tgtEl>
                                        <p:attrNameLst>
                                          <p:attrName>style.visibility</p:attrName>
                                        </p:attrNameLst>
                                      </p:cBhvr>
                                      <p:to>
                                        <p:strVal val="visible"/>
                                      </p:to>
                                    </p:set>
                                  </p:childTnLst>
                                </p:cTn>
                              </p:par>
                              <p:par>
                                <p:cTn id="52" presetID="53" presetClass="entr" presetSubtype="16" fill="hold" nodeType="withEffect">
                                  <p:stCondLst>
                                    <p:cond delay="21500"/>
                                  </p:stCondLst>
                                  <p:childTnLst>
                                    <p:set>
                                      <p:cBhvr>
                                        <p:cTn id="53" dur="1" fill="hold">
                                          <p:stCondLst>
                                            <p:cond delay="0"/>
                                          </p:stCondLst>
                                        </p:cTn>
                                        <p:tgtEl>
                                          <p:spTgt spid="46"/>
                                        </p:tgtEl>
                                        <p:attrNameLst>
                                          <p:attrName>style.visibility</p:attrName>
                                        </p:attrNameLst>
                                      </p:cBhvr>
                                      <p:to>
                                        <p:strVal val="visible"/>
                                      </p:to>
                                    </p:set>
                                    <p:anim calcmode="lin" valueType="num">
                                      <p:cBhvr>
                                        <p:cTn id="54" dur="750" fill="hold"/>
                                        <p:tgtEl>
                                          <p:spTgt spid="46"/>
                                        </p:tgtEl>
                                        <p:attrNameLst>
                                          <p:attrName>ppt_w</p:attrName>
                                        </p:attrNameLst>
                                      </p:cBhvr>
                                      <p:tavLst>
                                        <p:tav tm="0">
                                          <p:val>
                                            <p:fltVal val="0"/>
                                          </p:val>
                                        </p:tav>
                                        <p:tav tm="100000">
                                          <p:val>
                                            <p:strVal val="#ppt_w"/>
                                          </p:val>
                                        </p:tav>
                                      </p:tavLst>
                                    </p:anim>
                                    <p:anim calcmode="lin" valueType="num">
                                      <p:cBhvr>
                                        <p:cTn id="55" dur="750" fill="hold"/>
                                        <p:tgtEl>
                                          <p:spTgt spid="46"/>
                                        </p:tgtEl>
                                        <p:attrNameLst>
                                          <p:attrName>ppt_h</p:attrName>
                                        </p:attrNameLst>
                                      </p:cBhvr>
                                      <p:tavLst>
                                        <p:tav tm="0">
                                          <p:val>
                                            <p:fltVal val="0"/>
                                          </p:val>
                                        </p:tav>
                                        <p:tav tm="100000">
                                          <p:val>
                                            <p:strVal val="#ppt_h"/>
                                          </p:val>
                                        </p:tav>
                                      </p:tavLst>
                                    </p:anim>
                                    <p:animEffect transition="in" filter="fade">
                                      <p:cBhvr>
                                        <p:cTn id="56" dur="750"/>
                                        <p:tgtEl>
                                          <p:spTgt spid="46"/>
                                        </p:tgtEl>
                                      </p:cBhvr>
                                    </p:animEffect>
                                  </p:childTnLst>
                                </p:cTn>
                              </p:par>
                              <p:par>
                                <p:cTn id="57" presetID="1" presetClass="exit" presetSubtype="0" fill="hold" nodeType="withEffect">
                                  <p:stCondLst>
                                    <p:cond delay="21750"/>
                                  </p:stCondLst>
                                  <p:childTnLst>
                                    <p:set>
                                      <p:cBhvr>
                                        <p:cTn id="58" dur="1" fill="hold">
                                          <p:stCondLst>
                                            <p:cond delay="0"/>
                                          </p:stCondLst>
                                        </p:cTn>
                                        <p:tgtEl>
                                          <p:spTgt spid="27"/>
                                        </p:tgtEl>
                                        <p:attrNameLst>
                                          <p:attrName>style.visibility</p:attrName>
                                        </p:attrNameLst>
                                      </p:cBhvr>
                                      <p:to>
                                        <p:strVal val="hidden"/>
                                      </p:to>
                                    </p:set>
                                  </p:childTnLst>
                                </p:cTn>
                              </p:par>
                              <p:par>
                                <p:cTn id="59" presetID="10" presetClass="entr" presetSubtype="0" fill="hold" grpId="0" nodeType="withEffect">
                                  <p:stCondLst>
                                    <p:cond delay="5500"/>
                                  </p:stCondLst>
                                  <p:childTnLst>
                                    <p:set>
                                      <p:cBhvr>
                                        <p:cTn id="60" dur="1" fill="hold">
                                          <p:stCondLst>
                                            <p:cond delay="0"/>
                                          </p:stCondLst>
                                        </p:cTn>
                                        <p:tgtEl>
                                          <p:spTgt spid="235"/>
                                        </p:tgtEl>
                                        <p:attrNameLst>
                                          <p:attrName>style.visibility</p:attrName>
                                        </p:attrNameLst>
                                      </p:cBhvr>
                                      <p:to>
                                        <p:strVal val="visible"/>
                                      </p:to>
                                    </p:set>
                                    <p:animEffect transition="in" filter="fade">
                                      <p:cBhvr>
                                        <p:cTn id="6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46" grpId="0"/>
      <p:bldP spid="149" grpId="0"/>
      <p:bldP spid="148" grpId="0"/>
      <p:bldP spid="4" grpId="0" animBg="1"/>
      <p:bldP spid="235" grpId="0" animBg="1"/>
      <p:bldP spid="222" grpId="0" animBg="1"/>
      <p:bldP spid="222" grpId="1" animBg="1"/>
      <p:bldP spid="22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468313" y="692696"/>
            <a:ext cx="7488000" cy="369332"/>
          </a:xfrm>
        </p:spPr>
        <p:txBody>
          <a:bodyPr>
            <a:normAutofit fontScale="92500" lnSpcReduction="20000"/>
          </a:bodyPr>
          <a:lstStyle/>
          <a:p>
            <a:r>
              <a:rPr lang="en-GB" dirty="0"/>
              <a:t>Cryogenic-related hazards: physiological</a:t>
            </a:r>
          </a:p>
        </p:txBody>
      </p:sp>
      <p:sp>
        <p:nvSpPr>
          <p:cNvPr id="3" name="Title 2"/>
          <p:cNvSpPr>
            <a:spLocks noGrp="1"/>
          </p:cNvSpPr>
          <p:nvPr>
            <p:ph type="title"/>
          </p:nvPr>
        </p:nvSpPr>
        <p:spPr>
          <a:xfrm>
            <a:off x="468000" y="299357"/>
            <a:ext cx="7488000" cy="430887"/>
          </a:xfrm>
        </p:spPr>
        <p:txBody>
          <a:bodyPr/>
          <a:lstStyle/>
          <a:p>
            <a:r>
              <a:rPr lang="en-GB" dirty="0"/>
              <a:t>Hazards</a:t>
            </a:r>
          </a:p>
        </p:txBody>
      </p:sp>
      <p:sp>
        <p:nvSpPr>
          <p:cNvPr id="5" name="Text Placeholder 4"/>
          <p:cNvSpPr>
            <a:spLocks noGrp="1"/>
          </p:cNvSpPr>
          <p:nvPr>
            <p:ph type="body" sz="quarter" idx="13"/>
          </p:nvPr>
        </p:nvSpPr>
        <p:spPr>
          <a:xfrm>
            <a:off x="468314" y="1263305"/>
            <a:ext cx="8207374" cy="369332"/>
          </a:xfrm>
        </p:spPr>
        <p:txBody>
          <a:bodyPr>
            <a:spAutoFit/>
          </a:bodyPr>
          <a:lstStyle/>
          <a:p>
            <a:r>
              <a:rPr lang="en-GB" sz="1800" dirty="0"/>
              <a:t>The </a:t>
            </a:r>
            <a:r>
              <a:rPr lang="en-GB" sz="1800" b="1" dirty="0"/>
              <a:t>physiological hazards </a:t>
            </a:r>
            <a:r>
              <a:rPr lang="en-GB" sz="1800" dirty="0"/>
              <a:t>relate to potential health effects.</a:t>
            </a:r>
          </a:p>
        </p:txBody>
      </p:sp>
      <p:grpSp>
        <p:nvGrpSpPr>
          <p:cNvPr id="30" name="Group 29"/>
          <p:cNvGrpSpPr/>
          <p:nvPr/>
        </p:nvGrpSpPr>
        <p:grpSpPr>
          <a:xfrm>
            <a:off x="461503" y="2110913"/>
            <a:ext cx="1429821" cy="1429821"/>
            <a:chOff x="5657878" y="1801952"/>
            <a:chExt cx="1429821" cy="1429821"/>
          </a:xfrm>
        </p:grpSpPr>
        <p:sp>
          <p:nvSpPr>
            <p:cNvPr id="31" name="Oval 30"/>
            <p:cNvSpPr/>
            <p:nvPr/>
          </p:nvSpPr>
          <p:spPr>
            <a:xfrm>
              <a:off x="5657878" y="1801952"/>
              <a:ext cx="1429821" cy="142982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2" name="Picture 3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81674" y="2017459"/>
              <a:ext cx="765000" cy="978750"/>
            </a:xfrm>
            <a:prstGeom prst="rect">
              <a:avLst/>
            </a:prstGeom>
          </p:spPr>
        </p:pic>
      </p:grpSp>
      <p:grpSp>
        <p:nvGrpSpPr>
          <p:cNvPr id="33" name="Group 32"/>
          <p:cNvGrpSpPr/>
          <p:nvPr/>
        </p:nvGrpSpPr>
        <p:grpSpPr>
          <a:xfrm>
            <a:off x="490081" y="4030084"/>
            <a:ext cx="1429821" cy="1429821"/>
            <a:chOff x="5657878" y="3739394"/>
            <a:chExt cx="1429821" cy="1429821"/>
          </a:xfrm>
        </p:grpSpPr>
        <p:sp>
          <p:nvSpPr>
            <p:cNvPr id="34" name="Oval 33"/>
            <p:cNvSpPr/>
            <p:nvPr/>
          </p:nvSpPr>
          <p:spPr>
            <a:xfrm>
              <a:off x="5657878" y="3739394"/>
              <a:ext cx="1429821" cy="142982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5" name="Picture 3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90288" y="3997588"/>
              <a:ext cx="765000" cy="913432"/>
            </a:xfrm>
            <a:prstGeom prst="rect">
              <a:avLst/>
            </a:prstGeom>
          </p:spPr>
        </p:pic>
      </p:grpSp>
      <p:sp>
        <p:nvSpPr>
          <p:cNvPr id="36" name="Text Placeholder 4"/>
          <p:cNvSpPr>
            <a:spLocks noGrp="1"/>
          </p:cNvSpPr>
          <p:nvPr>
            <p:ph type="body" sz="quarter" idx="13"/>
          </p:nvPr>
        </p:nvSpPr>
        <p:spPr>
          <a:xfrm>
            <a:off x="2324521" y="2117221"/>
            <a:ext cx="6312328" cy="1311128"/>
          </a:xfrm>
        </p:spPr>
        <p:txBody>
          <a:bodyPr wrap="square">
            <a:spAutoFit/>
          </a:bodyPr>
          <a:lstStyle/>
          <a:p>
            <a:r>
              <a:rPr lang="en-GB" sz="1800" b="1" dirty="0"/>
              <a:t>Touching a cryogenic fluid </a:t>
            </a:r>
            <a:r>
              <a:rPr lang="en-GB" sz="1800" dirty="0"/>
              <a:t>or a</a:t>
            </a:r>
            <a:r>
              <a:rPr lang="en-GB" sz="1800" b="1" dirty="0"/>
              <a:t> cold surface </a:t>
            </a:r>
            <a:r>
              <a:rPr lang="en-GB" sz="1800" dirty="0"/>
              <a:t>may cause:</a:t>
            </a:r>
          </a:p>
          <a:p>
            <a:pPr marL="285750" indent="-285750">
              <a:buFont typeface="Arial" panose="020B0604020202020204" pitchFamily="34" charset="0"/>
              <a:buChar char="•"/>
            </a:pPr>
            <a:r>
              <a:rPr lang="en-GB" sz="1800" b="1" dirty="0"/>
              <a:t>Contact burns</a:t>
            </a:r>
            <a:r>
              <a:rPr lang="en-GB" sz="1800" dirty="0"/>
              <a:t>: blister-like burns </a:t>
            </a:r>
          </a:p>
          <a:p>
            <a:pPr marL="285750" indent="-285750">
              <a:buFont typeface="Arial" panose="020B0604020202020204" pitchFamily="34" charset="0"/>
              <a:buChar char="•"/>
            </a:pPr>
            <a:r>
              <a:rPr lang="en-GB" sz="1800" b="1" dirty="0"/>
              <a:t>Frostbite</a:t>
            </a:r>
            <a:r>
              <a:rPr lang="en-GB" sz="1800" dirty="0"/>
              <a:t>: our skin freezes, resulting in permanent damage and discoloration</a:t>
            </a:r>
          </a:p>
        </p:txBody>
      </p:sp>
      <p:sp>
        <p:nvSpPr>
          <p:cNvPr id="37" name="Text Placeholder 4"/>
          <p:cNvSpPr>
            <a:spLocks noGrp="1"/>
          </p:cNvSpPr>
          <p:nvPr>
            <p:ph type="body" sz="quarter" idx="13"/>
          </p:nvPr>
        </p:nvSpPr>
        <p:spPr>
          <a:xfrm>
            <a:off x="2324521" y="4045664"/>
            <a:ext cx="6312328" cy="646331"/>
          </a:xfrm>
        </p:spPr>
        <p:txBody>
          <a:bodyPr wrap="square">
            <a:spAutoFit/>
          </a:bodyPr>
          <a:lstStyle/>
          <a:p>
            <a:r>
              <a:rPr lang="en-GB" sz="1800" b="1" dirty="0"/>
              <a:t>Inhaling cold vapour </a:t>
            </a:r>
            <a:r>
              <a:rPr lang="en-GB" sz="1800" dirty="0"/>
              <a:t>can cause permanent </a:t>
            </a:r>
            <a:r>
              <a:rPr lang="en-GB" sz="1800" b="1" dirty="0"/>
              <a:t>damage to the lungs </a:t>
            </a:r>
            <a:r>
              <a:rPr lang="en-GB" sz="1800" dirty="0"/>
              <a:t>and may lead to </a:t>
            </a:r>
            <a:r>
              <a:rPr lang="en-GB" sz="1800" b="1" dirty="0"/>
              <a:t>asphyxiation</a:t>
            </a:r>
            <a:r>
              <a:rPr lang="en-GB" sz="1800" dirty="0"/>
              <a:t>.</a:t>
            </a:r>
          </a:p>
        </p:txBody>
      </p:sp>
      <p:sp>
        <p:nvSpPr>
          <p:cNvPr id="38" name="Text Placeholder 4"/>
          <p:cNvSpPr>
            <a:spLocks noGrp="1"/>
          </p:cNvSpPr>
          <p:nvPr>
            <p:ph type="body" sz="quarter" idx="13"/>
          </p:nvPr>
        </p:nvSpPr>
        <p:spPr>
          <a:xfrm>
            <a:off x="551506" y="5662172"/>
            <a:ext cx="8124181" cy="646331"/>
          </a:xfrm>
        </p:spPr>
        <p:txBody>
          <a:bodyPr wrap="square">
            <a:spAutoFit/>
          </a:bodyPr>
          <a:lstStyle/>
          <a:p>
            <a:r>
              <a:rPr lang="en-GB" sz="1800" b="1" dirty="0"/>
              <a:t>In either case, exposure of a few seconds could be enough to cause damage!</a:t>
            </a:r>
            <a:endParaRPr lang="en-GB" sz="1800" dirty="0"/>
          </a:p>
        </p:txBody>
      </p:sp>
      <p:grpSp>
        <p:nvGrpSpPr>
          <p:cNvPr id="39" name="Group 38"/>
          <p:cNvGrpSpPr/>
          <p:nvPr/>
        </p:nvGrpSpPr>
        <p:grpSpPr>
          <a:xfrm>
            <a:off x="490702" y="2110913"/>
            <a:ext cx="1429200" cy="1429201"/>
            <a:chOff x="547175" y="3423360"/>
            <a:chExt cx="1429200" cy="1429201"/>
          </a:xfrm>
        </p:grpSpPr>
        <p:sp>
          <p:nvSpPr>
            <p:cNvPr id="40" name="Oval 39"/>
            <p:cNvSpPr/>
            <p:nvPr/>
          </p:nvSpPr>
          <p:spPr>
            <a:xfrm>
              <a:off x="547175" y="3423360"/>
              <a:ext cx="1429200" cy="1429201"/>
            </a:xfrm>
            <a:prstGeom prst="ellipse">
              <a:avLst/>
            </a:prstGeom>
            <a:noFill/>
            <a:ln w="984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1" name="Straight Connector 40"/>
            <p:cNvCxnSpPr>
              <a:stCxn id="40" idx="7"/>
              <a:endCxn id="40" idx="3"/>
            </p:cNvCxnSpPr>
            <p:nvPr/>
          </p:nvCxnSpPr>
          <p:spPr>
            <a:xfrm flipH="1">
              <a:off x="756476" y="3632662"/>
              <a:ext cx="1010598" cy="1010597"/>
            </a:xfrm>
            <a:prstGeom prst="line">
              <a:avLst/>
            </a:prstGeom>
            <a:ln w="98425">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42" name="Group 41"/>
          <p:cNvGrpSpPr/>
          <p:nvPr/>
        </p:nvGrpSpPr>
        <p:grpSpPr>
          <a:xfrm>
            <a:off x="490702" y="4045664"/>
            <a:ext cx="1429200" cy="1429201"/>
            <a:chOff x="547175" y="3423360"/>
            <a:chExt cx="1429200" cy="1429201"/>
          </a:xfrm>
        </p:grpSpPr>
        <p:sp>
          <p:nvSpPr>
            <p:cNvPr id="43" name="Oval 42"/>
            <p:cNvSpPr/>
            <p:nvPr/>
          </p:nvSpPr>
          <p:spPr>
            <a:xfrm>
              <a:off x="547175" y="3423360"/>
              <a:ext cx="1429200" cy="1429201"/>
            </a:xfrm>
            <a:prstGeom prst="ellipse">
              <a:avLst/>
            </a:prstGeom>
            <a:noFill/>
            <a:ln w="984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4" name="Straight Connector 43"/>
            <p:cNvCxnSpPr>
              <a:stCxn id="43" idx="7"/>
              <a:endCxn id="43" idx="3"/>
            </p:cNvCxnSpPr>
            <p:nvPr/>
          </p:nvCxnSpPr>
          <p:spPr>
            <a:xfrm flipH="1">
              <a:off x="756476" y="3632662"/>
              <a:ext cx="1010598" cy="1010597"/>
            </a:xfrm>
            <a:prstGeom prst="line">
              <a:avLst/>
            </a:prstGeom>
            <a:ln w="98425">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24"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ounded Rectangle 24">
            <a:hlinkClick r:id="rId6"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 name="Grafik 21">
            <a:extLst>
              <a:ext uri="{FF2B5EF4-FFF2-40B4-BE49-F238E27FC236}">
                <a16:creationId xmlns:a16="http://schemas.microsoft.com/office/drawing/2014/main" id="{36D2C9B9-9477-4E93-8BED-7C9C53110933}"/>
              </a:ext>
            </a:extLst>
          </p:cNvPr>
          <p:cNvPicPr>
            <a:picLocks noChangeAspect="1"/>
          </p:cNvPicPr>
          <p:nvPr/>
        </p:nvPicPr>
        <p:blipFill>
          <a:blip r:embed="rId7"/>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566940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10000"/>
                                        <p:tgtEl>
                                          <p:spTgt spid="24"/>
                                        </p:tgtEl>
                                      </p:cBhvr>
                                    </p:animEffect>
                                  </p:childTnLst>
                                </p:cTn>
                              </p:par>
                              <p:par>
                                <p:cTn id="8" presetID="1" presetClass="entr" presetSubtype="0" fill="hold" nodeType="withEffect">
                                  <p:stCondLst>
                                    <p:cond delay="4000"/>
                                  </p:stCondLst>
                                  <p:childTnLst>
                                    <p:set>
                                      <p:cBhvr>
                                        <p:cTn id="9" dur="1" fill="hold">
                                          <p:stCondLst>
                                            <p:cond delay="0"/>
                                          </p:stCondLst>
                                        </p:cTn>
                                        <p:tgtEl>
                                          <p:spTgt spid="39"/>
                                        </p:tgtEl>
                                        <p:attrNameLst>
                                          <p:attrName>style.visibility</p:attrName>
                                        </p:attrNameLst>
                                      </p:cBhvr>
                                      <p:to>
                                        <p:strVal val="visible"/>
                                      </p:to>
                                    </p:set>
                                  </p:childTnLst>
                                </p:cTn>
                              </p:par>
                              <p:par>
                                <p:cTn id="10" presetID="1" presetClass="entr" presetSubtype="0" fill="hold" nodeType="withEffect">
                                  <p:stCondLst>
                                    <p:cond delay="8000"/>
                                  </p:stCondLst>
                                  <p:childTnLst>
                                    <p:set>
                                      <p:cBhvr>
                                        <p:cTn id="11"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4294967295"/>
          </p:nvPr>
        </p:nvSpPr>
        <p:spPr>
          <a:xfrm>
            <a:off x="468313" y="692696"/>
            <a:ext cx="7488000" cy="369332"/>
          </a:xfrm>
        </p:spPr>
        <p:txBody>
          <a:bodyPr>
            <a:normAutofit fontScale="92500" lnSpcReduction="20000"/>
          </a:bodyPr>
          <a:lstStyle/>
          <a:p>
            <a:r>
              <a:rPr lang="en-GB" dirty="0"/>
              <a:t>Cryogenic-related hazards: oxygen deficiency</a:t>
            </a:r>
          </a:p>
        </p:txBody>
      </p:sp>
      <p:sp>
        <p:nvSpPr>
          <p:cNvPr id="3" name="Title 2"/>
          <p:cNvSpPr>
            <a:spLocks noGrp="1"/>
          </p:cNvSpPr>
          <p:nvPr>
            <p:ph type="title"/>
          </p:nvPr>
        </p:nvSpPr>
        <p:spPr>
          <a:xfrm>
            <a:off x="468000" y="299357"/>
            <a:ext cx="7488000" cy="430887"/>
          </a:xfrm>
        </p:spPr>
        <p:txBody>
          <a:bodyPr/>
          <a:lstStyle/>
          <a:p>
            <a:r>
              <a:rPr lang="en-GB" dirty="0"/>
              <a:t>Hazards</a:t>
            </a:r>
          </a:p>
        </p:txBody>
      </p:sp>
      <p:pic>
        <p:nvPicPr>
          <p:cNvPr id="116" name="Picture 11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8092" y="3053980"/>
            <a:ext cx="1231140" cy="977296"/>
          </a:xfrm>
          <a:prstGeom prst="rect">
            <a:avLst/>
          </a:prstGeom>
        </p:spPr>
      </p:pic>
      <p:grpSp>
        <p:nvGrpSpPr>
          <p:cNvPr id="140" name="Group 139"/>
          <p:cNvGrpSpPr/>
          <p:nvPr/>
        </p:nvGrpSpPr>
        <p:grpSpPr>
          <a:xfrm>
            <a:off x="4213810" y="3020642"/>
            <a:ext cx="1202970" cy="996748"/>
            <a:chOff x="3854366" y="4055150"/>
            <a:chExt cx="2783766" cy="2306552"/>
          </a:xfrm>
        </p:grpSpPr>
        <p:pic>
          <p:nvPicPr>
            <p:cNvPr id="141" name="Picture 140"/>
            <p:cNvPicPr>
              <a:picLocks noChangeAspect="1"/>
            </p:cNvPicPr>
            <p:nvPr/>
          </p:nvPicPr>
          <p:blipFill rotWithShape="1">
            <a:blip r:embed="rId5">
              <a:clrChange>
                <a:clrFrom>
                  <a:srgbClr val="FDFDFD"/>
                </a:clrFrom>
                <a:clrTo>
                  <a:srgbClr val="FDFDFD">
                    <a:alpha val="0"/>
                  </a:srgbClr>
                </a:clrTo>
              </a:clrChange>
              <a:extLst>
                <a:ext uri="{28A0092B-C50C-407E-A947-70E740481C1C}">
                  <a14:useLocalDpi xmlns:a14="http://schemas.microsoft.com/office/drawing/2010/main" val="0"/>
                </a:ext>
              </a:extLst>
            </a:blip>
            <a:srcRect l="27123" t="52624" r="63285" b="37200"/>
            <a:stretch/>
          </p:blipFill>
          <p:spPr>
            <a:xfrm>
              <a:off x="3854366" y="4055150"/>
              <a:ext cx="2783766" cy="2306552"/>
            </a:xfrm>
            <a:prstGeom prst="rect">
              <a:avLst/>
            </a:prstGeom>
          </p:spPr>
        </p:pic>
        <p:sp>
          <p:nvSpPr>
            <p:cNvPr id="142" name="Cross 141"/>
            <p:cNvSpPr/>
            <p:nvPr/>
          </p:nvSpPr>
          <p:spPr>
            <a:xfrm>
              <a:off x="4746574" y="4761164"/>
              <a:ext cx="914400" cy="914400"/>
            </a:xfrm>
            <a:prstGeom prst="plus">
              <a:avLst/>
            </a:prstGeom>
            <a:solidFill>
              <a:schemeClr val="bg1"/>
            </a:solidFill>
            <a:ln w="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43" name="Picture 14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64111" y="3056738"/>
            <a:ext cx="1510946" cy="906568"/>
          </a:xfrm>
          <a:prstGeom prst="rect">
            <a:avLst/>
          </a:prstGeom>
        </p:spPr>
      </p:pic>
      <p:pic>
        <p:nvPicPr>
          <p:cNvPr id="144" name="Picture 14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787298" y="3065364"/>
            <a:ext cx="916294" cy="916294"/>
          </a:xfrm>
          <a:prstGeom prst="rect">
            <a:avLst/>
          </a:prstGeom>
        </p:spPr>
      </p:pic>
      <p:grpSp>
        <p:nvGrpSpPr>
          <p:cNvPr id="12" name="Group 11"/>
          <p:cNvGrpSpPr/>
          <p:nvPr/>
        </p:nvGrpSpPr>
        <p:grpSpPr>
          <a:xfrm>
            <a:off x="2013453" y="2840165"/>
            <a:ext cx="1751567" cy="1127350"/>
            <a:chOff x="1826034" y="3363259"/>
            <a:chExt cx="1751567" cy="1127350"/>
          </a:xfrm>
        </p:grpSpPr>
        <p:grpSp>
          <p:nvGrpSpPr>
            <p:cNvPr id="117" name="Group 116"/>
            <p:cNvGrpSpPr/>
            <p:nvPr/>
          </p:nvGrpSpPr>
          <p:grpSpPr>
            <a:xfrm>
              <a:off x="2252196" y="3590436"/>
              <a:ext cx="884553" cy="900173"/>
              <a:chOff x="6842183" y="3019269"/>
              <a:chExt cx="2327433" cy="2368531"/>
            </a:xfrm>
          </p:grpSpPr>
          <p:grpSp>
            <p:nvGrpSpPr>
              <p:cNvPr id="118" name="Group 117"/>
              <p:cNvGrpSpPr/>
              <p:nvPr/>
            </p:nvGrpSpPr>
            <p:grpSpPr>
              <a:xfrm>
                <a:off x="6842183" y="3775386"/>
                <a:ext cx="2327433" cy="1612414"/>
                <a:chOff x="4968849" y="4945991"/>
                <a:chExt cx="2327433" cy="1612414"/>
              </a:xfrm>
            </p:grpSpPr>
            <p:sp>
              <p:nvSpPr>
                <p:cNvPr id="125" name="Freeform 124"/>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Freeform 125"/>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9" name="Group 118"/>
              <p:cNvGrpSpPr/>
              <p:nvPr/>
            </p:nvGrpSpPr>
            <p:grpSpPr>
              <a:xfrm>
                <a:off x="7161816" y="3250761"/>
                <a:ext cx="1695424" cy="1874498"/>
                <a:chOff x="7163210" y="3168357"/>
                <a:chExt cx="1695424" cy="1874498"/>
              </a:xfrm>
            </p:grpSpPr>
            <p:sp>
              <p:nvSpPr>
                <p:cNvPr id="123" name="Freeform 122"/>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Freeform 123"/>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0" name="Group 119"/>
              <p:cNvGrpSpPr/>
              <p:nvPr/>
            </p:nvGrpSpPr>
            <p:grpSpPr>
              <a:xfrm>
                <a:off x="7399239" y="3019269"/>
                <a:ext cx="1221362" cy="585724"/>
                <a:chOff x="7374784" y="2968447"/>
                <a:chExt cx="1277168" cy="612486"/>
              </a:xfrm>
            </p:grpSpPr>
            <p:sp>
              <p:nvSpPr>
                <p:cNvPr id="122" name="Freeform 121"/>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Freeform 120"/>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02" name="Group 101"/>
            <p:cNvGrpSpPr>
              <a:grpSpLocks noChangeAspect="1"/>
            </p:cNvGrpSpPr>
            <p:nvPr/>
          </p:nvGrpSpPr>
          <p:grpSpPr>
            <a:xfrm flipH="1">
              <a:off x="1826034" y="3363259"/>
              <a:ext cx="717945" cy="1116000"/>
              <a:chOff x="2520238" y="2569979"/>
              <a:chExt cx="2455042" cy="3816197"/>
            </a:xfrm>
          </p:grpSpPr>
          <p:sp>
            <p:nvSpPr>
              <p:cNvPr id="103" name="Block Arc 102"/>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104" name="Block Arc 103"/>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105" name="Block Arc 104"/>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106" name="Group 105"/>
            <p:cNvGrpSpPr>
              <a:grpSpLocks noChangeAspect="1"/>
            </p:cNvGrpSpPr>
            <p:nvPr/>
          </p:nvGrpSpPr>
          <p:grpSpPr>
            <a:xfrm>
              <a:off x="2859656" y="3363259"/>
              <a:ext cx="717945" cy="1116000"/>
              <a:chOff x="2520238" y="2569979"/>
              <a:chExt cx="2455042" cy="3816197"/>
            </a:xfrm>
          </p:grpSpPr>
          <p:sp>
            <p:nvSpPr>
              <p:cNvPr id="107" name="Block Arc 106"/>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111" name="Block Arc 110"/>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112" name="Block Arc 111"/>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sp>
        <p:nvSpPr>
          <p:cNvPr id="113" name="Text Placeholder 4"/>
          <p:cNvSpPr>
            <a:spLocks noGrp="1"/>
          </p:cNvSpPr>
          <p:nvPr>
            <p:ph type="body" sz="quarter" idx="13"/>
          </p:nvPr>
        </p:nvSpPr>
        <p:spPr>
          <a:xfrm>
            <a:off x="468314" y="1327377"/>
            <a:ext cx="8207374" cy="1200329"/>
          </a:xfrm>
        </p:spPr>
        <p:txBody>
          <a:bodyPr>
            <a:spAutoFit/>
          </a:bodyPr>
          <a:lstStyle/>
          <a:p>
            <a:r>
              <a:rPr lang="en-GB" sz="1800" dirty="0"/>
              <a:t>The air we breathe is a mixture of oxygen (21%) and nitrogen (78%). </a:t>
            </a:r>
            <a:br>
              <a:rPr lang="en-GB" sz="1800" dirty="0"/>
            </a:br>
            <a:r>
              <a:rPr lang="en-GB" sz="1800" dirty="0"/>
              <a:t>In the event of a cryogenic release, the liquid will evaporate rapidly, displacing the breathable air and thus creating an </a:t>
            </a:r>
            <a:r>
              <a:rPr lang="en-GB" sz="1800" b="1" dirty="0"/>
              <a:t>oxygen deficiency hazard </a:t>
            </a:r>
            <a:r>
              <a:rPr lang="en-GB" sz="1800" dirty="0"/>
              <a:t>(</a:t>
            </a:r>
            <a:r>
              <a:rPr lang="en-GB" sz="1800" b="1" dirty="0"/>
              <a:t>ODH</a:t>
            </a:r>
            <a:r>
              <a:rPr lang="en-GB" sz="1800" dirty="0"/>
              <a:t>). Oxygen deficiency can lead to…</a:t>
            </a:r>
            <a:endParaRPr lang="fr-CH" sz="1800" dirty="0"/>
          </a:p>
        </p:txBody>
      </p:sp>
      <p:grpSp>
        <p:nvGrpSpPr>
          <p:cNvPr id="11" name="Group 10"/>
          <p:cNvGrpSpPr/>
          <p:nvPr/>
        </p:nvGrpSpPr>
        <p:grpSpPr>
          <a:xfrm>
            <a:off x="453276" y="4433518"/>
            <a:ext cx="8259426" cy="1061253"/>
            <a:chOff x="453276" y="4750647"/>
            <a:chExt cx="8259426" cy="1061253"/>
          </a:xfrm>
        </p:grpSpPr>
        <p:sp>
          <p:nvSpPr>
            <p:cNvPr id="7" name="Rectangle 6"/>
            <p:cNvSpPr/>
            <p:nvPr/>
          </p:nvSpPr>
          <p:spPr>
            <a:xfrm>
              <a:off x="453276" y="4750647"/>
              <a:ext cx="8259426" cy="1061253"/>
            </a:xfrm>
            <a:prstGeom prst="rect">
              <a:avLst/>
            </a:prstGeom>
            <a:gradFill flip="none" rotWithShape="1">
              <a:gsLst>
                <a:gs pos="0">
                  <a:schemeClr val="accent3"/>
                </a:gs>
                <a:gs pos="100000">
                  <a:schemeClr val="accent5">
                    <a:lumMod val="75000"/>
                  </a:schemeClr>
                </a:gs>
                <a:gs pos="51000">
                  <a:schemeClr val="accent2"/>
                </a:gs>
                <a:gs pos="79000">
                  <a:schemeClr val="accent5"/>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Box 9"/>
            <p:cNvSpPr txBox="1"/>
            <p:nvPr/>
          </p:nvSpPr>
          <p:spPr>
            <a:xfrm>
              <a:off x="468000" y="4988886"/>
              <a:ext cx="8244702" cy="584775"/>
            </a:xfrm>
            <a:prstGeom prst="rect">
              <a:avLst/>
            </a:prstGeom>
            <a:noFill/>
          </p:spPr>
          <p:txBody>
            <a:bodyPr wrap="square" rtlCol="0">
              <a:spAutoFit/>
            </a:bodyPr>
            <a:lstStyle/>
            <a:p>
              <a:pPr algn="ctr"/>
              <a:r>
                <a:rPr lang="en-GB" sz="3200" b="1" dirty="0">
                  <a:solidFill>
                    <a:schemeClr val="bg1"/>
                  </a:solidFill>
                </a:rPr>
                <a:t>Oxygen Level vs Physiological Effects</a:t>
              </a:r>
            </a:p>
          </p:txBody>
        </p:sp>
      </p:grpSp>
      <p:sp>
        <p:nvSpPr>
          <p:cNvPr id="13" name="TextBox 12"/>
          <p:cNvSpPr txBox="1"/>
          <p:nvPr/>
        </p:nvSpPr>
        <p:spPr>
          <a:xfrm>
            <a:off x="555399" y="4062162"/>
            <a:ext cx="1076526" cy="369332"/>
          </a:xfrm>
          <a:prstGeom prst="rect">
            <a:avLst/>
          </a:prstGeom>
          <a:noFill/>
        </p:spPr>
        <p:txBody>
          <a:bodyPr wrap="square" rtlCol="0">
            <a:spAutoFit/>
          </a:bodyPr>
          <a:lstStyle/>
          <a:p>
            <a:pPr algn="ctr"/>
            <a:r>
              <a:rPr lang="fr-CH" b="1" dirty="0"/>
              <a:t>21%</a:t>
            </a:r>
            <a:endParaRPr lang="en-GB" b="1" dirty="0"/>
          </a:p>
        </p:txBody>
      </p:sp>
      <p:sp>
        <p:nvSpPr>
          <p:cNvPr id="114" name="TextBox 113"/>
          <p:cNvSpPr txBox="1"/>
          <p:nvPr/>
        </p:nvSpPr>
        <p:spPr>
          <a:xfrm>
            <a:off x="283363" y="5508629"/>
            <a:ext cx="1956158" cy="523220"/>
          </a:xfrm>
          <a:prstGeom prst="rect">
            <a:avLst/>
          </a:prstGeom>
          <a:noFill/>
        </p:spPr>
        <p:txBody>
          <a:bodyPr wrap="square" rtlCol="0">
            <a:spAutoFit/>
          </a:bodyPr>
          <a:lstStyle/>
          <a:p>
            <a:pPr algn="ctr"/>
            <a:r>
              <a:rPr lang="en-GB" sz="1400" b="1" dirty="0">
                <a:solidFill>
                  <a:srgbClr val="4F5D75"/>
                </a:solidFill>
              </a:rPr>
              <a:t>Normal, </a:t>
            </a:r>
            <a:br>
              <a:rPr lang="en-GB" sz="1400" b="1" dirty="0">
                <a:solidFill>
                  <a:srgbClr val="4F5D75"/>
                </a:solidFill>
              </a:rPr>
            </a:br>
            <a:r>
              <a:rPr lang="en-GB" sz="1400" b="1" dirty="0">
                <a:solidFill>
                  <a:srgbClr val="4F5D75"/>
                </a:solidFill>
              </a:rPr>
              <a:t>safe oxygen levels</a:t>
            </a:r>
          </a:p>
        </p:txBody>
      </p:sp>
      <p:sp>
        <p:nvSpPr>
          <p:cNvPr id="115" name="TextBox 114"/>
          <p:cNvSpPr txBox="1"/>
          <p:nvPr/>
        </p:nvSpPr>
        <p:spPr>
          <a:xfrm>
            <a:off x="2350973" y="4062162"/>
            <a:ext cx="1076526" cy="369332"/>
          </a:xfrm>
          <a:prstGeom prst="rect">
            <a:avLst/>
          </a:prstGeom>
          <a:noFill/>
        </p:spPr>
        <p:txBody>
          <a:bodyPr wrap="square" rtlCol="0">
            <a:spAutoFit/>
          </a:bodyPr>
          <a:lstStyle/>
          <a:p>
            <a:pPr algn="ctr"/>
            <a:r>
              <a:rPr lang="fr-CH" b="1" dirty="0"/>
              <a:t>18%</a:t>
            </a:r>
            <a:endParaRPr lang="en-GB" b="1" dirty="0"/>
          </a:p>
        </p:txBody>
      </p:sp>
      <p:sp>
        <p:nvSpPr>
          <p:cNvPr id="128" name="TextBox 127"/>
          <p:cNvSpPr txBox="1"/>
          <p:nvPr/>
        </p:nvSpPr>
        <p:spPr>
          <a:xfrm>
            <a:off x="1911157" y="5508629"/>
            <a:ext cx="1956158" cy="738664"/>
          </a:xfrm>
          <a:prstGeom prst="rect">
            <a:avLst/>
          </a:prstGeom>
          <a:noFill/>
        </p:spPr>
        <p:txBody>
          <a:bodyPr wrap="square" rtlCol="0">
            <a:spAutoFit/>
          </a:bodyPr>
          <a:lstStyle/>
          <a:p>
            <a:pPr algn="ctr"/>
            <a:r>
              <a:rPr lang="en-GB" sz="1400" b="1" dirty="0">
                <a:solidFill>
                  <a:srgbClr val="4F5D75"/>
                </a:solidFill>
              </a:rPr>
              <a:t>ESS ODH </a:t>
            </a:r>
            <a:br>
              <a:rPr lang="en-GB" sz="1400" b="1" dirty="0">
                <a:solidFill>
                  <a:srgbClr val="4F5D75"/>
                </a:solidFill>
              </a:rPr>
            </a:br>
            <a:r>
              <a:rPr lang="en-GB" sz="1400" b="1" dirty="0">
                <a:solidFill>
                  <a:srgbClr val="4F5D75"/>
                </a:solidFill>
              </a:rPr>
              <a:t>Alarm</a:t>
            </a:r>
          </a:p>
          <a:p>
            <a:pPr algn="ctr"/>
            <a:r>
              <a:rPr lang="en-GB" sz="1400" b="1" dirty="0">
                <a:solidFill>
                  <a:srgbClr val="4F5D75"/>
                </a:solidFill>
              </a:rPr>
              <a:t>threshold</a:t>
            </a:r>
          </a:p>
        </p:txBody>
      </p:sp>
      <p:sp>
        <p:nvSpPr>
          <p:cNvPr id="129" name="TextBox 128"/>
          <p:cNvSpPr txBox="1"/>
          <p:nvPr/>
        </p:nvSpPr>
        <p:spPr>
          <a:xfrm>
            <a:off x="3840955" y="5508629"/>
            <a:ext cx="1956158" cy="523220"/>
          </a:xfrm>
          <a:prstGeom prst="rect">
            <a:avLst/>
          </a:prstGeom>
          <a:noFill/>
        </p:spPr>
        <p:txBody>
          <a:bodyPr wrap="square" rtlCol="0">
            <a:spAutoFit/>
          </a:bodyPr>
          <a:lstStyle/>
          <a:p>
            <a:pPr algn="ctr"/>
            <a:r>
              <a:rPr lang="en-GB" sz="1400" b="1" dirty="0">
                <a:solidFill>
                  <a:srgbClr val="4F5D75"/>
                </a:solidFill>
              </a:rPr>
              <a:t>Fast breathing, </a:t>
            </a:r>
          </a:p>
          <a:p>
            <a:pPr algn="ctr"/>
            <a:r>
              <a:rPr lang="en-GB" sz="1400" b="1" dirty="0">
                <a:solidFill>
                  <a:srgbClr val="4F5D75"/>
                </a:solidFill>
              </a:rPr>
              <a:t>drowsiness, nausea </a:t>
            </a:r>
          </a:p>
        </p:txBody>
      </p:sp>
      <p:sp>
        <p:nvSpPr>
          <p:cNvPr id="130" name="TextBox 129"/>
          <p:cNvSpPr txBox="1"/>
          <p:nvPr/>
        </p:nvSpPr>
        <p:spPr>
          <a:xfrm>
            <a:off x="4277032" y="4062162"/>
            <a:ext cx="1076526" cy="369332"/>
          </a:xfrm>
          <a:prstGeom prst="rect">
            <a:avLst/>
          </a:prstGeom>
          <a:noFill/>
        </p:spPr>
        <p:txBody>
          <a:bodyPr wrap="square" rtlCol="0">
            <a:spAutoFit/>
          </a:bodyPr>
          <a:lstStyle/>
          <a:p>
            <a:pPr algn="ctr"/>
            <a:r>
              <a:rPr lang="fr-CH" b="1" dirty="0"/>
              <a:t>15%</a:t>
            </a:r>
            <a:endParaRPr lang="en-GB" b="1" dirty="0"/>
          </a:p>
        </p:txBody>
      </p:sp>
      <p:sp>
        <p:nvSpPr>
          <p:cNvPr id="132" name="TextBox 131"/>
          <p:cNvSpPr txBox="1"/>
          <p:nvPr/>
        </p:nvSpPr>
        <p:spPr>
          <a:xfrm>
            <a:off x="7785084" y="4062162"/>
            <a:ext cx="1076526" cy="369332"/>
          </a:xfrm>
          <a:prstGeom prst="rect">
            <a:avLst/>
          </a:prstGeom>
          <a:noFill/>
        </p:spPr>
        <p:txBody>
          <a:bodyPr wrap="square" rtlCol="0">
            <a:spAutoFit/>
          </a:bodyPr>
          <a:lstStyle/>
          <a:p>
            <a:pPr algn="ctr"/>
            <a:r>
              <a:rPr lang="fr-CH" b="1" dirty="0"/>
              <a:t>5-0 %</a:t>
            </a:r>
            <a:endParaRPr lang="en-GB" b="1" dirty="0"/>
          </a:p>
        </p:txBody>
      </p:sp>
      <p:sp>
        <p:nvSpPr>
          <p:cNvPr id="134" name="TextBox 133"/>
          <p:cNvSpPr txBox="1"/>
          <p:nvPr/>
        </p:nvSpPr>
        <p:spPr>
          <a:xfrm>
            <a:off x="5741505" y="5508629"/>
            <a:ext cx="1956158" cy="307777"/>
          </a:xfrm>
          <a:prstGeom prst="rect">
            <a:avLst/>
          </a:prstGeom>
          <a:noFill/>
        </p:spPr>
        <p:txBody>
          <a:bodyPr wrap="square" rtlCol="0">
            <a:spAutoFit/>
          </a:bodyPr>
          <a:lstStyle/>
          <a:p>
            <a:pPr algn="ctr"/>
            <a:r>
              <a:rPr lang="en-GB" sz="1400" b="1" dirty="0">
                <a:solidFill>
                  <a:srgbClr val="4F5D75"/>
                </a:solidFill>
              </a:rPr>
              <a:t>Unconsciousness</a:t>
            </a:r>
          </a:p>
        </p:txBody>
      </p:sp>
      <p:sp>
        <p:nvSpPr>
          <p:cNvPr id="135" name="TextBox 134"/>
          <p:cNvSpPr txBox="1"/>
          <p:nvPr/>
        </p:nvSpPr>
        <p:spPr>
          <a:xfrm>
            <a:off x="7281100" y="5508629"/>
            <a:ext cx="1956158" cy="307777"/>
          </a:xfrm>
          <a:prstGeom prst="rect">
            <a:avLst/>
          </a:prstGeom>
          <a:noFill/>
        </p:spPr>
        <p:txBody>
          <a:bodyPr wrap="square" rtlCol="0">
            <a:spAutoFit/>
          </a:bodyPr>
          <a:lstStyle/>
          <a:p>
            <a:pPr algn="ctr"/>
            <a:r>
              <a:rPr lang="en-GB" sz="1400" b="1" dirty="0">
                <a:solidFill>
                  <a:srgbClr val="4F5D75"/>
                </a:solidFill>
              </a:rPr>
              <a:t>Death</a:t>
            </a:r>
          </a:p>
        </p:txBody>
      </p:sp>
      <p:sp>
        <p:nvSpPr>
          <p:cNvPr id="184" name="TextBox 183"/>
          <p:cNvSpPr txBox="1"/>
          <p:nvPr/>
        </p:nvSpPr>
        <p:spPr>
          <a:xfrm>
            <a:off x="6181321" y="4062162"/>
            <a:ext cx="1076526" cy="369332"/>
          </a:xfrm>
          <a:prstGeom prst="rect">
            <a:avLst/>
          </a:prstGeom>
          <a:noFill/>
        </p:spPr>
        <p:txBody>
          <a:bodyPr wrap="square" rtlCol="0">
            <a:spAutoFit/>
          </a:bodyPr>
          <a:lstStyle/>
          <a:p>
            <a:pPr algn="ctr"/>
            <a:r>
              <a:rPr lang="fr-CH" b="1" dirty="0"/>
              <a:t>12-10%</a:t>
            </a:r>
            <a:endParaRPr lang="en-GB" b="1" dirty="0"/>
          </a:p>
        </p:txBody>
      </p:sp>
      <p:sp>
        <p:nvSpPr>
          <p:cNvPr id="47"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 name="Rounded Rectangle 47">
            <a:hlinkClick r:id="rId8"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5" name="Grafik 44">
            <a:extLst>
              <a:ext uri="{FF2B5EF4-FFF2-40B4-BE49-F238E27FC236}">
                <a16:creationId xmlns:a16="http://schemas.microsoft.com/office/drawing/2014/main" id="{A6DCDC25-E420-47B7-AE35-A99F1CC97904}"/>
              </a:ext>
            </a:extLst>
          </p:cNvPr>
          <p:cNvPicPr>
            <a:picLocks noChangeAspect="1"/>
          </p:cNvPicPr>
          <p:nvPr/>
        </p:nvPicPr>
        <p:blipFill>
          <a:blip r:embed="rId9"/>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904301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3000"/>
                                        <p:tgtEl>
                                          <p:spTgt spid="47"/>
                                        </p:tgtEl>
                                      </p:cBhvr>
                                    </p:animEffect>
                                  </p:childTnLst>
                                </p:cTn>
                              </p:par>
                              <p:par>
                                <p:cTn id="8" presetID="22" presetClass="entr" presetSubtype="8" fill="hold" nodeType="withEffect">
                                  <p:stCondLst>
                                    <p:cond delay="7000"/>
                                  </p:stCondLst>
                                  <p:childTnLst>
                                    <p:set>
                                      <p:cBhvr>
                                        <p:cTn id="9" dur="1" fill="hold">
                                          <p:stCondLst>
                                            <p:cond delay="0"/>
                                          </p:stCondLst>
                                        </p:cTn>
                                        <p:tgtEl>
                                          <p:spTgt spid="11"/>
                                        </p:tgtEl>
                                        <p:attrNameLst>
                                          <p:attrName>style.visibility</p:attrName>
                                        </p:attrNameLst>
                                      </p:cBhvr>
                                      <p:to>
                                        <p:strVal val="visible"/>
                                      </p:to>
                                    </p:set>
                                    <p:animEffect transition="in" filter="wipe(left)">
                                      <p:cBhvr>
                                        <p:cTn id="10" dur="5000"/>
                                        <p:tgtEl>
                                          <p:spTgt spid="11"/>
                                        </p:tgtEl>
                                      </p:cBhvr>
                                    </p:animEffect>
                                  </p:childTnLst>
                                </p:cTn>
                              </p:par>
                              <p:par>
                                <p:cTn id="11" presetID="10" presetClass="entr" presetSubtype="0" fill="hold" nodeType="withEffect">
                                  <p:stCondLst>
                                    <p:cond delay="7000"/>
                                  </p:stCondLst>
                                  <p:childTnLst>
                                    <p:set>
                                      <p:cBhvr>
                                        <p:cTn id="12" dur="1" fill="hold">
                                          <p:stCondLst>
                                            <p:cond delay="0"/>
                                          </p:stCondLst>
                                        </p:cTn>
                                        <p:tgtEl>
                                          <p:spTgt spid="116"/>
                                        </p:tgtEl>
                                        <p:attrNameLst>
                                          <p:attrName>style.visibility</p:attrName>
                                        </p:attrNameLst>
                                      </p:cBhvr>
                                      <p:to>
                                        <p:strVal val="visible"/>
                                      </p:to>
                                    </p:set>
                                    <p:animEffect transition="in" filter="fade">
                                      <p:cBhvr>
                                        <p:cTn id="13" dur="500"/>
                                        <p:tgtEl>
                                          <p:spTgt spid="116"/>
                                        </p:tgtEl>
                                      </p:cBhvr>
                                    </p:animEffect>
                                  </p:childTnLst>
                                </p:cTn>
                              </p:par>
                              <p:par>
                                <p:cTn id="14" presetID="10" presetClass="entr" presetSubtype="0" fill="hold" grpId="0" nodeType="withEffect">
                                  <p:stCondLst>
                                    <p:cond delay="700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grpId="0" nodeType="withEffect">
                                  <p:stCondLst>
                                    <p:cond delay="7000"/>
                                  </p:stCondLst>
                                  <p:childTnLst>
                                    <p:set>
                                      <p:cBhvr>
                                        <p:cTn id="18" dur="1" fill="hold">
                                          <p:stCondLst>
                                            <p:cond delay="0"/>
                                          </p:stCondLst>
                                        </p:cTn>
                                        <p:tgtEl>
                                          <p:spTgt spid="114"/>
                                        </p:tgtEl>
                                        <p:attrNameLst>
                                          <p:attrName>style.visibility</p:attrName>
                                        </p:attrNameLst>
                                      </p:cBhvr>
                                      <p:to>
                                        <p:strVal val="visible"/>
                                      </p:to>
                                    </p:set>
                                    <p:animEffect transition="in" filter="fade">
                                      <p:cBhvr>
                                        <p:cTn id="19" dur="500"/>
                                        <p:tgtEl>
                                          <p:spTgt spid="114"/>
                                        </p:tgtEl>
                                      </p:cBhvr>
                                    </p:animEffect>
                                  </p:childTnLst>
                                </p:cTn>
                              </p:par>
                              <p:par>
                                <p:cTn id="20" presetID="10" presetClass="entr" presetSubtype="0" fill="hold" nodeType="withEffect">
                                  <p:stCondLst>
                                    <p:cond delay="800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8000"/>
                                  </p:stCondLst>
                                  <p:childTnLst>
                                    <p:set>
                                      <p:cBhvr>
                                        <p:cTn id="24" dur="1" fill="hold">
                                          <p:stCondLst>
                                            <p:cond delay="0"/>
                                          </p:stCondLst>
                                        </p:cTn>
                                        <p:tgtEl>
                                          <p:spTgt spid="115"/>
                                        </p:tgtEl>
                                        <p:attrNameLst>
                                          <p:attrName>style.visibility</p:attrName>
                                        </p:attrNameLst>
                                      </p:cBhvr>
                                      <p:to>
                                        <p:strVal val="visible"/>
                                      </p:to>
                                    </p:set>
                                    <p:animEffect transition="in" filter="fade">
                                      <p:cBhvr>
                                        <p:cTn id="25" dur="500"/>
                                        <p:tgtEl>
                                          <p:spTgt spid="115"/>
                                        </p:tgtEl>
                                      </p:cBhvr>
                                    </p:animEffect>
                                  </p:childTnLst>
                                </p:cTn>
                              </p:par>
                              <p:par>
                                <p:cTn id="26" presetID="10" presetClass="entr" presetSubtype="0" fill="hold" grpId="0" nodeType="withEffect">
                                  <p:stCondLst>
                                    <p:cond delay="8000"/>
                                  </p:stCondLst>
                                  <p:childTnLst>
                                    <p:set>
                                      <p:cBhvr>
                                        <p:cTn id="27" dur="1" fill="hold">
                                          <p:stCondLst>
                                            <p:cond delay="0"/>
                                          </p:stCondLst>
                                        </p:cTn>
                                        <p:tgtEl>
                                          <p:spTgt spid="128"/>
                                        </p:tgtEl>
                                        <p:attrNameLst>
                                          <p:attrName>style.visibility</p:attrName>
                                        </p:attrNameLst>
                                      </p:cBhvr>
                                      <p:to>
                                        <p:strVal val="visible"/>
                                      </p:to>
                                    </p:set>
                                    <p:animEffect transition="in" filter="fade">
                                      <p:cBhvr>
                                        <p:cTn id="28" dur="500"/>
                                        <p:tgtEl>
                                          <p:spTgt spid="128"/>
                                        </p:tgtEl>
                                      </p:cBhvr>
                                    </p:animEffect>
                                  </p:childTnLst>
                                </p:cTn>
                              </p:par>
                              <p:par>
                                <p:cTn id="29" presetID="10" presetClass="entr" presetSubtype="0" fill="hold" nodeType="withEffect">
                                  <p:stCondLst>
                                    <p:cond delay="9000"/>
                                  </p:stCondLst>
                                  <p:childTnLst>
                                    <p:set>
                                      <p:cBhvr>
                                        <p:cTn id="30" dur="1" fill="hold">
                                          <p:stCondLst>
                                            <p:cond delay="0"/>
                                          </p:stCondLst>
                                        </p:cTn>
                                        <p:tgtEl>
                                          <p:spTgt spid="140"/>
                                        </p:tgtEl>
                                        <p:attrNameLst>
                                          <p:attrName>style.visibility</p:attrName>
                                        </p:attrNameLst>
                                      </p:cBhvr>
                                      <p:to>
                                        <p:strVal val="visible"/>
                                      </p:to>
                                    </p:set>
                                    <p:animEffect transition="in" filter="fade">
                                      <p:cBhvr>
                                        <p:cTn id="31" dur="500"/>
                                        <p:tgtEl>
                                          <p:spTgt spid="140"/>
                                        </p:tgtEl>
                                      </p:cBhvr>
                                    </p:animEffect>
                                  </p:childTnLst>
                                </p:cTn>
                              </p:par>
                              <p:par>
                                <p:cTn id="32" presetID="10" presetClass="entr" presetSubtype="0" fill="hold" grpId="0" nodeType="withEffect">
                                  <p:stCondLst>
                                    <p:cond delay="9000"/>
                                  </p:stCondLst>
                                  <p:childTnLst>
                                    <p:set>
                                      <p:cBhvr>
                                        <p:cTn id="33" dur="1" fill="hold">
                                          <p:stCondLst>
                                            <p:cond delay="0"/>
                                          </p:stCondLst>
                                        </p:cTn>
                                        <p:tgtEl>
                                          <p:spTgt spid="130"/>
                                        </p:tgtEl>
                                        <p:attrNameLst>
                                          <p:attrName>style.visibility</p:attrName>
                                        </p:attrNameLst>
                                      </p:cBhvr>
                                      <p:to>
                                        <p:strVal val="visible"/>
                                      </p:to>
                                    </p:set>
                                    <p:animEffect transition="in" filter="fade">
                                      <p:cBhvr>
                                        <p:cTn id="34" dur="500"/>
                                        <p:tgtEl>
                                          <p:spTgt spid="130"/>
                                        </p:tgtEl>
                                      </p:cBhvr>
                                    </p:animEffect>
                                  </p:childTnLst>
                                </p:cTn>
                              </p:par>
                              <p:par>
                                <p:cTn id="35" presetID="10" presetClass="entr" presetSubtype="0" fill="hold" grpId="0" nodeType="withEffect">
                                  <p:stCondLst>
                                    <p:cond delay="9000"/>
                                  </p:stCondLst>
                                  <p:childTnLst>
                                    <p:set>
                                      <p:cBhvr>
                                        <p:cTn id="36" dur="1" fill="hold">
                                          <p:stCondLst>
                                            <p:cond delay="0"/>
                                          </p:stCondLst>
                                        </p:cTn>
                                        <p:tgtEl>
                                          <p:spTgt spid="129"/>
                                        </p:tgtEl>
                                        <p:attrNameLst>
                                          <p:attrName>style.visibility</p:attrName>
                                        </p:attrNameLst>
                                      </p:cBhvr>
                                      <p:to>
                                        <p:strVal val="visible"/>
                                      </p:to>
                                    </p:set>
                                    <p:animEffect transition="in" filter="fade">
                                      <p:cBhvr>
                                        <p:cTn id="37" dur="500"/>
                                        <p:tgtEl>
                                          <p:spTgt spid="129"/>
                                        </p:tgtEl>
                                      </p:cBhvr>
                                    </p:animEffect>
                                  </p:childTnLst>
                                </p:cTn>
                              </p:par>
                              <p:par>
                                <p:cTn id="38" presetID="10" presetClass="entr" presetSubtype="0" fill="hold" nodeType="withEffect">
                                  <p:stCondLst>
                                    <p:cond delay="10000"/>
                                  </p:stCondLst>
                                  <p:childTnLst>
                                    <p:set>
                                      <p:cBhvr>
                                        <p:cTn id="39" dur="1" fill="hold">
                                          <p:stCondLst>
                                            <p:cond delay="0"/>
                                          </p:stCondLst>
                                        </p:cTn>
                                        <p:tgtEl>
                                          <p:spTgt spid="143"/>
                                        </p:tgtEl>
                                        <p:attrNameLst>
                                          <p:attrName>style.visibility</p:attrName>
                                        </p:attrNameLst>
                                      </p:cBhvr>
                                      <p:to>
                                        <p:strVal val="visible"/>
                                      </p:to>
                                    </p:set>
                                    <p:animEffect transition="in" filter="fade">
                                      <p:cBhvr>
                                        <p:cTn id="40" dur="500"/>
                                        <p:tgtEl>
                                          <p:spTgt spid="143"/>
                                        </p:tgtEl>
                                      </p:cBhvr>
                                    </p:animEffect>
                                  </p:childTnLst>
                                </p:cTn>
                              </p:par>
                              <p:par>
                                <p:cTn id="41" presetID="10" presetClass="entr" presetSubtype="0" fill="hold" grpId="0" nodeType="withEffect">
                                  <p:stCondLst>
                                    <p:cond delay="10000"/>
                                  </p:stCondLst>
                                  <p:childTnLst>
                                    <p:set>
                                      <p:cBhvr>
                                        <p:cTn id="42" dur="1" fill="hold">
                                          <p:stCondLst>
                                            <p:cond delay="0"/>
                                          </p:stCondLst>
                                        </p:cTn>
                                        <p:tgtEl>
                                          <p:spTgt spid="184"/>
                                        </p:tgtEl>
                                        <p:attrNameLst>
                                          <p:attrName>style.visibility</p:attrName>
                                        </p:attrNameLst>
                                      </p:cBhvr>
                                      <p:to>
                                        <p:strVal val="visible"/>
                                      </p:to>
                                    </p:set>
                                    <p:animEffect transition="in" filter="fade">
                                      <p:cBhvr>
                                        <p:cTn id="43" dur="500"/>
                                        <p:tgtEl>
                                          <p:spTgt spid="184"/>
                                        </p:tgtEl>
                                      </p:cBhvr>
                                    </p:animEffect>
                                  </p:childTnLst>
                                </p:cTn>
                              </p:par>
                              <p:par>
                                <p:cTn id="44" presetID="10" presetClass="entr" presetSubtype="0" fill="hold" grpId="0" nodeType="withEffect">
                                  <p:stCondLst>
                                    <p:cond delay="1000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ntr" presetSubtype="0" fill="hold" nodeType="withEffect">
                                  <p:stCondLst>
                                    <p:cond delay="11000"/>
                                  </p:stCondLst>
                                  <p:childTnLst>
                                    <p:set>
                                      <p:cBhvr>
                                        <p:cTn id="48" dur="1" fill="hold">
                                          <p:stCondLst>
                                            <p:cond delay="0"/>
                                          </p:stCondLst>
                                        </p:cTn>
                                        <p:tgtEl>
                                          <p:spTgt spid="144"/>
                                        </p:tgtEl>
                                        <p:attrNameLst>
                                          <p:attrName>style.visibility</p:attrName>
                                        </p:attrNameLst>
                                      </p:cBhvr>
                                      <p:to>
                                        <p:strVal val="visible"/>
                                      </p:to>
                                    </p:set>
                                    <p:animEffect transition="in" filter="fade">
                                      <p:cBhvr>
                                        <p:cTn id="49" dur="500"/>
                                        <p:tgtEl>
                                          <p:spTgt spid="144"/>
                                        </p:tgtEl>
                                      </p:cBhvr>
                                    </p:animEffect>
                                  </p:childTnLst>
                                </p:cTn>
                              </p:par>
                              <p:par>
                                <p:cTn id="50" presetID="10" presetClass="entr" presetSubtype="0" fill="hold" grpId="0" nodeType="withEffect">
                                  <p:stCondLst>
                                    <p:cond delay="11000"/>
                                  </p:stCondLst>
                                  <p:childTnLst>
                                    <p:set>
                                      <p:cBhvr>
                                        <p:cTn id="51" dur="1" fill="hold">
                                          <p:stCondLst>
                                            <p:cond delay="0"/>
                                          </p:stCondLst>
                                        </p:cTn>
                                        <p:tgtEl>
                                          <p:spTgt spid="132"/>
                                        </p:tgtEl>
                                        <p:attrNameLst>
                                          <p:attrName>style.visibility</p:attrName>
                                        </p:attrNameLst>
                                      </p:cBhvr>
                                      <p:to>
                                        <p:strVal val="visible"/>
                                      </p:to>
                                    </p:set>
                                    <p:animEffect transition="in" filter="fade">
                                      <p:cBhvr>
                                        <p:cTn id="52" dur="500"/>
                                        <p:tgtEl>
                                          <p:spTgt spid="132"/>
                                        </p:tgtEl>
                                      </p:cBhvr>
                                    </p:animEffect>
                                  </p:childTnLst>
                                </p:cTn>
                              </p:par>
                              <p:par>
                                <p:cTn id="53" presetID="10" presetClass="entr" presetSubtype="0" fill="hold" grpId="0" nodeType="withEffect">
                                  <p:stCondLst>
                                    <p:cond delay="11000"/>
                                  </p:stCondLst>
                                  <p:childTnLst>
                                    <p:set>
                                      <p:cBhvr>
                                        <p:cTn id="54" dur="1" fill="hold">
                                          <p:stCondLst>
                                            <p:cond delay="0"/>
                                          </p:stCondLst>
                                        </p:cTn>
                                        <p:tgtEl>
                                          <p:spTgt spid="135"/>
                                        </p:tgtEl>
                                        <p:attrNameLst>
                                          <p:attrName>style.visibility</p:attrName>
                                        </p:attrNameLst>
                                      </p:cBhvr>
                                      <p:to>
                                        <p:strVal val="visible"/>
                                      </p:to>
                                    </p:set>
                                    <p:animEffect transition="in" filter="fade">
                                      <p:cBhvr>
                                        <p:cTn id="55" dur="500"/>
                                        <p:tgtEl>
                                          <p:spTgt spid="1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14" grpId="0"/>
      <p:bldP spid="115" grpId="0"/>
      <p:bldP spid="128" grpId="0"/>
      <p:bldP spid="129" grpId="0"/>
      <p:bldP spid="130" grpId="0"/>
      <p:bldP spid="132" grpId="0"/>
      <p:bldP spid="134" grpId="0"/>
      <p:bldP spid="135" grpId="0"/>
      <p:bldP spid="184" grpId="0"/>
      <p:bldP spid="4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6" name="Group 495"/>
          <p:cNvGrpSpPr/>
          <p:nvPr/>
        </p:nvGrpSpPr>
        <p:grpSpPr>
          <a:xfrm>
            <a:off x="2573193" y="3806535"/>
            <a:ext cx="6114624" cy="2018069"/>
            <a:chOff x="2573193" y="3806535"/>
            <a:chExt cx="6114624" cy="2018069"/>
          </a:xfrm>
        </p:grpSpPr>
        <p:sp>
          <p:nvSpPr>
            <p:cNvPr id="497" name="Freeform 496"/>
            <p:cNvSpPr/>
            <p:nvPr/>
          </p:nvSpPr>
          <p:spPr>
            <a:xfrm>
              <a:off x="2573193" y="4605877"/>
              <a:ext cx="1797224" cy="818799"/>
            </a:xfrm>
            <a:custGeom>
              <a:avLst/>
              <a:gdLst>
                <a:gd name="connsiteX0" fmla="*/ 659832 w 1808149"/>
                <a:gd name="connsiteY0" fmla="*/ 0 h 818799"/>
                <a:gd name="connsiteX1" fmla="*/ 394018 w 1808149"/>
                <a:gd name="connsiteY1" fmla="*/ 148856 h 818799"/>
                <a:gd name="connsiteX2" fmla="*/ 11246 w 1808149"/>
                <a:gd name="connsiteY2" fmla="*/ 340242 h 818799"/>
                <a:gd name="connsiteX3" fmla="*/ 266428 w 1808149"/>
                <a:gd name="connsiteY3" fmla="*/ 818707 h 818799"/>
                <a:gd name="connsiteX4" fmla="*/ 1808149 w 1808149"/>
                <a:gd name="connsiteY4" fmla="*/ 372139 h 818799"/>
                <a:gd name="connsiteX0" fmla="*/ 648907 w 1797224"/>
                <a:gd name="connsiteY0" fmla="*/ 0 h 818799"/>
                <a:gd name="connsiteX1" fmla="*/ 212972 w 1797224"/>
                <a:gd name="connsiteY1" fmla="*/ 74428 h 818799"/>
                <a:gd name="connsiteX2" fmla="*/ 321 w 1797224"/>
                <a:gd name="connsiteY2" fmla="*/ 340242 h 818799"/>
                <a:gd name="connsiteX3" fmla="*/ 255503 w 1797224"/>
                <a:gd name="connsiteY3" fmla="*/ 818707 h 818799"/>
                <a:gd name="connsiteX4" fmla="*/ 1797224 w 1797224"/>
                <a:gd name="connsiteY4" fmla="*/ 372139 h 818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224" h="818799">
                  <a:moveTo>
                    <a:pt x="648907" y="0"/>
                  </a:moveTo>
                  <a:cubicBezTo>
                    <a:pt x="570049" y="46074"/>
                    <a:pt x="321070" y="17721"/>
                    <a:pt x="212972" y="74428"/>
                  </a:cubicBezTo>
                  <a:cubicBezTo>
                    <a:pt x="104874" y="131135"/>
                    <a:pt x="-6767" y="216196"/>
                    <a:pt x="321" y="340242"/>
                  </a:cubicBezTo>
                  <a:cubicBezTo>
                    <a:pt x="7409" y="464288"/>
                    <a:pt x="-43981" y="813391"/>
                    <a:pt x="255503" y="818707"/>
                  </a:cubicBezTo>
                  <a:cubicBezTo>
                    <a:pt x="554987" y="824023"/>
                    <a:pt x="1176105" y="598081"/>
                    <a:pt x="1797224" y="372139"/>
                  </a:cubicBezTo>
                </a:path>
              </a:pathLst>
            </a:custGeom>
            <a:noFill/>
            <a:ln w="136525">
              <a:solidFill>
                <a:srgbClr val="2021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8" name="Group 497"/>
            <p:cNvGrpSpPr/>
            <p:nvPr/>
          </p:nvGrpSpPr>
          <p:grpSpPr>
            <a:xfrm>
              <a:off x="3148160" y="3806535"/>
              <a:ext cx="5539657" cy="2018069"/>
              <a:chOff x="2649250" y="3937988"/>
              <a:chExt cx="6222677" cy="2266890"/>
            </a:xfrm>
          </p:grpSpPr>
          <p:sp>
            <p:nvSpPr>
              <p:cNvPr id="499" name="Rounded Rectangle 498"/>
              <p:cNvSpPr/>
              <p:nvPr/>
            </p:nvSpPr>
            <p:spPr>
              <a:xfrm>
                <a:off x="2649250" y="4684619"/>
                <a:ext cx="149567" cy="324000"/>
              </a:xfrm>
              <a:prstGeom prst="round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0" name="Group 499"/>
              <p:cNvGrpSpPr/>
              <p:nvPr/>
            </p:nvGrpSpPr>
            <p:grpSpPr>
              <a:xfrm flipH="1">
                <a:off x="2714407" y="3937988"/>
                <a:ext cx="6157520" cy="2266890"/>
                <a:chOff x="1835543" y="2645735"/>
                <a:chExt cx="6157520" cy="2266890"/>
              </a:xfrm>
            </p:grpSpPr>
            <p:grpSp>
              <p:nvGrpSpPr>
                <p:cNvPr id="501" name="Group 500"/>
                <p:cNvGrpSpPr/>
                <p:nvPr/>
              </p:nvGrpSpPr>
              <p:grpSpPr>
                <a:xfrm>
                  <a:off x="1835543" y="2645735"/>
                  <a:ext cx="6157520" cy="2266890"/>
                  <a:chOff x="1835543" y="2645735"/>
                  <a:chExt cx="6157520" cy="2266890"/>
                </a:xfrm>
              </p:grpSpPr>
              <p:sp>
                <p:nvSpPr>
                  <p:cNvPr id="504" name="Rounded Rectangle 503"/>
                  <p:cNvSpPr/>
                  <p:nvPr/>
                </p:nvSpPr>
                <p:spPr>
                  <a:xfrm>
                    <a:off x="3660642" y="2645735"/>
                    <a:ext cx="4332421" cy="1669410"/>
                  </a:xfrm>
                  <a:prstGeom prst="roundRect">
                    <a:avLst>
                      <a:gd name="adj" fmla="val 40422"/>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5" name="Freeform 504"/>
                  <p:cNvSpPr/>
                  <p:nvPr/>
                </p:nvSpPr>
                <p:spPr>
                  <a:xfrm rot="16200000" flipH="1">
                    <a:off x="1835543" y="2738014"/>
                    <a:ext cx="1577131" cy="1577131"/>
                  </a:xfrm>
                  <a:custGeom>
                    <a:avLst/>
                    <a:gdLst>
                      <a:gd name="connsiteX0" fmla="*/ 0 w 1577131"/>
                      <a:gd name="connsiteY0" fmla="*/ 738235 h 1577131"/>
                      <a:gd name="connsiteX1" fmla="*/ 0 w 1577131"/>
                      <a:gd name="connsiteY1" fmla="*/ 1409348 h 1577131"/>
                      <a:gd name="connsiteX2" fmla="*/ 167783 w 1577131"/>
                      <a:gd name="connsiteY2" fmla="*/ 1577131 h 1577131"/>
                      <a:gd name="connsiteX3" fmla="*/ 914414 w 1577131"/>
                      <a:gd name="connsiteY3" fmla="*/ 1577131 h 1577131"/>
                      <a:gd name="connsiteX4" fmla="*/ 1233169 w 1577131"/>
                      <a:gd name="connsiteY4" fmla="*/ 1577131 h 1577131"/>
                      <a:gd name="connsiteX5" fmla="*/ 1409348 w 1577131"/>
                      <a:gd name="connsiteY5" fmla="*/ 1577131 h 1577131"/>
                      <a:gd name="connsiteX6" fmla="*/ 1577131 w 1577131"/>
                      <a:gd name="connsiteY6" fmla="*/ 1409348 h 1577131"/>
                      <a:gd name="connsiteX7" fmla="*/ 1577131 w 1577131"/>
                      <a:gd name="connsiteY7" fmla="*/ 1233169 h 1577131"/>
                      <a:gd name="connsiteX8" fmla="*/ 1577131 w 1577131"/>
                      <a:gd name="connsiteY8" fmla="*/ 738235 h 1577131"/>
                      <a:gd name="connsiteX9" fmla="*/ 1577131 w 1577131"/>
                      <a:gd name="connsiteY9" fmla="*/ 343962 h 1577131"/>
                      <a:gd name="connsiteX10" fmla="*/ 1233169 w 1577131"/>
                      <a:gd name="connsiteY10" fmla="*/ 0 h 1577131"/>
                      <a:gd name="connsiteX11" fmla="*/ 914414 w 1577131"/>
                      <a:gd name="connsiteY11" fmla="*/ 0 h 1577131"/>
                      <a:gd name="connsiteX12" fmla="*/ 570452 w 1577131"/>
                      <a:gd name="connsiteY12" fmla="*/ 343962 h 1577131"/>
                      <a:gd name="connsiteX13" fmla="*/ 570452 w 1577131"/>
                      <a:gd name="connsiteY13" fmla="*/ 408762 h 1577131"/>
                      <a:gd name="connsiteX14" fmla="*/ 128417 w 1577131"/>
                      <a:gd name="connsiteY14" fmla="*/ 558935 h 1577131"/>
                      <a:gd name="connsiteX15" fmla="*/ 64069 w 1577131"/>
                      <a:gd name="connsiteY15" fmla="*/ 605259 h 1577131"/>
                      <a:gd name="connsiteX16" fmla="*/ 60293 w 1577131"/>
                      <a:gd name="connsiteY16" fmla="*/ 612076 h 1577131"/>
                      <a:gd name="connsiteX17" fmla="*/ 49142 w 1577131"/>
                      <a:gd name="connsiteY17" fmla="*/ 619595 h 1577131"/>
                      <a:gd name="connsiteX18" fmla="*/ 0 w 1577131"/>
                      <a:gd name="connsiteY18" fmla="*/ 738235 h 157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7131" h="1577131">
                        <a:moveTo>
                          <a:pt x="0" y="738235"/>
                        </a:moveTo>
                        <a:lnTo>
                          <a:pt x="0" y="1409348"/>
                        </a:lnTo>
                        <a:cubicBezTo>
                          <a:pt x="0" y="1502012"/>
                          <a:pt x="75119" y="1577131"/>
                          <a:pt x="167783" y="1577131"/>
                        </a:cubicBezTo>
                        <a:lnTo>
                          <a:pt x="914414" y="1577131"/>
                        </a:lnTo>
                        <a:lnTo>
                          <a:pt x="1233169" y="1577131"/>
                        </a:lnTo>
                        <a:lnTo>
                          <a:pt x="1409348" y="1577131"/>
                        </a:lnTo>
                        <a:cubicBezTo>
                          <a:pt x="1502012" y="1577131"/>
                          <a:pt x="1577131" y="1502012"/>
                          <a:pt x="1577131" y="1409348"/>
                        </a:cubicBezTo>
                        <a:lnTo>
                          <a:pt x="1577131" y="1233169"/>
                        </a:lnTo>
                        <a:lnTo>
                          <a:pt x="1577131" y="738235"/>
                        </a:lnTo>
                        <a:lnTo>
                          <a:pt x="1577131" y="343962"/>
                        </a:lnTo>
                        <a:cubicBezTo>
                          <a:pt x="1577131" y="153997"/>
                          <a:pt x="1423134" y="0"/>
                          <a:pt x="1233169" y="0"/>
                        </a:cubicBezTo>
                        <a:lnTo>
                          <a:pt x="914414" y="0"/>
                        </a:lnTo>
                        <a:cubicBezTo>
                          <a:pt x="724449" y="0"/>
                          <a:pt x="570452" y="153997"/>
                          <a:pt x="570452" y="343962"/>
                        </a:cubicBezTo>
                        <a:lnTo>
                          <a:pt x="570452" y="408762"/>
                        </a:lnTo>
                        <a:lnTo>
                          <a:pt x="128417" y="558935"/>
                        </a:lnTo>
                        <a:cubicBezTo>
                          <a:pt x="101821" y="567971"/>
                          <a:pt x="79860" y="584450"/>
                          <a:pt x="64069" y="605259"/>
                        </a:cubicBezTo>
                        <a:lnTo>
                          <a:pt x="60293" y="612076"/>
                        </a:lnTo>
                        <a:lnTo>
                          <a:pt x="49142" y="619595"/>
                        </a:lnTo>
                        <a:cubicBezTo>
                          <a:pt x="18780" y="649957"/>
                          <a:pt x="0" y="691903"/>
                          <a:pt x="0" y="738235"/>
                        </a:cubicBez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6" name="Rounded Rectangle 505"/>
                  <p:cNvSpPr/>
                  <p:nvPr/>
                </p:nvSpPr>
                <p:spPr>
                  <a:xfrm>
                    <a:off x="3454619" y="2698399"/>
                    <a:ext cx="125835" cy="1812023"/>
                  </a:xfrm>
                  <a:prstGeom prst="round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7" name="Rounded Rectangle 506"/>
                  <p:cNvSpPr/>
                  <p:nvPr/>
                </p:nvSpPr>
                <p:spPr>
                  <a:xfrm rot="16200000">
                    <a:off x="5657661" y="2175019"/>
                    <a:ext cx="132360" cy="4538444"/>
                  </a:xfrm>
                  <a:prstGeom prst="round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8" name="Rounded Rectangle 507"/>
                  <p:cNvSpPr/>
                  <p:nvPr/>
                </p:nvSpPr>
                <p:spPr>
                  <a:xfrm rot="16200000">
                    <a:off x="2585140" y="3661914"/>
                    <a:ext cx="221014" cy="1476000"/>
                  </a:xfrm>
                  <a:prstGeom prst="round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9" name="Freeform 508"/>
                  <p:cNvSpPr/>
                  <p:nvPr/>
                </p:nvSpPr>
                <p:spPr>
                  <a:xfrm flipH="1">
                    <a:off x="2385510" y="2845958"/>
                    <a:ext cx="511704" cy="486562"/>
                  </a:xfrm>
                  <a:custGeom>
                    <a:avLst/>
                    <a:gdLst>
                      <a:gd name="connsiteX0" fmla="*/ 54504 w 511704"/>
                      <a:gd name="connsiteY0" fmla="*/ 0 h 486562"/>
                      <a:gd name="connsiteX1" fmla="*/ 511704 w 511704"/>
                      <a:gd name="connsiteY1" fmla="*/ 457200 h 486562"/>
                      <a:gd name="connsiteX2" fmla="*/ 508744 w 511704"/>
                      <a:gd name="connsiteY2" fmla="*/ 486562 h 486562"/>
                      <a:gd name="connsiteX3" fmla="*/ 0 w 511704"/>
                      <a:gd name="connsiteY3" fmla="*/ 486562 h 486562"/>
                      <a:gd name="connsiteX4" fmla="*/ 0 w 511704"/>
                      <a:gd name="connsiteY4" fmla="*/ 5495 h 486562"/>
                      <a:gd name="connsiteX5" fmla="*/ 54504 w 511704"/>
                      <a:gd name="connsiteY5" fmla="*/ 0 h 486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704" h="486562">
                        <a:moveTo>
                          <a:pt x="54504" y="0"/>
                        </a:moveTo>
                        <a:cubicBezTo>
                          <a:pt x="307009" y="0"/>
                          <a:pt x="511704" y="204695"/>
                          <a:pt x="511704" y="457200"/>
                        </a:cubicBezTo>
                        <a:lnTo>
                          <a:pt x="508744" y="486562"/>
                        </a:lnTo>
                        <a:lnTo>
                          <a:pt x="0" y="486562"/>
                        </a:lnTo>
                        <a:lnTo>
                          <a:pt x="0" y="5495"/>
                        </a:lnTo>
                        <a:lnTo>
                          <a:pt x="54504" y="0"/>
                        </a:lnTo>
                        <a:close/>
                      </a:path>
                    </a:pathLst>
                  </a:custGeom>
                  <a:solidFill>
                    <a:srgbClr val="9DDA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0" name="Freeform 509"/>
                  <p:cNvSpPr/>
                  <p:nvPr/>
                </p:nvSpPr>
                <p:spPr>
                  <a:xfrm>
                    <a:off x="3660642" y="3503933"/>
                    <a:ext cx="4332421" cy="811212"/>
                  </a:xfrm>
                  <a:custGeom>
                    <a:avLst/>
                    <a:gdLst>
                      <a:gd name="connsiteX0" fmla="*/ 0 w 4332421"/>
                      <a:gd name="connsiteY0" fmla="*/ 0 h 811212"/>
                      <a:gd name="connsiteX1" fmla="*/ 4332421 w 4332421"/>
                      <a:gd name="connsiteY1" fmla="*/ 0 h 811212"/>
                      <a:gd name="connsiteX2" fmla="*/ 4332421 w 4332421"/>
                      <a:gd name="connsiteY2" fmla="*/ 136403 h 811212"/>
                      <a:gd name="connsiteX3" fmla="*/ 3657612 w 4332421"/>
                      <a:gd name="connsiteY3" fmla="*/ 811212 h 811212"/>
                      <a:gd name="connsiteX4" fmla="*/ 674809 w 4332421"/>
                      <a:gd name="connsiteY4" fmla="*/ 811212 h 811212"/>
                      <a:gd name="connsiteX5" fmla="*/ 0 w 4332421"/>
                      <a:gd name="connsiteY5" fmla="*/ 136403 h 81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2421" h="811212">
                        <a:moveTo>
                          <a:pt x="0" y="0"/>
                        </a:moveTo>
                        <a:lnTo>
                          <a:pt x="4332421" y="0"/>
                        </a:lnTo>
                        <a:lnTo>
                          <a:pt x="4332421" y="136403"/>
                        </a:lnTo>
                        <a:cubicBezTo>
                          <a:pt x="4332421" y="509090"/>
                          <a:pt x="4030299" y="811212"/>
                          <a:pt x="3657612" y="811212"/>
                        </a:cubicBezTo>
                        <a:lnTo>
                          <a:pt x="674809" y="811212"/>
                        </a:lnTo>
                        <a:cubicBezTo>
                          <a:pt x="302122" y="811212"/>
                          <a:pt x="0" y="509090"/>
                          <a:pt x="0" y="136403"/>
                        </a:cubicBez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1" name="Freeform 510"/>
                  <p:cNvSpPr/>
                  <p:nvPr/>
                </p:nvSpPr>
                <p:spPr>
                  <a:xfrm>
                    <a:off x="4895622" y="4378060"/>
                    <a:ext cx="3096000" cy="132360"/>
                  </a:xfrm>
                  <a:custGeom>
                    <a:avLst/>
                    <a:gdLst>
                      <a:gd name="connsiteX0" fmla="*/ 0 w 2166211"/>
                      <a:gd name="connsiteY0" fmla="*/ 0 h 132360"/>
                      <a:gd name="connsiteX1" fmla="*/ 2144151 w 2166211"/>
                      <a:gd name="connsiteY1" fmla="*/ 0 h 132360"/>
                      <a:gd name="connsiteX2" fmla="*/ 2166211 w 2166211"/>
                      <a:gd name="connsiteY2" fmla="*/ 22060 h 132360"/>
                      <a:gd name="connsiteX3" fmla="*/ 2166211 w 2166211"/>
                      <a:gd name="connsiteY3" fmla="*/ 110300 h 132360"/>
                      <a:gd name="connsiteX4" fmla="*/ 2144151 w 2166211"/>
                      <a:gd name="connsiteY4" fmla="*/ 132360 h 132360"/>
                      <a:gd name="connsiteX5" fmla="*/ 0 w 2166211"/>
                      <a:gd name="connsiteY5" fmla="*/ 132360 h 13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6211" h="132360">
                        <a:moveTo>
                          <a:pt x="0" y="0"/>
                        </a:moveTo>
                        <a:lnTo>
                          <a:pt x="2144151" y="0"/>
                        </a:lnTo>
                        <a:cubicBezTo>
                          <a:pt x="2156334" y="0"/>
                          <a:pt x="2166211" y="9877"/>
                          <a:pt x="2166211" y="22060"/>
                        </a:cubicBezTo>
                        <a:lnTo>
                          <a:pt x="2166211" y="110300"/>
                        </a:lnTo>
                        <a:cubicBezTo>
                          <a:pt x="2166211" y="122483"/>
                          <a:pt x="2156334" y="132360"/>
                          <a:pt x="2144151" y="132360"/>
                        </a:cubicBezTo>
                        <a:lnTo>
                          <a:pt x="0" y="1323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2" name="Freeform 511"/>
                  <p:cNvSpPr/>
                  <p:nvPr/>
                </p:nvSpPr>
                <p:spPr>
                  <a:xfrm>
                    <a:off x="4107380" y="4065125"/>
                    <a:ext cx="883069" cy="441533"/>
                  </a:xfrm>
                  <a:custGeom>
                    <a:avLst/>
                    <a:gdLst>
                      <a:gd name="connsiteX0" fmla="*/ 402205 w 804410"/>
                      <a:gd name="connsiteY0" fmla="*/ 0 h 402204"/>
                      <a:gd name="connsiteX1" fmla="*/ 796239 w 804410"/>
                      <a:gd name="connsiteY1" fmla="*/ 321147 h 402204"/>
                      <a:gd name="connsiteX2" fmla="*/ 804410 w 804410"/>
                      <a:gd name="connsiteY2" fmla="*/ 402204 h 402204"/>
                      <a:gd name="connsiteX3" fmla="*/ 0 w 804410"/>
                      <a:gd name="connsiteY3" fmla="*/ 402204 h 402204"/>
                      <a:gd name="connsiteX4" fmla="*/ 8171 w 804410"/>
                      <a:gd name="connsiteY4" fmla="*/ 321147 h 402204"/>
                      <a:gd name="connsiteX5" fmla="*/ 402205 w 804410"/>
                      <a:gd name="connsiteY5" fmla="*/ 0 h 40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4410" h="402204">
                        <a:moveTo>
                          <a:pt x="402205" y="0"/>
                        </a:moveTo>
                        <a:cubicBezTo>
                          <a:pt x="596571" y="0"/>
                          <a:pt x="758735" y="137868"/>
                          <a:pt x="796239" y="321147"/>
                        </a:cubicBezTo>
                        <a:lnTo>
                          <a:pt x="804410" y="402204"/>
                        </a:lnTo>
                        <a:lnTo>
                          <a:pt x="0" y="402204"/>
                        </a:lnTo>
                        <a:lnTo>
                          <a:pt x="8171" y="321147"/>
                        </a:lnTo>
                        <a:cubicBezTo>
                          <a:pt x="45676" y="137868"/>
                          <a:pt x="207840" y="0"/>
                          <a:pt x="40220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3" name="Group 512"/>
                  <p:cNvGrpSpPr/>
                  <p:nvPr/>
                </p:nvGrpSpPr>
                <p:grpSpPr>
                  <a:xfrm>
                    <a:off x="4146710" y="4108216"/>
                    <a:ext cx="804409" cy="804409"/>
                    <a:chOff x="3703740" y="4675464"/>
                    <a:chExt cx="804409" cy="804409"/>
                  </a:xfrm>
                  <a:solidFill>
                    <a:srgbClr val="000000"/>
                  </a:solidFill>
                </p:grpSpPr>
                <p:sp>
                  <p:nvSpPr>
                    <p:cNvPr id="526" name="Oval 525"/>
                    <p:cNvSpPr/>
                    <p:nvPr/>
                  </p:nvSpPr>
                  <p:spPr>
                    <a:xfrm>
                      <a:off x="3703740" y="4675464"/>
                      <a:ext cx="804409" cy="804409"/>
                    </a:xfrm>
                    <a:prstGeom prst="ellipse">
                      <a:avLst/>
                    </a:prstGeom>
                    <a:grp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7" name="Oval 526"/>
                    <p:cNvSpPr/>
                    <p:nvPr/>
                  </p:nvSpPr>
                  <p:spPr>
                    <a:xfrm>
                      <a:off x="3908803" y="4880527"/>
                      <a:ext cx="394282" cy="394282"/>
                    </a:xfrm>
                    <a:prstGeom prst="ellipse">
                      <a:avLst/>
                    </a:prstGeom>
                    <a:solidFill>
                      <a:srgbClr val="3537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4" name="Freeform 513"/>
                  <p:cNvSpPr/>
                  <p:nvPr/>
                </p:nvSpPr>
                <p:spPr>
                  <a:xfrm>
                    <a:off x="5792171" y="4065125"/>
                    <a:ext cx="883069" cy="441533"/>
                  </a:xfrm>
                  <a:custGeom>
                    <a:avLst/>
                    <a:gdLst>
                      <a:gd name="connsiteX0" fmla="*/ 402205 w 804410"/>
                      <a:gd name="connsiteY0" fmla="*/ 0 h 402204"/>
                      <a:gd name="connsiteX1" fmla="*/ 796239 w 804410"/>
                      <a:gd name="connsiteY1" fmla="*/ 321147 h 402204"/>
                      <a:gd name="connsiteX2" fmla="*/ 804410 w 804410"/>
                      <a:gd name="connsiteY2" fmla="*/ 402204 h 402204"/>
                      <a:gd name="connsiteX3" fmla="*/ 0 w 804410"/>
                      <a:gd name="connsiteY3" fmla="*/ 402204 h 402204"/>
                      <a:gd name="connsiteX4" fmla="*/ 8171 w 804410"/>
                      <a:gd name="connsiteY4" fmla="*/ 321147 h 402204"/>
                      <a:gd name="connsiteX5" fmla="*/ 402205 w 804410"/>
                      <a:gd name="connsiteY5" fmla="*/ 0 h 40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4410" h="402204">
                        <a:moveTo>
                          <a:pt x="402205" y="0"/>
                        </a:moveTo>
                        <a:cubicBezTo>
                          <a:pt x="596571" y="0"/>
                          <a:pt x="758735" y="137868"/>
                          <a:pt x="796239" y="321147"/>
                        </a:cubicBezTo>
                        <a:lnTo>
                          <a:pt x="804410" y="402204"/>
                        </a:lnTo>
                        <a:lnTo>
                          <a:pt x="0" y="402204"/>
                        </a:lnTo>
                        <a:lnTo>
                          <a:pt x="8171" y="321147"/>
                        </a:lnTo>
                        <a:cubicBezTo>
                          <a:pt x="45676" y="137868"/>
                          <a:pt x="207840" y="0"/>
                          <a:pt x="40220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5" name="Group 514"/>
                  <p:cNvGrpSpPr/>
                  <p:nvPr/>
                </p:nvGrpSpPr>
                <p:grpSpPr>
                  <a:xfrm>
                    <a:off x="5831501" y="4108216"/>
                    <a:ext cx="804409" cy="804409"/>
                    <a:chOff x="5831501" y="4108216"/>
                    <a:chExt cx="804409" cy="804409"/>
                  </a:xfrm>
                </p:grpSpPr>
                <p:sp>
                  <p:nvSpPr>
                    <p:cNvPr id="524" name="Oval 523"/>
                    <p:cNvSpPr/>
                    <p:nvPr/>
                  </p:nvSpPr>
                  <p:spPr>
                    <a:xfrm>
                      <a:off x="5831501" y="4108216"/>
                      <a:ext cx="804409" cy="804409"/>
                    </a:xfrm>
                    <a:prstGeom prst="ellipse">
                      <a:avLst/>
                    </a:prstGeom>
                    <a:solidFill>
                      <a:srgbClr val="000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5" name="Oval 524"/>
                    <p:cNvSpPr/>
                    <p:nvPr/>
                  </p:nvSpPr>
                  <p:spPr>
                    <a:xfrm>
                      <a:off x="6036565" y="4313279"/>
                      <a:ext cx="394282" cy="394282"/>
                    </a:xfrm>
                    <a:prstGeom prst="ellipse">
                      <a:avLst/>
                    </a:prstGeom>
                    <a:solidFill>
                      <a:srgbClr val="3537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6" name="Freeform 515"/>
                  <p:cNvSpPr/>
                  <p:nvPr/>
                </p:nvSpPr>
                <p:spPr>
                  <a:xfrm>
                    <a:off x="6702479" y="4065125"/>
                    <a:ext cx="883069" cy="441533"/>
                  </a:xfrm>
                  <a:custGeom>
                    <a:avLst/>
                    <a:gdLst>
                      <a:gd name="connsiteX0" fmla="*/ 402205 w 804410"/>
                      <a:gd name="connsiteY0" fmla="*/ 0 h 402204"/>
                      <a:gd name="connsiteX1" fmla="*/ 796239 w 804410"/>
                      <a:gd name="connsiteY1" fmla="*/ 321147 h 402204"/>
                      <a:gd name="connsiteX2" fmla="*/ 804410 w 804410"/>
                      <a:gd name="connsiteY2" fmla="*/ 402204 h 402204"/>
                      <a:gd name="connsiteX3" fmla="*/ 0 w 804410"/>
                      <a:gd name="connsiteY3" fmla="*/ 402204 h 402204"/>
                      <a:gd name="connsiteX4" fmla="*/ 8171 w 804410"/>
                      <a:gd name="connsiteY4" fmla="*/ 321147 h 402204"/>
                      <a:gd name="connsiteX5" fmla="*/ 402205 w 804410"/>
                      <a:gd name="connsiteY5" fmla="*/ 0 h 40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4410" h="402204">
                        <a:moveTo>
                          <a:pt x="402205" y="0"/>
                        </a:moveTo>
                        <a:cubicBezTo>
                          <a:pt x="596571" y="0"/>
                          <a:pt x="758735" y="137868"/>
                          <a:pt x="796239" y="321147"/>
                        </a:cubicBezTo>
                        <a:lnTo>
                          <a:pt x="804410" y="402204"/>
                        </a:lnTo>
                        <a:lnTo>
                          <a:pt x="0" y="402204"/>
                        </a:lnTo>
                        <a:lnTo>
                          <a:pt x="8171" y="321147"/>
                        </a:lnTo>
                        <a:cubicBezTo>
                          <a:pt x="45676" y="137868"/>
                          <a:pt x="207840" y="0"/>
                          <a:pt x="40220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7" name="Group 516"/>
                  <p:cNvGrpSpPr/>
                  <p:nvPr/>
                </p:nvGrpSpPr>
                <p:grpSpPr>
                  <a:xfrm>
                    <a:off x="6741809" y="4108216"/>
                    <a:ext cx="804409" cy="804409"/>
                    <a:chOff x="6730520" y="4108216"/>
                    <a:chExt cx="804409" cy="804409"/>
                  </a:xfrm>
                </p:grpSpPr>
                <p:sp>
                  <p:nvSpPr>
                    <p:cNvPr id="522" name="Oval 521"/>
                    <p:cNvSpPr/>
                    <p:nvPr/>
                  </p:nvSpPr>
                  <p:spPr>
                    <a:xfrm>
                      <a:off x="6730520" y="4108216"/>
                      <a:ext cx="804409" cy="804409"/>
                    </a:xfrm>
                    <a:prstGeom prst="ellipse">
                      <a:avLst/>
                    </a:prstGeom>
                    <a:solidFill>
                      <a:srgbClr val="000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3" name="Oval 522"/>
                    <p:cNvSpPr/>
                    <p:nvPr/>
                  </p:nvSpPr>
                  <p:spPr>
                    <a:xfrm>
                      <a:off x="6935583" y="4313279"/>
                      <a:ext cx="394282" cy="394282"/>
                    </a:xfrm>
                    <a:prstGeom prst="ellipse">
                      <a:avLst/>
                    </a:prstGeom>
                    <a:solidFill>
                      <a:srgbClr val="35373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8" name="Freeform 517"/>
                  <p:cNvSpPr/>
                  <p:nvPr/>
                </p:nvSpPr>
                <p:spPr>
                  <a:xfrm>
                    <a:off x="2171180" y="4065125"/>
                    <a:ext cx="883069" cy="441533"/>
                  </a:xfrm>
                  <a:custGeom>
                    <a:avLst/>
                    <a:gdLst>
                      <a:gd name="connsiteX0" fmla="*/ 402205 w 804410"/>
                      <a:gd name="connsiteY0" fmla="*/ 0 h 402204"/>
                      <a:gd name="connsiteX1" fmla="*/ 796239 w 804410"/>
                      <a:gd name="connsiteY1" fmla="*/ 321147 h 402204"/>
                      <a:gd name="connsiteX2" fmla="*/ 804410 w 804410"/>
                      <a:gd name="connsiteY2" fmla="*/ 402204 h 402204"/>
                      <a:gd name="connsiteX3" fmla="*/ 0 w 804410"/>
                      <a:gd name="connsiteY3" fmla="*/ 402204 h 402204"/>
                      <a:gd name="connsiteX4" fmla="*/ 8171 w 804410"/>
                      <a:gd name="connsiteY4" fmla="*/ 321147 h 402204"/>
                      <a:gd name="connsiteX5" fmla="*/ 402205 w 804410"/>
                      <a:gd name="connsiteY5" fmla="*/ 0 h 40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4410" h="402204">
                        <a:moveTo>
                          <a:pt x="402205" y="0"/>
                        </a:moveTo>
                        <a:cubicBezTo>
                          <a:pt x="596571" y="0"/>
                          <a:pt x="758735" y="137868"/>
                          <a:pt x="796239" y="321147"/>
                        </a:cubicBezTo>
                        <a:lnTo>
                          <a:pt x="804410" y="402204"/>
                        </a:lnTo>
                        <a:lnTo>
                          <a:pt x="0" y="402204"/>
                        </a:lnTo>
                        <a:lnTo>
                          <a:pt x="8171" y="321147"/>
                        </a:lnTo>
                        <a:cubicBezTo>
                          <a:pt x="45676" y="137868"/>
                          <a:pt x="207840" y="0"/>
                          <a:pt x="40220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9" name="Group 518"/>
                  <p:cNvGrpSpPr/>
                  <p:nvPr/>
                </p:nvGrpSpPr>
                <p:grpSpPr>
                  <a:xfrm>
                    <a:off x="2210510" y="4108216"/>
                    <a:ext cx="804409" cy="804409"/>
                    <a:chOff x="2209809" y="4108216"/>
                    <a:chExt cx="804409" cy="804409"/>
                  </a:xfrm>
                </p:grpSpPr>
                <p:sp>
                  <p:nvSpPr>
                    <p:cNvPr id="520" name="Oval 519"/>
                    <p:cNvSpPr/>
                    <p:nvPr/>
                  </p:nvSpPr>
                  <p:spPr>
                    <a:xfrm>
                      <a:off x="2209809" y="4108216"/>
                      <a:ext cx="804409" cy="804409"/>
                    </a:xfrm>
                    <a:prstGeom prst="ellipse">
                      <a:avLst/>
                    </a:prstGeom>
                    <a:solidFill>
                      <a:srgbClr val="202121"/>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1" name="Oval 520"/>
                    <p:cNvSpPr/>
                    <p:nvPr/>
                  </p:nvSpPr>
                  <p:spPr>
                    <a:xfrm>
                      <a:off x="2414872" y="4313279"/>
                      <a:ext cx="394282" cy="394282"/>
                    </a:xfrm>
                    <a:prstGeom prst="ellipse">
                      <a:avLst/>
                    </a:prstGeom>
                    <a:solidFill>
                      <a:srgbClr val="47474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cxnSp>
              <p:nvCxnSpPr>
                <p:cNvPr id="502" name="Straight Connector 501"/>
                <p:cNvCxnSpPr/>
                <p:nvPr/>
              </p:nvCxnSpPr>
              <p:spPr>
                <a:xfrm>
                  <a:off x="2967213" y="2845958"/>
                  <a:ext cx="0" cy="1063581"/>
                </a:xfrm>
                <a:prstGeom prst="line">
                  <a:avLst/>
                </a:prstGeom>
              </p:spPr>
              <p:style>
                <a:lnRef idx="1">
                  <a:schemeClr val="accent1"/>
                </a:lnRef>
                <a:fillRef idx="0">
                  <a:schemeClr val="accent1"/>
                </a:fillRef>
                <a:effectRef idx="0">
                  <a:schemeClr val="accent1"/>
                </a:effectRef>
                <a:fontRef idx="minor">
                  <a:schemeClr val="tx1"/>
                </a:fontRef>
              </p:style>
            </p:cxnSp>
            <p:sp>
              <p:nvSpPr>
                <p:cNvPr id="503" name="Freeform 502"/>
                <p:cNvSpPr/>
                <p:nvPr/>
              </p:nvSpPr>
              <p:spPr>
                <a:xfrm rot="3075206">
                  <a:off x="2618342" y="2930310"/>
                  <a:ext cx="242253" cy="459344"/>
                </a:xfrm>
                <a:custGeom>
                  <a:avLst/>
                  <a:gdLst>
                    <a:gd name="connsiteX0" fmla="*/ 0 w 310688"/>
                    <a:gd name="connsiteY0" fmla="*/ 0 h 584790"/>
                    <a:gd name="connsiteX1" fmla="*/ 308344 w 310688"/>
                    <a:gd name="connsiteY1" fmla="*/ 265813 h 584790"/>
                    <a:gd name="connsiteX2" fmla="*/ 116958 w 310688"/>
                    <a:gd name="connsiteY2" fmla="*/ 584790 h 584790"/>
                    <a:gd name="connsiteX0" fmla="*/ 0 w 249199"/>
                    <a:gd name="connsiteY0" fmla="*/ 0 h 584790"/>
                    <a:gd name="connsiteX1" fmla="*/ 244549 w 249199"/>
                    <a:gd name="connsiteY1" fmla="*/ 329608 h 584790"/>
                    <a:gd name="connsiteX2" fmla="*/ 116958 w 249199"/>
                    <a:gd name="connsiteY2" fmla="*/ 584790 h 584790"/>
                    <a:gd name="connsiteX0" fmla="*/ 0 w 260194"/>
                    <a:gd name="connsiteY0" fmla="*/ 0 h 566554"/>
                    <a:gd name="connsiteX1" fmla="*/ 255544 w 260194"/>
                    <a:gd name="connsiteY1" fmla="*/ 311372 h 566554"/>
                    <a:gd name="connsiteX2" fmla="*/ 127953 w 260194"/>
                    <a:gd name="connsiteY2" fmla="*/ 566554 h 566554"/>
                    <a:gd name="connsiteX0" fmla="*/ 0 w 260194"/>
                    <a:gd name="connsiteY0" fmla="*/ 0 h 566554"/>
                    <a:gd name="connsiteX1" fmla="*/ 255544 w 260194"/>
                    <a:gd name="connsiteY1" fmla="*/ 311372 h 566554"/>
                    <a:gd name="connsiteX2" fmla="*/ 127953 w 260194"/>
                    <a:gd name="connsiteY2" fmla="*/ 566554 h 566554"/>
                    <a:gd name="connsiteX0" fmla="*/ 0 w 243948"/>
                    <a:gd name="connsiteY0" fmla="*/ 0 h 611754"/>
                    <a:gd name="connsiteX1" fmla="*/ 239298 w 243948"/>
                    <a:gd name="connsiteY1" fmla="*/ 356572 h 611754"/>
                    <a:gd name="connsiteX2" fmla="*/ 111707 w 243948"/>
                    <a:gd name="connsiteY2" fmla="*/ 611754 h 611754"/>
                    <a:gd name="connsiteX0" fmla="*/ 0 w 242253"/>
                    <a:gd name="connsiteY0" fmla="*/ 0 h 729116"/>
                    <a:gd name="connsiteX1" fmla="*/ 239298 w 242253"/>
                    <a:gd name="connsiteY1" fmla="*/ 356572 h 729116"/>
                    <a:gd name="connsiteX2" fmla="*/ 73964 w 242253"/>
                    <a:gd name="connsiteY2" fmla="*/ 729115 h 729116"/>
                  </a:gdLst>
                  <a:ahLst/>
                  <a:cxnLst>
                    <a:cxn ang="0">
                      <a:pos x="connsiteX0" y="connsiteY0"/>
                    </a:cxn>
                    <a:cxn ang="0">
                      <a:pos x="connsiteX1" y="connsiteY1"/>
                    </a:cxn>
                    <a:cxn ang="0">
                      <a:pos x="connsiteX2" y="connsiteY2"/>
                    </a:cxn>
                  </a:cxnLst>
                  <a:rect l="l" t="t" r="r" b="b"/>
                  <a:pathLst>
                    <a:path w="242253" h="729116">
                      <a:moveTo>
                        <a:pt x="0" y="0"/>
                      </a:moveTo>
                      <a:cubicBezTo>
                        <a:pt x="122682" y="138492"/>
                        <a:pt x="219805" y="259107"/>
                        <a:pt x="239298" y="356572"/>
                      </a:cubicBezTo>
                      <a:cubicBezTo>
                        <a:pt x="258791" y="454037"/>
                        <a:pt x="179403" y="618359"/>
                        <a:pt x="73964" y="729115"/>
                      </a:cubicBezTo>
                    </a:path>
                  </a:pathLst>
                </a:custGeom>
                <a:noFill/>
                <a:ln w="15875"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sp>
        <p:nvSpPr>
          <p:cNvPr id="82" name="Text Placeholder 81"/>
          <p:cNvSpPr>
            <a:spLocks noGrp="1"/>
          </p:cNvSpPr>
          <p:nvPr>
            <p:ph type="body" sz="quarter" idx="4294967295"/>
          </p:nvPr>
        </p:nvSpPr>
        <p:spPr>
          <a:xfrm>
            <a:off x="468313" y="692696"/>
            <a:ext cx="7488065" cy="369332"/>
          </a:xfrm>
        </p:spPr>
        <p:txBody>
          <a:bodyPr>
            <a:normAutofit fontScale="92500" lnSpcReduction="20000"/>
          </a:bodyPr>
          <a:lstStyle/>
          <a:p>
            <a:r>
              <a:rPr lang="en-GB" dirty="0"/>
              <a:t>Cryogenic-related hazards</a:t>
            </a:r>
          </a:p>
        </p:txBody>
      </p:sp>
      <p:sp>
        <p:nvSpPr>
          <p:cNvPr id="81" name="Title 80"/>
          <p:cNvSpPr>
            <a:spLocks noGrp="1"/>
          </p:cNvSpPr>
          <p:nvPr>
            <p:ph type="title"/>
          </p:nvPr>
        </p:nvSpPr>
        <p:spPr>
          <a:xfrm>
            <a:off x="468000" y="299357"/>
            <a:ext cx="7488000" cy="430887"/>
          </a:xfrm>
        </p:spPr>
        <p:txBody>
          <a:bodyPr/>
          <a:lstStyle/>
          <a:p>
            <a:r>
              <a:rPr lang="en-GB"/>
              <a:t>Hazards</a:t>
            </a:r>
            <a:endParaRPr lang="en-GB" dirty="0"/>
          </a:p>
        </p:txBody>
      </p:sp>
      <p:sp>
        <p:nvSpPr>
          <p:cNvPr id="123" name="TextBox 122"/>
          <p:cNvSpPr txBox="1"/>
          <p:nvPr/>
        </p:nvSpPr>
        <p:spPr>
          <a:xfrm>
            <a:off x="3699381" y="1525000"/>
            <a:ext cx="5133600" cy="102155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r>
              <a:rPr lang="en-GB" dirty="0"/>
              <a:t>If you come across a tanker refilling a cryogenic tank, </a:t>
            </a:r>
            <a:r>
              <a:rPr lang="en-GB" b="1" dirty="0"/>
              <a:t>avoid getting close to it</a:t>
            </a:r>
            <a:r>
              <a:rPr lang="en-GB" dirty="0"/>
              <a:t>! The danger should be </a:t>
            </a:r>
            <a:r>
              <a:rPr lang="en-GB" b="1" dirty="0"/>
              <a:t>indicated</a:t>
            </a:r>
            <a:r>
              <a:rPr lang="en-GB" dirty="0"/>
              <a:t> and the area </a:t>
            </a:r>
            <a:r>
              <a:rPr lang="en-GB" b="1" dirty="0"/>
              <a:t>fenced off.</a:t>
            </a:r>
            <a:endParaRPr lang="fr-CH" dirty="0"/>
          </a:p>
        </p:txBody>
      </p:sp>
      <p:grpSp>
        <p:nvGrpSpPr>
          <p:cNvPr id="86" name="air 9"/>
          <p:cNvGrpSpPr/>
          <p:nvPr/>
        </p:nvGrpSpPr>
        <p:grpSpPr>
          <a:xfrm>
            <a:off x="1438925" y="4405204"/>
            <a:ext cx="1184220" cy="1181324"/>
            <a:chOff x="3007482" y="4786148"/>
            <a:chExt cx="629285" cy="627746"/>
          </a:xfrm>
        </p:grpSpPr>
        <p:grpSp>
          <p:nvGrpSpPr>
            <p:cNvPr id="87" name="Group 86"/>
            <p:cNvGrpSpPr/>
            <p:nvPr/>
          </p:nvGrpSpPr>
          <p:grpSpPr>
            <a:xfrm>
              <a:off x="3007482" y="4857743"/>
              <a:ext cx="569323" cy="499866"/>
              <a:chOff x="3700737" y="3881013"/>
              <a:chExt cx="705039" cy="619025"/>
            </a:xfrm>
          </p:grpSpPr>
          <p:sp>
            <p:nvSpPr>
              <p:cNvPr id="90" name="Freeform 89"/>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91" name="Freeform 90"/>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88" name="Freeform 87"/>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89" name="Freeform 88"/>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92" name="air 8"/>
          <p:cNvGrpSpPr/>
          <p:nvPr/>
        </p:nvGrpSpPr>
        <p:grpSpPr>
          <a:xfrm>
            <a:off x="2090077" y="4718139"/>
            <a:ext cx="1184220" cy="1181324"/>
            <a:chOff x="3007482" y="4786148"/>
            <a:chExt cx="629285" cy="627746"/>
          </a:xfrm>
        </p:grpSpPr>
        <p:grpSp>
          <p:nvGrpSpPr>
            <p:cNvPr id="93" name="Group 92"/>
            <p:cNvGrpSpPr/>
            <p:nvPr/>
          </p:nvGrpSpPr>
          <p:grpSpPr>
            <a:xfrm>
              <a:off x="3007482" y="4857743"/>
              <a:ext cx="569323" cy="499866"/>
              <a:chOff x="3700737" y="3881013"/>
              <a:chExt cx="705039" cy="619025"/>
            </a:xfrm>
          </p:grpSpPr>
          <p:sp>
            <p:nvSpPr>
              <p:cNvPr id="96" name="Freeform 95"/>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97" name="Freeform 96"/>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94" name="Freeform 93"/>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95" name="Freeform 94"/>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98" name="air 7"/>
          <p:cNvGrpSpPr/>
          <p:nvPr/>
        </p:nvGrpSpPr>
        <p:grpSpPr>
          <a:xfrm>
            <a:off x="2257377" y="4637543"/>
            <a:ext cx="1184220" cy="1181324"/>
            <a:chOff x="3007482" y="4786148"/>
            <a:chExt cx="629285" cy="627746"/>
          </a:xfrm>
        </p:grpSpPr>
        <p:grpSp>
          <p:nvGrpSpPr>
            <p:cNvPr id="99" name="Group 98"/>
            <p:cNvGrpSpPr/>
            <p:nvPr/>
          </p:nvGrpSpPr>
          <p:grpSpPr>
            <a:xfrm>
              <a:off x="3007482" y="4857743"/>
              <a:ext cx="569323" cy="499866"/>
              <a:chOff x="3700737" y="3881013"/>
              <a:chExt cx="705039" cy="619025"/>
            </a:xfrm>
          </p:grpSpPr>
          <p:sp>
            <p:nvSpPr>
              <p:cNvPr id="102" name="Freeform 101"/>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03" name="Freeform 102"/>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00" name="Freeform 99"/>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01" name="Freeform 100"/>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04" name="air 6"/>
          <p:cNvGrpSpPr/>
          <p:nvPr/>
        </p:nvGrpSpPr>
        <p:grpSpPr>
          <a:xfrm>
            <a:off x="790576" y="4603871"/>
            <a:ext cx="1184220" cy="1181324"/>
            <a:chOff x="3007482" y="4786148"/>
            <a:chExt cx="629285" cy="627746"/>
          </a:xfrm>
        </p:grpSpPr>
        <p:grpSp>
          <p:nvGrpSpPr>
            <p:cNvPr id="105" name="Group 104"/>
            <p:cNvGrpSpPr/>
            <p:nvPr/>
          </p:nvGrpSpPr>
          <p:grpSpPr>
            <a:xfrm>
              <a:off x="3007482" y="4857743"/>
              <a:ext cx="569323" cy="499866"/>
              <a:chOff x="3700737" y="3881013"/>
              <a:chExt cx="705039" cy="619025"/>
            </a:xfrm>
          </p:grpSpPr>
          <p:sp>
            <p:nvSpPr>
              <p:cNvPr id="108" name="Freeform 107"/>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09" name="Freeform 108"/>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06" name="Freeform 105"/>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106"/>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10" name="air 4"/>
          <p:cNvGrpSpPr/>
          <p:nvPr/>
        </p:nvGrpSpPr>
        <p:grpSpPr>
          <a:xfrm>
            <a:off x="2305485" y="5144569"/>
            <a:ext cx="1184220" cy="1181324"/>
            <a:chOff x="3007482" y="4786148"/>
            <a:chExt cx="629285" cy="627746"/>
          </a:xfrm>
        </p:grpSpPr>
        <p:grpSp>
          <p:nvGrpSpPr>
            <p:cNvPr id="111" name="Group 110"/>
            <p:cNvGrpSpPr/>
            <p:nvPr/>
          </p:nvGrpSpPr>
          <p:grpSpPr>
            <a:xfrm>
              <a:off x="3007482" y="4857743"/>
              <a:ext cx="569323" cy="499866"/>
              <a:chOff x="3700737" y="3881013"/>
              <a:chExt cx="705039" cy="619025"/>
            </a:xfrm>
          </p:grpSpPr>
          <p:sp>
            <p:nvSpPr>
              <p:cNvPr id="114" name="Freeform 113"/>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15" name="Freeform 114"/>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12" name="Freeform 111"/>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13" name="Freeform 112"/>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16" name="air 2"/>
          <p:cNvGrpSpPr/>
          <p:nvPr/>
        </p:nvGrpSpPr>
        <p:grpSpPr>
          <a:xfrm>
            <a:off x="1356427" y="4974214"/>
            <a:ext cx="1184220" cy="1181324"/>
            <a:chOff x="3007482" y="4786148"/>
            <a:chExt cx="629285" cy="627746"/>
          </a:xfrm>
        </p:grpSpPr>
        <p:grpSp>
          <p:nvGrpSpPr>
            <p:cNvPr id="117" name="Group 116"/>
            <p:cNvGrpSpPr/>
            <p:nvPr/>
          </p:nvGrpSpPr>
          <p:grpSpPr>
            <a:xfrm>
              <a:off x="3007482" y="4857743"/>
              <a:ext cx="569323" cy="499866"/>
              <a:chOff x="3700737" y="3881013"/>
              <a:chExt cx="705039" cy="619025"/>
            </a:xfrm>
          </p:grpSpPr>
          <p:sp>
            <p:nvSpPr>
              <p:cNvPr id="120" name="Freeform 119"/>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20"/>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18" name="Freeform 117"/>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19" name="Freeform 118"/>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79" name="air 5"/>
          <p:cNvGrpSpPr/>
          <p:nvPr/>
        </p:nvGrpSpPr>
        <p:grpSpPr>
          <a:xfrm>
            <a:off x="1674517" y="4757002"/>
            <a:ext cx="1184220" cy="1181324"/>
            <a:chOff x="3007482" y="4786148"/>
            <a:chExt cx="629285" cy="627746"/>
          </a:xfrm>
        </p:grpSpPr>
        <p:grpSp>
          <p:nvGrpSpPr>
            <p:cNvPr id="80" name="Group 79"/>
            <p:cNvGrpSpPr/>
            <p:nvPr/>
          </p:nvGrpSpPr>
          <p:grpSpPr>
            <a:xfrm>
              <a:off x="3007482" y="4857743"/>
              <a:ext cx="569323" cy="499866"/>
              <a:chOff x="3700737" y="3881013"/>
              <a:chExt cx="705039" cy="619025"/>
            </a:xfrm>
          </p:grpSpPr>
          <p:sp>
            <p:nvSpPr>
              <p:cNvPr id="85" name="Freeform 84"/>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22" name="Freeform 121"/>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83" name="Freeform 82"/>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84" name="Freeform 83"/>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54" name="air 3"/>
          <p:cNvGrpSpPr/>
          <p:nvPr/>
        </p:nvGrpSpPr>
        <p:grpSpPr>
          <a:xfrm>
            <a:off x="4007796" y="5157477"/>
            <a:ext cx="1184220" cy="1181324"/>
            <a:chOff x="3007482" y="4786148"/>
            <a:chExt cx="629285" cy="627746"/>
          </a:xfrm>
        </p:grpSpPr>
        <p:grpSp>
          <p:nvGrpSpPr>
            <p:cNvPr id="155" name="Group 154"/>
            <p:cNvGrpSpPr/>
            <p:nvPr/>
          </p:nvGrpSpPr>
          <p:grpSpPr>
            <a:xfrm>
              <a:off x="3007482" y="4857743"/>
              <a:ext cx="569323" cy="499866"/>
              <a:chOff x="3700737" y="3881013"/>
              <a:chExt cx="705039" cy="619025"/>
            </a:xfrm>
          </p:grpSpPr>
          <p:sp>
            <p:nvSpPr>
              <p:cNvPr id="158" name="Freeform 157"/>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59" name="Freeform 158"/>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56" name="Freeform 155"/>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57" name="Freeform 156"/>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60" name="air 1"/>
          <p:cNvGrpSpPr/>
          <p:nvPr/>
        </p:nvGrpSpPr>
        <p:grpSpPr>
          <a:xfrm>
            <a:off x="2742261" y="5173606"/>
            <a:ext cx="1184220" cy="1181324"/>
            <a:chOff x="3007482" y="4786148"/>
            <a:chExt cx="629285" cy="627746"/>
          </a:xfrm>
        </p:grpSpPr>
        <p:grpSp>
          <p:nvGrpSpPr>
            <p:cNvPr id="161" name="Group 160"/>
            <p:cNvGrpSpPr/>
            <p:nvPr/>
          </p:nvGrpSpPr>
          <p:grpSpPr>
            <a:xfrm>
              <a:off x="3007482" y="4857743"/>
              <a:ext cx="569323" cy="499866"/>
              <a:chOff x="3700737" y="3881013"/>
              <a:chExt cx="705039" cy="619025"/>
            </a:xfrm>
          </p:grpSpPr>
          <p:sp>
            <p:nvSpPr>
              <p:cNvPr id="164" name="Freeform 163"/>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65" name="Freeform 164"/>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62" name="Freeform 161"/>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63" name="Freeform 162"/>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66" name="air B"/>
          <p:cNvGrpSpPr/>
          <p:nvPr/>
        </p:nvGrpSpPr>
        <p:grpSpPr>
          <a:xfrm>
            <a:off x="789910" y="4259301"/>
            <a:ext cx="1184220" cy="1181324"/>
            <a:chOff x="3007482" y="4786148"/>
            <a:chExt cx="629285" cy="627746"/>
          </a:xfrm>
        </p:grpSpPr>
        <p:grpSp>
          <p:nvGrpSpPr>
            <p:cNvPr id="167" name="Group 166"/>
            <p:cNvGrpSpPr/>
            <p:nvPr/>
          </p:nvGrpSpPr>
          <p:grpSpPr>
            <a:xfrm>
              <a:off x="3007482" y="4857743"/>
              <a:ext cx="569323" cy="499866"/>
              <a:chOff x="3700737" y="3881013"/>
              <a:chExt cx="705039" cy="619025"/>
            </a:xfrm>
          </p:grpSpPr>
          <p:sp>
            <p:nvSpPr>
              <p:cNvPr id="170" name="Freeform 169"/>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71" name="Freeform 170"/>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68" name="Freeform 167"/>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69" name="Freeform 168"/>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72" name="air A"/>
          <p:cNvGrpSpPr/>
          <p:nvPr/>
        </p:nvGrpSpPr>
        <p:grpSpPr>
          <a:xfrm>
            <a:off x="4999087" y="5167961"/>
            <a:ext cx="1184220" cy="1181324"/>
            <a:chOff x="3007482" y="4786148"/>
            <a:chExt cx="629285" cy="627746"/>
          </a:xfrm>
        </p:grpSpPr>
        <p:grpSp>
          <p:nvGrpSpPr>
            <p:cNvPr id="173" name="Group 172"/>
            <p:cNvGrpSpPr/>
            <p:nvPr/>
          </p:nvGrpSpPr>
          <p:grpSpPr>
            <a:xfrm>
              <a:off x="3007482" y="4857743"/>
              <a:ext cx="569323" cy="499866"/>
              <a:chOff x="3700737" y="3881013"/>
              <a:chExt cx="705039" cy="619025"/>
            </a:xfrm>
          </p:grpSpPr>
          <p:sp>
            <p:nvSpPr>
              <p:cNvPr id="176" name="Freeform 175"/>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77" name="Freeform 176"/>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74" name="Freeform 173"/>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75" name="Freeform 174"/>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78" name="air C"/>
          <p:cNvGrpSpPr/>
          <p:nvPr/>
        </p:nvGrpSpPr>
        <p:grpSpPr>
          <a:xfrm>
            <a:off x="5980646" y="5122963"/>
            <a:ext cx="1184220" cy="1181324"/>
            <a:chOff x="3007482" y="4786148"/>
            <a:chExt cx="629285" cy="627746"/>
          </a:xfrm>
        </p:grpSpPr>
        <p:grpSp>
          <p:nvGrpSpPr>
            <p:cNvPr id="179" name="Group 178"/>
            <p:cNvGrpSpPr/>
            <p:nvPr/>
          </p:nvGrpSpPr>
          <p:grpSpPr>
            <a:xfrm>
              <a:off x="3007482" y="4857743"/>
              <a:ext cx="569323" cy="499866"/>
              <a:chOff x="3700737" y="3881013"/>
              <a:chExt cx="705039" cy="619025"/>
            </a:xfrm>
          </p:grpSpPr>
          <p:sp>
            <p:nvSpPr>
              <p:cNvPr id="182" name="Freeform 181"/>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83" name="Freeform 182"/>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80" name="Freeform 179"/>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81" name="Freeform 180"/>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84" name="air D"/>
          <p:cNvGrpSpPr/>
          <p:nvPr/>
        </p:nvGrpSpPr>
        <p:grpSpPr>
          <a:xfrm>
            <a:off x="789886" y="5179813"/>
            <a:ext cx="1184220" cy="1181324"/>
            <a:chOff x="3007482" y="4786148"/>
            <a:chExt cx="629285" cy="627746"/>
          </a:xfrm>
        </p:grpSpPr>
        <p:grpSp>
          <p:nvGrpSpPr>
            <p:cNvPr id="185" name="Group 184"/>
            <p:cNvGrpSpPr/>
            <p:nvPr/>
          </p:nvGrpSpPr>
          <p:grpSpPr>
            <a:xfrm>
              <a:off x="3007482" y="4857743"/>
              <a:ext cx="569323" cy="499866"/>
              <a:chOff x="3700737" y="3881013"/>
              <a:chExt cx="705039" cy="619025"/>
            </a:xfrm>
          </p:grpSpPr>
          <p:sp>
            <p:nvSpPr>
              <p:cNvPr id="188" name="Freeform 187"/>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89" name="Freeform 188"/>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86" name="Freeform 185"/>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87" name="Freeform 186"/>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190" name="air E"/>
          <p:cNvGrpSpPr/>
          <p:nvPr/>
        </p:nvGrpSpPr>
        <p:grpSpPr>
          <a:xfrm>
            <a:off x="359591" y="4819655"/>
            <a:ext cx="1184220" cy="1181324"/>
            <a:chOff x="3007482" y="4786148"/>
            <a:chExt cx="629285" cy="627746"/>
          </a:xfrm>
        </p:grpSpPr>
        <p:grpSp>
          <p:nvGrpSpPr>
            <p:cNvPr id="191" name="Group 190"/>
            <p:cNvGrpSpPr/>
            <p:nvPr/>
          </p:nvGrpSpPr>
          <p:grpSpPr>
            <a:xfrm>
              <a:off x="3007482" y="4857743"/>
              <a:ext cx="569323" cy="499866"/>
              <a:chOff x="3700737" y="3881013"/>
              <a:chExt cx="705039" cy="619025"/>
            </a:xfrm>
          </p:grpSpPr>
          <p:sp>
            <p:nvSpPr>
              <p:cNvPr id="194" name="Freeform 193"/>
              <p:cNvSpPr>
                <a:spLocks/>
              </p:cNvSpPr>
              <p:nvPr/>
            </p:nvSpPr>
            <p:spPr bwMode="auto">
              <a:xfrm>
                <a:off x="3700737" y="3881013"/>
                <a:ext cx="687301"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95" name="Freeform 194"/>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92" name="Freeform 191"/>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93" name="Freeform 192"/>
            <p:cNvSpPr>
              <a:spLocks/>
            </p:cNvSpPr>
            <p:nvPr/>
          </p:nvSpPr>
          <p:spPr bwMode="auto">
            <a:xfrm rot="18128150" flipV="1">
              <a:off x="3049101" y="47619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nvGrpSpPr>
          <p:cNvPr id="7" name="Group 6"/>
          <p:cNvGrpSpPr/>
          <p:nvPr/>
        </p:nvGrpSpPr>
        <p:grpSpPr>
          <a:xfrm>
            <a:off x="-1060435" y="5578577"/>
            <a:ext cx="11512254" cy="198678"/>
            <a:chOff x="-1060435" y="5578577"/>
            <a:chExt cx="11512254" cy="198678"/>
          </a:xfrm>
        </p:grpSpPr>
        <p:sp>
          <p:nvSpPr>
            <p:cNvPr id="259" name="Rectangle 258"/>
            <p:cNvSpPr/>
            <p:nvPr/>
          </p:nvSpPr>
          <p:spPr>
            <a:xfrm>
              <a:off x="6491819" y="5578577"/>
              <a:ext cx="3960000" cy="198677"/>
            </a:xfrm>
            <a:prstGeom prst="rect">
              <a:avLst/>
            </a:prstGeom>
            <a:solidFill>
              <a:srgbClr val="EDBA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reeform 259"/>
            <p:cNvSpPr/>
            <p:nvPr/>
          </p:nvSpPr>
          <p:spPr>
            <a:xfrm rot="18900000">
              <a:off x="6810624" y="5578577"/>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reeform 261"/>
            <p:cNvSpPr/>
            <p:nvPr/>
          </p:nvSpPr>
          <p:spPr>
            <a:xfrm rot="18900000">
              <a:off x="8187184" y="5578577"/>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Freeform 262"/>
            <p:cNvSpPr/>
            <p:nvPr/>
          </p:nvSpPr>
          <p:spPr>
            <a:xfrm rot="18900000">
              <a:off x="8875464" y="5578577"/>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 name="Freeform 263"/>
            <p:cNvSpPr/>
            <p:nvPr/>
          </p:nvSpPr>
          <p:spPr>
            <a:xfrm rot="18900000">
              <a:off x="9563744" y="5578577"/>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9" name="Group 238"/>
            <p:cNvGrpSpPr/>
            <p:nvPr/>
          </p:nvGrpSpPr>
          <p:grpSpPr>
            <a:xfrm>
              <a:off x="-1060435" y="5578578"/>
              <a:ext cx="8659421" cy="198677"/>
              <a:chOff x="-47571" y="7577362"/>
              <a:chExt cx="8659421" cy="198677"/>
            </a:xfrm>
          </p:grpSpPr>
          <p:sp>
            <p:nvSpPr>
              <p:cNvPr id="240" name="Rectangle 239"/>
              <p:cNvSpPr/>
              <p:nvPr/>
            </p:nvSpPr>
            <p:spPr>
              <a:xfrm>
                <a:off x="-47571" y="7577362"/>
                <a:ext cx="8659421" cy="198677"/>
              </a:xfrm>
              <a:prstGeom prst="rect">
                <a:avLst/>
              </a:prstGeom>
              <a:solidFill>
                <a:srgbClr val="EDBA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reeform 240"/>
              <p:cNvSpPr/>
              <p:nvPr/>
            </p:nvSpPr>
            <p:spPr>
              <a:xfrm rot="-2700000">
                <a:off x="27123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reeform 241"/>
              <p:cNvSpPr/>
              <p:nvPr/>
            </p:nvSpPr>
            <p:spPr>
              <a:xfrm rot="-2700000">
                <a:off x="95951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 name="Freeform 242"/>
              <p:cNvSpPr/>
              <p:nvPr/>
            </p:nvSpPr>
            <p:spPr>
              <a:xfrm rot="-2700000">
                <a:off x="164779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4" name="Freeform 243"/>
              <p:cNvSpPr/>
              <p:nvPr/>
            </p:nvSpPr>
            <p:spPr>
              <a:xfrm rot="-2700000">
                <a:off x="233607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 name="Freeform 244"/>
              <p:cNvSpPr/>
              <p:nvPr/>
            </p:nvSpPr>
            <p:spPr>
              <a:xfrm rot="-2700000">
                <a:off x="302435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 name="Freeform 245"/>
              <p:cNvSpPr/>
              <p:nvPr/>
            </p:nvSpPr>
            <p:spPr>
              <a:xfrm rot="-2700000">
                <a:off x="371263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 name="Freeform 246"/>
              <p:cNvSpPr/>
              <p:nvPr/>
            </p:nvSpPr>
            <p:spPr>
              <a:xfrm rot="-2700000">
                <a:off x="440091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 name="Freeform 247"/>
              <p:cNvSpPr/>
              <p:nvPr/>
            </p:nvSpPr>
            <p:spPr>
              <a:xfrm rot="-2700000">
                <a:off x="508919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9" name="Freeform 248"/>
              <p:cNvSpPr/>
              <p:nvPr/>
            </p:nvSpPr>
            <p:spPr>
              <a:xfrm rot="-2700000">
                <a:off x="577747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 name="Freeform 249"/>
              <p:cNvSpPr/>
              <p:nvPr/>
            </p:nvSpPr>
            <p:spPr>
              <a:xfrm rot="-2700000">
                <a:off x="646575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reeform 250"/>
              <p:cNvSpPr/>
              <p:nvPr/>
            </p:nvSpPr>
            <p:spPr>
              <a:xfrm rot="-2700000">
                <a:off x="7154034"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reeform 251"/>
              <p:cNvSpPr/>
              <p:nvPr/>
            </p:nvSpPr>
            <p:spPr>
              <a:xfrm rot="-2700000">
                <a:off x="7842311" y="7577362"/>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61" name="Freeform 260"/>
            <p:cNvSpPr/>
            <p:nvPr/>
          </p:nvSpPr>
          <p:spPr>
            <a:xfrm rot="18900000">
              <a:off x="7498904" y="5578577"/>
              <a:ext cx="479649" cy="198677"/>
            </a:xfrm>
            <a:custGeom>
              <a:avLst/>
              <a:gdLst>
                <a:gd name="connsiteX0" fmla="*/ 280972 w 479649"/>
                <a:gd name="connsiteY0" fmla="*/ 0 h 198677"/>
                <a:gd name="connsiteX1" fmla="*/ 479649 w 479649"/>
                <a:gd name="connsiteY1" fmla="*/ 198677 h 198677"/>
                <a:gd name="connsiteX2" fmla="*/ 198677 w 479649"/>
                <a:gd name="connsiteY2" fmla="*/ 198677 h 198677"/>
                <a:gd name="connsiteX3" fmla="*/ 0 w 479649"/>
                <a:gd name="connsiteY3" fmla="*/ 0 h 198677"/>
              </a:gdLst>
              <a:ahLst/>
              <a:cxnLst>
                <a:cxn ang="0">
                  <a:pos x="connsiteX0" y="connsiteY0"/>
                </a:cxn>
                <a:cxn ang="0">
                  <a:pos x="connsiteX1" y="connsiteY1"/>
                </a:cxn>
                <a:cxn ang="0">
                  <a:pos x="connsiteX2" y="connsiteY2"/>
                </a:cxn>
                <a:cxn ang="0">
                  <a:pos x="connsiteX3" y="connsiteY3"/>
                </a:cxn>
              </a:cxnLst>
              <a:rect l="l" t="t" r="r" b="b"/>
              <a:pathLst>
                <a:path w="479649" h="198677">
                  <a:moveTo>
                    <a:pt x="280972" y="0"/>
                  </a:moveTo>
                  <a:lnTo>
                    <a:pt x="479649" y="198677"/>
                  </a:lnTo>
                  <a:lnTo>
                    <a:pt x="198677" y="198677"/>
                  </a:lnTo>
                  <a:lnTo>
                    <a:pt x="0" y="0"/>
                  </a:lnTo>
                  <a:close/>
                </a:path>
              </a:pathLst>
            </a:cu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28" name="Group 527"/>
          <p:cNvGrpSpPr/>
          <p:nvPr/>
        </p:nvGrpSpPr>
        <p:grpSpPr>
          <a:xfrm>
            <a:off x="8182899" y="6412687"/>
            <a:ext cx="550908" cy="255374"/>
            <a:chOff x="4428260" y="2822914"/>
            <a:chExt cx="550908" cy="255374"/>
          </a:xfrm>
        </p:grpSpPr>
        <p:grpSp>
          <p:nvGrpSpPr>
            <p:cNvPr id="529" name="Group 528"/>
            <p:cNvGrpSpPr/>
            <p:nvPr/>
          </p:nvGrpSpPr>
          <p:grpSpPr>
            <a:xfrm flipH="1">
              <a:off x="4471715" y="2822914"/>
              <a:ext cx="486897" cy="255374"/>
              <a:chOff x="7694093" y="1499285"/>
              <a:chExt cx="486897" cy="255374"/>
            </a:xfrm>
          </p:grpSpPr>
          <p:sp>
            <p:nvSpPr>
              <p:cNvPr id="531" name="Rounded Rectangle 53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2" name="Flowchart: Extract 53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Freeform 53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0" name="TextBox 529"/>
            <p:cNvSpPr txBox="1"/>
            <p:nvPr/>
          </p:nvSpPr>
          <p:spPr>
            <a:xfrm>
              <a:off x="4428260"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534" name="Rounded Rectangle 533">
            <a:hlinkClick r:id="rId4" action="ppaction://hlinksldjump"/>
            <a:hlinkHover r:id="" action="ppaction://noaction" highlightClick="1"/>
          </p:cNvPr>
          <p:cNvSpPr/>
          <p:nvPr/>
        </p:nvSpPr>
        <p:spPr>
          <a:xfrm flipH="1">
            <a:off x="8219796" y="6352622"/>
            <a:ext cx="542537" cy="352978"/>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extBox 1"/>
          <p:cNvSpPr txBox="1"/>
          <p:nvPr/>
        </p:nvSpPr>
        <p:spPr>
          <a:xfrm>
            <a:off x="3210950" y="4068511"/>
            <a:ext cx="3852096" cy="461665"/>
          </a:xfrm>
          <a:prstGeom prst="rect">
            <a:avLst/>
          </a:prstGeom>
          <a:noFill/>
        </p:spPr>
        <p:txBody>
          <a:bodyPr wrap="square" rtlCol="0">
            <a:spAutoFit/>
          </a:bodyPr>
          <a:lstStyle/>
          <a:p>
            <a:pPr algn="ctr"/>
            <a:r>
              <a:rPr lang="en-GB" sz="2400" b="1" dirty="0">
                <a:solidFill>
                  <a:schemeClr val="tx2"/>
                </a:solidFill>
                <a:latin typeface="Optima" panose="02000603060000020004" pitchFamily="2" charset="0"/>
              </a:rPr>
              <a:t>CRYO TRANSFER</a:t>
            </a:r>
          </a:p>
        </p:txBody>
      </p:sp>
      <p:pic>
        <p:nvPicPr>
          <p:cNvPr id="150" name="Grafik 149">
            <a:extLst>
              <a:ext uri="{FF2B5EF4-FFF2-40B4-BE49-F238E27FC236}">
                <a16:creationId xmlns:a16="http://schemas.microsoft.com/office/drawing/2014/main" id="{845A3B0F-E957-4C11-8AAA-3DA889B5629E}"/>
              </a:ext>
            </a:extLst>
          </p:cNvPr>
          <p:cNvPicPr>
            <a:picLocks noChangeAspect="1"/>
          </p:cNvPicPr>
          <p:nvPr/>
        </p:nvPicPr>
        <p:blipFill>
          <a:blip r:embed="rId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031754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30000" fill="hold" nodeType="withEffect">
                                  <p:stCondLst>
                                    <p:cond delay="0"/>
                                  </p:stCondLst>
                                  <p:childTnLst>
                                    <p:animEffect transition="out" filter="fade">
                                      <p:cBhvr>
                                        <p:cTn id="6" dur="1750" tmFilter="0, 0; .2, .5; .8, .5; 1, 0"/>
                                        <p:tgtEl>
                                          <p:spTgt spid="86"/>
                                        </p:tgtEl>
                                      </p:cBhvr>
                                    </p:animEffect>
                                    <p:animScale>
                                      <p:cBhvr>
                                        <p:cTn id="7" dur="875" autoRev="1" fill="hold"/>
                                        <p:tgtEl>
                                          <p:spTgt spid="86"/>
                                        </p:tgtEl>
                                      </p:cBhvr>
                                      <p:by x="105000" y="105000"/>
                                    </p:animScale>
                                  </p:childTnLst>
                                </p:cTn>
                              </p:par>
                              <p:par>
                                <p:cTn id="8" presetID="26" presetClass="emph" presetSubtype="0" repeatCount="30000" fill="hold" nodeType="withEffect">
                                  <p:stCondLst>
                                    <p:cond delay="250"/>
                                  </p:stCondLst>
                                  <p:childTnLst>
                                    <p:animEffect transition="out" filter="fade">
                                      <p:cBhvr>
                                        <p:cTn id="9" dur="1750" tmFilter="0, 0; .2, .5; .8, .5; 1, 0"/>
                                        <p:tgtEl>
                                          <p:spTgt spid="104"/>
                                        </p:tgtEl>
                                      </p:cBhvr>
                                    </p:animEffect>
                                    <p:animScale>
                                      <p:cBhvr>
                                        <p:cTn id="10" dur="875" autoRev="1" fill="hold"/>
                                        <p:tgtEl>
                                          <p:spTgt spid="104"/>
                                        </p:tgtEl>
                                      </p:cBhvr>
                                      <p:by x="105000" y="105000"/>
                                    </p:animScale>
                                  </p:childTnLst>
                                </p:cTn>
                              </p:par>
                              <p:par>
                                <p:cTn id="11" presetID="26" presetClass="emph" presetSubtype="0" repeatCount="30000" fill="hold" nodeType="withEffect">
                                  <p:stCondLst>
                                    <p:cond delay="0"/>
                                  </p:stCondLst>
                                  <p:childTnLst>
                                    <p:animEffect transition="out" filter="fade">
                                      <p:cBhvr>
                                        <p:cTn id="12" dur="1750" tmFilter="0, 0; .2, .5; .8, .5; 1, 0"/>
                                        <p:tgtEl>
                                          <p:spTgt spid="116"/>
                                        </p:tgtEl>
                                      </p:cBhvr>
                                    </p:animEffect>
                                    <p:animScale>
                                      <p:cBhvr>
                                        <p:cTn id="13" dur="875" autoRev="1" fill="hold"/>
                                        <p:tgtEl>
                                          <p:spTgt spid="116"/>
                                        </p:tgtEl>
                                      </p:cBhvr>
                                      <p:by x="105000" y="105000"/>
                                    </p:animScale>
                                  </p:childTnLst>
                                </p:cTn>
                              </p:par>
                              <p:par>
                                <p:cTn id="14" presetID="26" presetClass="emph" presetSubtype="0" repeatCount="30000" fill="hold" nodeType="withEffect">
                                  <p:stCondLst>
                                    <p:cond delay="250"/>
                                  </p:stCondLst>
                                  <p:childTnLst>
                                    <p:animEffect transition="out" filter="fade">
                                      <p:cBhvr>
                                        <p:cTn id="15" dur="1750" tmFilter="0, 0; .2, .5; .8, .5; 1, 0"/>
                                        <p:tgtEl>
                                          <p:spTgt spid="110"/>
                                        </p:tgtEl>
                                      </p:cBhvr>
                                    </p:animEffect>
                                    <p:animScale>
                                      <p:cBhvr>
                                        <p:cTn id="16" dur="875" autoRev="1" fill="hold"/>
                                        <p:tgtEl>
                                          <p:spTgt spid="110"/>
                                        </p:tgtEl>
                                      </p:cBhvr>
                                      <p:by x="105000" y="105000"/>
                                    </p:animScale>
                                  </p:childTnLst>
                                </p:cTn>
                              </p:par>
                              <p:par>
                                <p:cTn id="17" presetID="26" presetClass="emph" presetSubtype="0" repeatCount="30000" fill="hold" nodeType="withEffect">
                                  <p:stCondLst>
                                    <p:cond delay="0"/>
                                  </p:stCondLst>
                                  <p:childTnLst>
                                    <p:animEffect transition="out" filter="fade">
                                      <p:cBhvr>
                                        <p:cTn id="18" dur="1750" tmFilter="0, 0; .2, .5; .8, .5; 1, 0"/>
                                        <p:tgtEl>
                                          <p:spTgt spid="98"/>
                                        </p:tgtEl>
                                      </p:cBhvr>
                                    </p:animEffect>
                                    <p:animScale>
                                      <p:cBhvr>
                                        <p:cTn id="19" dur="875" autoRev="1" fill="hold"/>
                                        <p:tgtEl>
                                          <p:spTgt spid="98"/>
                                        </p:tgtEl>
                                      </p:cBhvr>
                                      <p:by x="105000" y="105000"/>
                                    </p:animScale>
                                  </p:childTnLst>
                                </p:cTn>
                              </p:par>
                              <p:par>
                                <p:cTn id="20" presetID="26" presetClass="emph" presetSubtype="0" repeatCount="30000" fill="hold" nodeType="withEffect">
                                  <p:stCondLst>
                                    <p:cond delay="0"/>
                                  </p:stCondLst>
                                  <p:childTnLst>
                                    <p:animEffect transition="out" filter="fade">
                                      <p:cBhvr>
                                        <p:cTn id="21" dur="1750" tmFilter="0, 0; .2, .5; .8, .5; 1, 0"/>
                                        <p:tgtEl>
                                          <p:spTgt spid="79"/>
                                        </p:tgtEl>
                                      </p:cBhvr>
                                    </p:animEffect>
                                    <p:animScale>
                                      <p:cBhvr>
                                        <p:cTn id="22" dur="875" autoRev="1" fill="hold"/>
                                        <p:tgtEl>
                                          <p:spTgt spid="79"/>
                                        </p:tgtEl>
                                      </p:cBhvr>
                                      <p:by x="105000" y="105000"/>
                                    </p:animScale>
                                  </p:childTnLst>
                                </p:cTn>
                              </p:par>
                              <p:par>
                                <p:cTn id="23" presetID="6" presetClass="emph" presetSubtype="0" repeatCount="5000" fill="hold" nodeType="withEffect">
                                  <p:stCondLst>
                                    <p:cond delay="0"/>
                                  </p:stCondLst>
                                  <p:childTnLst>
                                    <p:animScale>
                                      <p:cBhvr>
                                        <p:cTn id="24" dur="4250" fill="hold"/>
                                        <p:tgtEl>
                                          <p:spTgt spid="86"/>
                                        </p:tgtEl>
                                      </p:cBhvr>
                                      <p:by x="150000" y="150000"/>
                                    </p:animScale>
                                  </p:childTnLst>
                                </p:cTn>
                              </p:par>
                              <p:par>
                                <p:cTn id="25" presetID="6" presetClass="emph" presetSubtype="0" repeatCount="5000" fill="hold" nodeType="withEffect">
                                  <p:stCondLst>
                                    <p:cond delay="0"/>
                                  </p:stCondLst>
                                  <p:childTnLst>
                                    <p:animScale>
                                      <p:cBhvr>
                                        <p:cTn id="26" dur="4250" fill="hold"/>
                                        <p:tgtEl>
                                          <p:spTgt spid="104"/>
                                        </p:tgtEl>
                                      </p:cBhvr>
                                      <p:by x="150000" y="150000"/>
                                    </p:animScale>
                                  </p:childTnLst>
                                </p:cTn>
                              </p:par>
                              <p:par>
                                <p:cTn id="27" presetID="6" presetClass="emph" presetSubtype="0" repeatCount="5000" fill="hold" nodeType="withEffect">
                                  <p:stCondLst>
                                    <p:cond delay="0"/>
                                  </p:stCondLst>
                                  <p:childTnLst>
                                    <p:animScale>
                                      <p:cBhvr>
                                        <p:cTn id="28" dur="4250" fill="hold"/>
                                        <p:tgtEl>
                                          <p:spTgt spid="116"/>
                                        </p:tgtEl>
                                      </p:cBhvr>
                                      <p:by x="150000" y="150000"/>
                                    </p:animScale>
                                  </p:childTnLst>
                                </p:cTn>
                              </p:par>
                              <p:par>
                                <p:cTn id="29" presetID="6" presetClass="emph" presetSubtype="0" repeatCount="5000" fill="hold" nodeType="withEffect">
                                  <p:stCondLst>
                                    <p:cond delay="0"/>
                                  </p:stCondLst>
                                  <p:childTnLst>
                                    <p:animScale>
                                      <p:cBhvr>
                                        <p:cTn id="30" dur="4250" fill="hold"/>
                                        <p:tgtEl>
                                          <p:spTgt spid="110"/>
                                        </p:tgtEl>
                                      </p:cBhvr>
                                      <p:by x="150000" y="150000"/>
                                    </p:animScale>
                                  </p:childTnLst>
                                </p:cTn>
                              </p:par>
                              <p:par>
                                <p:cTn id="31" presetID="6" presetClass="emph" presetSubtype="0" repeatCount="5000" fill="hold" nodeType="withEffect">
                                  <p:stCondLst>
                                    <p:cond delay="0"/>
                                  </p:stCondLst>
                                  <p:childTnLst>
                                    <p:animScale>
                                      <p:cBhvr>
                                        <p:cTn id="32" dur="4250" fill="hold"/>
                                        <p:tgtEl>
                                          <p:spTgt spid="98"/>
                                        </p:tgtEl>
                                      </p:cBhvr>
                                      <p:by x="150000" y="150000"/>
                                    </p:animScale>
                                  </p:childTnLst>
                                </p:cTn>
                              </p:par>
                              <p:par>
                                <p:cTn id="33" presetID="6" presetClass="emph" presetSubtype="0" repeatCount="5000" fill="hold" nodeType="withEffect">
                                  <p:stCondLst>
                                    <p:cond delay="0"/>
                                  </p:stCondLst>
                                  <p:childTnLst>
                                    <p:animScale>
                                      <p:cBhvr>
                                        <p:cTn id="34" dur="4250" fill="hold"/>
                                        <p:tgtEl>
                                          <p:spTgt spid="79"/>
                                        </p:tgtEl>
                                      </p:cBhvr>
                                      <p:by x="150000" y="150000"/>
                                    </p:animScale>
                                  </p:childTnLst>
                                </p:cTn>
                              </p:par>
                              <p:par>
                                <p:cTn id="35" presetID="6" presetClass="emph" presetSubtype="0" repeatCount="5000" fill="hold" nodeType="withEffect">
                                  <p:stCondLst>
                                    <p:cond delay="0"/>
                                  </p:stCondLst>
                                  <p:childTnLst>
                                    <p:animScale>
                                      <p:cBhvr>
                                        <p:cTn id="36" dur="4250" fill="hold"/>
                                        <p:tgtEl>
                                          <p:spTgt spid="92"/>
                                        </p:tgtEl>
                                      </p:cBhvr>
                                      <p:by x="150000" y="150000"/>
                                    </p:animScale>
                                  </p:childTnLst>
                                </p:cTn>
                              </p:par>
                              <p:par>
                                <p:cTn id="37" presetID="26" presetClass="emph" presetSubtype="0" repeatCount="30000" fill="hold" nodeType="withEffect">
                                  <p:stCondLst>
                                    <p:cond delay="250"/>
                                  </p:stCondLst>
                                  <p:childTnLst>
                                    <p:animEffect transition="out" filter="fade">
                                      <p:cBhvr>
                                        <p:cTn id="38" dur="1750" tmFilter="0, 0; .2, .5; .8, .5; 1, 0"/>
                                        <p:tgtEl>
                                          <p:spTgt spid="154"/>
                                        </p:tgtEl>
                                      </p:cBhvr>
                                    </p:animEffect>
                                    <p:animScale>
                                      <p:cBhvr>
                                        <p:cTn id="39" dur="875" autoRev="1" fill="hold"/>
                                        <p:tgtEl>
                                          <p:spTgt spid="154"/>
                                        </p:tgtEl>
                                      </p:cBhvr>
                                      <p:by x="105000" y="105000"/>
                                    </p:animScale>
                                  </p:childTnLst>
                                </p:cTn>
                              </p:par>
                              <p:par>
                                <p:cTn id="40" presetID="26" presetClass="emph" presetSubtype="0" repeatCount="30000" fill="hold" nodeType="withEffect">
                                  <p:stCondLst>
                                    <p:cond delay="0"/>
                                  </p:stCondLst>
                                  <p:childTnLst>
                                    <p:animEffect transition="out" filter="fade">
                                      <p:cBhvr>
                                        <p:cTn id="41" dur="1750" tmFilter="0, 0; .2, .5; .8, .5; 1, 0"/>
                                        <p:tgtEl>
                                          <p:spTgt spid="160"/>
                                        </p:tgtEl>
                                      </p:cBhvr>
                                    </p:animEffect>
                                    <p:animScale>
                                      <p:cBhvr>
                                        <p:cTn id="42" dur="875" autoRev="1" fill="hold"/>
                                        <p:tgtEl>
                                          <p:spTgt spid="160"/>
                                        </p:tgtEl>
                                      </p:cBhvr>
                                      <p:by x="105000" y="105000"/>
                                    </p:animScale>
                                  </p:childTnLst>
                                </p:cTn>
                              </p:par>
                              <p:par>
                                <p:cTn id="43" presetID="6" presetClass="emph" presetSubtype="0" repeatCount="5000" fill="hold" nodeType="withEffect">
                                  <p:stCondLst>
                                    <p:cond delay="0"/>
                                  </p:stCondLst>
                                  <p:childTnLst>
                                    <p:animScale>
                                      <p:cBhvr>
                                        <p:cTn id="44" dur="4250" fill="hold"/>
                                        <p:tgtEl>
                                          <p:spTgt spid="154"/>
                                        </p:tgtEl>
                                      </p:cBhvr>
                                      <p:by x="150000" y="150000"/>
                                    </p:animScale>
                                  </p:childTnLst>
                                </p:cTn>
                              </p:par>
                              <p:par>
                                <p:cTn id="45" presetID="6" presetClass="emph" presetSubtype="0" repeatCount="5000" fill="hold" nodeType="withEffect">
                                  <p:stCondLst>
                                    <p:cond delay="0"/>
                                  </p:stCondLst>
                                  <p:childTnLst>
                                    <p:animScale>
                                      <p:cBhvr>
                                        <p:cTn id="46" dur="4250" fill="hold"/>
                                        <p:tgtEl>
                                          <p:spTgt spid="160"/>
                                        </p:tgtEl>
                                      </p:cBhvr>
                                      <p:by x="150000" y="150000"/>
                                    </p:animScale>
                                  </p:childTnLst>
                                </p:cTn>
                              </p:par>
                              <p:par>
                                <p:cTn id="47" presetID="26" presetClass="emph" presetSubtype="0" repeatCount="30000" fill="hold" nodeType="withEffect">
                                  <p:stCondLst>
                                    <p:cond delay="250"/>
                                  </p:stCondLst>
                                  <p:childTnLst>
                                    <p:animEffect transition="out" filter="fade">
                                      <p:cBhvr>
                                        <p:cTn id="48" dur="2500" tmFilter="0, 0; .2, .5; .8, .5; 1, 0"/>
                                        <p:tgtEl>
                                          <p:spTgt spid="166"/>
                                        </p:tgtEl>
                                      </p:cBhvr>
                                    </p:animEffect>
                                    <p:animScale>
                                      <p:cBhvr>
                                        <p:cTn id="49" dur="1250" autoRev="1" fill="hold"/>
                                        <p:tgtEl>
                                          <p:spTgt spid="166"/>
                                        </p:tgtEl>
                                      </p:cBhvr>
                                      <p:by x="105000" y="105000"/>
                                    </p:animScale>
                                  </p:childTnLst>
                                </p:cTn>
                              </p:par>
                              <p:par>
                                <p:cTn id="50" presetID="6" presetClass="emph" presetSubtype="0" repeatCount="5000" fill="hold" nodeType="withEffect">
                                  <p:stCondLst>
                                    <p:cond delay="250"/>
                                  </p:stCondLst>
                                  <p:childTnLst>
                                    <p:animScale>
                                      <p:cBhvr>
                                        <p:cTn id="51" dur="4250" fill="hold"/>
                                        <p:tgtEl>
                                          <p:spTgt spid="166"/>
                                        </p:tgtEl>
                                      </p:cBhvr>
                                      <p:by x="150000" y="150000"/>
                                    </p:animScale>
                                  </p:childTnLst>
                                </p:cTn>
                              </p:par>
                              <p:par>
                                <p:cTn id="52" presetID="10" presetClass="entr" presetSubtype="0" fill="hold" nodeType="withEffect">
                                  <p:stCondLst>
                                    <p:cond delay="250"/>
                                  </p:stCondLst>
                                  <p:childTnLst>
                                    <p:set>
                                      <p:cBhvr>
                                        <p:cTn id="53" dur="1" fill="hold">
                                          <p:stCondLst>
                                            <p:cond delay="0"/>
                                          </p:stCondLst>
                                        </p:cTn>
                                        <p:tgtEl>
                                          <p:spTgt spid="172"/>
                                        </p:tgtEl>
                                        <p:attrNameLst>
                                          <p:attrName>style.visibility</p:attrName>
                                        </p:attrNameLst>
                                      </p:cBhvr>
                                      <p:to>
                                        <p:strVal val="visible"/>
                                      </p:to>
                                    </p:set>
                                    <p:animEffect transition="in" filter="fade">
                                      <p:cBhvr>
                                        <p:cTn id="54" dur="500"/>
                                        <p:tgtEl>
                                          <p:spTgt spid="172"/>
                                        </p:tgtEl>
                                      </p:cBhvr>
                                    </p:animEffect>
                                  </p:childTnLst>
                                </p:cTn>
                              </p:par>
                              <p:par>
                                <p:cTn id="55" presetID="26" presetClass="emph" presetSubtype="0" repeatCount="30000" fill="hold" nodeType="withEffect">
                                  <p:stCondLst>
                                    <p:cond delay="500"/>
                                  </p:stCondLst>
                                  <p:childTnLst>
                                    <p:animEffect transition="out" filter="fade">
                                      <p:cBhvr>
                                        <p:cTn id="56" dur="2500" tmFilter="0, 0; .2, .5; .8, .5; 1, 0"/>
                                        <p:tgtEl>
                                          <p:spTgt spid="172"/>
                                        </p:tgtEl>
                                      </p:cBhvr>
                                    </p:animEffect>
                                    <p:animScale>
                                      <p:cBhvr>
                                        <p:cTn id="57" dur="1250" autoRev="1" fill="hold"/>
                                        <p:tgtEl>
                                          <p:spTgt spid="172"/>
                                        </p:tgtEl>
                                      </p:cBhvr>
                                      <p:by x="105000" y="105000"/>
                                    </p:animScale>
                                  </p:childTnLst>
                                </p:cTn>
                              </p:par>
                              <p:par>
                                <p:cTn id="58" presetID="6" presetClass="emph" presetSubtype="0" repeatCount="5000" fill="hold" nodeType="withEffect">
                                  <p:stCondLst>
                                    <p:cond delay="500"/>
                                  </p:stCondLst>
                                  <p:childTnLst>
                                    <p:animScale>
                                      <p:cBhvr>
                                        <p:cTn id="59" dur="4250" fill="hold"/>
                                        <p:tgtEl>
                                          <p:spTgt spid="172"/>
                                        </p:tgtEl>
                                      </p:cBhvr>
                                      <p:by x="150000" y="150000"/>
                                    </p:animScale>
                                  </p:childTnLst>
                                </p:cTn>
                              </p:par>
                              <p:par>
                                <p:cTn id="60" presetID="10" presetClass="entr" presetSubtype="0" fill="hold" nodeType="withEffect">
                                  <p:stCondLst>
                                    <p:cond delay="500"/>
                                  </p:stCondLst>
                                  <p:childTnLst>
                                    <p:set>
                                      <p:cBhvr>
                                        <p:cTn id="61" dur="1" fill="hold">
                                          <p:stCondLst>
                                            <p:cond delay="0"/>
                                          </p:stCondLst>
                                        </p:cTn>
                                        <p:tgtEl>
                                          <p:spTgt spid="178"/>
                                        </p:tgtEl>
                                        <p:attrNameLst>
                                          <p:attrName>style.visibility</p:attrName>
                                        </p:attrNameLst>
                                      </p:cBhvr>
                                      <p:to>
                                        <p:strVal val="visible"/>
                                      </p:to>
                                    </p:set>
                                    <p:animEffect transition="in" filter="fade">
                                      <p:cBhvr>
                                        <p:cTn id="62" dur="500"/>
                                        <p:tgtEl>
                                          <p:spTgt spid="178"/>
                                        </p:tgtEl>
                                      </p:cBhvr>
                                    </p:animEffect>
                                  </p:childTnLst>
                                </p:cTn>
                              </p:par>
                              <p:par>
                                <p:cTn id="63" presetID="26" presetClass="emph" presetSubtype="0" repeatCount="30000" fill="hold" nodeType="withEffect">
                                  <p:stCondLst>
                                    <p:cond delay="750"/>
                                  </p:stCondLst>
                                  <p:childTnLst>
                                    <p:animEffect transition="out" filter="fade">
                                      <p:cBhvr>
                                        <p:cTn id="64" dur="2500" tmFilter="0, 0; .2, .5; .8, .5; 1, 0"/>
                                        <p:tgtEl>
                                          <p:spTgt spid="178"/>
                                        </p:tgtEl>
                                      </p:cBhvr>
                                    </p:animEffect>
                                    <p:animScale>
                                      <p:cBhvr>
                                        <p:cTn id="65" dur="1250" autoRev="1" fill="hold"/>
                                        <p:tgtEl>
                                          <p:spTgt spid="178"/>
                                        </p:tgtEl>
                                      </p:cBhvr>
                                      <p:by x="105000" y="105000"/>
                                    </p:animScale>
                                  </p:childTnLst>
                                </p:cTn>
                              </p:par>
                              <p:par>
                                <p:cTn id="66" presetID="6" presetClass="emph" presetSubtype="0" repeatCount="5000" fill="hold" nodeType="withEffect">
                                  <p:stCondLst>
                                    <p:cond delay="750"/>
                                  </p:stCondLst>
                                  <p:childTnLst>
                                    <p:animScale>
                                      <p:cBhvr>
                                        <p:cTn id="67" dur="4250" fill="hold"/>
                                        <p:tgtEl>
                                          <p:spTgt spid="178"/>
                                        </p:tgtEl>
                                      </p:cBhvr>
                                      <p:by x="150000" y="150000"/>
                                    </p:animScale>
                                  </p:childTnLst>
                                </p:cTn>
                              </p:par>
                              <p:par>
                                <p:cTn id="68" presetID="26" presetClass="emph" presetSubtype="0" repeatCount="30000" fill="hold" nodeType="withEffect">
                                  <p:stCondLst>
                                    <p:cond delay="1000"/>
                                  </p:stCondLst>
                                  <p:childTnLst>
                                    <p:animEffect transition="out" filter="fade">
                                      <p:cBhvr>
                                        <p:cTn id="69" dur="2500" tmFilter="0, 0; .2, .5; .8, .5; 1, 0"/>
                                        <p:tgtEl>
                                          <p:spTgt spid="184"/>
                                        </p:tgtEl>
                                      </p:cBhvr>
                                    </p:animEffect>
                                    <p:animScale>
                                      <p:cBhvr>
                                        <p:cTn id="70" dur="1250" autoRev="1" fill="hold"/>
                                        <p:tgtEl>
                                          <p:spTgt spid="184"/>
                                        </p:tgtEl>
                                      </p:cBhvr>
                                      <p:by x="105000" y="105000"/>
                                    </p:animScale>
                                  </p:childTnLst>
                                </p:cTn>
                              </p:par>
                              <p:par>
                                <p:cTn id="71" presetID="6" presetClass="emph" presetSubtype="0" repeatCount="5000" fill="hold" nodeType="withEffect">
                                  <p:stCondLst>
                                    <p:cond delay="1000"/>
                                  </p:stCondLst>
                                  <p:childTnLst>
                                    <p:animScale>
                                      <p:cBhvr>
                                        <p:cTn id="72" dur="4250" fill="hold"/>
                                        <p:tgtEl>
                                          <p:spTgt spid="184"/>
                                        </p:tgtEl>
                                      </p:cBhvr>
                                      <p:by x="150000" y="150000"/>
                                    </p:animScale>
                                  </p:childTnLst>
                                </p:cTn>
                              </p:par>
                              <p:par>
                                <p:cTn id="73" presetID="26" presetClass="emph" presetSubtype="0" repeatCount="30000" fill="hold" nodeType="withEffect">
                                  <p:stCondLst>
                                    <p:cond delay="1500"/>
                                  </p:stCondLst>
                                  <p:childTnLst>
                                    <p:animEffect transition="out" filter="fade">
                                      <p:cBhvr>
                                        <p:cTn id="74" dur="2500" tmFilter="0, 0; .2, .5; .8, .5; 1, 0"/>
                                        <p:tgtEl>
                                          <p:spTgt spid="190"/>
                                        </p:tgtEl>
                                      </p:cBhvr>
                                    </p:animEffect>
                                    <p:animScale>
                                      <p:cBhvr>
                                        <p:cTn id="75" dur="1250" autoRev="1" fill="hold"/>
                                        <p:tgtEl>
                                          <p:spTgt spid="190"/>
                                        </p:tgtEl>
                                      </p:cBhvr>
                                      <p:by x="105000" y="105000"/>
                                    </p:animScale>
                                  </p:childTnLst>
                                </p:cTn>
                              </p:par>
                              <p:par>
                                <p:cTn id="76" presetID="6" presetClass="emph" presetSubtype="0" repeatCount="5000" fill="hold" nodeType="withEffect">
                                  <p:stCondLst>
                                    <p:cond delay="1500"/>
                                  </p:stCondLst>
                                  <p:childTnLst>
                                    <p:animScale>
                                      <p:cBhvr>
                                        <p:cTn id="77" dur="4250" fill="hold"/>
                                        <p:tgtEl>
                                          <p:spTgt spid="190"/>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p:txBody>
          <a:bodyPr/>
          <a:lstStyle/>
          <a:p>
            <a:r>
              <a:rPr lang="fr-CH" dirty="0"/>
              <a:t>3. Emergency</a:t>
            </a:r>
            <a:endParaRPr lang="en-GB" dirty="0"/>
          </a:p>
        </p:txBody>
      </p:sp>
      <p:sp>
        <p:nvSpPr>
          <p:cNvPr id="7" name="Text Placeholder 6"/>
          <p:cNvSpPr>
            <a:spLocks noGrp="1"/>
          </p:cNvSpPr>
          <p:nvPr>
            <p:ph type="body" sz="quarter" idx="11"/>
          </p:nvPr>
        </p:nvSpPr>
        <p:spPr/>
        <p:txBody>
          <a:bodyPr/>
          <a:lstStyle/>
          <a:p>
            <a:endParaRPr lang="en-GB"/>
          </a:p>
        </p:txBody>
      </p:sp>
      <p:sp>
        <p:nvSpPr>
          <p:cNvPr id="29" name="Rounded Rectangle 28">
            <a:hlinkClick r:id="rId4"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a:hlinkClick r:id="rId4"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Grafik 8">
            <a:extLst>
              <a:ext uri="{FF2B5EF4-FFF2-40B4-BE49-F238E27FC236}">
                <a16:creationId xmlns:a16="http://schemas.microsoft.com/office/drawing/2014/main" id="{23B4351B-1559-486A-82CE-FFD245D56B76}"/>
              </a:ext>
            </a:extLst>
          </p:cNvPr>
          <p:cNvPicPr>
            <a:picLocks noChangeAspect="1"/>
          </p:cNvPicPr>
          <p:nvPr/>
        </p:nvPicPr>
        <p:blipFill>
          <a:blip r:embed="rId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87245350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Text Placeholder 16"/>
          <p:cNvSpPr>
            <a:spLocks noGrp="1"/>
          </p:cNvSpPr>
          <p:nvPr>
            <p:ph type="body" sz="quarter" idx="12"/>
          </p:nvPr>
        </p:nvSpPr>
        <p:spPr>
          <a:xfrm>
            <a:off x="468313" y="5601052"/>
            <a:ext cx="8394189" cy="646331"/>
          </a:xfrm>
        </p:spPr>
        <p:txBody>
          <a:bodyPr wrap="square">
            <a:spAutoFit/>
          </a:bodyPr>
          <a:lstStyle/>
          <a:p>
            <a:r>
              <a:rPr lang="en-GB" sz="1800" b="0" dirty="0"/>
              <a:t>Cryogen releases can occur due to overpressure in the equipment, which may be caused by human error or by heat loads exceeding standard operating conditions.</a:t>
            </a:r>
            <a:endParaRPr lang="fr-CH" sz="1800" b="0" dirty="0"/>
          </a:p>
        </p:txBody>
      </p:sp>
      <p:sp>
        <p:nvSpPr>
          <p:cNvPr id="2" name="Text Placeholder 1"/>
          <p:cNvSpPr>
            <a:spLocks noGrp="1"/>
          </p:cNvSpPr>
          <p:nvPr>
            <p:ph type="body" sz="quarter" idx="4294967295"/>
          </p:nvPr>
        </p:nvSpPr>
        <p:spPr>
          <a:xfrm>
            <a:off x="468313" y="692696"/>
            <a:ext cx="7488000" cy="369332"/>
          </a:xfrm>
        </p:spPr>
        <p:txBody>
          <a:bodyPr>
            <a:normAutofit fontScale="92500" lnSpcReduction="20000"/>
          </a:bodyPr>
          <a:lstStyle/>
          <a:p>
            <a:r>
              <a:rPr lang="fr-CH" dirty="0"/>
              <a:t>How to </a:t>
            </a:r>
            <a:r>
              <a:rPr lang="en-GB" dirty="0"/>
              <a:t>recognise</a:t>
            </a:r>
            <a:r>
              <a:rPr lang="fr-CH" dirty="0"/>
              <a:t> an emergency situation</a:t>
            </a:r>
            <a:endParaRPr lang="en-GB" dirty="0"/>
          </a:p>
        </p:txBody>
      </p:sp>
      <p:sp>
        <p:nvSpPr>
          <p:cNvPr id="5" name="Title 4"/>
          <p:cNvSpPr>
            <a:spLocks noGrp="1"/>
          </p:cNvSpPr>
          <p:nvPr>
            <p:ph type="title"/>
          </p:nvPr>
        </p:nvSpPr>
        <p:spPr>
          <a:xfrm>
            <a:off x="468000" y="299357"/>
            <a:ext cx="7488000" cy="430887"/>
          </a:xfrm>
        </p:spPr>
        <p:txBody>
          <a:bodyPr/>
          <a:lstStyle/>
          <a:p>
            <a:r>
              <a:rPr lang="en-GB" dirty="0"/>
              <a:t>Emergency</a:t>
            </a:r>
          </a:p>
        </p:txBody>
      </p:sp>
      <p:sp>
        <p:nvSpPr>
          <p:cNvPr id="17" name="Text Placeholder 16"/>
          <p:cNvSpPr>
            <a:spLocks noGrp="1"/>
          </p:cNvSpPr>
          <p:nvPr>
            <p:ph type="body" sz="quarter" idx="12"/>
          </p:nvPr>
        </p:nvSpPr>
        <p:spPr>
          <a:xfrm>
            <a:off x="468314" y="1286889"/>
            <a:ext cx="8207374" cy="1139067"/>
          </a:xfrm>
        </p:spPr>
        <p:txBody>
          <a:bodyPr>
            <a:noAutofit/>
          </a:bodyPr>
          <a:lstStyle/>
          <a:p>
            <a:pPr defTabSz="914400">
              <a:spcBef>
                <a:spcPts val="0"/>
              </a:spcBef>
              <a:defRPr/>
            </a:pPr>
            <a:r>
              <a:rPr lang="en-GB" sz="1800" b="0" dirty="0"/>
              <a:t>Liquid or gaseous cryogens used at ESS are </a:t>
            </a:r>
            <a:r>
              <a:rPr lang="en-GB" sz="1800" dirty="0"/>
              <a:t>odourless</a:t>
            </a:r>
            <a:r>
              <a:rPr lang="en-GB" sz="1800" b="0" dirty="0"/>
              <a:t>, </a:t>
            </a:r>
            <a:r>
              <a:rPr lang="en-GB" sz="1800" dirty="0"/>
              <a:t>colourless</a:t>
            </a:r>
            <a:r>
              <a:rPr lang="en-GB" sz="1800" b="0" dirty="0"/>
              <a:t> and </a:t>
            </a:r>
            <a:r>
              <a:rPr lang="en-GB" sz="1800" dirty="0"/>
              <a:t>tasteless</a:t>
            </a:r>
            <a:r>
              <a:rPr lang="en-GB" sz="1800" b="0" dirty="0"/>
              <a:t>. The </a:t>
            </a:r>
            <a:r>
              <a:rPr lang="en-GB" sz="1800" dirty="0"/>
              <a:t>white cloud</a:t>
            </a:r>
            <a:r>
              <a:rPr lang="en-GB" sz="1800" b="0" dirty="0"/>
              <a:t> observed during a cryogen release is </a:t>
            </a:r>
            <a:r>
              <a:rPr lang="en-GB" sz="1800" dirty="0"/>
              <a:t>water vapour condensing </a:t>
            </a:r>
            <a:r>
              <a:rPr lang="en-GB" sz="1800" b="0" dirty="0"/>
              <a:t>in the ambient air, but it is </a:t>
            </a:r>
            <a:r>
              <a:rPr lang="en-GB" sz="1800" dirty="0"/>
              <a:t>no longer visible when the gas warms up.</a:t>
            </a:r>
            <a:endParaRPr lang="fr-CH" sz="1800" dirty="0"/>
          </a:p>
          <a:p>
            <a:pPr defTabSz="914400">
              <a:spcBef>
                <a:spcPts val="0"/>
              </a:spcBef>
              <a:defRPr/>
            </a:pPr>
            <a:endParaRPr lang="en-GB" sz="1800" b="0" dirty="0"/>
          </a:p>
        </p:txBody>
      </p:sp>
      <p:grpSp>
        <p:nvGrpSpPr>
          <p:cNvPr id="4" name="Group 3"/>
          <p:cNvGrpSpPr/>
          <p:nvPr/>
        </p:nvGrpSpPr>
        <p:grpSpPr>
          <a:xfrm>
            <a:off x="2959791" y="2519152"/>
            <a:ext cx="1429200" cy="1429200"/>
            <a:chOff x="2959791" y="3641729"/>
            <a:chExt cx="1429200" cy="1429200"/>
          </a:xfrm>
        </p:grpSpPr>
        <p:sp>
          <p:nvSpPr>
            <p:cNvPr id="253" name="Oval 252"/>
            <p:cNvSpPr/>
            <p:nvPr/>
          </p:nvSpPr>
          <p:spPr>
            <a:xfrm>
              <a:off x="2959791" y="3641729"/>
              <a:ext cx="1429200" cy="1429200"/>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5" name="Group 274"/>
            <p:cNvGrpSpPr/>
            <p:nvPr/>
          </p:nvGrpSpPr>
          <p:grpSpPr>
            <a:xfrm>
              <a:off x="3013810" y="4364540"/>
              <a:ext cx="1281707" cy="312102"/>
              <a:chOff x="2403928" y="5728770"/>
              <a:chExt cx="959208" cy="233572"/>
            </a:xfrm>
          </p:grpSpPr>
          <p:sp>
            <p:nvSpPr>
              <p:cNvPr id="254" name="Cloud 253"/>
              <p:cNvSpPr/>
              <p:nvPr/>
            </p:nvSpPr>
            <p:spPr>
              <a:xfrm>
                <a:off x="2403928" y="5736162"/>
                <a:ext cx="820392" cy="106212"/>
              </a:xfrm>
              <a:prstGeom prst="cloud">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Cloud 254"/>
              <p:cNvSpPr/>
              <p:nvPr/>
            </p:nvSpPr>
            <p:spPr>
              <a:xfrm>
                <a:off x="2472442" y="5798147"/>
                <a:ext cx="890694" cy="164195"/>
              </a:xfrm>
              <a:prstGeom prst="cloud">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Chord 65"/>
              <p:cNvSpPr/>
              <p:nvPr/>
            </p:nvSpPr>
            <p:spPr>
              <a:xfrm rot="20056899">
                <a:off x="3103068" y="5867811"/>
                <a:ext cx="194553" cy="60746"/>
              </a:xfrm>
              <a:custGeom>
                <a:avLst/>
                <a:gdLst>
                  <a:gd name="connsiteX0" fmla="*/ 780489 w 914400"/>
                  <a:gd name="connsiteY0" fmla="*/ 780489 h 914400"/>
                  <a:gd name="connsiteX1" fmla="*/ 436513 w 914400"/>
                  <a:gd name="connsiteY1" fmla="*/ 913932 h 914400"/>
                  <a:gd name="connsiteX2" fmla="*/ 106009 w 914400"/>
                  <a:gd name="connsiteY2" fmla="*/ 749940 h 914400"/>
                  <a:gd name="connsiteX3" fmla="*/ 780489 w 914400"/>
                  <a:gd name="connsiteY3" fmla="*/ 780489 h 914400"/>
                  <a:gd name="connsiteX0" fmla="*/ 674481 w 674481"/>
                  <a:gd name="connsiteY0" fmla="*/ 30549 h 164460"/>
                  <a:gd name="connsiteX1" fmla="*/ 330505 w 674481"/>
                  <a:gd name="connsiteY1" fmla="*/ 163992 h 164460"/>
                  <a:gd name="connsiteX2" fmla="*/ 1 w 674481"/>
                  <a:gd name="connsiteY2" fmla="*/ 0 h 164460"/>
                  <a:gd name="connsiteX3" fmla="*/ 307773 w 674481"/>
                  <a:gd name="connsiteY3" fmla="*/ 54611 h 164460"/>
                  <a:gd name="connsiteX4" fmla="*/ 674481 w 674481"/>
                  <a:gd name="connsiteY4" fmla="*/ 30549 h 164460"/>
                  <a:gd name="connsiteX0" fmla="*/ 815121 w 815122"/>
                  <a:gd name="connsiteY0" fmla="*/ 188682 h 224530"/>
                  <a:gd name="connsiteX1" fmla="*/ 330505 w 815122"/>
                  <a:gd name="connsiteY1" fmla="*/ 163992 h 224530"/>
                  <a:gd name="connsiteX2" fmla="*/ 1 w 815122"/>
                  <a:gd name="connsiteY2" fmla="*/ 0 h 224530"/>
                  <a:gd name="connsiteX3" fmla="*/ 307773 w 815122"/>
                  <a:gd name="connsiteY3" fmla="*/ 54611 h 224530"/>
                  <a:gd name="connsiteX4" fmla="*/ 815121 w 815122"/>
                  <a:gd name="connsiteY4" fmla="*/ 188682 h 224530"/>
                  <a:gd name="connsiteX0" fmla="*/ 815121 w 815120"/>
                  <a:gd name="connsiteY0" fmla="*/ 188682 h 224530"/>
                  <a:gd name="connsiteX1" fmla="*/ 330505 w 815120"/>
                  <a:gd name="connsiteY1" fmla="*/ 163992 h 224530"/>
                  <a:gd name="connsiteX2" fmla="*/ 1 w 815120"/>
                  <a:gd name="connsiteY2" fmla="*/ 0 h 224530"/>
                  <a:gd name="connsiteX3" fmla="*/ 394459 w 815120"/>
                  <a:gd name="connsiteY3" fmla="*/ 99756 h 224530"/>
                  <a:gd name="connsiteX4" fmla="*/ 815121 w 815120"/>
                  <a:gd name="connsiteY4" fmla="*/ 188682 h 224530"/>
                  <a:gd name="connsiteX0" fmla="*/ 815121 w 815122"/>
                  <a:gd name="connsiteY0" fmla="*/ 188682 h 224530"/>
                  <a:gd name="connsiteX1" fmla="*/ 330505 w 815122"/>
                  <a:gd name="connsiteY1" fmla="*/ 163992 h 224530"/>
                  <a:gd name="connsiteX2" fmla="*/ 1 w 815122"/>
                  <a:gd name="connsiteY2" fmla="*/ 0 h 224530"/>
                  <a:gd name="connsiteX3" fmla="*/ 394459 w 815122"/>
                  <a:gd name="connsiteY3" fmla="*/ 99756 h 224530"/>
                  <a:gd name="connsiteX4" fmla="*/ 815121 w 815122"/>
                  <a:gd name="connsiteY4" fmla="*/ 188682 h 224530"/>
                  <a:gd name="connsiteX0" fmla="*/ 815121 w 815120"/>
                  <a:gd name="connsiteY0" fmla="*/ 188682 h 216896"/>
                  <a:gd name="connsiteX1" fmla="*/ 261865 w 815120"/>
                  <a:gd name="connsiteY1" fmla="*/ 116694 h 216896"/>
                  <a:gd name="connsiteX2" fmla="*/ 1 w 815120"/>
                  <a:gd name="connsiteY2" fmla="*/ 0 h 216896"/>
                  <a:gd name="connsiteX3" fmla="*/ 394459 w 815120"/>
                  <a:gd name="connsiteY3" fmla="*/ 99756 h 216896"/>
                  <a:gd name="connsiteX4" fmla="*/ 815121 w 815120"/>
                  <a:gd name="connsiteY4" fmla="*/ 188682 h 216896"/>
                  <a:gd name="connsiteX0" fmla="*/ 815121 w 815122"/>
                  <a:gd name="connsiteY0" fmla="*/ 188682 h 216894"/>
                  <a:gd name="connsiteX1" fmla="*/ 261865 w 815122"/>
                  <a:gd name="connsiteY1" fmla="*/ 116694 h 216894"/>
                  <a:gd name="connsiteX2" fmla="*/ 1 w 815122"/>
                  <a:gd name="connsiteY2" fmla="*/ 0 h 216894"/>
                  <a:gd name="connsiteX3" fmla="*/ 228834 w 815122"/>
                  <a:gd name="connsiteY3" fmla="*/ 65240 h 216894"/>
                  <a:gd name="connsiteX4" fmla="*/ 815121 w 815122"/>
                  <a:gd name="connsiteY4" fmla="*/ 188682 h 216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5122" h="216894">
                    <a:moveTo>
                      <a:pt x="815121" y="188682"/>
                    </a:moveTo>
                    <a:cubicBezTo>
                      <a:pt x="724297" y="279506"/>
                      <a:pt x="390178" y="122505"/>
                      <a:pt x="261865" y="116694"/>
                    </a:cubicBezTo>
                    <a:cubicBezTo>
                      <a:pt x="133552" y="110882"/>
                      <a:pt x="-484" y="25418"/>
                      <a:pt x="1" y="0"/>
                    </a:cubicBezTo>
                    <a:cubicBezTo>
                      <a:pt x="111139" y="3828"/>
                      <a:pt x="117696" y="61412"/>
                      <a:pt x="228834" y="65240"/>
                    </a:cubicBezTo>
                    <a:cubicBezTo>
                      <a:pt x="391421" y="153821"/>
                      <a:pt x="701433" y="182327"/>
                      <a:pt x="815121" y="188682"/>
                    </a:cubicBez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 name="Chord 65"/>
              <p:cNvSpPr/>
              <p:nvPr/>
            </p:nvSpPr>
            <p:spPr>
              <a:xfrm rot="21124722">
                <a:off x="3131033" y="5799903"/>
                <a:ext cx="175148" cy="61942"/>
              </a:xfrm>
              <a:custGeom>
                <a:avLst/>
                <a:gdLst>
                  <a:gd name="connsiteX0" fmla="*/ 780489 w 914400"/>
                  <a:gd name="connsiteY0" fmla="*/ 780489 h 914400"/>
                  <a:gd name="connsiteX1" fmla="*/ 436513 w 914400"/>
                  <a:gd name="connsiteY1" fmla="*/ 913932 h 914400"/>
                  <a:gd name="connsiteX2" fmla="*/ 106009 w 914400"/>
                  <a:gd name="connsiteY2" fmla="*/ 749940 h 914400"/>
                  <a:gd name="connsiteX3" fmla="*/ 780489 w 914400"/>
                  <a:gd name="connsiteY3" fmla="*/ 780489 h 914400"/>
                  <a:gd name="connsiteX0" fmla="*/ 674481 w 674481"/>
                  <a:gd name="connsiteY0" fmla="*/ 30549 h 164460"/>
                  <a:gd name="connsiteX1" fmla="*/ 330505 w 674481"/>
                  <a:gd name="connsiteY1" fmla="*/ 163992 h 164460"/>
                  <a:gd name="connsiteX2" fmla="*/ 1 w 674481"/>
                  <a:gd name="connsiteY2" fmla="*/ 0 h 164460"/>
                  <a:gd name="connsiteX3" fmla="*/ 307773 w 674481"/>
                  <a:gd name="connsiteY3" fmla="*/ 54611 h 164460"/>
                  <a:gd name="connsiteX4" fmla="*/ 674481 w 674481"/>
                  <a:gd name="connsiteY4" fmla="*/ 30549 h 164460"/>
                  <a:gd name="connsiteX0" fmla="*/ 815121 w 815122"/>
                  <a:gd name="connsiteY0" fmla="*/ 188682 h 224530"/>
                  <a:gd name="connsiteX1" fmla="*/ 330505 w 815122"/>
                  <a:gd name="connsiteY1" fmla="*/ 163992 h 224530"/>
                  <a:gd name="connsiteX2" fmla="*/ 1 w 815122"/>
                  <a:gd name="connsiteY2" fmla="*/ 0 h 224530"/>
                  <a:gd name="connsiteX3" fmla="*/ 307773 w 815122"/>
                  <a:gd name="connsiteY3" fmla="*/ 54611 h 224530"/>
                  <a:gd name="connsiteX4" fmla="*/ 815121 w 815122"/>
                  <a:gd name="connsiteY4" fmla="*/ 188682 h 224530"/>
                  <a:gd name="connsiteX0" fmla="*/ 815121 w 815120"/>
                  <a:gd name="connsiteY0" fmla="*/ 188682 h 224530"/>
                  <a:gd name="connsiteX1" fmla="*/ 330505 w 815120"/>
                  <a:gd name="connsiteY1" fmla="*/ 163992 h 224530"/>
                  <a:gd name="connsiteX2" fmla="*/ 1 w 815120"/>
                  <a:gd name="connsiteY2" fmla="*/ 0 h 224530"/>
                  <a:gd name="connsiteX3" fmla="*/ 394459 w 815120"/>
                  <a:gd name="connsiteY3" fmla="*/ 99756 h 224530"/>
                  <a:gd name="connsiteX4" fmla="*/ 815121 w 815120"/>
                  <a:gd name="connsiteY4" fmla="*/ 188682 h 224530"/>
                  <a:gd name="connsiteX0" fmla="*/ 815121 w 815122"/>
                  <a:gd name="connsiteY0" fmla="*/ 188682 h 224530"/>
                  <a:gd name="connsiteX1" fmla="*/ 330505 w 815122"/>
                  <a:gd name="connsiteY1" fmla="*/ 163992 h 224530"/>
                  <a:gd name="connsiteX2" fmla="*/ 1 w 815122"/>
                  <a:gd name="connsiteY2" fmla="*/ 0 h 224530"/>
                  <a:gd name="connsiteX3" fmla="*/ 394459 w 815122"/>
                  <a:gd name="connsiteY3" fmla="*/ 99756 h 224530"/>
                  <a:gd name="connsiteX4" fmla="*/ 815121 w 815122"/>
                  <a:gd name="connsiteY4" fmla="*/ 188682 h 224530"/>
                  <a:gd name="connsiteX0" fmla="*/ 815121 w 815120"/>
                  <a:gd name="connsiteY0" fmla="*/ 188682 h 216896"/>
                  <a:gd name="connsiteX1" fmla="*/ 261865 w 815120"/>
                  <a:gd name="connsiteY1" fmla="*/ 116694 h 216896"/>
                  <a:gd name="connsiteX2" fmla="*/ 1 w 815120"/>
                  <a:gd name="connsiteY2" fmla="*/ 0 h 216896"/>
                  <a:gd name="connsiteX3" fmla="*/ 394459 w 815120"/>
                  <a:gd name="connsiteY3" fmla="*/ 99756 h 216896"/>
                  <a:gd name="connsiteX4" fmla="*/ 815121 w 815120"/>
                  <a:gd name="connsiteY4" fmla="*/ 188682 h 216896"/>
                  <a:gd name="connsiteX0" fmla="*/ 815121 w 815122"/>
                  <a:gd name="connsiteY0" fmla="*/ 188682 h 216894"/>
                  <a:gd name="connsiteX1" fmla="*/ 261865 w 815122"/>
                  <a:gd name="connsiteY1" fmla="*/ 116694 h 216894"/>
                  <a:gd name="connsiteX2" fmla="*/ 1 w 815122"/>
                  <a:gd name="connsiteY2" fmla="*/ 0 h 216894"/>
                  <a:gd name="connsiteX3" fmla="*/ 228834 w 815122"/>
                  <a:gd name="connsiteY3" fmla="*/ 65240 h 216894"/>
                  <a:gd name="connsiteX4" fmla="*/ 815121 w 815122"/>
                  <a:gd name="connsiteY4" fmla="*/ 188682 h 216894"/>
                  <a:gd name="connsiteX0" fmla="*/ 815121 w 815120"/>
                  <a:gd name="connsiteY0" fmla="*/ 188682 h 216896"/>
                  <a:gd name="connsiteX1" fmla="*/ 261865 w 815120"/>
                  <a:gd name="connsiteY1" fmla="*/ 116694 h 216896"/>
                  <a:gd name="connsiteX2" fmla="*/ 1 w 815120"/>
                  <a:gd name="connsiteY2" fmla="*/ 0 h 216896"/>
                  <a:gd name="connsiteX3" fmla="*/ 464288 w 815120"/>
                  <a:gd name="connsiteY3" fmla="*/ 85393 h 216896"/>
                  <a:gd name="connsiteX4" fmla="*/ 815121 w 815120"/>
                  <a:gd name="connsiteY4" fmla="*/ 188682 h 216896"/>
                  <a:gd name="connsiteX0" fmla="*/ 733823 w 733822"/>
                  <a:gd name="connsiteY0" fmla="*/ 193559 h 221165"/>
                  <a:gd name="connsiteX1" fmla="*/ 261865 w 733822"/>
                  <a:gd name="connsiteY1" fmla="*/ 116694 h 221165"/>
                  <a:gd name="connsiteX2" fmla="*/ 1 w 733822"/>
                  <a:gd name="connsiteY2" fmla="*/ 0 h 221165"/>
                  <a:gd name="connsiteX3" fmla="*/ 464288 w 733822"/>
                  <a:gd name="connsiteY3" fmla="*/ 85393 h 221165"/>
                  <a:gd name="connsiteX4" fmla="*/ 733823 w 733822"/>
                  <a:gd name="connsiteY4" fmla="*/ 193559 h 221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822" h="221165">
                    <a:moveTo>
                      <a:pt x="733823" y="193559"/>
                    </a:moveTo>
                    <a:cubicBezTo>
                      <a:pt x="642999" y="284383"/>
                      <a:pt x="390178" y="122505"/>
                      <a:pt x="261865" y="116694"/>
                    </a:cubicBezTo>
                    <a:cubicBezTo>
                      <a:pt x="133552" y="110882"/>
                      <a:pt x="-484" y="25418"/>
                      <a:pt x="1" y="0"/>
                    </a:cubicBezTo>
                    <a:cubicBezTo>
                      <a:pt x="111139" y="3828"/>
                      <a:pt x="353150" y="81565"/>
                      <a:pt x="464288" y="85393"/>
                    </a:cubicBezTo>
                    <a:cubicBezTo>
                      <a:pt x="626875" y="173974"/>
                      <a:pt x="620135" y="187204"/>
                      <a:pt x="733823" y="193559"/>
                    </a:cubicBez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Chord 65"/>
              <p:cNvSpPr/>
              <p:nvPr/>
            </p:nvSpPr>
            <p:spPr>
              <a:xfrm rot="20978064">
                <a:off x="2581735" y="5886734"/>
                <a:ext cx="175149" cy="61032"/>
              </a:xfrm>
              <a:custGeom>
                <a:avLst/>
                <a:gdLst>
                  <a:gd name="connsiteX0" fmla="*/ 780489 w 914400"/>
                  <a:gd name="connsiteY0" fmla="*/ 780489 h 914400"/>
                  <a:gd name="connsiteX1" fmla="*/ 436513 w 914400"/>
                  <a:gd name="connsiteY1" fmla="*/ 913932 h 914400"/>
                  <a:gd name="connsiteX2" fmla="*/ 106009 w 914400"/>
                  <a:gd name="connsiteY2" fmla="*/ 749940 h 914400"/>
                  <a:gd name="connsiteX3" fmla="*/ 780489 w 914400"/>
                  <a:gd name="connsiteY3" fmla="*/ 780489 h 914400"/>
                  <a:gd name="connsiteX0" fmla="*/ 674481 w 674481"/>
                  <a:gd name="connsiteY0" fmla="*/ 30549 h 164460"/>
                  <a:gd name="connsiteX1" fmla="*/ 330505 w 674481"/>
                  <a:gd name="connsiteY1" fmla="*/ 163992 h 164460"/>
                  <a:gd name="connsiteX2" fmla="*/ 1 w 674481"/>
                  <a:gd name="connsiteY2" fmla="*/ 0 h 164460"/>
                  <a:gd name="connsiteX3" fmla="*/ 307773 w 674481"/>
                  <a:gd name="connsiteY3" fmla="*/ 54611 h 164460"/>
                  <a:gd name="connsiteX4" fmla="*/ 674481 w 674481"/>
                  <a:gd name="connsiteY4" fmla="*/ 30549 h 164460"/>
                  <a:gd name="connsiteX0" fmla="*/ 815121 w 815122"/>
                  <a:gd name="connsiteY0" fmla="*/ 188682 h 224530"/>
                  <a:gd name="connsiteX1" fmla="*/ 330505 w 815122"/>
                  <a:gd name="connsiteY1" fmla="*/ 163992 h 224530"/>
                  <a:gd name="connsiteX2" fmla="*/ 1 w 815122"/>
                  <a:gd name="connsiteY2" fmla="*/ 0 h 224530"/>
                  <a:gd name="connsiteX3" fmla="*/ 307773 w 815122"/>
                  <a:gd name="connsiteY3" fmla="*/ 54611 h 224530"/>
                  <a:gd name="connsiteX4" fmla="*/ 815121 w 815122"/>
                  <a:gd name="connsiteY4" fmla="*/ 188682 h 224530"/>
                  <a:gd name="connsiteX0" fmla="*/ 815121 w 815120"/>
                  <a:gd name="connsiteY0" fmla="*/ 188682 h 224530"/>
                  <a:gd name="connsiteX1" fmla="*/ 330505 w 815120"/>
                  <a:gd name="connsiteY1" fmla="*/ 163992 h 224530"/>
                  <a:gd name="connsiteX2" fmla="*/ 1 w 815120"/>
                  <a:gd name="connsiteY2" fmla="*/ 0 h 224530"/>
                  <a:gd name="connsiteX3" fmla="*/ 394459 w 815120"/>
                  <a:gd name="connsiteY3" fmla="*/ 99756 h 224530"/>
                  <a:gd name="connsiteX4" fmla="*/ 815121 w 815120"/>
                  <a:gd name="connsiteY4" fmla="*/ 188682 h 224530"/>
                  <a:gd name="connsiteX0" fmla="*/ 815121 w 815122"/>
                  <a:gd name="connsiteY0" fmla="*/ 188682 h 224530"/>
                  <a:gd name="connsiteX1" fmla="*/ 330505 w 815122"/>
                  <a:gd name="connsiteY1" fmla="*/ 163992 h 224530"/>
                  <a:gd name="connsiteX2" fmla="*/ 1 w 815122"/>
                  <a:gd name="connsiteY2" fmla="*/ 0 h 224530"/>
                  <a:gd name="connsiteX3" fmla="*/ 394459 w 815122"/>
                  <a:gd name="connsiteY3" fmla="*/ 99756 h 224530"/>
                  <a:gd name="connsiteX4" fmla="*/ 815121 w 815122"/>
                  <a:gd name="connsiteY4" fmla="*/ 188682 h 224530"/>
                  <a:gd name="connsiteX0" fmla="*/ 815121 w 815120"/>
                  <a:gd name="connsiteY0" fmla="*/ 188682 h 216896"/>
                  <a:gd name="connsiteX1" fmla="*/ 261865 w 815120"/>
                  <a:gd name="connsiteY1" fmla="*/ 116694 h 216896"/>
                  <a:gd name="connsiteX2" fmla="*/ 1 w 815120"/>
                  <a:gd name="connsiteY2" fmla="*/ 0 h 216896"/>
                  <a:gd name="connsiteX3" fmla="*/ 394459 w 815120"/>
                  <a:gd name="connsiteY3" fmla="*/ 99756 h 216896"/>
                  <a:gd name="connsiteX4" fmla="*/ 815121 w 815120"/>
                  <a:gd name="connsiteY4" fmla="*/ 188682 h 216896"/>
                  <a:gd name="connsiteX0" fmla="*/ 815121 w 815122"/>
                  <a:gd name="connsiteY0" fmla="*/ 188682 h 216894"/>
                  <a:gd name="connsiteX1" fmla="*/ 261865 w 815122"/>
                  <a:gd name="connsiteY1" fmla="*/ 116694 h 216894"/>
                  <a:gd name="connsiteX2" fmla="*/ 1 w 815122"/>
                  <a:gd name="connsiteY2" fmla="*/ 0 h 216894"/>
                  <a:gd name="connsiteX3" fmla="*/ 228834 w 815122"/>
                  <a:gd name="connsiteY3" fmla="*/ 65240 h 216894"/>
                  <a:gd name="connsiteX4" fmla="*/ 815121 w 815122"/>
                  <a:gd name="connsiteY4" fmla="*/ 188682 h 216894"/>
                  <a:gd name="connsiteX0" fmla="*/ 815121 w 815120"/>
                  <a:gd name="connsiteY0" fmla="*/ 188682 h 216896"/>
                  <a:gd name="connsiteX1" fmla="*/ 261865 w 815120"/>
                  <a:gd name="connsiteY1" fmla="*/ 116694 h 216896"/>
                  <a:gd name="connsiteX2" fmla="*/ 1 w 815120"/>
                  <a:gd name="connsiteY2" fmla="*/ 0 h 216896"/>
                  <a:gd name="connsiteX3" fmla="*/ 464288 w 815120"/>
                  <a:gd name="connsiteY3" fmla="*/ 85393 h 216896"/>
                  <a:gd name="connsiteX4" fmla="*/ 815121 w 815120"/>
                  <a:gd name="connsiteY4" fmla="*/ 188682 h 216896"/>
                  <a:gd name="connsiteX0" fmla="*/ 733823 w 733822"/>
                  <a:gd name="connsiteY0" fmla="*/ 193559 h 221165"/>
                  <a:gd name="connsiteX1" fmla="*/ 261865 w 733822"/>
                  <a:gd name="connsiteY1" fmla="*/ 116694 h 221165"/>
                  <a:gd name="connsiteX2" fmla="*/ 1 w 733822"/>
                  <a:gd name="connsiteY2" fmla="*/ 0 h 221165"/>
                  <a:gd name="connsiteX3" fmla="*/ 464288 w 733822"/>
                  <a:gd name="connsiteY3" fmla="*/ 85393 h 221165"/>
                  <a:gd name="connsiteX4" fmla="*/ 733823 w 733822"/>
                  <a:gd name="connsiteY4" fmla="*/ 193559 h 221165"/>
                  <a:gd name="connsiteX0" fmla="*/ 733823 w 733824"/>
                  <a:gd name="connsiteY0" fmla="*/ 193559 h 221163"/>
                  <a:gd name="connsiteX1" fmla="*/ 261865 w 733824"/>
                  <a:gd name="connsiteY1" fmla="*/ 116694 h 221163"/>
                  <a:gd name="connsiteX2" fmla="*/ 1 w 733824"/>
                  <a:gd name="connsiteY2" fmla="*/ 0 h 221163"/>
                  <a:gd name="connsiteX3" fmla="*/ 500849 w 733824"/>
                  <a:gd name="connsiteY3" fmla="*/ 130503 h 221163"/>
                  <a:gd name="connsiteX4" fmla="*/ 733823 w 733824"/>
                  <a:gd name="connsiteY4" fmla="*/ 193559 h 221163"/>
                  <a:gd name="connsiteX0" fmla="*/ 733825 w 733824"/>
                  <a:gd name="connsiteY0" fmla="*/ 193559 h 217915"/>
                  <a:gd name="connsiteX1" fmla="*/ 180983 w 733824"/>
                  <a:gd name="connsiteY1" fmla="*/ 86570 h 217915"/>
                  <a:gd name="connsiteX2" fmla="*/ 3 w 733824"/>
                  <a:gd name="connsiteY2" fmla="*/ 0 h 217915"/>
                  <a:gd name="connsiteX3" fmla="*/ 500851 w 733824"/>
                  <a:gd name="connsiteY3" fmla="*/ 130503 h 217915"/>
                  <a:gd name="connsiteX4" fmla="*/ 733825 w 733824"/>
                  <a:gd name="connsiteY4" fmla="*/ 193559 h 2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824" h="217915">
                    <a:moveTo>
                      <a:pt x="733825" y="193559"/>
                    </a:moveTo>
                    <a:cubicBezTo>
                      <a:pt x="643001" y="284383"/>
                      <a:pt x="309296" y="92381"/>
                      <a:pt x="180983" y="86570"/>
                    </a:cubicBezTo>
                    <a:cubicBezTo>
                      <a:pt x="52670" y="80758"/>
                      <a:pt x="-482" y="25418"/>
                      <a:pt x="3" y="0"/>
                    </a:cubicBezTo>
                    <a:cubicBezTo>
                      <a:pt x="111141" y="3828"/>
                      <a:pt x="389713" y="126675"/>
                      <a:pt x="500851" y="130503"/>
                    </a:cubicBezTo>
                    <a:cubicBezTo>
                      <a:pt x="663438" y="219084"/>
                      <a:pt x="620137" y="187204"/>
                      <a:pt x="733825" y="193559"/>
                    </a:cubicBez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Chord 65"/>
              <p:cNvSpPr/>
              <p:nvPr/>
            </p:nvSpPr>
            <p:spPr>
              <a:xfrm rot="20978064">
                <a:off x="2435981" y="5772399"/>
                <a:ext cx="175149" cy="56561"/>
              </a:xfrm>
              <a:custGeom>
                <a:avLst/>
                <a:gdLst>
                  <a:gd name="connsiteX0" fmla="*/ 780489 w 914400"/>
                  <a:gd name="connsiteY0" fmla="*/ 780489 h 914400"/>
                  <a:gd name="connsiteX1" fmla="*/ 436513 w 914400"/>
                  <a:gd name="connsiteY1" fmla="*/ 913932 h 914400"/>
                  <a:gd name="connsiteX2" fmla="*/ 106009 w 914400"/>
                  <a:gd name="connsiteY2" fmla="*/ 749940 h 914400"/>
                  <a:gd name="connsiteX3" fmla="*/ 780489 w 914400"/>
                  <a:gd name="connsiteY3" fmla="*/ 780489 h 914400"/>
                  <a:gd name="connsiteX0" fmla="*/ 674481 w 674481"/>
                  <a:gd name="connsiteY0" fmla="*/ 30549 h 164460"/>
                  <a:gd name="connsiteX1" fmla="*/ 330505 w 674481"/>
                  <a:gd name="connsiteY1" fmla="*/ 163992 h 164460"/>
                  <a:gd name="connsiteX2" fmla="*/ 1 w 674481"/>
                  <a:gd name="connsiteY2" fmla="*/ 0 h 164460"/>
                  <a:gd name="connsiteX3" fmla="*/ 307773 w 674481"/>
                  <a:gd name="connsiteY3" fmla="*/ 54611 h 164460"/>
                  <a:gd name="connsiteX4" fmla="*/ 674481 w 674481"/>
                  <a:gd name="connsiteY4" fmla="*/ 30549 h 164460"/>
                  <a:gd name="connsiteX0" fmla="*/ 815121 w 815122"/>
                  <a:gd name="connsiteY0" fmla="*/ 188682 h 224530"/>
                  <a:gd name="connsiteX1" fmla="*/ 330505 w 815122"/>
                  <a:gd name="connsiteY1" fmla="*/ 163992 h 224530"/>
                  <a:gd name="connsiteX2" fmla="*/ 1 w 815122"/>
                  <a:gd name="connsiteY2" fmla="*/ 0 h 224530"/>
                  <a:gd name="connsiteX3" fmla="*/ 307773 w 815122"/>
                  <a:gd name="connsiteY3" fmla="*/ 54611 h 224530"/>
                  <a:gd name="connsiteX4" fmla="*/ 815121 w 815122"/>
                  <a:gd name="connsiteY4" fmla="*/ 188682 h 224530"/>
                  <a:gd name="connsiteX0" fmla="*/ 815121 w 815120"/>
                  <a:gd name="connsiteY0" fmla="*/ 188682 h 224530"/>
                  <a:gd name="connsiteX1" fmla="*/ 330505 w 815120"/>
                  <a:gd name="connsiteY1" fmla="*/ 163992 h 224530"/>
                  <a:gd name="connsiteX2" fmla="*/ 1 w 815120"/>
                  <a:gd name="connsiteY2" fmla="*/ 0 h 224530"/>
                  <a:gd name="connsiteX3" fmla="*/ 394459 w 815120"/>
                  <a:gd name="connsiteY3" fmla="*/ 99756 h 224530"/>
                  <a:gd name="connsiteX4" fmla="*/ 815121 w 815120"/>
                  <a:gd name="connsiteY4" fmla="*/ 188682 h 224530"/>
                  <a:gd name="connsiteX0" fmla="*/ 815121 w 815122"/>
                  <a:gd name="connsiteY0" fmla="*/ 188682 h 224530"/>
                  <a:gd name="connsiteX1" fmla="*/ 330505 w 815122"/>
                  <a:gd name="connsiteY1" fmla="*/ 163992 h 224530"/>
                  <a:gd name="connsiteX2" fmla="*/ 1 w 815122"/>
                  <a:gd name="connsiteY2" fmla="*/ 0 h 224530"/>
                  <a:gd name="connsiteX3" fmla="*/ 394459 w 815122"/>
                  <a:gd name="connsiteY3" fmla="*/ 99756 h 224530"/>
                  <a:gd name="connsiteX4" fmla="*/ 815121 w 815122"/>
                  <a:gd name="connsiteY4" fmla="*/ 188682 h 224530"/>
                  <a:gd name="connsiteX0" fmla="*/ 815121 w 815120"/>
                  <a:gd name="connsiteY0" fmla="*/ 188682 h 216896"/>
                  <a:gd name="connsiteX1" fmla="*/ 261865 w 815120"/>
                  <a:gd name="connsiteY1" fmla="*/ 116694 h 216896"/>
                  <a:gd name="connsiteX2" fmla="*/ 1 w 815120"/>
                  <a:gd name="connsiteY2" fmla="*/ 0 h 216896"/>
                  <a:gd name="connsiteX3" fmla="*/ 394459 w 815120"/>
                  <a:gd name="connsiteY3" fmla="*/ 99756 h 216896"/>
                  <a:gd name="connsiteX4" fmla="*/ 815121 w 815120"/>
                  <a:gd name="connsiteY4" fmla="*/ 188682 h 216896"/>
                  <a:gd name="connsiteX0" fmla="*/ 815121 w 815122"/>
                  <a:gd name="connsiteY0" fmla="*/ 188682 h 216894"/>
                  <a:gd name="connsiteX1" fmla="*/ 261865 w 815122"/>
                  <a:gd name="connsiteY1" fmla="*/ 116694 h 216894"/>
                  <a:gd name="connsiteX2" fmla="*/ 1 w 815122"/>
                  <a:gd name="connsiteY2" fmla="*/ 0 h 216894"/>
                  <a:gd name="connsiteX3" fmla="*/ 228834 w 815122"/>
                  <a:gd name="connsiteY3" fmla="*/ 65240 h 216894"/>
                  <a:gd name="connsiteX4" fmla="*/ 815121 w 815122"/>
                  <a:gd name="connsiteY4" fmla="*/ 188682 h 216894"/>
                  <a:gd name="connsiteX0" fmla="*/ 815121 w 815120"/>
                  <a:gd name="connsiteY0" fmla="*/ 188682 h 216896"/>
                  <a:gd name="connsiteX1" fmla="*/ 261865 w 815120"/>
                  <a:gd name="connsiteY1" fmla="*/ 116694 h 216896"/>
                  <a:gd name="connsiteX2" fmla="*/ 1 w 815120"/>
                  <a:gd name="connsiteY2" fmla="*/ 0 h 216896"/>
                  <a:gd name="connsiteX3" fmla="*/ 464288 w 815120"/>
                  <a:gd name="connsiteY3" fmla="*/ 85393 h 216896"/>
                  <a:gd name="connsiteX4" fmla="*/ 815121 w 815120"/>
                  <a:gd name="connsiteY4" fmla="*/ 188682 h 216896"/>
                  <a:gd name="connsiteX0" fmla="*/ 733823 w 733822"/>
                  <a:gd name="connsiteY0" fmla="*/ 193559 h 221165"/>
                  <a:gd name="connsiteX1" fmla="*/ 261865 w 733822"/>
                  <a:gd name="connsiteY1" fmla="*/ 116694 h 221165"/>
                  <a:gd name="connsiteX2" fmla="*/ 1 w 733822"/>
                  <a:gd name="connsiteY2" fmla="*/ 0 h 221165"/>
                  <a:gd name="connsiteX3" fmla="*/ 464288 w 733822"/>
                  <a:gd name="connsiteY3" fmla="*/ 85393 h 221165"/>
                  <a:gd name="connsiteX4" fmla="*/ 733823 w 733822"/>
                  <a:gd name="connsiteY4" fmla="*/ 193559 h 221165"/>
                  <a:gd name="connsiteX0" fmla="*/ 733823 w 733824"/>
                  <a:gd name="connsiteY0" fmla="*/ 193559 h 221163"/>
                  <a:gd name="connsiteX1" fmla="*/ 261865 w 733824"/>
                  <a:gd name="connsiteY1" fmla="*/ 116694 h 221163"/>
                  <a:gd name="connsiteX2" fmla="*/ 1 w 733824"/>
                  <a:gd name="connsiteY2" fmla="*/ 0 h 221163"/>
                  <a:gd name="connsiteX3" fmla="*/ 500849 w 733824"/>
                  <a:gd name="connsiteY3" fmla="*/ 130503 h 221163"/>
                  <a:gd name="connsiteX4" fmla="*/ 733823 w 733824"/>
                  <a:gd name="connsiteY4" fmla="*/ 193559 h 221163"/>
                  <a:gd name="connsiteX0" fmla="*/ 733825 w 733824"/>
                  <a:gd name="connsiteY0" fmla="*/ 193559 h 217915"/>
                  <a:gd name="connsiteX1" fmla="*/ 180983 w 733824"/>
                  <a:gd name="connsiteY1" fmla="*/ 86570 h 217915"/>
                  <a:gd name="connsiteX2" fmla="*/ 3 w 733824"/>
                  <a:gd name="connsiteY2" fmla="*/ 0 h 217915"/>
                  <a:gd name="connsiteX3" fmla="*/ 500851 w 733824"/>
                  <a:gd name="connsiteY3" fmla="*/ 130503 h 217915"/>
                  <a:gd name="connsiteX4" fmla="*/ 733825 w 733824"/>
                  <a:gd name="connsiteY4" fmla="*/ 193559 h 217915"/>
                  <a:gd name="connsiteX0" fmla="*/ 733825 w 733826"/>
                  <a:gd name="connsiteY0" fmla="*/ 193559 h 217915"/>
                  <a:gd name="connsiteX1" fmla="*/ 180983 w 733826"/>
                  <a:gd name="connsiteY1" fmla="*/ 86570 h 217915"/>
                  <a:gd name="connsiteX2" fmla="*/ 3 w 733826"/>
                  <a:gd name="connsiteY2" fmla="*/ 0 h 217915"/>
                  <a:gd name="connsiteX3" fmla="*/ 456163 w 733826"/>
                  <a:gd name="connsiteY3" fmla="*/ 75369 h 217915"/>
                  <a:gd name="connsiteX4" fmla="*/ 733825 w 733826"/>
                  <a:gd name="connsiteY4" fmla="*/ 193559 h 217915"/>
                  <a:gd name="connsiteX0" fmla="*/ 733825 w 733824"/>
                  <a:gd name="connsiteY0" fmla="*/ 193559 h 216799"/>
                  <a:gd name="connsiteX1" fmla="*/ 214451 w 733824"/>
                  <a:gd name="connsiteY1" fmla="*/ 74274 h 216799"/>
                  <a:gd name="connsiteX2" fmla="*/ 3 w 733824"/>
                  <a:gd name="connsiteY2" fmla="*/ 0 h 216799"/>
                  <a:gd name="connsiteX3" fmla="*/ 456163 w 733824"/>
                  <a:gd name="connsiteY3" fmla="*/ 75369 h 216799"/>
                  <a:gd name="connsiteX4" fmla="*/ 733825 w 733824"/>
                  <a:gd name="connsiteY4" fmla="*/ 193559 h 216799"/>
                  <a:gd name="connsiteX0" fmla="*/ 733823 w 733824"/>
                  <a:gd name="connsiteY0" fmla="*/ 193559 h 201952"/>
                  <a:gd name="connsiteX1" fmla="*/ 457140 w 733824"/>
                  <a:gd name="connsiteY1" fmla="*/ 185027 h 201952"/>
                  <a:gd name="connsiteX2" fmla="*/ 214449 w 733824"/>
                  <a:gd name="connsiteY2" fmla="*/ 74274 h 201952"/>
                  <a:gd name="connsiteX3" fmla="*/ 1 w 733824"/>
                  <a:gd name="connsiteY3" fmla="*/ 0 h 201952"/>
                  <a:gd name="connsiteX4" fmla="*/ 456161 w 733824"/>
                  <a:gd name="connsiteY4" fmla="*/ 75369 h 201952"/>
                  <a:gd name="connsiteX5" fmla="*/ 733823 w 733824"/>
                  <a:gd name="connsiteY5" fmla="*/ 193559 h 20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824" h="201952">
                    <a:moveTo>
                      <a:pt x="733823" y="193559"/>
                    </a:moveTo>
                    <a:cubicBezTo>
                      <a:pt x="733390" y="206634"/>
                      <a:pt x="543702" y="204908"/>
                      <a:pt x="457140" y="185027"/>
                    </a:cubicBezTo>
                    <a:cubicBezTo>
                      <a:pt x="370578" y="165146"/>
                      <a:pt x="290042" y="99910"/>
                      <a:pt x="214449" y="74274"/>
                    </a:cubicBezTo>
                    <a:cubicBezTo>
                      <a:pt x="138856" y="48638"/>
                      <a:pt x="-484" y="25418"/>
                      <a:pt x="1" y="0"/>
                    </a:cubicBezTo>
                    <a:cubicBezTo>
                      <a:pt x="111139" y="3828"/>
                      <a:pt x="345023" y="71541"/>
                      <a:pt x="456161" y="75369"/>
                    </a:cubicBezTo>
                    <a:cubicBezTo>
                      <a:pt x="618748" y="163950"/>
                      <a:pt x="620135" y="187204"/>
                      <a:pt x="733823" y="193559"/>
                    </a:cubicBez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Chord 65"/>
              <p:cNvSpPr/>
              <p:nvPr/>
            </p:nvSpPr>
            <p:spPr>
              <a:xfrm rot="20884937">
                <a:off x="2876861" y="5910633"/>
                <a:ext cx="95358" cy="34123"/>
              </a:xfrm>
              <a:custGeom>
                <a:avLst/>
                <a:gdLst>
                  <a:gd name="connsiteX0" fmla="*/ 780489 w 914400"/>
                  <a:gd name="connsiteY0" fmla="*/ 780489 h 914400"/>
                  <a:gd name="connsiteX1" fmla="*/ 436513 w 914400"/>
                  <a:gd name="connsiteY1" fmla="*/ 913932 h 914400"/>
                  <a:gd name="connsiteX2" fmla="*/ 106009 w 914400"/>
                  <a:gd name="connsiteY2" fmla="*/ 749940 h 914400"/>
                  <a:gd name="connsiteX3" fmla="*/ 780489 w 914400"/>
                  <a:gd name="connsiteY3" fmla="*/ 780489 h 914400"/>
                  <a:gd name="connsiteX0" fmla="*/ 674481 w 674481"/>
                  <a:gd name="connsiteY0" fmla="*/ 30549 h 164460"/>
                  <a:gd name="connsiteX1" fmla="*/ 330505 w 674481"/>
                  <a:gd name="connsiteY1" fmla="*/ 163992 h 164460"/>
                  <a:gd name="connsiteX2" fmla="*/ 1 w 674481"/>
                  <a:gd name="connsiteY2" fmla="*/ 0 h 164460"/>
                  <a:gd name="connsiteX3" fmla="*/ 307773 w 674481"/>
                  <a:gd name="connsiteY3" fmla="*/ 54611 h 164460"/>
                  <a:gd name="connsiteX4" fmla="*/ 674481 w 674481"/>
                  <a:gd name="connsiteY4" fmla="*/ 30549 h 164460"/>
                  <a:gd name="connsiteX0" fmla="*/ 815121 w 815122"/>
                  <a:gd name="connsiteY0" fmla="*/ 188682 h 224530"/>
                  <a:gd name="connsiteX1" fmla="*/ 330505 w 815122"/>
                  <a:gd name="connsiteY1" fmla="*/ 163992 h 224530"/>
                  <a:gd name="connsiteX2" fmla="*/ 1 w 815122"/>
                  <a:gd name="connsiteY2" fmla="*/ 0 h 224530"/>
                  <a:gd name="connsiteX3" fmla="*/ 307773 w 815122"/>
                  <a:gd name="connsiteY3" fmla="*/ 54611 h 224530"/>
                  <a:gd name="connsiteX4" fmla="*/ 815121 w 815122"/>
                  <a:gd name="connsiteY4" fmla="*/ 188682 h 224530"/>
                  <a:gd name="connsiteX0" fmla="*/ 815121 w 815120"/>
                  <a:gd name="connsiteY0" fmla="*/ 188682 h 224530"/>
                  <a:gd name="connsiteX1" fmla="*/ 330505 w 815120"/>
                  <a:gd name="connsiteY1" fmla="*/ 163992 h 224530"/>
                  <a:gd name="connsiteX2" fmla="*/ 1 w 815120"/>
                  <a:gd name="connsiteY2" fmla="*/ 0 h 224530"/>
                  <a:gd name="connsiteX3" fmla="*/ 394459 w 815120"/>
                  <a:gd name="connsiteY3" fmla="*/ 99756 h 224530"/>
                  <a:gd name="connsiteX4" fmla="*/ 815121 w 815120"/>
                  <a:gd name="connsiteY4" fmla="*/ 188682 h 224530"/>
                  <a:gd name="connsiteX0" fmla="*/ 815121 w 815122"/>
                  <a:gd name="connsiteY0" fmla="*/ 188682 h 224530"/>
                  <a:gd name="connsiteX1" fmla="*/ 330505 w 815122"/>
                  <a:gd name="connsiteY1" fmla="*/ 163992 h 224530"/>
                  <a:gd name="connsiteX2" fmla="*/ 1 w 815122"/>
                  <a:gd name="connsiteY2" fmla="*/ 0 h 224530"/>
                  <a:gd name="connsiteX3" fmla="*/ 394459 w 815122"/>
                  <a:gd name="connsiteY3" fmla="*/ 99756 h 224530"/>
                  <a:gd name="connsiteX4" fmla="*/ 815121 w 815122"/>
                  <a:gd name="connsiteY4" fmla="*/ 188682 h 224530"/>
                  <a:gd name="connsiteX0" fmla="*/ 815121 w 815120"/>
                  <a:gd name="connsiteY0" fmla="*/ 188682 h 216896"/>
                  <a:gd name="connsiteX1" fmla="*/ 261865 w 815120"/>
                  <a:gd name="connsiteY1" fmla="*/ 116694 h 216896"/>
                  <a:gd name="connsiteX2" fmla="*/ 1 w 815120"/>
                  <a:gd name="connsiteY2" fmla="*/ 0 h 216896"/>
                  <a:gd name="connsiteX3" fmla="*/ 394459 w 815120"/>
                  <a:gd name="connsiteY3" fmla="*/ 99756 h 216896"/>
                  <a:gd name="connsiteX4" fmla="*/ 815121 w 815120"/>
                  <a:gd name="connsiteY4" fmla="*/ 188682 h 216896"/>
                  <a:gd name="connsiteX0" fmla="*/ 815121 w 815122"/>
                  <a:gd name="connsiteY0" fmla="*/ 188682 h 216894"/>
                  <a:gd name="connsiteX1" fmla="*/ 261865 w 815122"/>
                  <a:gd name="connsiteY1" fmla="*/ 116694 h 216894"/>
                  <a:gd name="connsiteX2" fmla="*/ 1 w 815122"/>
                  <a:gd name="connsiteY2" fmla="*/ 0 h 216894"/>
                  <a:gd name="connsiteX3" fmla="*/ 228834 w 815122"/>
                  <a:gd name="connsiteY3" fmla="*/ 65240 h 216894"/>
                  <a:gd name="connsiteX4" fmla="*/ 815121 w 815122"/>
                  <a:gd name="connsiteY4" fmla="*/ 188682 h 216894"/>
                  <a:gd name="connsiteX0" fmla="*/ 815121 w 815120"/>
                  <a:gd name="connsiteY0" fmla="*/ 188682 h 216896"/>
                  <a:gd name="connsiteX1" fmla="*/ 261865 w 815120"/>
                  <a:gd name="connsiteY1" fmla="*/ 116694 h 216896"/>
                  <a:gd name="connsiteX2" fmla="*/ 1 w 815120"/>
                  <a:gd name="connsiteY2" fmla="*/ 0 h 216896"/>
                  <a:gd name="connsiteX3" fmla="*/ 464288 w 815120"/>
                  <a:gd name="connsiteY3" fmla="*/ 85393 h 216896"/>
                  <a:gd name="connsiteX4" fmla="*/ 815121 w 815120"/>
                  <a:gd name="connsiteY4" fmla="*/ 188682 h 216896"/>
                  <a:gd name="connsiteX0" fmla="*/ 733823 w 733822"/>
                  <a:gd name="connsiteY0" fmla="*/ 193559 h 221165"/>
                  <a:gd name="connsiteX1" fmla="*/ 261865 w 733822"/>
                  <a:gd name="connsiteY1" fmla="*/ 116694 h 221165"/>
                  <a:gd name="connsiteX2" fmla="*/ 1 w 733822"/>
                  <a:gd name="connsiteY2" fmla="*/ 0 h 221165"/>
                  <a:gd name="connsiteX3" fmla="*/ 464288 w 733822"/>
                  <a:gd name="connsiteY3" fmla="*/ 85393 h 221165"/>
                  <a:gd name="connsiteX4" fmla="*/ 733823 w 733822"/>
                  <a:gd name="connsiteY4" fmla="*/ 193559 h 221165"/>
                  <a:gd name="connsiteX0" fmla="*/ 443560 w 514147"/>
                  <a:gd name="connsiteY0" fmla="*/ 141343 h 177199"/>
                  <a:gd name="connsiteX1" fmla="*/ 261865 w 514147"/>
                  <a:gd name="connsiteY1" fmla="*/ 116694 h 177199"/>
                  <a:gd name="connsiteX2" fmla="*/ 1 w 514147"/>
                  <a:gd name="connsiteY2" fmla="*/ 0 h 177199"/>
                  <a:gd name="connsiteX3" fmla="*/ 464288 w 514147"/>
                  <a:gd name="connsiteY3" fmla="*/ 85393 h 177199"/>
                  <a:gd name="connsiteX4" fmla="*/ 443560 w 514147"/>
                  <a:gd name="connsiteY4" fmla="*/ 141343 h 177199"/>
                  <a:gd name="connsiteX0" fmla="*/ 264440 w 335027"/>
                  <a:gd name="connsiteY0" fmla="*/ 85979 h 121835"/>
                  <a:gd name="connsiteX1" fmla="*/ 82745 w 335027"/>
                  <a:gd name="connsiteY1" fmla="*/ 61330 h 121835"/>
                  <a:gd name="connsiteX2" fmla="*/ 13995 w 335027"/>
                  <a:gd name="connsiteY2" fmla="*/ 0 h 121835"/>
                  <a:gd name="connsiteX3" fmla="*/ 285168 w 335027"/>
                  <a:gd name="connsiteY3" fmla="*/ 30029 h 121835"/>
                  <a:gd name="connsiteX4" fmla="*/ 264440 w 335027"/>
                  <a:gd name="connsiteY4" fmla="*/ 85979 h 121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027" h="121835">
                    <a:moveTo>
                      <a:pt x="264440" y="85979"/>
                    </a:moveTo>
                    <a:cubicBezTo>
                      <a:pt x="173616" y="176803"/>
                      <a:pt x="211058" y="67141"/>
                      <a:pt x="82745" y="61330"/>
                    </a:cubicBezTo>
                    <a:cubicBezTo>
                      <a:pt x="-45568" y="55518"/>
                      <a:pt x="13510" y="25418"/>
                      <a:pt x="13995" y="0"/>
                    </a:cubicBezTo>
                    <a:cubicBezTo>
                      <a:pt x="125133" y="3828"/>
                      <a:pt x="174030" y="26201"/>
                      <a:pt x="285168" y="30029"/>
                    </a:cubicBezTo>
                    <a:cubicBezTo>
                      <a:pt x="447755" y="118610"/>
                      <a:pt x="150752" y="79624"/>
                      <a:pt x="264440" y="85979"/>
                    </a:cubicBez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 name="Chord 65"/>
              <p:cNvSpPr/>
              <p:nvPr/>
            </p:nvSpPr>
            <p:spPr>
              <a:xfrm rot="20521207">
                <a:off x="2769875" y="5728770"/>
                <a:ext cx="221498" cy="65413"/>
              </a:xfrm>
              <a:custGeom>
                <a:avLst/>
                <a:gdLst>
                  <a:gd name="connsiteX0" fmla="*/ 780489 w 914400"/>
                  <a:gd name="connsiteY0" fmla="*/ 780489 h 914400"/>
                  <a:gd name="connsiteX1" fmla="*/ 436513 w 914400"/>
                  <a:gd name="connsiteY1" fmla="*/ 913932 h 914400"/>
                  <a:gd name="connsiteX2" fmla="*/ 106009 w 914400"/>
                  <a:gd name="connsiteY2" fmla="*/ 749940 h 914400"/>
                  <a:gd name="connsiteX3" fmla="*/ 780489 w 914400"/>
                  <a:gd name="connsiteY3" fmla="*/ 780489 h 914400"/>
                  <a:gd name="connsiteX0" fmla="*/ 674481 w 674481"/>
                  <a:gd name="connsiteY0" fmla="*/ 30549 h 164460"/>
                  <a:gd name="connsiteX1" fmla="*/ 330505 w 674481"/>
                  <a:gd name="connsiteY1" fmla="*/ 163992 h 164460"/>
                  <a:gd name="connsiteX2" fmla="*/ 1 w 674481"/>
                  <a:gd name="connsiteY2" fmla="*/ 0 h 164460"/>
                  <a:gd name="connsiteX3" fmla="*/ 307773 w 674481"/>
                  <a:gd name="connsiteY3" fmla="*/ 54611 h 164460"/>
                  <a:gd name="connsiteX4" fmla="*/ 674481 w 674481"/>
                  <a:gd name="connsiteY4" fmla="*/ 30549 h 164460"/>
                  <a:gd name="connsiteX0" fmla="*/ 815121 w 815122"/>
                  <a:gd name="connsiteY0" fmla="*/ 188682 h 224530"/>
                  <a:gd name="connsiteX1" fmla="*/ 330505 w 815122"/>
                  <a:gd name="connsiteY1" fmla="*/ 163992 h 224530"/>
                  <a:gd name="connsiteX2" fmla="*/ 1 w 815122"/>
                  <a:gd name="connsiteY2" fmla="*/ 0 h 224530"/>
                  <a:gd name="connsiteX3" fmla="*/ 307773 w 815122"/>
                  <a:gd name="connsiteY3" fmla="*/ 54611 h 224530"/>
                  <a:gd name="connsiteX4" fmla="*/ 815121 w 815122"/>
                  <a:gd name="connsiteY4" fmla="*/ 188682 h 224530"/>
                  <a:gd name="connsiteX0" fmla="*/ 815121 w 815120"/>
                  <a:gd name="connsiteY0" fmla="*/ 188682 h 224530"/>
                  <a:gd name="connsiteX1" fmla="*/ 330505 w 815120"/>
                  <a:gd name="connsiteY1" fmla="*/ 163992 h 224530"/>
                  <a:gd name="connsiteX2" fmla="*/ 1 w 815120"/>
                  <a:gd name="connsiteY2" fmla="*/ 0 h 224530"/>
                  <a:gd name="connsiteX3" fmla="*/ 394459 w 815120"/>
                  <a:gd name="connsiteY3" fmla="*/ 99756 h 224530"/>
                  <a:gd name="connsiteX4" fmla="*/ 815121 w 815120"/>
                  <a:gd name="connsiteY4" fmla="*/ 188682 h 224530"/>
                  <a:gd name="connsiteX0" fmla="*/ 815121 w 815122"/>
                  <a:gd name="connsiteY0" fmla="*/ 188682 h 224530"/>
                  <a:gd name="connsiteX1" fmla="*/ 330505 w 815122"/>
                  <a:gd name="connsiteY1" fmla="*/ 163992 h 224530"/>
                  <a:gd name="connsiteX2" fmla="*/ 1 w 815122"/>
                  <a:gd name="connsiteY2" fmla="*/ 0 h 224530"/>
                  <a:gd name="connsiteX3" fmla="*/ 394459 w 815122"/>
                  <a:gd name="connsiteY3" fmla="*/ 99756 h 224530"/>
                  <a:gd name="connsiteX4" fmla="*/ 815121 w 815122"/>
                  <a:gd name="connsiteY4" fmla="*/ 188682 h 224530"/>
                  <a:gd name="connsiteX0" fmla="*/ 815121 w 815120"/>
                  <a:gd name="connsiteY0" fmla="*/ 188682 h 216896"/>
                  <a:gd name="connsiteX1" fmla="*/ 261865 w 815120"/>
                  <a:gd name="connsiteY1" fmla="*/ 116694 h 216896"/>
                  <a:gd name="connsiteX2" fmla="*/ 1 w 815120"/>
                  <a:gd name="connsiteY2" fmla="*/ 0 h 216896"/>
                  <a:gd name="connsiteX3" fmla="*/ 394459 w 815120"/>
                  <a:gd name="connsiteY3" fmla="*/ 99756 h 216896"/>
                  <a:gd name="connsiteX4" fmla="*/ 815121 w 815120"/>
                  <a:gd name="connsiteY4" fmla="*/ 188682 h 216896"/>
                  <a:gd name="connsiteX0" fmla="*/ 815121 w 815122"/>
                  <a:gd name="connsiteY0" fmla="*/ 188682 h 216894"/>
                  <a:gd name="connsiteX1" fmla="*/ 261865 w 815122"/>
                  <a:gd name="connsiteY1" fmla="*/ 116694 h 216894"/>
                  <a:gd name="connsiteX2" fmla="*/ 1 w 815122"/>
                  <a:gd name="connsiteY2" fmla="*/ 0 h 216894"/>
                  <a:gd name="connsiteX3" fmla="*/ 228834 w 815122"/>
                  <a:gd name="connsiteY3" fmla="*/ 65240 h 216894"/>
                  <a:gd name="connsiteX4" fmla="*/ 815121 w 815122"/>
                  <a:gd name="connsiteY4" fmla="*/ 188682 h 216894"/>
                  <a:gd name="connsiteX0" fmla="*/ 815121 w 815120"/>
                  <a:gd name="connsiteY0" fmla="*/ 188682 h 216896"/>
                  <a:gd name="connsiteX1" fmla="*/ 261865 w 815120"/>
                  <a:gd name="connsiteY1" fmla="*/ 116694 h 216896"/>
                  <a:gd name="connsiteX2" fmla="*/ 1 w 815120"/>
                  <a:gd name="connsiteY2" fmla="*/ 0 h 216896"/>
                  <a:gd name="connsiteX3" fmla="*/ 464288 w 815120"/>
                  <a:gd name="connsiteY3" fmla="*/ 85393 h 216896"/>
                  <a:gd name="connsiteX4" fmla="*/ 815121 w 815120"/>
                  <a:gd name="connsiteY4" fmla="*/ 188682 h 216896"/>
                  <a:gd name="connsiteX0" fmla="*/ 733823 w 733822"/>
                  <a:gd name="connsiteY0" fmla="*/ 193559 h 221165"/>
                  <a:gd name="connsiteX1" fmla="*/ 261865 w 733822"/>
                  <a:gd name="connsiteY1" fmla="*/ 116694 h 221165"/>
                  <a:gd name="connsiteX2" fmla="*/ 1 w 733822"/>
                  <a:gd name="connsiteY2" fmla="*/ 0 h 221165"/>
                  <a:gd name="connsiteX3" fmla="*/ 464288 w 733822"/>
                  <a:gd name="connsiteY3" fmla="*/ 85393 h 221165"/>
                  <a:gd name="connsiteX4" fmla="*/ 733823 w 733822"/>
                  <a:gd name="connsiteY4" fmla="*/ 193559 h 221165"/>
                  <a:gd name="connsiteX0" fmla="*/ 928015 w 928014"/>
                  <a:gd name="connsiteY0" fmla="*/ 216500 h 233561"/>
                  <a:gd name="connsiteX1" fmla="*/ 32828 w 928014"/>
                  <a:gd name="connsiteY1" fmla="*/ 443 h 233561"/>
                  <a:gd name="connsiteX2" fmla="*/ 194193 w 928014"/>
                  <a:gd name="connsiteY2" fmla="*/ 22941 h 233561"/>
                  <a:gd name="connsiteX3" fmla="*/ 658480 w 928014"/>
                  <a:gd name="connsiteY3" fmla="*/ 108334 h 233561"/>
                  <a:gd name="connsiteX4" fmla="*/ 928015 w 928014"/>
                  <a:gd name="connsiteY4" fmla="*/ 216500 h 233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014" h="233561">
                    <a:moveTo>
                      <a:pt x="928015" y="216500"/>
                    </a:moveTo>
                    <a:cubicBezTo>
                      <a:pt x="837191" y="307324"/>
                      <a:pt x="161141" y="6254"/>
                      <a:pt x="32828" y="443"/>
                    </a:cubicBezTo>
                    <a:cubicBezTo>
                      <a:pt x="-95485" y="-5369"/>
                      <a:pt x="193708" y="48359"/>
                      <a:pt x="194193" y="22941"/>
                    </a:cubicBezTo>
                    <a:cubicBezTo>
                      <a:pt x="305331" y="26769"/>
                      <a:pt x="547342" y="104506"/>
                      <a:pt x="658480" y="108334"/>
                    </a:cubicBezTo>
                    <a:cubicBezTo>
                      <a:pt x="821067" y="196915"/>
                      <a:pt x="814327" y="210145"/>
                      <a:pt x="928015" y="216500"/>
                    </a:cubicBezTo>
                    <a:close/>
                  </a:path>
                </a:pathLst>
              </a:cu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80" name="TextBox 279"/>
            <p:cNvSpPr txBox="1"/>
            <p:nvPr/>
          </p:nvSpPr>
          <p:spPr>
            <a:xfrm>
              <a:off x="3086389" y="3716316"/>
              <a:ext cx="1176005" cy="411256"/>
            </a:xfrm>
            <a:prstGeom prst="rect">
              <a:avLst/>
            </a:prstGeom>
            <a:noFill/>
          </p:spPr>
          <p:txBody>
            <a:bodyPr wrap="square" rtlCol="0">
              <a:spAutoFit/>
            </a:bodyPr>
            <a:lstStyle/>
            <a:p>
              <a:pPr algn="ctr"/>
              <a:r>
                <a:rPr lang="fr-CH" sz="1400" dirty="0">
                  <a:solidFill>
                    <a:schemeClr val="bg2"/>
                  </a:solidFill>
                  <a:latin typeface="Optima" panose="02000603060000020004" pitchFamily="2" charset="0"/>
                </a:rPr>
                <a:t>WATER</a:t>
              </a:r>
              <a:endParaRPr lang="en-GB" sz="1400" dirty="0">
                <a:solidFill>
                  <a:schemeClr val="bg2"/>
                </a:solidFill>
                <a:latin typeface="Optima" panose="02000603060000020004" pitchFamily="2" charset="0"/>
              </a:endParaRPr>
            </a:p>
          </p:txBody>
        </p:sp>
      </p:grpSp>
      <p:grpSp>
        <p:nvGrpSpPr>
          <p:cNvPr id="8" name="Group 7"/>
          <p:cNvGrpSpPr/>
          <p:nvPr/>
        </p:nvGrpSpPr>
        <p:grpSpPr>
          <a:xfrm>
            <a:off x="152057" y="4117533"/>
            <a:ext cx="2208913" cy="1429201"/>
            <a:chOff x="152057" y="5340763"/>
            <a:chExt cx="2208913" cy="1429201"/>
          </a:xfrm>
        </p:grpSpPr>
        <p:sp>
          <p:nvSpPr>
            <p:cNvPr id="285" name="Oval 284"/>
            <p:cNvSpPr>
              <a:spLocks noChangeAspect="1"/>
            </p:cNvSpPr>
            <p:nvPr/>
          </p:nvSpPr>
          <p:spPr>
            <a:xfrm>
              <a:off x="541914" y="5340763"/>
              <a:ext cx="1429201" cy="142920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TextBox 285"/>
            <p:cNvSpPr txBox="1"/>
            <p:nvPr/>
          </p:nvSpPr>
          <p:spPr>
            <a:xfrm>
              <a:off x="152057" y="5450921"/>
              <a:ext cx="2208913" cy="307777"/>
            </a:xfrm>
            <a:prstGeom prst="rect">
              <a:avLst/>
            </a:prstGeom>
            <a:noFill/>
          </p:spPr>
          <p:txBody>
            <a:bodyPr wrap="square" rtlCol="0">
              <a:spAutoFit/>
            </a:bodyPr>
            <a:lstStyle/>
            <a:p>
              <a:pPr algn="ctr"/>
              <a:r>
                <a:rPr lang="fr-CH" sz="1400" dirty="0">
                  <a:solidFill>
                    <a:schemeClr val="bg2"/>
                  </a:solidFill>
                  <a:latin typeface="Optima" panose="02000603060000020004" pitchFamily="2" charset="0"/>
                </a:rPr>
                <a:t>CLOUD</a:t>
              </a:r>
              <a:endParaRPr lang="en-GB" sz="1400" dirty="0">
                <a:solidFill>
                  <a:schemeClr val="bg2"/>
                </a:solidFill>
                <a:latin typeface="Optima" panose="02000603060000020004" pitchFamily="2" charset="0"/>
              </a:endParaRPr>
            </a:p>
          </p:txBody>
        </p:sp>
        <p:grpSp>
          <p:nvGrpSpPr>
            <p:cNvPr id="287" name="Cloud"/>
            <p:cNvGrpSpPr/>
            <p:nvPr/>
          </p:nvGrpSpPr>
          <p:grpSpPr>
            <a:xfrm>
              <a:off x="847010" y="5649481"/>
              <a:ext cx="820189" cy="856739"/>
              <a:chOff x="3598596" y="-121150"/>
              <a:chExt cx="3900197" cy="4074001"/>
            </a:xfrm>
          </p:grpSpPr>
          <p:sp>
            <p:nvSpPr>
              <p:cNvPr id="288" name="Freeform 43"/>
              <p:cNvSpPr>
                <a:spLocks/>
              </p:cNvSpPr>
              <p:nvPr/>
            </p:nvSpPr>
            <p:spPr bwMode="auto">
              <a:xfrm rot="18343790">
                <a:off x="3511694" y="-34248"/>
                <a:ext cx="4074001" cy="3900197"/>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schemeClr>
                  </a:gs>
                  <a:gs pos="100000">
                    <a:schemeClr val="tx1">
                      <a:lumMod val="60000"/>
                      <a:lumOff val="40000"/>
                    </a:schemeClr>
                  </a:gs>
                  <a:gs pos="45000">
                    <a:schemeClr val="bg1">
                      <a:lumMod val="75000"/>
                    </a:schemeClr>
                  </a:gs>
                  <a:gs pos="94000">
                    <a:schemeClr val="tx1">
                      <a:lumMod val="60000"/>
                      <a:lumOff val="40000"/>
                    </a:schemeClr>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89" name="Freeform 44"/>
              <p:cNvSpPr>
                <a:spLocks/>
              </p:cNvSpPr>
              <p:nvPr/>
            </p:nvSpPr>
            <p:spPr bwMode="auto">
              <a:xfrm rot="18343790">
                <a:off x="3988650" y="2142115"/>
                <a:ext cx="1240693" cy="135253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90" name="Freeform 45"/>
              <p:cNvSpPr>
                <a:spLocks/>
              </p:cNvSpPr>
              <p:nvPr/>
            </p:nvSpPr>
            <p:spPr bwMode="auto">
              <a:xfrm rot="18343790">
                <a:off x="3363368" y="370786"/>
                <a:ext cx="2114420" cy="1205744"/>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schemeClr>
                  </a:gs>
                  <a:gs pos="94000">
                    <a:schemeClr val="bg1">
                      <a:lumMod val="85000"/>
                    </a:schemeClr>
                  </a:gs>
                </a:gsLst>
                <a:lin ang="162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91" name="Freeform 46"/>
              <p:cNvSpPr>
                <a:spLocks/>
              </p:cNvSpPr>
              <p:nvPr/>
            </p:nvSpPr>
            <p:spPr bwMode="auto">
              <a:xfrm rot="18343790">
                <a:off x="5913371" y="100722"/>
                <a:ext cx="1321075" cy="122321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schemeClr>
                  </a:gs>
                  <a:gs pos="100000">
                    <a:schemeClr val="bg1">
                      <a:lumMod val="65000"/>
                    </a:schemeClr>
                  </a:gs>
                </a:gsLst>
                <a:lin ang="198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92" name="Freeform 47"/>
              <p:cNvSpPr>
                <a:spLocks/>
              </p:cNvSpPr>
              <p:nvPr/>
            </p:nvSpPr>
            <p:spPr bwMode="auto">
              <a:xfrm rot="18343790">
                <a:off x="6123113" y="2031631"/>
                <a:ext cx="1537759" cy="1013523"/>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93" name="Freeform 48"/>
              <p:cNvSpPr>
                <a:spLocks/>
              </p:cNvSpPr>
              <p:nvPr/>
            </p:nvSpPr>
            <p:spPr bwMode="auto">
              <a:xfrm rot="18343790">
                <a:off x="4988045" y="978872"/>
                <a:ext cx="1691535" cy="1321075"/>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schemeClr>
                  </a:gs>
                  <a:gs pos="88000">
                    <a:schemeClr val="bg1"/>
                  </a:gs>
                </a:gsLst>
                <a:lin ang="18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sp>
        <p:nvSpPr>
          <p:cNvPr id="303" name="TextBox 302"/>
          <p:cNvSpPr txBox="1"/>
          <p:nvPr/>
        </p:nvSpPr>
        <p:spPr>
          <a:xfrm>
            <a:off x="7035385" y="2914198"/>
            <a:ext cx="1827118" cy="646331"/>
          </a:xfrm>
          <a:prstGeom prst="rect">
            <a:avLst/>
          </a:prstGeom>
          <a:noFill/>
        </p:spPr>
        <p:txBody>
          <a:bodyPr wrap="square" rtlCol="0">
            <a:spAutoFit/>
          </a:bodyPr>
          <a:lstStyle/>
          <a:p>
            <a:r>
              <a:rPr lang="en-GB" dirty="0"/>
              <a:t>indicate</a:t>
            </a:r>
            <a:r>
              <a:rPr lang="fr-CH" dirty="0"/>
              <a:t> </a:t>
            </a:r>
            <a:br>
              <a:rPr lang="fr-CH" dirty="0"/>
            </a:br>
            <a:r>
              <a:rPr lang="fr-CH" b="1" dirty="0"/>
              <a:t>cold surfaces</a:t>
            </a:r>
            <a:endParaRPr lang="en-GB" b="1" dirty="0"/>
          </a:p>
        </p:txBody>
      </p:sp>
      <p:sp>
        <p:nvSpPr>
          <p:cNvPr id="132" name="TextBox 131"/>
          <p:cNvSpPr txBox="1"/>
          <p:nvPr/>
        </p:nvSpPr>
        <p:spPr>
          <a:xfrm>
            <a:off x="4614256" y="4504150"/>
            <a:ext cx="4296364" cy="646331"/>
          </a:xfrm>
          <a:prstGeom prst="rect">
            <a:avLst/>
          </a:prstGeom>
          <a:noFill/>
        </p:spPr>
        <p:txBody>
          <a:bodyPr wrap="square" rtlCol="0">
            <a:spAutoFit/>
          </a:bodyPr>
          <a:lstStyle/>
          <a:p>
            <a:r>
              <a:rPr lang="en-GB" dirty="0"/>
              <a:t>might indicate</a:t>
            </a:r>
            <a:r>
              <a:rPr lang="fr-CH" dirty="0"/>
              <a:t> </a:t>
            </a:r>
            <a:r>
              <a:rPr lang="en-GB" b="1" dirty="0"/>
              <a:t>a leak of </a:t>
            </a:r>
            <a:br>
              <a:rPr lang="en-GB" b="1" dirty="0"/>
            </a:br>
            <a:r>
              <a:rPr lang="en-GB" b="1" dirty="0"/>
              <a:t>liquid or gaseous cryogens</a:t>
            </a:r>
          </a:p>
        </p:txBody>
      </p:sp>
      <p:grpSp>
        <p:nvGrpSpPr>
          <p:cNvPr id="138" name="Group 137"/>
          <p:cNvGrpSpPr/>
          <p:nvPr/>
        </p:nvGrpSpPr>
        <p:grpSpPr>
          <a:xfrm>
            <a:off x="2482322" y="4113122"/>
            <a:ext cx="2403177" cy="1429821"/>
            <a:chOff x="4857484" y="1887005"/>
            <a:chExt cx="2403177" cy="1429821"/>
          </a:xfrm>
        </p:grpSpPr>
        <p:sp>
          <p:nvSpPr>
            <p:cNvPr id="139" name="Oval 138"/>
            <p:cNvSpPr/>
            <p:nvPr/>
          </p:nvSpPr>
          <p:spPr>
            <a:xfrm>
              <a:off x="5344161" y="1887005"/>
              <a:ext cx="1429821" cy="142982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0" name="TextBox 139"/>
            <p:cNvSpPr txBox="1"/>
            <p:nvPr/>
          </p:nvSpPr>
          <p:spPr>
            <a:xfrm>
              <a:off x="4857484" y="2780722"/>
              <a:ext cx="2403177" cy="292388"/>
            </a:xfrm>
            <a:prstGeom prst="rect">
              <a:avLst/>
            </a:prstGeom>
            <a:noFill/>
          </p:spPr>
          <p:txBody>
            <a:bodyPr wrap="square" rtlCol="0">
              <a:spAutoFit/>
            </a:bodyPr>
            <a:lstStyle/>
            <a:p>
              <a:pPr algn="ctr"/>
              <a:r>
                <a:rPr lang="fr-CH" sz="1300" spc="-150" dirty="0">
                  <a:solidFill>
                    <a:schemeClr val="bg2"/>
                  </a:solidFill>
                  <a:latin typeface="Optima" panose="02000603060000020004" pitchFamily="2" charset="0"/>
                </a:rPr>
                <a:t>RUSHING  GAS</a:t>
              </a:r>
              <a:endParaRPr lang="en-GB" sz="1300" spc="-150" dirty="0">
                <a:solidFill>
                  <a:schemeClr val="bg2"/>
                </a:solidFill>
                <a:latin typeface="Optima" panose="02000603060000020004" pitchFamily="2" charset="0"/>
              </a:endParaRPr>
            </a:p>
          </p:txBody>
        </p:sp>
        <p:sp>
          <p:nvSpPr>
            <p:cNvPr id="141" name="TextBox 140"/>
            <p:cNvSpPr txBox="1"/>
            <p:nvPr/>
          </p:nvSpPr>
          <p:spPr>
            <a:xfrm>
              <a:off x="4857484" y="2013391"/>
              <a:ext cx="2403177" cy="292388"/>
            </a:xfrm>
            <a:prstGeom prst="rect">
              <a:avLst/>
            </a:prstGeom>
            <a:noFill/>
          </p:spPr>
          <p:txBody>
            <a:bodyPr wrap="square" rtlCol="0">
              <a:spAutoFit/>
            </a:bodyPr>
            <a:lstStyle/>
            <a:p>
              <a:pPr algn="ctr"/>
              <a:r>
                <a:rPr lang="fr-CH" sz="1300" spc="-150" dirty="0">
                  <a:solidFill>
                    <a:schemeClr val="bg2"/>
                  </a:solidFill>
                  <a:latin typeface="Optima" panose="02000603060000020004" pitchFamily="2" charset="0"/>
                </a:rPr>
                <a:t>NOISE  OF</a:t>
              </a:r>
              <a:endParaRPr lang="en-GB" sz="1300" spc="-150" dirty="0">
                <a:solidFill>
                  <a:schemeClr val="bg2"/>
                </a:solidFill>
                <a:latin typeface="Optima" panose="02000603060000020004" pitchFamily="2" charset="0"/>
              </a:endParaRPr>
            </a:p>
          </p:txBody>
        </p:sp>
        <p:grpSp>
          <p:nvGrpSpPr>
            <p:cNvPr id="142" name="Group 141"/>
            <p:cNvGrpSpPr/>
            <p:nvPr/>
          </p:nvGrpSpPr>
          <p:grpSpPr>
            <a:xfrm>
              <a:off x="5779015" y="2268330"/>
              <a:ext cx="572453" cy="571490"/>
              <a:chOff x="4028793" y="3350209"/>
              <a:chExt cx="572453" cy="571490"/>
            </a:xfrm>
          </p:grpSpPr>
          <p:grpSp>
            <p:nvGrpSpPr>
              <p:cNvPr id="143" name="Group 142"/>
              <p:cNvGrpSpPr/>
              <p:nvPr/>
            </p:nvGrpSpPr>
            <p:grpSpPr>
              <a:xfrm>
                <a:off x="4029756" y="3350209"/>
                <a:ext cx="571490" cy="571490"/>
                <a:chOff x="4159255" y="4046123"/>
                <a:chExt cx="571490" cy="571490"/>
              </a:xfrm>
            </p:grpSpPr>
            <p:pic>
              <p:nvPicPr>
                <p:cNvPr id="150" name="Picture 14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59255" y="4046123"/>
                  <a:ext cx="571490" cy="571490"/>
                </a:xfrm>
                <a:prstGeom prst="rect">
                  <a:avLst/>
                </a:prstGeom>
              </p:spPr>
            </p:pic>
            <p:sp>
              <p:nvSpPr>
                <p:cNvPr id="151" name="Rectangle 150"/>
                <p:cNvSpPr/>
                <p:nvPr/>
              </p:nvSpPr>
              <p:spPr>
                <a:xfrm>
                  <a:off x="4263432" y="4127500"/>
                  <a:ext cx="231775" cy="390525"/>
                </a:xfrm>
                <a:prstGeom prst="rect">
                  <a:avLst/>
                </a:prstGeom>
                <a:solidFill>
                  <a:srgbClr val="D4EA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4" name="Group 143"/>
              <p:cNvGrpSpPr/>
              <p:nvPr/>
            </p:nvGrpSpPr>
            <p:grpSpPr>
              <a:xfrm>
                <a:off x="4132354" y="3386275"/>
                <a:ext cx="236526" cy="481147"/>
                <a:chOff x="3378310" y="4032159"/>
                <a:chExt cx="574997" cy="1169664"/>
              </a:xfrm>
            </p:grpSpPr>
            <p:sp>
              <p:nvSpPr>
                <p:cNvPr id="146" name="Flowchart: Delay 16"/>
                <p:cNvSpPr/>
                <p:nvPr/>
              </p:nvSpPr>
              <p:spPr>
                <a:xfrm>
                  <a:off x="3378310" y="4032159"/>
                  <a:ext cx="574997" cy="1169664"/>
                </a:xfrm>
                <a:custGeom>
                  <a:avLst/>
                  <a:gdLst>
                    <a:gd name="connsiteX0" fmla="*/ 0 w 612648"/>
                    <a:gd name="connsiteY0" fmla="*/ 0 h 1028700"/>
                    <a:gd name="connsiteX1" fmla="*/ 306324 w 612648"/>
                    <a:gd name="connsiteY1" fmla="*/ 0 h 1028700"/>
                    <a:gd name="connsiteX2" fmla="*/ 612648 w 612648"/>
                    <a:gd name="connsiteY2" fmla="*/ 514350 h 1028700"/>
                    <a:gd name="connsiteX3" fmla="*/ 306324 w 612648"/>
                    <a:gd name="connsiteY3" fmla="*/ 1028700 h 1028700"/>
                    <a:gd name="connsiteX4" fmla="*/ 0 w 612648"/>
                    <a:gd name="connsiteY4" fmla="*/ 1028700 h 1028700"/>
                    <a:gd name="connsiteX5" fmla="*/ 0 w 612648"/>
                    <a:gd name="connsiteY5" fmla="*/ 0 h 1028700"/>
                    <a:gd name="connsiteX0" fmla="*/ 22225 w 612648"/>
                    <a:gd name="connsiteY0" fmla="*/ 19050 h 1028700"/>
                    <a:gd name="connsiteX1" fmla="*/ 306324 w 612648"/>
                    <a:gd name="connsiteY1" fmla="*/ 0 h 1028700"/>
                    <a:gd name="connsiteX2" fmla="*/ 612648 w 612648"/>
                    <a:gd name="connsiteY2" fmla="*/ 514350 h 1028700"/>
                    <a:gd name="connsiteX3" fmla="*/ 306324 w 612648"/>
                    <a:gd name="connsiteY3" fmla="*/ 1028700 h 1028700"/>
                    <a:gd name="connsiteX4" fmla="*/ 0 w 612648"/>
                    <a:gd name="connsiteY4" fmla="*/ 1028700 h 1028700"/>
                    <a:gd name="connsiteX5" fmla="*/ 22225 w 612648"/>
                    <a:gd name="connsiteY5" fmla="*/ 19050 h 1028700"/>
                    <a:gd name="connsiteX0" fmla="*/ 22225 w 612648"/>
                    <a:gd name="connsiteY0" fmla="*/ 19050 h 1028700"/>
                    <a:gd name="connsiteX1" fmla="*/ 306324 w 612648"/>
                    <a:gd name="connsiteY1" fmla="*/ 0 h 1028700"/>
                    <a:gd name="connsiteX2" fmla="*/ 612648 w 612648"/>
                    <a:gd name="connsiteY2" fmla="*/ 514350 h 1028700"/>
                    <a:gd name="connsiteX3" fmla="*/ 306324 w 612648"/>
                    <a:gd name="connsiteY3" fmla="*/ 1028700 h 1028700"/>
                    <a:gd name="connsiteX4" fmla="*/ 0 w 612648"/>
                    <a:gd name="connsiteY4" fmla="*/ 1028700 h 1028700"/>
                    <a:gd name="connsiteX5" fmla="*/ 22225 w 612648"/>
                    <a:gd name="connsiteY5" fmla="*/ 19050 h 1028700"/>
                    <a:gd name="connsiteX0" fmla="*/ 12700 w 603123"/>
                    <a:gd name="connsiteY0" fmla="*/ 1905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12700 w 603123"/>
                    <a:gd name="connsiteY5" fmla="*/ 19050 h 1028700"/>
                    <a:gd name="connsiteX0" fmla="*/ 12700 w 603123"/>
                    <a:gd name="connsiteY0" fmla="*/ 1905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12700 w 603123"/>
                    <a:gd name="connsiteY5" fmla="*/ 19050 h 1028700"/>
                    <a:gd name="connsiteX0" fmla="*/ 34925 w 603123"/>
                    <a:gd name="connsiteY0" fmla="*/ 31750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34925 w 603123"/>
                    <a:gd name="connsiteY5" fmla="*/ 317500 h 1028700"/>
                    <a:gd name="connsiteX0" fmla="*/ 34925 w 603123"/>
                    <a:gd name="connsiteY0" fmla="*/ 31750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34925 w 603123"/>
                    <a:gd name="connsiteY5" fmla="*/ 317500 h 1028700"/>
                    <a:gd name="connsiteX0" fmla="*/ 34925 w 603996"/>
                    <a:gd name="connsiteY0" fmla="*/ 317500 h 1165225"/>
                    <a:gd name="connsiteX1" fmla="*/ 296799 w 603996"/>
                    <a:gd name="connsiteY1" fmla="*/ 0 h 1165225"/>
                    <a:gd name="connsiteX2" fmla="*/ 603123 w 603996"/>
                    <a:gd name="connsiteY2" fmla="*/ 514350 h 1165225"/>
                    <a:gd name="connsiteX3" fmla="*/ 214249 w 603996"/>
                    <a:gd name="connsiteY3" fmla="*/ 1165225 h 1165225"/>
                    <a:gd name="connsiteX4" fmla="*/ 0 w 603996"/>
                    <a:gd name="connsiteY4" fmla="*/ 984250 h 1165225"/>
                    <a:gd name="connsiteX5" fmla="*/ 34925 w 603996"/>
                    <a:gd name="connsiteY5" fmla="*/ 317500 h 1165225"/>
                    <a:gd name="connsiteX0" fmla="*/ 0 w 569071"/>
                    <a:gd name="connsiteY0" fmla="*/ 317500 h 1165225"/>
                    <a:gd name="connsiteX1" fmla="*/ 261874 w 569071"/>
                    <a:gd name="connsiteY1" fmla="*/ 0 h 1165225"/>
                    <a:gd name="connsiteX2" fmla="*/ 568198 w 569071"/>
                    <a:gd name="connsiteY2" fmla="*/ 514350 h 1165225"/>
                    <a:gd name="connsiteX3" fmla="*/ 179324 w 569071"/>
                    <a:gd name="connsiteY3" fmla="*/ 1165225 h 1165225"/>
                    <a:gd name="connsiteX4" fmla="*/ 50800 w 569071"/>
                    <a:gd name="connsiteY4" fmla="*/ 971550 h 1165225"/>
                    <a:gd name="connsiteX5" fmla="*/ 0 w 569071"/>
                    <a:gd name="connsiteY5" fmla="*/ 317500 h 1165225"/>
                    <a:gd name="connsiteX0" fmla="*/ 0 w 553196"/>
                    <a:gd name="connsiteY0" fmla="*/ 149225 h 1165225"/>
                    <a:gd name="connsiteX1" fmla="*/ 245999 w 553196"/>
                    <a:gd name="connsiteY1" fmla="*/ 0 h 1165225"/>
                    <a:gd name="connsiteX2" fmla="*/ 552323 w 553196"/>
                    <a:gd name="connsiteY2" fmla="*/ 514350 h 1165225"/>
                    <a:gd name="connsiteX3" fmla="*/ 163449 w 553196"/>
                    <a:gd name="connsiteY3" fmla="*/ 1165225 h 1165225"/>
                    <a:gd name="connsiteX4" fmla="*/ 34925 w 553196"/>
                    <a:gd name="connsiteY4" fmla="*/ 971550 h 1165225"/>
                    <a:gd name="connsiteX5" fmla="*/ 0 w 553196"/>
                    <a:gd name="connsiteY5" fmla="*/ 149225 h 1165225"/>
                    <a:gd name="connsiteX0" fmla="*/ 0 w 574997"/>
                    <a:gd name="connsiteY0" fmla="*/ 153664 h 1169664"/>
                    <a:gd name="connsiteX1" fmla="*/ 245999 w 574997"/>
                    <a:gd name="connsiteY1" fmla="*/ 4439 h 1169664"/>
                    <a:gd name="connsiteX2" fmla="*/ 498473 w 574997"/>
                    <a:gd name="connsiteY2" fmla="*/ 79466 h 1169664"/>
                    <a:gd name="connsiteX3" fmla="*/ 552323 w 574997"/>
                    <a:gd name="connsiteY3" fmla="*/ 518789 h 1169664"/>
                    <a:gd name="connsiteX4" fmla="*/ 163449 w 574997"/>
                    <a:gd name="connsiteY4" fmla="*/ 1169664 h 1169664"/>
                    <a:gd name="connsiteX5" fmla="*/ 34925 w 574997"/>
                    <a:gd name="connsiteY5" fmla="*/ 975989 h 1169664"/>
                    <a:gd name="connsiteX6" fmla="*/ 0 w 574997"/>
                    <a:gd name="connsiteY6" fmla="*/ 153664 h 116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997" h="1169664">
                      <a:moveTo>
                        <a:pt x="0" y="153664"/>
                      </a:moveTo>
                      <a:cubicBezTo>
                        <a:pt x="57658" y="86989"/>
                        <a:pt x="143891" y="4439"/>
                        <a:pt x="245999" y="4439"/>
                      </a:cubicBezTo>
                      <a:cubicBezTo>
                        <a:pt x="313203" y="-5282"/>
                        <a:pt x="447419" y="-6259"/>
                        <a:pt x="498473" y="79466"/>
                      </a:cubicBezTo>
                      <a:cubicBezTo>
                        <a:pt x="549527" y="165191"/>
                        <a:pt x="608160" y="337089"/>
                        <a:pt x="552323" y="518789"/>
                      </a:cubicBezTo>
                      <a:cubicBezTo>
                        <a:pt x="496486" y="700489"/>
                        <a:pt x="332627" y="1169664"/>
                        <a:pt x="163449" y="1169664"/>
                      </a:cubicBezTo>
                      <a:cubicBezTo>
                        <a:pt x="64516" y="1154847"/>
                        <a:pt x="108458" y="1028906"/>
                        <a:pt x="34925" y="975989"/>
                      </a:cubicBezTo>
                      <a:lnTo>
                        <a:pt x="0" y="153664"/>
                      </a:lnTo>
                      <a:close/>
                    </a:path>
                  </a:pathLst>
                </a:cu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lowchart: Delay 16"/>
                <p:cNvSpPr/>
                <p:nvPr/>
              </p:nvSpPr>
              <p:spPr>
                <a:xfrm>
                  <a:off x="3470541" y="4142795"/>
                  <a:ext cx="412591" cy="839297"/>
                </a:xfrm>
                <a:custGeom>
                  <a:avLst/>
                  <a:gdLst>
                    <a:gd name="connsiteX0" fmla="*/ 0 w 612648"/>
                    <a:gd name="connsiteY0" fmla="*/ 0 h 1028700"/>
                    <a:gd name="connsiteX1" fmla="*/ 306324 w 612648"/>
                    <a:gd name="connsiteY1" fmla="*/ 0 h 1028700"/>
                    <a:gd name="connsiteX2" fmla="*/ 612648 w 612648"/>
                    <a:gd name="connsiteY2" fmla="*/ 514350 h 1028700"/>
                    <a:gd name="connsiteX3" fmla="*/ 306324 w 612648"/>
                    <a:gd name="connsiteY3" fmla="*/ 1028700 h 1028700"/>
                    <a:gd name="connsiteX4" fmla="*/ 0 w 612648"/>
                    <a:gd name="connsiteY4" fmla="*/ 1028700 h 1028700"/>
                    <a:gd name="connsiteX5" fmla="*/ 0 w 612648"/>
                    <a:gd name="connsiteY5" fmla="*/ 0 h 1028700"/>
                    <a:gd name="connsiteX0" fmla="*/ 22225 w 612648"/>
                    <a:gd name="connsiteY0" fmla="*/ 19050 h 1028700"/>
                    <a:gd name="connsiteX1" fmla="*/ 306324 w 612648"/>
                    <a:gd name="connsiteY1" fmla="*/ 0 h 1028700"/>
                    <a:gd name="connsiteX2" fmla="*/ 612648 w 612648"/>
                    <a:gd name="connsiteY2" fmla="*/ 514350 h 1028700"/>
                    <a:gd name="connsiteX3" fmla="*/ 306324 w 612648"/>
                    <a:gd name="connsiteY3" fmla="*/ 1028700 h 1028700"/>
                    <a:gd name="connsiteX4" fmla="*/ 0 w 612648"/>
                    <a:gd name="connsiteY4" fmla="*/ 1028700 h 1028700"/>
                    <a:gd name="connsiteX5" fmla="*/ 22225 w 612648"/>
                    <a:gd name="connsiteY5" fmla="*/ 19050 h 1028700"/>
                    <a:gd name="connsiteX0" fmla="*/ 22225 w 612648"/>
                    <a:gd name="connsiteY0" fmla="*/ 19050 h 1028700"/>
                    <a:gd name="connsiteX1" fmla="*/ 306324 w 612648"/>
                    <a:gd name="connsiteY1" fmla="*/ 0 h 1028700"/>
                    <a:gd name="connsiteX2" fmla="*/ 612648 w 612648"/>
                    <a:gd name="connsiteY2" fmla="*/ 514350 h 1028700"/>
                    <a:gd name="connsiteX3" fmla="*/ 306324 w 612648"/>
                    <a:gd name="connsiteY3" fmla="*/ 1028700 h 1028700"/>
                    <a:gd name="connsiteX4" fmla="*/ 0 w 612648"/>
                    <a:gd name="connsiteY4" fmla="*/ 1028700 h 1028700"/>
                    <a:gd name="connsiteX5" fmla="*/ 22225 w 612648"/>
                    <a:gd name="connsiteY5" fmla="*/ 19050 h 1028700"/>
                    <a:gd name="connsiteX0" fmla="*/ 12700 w 603123"/>
                    <a:gd name="connsiteY0" fmla="*/ 1905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12700 w 603123"/>
                    <a:gd name="connsiteY5" fmla="*/ 19050 h 1028700"/>
                    <a:gd name="connsiteX0" fmla="*/ 12700 w 603123"/>
                    <a:gd name="connsiteY0" fmla="*/ 1905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12700 w 603123"/>
                    <a:gd name="connsiteY5" fmla="*/ 19050 h 1028700"/>
                    <a:gd name="connsiteX0" fmla="*/ 34925 w 603123"/>
                    <a:gd name="connsiteY0" fmla="*/ 31750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34925 w 603123"/>
                    <a:gd name="connsiteY5" fmla="*/ 317500 h 1028700"/>
                    <a:gd name="connsiteX0" fmla="*/ 34925 w 603123"/>
                    <a:gd name="connsiteY0" fmla="*/ 31750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34925 w 603123"/>
                    <a:gd name="connsiteY5" fmla="*/ 317500 h 1028700"/>
                    <a:gd name="connsiteX0" fmla="*/ 34925 w 603996"/>
                    <a:gd name="connsiteY0" fmla="*/ 317500 h 1165225"/>
                    <a:gd name="connsiteX1" fmla="*/ 296799 w 603996"/>
                    <a:gd name="connsiteY1" fmla="*/ 0 h 1165225"/>
                    <a:gd name="connsiteX2" fmla="*/ 603123 w 603996"/>
                    <a:gd name="connsiteY2" fmla="*/ 514350 h 1165225"/>
                    <a:gd name="connsiteX3" fmla="*/ 214249 w 603996"/>
                    <a:gd name="connsiteY3" fmla="*/ 1165225 h 1165225"/>
                    <a:gd name="connsiteX4" fmla="*/ 0 w 603996"/>
                    <a:gd name="connsiteY4" fmla="*/ 984250 h 1165225"/>
                    <a:gd name="connsiteX5" fmla="*/ 34925 w 603996"/>
                    <a:gd name="connsiteY5" fmla="*/ 317500 h 1165225"/>
                    <a:gd name="connsiteX0" fmla="*/ 0 w 569071"/>
                    <a:gd name="connsiteY0" fmla="*/ 317500 h 1165225"/>
                    <a:gd name="connsiteX1" fmla="*/ 261874 w 569071"/>
                    <a:gd name="connsiteY1" fmla="*/ 0 h 1165225"/>
                    <a:gd name="connsiteX2" fmla="*/ 568198 w 569071"/>
                    <a:gd name="connsiteY2" fmla="*/ 514350 h 1165225"/>
                    <a:gd name="connsiteX3" fmla="*/ 179324 w 569071"/>
                    <a:gd name="connsiteY3" fmla="*/ 1165225 h 1165225"/>
                    <a:gd name="connsiteX4" fmla="*/ 50800 w 569071"/>
                    <a:gd name="connsiteY4" fmla="*/ 971550 h 1165225"/>
                    <a:gd name="connsiteX5" fmla="*/ 0 w 569071"/>
                    <a:gd name="connsiteY5" fmla="*/ 317500 h 1165225"/>
                    <a:gd name="connsiteX0" fmla="*/ 0 w 553196"/>
                    <a:gd name="connsiteY0" fmla="*/ 149225 h 1165225"/>
                    <a:gd name="connsiteX1" fmla="*/ 245999 w 553196"/>
                    <a:gd name="connsiteY1" fmla="*/ 0 h 1165225"/>
                    <a:gd name="connsiteX2" fmla="*/ 552323 w 553196"/>
                    <a:gd name="connsiteY2" fmla="*/ 514350 h 1165225"/>
                    <a:gd name="connsiteX3" fmla="*/ 163449 w 553196"/>
                    <a:gd name="connsiteY3" fmla="*/ 1165225 h 1165225"/>
                    <a:gd name="connsiteX4" fmla="*/ 34925 w 553196"/>
                    <a:gd name="connsiteY4" fmla="*/ 971550 h 1165225"/>
                    <a:gd name="connsiteX5" fmla="*/ 0 w 553196"/>
                    <a:gd name="connsiteY5" fmla="*/ 149225 h 1165225"/>
                    <a:gd name="connsiteX0" fmla="*/ 0 w 574997"/>
                    <a:gd name="connsiteY0" fmla="*/ 153664 h 1169664"/>
                    <a:gd name="connsiteX1" fmla="*/ 245999 w 574997"/>
                    <a:gd name="connsiteY1" fmla="*/ 4439 h 1169664"/>
                    <a:gd name="connsiteX2" fmla="*/ 498473 w 574997"/>
                    <a:gd name="connsiteY2" fmla="*/ 79466 h 1169664"/>
                    <a:gd name="connsiteX3" fmla="*/ 552323 w 574997"/>
                    <a:gd name="connsiteY3" fmla="*/ 518789 h 1169664"/>
                    <a:gd name="connsiteX4" fmla="*/ 163449 w 574997"/>
                    <a:gd name="connsiteY4" fmla="*/ 1169664 h 1169664"/>
                    <a:gd name="connsiteX5" fmla="*/ 34925 w 574997"/>
                    <a:gd name="connsiteY5" fmla="*/ 975989 h 1169664"/>
                    <a:gd name="connsiteX6" fmla="*/ 0 w 574997"/>
                    <a:gd name="connsiteY6" fmla="*/ 153664 h 116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997" h="1169664">
                      <a:moveTo>
                        <a:pt x="0" y="153664"/>
                      </a:moveTo>
                      <a:cubicBezTo>
                        <a:pt x="57658" y="86989"/>
                        <a:pt x="143891" y="4439"/>
                        <a:pt x="245999" y="4439"/>
                      </a:cubicBezTo>
                      <a:cubicBezTo>
                        <a:pt x="313203" y="-5282"/>
                        <a:pt x="447419" y="-6259"/>
                        <a:pt x="498473" y="79466"/>
                      </a:cubicBezTo>
                      <a:cubicBezTo>
                        <a:pt x="549527" y="165191"/>
                        <a:pt x="608160" y="337089"/>
                        <a:pt x="552323" y="518789"/>
                      </a:cubicBezTo>
                      <a:cubicBezTo>
                        <a:pt x="496486" y="700489"/>
                        <a:pt x="332627" y="1169664"/>
                        <a:pt x="163449" y="1169664"/>
                      </a:cubicBezTo>
                      <a:cubicBezTo>
                        <a:pt x="64516" y="1154847"/>
                        <a:pt x="108458" y="1028906"/>
                        <a:pt x="34925" y="975989"/>
                      </a:cubicBezTo>
                      <a:lnTo>
                        <a:pt x="0" y="153664"/>
                      </a:lnTo>
                      <a:close/>
                    </a:path>
                  </a:pathLst>
                </a:cu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8" name="Freeform 147"/>
                <p:cNvSpPr/>
                <p:nvPr/>
              </p:nvSpPr>
              <p:spPr>
                <a:xfrm rot="1112272">
                  <a:off x="3438457" y="4496392"/>
                  <a:ext cx="170194" cy="293607"/>
                </a:xfrm>
                <a:custGeom>
                  <a:avLst/>
                  <a:gdLst>
                    <a:gd name="connsiteX0" fmla="*/ 12282 w 220387"/>
                    <a:gd name="connsiteY0" fmla="*/ 24165 h 314820"/>
                    <a:gd name="connsiteX1" fmla="*/ 120139 w 220387"/>
                    <a:gd name="connsiteY1" fmla="*/ 0 h 314820"/>
                    <a:gd name="connsiteX2" fmla="*/ 220103 w 220387"/>
                    <a:gd name="connsiteY2" fmla="*/ 147582 h 314820"/>
                    <a:gd name="connsiteX3" fmla="*/ 135688 w 220387"/>
                    <a:gd name="connsiteY3" fmla="*/ 312992 h 314820"/>
                    <a:gd name="connsiteX4" fmla="*/ 132050 w 220387"/>
                    <a:gd name="connsiteY4" fmla="*/ 314820 h 314820"/>
                    <a:gd name="connsiteX5" fmla="*/ 0 w 220387"/>
                    <a:gd name="connsiteY5" fmla="*/ 31402 h 31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387" h="314820">
                      <a:moveTo>
                        <a:pt x="12282" y="24165"/>
                      </a:moveTo>
                      <a:cubicBezTo>
                        <a:pt x="44155" y="10729"/>
                        <a:pt x="95148" y="0"/>
                        <a:pt x="120139" y="0"/>
                      </a:cubicBezTo>
                      <a:cubicBezTo>
                        <a:pt x="175348" y="0"/>
                        <a:pt x="224593" y="91859"/>
                        <a:pt x="220103" y="147582"/>
                      </a:cubicBezTo>
                      <a:cubicBezTo>
                        <a:pt x="216736" y="189374"/>
                        <a:pt x="178092" y="273527"/>
                        <a:pt x="135688" y="312992"/>
                      </a:cubicBezTo>
                      <a:lnTo>
                        <a:pt x="132050" y="314820"/>
                      </a:lnTo>
                      <a:lnTo>
                        <a:pt x="0" y="31402"/>
                      </a:lnTo>
                      <a:close/>
                    </a:path>
                  </a:pathLst>
                </a:cu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9" name="Flowchart: Delay 16"/>
                <p:cNvSpPr/>
                <p:nvPr/>
              </p:nvSpPr>
              <p:spPr>
                <a:xfrm rot="1352987">
                  <a:off x="3395298" y="4528936"/>
                  <a:ext cx="150485" cy="247225"/>
                </a:xfrm>
                <a:custGeom>
                  <a:avLst/>
                  <a:gdLst>
                    <a:gd name="connsiteX0" fmla="*/ 0 w 612648"/>
                    <a:gd name="connsiteY0" fmla="*/ 0 h 1028700"/>
                    <a:gd name="connsiteX1" fmla="*/ 306324 w 612648"/>
                    <a:gd name="connsiteY1" fmla="*/ 0 h 1028700"/>
                    <a:gd name="connsiteX2" fmla="*/ 612648 w 612648"/>
                    <a:gd name="connsiteY2" fmla="*/ 514350 h 1028700"/>
                    <a:gd name="connsiteX3" fmla="*/ 306324 w 612648"/>
                    <a:gd name="connsiteY3" fmla="*/ 1028700 h 1028700"/>
                    <a:gd name="connsiteX4" fmla="*/ 0 w 612648"/>
                    <a:gd name="connsiteY4" fmla="*/ 1028700 h 1028700"/>
                    <a:gd name="connsiteX5" fmla="*/ 0 w 612648"/>
                    <a:gd name="connsiteY5" fmla="*/ 0 h 1028700"/>
                    <a:gd name="connsiteX0" fmla="*/ 22225 w 612648"/>
                    <a:gd name="connsiteY0" fmla="*/ 19050 h 1028700"/>
                    <a:gd name="connsiteX1" fmla="*/ 306324 w 612648"/>
                    <a:gd name="connsiteY1" fmla="*/ 0 h 1028700"/>
                    <a:gd name="connsiteX2" fmla="*/ 612648 w 612648"/>
                    <a:gd name="connsiteY2" fmla="*/ 514350 h 1028700"/>
                    <a:gd name="connsiteX3" fmla="*/ 306324 w 612648"/>
                    <a:gd name="connsiteY3" fmla="*/ 1028700 h 1028700"/>
                    <a:gd name="connsiteX4" fmla="*/ 0 w 612648"/>
                    <a:gd name="connsiteY4" fmla="*/ 1028700 h 1028700"/>
                    <a:gd name="connsiteX5" fmla="*/ 22225 w 612648"/>
                    <a:gd name="connsiteY5" fmla="*/ 19050 h 1028700"/>
                    <a:gd name="connsiteX0" fmla="*/ 22225 w 612648"/>
                    <a:gd name="connsiteY0" fmla="*/ 19050 h 1028700"/>
                    <a:gd name="connsiteX1" fmla="*/ 306324 w 612648"/>
                    <a:gd name="connsiteY1" fmla="*/ 0 h 1028700"/>
                    <a:gd name="connsiteX2" fmla="*/ 612648 w 612648"/>
                    <a:gd name="connsiteY2" fmla="*/ 514350 h 1028700"/>
                    <a:gd name="connsiteX3" fmla="*/ 306324 w 612648"/>
                    <a:gd name="connsiteY3" fmla="*/ 1028700 h 1028700"/>
                    <a:gd name="connsiteX4" fmla="*/ 0 w 612648"/>
                    <a:gd name="connsiteY4" fmla="*/ 1028700 h 1028700"/>
                    <a:gd name="connsiteX5" fmla="*/ 22225 w 612648"/>
                    <a:gd name="connsiteY5" fmla="*/ 19050 h 1028700"/>
                    <a:gd name="connsiteX0" fmla="*/ 12700 w 603123"/>
                    <a:gd name="connsiteY0" fmla="*/ 1905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12700 w 603123"/>
                    <a:gd name="connsiteY5" fmla="*/ 19050 h 1028700"/>
                    <a:gd name="connsiteX0" fmla="*/ 12700 w 603123"/>
                    <a:gd name="connsiteY0" fmla="*/ 1905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12700 w 603123"/>
                    <a:gd name="connsiteY5" fmla="*/ 19050 h 1028700"/>
                    <a:gd name="connsiteX0" fmla="*/ 34925 w 603123"/>
                    <a:gd name="connsiteY0" fmla="*/ 31750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34925 w 603123"/>
                    <a:gd name="connsiteY5" fmla="*/ 317500 h 1028700"/>
                    <a:gd name="connsiteX0" fmla="*/ 34925 w 603123"/>
                    <a:gd name="connsiteY0" fmla="*/ 317500 h 1028700"/>
                    <a:gd name="connsiteX1" fmla="*/ 296799 w 603123"/>
                    <a:gd name="connsiteY1" fmla="*/ 0 h 1028700"/>
                    <a:gd name="connsiteX2" fmla="*/ 603123 w 603123"/>
                    <a:gd name="connsiteY2" fmla="*/ 514350 h 1028700"/>
                    <a:gd name="connsiteX3" fmla="*/ 296799 w 603123"/>
                    <a:gd name="connsiteY3" fmla="*/ 1028700 h 1028700"/>
                    <a:gd name="connsiteX4" fmla="*/ 0 w 603123"/>
                    <a:gd name="connsiteY4" fmla="*/ 984250 h 1028700"/>
                    <a:gd name="connsiteX5" fmla="*/ 34925 w 603123"/>
                    <a:gd name="connsiteY5" fmla="*/ 317500 h 1028700"/>
                    <a:gd name="connsiteX0" fmla="*/ 34925 w 603996"/>
                    <a:gd name="connsiteY0" fmla="*/ 317500 h 1165225"/>
                    <a:gd name="connsiteX1" fmla="*/ 296799 w 603996"/>
                    <a:gd name="connsiteY1" fmla="*/ 0 h 1165225"/>
                    <a:gd name="connsiteX2" fmla="*/ 603123 w 603996"/>
                    <a:gd name="connsiteY2" fmla="*/ 514350 h 1165225"/>
                    <a:gd name="connsiteX3" fmla="*/ 214249 w 603996"/>
                    <a:gd name="connsiteY3" fmla="*/ 1165225 h 1165225"/>
                    <a:gd name="connsiteX4" fmla="*/ 0 w 603996"/>
                    <a:gd name="connsiteY4" fmla="*/ 984250 h 1165225"/>
                    <a:gd name="connsiteX5" fmla="*/ 34925 w 603996"/>
                    <a:gd name="connsiteY5" fmla="*/ 317500 h 1165225"/>
                    <a:gd name="connsiteX0" fmla="*/ 0 w 569071"/>
                    <a:gd name="connsiteY0" fmla="*/ 317500 h 1165225"/>
                    <a:gd name="connsiteX1" fmla="*/ 261874 w 569071"/>
                    <a:gd name="connsiteY1" fmla="*/ 0 h 1165225"/>
                    <a:gd name="connsiteX2" fmla="*/ 568198 w 569071"/>
                    <a:gd name="connsiteY2" fmla="*/ 514350 h 1165225"/>
                    <a:gd name="connsiteX3" fmla="*/ 179324 w 569071"/>
                    <a:gd name="connsiteY3" fmla="*/ 1165225 h 1165225"/>
                    <a:gd name="connsiteX4" fmla="*/ 50800 w 569071"/>
                    <a:gd name="connsiteY4" fmla="*/ 971550 h 1165225"/>
                    <a:gd name="connsiteX5" fmla="*/ 0 w 569071"/>
                    <a:gd name="connsiteY5" fmla="*/ 317500 h 1165225"/>
                    <a:gd name="connsiteX0" fmla="*/ 0 w 710725"/>
                    <a:gd name="connsiteY0" fmla="*/ 133152 h 1165225"/>
                    <a:gd name="connsiteX1" fmla="*/ 403528 w 710725"/>
                    <a:gd name="connsiteY1" fmla="*/ 0 h 1165225"/>
                    <a:gd name="connsiteX2" fmla="*/ 709852 w 710725"/>
                    <a:gd name="connsiteY2" fmla="*/ 514350 h 1165225"/>
                    <a:gd name="connsiteX3" fmla="*/ 320978 w 710725"/>
                    <a:gd name="connsiteY3" fmla="*/ 1165225 h 1165225"/>
                    <a:gd name="connsiteX4" fmla="*/ 192454 w 710725"/>
                    <a:gd name="connsiteY4" fmla="*/ 971550 h 1165225"/>
                    <a:gd name="connsiteX5" fmla="*/ 0 w 710725"/>
                    <a:gd name="connsiteY5" fmla="*/ 133152 h 116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725" h="1165225">
                      <a:moveTo>
                        <a:pt x="0" y="133152"/>
                      </a:moveTo>
                      <a:cubicBezTo>
                        <a:pt x="57658" y="66477"/>
                        <a:pt x="301420" y="0"/>
                        <a:pt x="403528" y="0"/>
                      </a:cubicBezTo>
                      <a:cubicBezTo>
                        <a:pt x="572706" y="0"/>
                        <a:pt x="723610" y="320146"/>
                        <a:pt x="709852" y="514350"/>
                      </a:cubicBezTo>
                      <a:cubicBezTo>
                        <a:pt x="696094" y="708554"/>
                        <a:pt x="490156" y="1165225"/>
                        <a:pt x="320978" y="1165225"/>
                      </a:cubicBezTo>
                      <a:cubicBezTo>
                        <a:pt x="222045" y="1150408"/>
                        <a:pt x="265987" y="1024467"/>
                        <a:pt x="192454" y="971550"/>
                      </a:cubicBezTo>
                      <a:lnTo>
                        <a:pt x="0" y="133152"/>
                      </a:lnTo>
                      <a:close/>
                    </a:path>
                  </a:pathLst>
                </a:cu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5" name="Freeform 144"/>
              <p:cNvSpPr/>
              <p:nvPr/>
            </p:nvSpPr>
            <p:spPr>
              <a:xfrm rot="10641445">
                <a:off x="4028793" y="3417766"/>
                <a:ext cx="116479" cy="453263"/>
              </a:xfrm>
              <a:custGeom>
                <a:avLst/>
                <a:gdLst>
                  <a:gd name="connsiteX0" fmla="*/ 0 w 116479"/>
                  <a:gd name="connsiteY0" fmla="*/ 453263 h 453263"/>
                  <a:gd name="connsiteX1" fmla="*/ 0 w 116479"/>
                  <a:gd name="connsiteY1" fmla="*/ 630 h 453263"/>
                  <a:gd name="connsiteX2" fmla="*/ 6245 w 116479"/>
                  <a:gd name="connsiteY2" fmla="*/ 0 h 453263"/>
                  <a:gd name="connsiteX3" fmla="*/ 41920 w 116479"/>
                  <a:gd name="connsiteY3" fmla="*/ 32311 h 453263"/>
                  <a:gd name="connsiteX4" fmla="*/ 116170 w 116479"/>
                  <a:gd name="connsiteY4" fmla="*/ 237903 h 453263"/>
                  <a:gd name="connsiteX5" fmla="*/ 23298 w 116479"/>
                  <a:gd name="connsiteY5" fmla="*/ 435781 h 45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479" h="453263">
                    <a:moveTo>
                      <a:pt x="0" y="453263"/>
                    </a:moveTo>
                    <a:lnTo>
                      <a:pt x="0" y="630"/>
                    </a:lnTo>
                    <a:lnTo>
                      <a:pt x="6245" y="0"/>
                    </a:lnTo>
                    <a:lnTo>
                      <a:pt x="41920" y="32311"/>
                    </a:lnTo>
                    <a:cubicBezTo>
                      <a:pt x="91165" y="86322"/>
                      <a:pt x="119806" y="159120"/>
                      <a:pt x="116170" y="237903"/>
                    </a:cubicBezTo>
                    <a:cubicBezTo>
                      <a:pt x="112534" y="316686"/>
                      <a:pt x="77309" y="386536"/>
                      <a:pt x="23298" y="435781"/>
                    </a:cubicBezTo>
                    <a:close/>
                  </a:path>
                </a:pathLst>
              </a:cu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37" name="Group 136"/>
          <p:cNvGrpSpPr/>
          <p:nvPr/>
        </p:nvGrpSpPr>
        <p:grpSpPr>
          <a:xfrm>
            <a:off x="547175" y="2519151"/>
            <a:ext cx="1429200" cy="1429201"/>
            <a:chOff x="2782800" y="1534672"/>
            <a:chExt cx="1429200" cy="1429201"/>
          </a:xfrm>
        </p:grpSpPr>
        <p:sp>
          <p:nvSpPr>
            <p:cNvPr id="153" name="Oval 152"/>
            <p:cNvSpPr/>
            <p:nvPr/>
          </p:nvSpPr>
          <p:spPr>
            <a:xfrm>
              <a:off x="2782800" y="1534672"/>
              <a:ext cx="1429200" cy="142920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4" name="TextBox 153"/>
            <p:cNvSpPr txBox="1"/>
            <p:nvPr/>
          </p:nvSpPr>
          <p:spPr>
            <a:xfrm>
              <a:off x="3028987" y="1606534"/>
              <a:ext cx="936827" cy="438450"/>
            </a:xfrm>
            <a:prstGeom prst="rect">
              <a:avLst/>
            </a:prstGeom>
            <a:noFill/>
          </p:spPr>
          <p:txBody>
            <a:bodyPr wrap="square" rtlCol="0">
              <a:spAutoFit/>
            </a:bodyPr>
            <a:lstStyle/>
            <a:p>
              <a:pPr algn="ctr"/>
              <a:r>
                <a:rPr lang="fr-CH" sz="1400" dirty="0">
                  <a:solidFill>
                    <a:schemeClr val="bg2"/>
                  </a:solidFill>
                  <a:latin typeface="Optima" panose="02000603060000020004" pitchFamily="2" charset="0"/>
                </a:rPr>
                <a:t>ICE</a:t>
              </a:r>
              <a:endParaRPr lang="en-GB" sz="1400" dirty="0">
                <a:solidFill>
                  <a:schemeClr val="bg2"/>
                </a:solidFill>
                <a:latin typeface="Optima" panose="02000603060000020004" pitchFamily="2" charset="0"/>
              </a:endParaRPr>
            </a:p>
          </p:txBody>
        </p:sp>
        <p:grpSp>
          <p:nvGrpSpPr>
            <p:cNvPr id="155" name="Group 154"/>
            <p:cNvGrpSpPr/>
            <p:nvPr/>
          </p:nvGrpSpPr>
          <p:grpSpPr>
            <a:xfrm>
              <a:off x="3162828" y="1890426"/>
              <a:ext cx="660120" cy="800461"/>
              <a:chOff x="1750943" y="3543958"/>
              <a:chExt cx="540000" cy="654804"/>
            </a:xfrm>
          </p:grpSpPr>
          <p:cxnSp>
            <p:nvCxnSpPr>
              <p:cNvPr id="156" name="Straight Connector 155"/>
              <p:cNvCxnSpPr/>
              <p:nvPr/>
            </p:nvCxnSpPr>
            <p:spPr>
              <a:xfrm rot="10860000" flipV="1">
                <a:off x="1750943" y="3629089"/>
                <a:ext cx="358904" cy="191437"/>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rot="10860000" flipV="1">
                <a:off x="1932039" y="3914989"/>
                <a:ext cx="358904" cy="191437"/>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rot="3300000" flipV="1">
                <a:off x="1931797" y="3627692"/>
                <a:ext cx="358905" cy="191437"/>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rot="3300000" flipV="1">
                <a:off x="1773052" y="3923591"/>
                <a:ext cx="358905" cy="191437"/>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7020000" flipV="1">
                <a:off x="1681691" y="3772550"/>
                <a:ext cx="358905" cy="191437"/>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rot="7020000" flipV="1">
                <a:off x="2004751" y="3769603"/>
                <a:ext cx="358905" cy="191437"/>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2021407" y="3566148"/>
                <a:ext cx="3816" cy="114599"/>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a:off x="2023316" y="4048173"/>
                <a:ext cx="3816" cy="114599"/>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rot="18480000">
                <a:off x="1811146" y="3671509"/>
                <a:ext cx="3816" cy="114599"/>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rot="18480000">
                <a:off x="2220505" y="3942174"/>
                <a:ext cx="3816" cy="114599"/>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rot="3660000">
                <a:off x="2226292" y="3671882"/>
                <a:ext cx="3816" cy="114599"/>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rot="3660000">
                <a:off x="1813621" y="3949506"/>
                <a:ext cx="3816" cy="114599"/>
              </a:xfrm>
              <a:prstGeom prst="line">
                <a:avLst/>
              </a:prstGeom>
              <a:ln w="60325" cap="rnd">
                <a:solidFill>
                  <a:schemeClr val="accent6">
                    <a:lumMod val="25000"/>
                    <a:lumOff val="75000"/>
                  </a:schemeClr>
                </a:solidFill>
              </a:ln>
            </p:spPr>
            <p:style>
              <a:lnRef idx="1">
                <a:schemeClr val="accent1"/>
              </a:lnRef>
              <a:fillRef idx="0">
                <a:schemeClr val="accent1"/>
              </a:fillRef>
              <a:effectRef idx="0">
                <a:schemeClr val="accent1"/>
              </a:effectRef>
              <a:fontRef idx="minor">
                <a:schemeClr val="tx1"/>
              </a:fontRef>
            </p:style>
          </p:cxnSp>
        </p:grpSp>
      </p:grpSp>
      <p:sp>
        <p:nvSpPr>
          <p:cNvPr id="7" name="TextBox 6"/>
          <p:cNvSpPr txBox="1"/>
          <p:nvPr/>
        </p:nvSpPr>
        <p:spPr>
          <a:xfrm>
            <a:off x="2190939" y="2964280"/>
            <a:ext cx="552261" cy="369332"/>
          </a:xfrm>
          <a:prstGeom prst="rect">
            <a:avLst/>
          </a:prstGeom>
          <a:noFill/>
        </p:spPr>
        <p:txBody>
          <a:bodyPr wrap="square" rtlCol="0">
            <a:spAutoFit/>
          </a:bodyPr>
          <a:lstStyle/>
          <a:p>
            <a:r>
              <a:rPr lang="fr-CH" b="1" dirty="0">
                <a:solidFill>
                  <a:schemeClr val="accent5"/>
                </a:solidFill>
              </a:rPr>
              <a:t>OR</a:t>
            </a:r>
            <a:endParaRPr lang="en-GB" b="1" dirty="0">
              <a:solidFill>
                <a:schemeClr val="accent5"/>
              </a:solidFill>
            </a:endParaRPr>
          </a:p>
        </p:txBody>
      </p:sp>
      <p:sp>
        <p:nvSpPr>
          <p:cNvPr id="168" name="TextBox 167"/>
          <p:cNvSpPr txBox="1"/>
          <p:nvPr/>
        </p:nvSpPr>
        <p:spPr>
          <a:xfrm>
            <a:off x="4608522" y="2964280"/>
            <a:ext cx="552261" cy="369332"/>
          </a:xfrm>
          <a:prstGeom prst="rect">
            <a:avLst/>
          </a:prstGeom>
          <a:noFill/>
        </p:spPr>
        <p:txBody>
          <a:bodyPr wrap="square" rtlCol="0">
            <a:spAutoFit/>
          </a:bodyPr>
          <a:lstStyle/>
          <a:p>
            <a:r>
              <a:rPr lang="fr-CH" b="1" dirty="0">
                <a:solidFill>
                  <a:schemeClr val="accent5"/>
                </a:solidFill>
              </a:rPr>
              <a:t>OR</a:t>
            </a:r>
            <a:endParaRPr lang="en-GB" b="1" dirty="0">
              <a:solidFill>
                <a:schemeClr val="accent5"/>
              </a:solidFill>
            </a:endParaRPr>
          </a:p>
        </p:txBody>
      </p:sp>
      <p:sp>
        <p:nvSpPr>
          <p:cNvPr id="169" name="TextBox 168"/>
          <p:cNvSpPr txBox="1"/>
          <p:nvPr/>
        </p:nvSpPr>
        <p:spPr>
          <a:xfrm>
            <a:off x="2190939" y="4651039"/>
            <a:ext cx="552261" cy="369332"/>
          </a:xfrm>
          <a:prstGeom prst="rect">
            <a:avLst/>
          </a:prstGeom>
          <a:noFill/>
        </p:spPr>
        <p:txBody>
          <a:bodyPr wrap="square" rtlCol="0">
            <a:spAutoFit/>
          </a:bodyPr>
          <a:lstStyle/>
          <a:p>
            <a:r>
              <a:rPr lang="fr-CH" b="1" dirty="0">
                <a:solidFill>
                  <a:schemeClr val="accent5"/>
                </a:solidFill>
              </a:rPr>
              <a:t>OR</a:t>
            </a:r>
            <a:endParaRPr lang="en-GB" b="1" dirty="0">
              <a:solidFill>
                <a:schemeClr val="accent5"/>
              </a:solidFill>
            </a:endParaRPr>
          </a:p>
        </p:txBody>
      </p:sp>
      <p:cxnSp>
        <p:nvCxnSpPr>
          <p:cNvPr id="10" name="Straight Connector 9"/>
          <p:cNvCxnSpPr/>
          <p:nvPr/>
        </p:nvCxnSpPr>
        <p:spPr>
          <a:xfrm flipH="1">
            <a:off x="468156" y="4032943"/>
            <a:ext cx="820768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8" name="Rounded Rectangle 87">
            <a:hlinkClick r:id="rId5"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9" name="Group 88"/>
          <p:cNvGrpSpPr/>
          <p:nvPr/>
        </p:nvGrpSpPr>
        <p:grpSpPr>
          <a:xfrm>
            <a:off x="7673082" y="6410237"/>
            <a:ext cx="550908" cy="255374"/>
            <a:chOff x="5734039" y="2822914"/>
            <a:chExt cx="550908" cy="255374"/>
          </a:xfrm>
        </p:grpSpPr>
        <p:grpSp>
          <p:nvGrpSpPr>
            <p:cNvPr id="90" name="Group 89"/>
            <p:cNvGrpSpPr/>
            <p:nvPr/>
          </p:nvGrpSpPr>
          <p:grpSpPr>
            <a:xfrm>
              <a:off x="5742832" y="2822914"/>
              <a:ext cx="486897" cy="255374"/>
              <a:chOff x="7694093" y="1499285"/>
              <a:chExt cx="486897" cy="255374"/>
            </a:xfrm>
          </p:grpSpPr>
          <p:sp>
            <p:nvSpPr>
              <p:cNvPr id="92" name="Rounded Rectangle 9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 name="Flowchart: Extract 9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reeform 9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1" name="TextBox 90"/>
            <p:cNvSpPr txBox="1"/>
            <p:nvPr/>
          </p:nvSpPr>
          <p:spPr>
            <a:xfrm>
              <a:off x="5734039"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96" name="Rounded Rectangle 95">
            <a:hlinkClick r:id="rId6" action="ppaction://hlinksldjump"/>
            <a:hlinkHover r:id="" action="ppaction://noaction" highlightClick="1"/>
          </p:cNvPr>
          <p:cNvSpPr/>
          <p:nvPr/>
        </p:nvSpPr>
        <p:spPr>
          <a:xfrm flipH="1">
            <a:off x="7665147" y="6342313"/>
            <a:ext cx="507301" cy="356051"/>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0" name="Group 99"/>
          <p:cNvGrpSpPr/>
          <p:nvPr/>
        </p:nvGrpSpPr>
        <p:grpSpPr>
          <a:xfrm>
            <a:off x="4915546" y="2519151"/>
            <a:ext cx="2403177" cy="1429821"/>
            <a:chOff x="3791517" y="4455806"/>
            <a:chExt cx="2403177" cy="1429821"/>
          </a:xfrm>
        </p:grpSpPr>
        <p:grpSp>
          <p:nvGrpSpPr>
            <p:cNvPr id="101" name="Group 100"/>
            <p:cNvGrpSpPr/>
            <p:nvPr/>
          </p:nvGrpSpPr>
          <p:grpSpPr>
            <a:xfrm>
              <a:off x="3791517" y="4455806"/>
              <a:ext cx="2403177" cy="1429821"/>
              <a:chOff x="3791517" y="4455806"/>
              <a:chExt cx="2403177" cy="1429821"/>
            </a:xfrm>
          </p:grpSpPr>
          <p:sp>
            <p:nvSpPr>
              <p:cNvPr id="108" name="Oval 107"/>
              <p:cNvSpPr/>
              <p:nvPr/>
            </p:nvSpPr>
            <p:spPr>
              <a:xfrm>
                <a:off x="4278194" y="4455806"/>
                <a:ext cx="1429821" cy="142982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TextBox 108"/>
              <p:cNvSpPr txBox="1"/>
              <p:nvPr/>
            </p:nvSpPr>
            <p:spPr>
              <a:xfrm>
                <a:off x="3791517" y="5349523"/>
                <a:ext cx="2403177" cy="292388"/>
              </a:xfrm>
              <a:prstGeom prst="rect">
                <a:avLst/>
              </a:prstGeom>
              <a:noFill/>
            </p:spPr>
            <p:txBody>
              <a:bodyPr wrap="square" rtlCol="0">
                <a:spAutoFit/>
              </a:bodyPr>
              <a:lstStyle/>
              <a:p>
                <a:pPr algn="ctr"/>
                <a:r>
                  <a:rPr lang="fr-CH" sz="1300" spc="-150" dirty="0">
                    <a:solidFill>
                      <a:schemeClr val="bg2"/>
                    </a:solidFill>
                    <a:latin typeface="Optima" panose="02000603060000020004" pitchFamily="2" charset="0"/>
                  </a:rPr>
                  <a:t>CONDENSATION</a:t>
                </a:r>
                <a:endParaRPr lang="en-GB" sz="1300" spc="-150" dirty="0">
                  <a:solidFill>
                    <a:schemeClr val="bg2"/>
                  </a:solidFill>
                  <a:latin typeface="Optima" panose="02000603060000020004" pitchFamily="2" charset="0"/>
                </a:endParaRPr>
              </a:p>
            </p:txBody>
          </p:sp>
          <p:sp>
            <p:nvSpPr>
              <p:cNvPr id="110" name="TextBox 109"/>
              <p:cNvSpPr txBox="1"/>
              <p:nvPr/>
            </p:nvSpPr>
            <p:spPr>
              <a:xfrm>
                <a:off x="3791517" y="4558129"/>
                <a:ext cx="2403177" cy="292388"/>
              </a:xfrm>
              <a:prstGeom prst="rect">
                <a:avLst/>
              </a:prstGeom>
              <a:noFill/>
            </p:spPr>
            <p:txBody>
              <a:bodyPr wrap="square" rtlCol="0">
                <a:spAutoFit/>
              </a:bodyPr>
              <a:lstStyle/>
              <a:p>
                <a:pPr algn="ctr"/>
                <a:r>
                  <a:rPr lang="fr-CH" sz="1300" spc="-150" dirty="0">
                    <a:solidFill>
                      <a:schemeClr val="bg2"/>
                    </a:solidFill>
                    <a:latin typeface="Optima" panose="02000603060000020004" pitchFamily="2" charset="0"/>
                  </a:rPr>
                  <a:t>AIR</a:t>
                </a:r>
                <a:endParaRPr lang="en-GB" sz="1300" spc="-150" dirty="0">
                  <a:solidFill>
                    <a:schemeClr val="bg2"/>
                  </a:solidFill>
                  <a:latin typeface="Optima" panose="02000603060000020004" pitchFamily="2" charset="0"/>
                </a:endParaRPr>
              </a:p>
            </p:txBody>
          </p:sp>
        </p:grpSp>
        <p:grpSp>
          <p:nvGrpSpPr>
            <p:cNvPr id="102" name="Group 101"/>
            <p:cNvGrpSpPr/>
            <p:nvPr/>
          </p:nvGrpSpPr>
          <p:grpSpPr>
            <a:xfrm>
              <a:off x="4678463" y="4806297"/>
              <a:ext cx="629285" cy="678292"/>
              <a:chOff x="3007482" y="4735602"/>
              <a:chExt cx="629285" cy="678292"/>
            </a:xfrm>
          </p:grpSpPr>
          <p:grpSp>
            <p:nvGrpSpPr>
              <p:cNvPr id="103" name="Group 102"/>
              <p:cNvGrpSpPr/>
              <p:nvPr/>
            </p:nvGrpSpPr>
            <p:grpSpPr>
              <a:xfrm>
                <a:off x="3007482" y="4838693"/>
                <a:ext cx="569323" cy="499866"/>
                <a:chOff x="3700737" y="3857421"/>
                <a:chExt cx="705039" cy="619025"/>
              </a:xfrm>
            </p:grpSpPr>
            <p:sp>
              <p:nvSpPr>
                <p:cNvPr id="106" name="Freeform 105"/>
                <p:cNvSpPr>
                  <a:spLocks/>
                </p:cNvSpPr>
                <p:nvPr/>
              </p:nvSpPr>
              <p:spPr bwMode="auto">
                <a:xfrm>
                  <a:off x="3700737" y="3857421"/>
                  <a:ext cx="687300" cy="619025"/>
                </a:xfrm>
                <a:custGeom>
                  <a:avLst/>
                  <a:gdLst>
                    <a:gd name="connsiteX0" fmla="*/ 308501 w 687301"/>
                    <a:gd name="connsiteY0" fmla="*/ 0 h 619025"/>
                    <a:gd name="connsiteX1" fmla="*/ 466206 w 687301"/>
                    <a:gd name="connsiteY1" fmla="*/ 93551 h 619025"/>
                    <a:gd name="connsiteX2" fmla="*/ 540419 w 687301"/>
                    <a:gd name="connsiteY2" fmla="*/ 73449 h 619025"/>
                    <a:gd name="connsiteX3" fmla="*/ 687301 w 687301"/>
                    <a:gd name="connsiteY3" fmla="*/ 220346 h 619025"/>
                    <a:gd name="connsiteX4" fmla="*/ 675766 w 687301"/>
                    <a:gd name="connsiteY4" fmla="*/ 277668 h 619025"/>
                    <a:gd name="connsiteX5" fmla="*/ 644738 w 687301"/>
                    <a:gd name="connsiteY5" fmla="*/ 323970 h 619025"/>
                    <a:gd name="connsiteX6" fmla="*/ 656390 w 687301"/>
                    <a:gd name="connsiteY6" fmla="*/ 341358 h 619025"/>
                    <a:gd name="connsiteX7" fmla="*/ 667925 w 687301"/>
                    <a:gd name="connsiteY7" fmla="*/ 398679 h 619025"/>
                    <a:gd name="connsiteX8" fmla="*/ 521043 w 687301"/>
                    <a:gd name="connsiteY8" fmla="*/ 545577 h 619025"/>
                    <a:gd name="connsiteX9" fmla="*/ 446830 w 687301"/>
                    <a:gd name="connsiteY9" fmla="*/ 525475 h 619025"/>
                    <a:gd name="connsiteX10" fmla="*/ 289125 w 687301"/>
                    <a:gd name="connsiteY10" fmla="*/ 619025 h 619025"/>
                    <a:gd name="connsiteX11" fmla="*/ 112094 w 687301"/>
                    <a:gd name="connsiteY11" fmla="*/ 472901 h 619025"/>
                    <a:gd name="connsiteX12" fmla="*/ 111321 w 687301"/>
                    <a:gd name="connsiteY12" fmla="*/ 472901 h 619025"/>
                    <a:gd name="connsiteX13" fmla="*/ 0 w 687301"/>
                    <a:gd name="connsiteY13" fmla="*/ 361568 h 619025"/>
                    <a:gd name="connsiteX14" fmla="*/ 8552 w 687301"/>
                    <a:gd name="connsiteY14" fmla="*/ 318514 h 619025"/>
                    <a:gd name="connsiteX15" fmla="*/ 26210 w 687301"/>
                    <a:gd name="connsiteY15" fmla="*/ 291860 h 619025"/>
                    <a:gd name="connsiteX16" fmla="*/ 19376 w 687301"/>
                    <a:gd name="connsiteY16" fmla="*/ 257457 h 619025"/>
                    <a:gd name="connsiteX17" fmla="*/ 130697 w 687301"/>
                    <a:gd name="connsiteY17" fmla="*/ 146125 h 619025"/>
                    <a:gd name="connsiteX18" fmla="*/ 131470 w 687301"/>
                    <a:gd name="connsiteY18" fmla="*/ 146125 h 619025"/>
                    <a:gd name="connsiteX19" fmla="*/ 308501 w 687301"/>
                    <a:gd name="connsiteY19" fmla="*/ 0 h 61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7301" h="619025">
                      <a:moveTo>
                        <a:pt x="308501" y="0"/>
                      </a:moveTo>
                      <a:cubicBezTo>
                        <a:pt x="376530" y="0"/>
                        <a:pt x="435283" y="37884"/>
                        <a:pt x="466206" y="93551"/>
                      </a:cubicBezTo>
                      <a:cubicBezTo>
                        <a:pt x="487851" y="81180"/>
                        <a:pt x="513362" y="73449"/>
                        <a:pt x="540419" y="73449"/>
                      </a:cubicBezTo>
                      <a:cubicBezTo>
                        <a:pt x="621591" y="73449"/>
                        <a:pt x="687301" y="139166"/>
                        <a:pt x="687301" y="220346"/>
                      </a:cubicBezTo>
                      <a:cubicBezTo>
                        <a:pt x="687301" y="240641"/>
                        <a:pt x="683194" y="260018"/>
                        <a:pt x="675766" y="277668"/>
                      </a:cubicBezTo>
                      <a:lnTo>
                        <a:pt x="644738" y="323970"/>
                      </a:lnTo>
                      <a:lnTo>
                        <a:pt x="656390" y="341358"/>
                      </a:lnTo>
                      <a:cubicBezTo>
                        <a:pt x="663818" y="359007"/>
                        <a:pt x="667925" y="378384"/>
                        <a:pt x="667925" y="398679"/>
                      </a:cubicBezTo>
                      <a:cubicBezTo>
                        <a:pt x="667925" y="479859"/>
                        <a:pt x="602215" y="545577"/>
                        <a:pt x="521043" y="545577"/>
                      </a:cubicBezTo>
                      <a:cubicBezTo>
                        <a:pt x="493986" y="545577"/>
                        <a:pt x="468475" y="537845"/>
                        <a:pt x="446830" y="525475"/>
                      </a:cubicBezTo>
                      <a:cubicBezTo>
                        <a:pt x="415907" y="581141"/>
                        <a:pt x="357154" y="619025"/>
                        <a:pt x="289125" y="619025"/>
                      </a:cubicBezTo>
                      <a:cubicBezTo>
                        <a:pt x="200996" y="619025"/>
                        <a:pt x="128328" y="555627"/>
                        <a:pt x="112094" y="472901"/>
                      </a:cubicBezTo>
                      <a:cubicBezTo>
                        <a:pt x="112094" y="472901"/>
                        <a:pt x="111321" y="472901"/>
                        <a:pt x="111321" y="472901"/>
                      </a:cubicBezTo>
                      <a:cubicBezTo>
                        <a:pt x="49476" y="472901"/>
                        <a:pt x="0" y="422647"/>
                        <a:pt x="0" y="361568"/>
                      </a:cubicBezTo>
                      <a:cubicBezTo>
                        <a:pt x="0" y="346299"/>
                        <a:pt x="3044" y="331754"/>
                        <a:pt x="8552" y="318514"/>
                      </a:cubicBezTo>
                      <a:lnTo>
                        <a:pt x="26210" y="291860"/>
                      </a:lnTo>
                      <a:lnTo>
                        <a:pt x="19376" y="257457"/>
                      </a:lnTo>
                      <a:cubicBezTo>
                        <a:pt x="19376" y="196379"/>
                        <a:pt x="68852" y="146125"/>
                        <a:pt x="130697" y="146125"/>
                      </a:cubicBezTo>
                      <a:cubicBezTo>
                        <a:pt x="130697" y="146125"/>
                        <a:pt x="131470" y="146125"/>
                        <a:pt x="131470" y="146125"/>
                      </a:cubicBezTo>
                      <a:cubicBezTo>
                        <a:pt x="147704" y="63398"/>
                        <a:pt x="220372" y="0"/>
                        <a:pt x="308501" y="0"/>
                      </a:cubicBezTo>
                      <a:close/>
                    </a:path>
                  </a:pathLst>
                </a:custGeom>
                <a:solidFill>
                  <a:srgbClr val="7C93A0">
                    <a:alpha val="20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07" name="Freeform 106"/>
                <p:cNvSpPr>
                  <a:spLocks/>
                </p:cNvSpPr>
                <p:nvPr/>
              </p:nvSpPr>
              <p:spPr bwMode="auto">
                <a:xfrm rot="8153250" flipV="1">
                  <a:off x="3938859" y="3927830"/>
                  <a:ext cx="466917" cy="42714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sp>
            <p:nvSpPr>
              <p:cNvPr id="104" name="Freeform 103"/>
              <p:cNvSpPr>
                <a:spLocks/>
              </p:cNvSpPr>
              <p:nvPr/>
            </p:nvSpPr>
            <p:spPr bwMode="auto">
              <a:xfrm rot="2816375" flipV="1">
                <a:off x="2957759" y="4860422"/>
                <a:ext cx="627746" cy="479197"/>
              </a:xfrm>
              <a:custGeom>
                <a:avLst/>
                <a:gdLst>
                  <a:gd name="connsiteX0" fmla="*/ 458999 w 777389"/>
                  <a:gd name="connsiteY0" fmla="*/ 593429 h 593429"/>
                  <a:gd name="connsiteX1" fmla="*/ 580431 w 777389"/>
                  <a:gd name="connsiteY1" fmla="*/ 521421 h 593429"/>
                  <a:gd name="connsiteX2" fmla="*/ 637576 w 777389"/>
                  <a:gd name="connsiteY2" fmla="*/ 536894 h 593429"/>
                  <a:gd name="connsiteX3" fmla="*/ 750675 w 777389"/>
                  <a:gd name="connsiteY3" fmla="*/ 423823 h 593429"/>
                  <a:gd name="connsiteX4" fmla="*/ 741793 w 777389"/>
                  <a:gd name="connsiteY4" fmla="*/ 379794 h 593429"/>
                  <a:gd name="connsiteX5" fmla="*/ 736043 w 777389"/>
                  <a:gd name="connsiteY5" fmla="*/ 371264 h 593429"/>
                  <a:gd name="connsiteX6" fmla="*/ 746130 w 777389"/>
                  <a:gd name="connsiteY6" fmla="*/ 364746 h 593429"/>
                  <a:gd name="connsiteX7" fmla="*/ 777389 w 777389"/>
                  <a:gd name="connsiteY7" fmla="*/ 292358 h 593429"/>
                  <a:gd name="connsiteX8" fmla="*/ 670618 w 777389"/>
                  <a:gd name="connsiteY8" fmla="*/ 190004 h 593429"/>
                  <a:gd name="connsiteX9" fmla="*/ 616670 w 777389"/>
                  <a:gd name="connsiteY9" fmla="*/ 204010 h 593429"/>
                  <a:gd name="connsiteX10" fmla="*/ 569466 w 777389"/>
                  <a:gd name="connsiteY10" fmla="*/ 156874 h 593429"/>
                  <a:gd name="connsiteX11" fmla="*/ 539042 w 777389"/>
                  <a:gd name="connsiteY11" fmla="*/ 144142 h 593429"/>
                  <a:gd name="connsiteX12" fmla="*/ 532632 w 777389"/>
                  <a:gd name="connsiteY12" fmla="*/ 113676 h 593429"/>
                  <a:gd name="connsiteX13" fmla="*/ 434246 w 777389"/>
                  <a:gd name="connsiteY13" fmla="*/ 51177 h 593429"/>
                  <a:gd name="connsiteX14" fmla="*/ 380298 w 777389"/>
                  <a:gd name="connsiteY14" fmla="*/ 65183 h 593429"/>
                  <a:gd name="connsiteX15" fmla="*/ 265660 w 777389"/>
                  <a:gd name="connsiteY15" fmla="*/ 0 h 593429"/>
                  <a:gd name="connsiteX16" fmla="*/ 136972 w 777389"/>
                  <a:gd name="connsiteY16" fmla="*/ 101815 h 593429"/>
                  <a:gd name="connsiteX17" fmla="*/ 136410 w 777389"/>
                  <a:gd name="connsiteY17" fmla="*/ 101815 h 593429"/>
                  <a:gd name="connsiteX18" fmla="*/ 61811 w 777389"/>
                  <a:gd name="connsiteY18" fmla="*/ 149087 h 593429"/>
                  <a:gd name="connsiteX19" fmla="*/ 55982 w 777389"/>
                  <a:gd name="connsiteY19" fmla="*/ 177029 h 593429"/>
                  <a:gd name="connsiteX20" fmla="*/ 51229 w 777389"/>
                  <a:gd name="connsiteY20" fmla="*/ 178099 h 593429"/>
                  <a:gd name="connsiteX21" fmla="*/ 0 w 777389"/>
                  <a:gd name="connsiteY21" fmla="*/ 256430 h 593429"/>
                  <a:gd name="connsiteX22" fmla="*/ 85717 w 777389"/>
                  <a:gd name="connsiteY22" fmla="*/ 342126 h 593429"/>
                  <a:gd name="connsiteX23" fmla="*/ 86313 w 777389"/>
                  <a:gd name="connsiteY23" fmla="*/ 342126 h 593429"/>
                  <a:gd name="connsiteX24" fmla="*/ 222627 w 777389"/>
                  <a:gd name="connsiteY24" fmla="*/ 454602 h 593429"/>
                  <a:gd name="connsiteX25" fmla="*/ 257238 w 777389"/>
                  <a:gd name="connsiteY25" fmla="*/ 449808 h 593429"/>
                  <a:gd name="connsiteX26" fmla="*/ 261373 w 777389"/>
                  <a:gd name="connsiteY26" fmla="*/ 455958 h 593429"/>
                  <a:gd name="connsiteX27" fmla="*/ 322089 w 777389"/>
                  <a:gd name="connsiteY27" fmla="*/ 480953 h 593429"/>
                  <a:gd name="connsiteX28" fmla="*/ 322685 w 777389"/>
                  <a:gd name="connsiteY28" fmla="*/ 480953 h 593429"/>
                  <a:gd name="connsiteX29" fmla="*/ 458999 w 777389"/>
                  <a:gd name="connsiteY29" fmla="*/ 593429 h 5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389" h="593429">
                    <a:moveTo>
                      <a:pt x="458999" y="593429"/>
                    </a:moveTo>
                    <a:cubicBezTo>
                      <a:pt x="511381" y="593429"/>
                      <a:pt x="556621" y="564269"/>
                      <a:pt x="580431" y="521421"/>
                    </a:cubicBezTo>
                    <a:cubicBezTo>
                      <a:pt x="597099" y="531538"/>
                      <a:pt x="616742" y="536894"/>
                      <a:pt x="637576" y="536894"/>
                    </a:cubicBezTo>
                    <a:cubicBezTo>
                      <a:pt x="700078" y="536894"/>
                      <a:pt x="750675" y="486309"/>
                      <a:pt x="750675" y="423823"/>
                    </a:cubicBezTo>
                    <a:cubicBezTo>
                      <a:pt x="750675" y="408201"/>
                      <a:pt x="747513" y="393323"/>
                      <a:pt x="741793" y="379794"/>
                    </a:cubicBezTo>
                    <a:lnTo>
                      <a:pt x="736043" y="371264"/>
                    </a:lnTo>
                    <a:lnTo>
                      <a:pt x="746130" y="364746"/>
                    </a:lnTo>
                    <a:cubicBezTo>
                      <a:pt x="765448" y="346228"/>
                      <a:pt x="777389" y="320640"/>
                      <a:pt x="777389" y="292358"/>
                    </a:cubicBezTo>
                    <a:cubicBezTo>
                      <a:pt x="777389" y="235794"/>
                      <a:pt x="729623" y="190004"/>
                      <a:pt x="670618" y="190004"/>
                    </a:cubicBezTo>
                    <a:cubicBezTo>
                      <a:pt x="650950" y="190004"/>
                      <a:pt x="632405" y="194853"/>
                      <a:pt x="616670" y="204010"/>
                    </a:cubicBezTo>
                    <a:cubicBezTo>
                      <a:pt x="605431" y="184617"/>
                      <a:pt x="589135" y="168321"/>
                      <a:pt x="569466" y="156874"/>
                    </a:cubicBezTo>
                    <a:lnTo>
                      <a:pt x="539042" y="144142"/>
                    </a:lnTo>
                    <a:lnTo>
                      <a:pt x="532632" y="113676"/>
                    </a:lnTo>
                    <a:cubicBezTo>
                      <a:pt x="516432" y="76934"/>
                      <a:pt x="478500" y="51177"/>
                      <a:pt x="434246" y="51177"/>
                    </a:cubicBezTo>
                    <a:cubicBezTo>
                      <a:pt x="414578" y="51177"/>
                      <a:pt x="396033" y="56026"/>
                      <a:pt x="380298" y="65183"/>
                    </a:cubicBezTo>
                    <a:cubicBezTo>
                      <a:pt x="357820" y="26397"/>
                      <a:pt x="315112" y="0"/>
                      <a:pt x="265660" y="0"/>
                    </a:cubicBezTo>
                    <a:cubicBezTo>
                      <a:pt x="201597" y="0"/>
                      <a:pt x="148773" y="43635"/>
                      <a:pt x="136972" y="101815"/>
                    </a:cubicBezTo>
                    <a:cubicBezTo>
                      <a:pt x="136972" y="101815"/>
                      <a:pt x="136410" y="101815"/>
                      <a:pt x="136410" y="101815"/>
                    </a:cubicBezTo>
                    <a:cubicBezTo>
                      <a:pt x="102693" y="101815"/>
                      <a:pt x="74034" y="121209"/>
                      <a:pt x="61811" y="149087"/>
                    </a:cubicBezTo>
                    <a:lnTo>
                      <a:pt x="55982" y="177029"/>
                    </a:lnTo>
                    <a:lnTo>
                      <a:pt x="51229" y="178099"/>
                    </a:lnTo>
                    <a:cubicBezTo>
                      <a:pt x="21094" y="191489"/>
                      <a:pt x="0" y="221616"/>
                      <a:pt x="0" y="256430"/>
                    </a:cubicBezTo>
                    <a:cubicBezTo>
                      <a:pt x="0" y="304039"/>
                      <a:pt x="38096" y="342126"/>
                      <a:pt x="85717" y="342126"/>
                    </a:cubicBezTo>
                    <a:cubicBezTo>
                      <a:pt x="85717" y="342126"/>
                      <a:pt x="86313" y="342126"/>
                      <a:pt x="86313" y="342126"/>
                    </a:cubicBezTo>
                    <a:cubicBezTo>
                      <a:pt x="98813" y="406398"/>
                      <a:pt x="154767" y="454602"/>
                      <a:pt x="222627" y="454602"/>
                    </a:cubicBezTo>
                    <a:lnTo>
                      <a:pt x="257238" y="449808"/>
                    </a:lnTo>
                    <a:lnTo>
                      <a:pt x="261373" y="455958"/>
                    </a:lnTo>
                    <a:cubicBezTo>
                      <a:pt x="276849" y="471431"/>
                      <a:pt x="298279" y="480953"/>
                      <a:pt x="322089" y="480953"/>
                    </a:cubicBezTo>
                    <a:cubicBezTo>
                      <a:pt x="322089" y="480953"/>
                      <a:pt x="322685" y="480953"/>
                      <a:pt x="322685" y="480953"/>
                    </a:cubicBezTo>
                    <a:cubicBezTo>
                      <a:pt x="335185" y="545225"/>
                      <a:pt x="391139" y="593429"/>
                      <a:pt x="458999" y="593429"/>
                    </a:cubicBezTo>
                    <a:close/>
                  </a:path>
                </a:pathLst>
              </a:custGeom>
              <a:solidFill>
                <a:srgbClr val="AAC9DA">
                  <a:alpha val="37000"/>
                </a:srgbClr>
              </a:solidFill>
              <a:ln>
                <a:noFill/>
              </a:ln>
            </p:spPr>
            <p:txBody>
              <a:bodyPr vert="horz" wrap="square" lIns="91440" tIns="45720" rIns="91440" bIns="45720" numCol="1" anchor="t" anchorCtr="0" compatLnSpc="1">
                <a:prstTxWarp prst="textNoShape">
                  <a:avLst/>
                </a:prstTxWarp>
                <a:noAutofit/>
              </a:bodyPr>
              <a:lstStyle/>
              <a:p>
                <a:endParaRPr lang="en-GB"/>
              </a:p>
            </p:txBody>
          </p:sp>
          <p:sp>
            <p:nvSpPr>
              <p:cNvPr id="105" name="Freeform 104"/>
              <p:cNvSpPr>
                <a:spLocks/>
              </p:cNvSpPr>
              <p:nvPr/>
            </p:nvSpPr>
            <p:spPr bwMode="auto">
              <a:xfrm rot="18128150" flipV="1">
                <a:off x="3049101" y="4711148"/>
                <a:ext cx="563212" cy="612120"/>
              </a:xfrm>
              <a:custGeom>
                <a:avLst/>
                <a:gdLst>
                  <a:gd name="connsiteX0" fmla="*/ 549334 w 563212"/>
                  <a:gd name="connsiteY0" fmla="*/ 380285 h 612120"/>
                  <a:gd name="connsiteX1" fmla="*/ 545621 w 563212"/>
                  <a:gd name="connsiteY1" fmla="*/ 276243 h 612120"/>
                  <a:gd name="connsiteX2" fmla="*/ 521278 w 563212"/>
                  <a:gd name="connsiteY2" fmla="*/ 253460 h 612120"/>
                  <a:gd name="connsiteX3" fmla="*/ 522142 w 563212"/>
                  <a:gd name="connsiteY3" fmla="*/ 238438 h 612120"/>
                  <a:gd name="connsiteX4" fmla="*/ 532331 w 563212"/>
                  <a:gd name="connsiteY4" fmla="*/ 223297 h 612120"/>
                  <a:gd name="connsiteX5" fmla="*/ 539719 w 563212"/>
                  <a:gd name="connsiteY5" fmla="*/ 186607 h 612120"/>
                  <a:gd name="connsiteX6" fmla="*/ 533150 w 563212"/>
                  <a:gd name="connsiteY6" fmla="*/ 153919 h 612120"/>
                  <a:gd name="connsiteX7" fmla="*/ 546268 w 563212"/>
                  <a:gd name="connsiteY7" fmla="*/ 137618 h 612120"/>
                  <a:gd name="connsiteX8" fmla="*/ 553134 w 563212"/>
                  <a:gd name="connsiteY8" fmla="*/ 109208 h 612120"/>
                  <a:gd name="connsiteX9" fmla="*/ 465715 w 563212"/>
                  <a:gd name="connsiteY9" fmla="*/ 36403 h 612120"/>
                  <a:gd name="connsiteX10" fmla="*/ 421545 w 563212"/>
                  <a:gd name="connsiteY10" fmla="*/ 46366 h 612120"/>
                  <a:gd name="connsiteX11" fmla="*/ 327685 w 563212"/>
                  <a:gd name="connsiteY11" fmla="*/ 0 h 612120"/>
                  <a:gd name="connsiteX12" fmla="*/ 222322 w 563212"/>
                  <a:gd name="connsiteY12" fmla="*/ 72422 h 612120"/>
                  <a:gd name="connsiteX13" fmla="*/ 221861 w 563212"/>
                  <a:gd name="connsiteY13" fmla="*/ 72422 h 612120"/>
                  <a:gd name="connsiteX14" fmla="*/ 174932 w 563212"/>
                  <a:gd name="connsiteY14" fmla="*/ 88660 h 612120"/>
                  <a:gd name="connsiteX15" fmla="*/ 173723 w 563212"/>
                  <a:gd name="connsiteY15" fmla="*/ 90159 h 612120"/>
                  <a:gd name="connsiteX16" fmla="*/ 152680 w 563212"/>
                  <a:gd name="connsiteY16" fmla="*/ 80520 h 612120"/>
                  <a:gd name="connsiteX17" fmla="*/ 64502 w 563212"/>
                  <a:gd name="connsiteY17" fmla="*/ 152405 h 612120"/>
                  <a:gd name="connsiteX18" fmla="*/ 65836 w 563212"/>
                  <a:gd name="connsiteY18" fmla="*/ 197665 h 612120"/>
                  <a:gd name="connsiteX19" fmla="*/ 2378 w 563212"/>
                  <a:gd name="connsiteY19" fmla="*/ 280927 h 612120"/>
                  <a:gd name="connsiteX20" fmla="*/ 53317 w 563212"/>
                  <a:gd name="connsiteY20" fmla="*/ 398195 h 612120"/>
                  <a:gd name="connsiteX21" fmla="*/ 53229 w 563212"/>
                  <a:gd name="connsiteY21" fmla="*/ 398647 h 612120"/>
                  <a:gd name="connsiteX22" fmla="*/ 60194 w 563212"/>
                  <a:gd name="connsiteY22" fmla="*/ 447815 h 612120"/>
                  <a:gd name="connsiteX23" fmla="*/ 64393 w 563212"/>
                  <a:gd name="connsiteY23" fmla="*/ 452802 h 612120"/>
                  <a:gd name="connsiteX24" fmla="*/ 64722 w 563212"/>
                  <a:gd name="connsiteY24" fmla="*/ 469484 h 612120"/>
                  <a:gd name="connsiteX25" fmla="*/ 71014 w 563212"/>
                  <a:gd name="connsiteY25" fmla="*/ 480791 h 612120"/>
                  <a:gd name="connsiteX26" fmla="*/ 69974 w 563212"/>
                  <a:gd name="connsiteY26" fmla="*/ 482083 h 612120"/>
                  <a:gd name="connsiteX27" fmla="*/ 80796 w 563212"/>
                  <a:gd name="connsiteY27" fmla="*/ 550714 h 612120"/>
                  <a:gd name="connsiteX28" fmla="*/ 162455 w 563212"/>
                  <a:gd name="connsiteY28" fmla="*/ 575579 h 612120"/>
                  <a:gd name="connsiteX29" fmla="*/ 162749 w 563212"/>
                  <a:gd name="connsiteY29" fmla="*/ 575369 h 612120"/>
                  <a:gd name="connsiteX30" fmla="*/ 281683 w 563212"/>
                  <a:gd name="connsiteY30" fmla="*/ 599609 h 612120"/>
                  <a:gd name="connsiteX31" fmla="*/ 307796 w 563212"/>
                  <a:gd name="connsiteY31" fmla="*/ 561608 h 612120"/>
                  <a:gd name="connsiteX32" fmla="*/ 308154 w 563212"/>
                  <a:gd name="connsiteY32" fmla="*/ 538175 h 612120"/>
                  <a:gd name="connsiteX33" fmla="*/ 316626 w 563212"/>
                  <a:gd name="connsiteY33" fmla="*/ 543790 h 612120"/>
                  <a:gd name="connsiteX34" fmla="*/ 430322 w 563212"/>
                  <a:gd name="connsiteY34" fmla="*/ 532264 h 612120"/>
                  <a:gd name="connsiteX35" fmla="*/ 477648 w 563212"/>
                  <a:gd name="connsiteY35" fmla="*/ 424729 h 612120"/>
                  <a:gd name="connsiteX36" fmla="*/ 523824 w 563212"/>
                  <a:gd name="connsiteY36" fmla="*/ 407597 h 612120"/>
                  <a:gd name="connsiteX37" fmla="*/ 549334 w 563212"/>
                  <a:gd name="connsiteY37" fmla="*/ 380285 h 61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3212" h="612120">
                    <a:moveTo>
                      <a:pt x="549334" y="380285"/>
                    </a:moveTo>
                    <a:cubicBezTo>
                      <a:pt x="568507" y="349024"/>
                      <a:pt x="568318" y="308024"/>
                      <a:pt x="545621" y="276243"/>
                    </a:cubicBezTo>
                    <a:lnTo>
                      <a:pt x="521278" y="253460"/>
                    </a:lnTo>
                    <a:lnTo>
                      <a:pt x="522142" y="238438"/>
                    </a:lnTo>
                    <a:lnTo>
                      <a:pt x="532331" y="223297"/>
                    </a:lnTo>
                    <a:cubicBezTo>
                      <a:pt x="537089" y="212023"/>
                      <a:pt x="539719" y="199625"/>
                      <a:pt x="539719" y="186607"/>
                    </a:cubicBezTo>
                    <a:lnTo>
                      <a:pt x="533150" y="153919"/>
                    </a:lnTo>
                    <a:lnTo>
                      <a:pt x="546268" y="137618"/>
                    </a:lnTo>
                    <a:cubicBezTo>
                      <a:pt x="550690" y="128871"/>
                      <a:pt x="553134" y="119267"/>
                      <a:pt x="553134" y="109208"/>
                    </a:cubicBezTo>
                    <a:cubicBezTo>
                      <a:pt x="553134" y="68974"/>
                      <a:pt x="514026" y="36403"/>
                      <a:pt x="465715" y="36403"/>
                    </a:cubicBezTo>
                    <a:cubicBezTo>
                      <a:pt x="449612" y="36403"/>
                      <a:pt x="434429" y="40235"/>
                      <a:pt x="421545" y="46366"/>
                    </a:cubicBezTo>
                    <a:cubicBezTo>
                      <a:pt x="403141" y="18776"/>
                      <a:pt x="368174" y="0"/>
                      <a:pt x="327685" y="0"/>
                    </a:cubicBezTo>
                    <a:cubicBezTo>
                      <a:pt x="275233" y="0"/>
                      <a:pt x="231984" y="31422"/>
                      <a:pt x="222322" y="72422"/>
                    </a:cubicBezTo>
                    <a:cubicBezTo>
                      <a:pt x="222322" y="72422"/>
                      <a:pt x="221861" y="72422"/>
                      <a:pt x="221861" y="72422"/>
                    </a:cubicBezTo>
                    <a:cubicBezTo>
                      <a:pt x="203458" y="72422"/>
                      <a:pt x="186894" y="78649"/>
                      <a:pt x="174932" y="88660"/>
                    </a:cubicBezTo>
                    <a:lnTo>
                      <a:pt x="173723" y="90159"/>
                    </a:lnTo>
                    <a:lnTo>
                      <a:pt x="152680" y="80520"/>
                    </a:lnTo>
                    <a:cubicBezTo>
                      <a:pt x="113188" y="72827"/>
                      <a:pt x="73740" y="104986"/>
                      <a:pt x="64502" y="152405"/>
                    </a:cubicBezTo>
                    <a:cubicBezTo>
                      <a:pt x="61423" y="168211"/>
                      <a:pt x="62281" y="183847"/>
                      <a:pt x="65836" y="197665"/>
                    </a:cubicBezTo>
                    <a:cubicBezTo>
                      <a:pt x="35236" y="210454"/>
                      <a:pt x="10120" y="241186"/>
                      <a:pt x="2378" y="280927"/>
                    </a:cubicBezTo>
                    <a:cubicBezTo>
                      <a:pt x="-7651" y="332412"/>
                      <a:pt x="14921" y="380871"/>
                      <a:pt x="53317" y="398195"/>
                    </a:cubicBezTo>
                    <a:cubicBezTo>
                      <a:pt x="53317" y="398195"/>
                      <a:pt x="53229" y="398647"/>
                      <a:pt x="53229" y="398647"/>
                    </a:cubicBezTo>
                    <a:cubicBezTo>
                      <a:pt x="49711" y="416711"/>
                      <a:pt x="52655" y="434159"/>
                      <a:pt x="60194" y="447815"/>
                    </a:cubicBezTo>
                    <a:lnTo>
                      <a:pt x="64393" y="452802"/>
                    </a:lnTo>
                    <a:lnTo>
                      <a:pt x="64722" y="469484"/>
                    </a:lnTo>
                    <a:lnTo>
                      <a:pt x="71014" y="480791"/>
                    </a:lnTo>
                    <a:lnTo>
                      <a:pt x="69974" y="482083"/>
                    </a:lnTo>
                    <a:cubicBezTo>
                      <a:pt x="61141" y="501172"/>
                      <a:pt x="64608" y="528048"/>
                      <a:pt x="80796" y="550714"/>
                    </a:cubicBezTo>
                    <a:cubicBezTo>
                      <a:pt x="102379" y="580935"/>
                      <a:pt x="138945" y="592369"/>
                      <a:pt x="162455" y="575579"/>
                    </a:cubicBezTo>
                    <a:cubicBezTo>
                      <a:pt x="162455" y="575579"/>
                      <a:pt x="162749" y="575369"/>
                      <a:pt x="162749" y="575369"/>
                    </a:cubicBezTo>
                    <a:cubicBezTo>
                      <a:pt x="198153" y="611894"/>
                      <a:pt x="248181" y="623534"/>
                      <a:pt x="281683" y="599609"/>
                    </a:cubicBezTo>
                    <a:cubicBezTo>
                      <a:pt x="294613" y="590374"/>
                      <a:pt x="303316" y="577083"/>
                      <a:pt x="307796" y="561608"/>
                    </a:cubicBezTo>
                    <a:lnTo>
                      <a:pt x="308154" y="538175"/>
                    </a:lnTo>
                    <a:lnTo>
                      <a:pt x="316626" y="543790"/>
                    </a:lnTo>
                    <a:cubicBezTo>
                      <a:pt x="352659" y="559620"/>
                      <a:pt x="395871" y="556868"/>
                      <a:pt x="430322" y="532264"/>
                    </a:cubicBezTo>
                    <a:cubicBezTo>
                      <a:pt x="465781" y="506941"/>
                      <a:pt x="482282" y="465296"/>
                      <a:pt x="477648" y="424729"/>
                    </a:cubicBezTo>
                    <a:cubicBezTo>
                      <a:pt x="493541" y="423128"/>
                      <a:pt x="509721" y="417668"/>
                      <a:pt x="523824" y="407597"/>
                    </a:cubicBezTo>
                    <a:cubicBezTo>
                      <a:pt x="534401" y="400043"/>
                      <a:pt x="542943" y="390705"/>
                      <a:pt x="549334" y="380285"/>
                    </a:cubicBezTo>
                    <a:close/>
                  </a:path>
                </a:pathLst>
              </a:custGeom>
              <a:solidFill>
                <a:srgbClr val="D4EAFF">
                  <a:alpha val="56000"/>
                </a:srgbClr>
              </a:solidFill>
              <a:ln>
                <a:noFill/>
              </a:ln>
            </p:spPr>
            <p:txBody>
              <a:bodyPr vert="horz" wrap="square" lIns="91440" tIns="45720" rIns="91440" bIns="45720" numCol="1" anchor="t" anchorCtr="0" compatLnSpc="1">
                <a:prstTxWarp prst="textNoShape">
                  <a:avLst/>
                </a:prstTxWarp>
                <a:noAutofit/>
              </a:bodyPr>
              <a:lstStyle/>
              <a:p>
                <a:endParaRPr lang="en-GB"/>
              </a:p>
            </p:txBody>
          </p:sp>
        </p:grpSp>
      </p:grpSp>
      <p:pic>
        <p:nvPicPr>
          <p:cNvPr id="83" name="Grafik 82">
            <a:extLst>
              <a:ext uri="{FF2B5EF4-FFF2-40B4-BE49-F238E27FC236}">
                <a16:creationId xmlns:a16="http://schemas.microsoft.com/office/drawing/2014/main" id="{08E385F0-E86F-4CF1-8C28-C3F7B3B4E1A5}"/>
              </a:ext>
            </a:extLst>
          </p:cNvPr>
          <p:cNvPicPr>
            <a:picLocks noChangeAspect="1"/>
          </p:cNvPicPr>
          <p:nvPr/>
        </p:nvPicPr>
        <p:blipFill>
          <a:blip r:embed="rId7"/>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23701992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6" name="Picture 605"/>
          <p:cNvPicPr>
            <a:picLocks noChangeAspect="1"/>
          </p:cNvPicPr>
          <p:nvPr/>
        </p:nvPicPr>
        <p:blipFill rotWithShape="1">
          <a:blip r:embed="rId4" cstate="print">
            <a:extLst>
              <a:ext uri="{28A0092B-C50C-407E-A947-70E740481C1C}">
                <a14:useLocalDpi xmlns:a14="http://schemas.microsoft.com/office/drawing/2010/main" val="0"/>
              </a:ext>
            </a:extLst>
          </a:blip>
          <a:srcRect b="26085"/>
          <a:stretch/>
        </p:blipFill>
        <p:spPr>
          <a:xfrm>
            <a:off x="5009558" y="1518450"/>
            <a:ext cx="667560" cy="579600"/>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00309" y="3560097"/>
            <a:ext cx="2084525" cy="1044420"/>
          </a:xfrm>
          <a:prstGeom prst="rect">
            <a:avLst/>
          </a:prstGeom>
        </p:spPr>
      </p:pic>
      <p:sp>
        <p:nvSpPr>
          <p:cNvPr id="2" name="Text Placeholder 1"/>
          <p:cNvSpPr>
            <a:spLocks noGrp="1"/>
          </p:cNvSpPr>
          <p:nvPr>
            <p:ph type="body" sz="quarter" idx="4294967295"/>
          </p:nvPr>
        </p:nvSpPr>
        <p:spPr>
          <a:xfrm>
            <a:off x="468313" y="692696"/>
            <a:ext cx="7488065" cy="369332"/>
          </a:xfrm>
        </p:spPr>
        <p:txBody>
          <a:bodyPr>
            <a:normAutofit fontScale="92500" lnSpcReduction="20000"/>
          </a:bodyPr>
          <a:lstStyle/>
          <a:p>
            <a:r>
              <a:rPr lang="en-GB" dirty="0">
                <a:solidFill>
                  <a:schemeClr val="accent1"/>
                </a:solidFill>
              </a:rPr>
              <a:t>How to </a:t>
            </a:r>
            <a:r>
              <a:rPr lang="en-GB" dirty="0"/>
              <a:t>react: f</a:t>
            </a:r>
            <a:r>
              <a:rPr lang="en-GB" dirty="0">
                <a:solidFill>
                  <a:schemeClr val="accent1"/>
                </a:solidFill>
              </a:rPr>
              <a:t>lashing lights, vapour cloud, noise </a:t>
            </a:r>
          </a:p>
        </p:txBody>
      </p:sp>
      <p:sp>
        <p:nvSpPr>
          <p:cNvPr id="3" name="Title 2"/>
          <p:cNvSpPr>
            <a:spLocks noGrp="1"/>
          </p:cNvSpPr>
          <p:nvPr>
            <p:ph type="title"/>
          </p:nvPr>
        </p:nvSpPr>
        <p:spPr>
          <a:xfrm>
            <a:off x="468000" y="299357"/>
            <a:ext cx="7488000" cy="430887"/>
          </a:xfrm>
        </p:spPr>
        <p:txBody>
          <a:bodyPr/>
          <a:lstStyle/>
          <a:p>
            <a:r>
              <a:rPr lang="fr-CH" dirty="0"/>
              <a:t>Emergency</a:t>
            </a:r>
            <a:endParaRPr lang="en-GB" dirty="0"/>
          </a:p>
        </p:txBody>
      </p:sp>
      <p:sp>
        <p:nvSpPr>
          <p:cNvPr id="7" name="TextBox 6"/>
          <p:cNvSpPr txBox="1"/>
          <p:nvPr/>
        </p:nvSpPr>
        <p:spPr>
          <a:xfrm>
            <a:off x="363868" y="1901305"/>
            <a:ext cx="2901600" cy="1940957"/>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dirty="0"/>
              <a:t>If you see flashing lights or a vapour cloud, or if you hear the noise of rushing gas: </a:t>
            </a:r>
            <a:r>
              <a:rPr lang="en-GB" b="1" dirty="0">
                <a:solidFill>
                  <a:srgbClr val="FF0000"/>
                </a:solidFill>
              </a:rPr>
              <a:t>LEAVE THE AREA IMMEDIATELY!</a:t>
            </a:r>
          </a:p>
        </p:txBody>
      </p:sp>
      <p:grpSp>
        <p:nvGrpSpPr>
          <p:cNvPr id="4" name="Cloud"/>
          <p:cNvGrpSpPr/>
          <p:nvPr/>
        </p:nvGrpSpPr>
        <p:grpSpPr>
          <a:xfrm>
            <a:off x="5982984" y="2545848"/>
            <a:ext cx="3001503" cy="3135259"/>
            <a:chOff x="3598596" y="-121150"/>
            <a:chExt cx="3900197" cy="4074001"/>
          </a:xfrm>
        </p:grpSpPr>
        <p:sp>
          <p:nvSpPr>
            <p:cNvPr id="203" name="Freeform 43"/>
            <p:cNvSpPr>
              <a:spLocks/>
            </p:cNvSpPr>
            <p:nvPr/>
          </p:nvSpPr>
          <p:spPr bwMode="auto">
            <a:xfrm rot="18343790">
              <a:off x="3511694" y="-34248"/>
              <a:ext cx="4074001" cy="3900197"/>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schemeClr>
                </a:gs>
                <a:gs pos="100000">
                  <a:schemeClr val="tx1">
                    <a:lumMod val="60000"/>
                    <a:lumOff val="40000"/>
                  </a:schemeClr>
                </a:gs>
                <a:gs pos="45000">
                  <a:schemeClr val="bg1">
                    <a:lumMod val="75000"/>
                  </a:schemeClr>
                </a:gs>
                <a:gs pos="94000">
                  <a:schemeClr val="tx1">
                    <a:lumMod val="60000"/>
                    <a:lumOff val="40000"/>
                  </a:schemeClr>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04" name="Freeform 44"/>
            <p:cNvSpPr>
              <a:spLocks/>
            </p:cNvSpPr>
            <p:nvPr/>
          </p:nvSpPr>
          <p:spPr bwMode="auto">
            <a:xfrm rot="18343790">
              <a:off x="3988650" y="2142115"/>
              <a:ext cx="1240693" cy="135253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05" name="Freeform 45"/>
            <p:cNvSpPr>
              <a:spLocks/>
            </p:cNvSpPr>
            <p:nvPr/>
          </p:nvSpPr>
          <p:spPr bwMode="auto">
            <a:xfrm rot="18343790">
              <a:off x="3363368" y="370786"/>
              <a:ext cx="2114420" cy="1205744"/>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schemeClr>
                </a:gs>
                <a:gs pos="94000">
                  <a:schemeClr val="bg1">
                    <a:lumMod val="85000"/>
                  </a:schemeClr>
                </a:gs>
              </a:gsLst>
              <a:lin ang="162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06" name="Freeform 46"/>
            <p:cNvSpPr>
              <a:spLocks/>
            </p:cNvSpPr>
            <p:nvPr/>
          </p:nvSpPr>
          <p:spPr bwMode="auto">
            <a:xfrm rot="18343790">
              <a:off x="5913371" y="100722"/>
              <a:ext cx="1321075" cy="122321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schemeClr>
                </a:gs>
                <a:gs pos="100000">
                  <a:schemeClr val="bg1">
                    <a:lumMod val="65000"/>
                  </a:schemeClr>
                </a:gs>
              </a:gsLst>
              <a:lin ang="198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07" name="Freeform 47"/>
            <p:cNvSpPr>
              <a:spLocks/>
            </p:cNvSpPr>
            <p:nvPr/>
          </p:nvSpPr>
          <p:spPr bwMode="auto">
            <a:xfrm rot="18343790">
              <a:off x="6123113" y="2031631"/>
              <a:ext cx="1537759" cy="1013523"/>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08" name="Freeform 48"/>
            <p:cNvSpPr>
              <a:spLocks/>
            </p:cNvSpPr>
            <p:nvPr/>
          </p:nvSpPr>
          <p:spPr bwMode="auto">
            <a:xfrm rot="18343790">
              <a:off x="4988045" y="978872"/>
              <a:ext cx="1691535" cy="1321075"/>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schemeClr>
                </a:gs>
                <a:gs pos="88000">
                  <a:schemeClr val="bg1"/>
                </a:gs>
              </a:gsLst>
              <a:lin ang="18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210" name="Group 209"/>
          <p:cNvGrpSpPr/>
          <p:nvPr/>
        </p:nvGrpSpPr>
        <p:grpSpPr>
          <a:xfrm>
            <a:off x="7301673" y="4961104"/>
            <a:ext cx="452337" cy="1220902"/>
            <a:chOff x="2052084" y="2380903"/>
            <a:chExt cx="1446017" cy="3902938"/>
          </a:xfrm>
        </p:grpSpPr>
        <p:grpSp>
          <p:nvGrpSpPr>
            <p:cNvPr id="211" name="Group 210"/>
            <p:cNvGrpSpPr/>
            <p:nvPr/>
          </p:nvGrpSpPr>
          <p:grpSpPr>
            <a:xfrm>
              <a:off x="2147777" y="2499441"/>
              <a:ext cx="1254640" cy="1254642"/>
              <a:chOff x="5018568" y="2541181"/>
              <a:chExt cx="1254640" cy="1254642"/>
            </a:xfrm>
          </p:grpSpPr>
          <p:sp>
            <p:nvSpPr>
              <p:cNvPr id="261" name="Freeform 260"/>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Freeform 261"/>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2" name="Rectangle 211"/>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3" name="Rectangle 212"/>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4" name="Group 213"/>
            <p:cNvGrpSpPr/>
            <p:nvPr/>
          </p:nvGrpSpPr>
          <p:grpSpPr>
            <a:xfrm>
              <a:off x="2562447" y="2380903"/>
              <a:ext cx="425302" cy="199052"/>
              <a:chOff x="5178056" y="2483316"/>
              <a:chExt cx="425302" cy="483168"/>
            </a:xfrm>
          </p:grpSpPr>
          <p:sp>
            <p:nvSpPr>
              <p:cNvPr id="259" name="Freeform 258"/>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 name="Freeform 259"/>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5" name="Group 214"/>
            <p:cNvGrpSpPr/>
            <p:nvPr/>
          </p:nvGrpSpPr>
          <p:grpSpPr>
            <a:xfrm flipH="1">
              <a:off x="2052084" y="6081823"/>
              <a:ext cx="1446017" cy="202018"/>
              <a:chOff x="5486401" y="3025753"/>
              <a:chExt cx="1446017" cy="202018"/>
            </a:xfrm>
          </p:grpSpPr>
          <p:sp>
            <p:nvSpPr>
              <p:cNvPr id="257" name="Freeform 256"/>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Freeform 25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6" name="Group 215"/>
            <p:cNvGrpSpPr/>
            <p:nvPr/>
          </p:nvGrpSpPr>
          <p:grpSpPr>
            <a:xfrm flipH="1">
              <a:off x="2052084" y="3004103"/>
              <a:ext cx="1446017" cy="202018"/>
              <a:chOff x="5486401" y="3025753"/>
              <a:chExt cx="1446017" cy="202018"/>
            </a:xfrm>
          </p:grpSpPr>
          <p:sp>
            <p:nvSpPr>
              <p:cNvPr id="255" name="Freeform 25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Freeform 25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84" name="Alarm 1"/>
          <p:cNvGrpSpPr/>
          <p:nvPr/>
        </p:nvGrpSpPr>
        <p:grpSpPr>
          <a:xfrm rot="16200000">
            <a:off x="7226749" y="1629625"/>
            <a:ext cx="977936" cy="629423"/>
            <a:chOff x="1826034" y="3363259"/>
            <a:chExt cx="1751567" cy="1127350"/>
          </a:xfrm>
        </p:grpSpPr>
        <p:grpSp>
          <p:nvGrpSpPr>
            <p:cNvPr id="285" name="Group 284"/>
            <p:cNvGrpSpPr/>
            <p:nvPr/>
          </p:nvGrpSpPr>
          <p:grpSpPr>
            <a:xfrm>
              <a:off x="2252196" y="3590436"/>
              <a:ext cx="884553" cy="900173"/>
              <a:chOff x="6842183" y="3019269"/>
              <a:chExt cx="2327433" cy="2368531"/>
            </a:xfrm>
          </p:grpSpPr>
          <p:grpSp>
            <p:nvGrpSpPr>
              <p:cNvPr id="333" name="Group 332"/>
              <p:cNvGrpSpPr/>
              <p:nvPr/>
            </p:nvGrpSpPr>
            <p:grpSpPr>
              <a:xfrm>
                <a:off x="6842183" y="3775386"/>
                <a:ext cx="2327433" cy="1612414"/>
                <a:chOff x="4968849" y="4945991"/>
                <a:chExt cx="2327433" cy="1612414"/>
              </a:xfrm>
            </p:grpSpPr>
            <p:sp>
              <p:nvSpPr>
                <p:cNvPr id="345" name="Freeform 344"/>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Freeform 345"/>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9" name="Group 338"/>
              <p:cNvGrpSpPr/>
              <p:nvPr/>
            </p:nvGrpSpPr>
            <p:grpSpPr>
              <a:xfrm>
                <a:off x="7161816" y="3250761"/>
                <a:ext cx="1695424" cy="1874498"/>
                <a:chOff x="7163210" y="3168357"/>
                <a:chExt cx="1695424" cy="1874498"/>
              </a:xfrm>
            </p:grpSpPr>
            <p:sp>
              <p:nvSpPr>
                <p:cNvPr id="343" name="Freeform 342"/>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4" name="Freeform 343"/>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0" name="Group 339"/>
              <p:cNvGrpSpPr/>
              <p:nvPr/>
            </p:nvGrpSpPr>
            <p:grpSpPr>
              <a:xfrm>
                <a:off x="7399239" y="3019269"/>
                <a:ext cx="1221362" cy="585724"/>
                <a:chOff x="7374784" y="2968447"/>
                <a:chExt cx="1277168" cy="612486"/>
              </a:xfrm>
            </p:grpSpPr>
            <p:sp>
              <p:nvSpPr>
                <p:cNvPr id="341" name="Freeform 340"/>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2" name="Freeform 341"/>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86" name="Group 285"/>
            <p:cNvGrpSpPr>
              <a:grpSpLocks noChangeAspect="1"/>
            </p:cNvGrpSpPr>
            <p:nvPr/>
          </p:nvGrpSpPr>
          <p:grpSpPr>
            <a:xfrm flipH="1">
              <a:off x="1826034" y="3363259"/>
              <a:ext cx="717945" cy="1116000"/>
              <a:chOff x="2520238" y="2569979"/>
              <a:chExt cx="2455042" cy="3816197"/>
            </a:xfrm>
          </p:grpSpPr>
          <p:sp>
            <p:nvSpPr>
              <p:cNvPr id="291" name="Block Arc 290"/>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292" name="Block Arc 291"/>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31" name="Block Arc 330"/>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287" name="Group 286"/>
            <p:cNvGrpSpPr>
              <a:grpSpLocks noChangeAspect="1"/>
            </p:cNvGrpSpPr>
            <p:nvPr/>
          </p:nvGrpSpPr>
          <p:grpSpPr>
            <a:xfrm>
              <a:off x="2859656" y="3363259"/>
              <a:ext cx="717945" cy="1116000"/>
              <a:chOff x="2520238" y="2569979"/>
              <a:chExt cx="2455042" cy="3816197"/>
            </a:xfrm>
          </p:grpSpPr>
          <p:sp>
            <p:nvSpPr>
              <p:cNvPr id="288" name="Block Arc 287"/>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289" name="Block Arc 288"/>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290" name="Block Arc 289"/>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347" name="Alarm 2"/>
          <p:cNvGrpSpPr/>
          <p:nvPr/>
        </p:nvGrpSpPr>
        <p:grpSpPr>
          <a:xfrm rot="16200000">
            <a:off x="7226749" y="1629625"/>
            <a:ext cx="977936" cy="629423"/>
            <a:chOff x="1826034" y="3363259"/>
            <a:chExt cx="1751567" cy="1127350"/>
          </a:xfrm>
          <a:effectLst>
            <a:glow rad="88900">
              <a:schemeClr val="accent5">
                <a:satMod val="175000"/>
                <a:alpha val="35000"/>
              </a:schemeClr>
            </a:glow>
          </a:effectLst>
        </p:grpSpPr>
        <p:grpSp>
          <p:nvGrpSpPr>
            <p:cNvPr id="348" name="Group 347"/>
            <p:cNvGrpSpPr/>
            <p:nvPr/>
          </p:nvGrpSpPr>
          <p:grpSpPr>
            <a:xfrm>
              <a:off x="2252196" y="3590436"/>
              <a:ext cx="884553" cy="900173"/>
              <a:chOff x="6842183" y="3019269"/>
              <a:chExt cx="2327433" cy="2368531"/>
            </a:xfrm>
          </p:grpSpPr>
          <p:grpSp>
            <p:nvGrpSpPr>
              <p:cNvPr id="357" name="Group 356"/>
              <p:cNvGrpSpPr/>
              <p:nvPr/>
            </p:nvGrpSpPr>
            <p:grpSpPr>
              <a:xfrm>
                <a:off x="6842183" y="3775386"/>
                <a:ext cx="2327433" cy="1612414"/>
                <a:chOff x="4968849" y="4945991"/>
                <a:chExt cx="2327433" cy="1612414"/>
              </a:xfrm>
            </p:grpSpPr>
            <p:sp>
              <p:nvSpPr>
                <p:cNvPr id="364" name="Freeform 363"/>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5" name="Freeform 364"/>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8" name="Group 357"/>
              <p:cNvGrpSpPr/>
              <p:nvPr/>
            </p:nvGrpSpPr>
            <p:grpSpPr>
              <a:xfrm>
                <a:off x="7161816" y="3250761"/>
                <a:ext cx="1695424" cy="1874498"/>
                <a:chOff x="7163210" y="3168357"/>
                <a:chExt cx="1695424" cy="1874498"/>
              </a:xfrm>
            </p:grpSpPr>
            <p:sp>
              <p:nvSpPr>
                <p:cNvPr id="362" name="Freeform 361"/>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3" name="Freeform 362"/>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9" name="Group 358"/>
              <p:cNvGrpSpPr/>
              <p:nvPr/>
            </p:nvGrpSpPr>
            <p:grpSpPr>
              <a:xfrm>
                <a:off x="7399239" y="3019269"/>
                <a:ext cx="1221362" cy="585724"/>
                <a:chOff x="7374784" y="2968447"/>
                <a:chExt cx="1277168" cy="612486"/>
              </a:xfrm>
            </p:grpSpPr>
            <p:sp>
              <p:nvSpPr>
                <p:cNvPr id="360" name="Freeform 359"/>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1" name="Freeform 360"/>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49" name="Group 348"/>
            <p:cNvGrpSpPr>
              <a:grpSpLocks noChangeAspect="1"/>
            </p:cNvGrpSpPr>
            <p:nvPr/>
          </p:nvGrpSpPr>
          <p:grpSpPr>
            <a:xfrm flipH="1">
              <a:off x="1826034" y="3363259"/>
              <a:ext cx="717945" cy="1116000"/>
              <a:chOff x="2520238" y="2569979"/>
              <a:chExt cx="2455042" cy="3816197"/>
            </a:xfrm>
          </p:grpSpPr>
          <p:sp>
            <p:nvSpPr>
              <p:cNvPr id="354" name="Block Arc 353"/>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55" name="Block Arc 354"/>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56" name="Block Arc 355"/>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350" name="Group 349"/>
            <p:cNvGrpSpPr>
              <a:grpSpLocks noChangeAspect="1"/>
            </p:cNvGrpSpPr>
            <p:nvPr/>
          </p:nvGrpSpPr>
          <p:grpSpPr>
            <a:xfrm>
              <a:off x="2859656" y="3363259"/>
              <a:ext cx="717945" cy="1116000"/>
              <a:chOff x="2520238" y="2569979"/>
              <a:chExt cx="2455042" cy="3816197"/>
            </a:xfrm>
          </p:grpSpPr>
          <p:sp>
            <p:nvSpPr>
              <p:cNvPr id="351" name="Block Arc 350"/>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52" name="Block Arc 351"/>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53" name="Block Arc 352"/>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366" name="Alarm 3"/>
          <p:cNvGrpSpPr/>
          <p:nvPr/>
        </p:nvGrpSpPr>
        <p:grpSpPr>
          <a:xfrm rot="16200000">
            <a:off x="7226749" y="1629625"/>
            <a:ext cx="977936" cy="629423"/>
            <a:chOff x="1826034" y="3363259"/>
            <a:chExt cx="1751567" cy="1127350"/>
          </a:xfrm>
          <a:effectLst>
            <a:glow rad="165100">
              <a:schemeClr val="accent5">
                <a:satMod val="175000"/>
                <a:alpha val="41000"/>
              </a:schemeClr>
            </a:glow>
          </a:effectLst>
        </p:grpSpPr>
        <p:grpSp>
          <p:nvGrpSpPr>
            <p:cNvPr id="367" name="Group 366"/>
            <p:cNvGrpSpPr/>
            <p:nvPr/>
          </p:nvGrpSpPr>
          <p:grpSpPr>
            <a:xfrm>
              <a:off x="2252196" y="3590436"/>
              <a:ext cx="884553" cy="900173"/>
              <a:chOff x="6842183" y="3019269"/>
              <a:chExt cx="2327433" cy="2368531"/>
            </a:xfrm>
          </p:grpSpPr>
          <p:grpSp>
            <p:nvGrpSpPr>
              <p:cNvPr id="376" name="Group 375"/>
              <p:cNvGrpSpPr/>
              <p:nvPr/>
            </p:nvGrpSpPr>
            <p:grpSpPr>
              <a:xfrm>
                <a:off x="6842183" y="3775386"/>
                <a:ext cx="2327433" cy="1612414"/>
                <a:chOff x="4968849" y="4945991"/>
                <a:chExt cx="2327433" cy="1612414"/>
              </a:xfrm>
            </p:grpSpPr>
            <p:sp>
              <p:nvSpPr>
                <p:cNvPr id="383" name="Freeform 382"/>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4" name="Freeform 383"/>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7" name="Group 376"/>
              <p:cNvGrpSpPr/>
              <p:nvPr/>
            </p:nvGrpSpPr>
            <p:grpSpPr>
              <a:xfrm>
                <a:off x="7161816" y="3250761"/>
                <a:ext cx="1695424" cy="1874498"/>
                <a:chOff x="7163210" y="3168357"/>
                <a:chExt cx="1695424" cy="1874498"/>
              </a:xfrm>
            </p:grpSpPr>
            <p:sp>
              <p:nvSpPr>
                <p:cNvPr id="381" name="Freeform 380"/>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2" name="Freeform 381"/>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8" name="Group 377"/>
              <p:cNvGrpSpPr/>
              <p:nvPr/>
            </p:nvGrpSpPr>
            <p:grpSpPr>
              <a:xfrm>
                <a:off x="7399239" y="3019269"/>
                <a:ext cx="1221362" cy="585724"/>
                <a:chOff x="7374784" y="2968447"/>
                <a:chExt cx="1277168" cy="612486"/>
              </a:xfrm>
            </p:grpSpPr>
            <p:sp>
              <p:nvSpPr>
                <p:cNvPr id="379" name="Freeform 378"/>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0" name="Freeform 379"/>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68" name="Group 367"/>
            <p:cNvGrpSpPr>
              <a:grpSpLocks noChangeAspect="1"/>
            </p:cNvGrpSpPr>
            <p:nvPr/>
          </p:nvGrpSpPr>
          <p:grpSpPr>
            <a:xfrm flipH="1">
              <a:off x="1826034" y="3363259"/>
              <a:ext cx="717945" cy="1116000"/>
              <a:chOff x="2520238" y="2569979"/>
              <a:chExt cx="2455042" cy="3816197"/>
            </a:xfrm>
          </p:grpSpPr>
          <p:sp>
            <p:nvSpPr>
              <p:cNvPr id="373" name="Block Arc 372"/>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74" name="Block Arc 373"/>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75" name="Block Arc 374"/>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369" name="Group 368"/>
            <p:cNvGrpSpPr>
              <a:grpSpLocks noChangeAspect="1"/>
            </p:cNvGrpSpPr>
            <p:nvPr/>
          </p:nvGrpSpPr>
          <p:grpSpPr>
            <a:xfrm>
              <a:off x="2859656" y="3363259"/>
              <a:ext cx="717945" cy="1116000"/>
              <a:chOff x="2520238" y="2569979"/>
              <a:chExt cx="2455042" cy="3816197"/>
            </a:xfrm>
          </p:grpSpPr>
          <p:sp>
            <p:nvSpPr>
              <p:cNvPr id="370" name="Block Arc 369"/>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71" name="Block Arc 370"/>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72" name="Block Arc 371"/>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385" name="Alarm 4"/>
          <p:cNvGrpSpPr/>
          <p:nvPr/>
        </p:nvGrpSpPr>
        <p:grpSpPr>
          <a:xfrm rot="16200000">
            <a:off x="7226749" y="1629625"/>
            <a:ext cx="977936" cy="629423"/>
            <a:chOff x="1826034" y="3363259"/>
            <a:chExt cx="1751567" cy="1127350"/>
          </a:xfrm>
          <a:effectLst>
            <a:glow rad="228600">
              <a:schemeClr val="accent5">
                <a:satMod val="175000"/>
                <a:alpha val="39000"/>
              </a:schemeClr>
            </a:glow>
          </a:effectLst>
        </p:grpSpPr>
        <p:grpSp>
          <p:nvGrpSpPr>
            <p:cNvPr id="386" name="Group 385"/>
            <p:cNvGrpSpPr/>
            <p:nvPr/>
          </p:nvGrpSpPr>
          <p:grpSpPr>
            <a:xfrm>
              <a:off x="2252196" y="3590436"/>
              <a:ext cx="884553" cy="900173"/>
              <a:chOff x="6842183" y="3019269"/>
              <a:chExt cx="2327433" cy="2368531"/>
            </a:xfrm>
          </p:grpSpPr>
          <p:grpSp>
            <p:nvGrpSpPr>
              <p:cNvPr id="395" name="Group 394"/>
              <p:cNvGrpSpPr/>
              <p:nvPr/>
            </p:nvGrpSpPr>
            <p:grpSpPr>
              <a:xfrm>
                <a:off x="6842183" y="3775386"/>
                <a:ext cx="2327433" cy="1612414"/>
                <a:chOff x="4968849" y="4945991"/>
                <a:chExt cx="2327433" cy="1612414"/>
              </a:xfrm>
            </p:grpSpPr>
            <p:sp>
              <p:nvSpPr>
                <p:cNvPr id="402" name="Freeform 401"/>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reeform 402"/>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6" name="Group 395"/>
              <p:cNvGrpSpPr/>
              <p:nvPr/>
            </p:nvGrpSpPr>
            <p:grpSpPr>
              <a:xfrm>
                <a:off x="7161816" y="3250761"/>
                <a:ext cx="1695424" cy="1874498"/>
                <a:chOff x="7163210" y="3168357"/>
                <a:chExt cx="1695424" cy="1874498"/>
              </a:xfrm>
            </p:grpSpPr>
            <p:sp>
              <p:nvSpPr>
                <p:cNvPr id="400" name="Freeform 399"/>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1" name="Freeform 400"/>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7" name="Group 396"/>
              <p:cNvGrpSpPr/>
              <p:nvPr/>
            </p:nvGrpSpPr>
            <p:grpSpPr>
              <a:xfrm>
                <a:off x="7399239" y="3019269"/>
                <a:ext cx="1221362" cy="585724"/>
                <a:chOff x="7374784" y="2968447"/>
                <a:chExt cx="1277168" cy="612486"/>
              </a:xfrm>
            </p:grpSpPr>
            <p:sp>
              <p:nvSpPr>
                <p:cNvPr id="398" name="Freeform 397"/>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9" name="Freeform 398"/>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87" name="Group 386"/>
            <p:cNvGrpSpPr>
              <a:grpSpLocks noChangeAspect="1"/>
            </p:cNvGrpSpPr>
            <p:nvPr/>
          </p:nvGrpSpPr>
          <p:grpSpPr>
            <a:xfrm flipH="1">
              <a:off x="1826034" y="3363259"/>
              <a:ext cx="717945" cy="1116000"/>
              <a:chOff x="2520238" y="2569979"/>
              <a:chExt cx="2455042" cy="3816197"/>
            </a:xfrm>
          </p:grpSpPr>
          <p:sp>
            <p:nvSpPr>
              <p:cNvPr id="392" name="Block Arc 391"/>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93" name="Block Arc 392"/>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94" name="Block Arc 393"/>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388" name="Group 387"/>
            <p:cNvGrpSpPr>
              <a:grpSpLocks noChangeAspect="1"/>
            </p:cNvGrpSpPr>
            <p:nvPr/>
          </p:nvGrpSpPr>
          <p:grpSpPr>
            <a:xfrm>
              <a:off x="2859656" y="3363259"/>
              <a:ext cx="717945" cy="1116000"/>
              <a:chOff x="2520238" y="2569979"/>
              <a:chExt cx="2455042" cy="3816197"/>
            </a:xfrm>
          </p:grpSpPr>
          <p:sp>
            <p:nvSpPr>
              <p:cNvPr id="389" name="Block Arc 388"/>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90" name="Block Arc 389"/>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91" name="Block Arc 390"/>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04" name="Alarm 2"/>
          <p:cNvGrpSpPr/>
          <p:nvPr/>
        </p:nvGrpSpPr>
        <p:grpSpPr>
          <a:xfrm rot="16200000">
            <a:off x="7226749" y="1629625"/>
            <a:ext cx="977936" cy="629423"/>
            <a:chOff x="1826034" y="3363259"/>
            <a:chExt cx="1751567" cy="1127350"/>
          </a:xfrm>
          <a:effectLst>
            <a:glow rad="88900">
              <a:schemeClr val="accent5">
                <a:satMod val="175000"/>
                <a:alpha val="35000"/>
              </a:schemeClr>
            </a:glow>
          </a:effectLst>
        </p:grpSpPr>
        <p:grpSp>
          <p:nvGrpSpPr>
            <p:cNvPr id="405" name="Group 404"/>
            <p:cNvGrpSpPr/>
            <p:nvPr/>
          </p:nvGrpSpPr>
          <p:grpSpPr>
            <a:xfrm>
              <a:off x="2252196" y="3590436"/>
              <a:ext cx="884553" cy="900173"/>
              <a:chOff x="6842183" y="3019269"/>
              <a:chExt cx="2327433" cy="2368531"/>
            </a:xfrm>
          </p:grpSpPr>
          <p:grpSp>
            <p:nvGrpSpPr>
              <p:cNvPr id="414" name="Group 413"/>
              <p:cNvGrpSpPr/>
              <p:nvPr/>
            </p:nvGrpSpPr>
            <p:grpSpPr>
              <a:xfrm>
                <a:off x="6842183" y="3775386"/>
                <a:ext cx="2327433" cy="1612414"/>
                <a:chOff x="4968849" y="4945991"/>
                <a:chExt cx="2327433" cy="1612414"/>
              </a:xfrm>
            </p:grpSpPr>
            <p:sp>
              <p:nvSpPr>
                <p:cNvPr id="421" name="Freeform 420"/>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2" name="Freeform 421"/>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15" name="Group 414"/>
              <p:cNvGrpSpPr/>
              <p:nvPr/>
            </p:nvGrpSpPr>
            <p:grpSpPr>
              <a:xfrm>
                <a:off x="7161816" y="3250761"/>
                <a:ext cx="1695424" cy="1874498"/>
                <a:chOff x="7163210" y="3168357"/>
                <a:chExt cx="1695424" cy="1874498"/>
              </a:xfrm>
            </p:grpSpPr>
            <p:sp>
              <p:nvSpPr>
                <p:cNvPr id="419" name="Freeform 418"/>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Freeform 419"/>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16" name="Group 415"/>
              <p:cNvGrpSpPr/>
              <p:nvPr/>
            </p:nvGrpSpPr>
            <p:grpSpPr>
              <a:xfrm>
                <a:off x="7399239" y="3019269"/>
                <a:ext cx="1221362" cy="585724"/>
                <a:chOff x="7374784" y="2968447"/>
                <a:chExt cx="1277168" cy="612486"/>
              </a:xfrm>
            </p:grpSpPr>
            <p:sp>
              <p:nvSpPr>
                <p:cNvPr id="417" name="Freeform 416"/>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reeform 417"/>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06" name="Group 405"/>
            <p:cNvGrpSpPr>
              <a:grpSpLocks noChangeAspect="1"/>
            </p:cNvGrpSpPr>
            <p:nvPr/>
          </p:nvGrpSpPr>
          <p:grpSpPr>
            <a:xfrm flipH="1">
              <a:off x="1826034" y="3363259"/>
              <a:ext cx="717945" cy="1116000"/>
              <a:chOff x="2520238" y="2569979"/>
              <a:chExt cx="2455042" cy="3816197"/>
            </a:xfrm>
          </p:grpSpPr>
          <p:sp>
            <p:nvSpPr>
              <p:cNvPr id="411" name="Block Arc 410"/>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12" name="Block Arc 411"/>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13" name="Block Arc 412"/>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07" name="Group 406"/>
            <p:cNvGrpSpPr>
              <a:grpSpLocks noChangeAspect="1"/>
            </p:cNvGrpSpPr>
            <p:nvPr/>
          </p:nvGrpSpPr>
          <p:grpSpPr>
            <a:xfrm>
              <a:off x="2859656" y="3363259"/>
              <a:ext cx="717945" cy="1116000"/>
              <a:chOff x="2520238" y="2569979"/>
              <a:chExt cx="2455042" cy="3816197"/>
            </a:xfrm>
          </p:grpSpPr>
          <p:sp>
            <p:nvSpPr>
              <p:cNvPr id="408" name="Block Arc 407"/>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09" name="Block Arc 408"/>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10" name="Block Arc 409"/>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23" name="Alarm 3"/>
          <p:cNvGrpSpPr/>
          <p:nvPr/>
        </p:nvGrpSpPr>
        <p:grpSpPr>
          <a:xfrm rot="16200000">
            <a:off x="7226749" y="1629625"/>
            <a:ext cx="977936" cy="629423"/>
            <a:chOff x="1826034" y="3363259"/>
            <a:chExt cx="1751567" cy="1127350"/>
          </a:xfrm>
          <a:effectLst>
            <a:glow rad="165100">
              <a:schemeClr val="accent5">
                <a:satMod val="175000"/>
                <a:alpha val="41000"/>
              </a:schemeClr>
            </a:glow>
          </a:effectLst>
        </p:grpSpPr>
        <p:grpSp>
          <p:nvGrpSpPr>
            <p:cNvPr id="424" name="Group 423"/>
            <p:cNvGrpSpPr/>
            <p:nvPr/>
          </p:nvGrpSpPr>
          <p:grpSpPr>
            <a:xfrm>
              <a:off x="2252196" y="3590436"/>
              <a:ext cx="884553" cy="900173"/>
              <a:chOff x="6842183" y="3019269"/>
              <a:chExt cx="2327433" cy="2368531"/>
            </a:xfrm>
          </p:grpSpPr>
          <p:grpSp>
            <p:nvGrpSpPr>
              <p:cNvPr id="433" name="Group 432"/>
              <p:cNvGrpSpPr/>
              <p:nvPr/>
            </p:nvGrpSpPr>
            <p:grpSpPr>
              <a:xfrm>
                <a:off x="6842183" y="3775386"/>
                <a:ext cx="2327433" cy="1612414"/>
                <a:chOff x="4968849" y="4945991"/>
                <a:chExt cx="2327433" cy="1612414"/>
              </a:xfrm>
            </p:grpSpPr>
            <p:sp>
              <p:nvSpPr>
                <p:cNvPr id="440" name="Freeform 439"/>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1" name="Freeform 440"/>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4" name="Group 433"/>
              <p:cNvGrpSpPr/>
              <p:nvPr/>
            </p:nvGrpSpPr>
            <p:grpSpPr>
              <a:xfrm>
                <a:off x="7161816" y="3250761"/>
                <a:ext cx="1695424" cy="1874498"/>
                <a:chOff x="7163210" y="3168357"/>
                <a:chExt cx="1695424" cy="1874498"/>
              </a:xfrm>
            </p:grpSpPr>
            <p:sp>
              <p:nvSpPr>
                <p:cNvPr id="438" name="Freeform 437"/>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9" name="Freeform 438"/>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5" name="Group 434"/>
              <p:cNvGrpSpPr/>
              <p:nvPr/>
            </p:nvGrpSpPr>
            <p:grpSpPr>
              <a:xfrm>
                <a:off x="7399239" y="3019269"/>
                <a:ext cx="1221362" cy="585724"/>
                <a:chOff x="7374784" y="2968447"/>
                <a:chExt cx="1277168" cy="612486"/>
              </a:xfrm>
            </p:grpSpPr>
            <p:sp>
              <p:nvSpPr>
                <p:cNvPr id="436" name="Freeform 435"/>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7" name="Freeform 436"/>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25" name="Group 424"/>
            <p:cNvGrpSpPr>
              <a:grpSpLocks noChangeAspect="1"/>
            </p:cNvGrpSpPr>
            <p:nvPr/>
          </p:nvGrpSpPr>
          <p:grpSpPr>
            <a:xfrm flipH="1">
              <a:off x="1826034" y="3363259"/>
              <a:ext cx="717945" cy="1116000"/>
              <a:chOff x="2520238" y="2569979"/>
              <a:chExt cx="2455042" cy="3816197"/>
            </a:xfrm>
          </p:grpSpPr>
          <p:sp>
            <p:nvSpPr>
              <p:cNvPr id="430" name="Block Arc 429"/>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31" name="Block Arc 430"/>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32" name="Block Arc 431"/>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26" name="Group 425"/>
            <p:cNvGrpSpPr>
              <a:grpSpLocks noChangeAspect="1"/>
            </p:cNvGrpSpPr>
            <p:nvPr/>
          </p:nvGrpSpPr>
          <p:grpSpPr>
            <a:xfrm>
              <a:off x="2859656" y="3363259"/>
              <a:ext cx="717945" cy="1116000"/>
              <a:chOff x="2520238" y="2569979"/>
              <a:chExt cx="2455042" cy="3816197"/>
            </a:xfrm>
          </p:grpSpPr>
          <p:sp>
            <p:nvSpPr>
              <p:cNvPr id="427" name="Block Arc 426"/>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28" name="Block Arc 427"/>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29" name="Block Arc 428"/>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42" name="Alarm 4"/>
          <p:cNvGrpSpPr/>
          <p:nvPr/>
        </p:nvGrpSpPr>
        <p:grpSpPr>
          <a:xfrm rot="16200000">
            <a:off x="7226749" y="1629625"/>
            <a:ext cx="977936" cy="629423"/>
            <a:chOff x="1826034" y="3363259"/>
            <a:chExt cx="1751567" cy="1127350"/>
          </a:xfrm>
          <a:effectLst>
            <a:glow rad="228600">
              <a:schemeClr val="accent5">
                <a:satMod val="175000"/>
                <a:alpha val="39000"/>
              </a:schemeClr>
            </a:glow>
          </a:effectLst>
        </p:grpSpPr>
        <p:grpSp>
          <p:nvGrpSpPr>
            <p:cNvPr id="443" name="Group 442"/>
            <p:cNvGrpSpPr/>
            <p:nvPr/>
          </p:nvGrpSpPr>
          <p:grpSpPr>
            <a:xfrm>
              <a:off x="2252196" y="3590436"/>
              <a:ext cx="884553" cy="900173"/>
              <a:chOff x="6842183" y="3019269"/>
              <a:chExt cx="2327433" cy="2368531"/>
            </a:xfrm>
          </p:grpSpPr>
          <p:grpSp>
            <p:nvGrpSpPr>
              <p:cNvPr id="452" name="Group 451"/>
              <p:cNvGrpSpPr/>
              <p:nvPr/>
            </p:nvGrpSpPr>
            <p:grpSpPr>
              <a:xfrm>
                <a:off x="6842183" y="3775386"/>
                <a:ext cx="2327433" cy="1612414"/>
                <a:chOff x="4968849" y="4945991"/>
                <a:chExt cx="2327433" cy="1612414"/>
              </a:xfrm>
            </p:grpSpPr>
            <p:sp>
              <p:nvSpPr>
                <p:cNvPr id="459" name="Freeform 458"/>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Freeform 459"/>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53" name="Group 452"/>
              <p:cNvGrpSpPr/>
              <p:nvPr/>
            </p:nvGrpSpPr>
            <p:grpSpPr>
              <a:xfrm>
                <a:off x="7161816" y="3250761"/>
                <a:ext cx="1695424" cy="1874498"/>
                <a:chOff x="7163210" y="3168357"/>
                <a:chExt cx="1695424" cy="1874498"/>
              </a:xfrm>
            </p:grpSpPr>
            <p:sp>
              <p:nvSpPr>
                <p:cNvPr id="457" name="Freeform 456"/>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8" name="Freeform 457"/>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54" name="Group 453"/>
              <p:cNvGrpSpPr/>
              <p:nvPr/>
            </p:nvGrpSpPr>
            <p:grpSpPr>
              <a:xfrm>
                <a:off x="7399239" y="3019269"/>
                <a:ext cx="1221362" cy="585724"/>
                <a:chOff x="7374784" y="2968447"/>
                <a:chExt cx="1277168" cy="612486"/>
              </a:xfrm>
            </p:grpSpPr>
            <p:sp>
              <p:nvSpPr>
                <p:cNvPr id="455" name="Freeform 454"/>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6" name="Freeform 455"/>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44" name="Group 443"/>
            <p:cNvGrpSpPr>
              <a:grpSpLocks noChangeAspect="1"/>
            </p:cNvGrpSpPr>
            <p:nvPr/>
          </p:nvGrpSpPr>
          <p:grpSpPr>
            <a:xfrm flipH="1">
              <a:off x="1826034" y="3363259"/>
              <a:ext cx="717945" cy="1116000"/>
              <a:chOff x="2520238" y="2569979"/>
              <a:chExt cx="2455042" cy="3816197"/>
            </a:xfrm>
          </p:grpSpPr>
          <p:sp>
            <p:nvSpPr>
              <p:cNvPr id="449" name="Block Arc 448"/>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50" name="Block Arc 449"/>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51" name="Block Arc 450"/>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45" name="Group 444"/>
            <p:cNvGrpSpPr>
              <a:grpSpLocks noChangeAspect="1"/>
            </p:cNvGrpSpPr>
            <p:nvPr/>
          </p:nvGrpSpPr>
          <p:grpSpPr>
            <a:xfrm>
              <a:off x="2859656" y="3363259"/>
              <a:ext cx="717945" cy="1116000"/>
              <a:chOff x="2520238" y="2569979"/>
              <a:chExt cx="2455042" cy="3816197"/>
            </a:xfrm>
          </p:grpSpPr>
          <p:sp>
            <p:nvSpPr>
              <p:cNvPr id="446" name="Block Arc 445"/>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47" name="Block Arc 446"/>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48" name="Block Arc 447"/>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61" name="Alarm 2"/>
          <p:cNvGrpSpPr/>
          <p:nvPr/>
        </p:nvGrpSpPr>
        <p:grpSpPr>
          <a:xfrm rot="16200000">
            <a:off x="7226749" y="1629625"/>
            <a:ext cx="977936" cy="629423"/>
            <a:chOff x="1826034" y="3363259"/>
            <a:chExt cx="1751567" cy="1127350"/>
          </a:xfrm>
          <a:effectLst>
            <a:glow rad="88900">
              <a:schemeClr val="accent5">
                <a:satMod val="175000"/>
                <a:alpha val="35000"/>
              </a:schemeClr>
            </a:glow>
          </a:effectLst>
        </p:grpSpPr>
        <p:grpSp>
          <p:nvGrpSpPr>
            <p:cNvPr id="462" name="Group 461"/>
            <p:cNvGrpSpPr/>
            <p:nvPr/>
          </p:nvGrpSpPr>
          <p:grpSpPr>
            <a:xfrm>
              <a:off x="2252196" y="3590436"/>
              <a:ext cx="884553" cy="900173"/>
              <a:chOff x="6842183" y="3019269"/>
              <a:chExt cx="2327433" cy="2368531"/>
            </a:xfrm>
          </p:grpSpPr>
          <p:grpSp>
            <p:nvGrpSpPr>
              <p:cNvPr id="471" name="Group 470"/>
              <p:cNvGrpSpPr/>
              <p:nvPr/>
            </p:nvGrpSpPr>
            <p:grpSpPr>
              <a:xfrm>
                <a:off x="6842183" y="3775386"/>
                <a:ext cx="2327433" cy="1612414"/>
                <a:chOff x="4968849" y="4945991"/>
                <a:chExt cx="2327433" cy="1612414"/>
              </a:xfrm>
            </p:grpSpPr>
            <p:sp>
              <p:nvSpPr>
                <p:cNvPr id="478" name="Freeform 477"/>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9" name="Freeform 478"/>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72" name="Group 471"/>
              <p:cNvGrpSpPr/>
              <p:nvPr/>
            </p:nvGrpSpPr>
            <p:grpSpPr>
              <a:xfrm>
                <a:off x="7161816" y="3250761"/>
                <a:ext cx="1695424" cy="1874498"/>
                <a:chOff x="7163210" y="3168357"/>
                <a:chExt cx="1695424" cy="1874498"/>
              </a:xfrm>
            </p:grpSpPr>
            <p:sp>
              <p:nvSpPr>
                <p:cNvPr id="476" name="Freeform 475"/>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7" name="Freeform 476"/>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73" name="Group 472"/>
              <p:cNvGrpSpPr/>
              <p:nvPr/>
            </p:nvGrpSpPr>
            <p:grpSpPr>
              <a:xfrm>
                <a:off x="7399239" y="3019269"/>
                <a:ext cx="1221362" cy="585724"/>
                <a:chOff x="7374784" y="2968447"/>
                <a:chExt cx="1277168" cy="612486"/>
              </a:xfrm>
            </p:grpSpPr>
            <p:sp>
              <p:nvSpPr>
                <p:cNvPr id="474" name="Freeform 473"/>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5" name="Freeform 474"/>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63" name="Group 462"/>
            <p:cNvGrpSpPr>
              <a:grpSpLocks noChangeAspect="1"/>
            </p:cNvGrpSpPr>
            <p:nvPr/>
          </p:nvGrpSpPr>
          <p:grpSpPr>
            <a:xfrm flipH="1">
              <a:off x="1826034" y="3363259"/>
              <a:ext cx="717945" cy="1116000"/>
              <a:chOff x="2520238" y="2569979"/>
              <a:chExt cx="2455042" cy="3816197"/>
            </a:xfrm>
          </p:grpSpPr>
          <p:sp>
            <p:nvSpPr>
              <p:cNvPr id="468" name="Block Arc 467"/>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69" name="Block Arc 468"/>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70" name="Block Arc 469"/>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64" name="Group 463"/>
            <p:cNvGrpSpPr>
              <a:grpSpLocks noChangeAspect="1"/>
            </p:cNvGrpSpPr>
            <p:nvPr/>
          </p:nvGrpSpPr>
          <p:grpSpPr>
            <a:xfrm>
              <a:off x="2859656" y="3363259"/>
              <a:ext cx="717945" cy="1116000"/>
              <a:chOff x="2520238" y="2569979"/>
              <a:chExt cx="2455042" cy="3816197"/>
            </a:xfrm>
          </p:grpSpPr>
          <p:sp>
            <p:nvSpPr>
              <p:cNvPr id="465" name="Block Arc 464"/>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66" name="Block Arc 465"/>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67" name="Block Arc 466"/>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80" name="Alarm 3"/>
          <p:cNvGrpSpPr/>
          <p:nvPr/>
        </p:nvGrpSpPr>
        <p:grpSpPr>
          <a:xfrm rot="16200000">
            <a:off x="7226749" y="1629625"/>
            <a:ext cx="977936" cy="629423"/>
            <a:chOff x="1826034" y="3363259"/>
            <a:chExt cx="1751567" cy="1127350"/>
          </a:xfrm>
          <a:effectLst>
            <a:glow rad="165100">
              <a:schemeClr val="accent5">
                <a:satMod val="175000"/>
                <a:alpha val="41000"/>
              </a:schemeClr>
            </a:glow>
          </a:effectLst>
        </p:grpSpPr>
        <p:grpSp>
          <p:nvGrpSpPr>
            <p:cNvPr id="481" name="Group 480"/>
            <p:cNvGrpSpPr/>
            <p:nvPr/>
          </p:nvGrpSpPr>
          <p:grpSpPr>
            <a:xfrm>
              <a:off x="2252196" y="3590436"/>
              <a:ext cx="884553" cy="900173"/>
              <a:chOff x="6842183" y="3019269"/>
              <a:chExt cx="2327433" cy="2368531"/>
            </a:xfrm>
          </p:grpSpPr>
          <p:grpSp>
            <p:nvGrpSpPr>
              <p:cNvPr id="490" name="Group 489"/>
              <p:cNvGrpSpPr/>
              <p:nvPr/>
            </p:nvGrpSpPr>
            <p:grpSpPr>
              <a:xfrm>
                <a:off x="6842183" y="3775386"/>
                <a:ext cx="2327433" cy="1612414"/>
                <a:chOff x="4968849" y="4945991"/>
                <a:chExt cx="2327433" cy="1612414"/>
              </a:xfrm>
            </p:grpSpPr>
            <p:sp>
              <p:nvSpPr>
                <p:cNvPr id="497" name="Freeform 496"/>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8" name="Freeform 497"/>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91" name="Group 490"/>
              <p:cNvGrpSpPr/>
              <p:nvPr/>
            </p:nvGrpSpPr>
            <p:grpSpPr>
              <a:xfrm>
                <a:off x="7161816" y="3250761"/>
                <a:ext cx="1695424" cy="1874498"/>
                <a:chOff x="7163210" y="3168357"/>
                <a:chExt cx="1695424" cy="1874498"/>
              </a:xfrm>
            </p:grpSpPr>
            <p:sp>
              <p:nvSpPr>
                <p:cNvPr id="495" name="Freeform 494"/>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6" name="Freeform 495"/>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92" name="Group 491"/>
              <p:cNvGrpSpPr/>
              <p:nvPr/>
            </p:nvGrpSpPr>
            <p:grpSpPr>
              <a:xfrm>
                <a:off x="7399239" y="3019269"/>
                <a:ext cx="1221362" cy="585724"/>
                <a:chOff x="7374784" y="2968447"/>
                <a:chExt cx="1277168" cy="612486"/>
              </a:xfrm>
            </p:grpSpPr>
            <p:sp>
              <p:nvSpPr>
                <p:cNvPr id="493" name="Freeform 492"/>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4" name="Freeform 493"/>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82" name="Group 481"/>
            <p:cNvGrpSpPr>
              <a:grpSpLocks noChangeAspect="1"/>
            </p:cNvGrpSpPr>
            <p:nvPr/>
          </p:nvGrpSpPr>
          <p:grpSpPr>
            <a:xfrm flipH="1">
              <a:off x="1826034" y="3363259"/>
              <a:ext cx="717945" cy="1116000"/>
              <a:chOff x="2520238" y="2569979"/>
              <a:chExt cx="2455042" cy="3816197"/>
            </a:xfrm>
          </p:grpSpPr>
          <p:sp>
            <p:nvSpPr>
              <p:cNvPr id="487" name="Block Arc 486"/>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88" name="Block Arc 487"/>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89" name="Block Arc 488"/>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83" name="Group 482"/>
            <p:cNvGrpSpPr>
              <a:grpSpLocks noChangeAspect="1"/>
            </p:cNvGrpSpPr>
            <p:nvPr/>
          </p:nvGrpSpPr>
          <p:grpSpPr>
            <a:xfrm>
              <a:off x="2859656" y="3363259"/>
              <a:ext cx="717945" cy="1116000"/>
              <a:chOff x="2520238" y="2569979"/>
              <a:chExt cx="2455042" cy="3816197"/>
            </a:xfrm>
          </p:grpSpPr>
          <p:sp>
            <p:nvSpPr>
              <p:cNvPr id="484" name="Block Arc 483"/>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85" name="Block Arc 484"/>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86" name="Block Arc 485"/>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99" name="Alarm 4"/>
          <p:cNvGrpSpPr/>
          <p:nvPr/>
        </p:nvGrpSpPr>
        <p:grpSpPr>
          <a:xfrm rot="16200000">
            <a:off x="7226748" y="1629624"/>
            <a:ext cx="977938" cy="629424"/>
            <a:chOff x="1826034" y="3363259"/>
            <a:chExt cx="1751567" cy="1127350"/>
          </a:xfrm>
          <a:effectLst>
            <a:glow rad="228600">
              <a:schemeClr val="accent5">
                <a:satMod val="175000"/>
                <a:alpha val="39000"/>
              </a:schemeClr>
            </a:glow>
          </a:effectLst>
        </p:grpSpPr>
        <p:grpSp>
          <p:nvGrpSpPr>
            <p:cNvPr id="500" name="Group 499"/>
            <p:cNvGrpSpPr/>
            <p:nvPr/>
          </p:nvGrpSpPr>
          <p:grpSpPr>
            <a:xfrm>
              <a:off x="2252196" y="3590436"/>
              <a:ext cx="884553" cy="900173"/>
              <a:chOff x="6842183" y="3019269"/>
              <a:chExt cx="2327433" cy="2368531"/>
            </a:xfrm>
          </p:grpSpPr>
          <p:grpSp>
            <p:nvGrpSpPr>
              <p:cNvPr id="509" name="Group 508"/>
              <p:cNvGrpSpPr/>
              <p:nvPr/>
            </p:nvGrpSpPr>
            <p:grpSpPr>
              <a:xfrm>
                <a:off x="6842183" y="3775386"/>
                <a:ext cx="2327433" cy="1612414"/>
                <a:chOff x="4968849" y="4945991"/>
                <a:chExt cx="2327433" cy="1612414"/>
              </a:xfrm>
            </p:grpSpPr>
            <p:sp>
              <p:nvSpPr>
                <p:cNvPr id="516" name="Freeform 515"/>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7" name="Freeform 516"/>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0" name="Group 509"/>
              <p:cNvGrpSpPr/>
              <p:nvPr/>
            </p:nvGrpSpPr>
            <p:grpSpPr>
              <a:xfrm>
                <a:off x="7161816" y="3250761"/>
                <a:ext cx="1695424" cy="1874498"/>
                <a:chOff x="7163210" y="3168357"/>
                <a:chExt cx="1695424" cy="1874498"/>
              </a:xfrm>
            </p:grpSpPr>
            <p:sp>
              <p:nvSpPr>
                <p:cNvPr id="514" name="Freeform 513"/>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Freeform 514"/>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1" name="Group 510"/>
              <p:cNvGrpSpPr/>
              <p:nvPr/>
            </p:nvGrpSpPr>
            <p:grpSpPr>
              <a:xfrm>
                <a:off x="7399239" y="3019269"/>
                <a:ext cx="1221362" cy="585724"/>
                <a:chOff x="7374784" y="2968447"/>
                <a:chExt cx="1277168" cy="612486"/>
              </a:xfrm>
            </p:grpSpPr>
            <p:sp>
              <p:nvSpPr>
                <p:cNvPr id="512" name="Freeform 511"/>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3" name="Freeform 512"/>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01" name="Group 500"/>
            <p:cNvGrpSpPr>
              <a:grpSpLocks noChangeAspect="1"/>
            </p:cNvGrpSpPr>
            <p:nvPr/>
          </p:nvGrpSpPr>
          <p:grpSpPr>
            <a:xfrm flipH="1">
              <a:off x="1826034" y="3363259"/>
              <a:ext cx="717945" cy="1116000"/>
              <a:chOff x="2520238" y="2569979"/>
              <a:chExt cx="2455042" cy="3816197"/>
            </a:xfrm>
          </p:grpSpPr>
          <p:sp>
            <p:nvSpPr>
              <p:cNvPr id="506" name="Block Arc 505"/>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07" name="Block Arc 506"/>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08" name="Block Arc 507"/>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502" name="Group 501"/>
            <p:cNvGrpSpPr>
              <a:grpSpLocks noChangeAspect="1"/>
            </p:cNvGrpSpPr>
            <p:nvPr/>
          </p:nvGrpSpPr>
          <p:grpSpPr>
            <a:xfrm>
              <a:off x="2859656" y="3363259"/>
              <a:ext cx="717945" cy="1116000"/>
              <a:chOff x="2520238" y="2569979"/>
              <a:chExt cx="2455042" cy="3816197"/>
            </a:xfrm>
          </p:grpSpPr>
          <p:sp>
            <p:nvSpPr>
              <p:cNvPr id="503" name="Block Arc 502"/>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04" name="Block Arc 503"/>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05" name="Block Arc 504"/>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518" name="Cloud"/>
          <p:cNvGrpSpPr/>
          <p:nvPr/>
        </p:nvGrpSpPr>
        <p:grpSpPr>
          <a:xfrm>
            <a:off x="5982984" y="2545848"/>
            <a:ext cx="3001503" cy="3135259"/>
            <a:chOff x="3598596" y="-121150"/>
            <a:chExt cx="3900197" cy="4074001"/>
          </a:xfrm>
        </p:grpSpPr>
        <p:sp>
          <p:nvSpPr>
            <p:cNvPr id="519" name="Freeform 43"/>
            <p:cNvSpPr>
              <a:spLocks/>
            </p:cNvSpPr>
            <p:nvPr/>
          </p:nvSpPr>
          <p:spPr bwMode="auto">
            <a:xfrm rot="18343790">
              <a:off x="3511694" y="-34248"/>
              <a:ext cx="4074001" cy="3900197"/>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schemeClr>
                </a:gs>
                <a:gs pos="100000">
                  <a:schemeClr val="tx1">
                    <a:lumMod val="60000"/>
                    <a:lumOff val="40000"/>
                  </a:schemeClr>
                </a:gs>
                <a:gs pos="45000">
                  <a:schemeClr val="bg1">
                    <a:lumMod val="75000"/>
                  </a:schemeClr>
                </a:gs>
                <a:gs pos="94000">
                  <a:schemeClr val="tx1">
                    <a:lumMod val="60000"/>
                    <a:lumOff val="40000"/>
                  </a:schemeClr>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0" name="Freeform 44"/>
            <p:cNvSpPr>
              <a:spLocks/>
            </p:cNvSpPr>
            <p:nvPr/>
          </p:nvSpPr>
          <p:spPr bwMode="auto">
            <a:xfrm rot="18343790">
              <a:off x="3988650" y="2142115"/>
              <a:ext cx="1240693" cy="135253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1" name="Freeform 45"/>
            <p:cNvSpPr>
              <a:spLocks/>
            </p:cNvSpPr>
            <p:nvPr/>
          </p:nvSpPr>
          <p:spPr bwMode="auto">
            <a:xfrm rot="18343790">
              <a:off x="3363368" y="370786"/>
              <a:ext cx="2114420" cy="1205744"/>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schemeClr>
                </a:gs>
                <a:gs pos="94000">
                  <a:schemeClr val="bg1">
                    <a:lumMod val="85000"/>
                  </a:schemeClr>
                </a:gs>
              </a:gsLst>
              <a:lin ang="162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2" name="Freeform 46"/>
            <p:cNvSpPr>
              <a:spLocks/>
            </p:cNvSpPr>
            <p:nvPr/>
          </p:nvSpPr>
          <p:spPr bwMode="auto">
            <a:xfrm rot="18343790">
              <a:off x="5913371" y="100722"/>
              <a:ext cx="1321075" cy="122321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schemeClr>
                </a:gs>
                <a:gs pos="100000">
                  <a:schemeClr val="bg1">
                    <a:lumMod val="65000"/>
                  </a:schemeClr>
                </a:gs>
              </a:gsLst>
              <a:lin ang="198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3" name="Freeform 47"/>
            <p:cNvSpPr>
              <a:spLocks/>
            </p:cNvSpPr>
            <p:nvPr/>
          </p:nvSpPr>
          <p:spPr bwMode="auto">
            <a:xfrm rot="18343790">
              <a:off x="6123113" y="2031631"/>
              <a:ext cx="1537759" cy="1013523"/>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4" name="Freeform 48"/>
            <p:cNvSpPr>
              <a:spLocks/>
            </p:cNvSpPr>
            <p:nvPr/>
          </p:nvSpPr>
          <p:spPr bwMode="auto">
            <a:xfrm rot="18343790">
              <a:off x="4988045" y="978872"/>
              <a:ext cx="1691535" cy="1321075"/>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schemeClr>
                </a:gs>
                <a:gs pos="88000">
                  <a:schemeClr val="bg1"/>
                </a:gs>
              </a:gsLst>
              <a:lin ang="18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301" name="Alarm 1"/>
          <p:cNvGrpSpPr/>
          <p:nvPr/>
        </p:nvGrpSpPr>
        <p:grpSpPr>
          <a:xfrm rot="16200000">
            <a:off x="7242669" y="1618249"/>
            <a:ext cx="977936" cy="629423"/>
            <a:chOff x="1826034" y="3363259"/>
            <a:chExt cx="1751567" cy="1127350"/>
          </a:xfrm>
        </p:grpSpPr>
        <p:grpSp>
          <p:nvGrpSpPr>
            <p:cNvPr id="302" name="Group 301"/>
            <p:cNvGrpSpPr/>
            <p:nvPr/>
          </p:nvGrpSpPr>
          <p:grpSpPr>
            <a:xfrm>
              <a:off x="2252196" y="3590436"/>
              <a:ext cx="884553" cy="900173"/>
              <a:chOff x="6842183" y="3019269"/>
              <a:chExt cx="2327433" cy="2368531"/>
            </a:xfrm>
          </p:grpSpPr>
          <p:grpSp>
            <p:nvGrpSpPr>
              <p:cNvPr id="311" name="Group 310"/>
              <p:cNvGrpSpPr/>
              <p:nvPr/>
            </p:nvGrpSpPr>
            <p:grpSpPr>
              <a:xfrm>
                <a:off x="6842183" y="3775386"/>
                <a:ext cx="2327433" cy="1612414"/>
                <a:chOff x="4968849" y="4945991"/>
                <a:chExt cx="2327433" cy="1612414"/>
              </a:xfrm>
            </p:grpSpPr>
            <p:sp>
              <p:nvSpPr>
                <p:cNvPr id="318" name="Freeform 317"/>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reeform 318"/>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2" name="Group 311"/>
              <p:cNvGrpSpPr/>
              <p:nvPr/>
            </p:nvGrpSpPr>
            <p:grpSpPr>
              <a:xfrm>
                <a:off x="7161816" y="3250761"/>
                <a:ext cx="1695424" cy="1874498"/>
                <a:chOff x="7163210" y="3168357"/>
                <a:chExt cx="1695424" cy="1874498"/>
              </a:xfrm>
            </p:grpSpPr>
            <p:sp>
              <p:nvSpPr>
                <p:cNvPr id="316" name="Freeform 315"/>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reeform 316"/>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3" name="Group 312"/>
              <p:cNvGrpSpPr/>
              <p:nvPr/>
            </p:nvGrpSpPr>
            <p:grpSpPr>
              <a:xfrm>
                <a:off x="7399239" y="3019269"/>
                <a:ext cx="1221362" cy="585724"/>
                <a:chOff x="7374784" y="2968447"/>
                <a:chExt cx="1277168" cy="612486"/>
              </a:xfrm>
            </p:grpSpPr>
            <p:sp>
              <p:nvSpPr>
                <p:cNvPr id="314" name="Freeform 313"/>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reeform 314"/>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03" name="Group 302"/>
            <p:cNvGrpSpPr>
              <a:grpSpLocks noChangeAspect="1"/>
            </p:cNvGrpSpPr>
            <p:nvPr/>
          </p:nvGrpSpPr>
          <p:grpSpPr>
            <a:xfrm flipH="1">
              <a:off x="1826034" y="3363259"/>
              <a:ext cx="717945" cy="1116000"/>
              <a:chOff x="2520238" y="2569979"/>
              <a:chExt cx="2455042" cy="3816197"/>
            </a:xfrm>
          </p:grpSpPr>
          <p:sp>
            <p:nvSpPr>
              <p:cNvPr id="308" name="Block Arc 307"/>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09" name="Block Arc 308"/>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10" name="Block Arc 309"/>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304" name="Group 303"/>
            <p:cNvGrpSpPr>
              <a:grpSpLocks noChangeAspect="1"/>
            </p:cNvGrpSpPr>
            <p:nvPr/>
          </p:nvGrpSpPr>
          <p:grpSpPr>
            <a:xfrm>
              <a:off x="2859656" y="3363259"/>
              <a:ext cx="717945" cy="1116000"/>
              <a:chOff x="2520238" y="2569979"/>
              <a:chExt cx="2455042" cy="3816197"/>
            </a:xfrm>
          </p:grpSpPr>
          <p:sp>
            <p:nvSpPr>
              <p:cNvPr id="305" name="Block Arc 304"/>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06" name="Block Arc 305"/>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07" name="Block Arc 306"/>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320" name="Alarm 2"/>
          <p:cNvGrpSpPr/>
          <p:nvPr/>
        </p:nvGrpSpPr>
        <p:grpSpPr>
          <a:xfrm rot="16200000">
            <a:off x="7242669" y="1618249"/>
            <a:ext cx="977936" cy="629423"/>
            <a:chOff x="1826034" y="3363259"/>
            <a:chExt cx="1751567" cy="1127350"/>
          </a:xfrm>
          <a:effectLst>
            <a:glow rad="88900">
              <a:schemeClr val="accent5">
                <a:satMod val="175000"/>
                <a:alpha val="35000"/>
              </a:schemeClr>
            </a:glow>
          </a:effectLst>
        </p:grpSpPr>
        <p:grpSp>
          <p:nvGrpSpPr>
            <p:cNvPr id="321" name="Group 320"/>
            <p:cNvGrpSpPr/>
            <p:nvPr/>
          </p:nvGrpSpPr>
          <p:grpSpPr>
            <a:xfrm>
              <a:off x="2252196" y="3590436"/>
              <a:ext cx="884553" cy="900173"/>
              <a:chOff x="6842183" y="3019269"/>
              <a:chExt cx="2327433" cy="2368531"/>
            </a:xfrm>
          </p:grpSpPr>
          <p:grpSp>
            <p:nvGrpSpPr>
              <p:cNvPr id="330" name="Group 329"/>
              <p:cNvGrpSpPr/>
              <p:nvPr/>
            </p:nvGrpSpPr>
            <p:grpSpPr>
              <a:xfrm>
                <a:off x="6842183" y="3775386"/>
                <a:ext cx="2327433" cy="1612414"/>
                <a:chOff x="4968849" y="4945991"/>
                <a:chExt cx="2327433" cy="1612414"/>
              </a:xfrm>
            </p:grpSpPr>
            <p:sp>
              <p:nvSpPr>
                <p:cNvPr id="525" name="Freeform 524"/>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0" name="Freeform 559"/>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2" name="Group 331"/>
              <p:cNvGrpSpPr/>
              <p:nvPr/>
            </p:nvGrpSpPr>
            <p:grpSpPr>
              <a:xfrm>
                <a:off x="7161816" y="3250761"/>
                <a:ext cx="1695424" cy="1874498"/>
                <a:chOff x="7163210" y="3168357"/>
                <a:chExt cx="1695424" cy="1874498"/>
              </a:xfrm>
            </p:grpSpPr>
            <p:sp>
              <p:nvSpPr>
                <p:cNvPr id="337" name="Freeform 336"/>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8" name="Freeform 337"/>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4" name="Group 333"/>
              <p:cNvGrpSpPr/>
              <p:nvPr/>
            </p:nvGrpSpPr>
            <p:grpSpPr>
              <a:xfrm>
                <a:off x="7399239" y="3019269"/>
                <a:ext cx="1221362" cy="585724"/>
                <a:chOff x="7374784" y="2968447"/>
                <a:chExt cx="1277168" cy="612486"/>
              </a:xfrm>
            </p:grpSpPr>
            <p:sp>
              <p:nvSpPr>
                <p:cNvPr id="335" name="Freeform 334"/>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Freeform 335"/>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22" name="Group 321"/>
            <p:cNvGrpSpPr>
              <a:grpSpLocks noChangeAspect="1"/>
            </p:cNvGrpSpPr>
            <p:nvPr/>
          </p:nvGrpSpPr>
          <p:grpSpPr>
            <a:xfrm flipH="1">
              <a:off x="1826034" y="3363259"/>
              <a:ext cx="717945" cy="1116000"/>
              <a:chOff x="2520238" y="2569979"/>
              <a:chExt cx="2455042" cy="3816197"/>
            </a:xfrm>
          </p:grpSpPr>
          <p:sp>
            <p:nvSpPr>
              <p:cNvPr id="327" name="Block Arc 326"/>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28" name="Block Arc 327"/>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29" name="Block Arc 328"/>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323" name="Group 322"/>
            <p:cNvGrpSpPr>
              <a:grpSpLocks noChangeAspect="1"/>
            </p:cNvGrpSpPr>
            <p:nvPr/>
          </p:nvGrpSpPr>
          <p:grpSpPr>
            <a:xfrm>
              <a:off x="2859656" y="3363259"/>
              <a:ext cx="717945" cy="1116000"/>
              <a:chOff x="2520238" y="2569979"/>
              <a:chExt cx="2455042" cy="3816197"/>
            </a:xfrm>
          </p:grpSpPr>
          <p:sp>
            <p:nvSpPr>
              <p:cNvPr id="324" name="Block Arc 323"/>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25" name="Block Arc 324"/>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26" name="Block Arc 325"/>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561" name="Alarm 3"/>
          <p:cNvGrpSpPr/>
          <p:nvPr/>
        </p:nvGrpSpPr>
        <p:grpSpPr>
          <a:xfrm rot="16200000">
            <a:off x="7242669" y="1618249"/>
            <a:ext cx="977936" cy="629423"/>
            <a:chOff x="1826034" y="3363259"/>
            <a:chExt cx="1751567" cy="1127350"/>
          </a:xfrm>
          <a:effectLst>
            <a:glow rad="165100">
              <a:schemeClr val="accent5">
                <a:satMod val="175000"/>
                <a:alpha val="41000"/>
              </a:schemeClr>
            </a:glow>
          </a:effectLst>
        </p:grpSpPr>
        <p:grpSp>
          <p:nvGrpSpPr>
            <p:cNvPr id="562" name="Group 561"/>
            <p:cNvGrpSpPr/>
            <p:nvPr/>
          </p:nvGrpSpPr>
          <p:grpSpPr>
            <a:xfrm>
              <a:off x="2252196" y="3590436"/>
              <a:ext cx="884553" cy="900173"/>
              <a:chOff x="6842183" y="3019269"/>
              <a:chExt cx="2327433" cy="2368531"/>
            </a:xfrm>
          </p:grpSpPr>
          <p:grpSp>
            <p:nvGrpSpPr>
              <p:cNvPr id="571" name="Group 570"/>
              <p:cNvGrpSpPr/>
              <p:nvPr/>
            </p:nvGrpSpPr>
            <p:grpSpPr>
              <a:xfrm>
                <a:off x="6842183" y="3775386"/>
                <a:ext cx="2327433" cy="1612414"/>
                <a:chOff x="4968849" y="4945991"/>
                <a:chExt cx="2327433" cy="1612414"/>
              </a:xfrm>
            </p:grpSpPr>
            <p:sp>
              <p:nvSpPr>
                <p:cNvPr id="578" name="Freeform 577"/>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9" name="Freeform 578"/>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2" name="Group 571"/>
              <p:cNvGrpSpPr/>
              <p:nvPr/>
            </p:nvGrpSpPr>
            <p:grpSpPr>
              <a:xfrm>
                <a:off x="7161816" y="3250761"/>
                <a:ext cx="1695424" cy="1874498"/>
                <a:chOff x="7163210" y="3168357"/>
                <a:chExt cx="1695424" cy="1874498"/>
              </a:xfrm>
            </p:grpSpPr>
            <p:sp>
              <p:nvSpPr>
                <p:cNvPr id="576" name="Freeform 575"/>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7" name="Freeform 576"/>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3" name="Group 572"/>
              <p:cNvGrpSpPr/>
              <p:nvPr/>
            </p:nvGrpSpPr>
            <p:grpSpPr>
              <a:xfrm>
                <a:off x="7399239" y="3019269"/>
                <a:ext cx="1221362" cy="585724"/>
                <a:chOff x="7374784" y="2968447"/>
                <a:chExt cx="1277168" cy="612486"/>
              </a:xfrm>
            </p:grpSpPr>
            <p:sp>
              <p:nvSpPr>
                <p:cNvPr id="574" name="Freeform 573"/>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5" name="Freeform 574"/>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63" name="Group 562"/>
            <p:cNvGrpSpPr>
              <a:grpSpLocks noChangeAspect="1"/>
            </p:cNvGrpSpPr>
            <p:nvPr/>
          </p:nvGrpSpPr>
          <p:grpSpPr>
            <a:xfrm flipH="1">
              <a:off x="1826034" y="3363259"/>
              <a:ext cx="717945" cy="1116000"/>
              <a:chOff x="2520238" y="2569979"/>
              <a:chExt cx="2455042" cy="3816197"/>
            </a:xfrm>
          </p:grpSpPr>
          <p:sp>
            <p:nvSpPr>
              <p:cNvPr id="568" name="Block Arc 567"/>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69" name="Block Arc 568"/>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70" name="Block Arc 569"/>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564" name="Group 563"/>
            <p:cNvGrpSpPr>
              <a:grpSpLocks noChangeAspect="1"/>
            </p:cNvGrpSpPr>
            <p:nvPr/>
          </p:nvGrpSpPr>
          <p:grpSpPr>
            <a:xfrm>
              <a:off x="2859656" y="3363259"/>
              <a:ext cx="717945" cy="1116000"/>
              <a:chOff x="2520238" y="2569979"/>
              <a:chExt cx="2455042" cy="3816197"/>
            </a:xfrm>
          </p:grpSpPr>
          <p:sp>
            <p:nvSpPr>
              <p:cNvPr id="565" name="Block Arc 564"/>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66" name="Block Arc 565"/>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67" name="Block Arc 566"/>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580" name="Alarm 4"/>
          <p:cNvGrpSpPr/>
          <p:nvPr/>
        </p:nvGrpSpPr>
        <p:grpSpPr>
          <a:xfrm rot="16200000">
            <a:off x="7242669" y="1618249"/>
            <a:ext cx="977936" cy="629423"/>
            <a:chOff x="1826034" y="3363259"/>
            <a:chExt cx="1751567" cy="1127350"/>
          </a:xfrm>
          <a:effectLst>
            <a:glow rad="228600">
              <a:schemeClr val="accent5">
                <a:satMod val="175000"/>
                <a:alpha val="39000"/>
              </a:schemeClr>
            </a:glow>
          </a:effectLst>
        </p:grpSpPr>
        <p:grpSp>
          <p:nvGrpSpPr>
            <p:cNvPr id="581" name="Group 580"/>
            <p:cNvGrpSpPr/>
            <p:nvPr/>
          </p:nvGrpSpPr>
          <p:grpSpPr>
            <a:xfrm>
              <a:off x="2252196" y="3590436"/>
              <a:ext cx="884553" cy="900173"/>
              <a:chOff x="6842183" y="3019269"/>
              <a:chExt cx="2327433" cy="2368531"/>
            </a:xfrm>
          </p:grpSpPr>
          <p:grpSp>
            <p:nvGrpSpPr>
              <p:cNvPr id="590" name="Group 589"/>
              <p:cNvGrpSpPr/>
              <p:nvPr/>
            </p:nvGrpSpPr>
            <p:grpSpPr>
              <a:xfrm>
                <a:off x="6842183" y="3775386"/>
                <a:ext cx="2327433" cy="1612414"/>
                <a:chOff x="4968849" y="4945991"/>
                <a:chExt cx="2327433" cy="1612414"/>
              </a:xfrm>
            </p:grpSpPr>
            <p:sp>
              <p:nvSpPr>
                <p:cNvPr id="600" name="Freeform 599"/>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1" name="Freeform 600"/>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1" name="Group 590"/>
              <p:cNvGrpSpPr/>
              <p:nvPr/>
            </p:nvGrpSpPr>
            <p:grpSpPr>
              <a:xfrm>
                <a:off x="7161816" y="3250761"/>
                <a:ext cx="1695424" cy="1874498"/>
                <a:chOff x="7163210" y="3168357"/>
                <a:chExt cx="1695424" cy="1874498"/>
              </a:xfrm>
            </p:grpSpPr>
            <p:sp>
              <p:nvSpPr>
                <p:cNvPr id="598" name="Freeform 597"/>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9" name="Freeform 598"/>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2" name="Group 591"/>
              <p:cNvGrpSpPr/>
              <p:nvPr/>
            </p:nvGrpSpPr>
            <p:grpSpPr>
              <a:xfrm>
                <a:off x="7399239" y="3019269"/>
                <a:ext cx="1221362" cy="585724"/>
                <a:chOff x="7374784" y="2968447"/>
                <a:chExt cx="1277168" cy="612486"/>
              </a:xfrm>
            </p:grpSpPr>
            <p:sp>
              <p:nvSpPr>
                <p:cNvPr id="596" name="Freeform 595"/>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Freeform 596"/>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82" name="Group 581"/>
            <p:cNvGrpSpPr>
              <a:grpSpLocks noChangeAspect="1"/>
            </p:cNvGrpSpPr>
            <p:nvPr/>
          </p:nvGrpSpPr>
          <p:grpSpPr>
            <a:xfrm flipH="1">
              <a:off x="1826034" y="3363259"/>
              <a:ext cx="717945" cy="1116000"/>
              <a:chOff x="2520238" y="2569979"/>
              <a:chExt cx="2455042" cy="3816197"/>
            </a:xfrm>
          </p:grpSpPr>
          <p:sp>
            <p:nvSpPr>
              <p:cNvPr id="587" name="Block Arc 586"/>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88" name="Block Arc 587"/>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89" name="Block Arc 588"/>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583" name="Group 582"/>
            <p:cNvGrpSpPr>
              <a:grpSpLocks noChangeAspect="1"/>
            </p:cNvGrpSpPr>
            <p:nvPr/>
          </p:nvGrpSpPr>
          <p:grpSpPr>
            <a:xfrm>
              <a:off x="2859656" y="3363259"/>
              <a:ext cx="717945" cy="1116000"/>
              <a:chOff x="2520238" y="2569979"/>
              <a:chExt cx="2455042" cy="3816197"/>
            </a:xfrm>
          </p:grpSpPr>
          <p:sp>
            <p:nvSpPr>
              <p:cNvPr id="584" name="Block Arc 583"/>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85" name="Block Arc 584"/>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86" name="Block Arc 585"/>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602" name="Alarm 2"/>
          <p:cNvGrpSpPr/>
          <p:nvPr/>
        </p:nvGrpSpPr>
        <p:grpSpPr>
          <a:xfrm rot="16200000">
            <a:off x="7242669" y="1618249"/>
            <a:ext cx="977936" cy="629423"/>
            <a:chOff x="1826034" y="3363259"/>
            <a:chExt cx="1751567" cy="1127350"/>
          </a:xfrm>
          <a:effectLst>
            <a:glow rad="88900">
              <a:schemeClr val="accent5">
                <a:satMod val="175000"/>
                <a:alpha val="35000"/>
              </a:schemeClr>
            </a:glow>
          </a:effectLst>
        </p:grpSpPr>
        <p:grpSp>
          <p:nvGrpSpPr>
            <p:cNvPr id="603" name="Group 602"/>
            <p:cNvGrpSpPr/>
            <p:nvPr/>
          </p:nvGrpSpPr>
          <p:grpSpPr>
            <a:xfrm>
              <a:off x="2252196" y="3590436"/>
              <a:ext cx="884553" cy="900173"/>
              <a:chOff x="6842183" y="3019269"/>
              <a:chExt cx="2327433" cy="2368531"/>
            </a:xfrm>
          </p:grpSpPr>
          <p:grpSp>
            <p:nvGrpSpPr>
              <p:cNvPr id="633" name="Group 632"/>
              <p:cNvGrpSpPr/>
              <p:nvPr/>
            </p:nvGrpSpPr>
            <p:grpSpPr>
              <a:xfrm>
                <a:off x="6842183" y="3775386"/>
                <a:ext cx="2327433" cy="1612414"/>
                <a:chOff x="4968849" y="4945991"/>
                <a:chExt cx="2327433" cy="1612414"/>
              </a:xfrm>
            </p:grpSpPr>
            <p:sp>
              <p:nvSpPr>
                <p:cNvPr id="640" name="Freeform 639"/>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1" name="Freeform 640"/>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4" name="Group 633"/>
              <p:cNvGrpSpPr/>
              <p:nvPr/>
            </p:nvGrpSpPr>
            <p:grpSpPr>
              <a:xfrm>
                <a:off x="7161816" y="3250761"/>
                <a:ext cx="1695424" cy="1874498"/>
                <a:chOff x="7163210" y="3168357"/>
                <a:chExt cx="1695424" cy="1874498"/>
              </a:xfrm>
            </p:grpSpPr>
            <p:sp>
              <p:nvSpPr>
                <p:cNvPr id="638" name="Freeform 637"/>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9" name="Freeform 638"/>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5" name="Group 634"/>
              <p:cNvGrpSpPr/>
              <p:nvPr/>
            </p:nvGrpSpPr>
            <p:grpSpPr>
              <a:xfrm>
                <a:off x="7399239" y="3019269"/>
                <a:ext cx="1221362" cy="585724"/>
                <a:chOff x="7374784" y="2968447"/>
                <a:chExt cx="1277168" cy="612486"/>
              </a:xfrm>
            </p:grpSpPr>
            <p:sp>
              <p:nvSpPr>
                <p:cNvPr id="636" name="Freeform 635"/>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7" name="Freeform 636"/>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04" name="Group 603"/>
            <p:cNvGrpSpPr>
              <a:grpSpLocks noChangeAspect="1"/>
            </p:cNvGrpSpPr>
            <p:nvPr/>
          </p:nvGrpSpPr>
          <p:grpSpPr>
            <a:xfrm flipH="1">
              <a:off x="1826034" y="3363259"/>
              <a:ext cx="717945" cy="1116000"/>
              <a:chOff x="2520238" y="2569979"/>
              <a:chExt cx="2455042" cy="3816197"/>
            </a:xfrm>
          </p:grpSpPr>
          <p:sp>
            <p:nvSpPr>
              <p:cNvPr id="630" name="Block Arc 629"/>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31" name="Block Arc 630"/>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32" name="Block Arc 631"/>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605" name="Group 604"/>
            <p:cNvGrpSpPr>
              <a:grpSpLocks noChangeAspect="1"/>
            </p:cNvGrpSpPr>
            <p:nvPr/>
          </p:nvGrpSpPr>
          <p:grpSpPr>
            <a:xfrm>
              <a:off x="2859656" y="3363259"/>
              <a:ext cx="717945" cy="1116000"/>
              <a:chOff x="2520238" y="2569979"/>
              <a:chExt cx="2455042" cy="3816197"/>
            </a:xfrm>
          </p:grpSpPr>
          <p:sp>
            <p:nvSpPr>
              <p:cNvPr id="627" name="Block Arc 626"/>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28" name="Block Arc 627"/>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29" name="Block Arc 628"/>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642" name="Alarm 3"/>
          <p:cNvGrpSpPr/>
          <p:nvPr/>
        </p:nvGrpSpPr>
        <p:grpSpPr>
          <a:xfrm rot="16200000">
            <a:off x="7242669" y="1618249"/>
            <a:ext cx="977936" cy="629423"/>
            <a:chOff x="1826034" y="3363259"/>
            <a:chExt cx="1751567" cy="1127350"/>
          </a:xfrm>
          <a:effectLst>
            <a:glow rad="165100">
              <a:schemeClr val="accent5">
                <a:satMod val="175000"/>
                <a:alpha val="41000"/>
              </a:schemeClr>
            </a:glow>
          </a:effectLst>
        </p:grpSpPr>
        <p:grpSp>
          <p:nvGrpSpPr>
            <p:cNvPr id="643" name="Group 642"/>
            <p:cNvGrpSpPr/>
            <p:nvPr/>
          </p:nvGrpSpPr>
          <p:grpSpPr>
            <a:xfrm>
              <a:off x="2252196" y="3590436"/>
              <a:ext cx="884553" cy="900173"/>
              <a:chOff x="6842183" y="3019269"/>
              <a:chExt cx="2327433" cy="2368531"/>
            </a:xfrm>
          </p:grpSpPr>
          <p:grpSp>
            <p:nvGrpSpPr>
              <p:cNvPr id="652" name="Group 651"/>
              <p:cNvGrpSpPr/>
              <p:nvPr/>
            </p:nvGrpSpPr>
            <p:grpSpPr>
              <a:xfrm>
                <a:off x="6842183" y="3775386"/>
                <a:ext cx="2327433" cy="1612414"/>
                <a:chOff x="4968849" y="4945991"/>
                <a:chExt cx="2327433" cy="1612414"/>
              </a:xfrm>
            </p:grpSpPr>
            <p:sp>
              <p:nvSpPr>
                <p:cNvPr id="659" name="Freeform 658"/>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0" name="Freeform 659"/>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3" name="Group 652"/>
              <p:cNvGrpSpPr/>
              <p:nvPr/>
            </p:nvGrpSpPr>
            <p:grpSpPr>
              <a:xfrm>
                <a:off x="7161816" y="3250761"/>
                <a:ext cx="1695424" cy="1874498"/>
                <a:chOff x="7163210" y="3168357"/>
                <a:chExt cx="1695424" cy="1874498"/>
              </a:xfrm>
            </p:grpSpPr>
            <p:sp>
              <p:nvSpPr>
                <p:cNvPr id="657" name="Freeform 656"/>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8" name="Freeform 657"/>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4" name="Group 653"/>
              <p:cNvGrpSpPr/>
              <p:nvPr/>
            </p:nvGrpSpPr>
            <p:grpSpPr>
              <a:xfrm>
                <a:off x="7399239" y="3019269"/>
                <a:ext cx="1221362" cy="585724"/>
                <a:chOff x="7374784" y="2968447"/>
                <a:chExt cx="1277168" cy="612486"/>
              </a:xfrm>
            </p:grpSpPr>
            <p:sp>
              <p:nvSpPr>
                <p:cNvPr id="655" name="Freeform 654"/>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6" name="Freeform 655"/>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44" name="Group 643"/>
            <p:cNvGrpSpPr>
              <a:grpSpLocks noChangeAspect="1"/>
            </p:cNvGrpSpPr>
            <p:nvPr/>
          </p:nvGrpSpPr>
          <p:grpSpPr>
            <a:xfrm flipH="1">
              <a:off x="1826034" y="3363259"/>
              <a:ext cx="717945" cy="1116000"/>
              <a:chOff x="2520238" y="2569979"/>
              <a:chExt cx="2455042" cy="3816197"/>
            </a:xfrm>
          </p:grpSpPr>
          <p:sp>
            <p:nvSpPr>
              <p:cNvPr id="649" name="Block Arc 648"/>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50" name="Block Arc 649"/>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51" name="Block Arc 650"/>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645" name="Group 644"/>
            <p:cNvGrpSpPr>
              <a:grpSpLocks noChangeAspect="1"/>
            </p:cNvGrpSpPr>
            <p:nvPr/>
          </p:nvGrpSpPr>
          <p:grpSpPr>
            <a:xfrm>
              <a:off x="2859656" y="3363259"/>
              <a:ext cx="717945" cy="1116000"/>
              <a:chOff x="2520238" y="2569979"/>
              <a:chExt cx="2455042" cy="3816197"/>
            </a:xfrm>
          </p:grpSpPr>
          <p:sp>
            <p:nvSpPr>
              <p:cNvPr id="646" name="Block Arc 645"/>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47" name="Block Arc 646"/>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48" name="Block Arc 647"/>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661" name="Alarm 4"/>
          <p:cNvGrpSpPr/>
          <p:nvPr/>
        </p:nvGrpSpPr>
        <p:grpSpPr>
          <a:xfrm rot="16200000">
            <a:off x="7242669" y="1618249"/>
            <a:ext cx="977936" cy="629423"/>
            <a:chOff x="1826034" y="3363259"/>
            <a:chExt cx="1751567" cy="1127350"/>
          </a:xfrm>
          <a:effectLst>
            <a:glow rad="228600">
              <a:schemeClr val="accent5">
                <a:satMod val="175000"/>
                <a:alpha val="39000"/>
              </a:schemeClr>
            </a:glow>
          </a:effectLst>
        </p:grpSpPr>
        <p:grpSp>
          <p:nvGrpSpPr>
            <p:cNvPr id="662" name="Group 661"/>
            <p:cNvGrpSpPr/>
            <p:nvPr/>
          </p:nvGrpSpPr>
          <p:grpSpPr>
            <a:xfrm>
              <a:off x="2252196" y="3590436"/>
              <a:ext cx="884553" cy="900173"/>
              <a:chOff x="6842183" y="3019269"/>
              <a:chExt cx="2327433" cy="2368531"/>
            </a:xfrm>
          </p:grpSpPr>
          <p:grpSp>
            <p:nvGrpSpPr>
              <p:cNvPr id="671" name="Group 670"/>
              <p:cNvGrpSpPr/>
              <p:nvPr/>
            </p:nvGrpSpPr>
            <p:grpSpPr>
              <a:xfrm>
                <a:off x="6842183" y="3775386"/>
                <a:ext cx="2327433" cy="1612414"/>
                <a:chOff x="4968849" y="4945991"/>
                <a:chExt cx="2327433" cy="1612414"/>
              </a:xfrm>
            </p:grpSpPr>
            <p:sp>
              <p:nvSpPr>
                <p:cNvPr id="678" name="Freeform 677"/>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9" name="Freeform 678"/>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2" name="Group 671"/>
              <p:cNvGrpSpPr/>
              <p:nvPr/>
            </p:nvGrpSpPr>
            <p:grpSpPr>
              <a:xfrm>
                <a:off x="7161816" y="3250761"/>
                <a:ext cx="1695424" cy="1874498"/>
                <a:chOff x="7163210" y="3168357"/>
                <a:chExt cx="1695424" cy="1874498"/>
              </a:xfrm>
            </p:grpSpPr>
            <p:sp>
              <p:nvSpPr>
                <p:cNvPr id="676" name="Freeform 675"/>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7" name="Freeform 676"/>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3" name="Group 672"/>
              <p:cNvGrpSpPr/>
              <p:nvPr/>
            </p:nvGrpSpPr>
            <p:grpSpPr>
              <a:xfrm>
                <a:off x="7399239" y="3019269"/>
                <a:ext cx="1221362" cy="585724"/>
                <a:chOff x="7374784" y="2968447"/>
                <a:chExt cx="1277168" cy="612486"/>
              </a:xfrm>
            </p:grpSpPr>
            <p:sp>
              <p:nvSpPr>
                <p:cNvPr id="674" name="Freeform 673"/>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5" name="Freeform 674"/>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63" name="Group 662"/>
            <p:cNvGrpSpPr>
              <a:grpSpLocks noChangeAspect="1"/>
            </p:cNvGrpSpPr>
            <p:nvPr/>
          </p:nvGrpSpPr>
          <p:grpSpPr>
            <a:xfrm flipH="1">
              <a:off x="1826034" y="3363259"/>
              <a:ext cx="717945" cy="1116000"/>
              <a:chOff x="2520238" y="2569979"/>
              <a:chExt cx="2455042" cy="3816197"/>
            </a:xfrm>
          </p:grpSpPr>
          <p:sp>
            <p:nvSpPr>
              <p:cNvPr id="668" name="Block Arc 667"/>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69" name="Block Arc 668"/>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70" name="Block Arc 669"/>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664" name="Group 663"/>
            <p:cNvGrpSpPr>
              <a:grpSpLocks noChangeAspect="1"/>
            </p:cNvGrpSpPr>
            <p:nvPr/>
          </p:nvGrpSpPr>
          <p:grpSpPr>
            <a:xfrm>
              <a:off x="2859656" y="3363259"/>
              <a:ext cx="717945" cy="1116000"/>
              <a:chOff x="2520238" y="2569979"/>
              <a:chExt cx="2455042" cy="3816197"/>
            </a:xfrm>
          </p:grpSpPr>
          <p:sp>
            <p:nvSpPr>
              <p:cNvPr id="665" name="Block Arc 664"/>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66" name="Block Arc 665"/>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67" name="Block Arc 666"/>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680" name="Alarm 2"/>
          <p:cNvGrpSpPr/>
          <p:nvPr/>
        </p:nvGrpSpPr>
        <p:grpSpPr>
          <a:xfrm rot="16200000">
            <a:off x="7242669" y="1618249"/>
            <a:ext cx="977936" cy="629423"/>
            <a:chOff x="1826034" y="3363259"/>
            <a:chExt cx="1751567" cy="1127350"/>
          </a:xfrm>
          <a:effectLst>
            <a:glow rad="88900">
              <a:schemeClr val="accent5">
                <a:satMod val="175000"/>
                <a:alpha val="35000"/>
              </a:schemeClr>
            </a:glow>
          </a:effectLst>
        </p:grpSpPr>
        <p:grpSp>
          <p:nvGrpSpPr>
            <p:cNvPr id="681" name="Group 680"/>
            <p:cNvGrpSpPr/>
            <p:nvPr/>
          </p:nvGrpSpPr>
          <p:grpSpPr>
            <a:xfrm>
              <a:off x="2252196" y="3590436"/>
              <a:ext cx="884553" cy="900173"/>
              <a:chOff x="6842183" y="3019269"/>
              <a:chExt cx="2327433" cy="2368531"/>
            </a:xfrm>
          </p:grpSpPr>
          <p:grpSp>
            <p:nvGrpSpPr>
              <p:cNvPr id="690" name="Group 689"/>
              <p:cNvGrpSpPr/>
              <p:nvPr/>
            </p:nvGrpSpPr>
            <p:grpSpPr>
              <a:xfrm>
                <a:off x="6842183" y="3775386"/>
                <a:ext cx="2327433" cy="1612414"/>
                <a:chOff x="4968849" y="4945991"/>
                <a:chExt cx="2327433" cy="1612414"/>
              </a:xfrm>
            </p:grpSpPr>
            <p:sp>
              <p:nvSpPr>
                <p:cNvPr id="697" name="Freeform 696"/>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8" name="Freeform 697"/>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1" name="Group 690"/>
              <p:cNvGrpSpPr/>
              <p:nvPr/>
            </p:nvGrpSpPr>
            <p:grpSpPr>
              <a:xfrm>
                <a:off x="7161816" y="3250761"/>
                <a:ext cx="1695424" cy="1874498"/>
                <a:chOff x="7163210" y="3168357"/>
                <a:chExt cx="1695424" cy="1874498"/>
              </a:xfrm>
            </p:grpSpPr>
            <p:sp>
              <p:nvSpPr>
                <p:cNvPr id="695" name="Freeform 694"/>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6" name="Freeform 695"/>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2" name="Group 691"/>
              <p:cNvGrpSpPr/>
              <p:nvPr/>
            </p:nvGrpSpPr>
            <p:grpSpPr>
              <a:xfrm>
                <a:off x="7399239" y="3019269"/>
                <a:ext cx="1221362" cy="585724"/>
                <a:chOff x="7374784" y="2968447"/>
                <a:chExt cx="1277168" cy="612486"/>
              </a:xfrm>
            </p:grpSpPr>
            <p:sp>
              <p:nvSpPr>
                <p:cNvPr id="693" name="Freeform 692"/>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4" name="Freeform 693"/>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82" name="Group 681"/>
            <p:cNvGrpSpPr>
              <a:grpSpLocks noChangeAspect="1"/>
            </p:cNvGrpSpPr>
            <p:nvPr/>
          </p:nvGrpSpPr>
          <p:grpSpPr>
            <a:xfrm flipH="1">
              <a:off x="1826034" y="3363259"/>
              <a:ext cx="717945" cy="1116000"/>
              <a:chOff x="2520238" y="2569979"/>
              <a:chExt cx="2455042" cy="3816197"/>
            </a:xfrm>
          </p:grpSpPr>
          <p:sp>
            <p:nvSpPr>
              <p:cNvPr id="687" name="Block Arc 686"/>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88" name="Block Arc 687"/>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89" name="Block Arc 688"/>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683" name="Group 682"/>
            <p:cNvGrpSpPr>
              <a:grpSpLocks noChangeAspect="1"/>
            </p:cNvGrpSpPr>
            <p:nvPr/>
          </p:nvGrpSpPr>
          <p:grpSpPr>
            <a:xfrm>
              <a:off x="2859656" y="3363259"/>
              <a:ext cx="717945" cy="1116000"/>
              <a:chOff x="2520238" y="2569979"/>
              <a:chExt cx="2455042" cy="3816197"/>
            </a:xfrm>
          </p:grpSpPr>
          <p:sp>
            <p:nvSpPr>
              <p:cNvPr id="684" name="Block Arc 683"/>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85" name="Block Arc 684"/>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686" name="Block Arc 685"/>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699" name="Alarm 3"/>
          <p:cNvGrpSpPr/>
          <p:nvPr/>
        </p:nvGrpSpPr>
        <p:grpSpPr>
          <a:xfrm rot="16200000">
            <a:off x="7242669" y="1618249"/>
            <a:ext cx="977936" cy="629423"/>
            <a:chOff x="1826034" y="3363259"/>
            <a:chExt cx="1751567" cy="1127350"/>
          </a:xfrm>
          <a:effectLst>
            <a:glow rad="165100">
              <a:schemeClr val="accent5">
                <a:satMod val="175000"/>
                <a:alpha val="41000"/>
              </a:schemeClr>
            </a:glow>
          </a:effectLst>
        </p:grpSpPr>
        <p:grpSp>
          <p:nvGrpSpPr>
            <p:cNvPr id="700" name="Group 699"/>
            <p:cNvGrpSpPr/>
            <p:nvPr/>
          </p:nvGrpSpPr>
          <p:grpSpPr>
            <a:xfrm>
              <a:off x="2252196" y="3590436"/>
              <a:ext cx="884553" cy="900173"/>
              <a:chOff x="6842183" y="3019269"/>
              <a:chExt cx="2327433" cy="2368531"/>
            </a:xfrm>
          </p:grpSpPr>
          <p:grpSp>
            <p:nvGrpSpPr>
              <p:cNvPr id="709" name="Group 708"/>
              <p:cNvGrpSpPr/>
              <p:nvPr/>
            </p:nvGrpSpPr>
            <p:grpSpPr>
              <a:xfrm>
                <a:off x="6842183" y="3775386"/>
                <a:ext cx="2327433" cy="1612414"/>
                <a:chOff x="4968849" y="4945991"/>
                <a:chExt cx="2327433" cy="1612414"/>
              </a:xfrm>
            </p:grpSpPr>
            <p:sp>
              <p:nvSpPr>
                <p:cNvPr id="716" name="Freeform 715"/>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7" name="Freeform 716"/>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10" name="Group 709"/>
              <p:cNvGrpSpPr/>
              <p:nvPr/>
            </p:nvGrpSpPr>
            <p:grpSpPr>
              <a:xfrm>
                <a:off x="7161816" y="3250761"/>
                <a:ext cx="1695424" cy="1874498"/>
                <a:chOff x="7163210" y="3168357"/>
                <a:chExt cx="1695424" cy="1874498"/>
              </a:xfrm>
            </p:grpSpPr>
            <p:sp>
              <p:nvSpPr>
                <p:cNvPr id="714" name="Freeform 713"/>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5" name="Freeform 714"/>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11" name="Group 710"/>
              <p:cNvGrpSpPr/>
              <p:nvPr/>
            </p:nvGrpSpPr>
            <p:grpSpPr>
              <a:xfrm>
                <a:off x="7399239" y="3019269"/>
                <a:ext cx="1221362" cy="585724"/>
                <a:chOff x="7374784" y="2968447"/>
                <a:chExt cx="1277168" cy="612486"/>
              </a:xfrm>
            </p:grpSpPr>
            <p:sp>
              <p:nvSpPr>
                <p:cNvPr id="712" name="Freeform 711"/>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3" name="Freeform 712"/>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701" name="Group 700"/>
            <p:cNvGrpSpPr>
              <a:grpSpLocks noChangeAspect="1"/>
            </p:cNvGrpSpPr>
            <p:nvPr/>
          </p:nvGrpSpPr>
          <p:grpSpPr>
            <a:xfrm flipH="1">
              <a:off x="1826034" y="3363259"/>
              <a:ext cx="717945" cy="1116000"/>
              <a:chOff x="2520238" y="2569979"/>
              <a:chExt cx="2455042" cy="3816197"/>
            </a:xfrm>
          </p:grpSpPr>
          <p:sp>
            <p:nvSpPr>
              <p:cNvPr id="706" name="Block Arc 705"/>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707" name="Block Arc 706"/>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708" name="Block Arc 707"/>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702" name="Group 701"/>
            <p:cNvGrpSpPr>
              <a:grpSpLocks noChangeAspect="1"/>
            </p:cNvGrpSpPr>
            <p:nvPr/>
          </p:nvGrpSpPr>
          <p:grpSpPr>
            <a:xfrm>
              <a:off x="2859656" y="3363259"/>
              <a:ext cx="717945" cy="1116000"/>
              <a:chOff x="2520238" y="2569979"/>
              <a:chExt cx="2455042" cy="3816197"/>
            </a:xfrm>
          </p:grpSpPr>
          <p:sp>
            <p:nvSpPr>
              <p:cNvPr id="703" name="Block Arc 702"/>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704" name="Block Arc 703"/>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705" name="Block Arc 704"/>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718" name="Alarm 4"/>
          <p:cNvGrpSpPr/>
          <p:nvPr/>
        </p:nvGrpSpPr>
        <p:grpSpPr>
          <a:xfrm rot="16200000">
            <a:off x="7242668" y="1618248"/>
            <a:ext cx="977938" cy="629424"/>
            <a:chOff x="1826034" y="3363259"/>
            <a:chExt cx="1751567" cy="1127350"/>
          </a:xfrm>
          <a:effectLst>
            <a:glow rad="228600">
              <a:schemeClr val="accent5">
                <a:satMod val="175000"/>
                <a:alpha val="39000"/>
              </a:schemeClr>
            </a:glow>
          </a:effectLst>
        </p:grpSpPr>
        <p:grpSp>
          <p:nvGrpSpPr>
            <p:cNvPr id="719" name="Group 718"/>
            <p:cNvGrpSpPr/>
            <p:nvPr/>
          </p:nvGrpSpPr>
          <p:grpSpPr>
            <a:xfrm>
              <a:off x="2252196" y="3590436"/>
              <a:ext cx="884553" cy="900173"/>
              <a:chOff x="6842183" y="3019269"/>
              <a:chExt cx="2327433" cy="2368531"/>
            </a:xfrm>
          </p:grpSpPr>
          <p:grpSp>
            <p:nvGrpSpPr>
              <p:cNvPr id="728" name="Group 727"/>
              <p:cNvGrpSpPr/>
              <p:nvPr/>
            </p:nvGrpSpPr>
            <p:grpSpPr>
              <a:xfrm>
                <a:off x="6842183" y="3775386"/>
                <a:ext cx="2327433" cy="1612414"/>
                <a:chOff x="4968849" y="4945991"/>
                <a:chExt cx="2327433" cy="1612414"/>
              </a:xfrm>
            </p:grpSpPr>
            <p:sp>
              <p:nvSpPr>
                <p:cNvPr id="735" name="Freeform 734"/>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6" name="Freeform 735"/>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29" name="Group 728"/>
              <p:cNvGrpSpPr/>
              <p:nvPr/>
            </p:nvGrpSpPr>
            <p:grpSpPr>
              <a:xfrm>
                <a:off x="7161816" y="3250761"/>
                <a:ext cx="1695424" cy="1874498"/>
                <a:chOff x="7163210" y="3168357"/>
                <a:chExt cx="1695424" cy="1874498"/>
              </a:xfrm>
            </p:grpSpPr>
            <p:sp>
              <p:nvSpPr>
                <p:cNvPr id="733" name="Freeform 732"/>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4" name="Freeform 733"/>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30" name="Group 729"/>
              <p:cNvGrpSpPr/>
              <p:nvPr/>
            </p:nvGrpSpPr>
            <p:grpSpPr>
              <a:xfrm>
                <a:off x="7399239" y="3019269"/>
                <a:ext cx="1221362" cy="585724"/>
                <a:chOff x="7374784" y="2968447"/>
                <a:chExt cx="1277168" cy="612486"/>
              </a:xfrm>
            </p:grpSpPr>
            <p:sp>
              <p:nvSpPr>
                <p:cNvPr id="731" name="Freeform 730"/>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2" name="Freeform 731"/>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720" name="Group 719"/>
            <p:cNvGrpSpPr>
              <a:grpSpLocks noChangeAspect="1"/>
            </p:cNvGrpSpPr>
            <p:nvPr/>
          </p:nvGrpSpPr>
          <p:grpSpPr>
            <a:xfrm flipH="1">
              <a:off x="1826034" y="3363259"/>
              <a:ext cx="717945" cy="1116000"/>
              <a:chOff x="2520238" y="2569979"/>
              <a:chExt cx="2455042" cy="3816197"/>
            </a:xfrm>
          </p:grpSpPr>
          <p:sp>
            <p:nvSpPr>
              <p:cNvPr id="725" name="Block Arc 724"/>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726" name="Block Arc 725"/>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727" name="Block Arc 726"/>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721" name="Group 720"/>
            <p:cNvGrpSpPr>
              <a:grpSpLocks noChangeAspect="1"/>
            </p:cNvGrpSpPr>
            <p:nvPr/>
          </p:nvGrpSpPr>
          <p:grpSpPr>
            <a:xfrm>
              <a:off x="2859656" y="3363259"/>
              <a:ext cx="717945" cy="1116000"/>
              <a:chOff x="2520238" y="2569979"/>
              <a:chExt cx="2455042" cy="3816197"/>
            </a:xfrm>
          </p:grpSpPr>
          <p:sp>
            <p:nvSpPr>
              <p:cNvPr id="722" name="Block Arc 721"/>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723" name="Block Arc 722"/>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724" name="Block Arc 723"/>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pic>
        <p:nvPicPr>
          <p:cNvPr id="737" name="Picture 73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738" name="Picture 73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238831" y="1518451"/>
            <a:ext cx="676808" cy="579369"/>
          </a:xfrm>
          <a:prstGeom prst="rect">
            <a:avLst/>
          </a:prstGeom>
        </p:spPr>
      </p:pic>
      <p:sp>
        <p:nvSpPr>
          <p:cNvPr id="270" name="TextBox 269"/>
          <p:cNvSpPr txBox="1"/>
          <p:nvPr/>
        </p:nvSpPr>
        <p:spPr>
          <a:xfrm>
            <a:off x="1728744" y="1386209"/>
            <a:ext cx="5133600" cy="163449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solidFill>
                  <a:srgbClr val="FF0000"/>
                </a:solidFill>
              </a:rPr>
              <a:t>Evacuate calmly </a:t>
            </a:r>
            <a:r>
              <a:rPr lang="en-GB" dirty="0"/>
              <a:t>away from the flashing light and the cryogenic fluid leak (vapour cloud, noise), following the escape routes indicated by the green signs.</a:t>
            </a:r>
            <a:endParaRPr lang="fr-CH" dirty="0"/>
          </a:p>
          <a:p>
            <a:pPr algn="ctr"/>
            <a:r>
              <a:rPr lang="en-GB" b="1" dirty="0">
                <a:solidFill>
                  <a:schemeClr val="accent5"/>
                </a:solidFill>
              </a:rPr>
              <a:t>DO NOT WALK INTO THE VAPOUR CLOUD!</a:t>
            </a:r>
            <a:endParaRPr lang="en-GB" dirty="0">
              <a:solidFill>
                <a:schemeClr val="accent5"/>
              </a:solidFill>
            </a:endParaRPr>
          </a:p>
        </p:txBody>
      </p:sp>
      <p:grpSp>
        <p:nvGrpSpPr>
          <p:cNvPr id="527" name="Group 526"/>
          <p:cNvGrpSpPr/>
          <p:nvPr/>
        </p:nvGrpSpPr>
        <p:grpSpPr>
          <a:xfrm>
            <a:off x="4085661" y="3900734"/>
            <a:ext cx="1162984" cy="2413688"/>
            <a:chOff x="341543" y="1388227"/>
            <a:chExt cx="1162984" cy="2413688"/>
          </a:xfrm>
        </p:grpSpPr>
        <p:sp>
          <p:nvSpPr>
            <p:cNvPr id="529"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30"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31" name="Oval 530"/>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32"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33"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34"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35" name="Freeform 534"/>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6" name="Freeform 535"/>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7" name="Group 536"/>
          <p:cNvGrpSpPr/>
          <p:nvPr/>
        </p:nvGrpSpPr>
        <p:grpSpPr>
          <a:xfrm>
            <a:off x="3818867" y="3884490"/>
            <a:ext cx="1424945" cy="2422384"/>
            <a:chOff x="79309" y="4173188"/>
            <a:chExt cx="1424945" cy="2422384"/>
          </a:xfrm>
        </p:grpSpPr>
        <p:grpSp>
          <p:nvGrpSpPr>
            <p:cNvPr id="538" name="Group 537"/>
            <p:cNvGrpSpPr/>
            <p:nvPr/>
          </p:nvGrpSpPr>
          <p:grpSpPr>
            <a:xfrm flipH="1">
              <a:off x="79309" y="4173188"/>
              <a:ext cx="1397670" cy="2422384"/>
              <a:chOff x="2851388" y="3549445"/>
              <a:chExt cx="1570757" cy="2722371"/>
            </a:xfrm>
            <a:solidFill>
              <a:srgbClr val="272E3B"/>
            </a:solidFill>
          </p:grpSpPr>
          <p:sp>
            <p:nvSpPr>
              <p:cNvPr id="545"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546" name="Group 545"/>
              <p:cNvGrpSpPr/>
              <p:nvPr/>
            </p:nvGrpSpPr>
            <p:grpSpPr>
              <a:xfrm>
                <a:off x="3429719" y="4881657"/>
                <a:ext cx="437622" cy="1390159"/>
                <a:chOff x="3455120" y="4864723"/>
                <a:chExt cx="437622" cy="1390159"/>
              </a:xfrm>
              <a:grpFill/>
            </p:grpSpPr>
            <p:sp>
              <p:nvSpPr>
                <p:cNvPr id="558"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559"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547" name="Group 546"/>
              <p:cNvGrpSpPr/>
              <p:nvPr/>
            </p:nvGrpSpPr>
            <p:grpSpPr>
              <a:xfrm>
                <a:off x="3633448" y="4086384"/>
                <a:ext cx="788697" cy="853146"/>
                <a:chOff x="3536273" y="4169538"/>
                <a:chExt cx="788697" cy="853146"/>
              </a:xfrm>
              <a:grpFill/>
            </p:grpSpPr>
            <p:sp>
              <p:nvSpPr>
                <p:cNvPr id="556"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557"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548" name="Group 547"/>
              <p:cNvGrpSpPr/>
              <p:nvPr/>
            </p:nvGrpSpPr>
            <p:grpSpPr>
              <a:xfrm>
                <a:off x="2851388" y="4897936"/>
                <a:ext cx="471248" cy="1373880"/>
                <a:chOff x="2868322" y="4870262"/>
                <a:chExt cx="471248" cy="1373880"/>
              </a:xfrm>
              <a:grpFill/>
            </p:grpSpPr>
            <p:sp>
              <p:nvSpPr>
                <p:cNvPr id="554"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555"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549"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550" name="Group 549"/>
              <p:cNvGrpSpPr/>
              <p:nvPr/>
            </p:nvGrpSpPr>
            <p:grpSpPr>
              <a:xfrm rot="4685103">
                <a:off x="2913681" y="4142718"/>
                <a:ext cx="753970" cy="874009"/>
                <a:chOff x="3536273" y="4178005"/>
                <a:chExt cx="753970" cy="874009"/>
              </a:xfrm>
              <a:grpFill/>
            </p:grpSpPr>
            <p:sp>
              <p:nvSpPr>
                <p:cNvPr id="552"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553"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551"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539" name="Freeform 538"/>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540" name="Freeform 539"/>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541" name="Freeform 540"/>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542"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543" name="Freeform 542"/>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4" name="Freeform 543"/>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sp>
        <p:nvSpPr>
          <p:cNvPr id="593"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8" name="Rounded Rectangle 527">
            <a:hlinkClick r:id="rId8" action="ppaction://hlinksldjump"/>
            <a:hlinkHover r:id="" action="ppaction://noaction" highlightClick="1"/>
          </p:cNvPr>
          <p:cNvSpPr/>
          <p:nvPr/>
        </p:nvSpPr>
        <p:spPr>
          <a:xfrm flipH="1">
            <a:off x="7390084"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26" name="Grafik 525">
            <a:extLst>
              <a:ext uri="{FF2B5EF4-FFF2-40B4-BE49-F238E27FC236}">
                <a16:creationId xmlns:a16="http://schemas.microsoft.com/office/drawing/2014/main" id="{7B0CC493-BC41-4A02-8E14-8A3CC89A37FD}"/>
              </a:ext>
            </a:extLst>
          </p:cNvPr>
          <p:cNvPicPr>
            <a:picLocks noChangeAspect="1"/>
          </p:cNvPicPr>
          <p:nvPr/>
        </p:nvPicPr>
        <p:blipFill>
          <a:blip r:embed="rId9"/>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119814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93"/>
                                        </p:tgtEl>
                                        <p:attrNameLst>
                                          <p:attrName>style.visibility</p:attrName>
                                        </p:attrNameLst>
                                      </p:cBhvr>
                                      <p:to>
                                        <p:strVal val="visible"/>
                                      </p:to>
                                    </p:set>
                                    <p:animEffect transition="in" filter="wipe(left)">
                                      <p:cBhvr>
                                        <p:cTn id="7" dur="16000"/>
                                        <p:tgtEl>
                                          <p:spTgt spid="593"/>
                                        </p:tgtEl>
                                      </p:cBhvr>
                                    </p:animEffect>
                                  </p:childTnLst>
                                </p:cTn>
                              </p:par>
                              <p:par>
                                <p:cTn id="8" presetID="1" presetClass="entr" presetSubtype="0" fill="hold" grpId="1" nodeType="withEffect">
                                  <p:stCondLst>
                                    <p:cond delay="250"/>
                                  </p:stCondLst>
                                  <p:childTnLst>
                                    <p:set>
                                      <p:cBhvr>
                                        <p:cTn id="9" dur="1" fill="hold">
                                          <p:stCondLst>
                                            <p:cond delay="9"/>
                                          </p:stCondLst>
                                        </p:cTn>
                                        <p:tgtEl>
                                          <p:spTgt spid="7"/>
                                        </p:tgtEl>
                                        <p:attrNameLst>
                                          <p:attrName>style.visibility</p:attrName>
                                        </p:attrNameLst>
                                      </p:cBhvr>
                                      <p:to>
                                        <p:strVal val="visible"/>
                                      </p:to>
                                    </p:set>
                                  </p:childTnLst>
                                </p:cTn>
                              </p:par>
                              <p:par>
                                <p:cTn id="10" presetID="10" presetClass="entr" presetSubtype="0" fill="hold" nodeType="withEffect">
                                  <p:stCondLst>
                                    <p:cond delay="100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3000"/>
                                        <p:tgtEl>
                                          <p:spTgt spid="4"/>
                                        </p:tgtEl>
                                      </p:cBhvr>
                                    </p:animEffect>
                                  </p:childTnLst>
                                </p:cTn>
                              </p:par>
                              <p:par>
                                <p:cTn id="13" presetID="10" presetClass="entr" presetSubtype="0" fill="hold" nodeType="withEffect">
                                  <p:stCondLst>
                                    <p:cond delay="2000"/>
                                  </p:stCondLst>
                                  <p:childTnLst>
                                    <p:set>
                                      <p:cBhvr>
                                        <p:cTn id="14" dur="1" fill="hold">
                                          <p:stCondLst>
                                            <p:cond delay="0"/>
                                          </p:stCondLst>
                                        </p:cTn>
                                        <p:tgtEl>
                                          <p:spTgt spid="518"/>
                                        </p:tgtEl>
                                        <p:attrNameLst>
                                          <p:attrName>style.visibility</p:attrName>
                                        </p:attrNameLst>
                                      </p:cBhvr>
                                      <p:to>
                                        <p:strVal val="visible"/>
                                      </p:to>
                                    </p:set>
                                    <p:animEffect transition="in" filter="fade">
                                      <p:cBhvr>
                                        <p:cTn id="15" dur="3000"/>
                                        <p:tgtEl>
                                          <p:spTgt spid="518"/>
                                        </p:tgtEl>
                                      </p:cBhvr>
                                    </p:animEffect>
                                  </p:childTnLst>
                                </p:cTn>
                              </p:par>
                              <p:par>
                                <p:cTn id="16" presetID="1" presetClass="entr" presetSubtype="0" fill="hold" nodeType="withEffect">
                                  <p:stCondLst>
                                    <p:cond delay="500"/>
                                  </p:stCondLst>
                                  <p:childTnLst>
                                    <p:set>
                                      <p:cBhvr>
                                        <p:cTn id="17" dur="1" fill="hold">
                                          <p:stCondLst>
                                            <p:cond delay="0"/>
                                          </p:stCondLst>
                                        </p:cTn>
                                        <p:tgtEl>
                                          <p:spTgt spid="347"/>
                                        </p:tgtEl>
                                        <p:attrNameLst>
                                          <p:attrName>style.visibility</p:attrName>
                                        </p:attrNameLst>
                                      </p:cBhvr>
                                      <p:to>
                                        <p:strVal val="visible"/>
                                      </p:to>
                                    </p:set>
                                  </p:childTnLst>
                                </p:cTn>
                              </p:par>
                              <p:par>
                                <p:cTn id="18" presetID="1" presetClass="exit" presetSubtype="0" fill="hold" nodeType="withEffect">
                                  <p:stCondLst>
                                    <p:cond delay="1000"/>
                                  </p:stCondLst>
                                  <p:childTnLst>
                                    <p:set>
                                      <p:cBhvr>
                                        <p:cTn id="19" dur="1" fill="hold">
                                          <p:stCondLst>
                                            <p:cond delay="0"/>
                                          </p:stCondLst>
                                        </p:cTn>
                                        <p:tgtEl>
                                          <p:spTgt spid="347"/>
                                        </p:tgtEl>
                                        <p:attrNameLst>
                                          <p:attrName>style.visibility</p:attrName>
                                        </p:attrNameLst>
                                      </p:cBhvr>
                                      <p:to>
                                        <p:strVal val="hidden"/>
                                      </p:to>
                                    </p:set>
                                  </p:childTnLst>
                                </p:cTn>
                              </p:par>
                              <p:par>
                                <p:cTn id="20" presetID="1" presetClass="entr" presetSubtype="0" fill="hold" nodeType="withEffect">
                                  <p:stCondLst>
                                    <p:cond delay="1000"/>
                                  </p:stCondLst>
                                  <p:childTnLst>
                                    <p:set>
                                      <p:cBhvr>
                                        <p:cTn id="21" dur="1" fill="hold">
                                          <p:stCondLst>
                                            <p:cond delay="0"/>
                                          </p:stCondLst>
                                        </p:cTn>
                                        <p:tgtEl>
                                          <p:spTgt spid="366"/>
                                        </p:tgtEl>
                                        <p:attrNameLst>
                                          <p:attrName>style.visibility</p:attrName>
                                        </p:attrNameLst>
                                      </p:cBhvr>
                                      <p:to>
                                        <p:strVal val="visible"/>
                                      </p:to>
                                    </p:set>
                                  </p:childTnLst>
                                </p:cTn>
                              </p:par>
                              <p:par>
                                <p:cTn id="22" presetID="1" presetClass="exit" presetSubtype="0" fill="hold" nodeType="withEffect">
                                  <p:stCondLst>
                                    <p:cond delay="1500"/>
                                  </p:stCondLst>
                                  <p:childTnLst>
                                    <p:set>
                                      <p:cBhvr>
                                        <p:cTn id="23" dur="1" fill="hold">
                                          <p:stCondLst>
                                            <p:cond delay="0"/>
                                          </p:stCondLst>
                                        </p:cTn>
                                        <p:tgtEl>
                                          <p:spTgt spid="366"/>
                                        </p:tgtEl>
                                        <p:attrNameLst>
                                          <p:attrName>style.visibility</p:attrName>
                                        </p:attrNameLst>
                                      </p:cBhvr>
                                      <p:to>
                                        <p:strVal val="hidden"/>
                                      </p:to>
                                    </p:set>
                                  </p:childTnLst>
                                </p:cTn>
                              </p:par>
                              <p:par>
                                <p:cTn id="24" presetID="1" presetClass="entr" presetSubtype="0" fill="hold" nodeType="withEffect">
                                  <p:stCondLst>
                                    <p:cond delay="1500"/>
                                  </p:stCondLst>
                                  <p:childTnLst>
                                    <p:set>
                                      <p:cBhvr>
                                        <p:cTn id="25" dur="1" fill="hold">
                                          <p:stCondLst>
                                            <p:cond delay="0"/>
                                          </p:stCondLst>
                                        </p:cTn>
                                        <p:tgtEl>
                                          <p:spTgt spid="385"/>
                                        </p:tgtEl>
                                        <p:attrNameLst>
                                          <p:attrName>style.visibility</p:attrName>
                                        </p:attrNameLst>
                                      </p:cBhvr>
                                      <p:to>
                                        <p:strVal val="visible"/>
                                      </p:to>
                                    </p:set>
                                  </p:childTnLst>
                                </p:cTn>
                              </p:par>
                              <p:par>
                                <p:cTn id="26" presetID="1" presetClass="exit" presetSubtype="0" fill="hold" nodeType="withEffect">
                                  <p:stCondLst>
                                    <p:cond delay="2000"/>
                                  </p:stCondLst>
                                  <p:childTnLst>
                                    <p:set>
                                      <p:cBhvr>
                                        <p:cTn id="27" dur="1" fill="hold">
                                          <p:stCondLst>
                                            <p:cond delay="0"/>
                                          </p:stCondLst>
                                        </p:cTn>
                                        <p:tgtEl>
                                          <p:spTgt spid="385"/>
                                        </p:tgtEl>
                                        <p:attrNameLst>
                                          <p:attrName>style.visibility</p:attrName>
                                        </p:attrNameLst>
                                      </p:cBhvr>
                                      <p:to>
                                        <p:strVal val="hidden"/>
                                      </p:to>
                                    </p:set>
                                  </p:childTnLst>
                                </p:cTn>
                              </p:par>
                              <p:par>
                                <p:cTn id="28" presetID="1" presetClass="entr" presetSubtype="0" fill="hold" nodeType="withEffect">
                                  <p:stCondLst>
                                    <p:cond delay="2000"/>
                                  </p:stCondLst>
                                  <p:childTnLst>
                                    <p:set>
                                      <p:cBhvr>
                                        <p:cTn id="29" dur="1" fill="hold">
                                          <p:stCondLst>
                                            <p:cond delay="0"/>
                                          </p:stCondLst>
                                        </p:cTn>
                                        <p:tgtEl>
                                          <p:spTgt spid="404"/>
                                        </p:tgtEl>
                                        <p:attrNameLst>
                                          <p:attrName>style.visibility</p:attrName>
                                        </p:attrNameLst>
                                      </p:cBhvr>
                                      <p:to>
                                        <p:strVal val="visible"/>
                                      </p:to>
                                    </p:set>
                                  </p:childTnLst>
                                </p:cTn>
                              </p:par>
                              <p:par>
                                <p:cTn id="30" presetID="1" presetClass="exit" presetSubtype="0" fill="hold" nodeType="withEffect">
                                  <p:stCondLst>
                                    <p:cond delay="2500"/>
                                  </p:stCondLst>
                                  <p:childTnLst>
                                    <p:set>
                                      <p:cBhvr>
                                        <p:cTn id="31" dur="1" fill="hold">
                                          <p:stCondLst>
                                            <p:cond delay="0"/>
                                          </p:stCondLst>
                                        </p:cTn>
                                        <p:tgtEl>
                                          <p:spTgt spid="404"/>
                                        </p:tgtEl>
                                        <p:attrNameLst>
                                          <p:attrName>style.visibility</p:attrName>
                                        </p:attrNameLst>
                                      </p:cBhvr>
                                      <p:to>
                                        <p:strVal val="hidden"/>
                                      </p:to>
                                    </p:set>
                                  </p:childTnLst>
                                </p:cTn>
                              </p:par>
                              <p:par>
                                <p:cTn id="32" presetID="1" presetClass="entr" presetSubtype="0" fill="hold" nodeType="withEffect">
                                  <p:stCondLst>
                                    <p:cond delay="2500"/>
                                  </p:stCondLst>
                                  <p:childTnLst>
                                    <p:set>
                                      <p:cBhvr>
                                        <p:cTn id="33" dur="1" fill="hold">
                                          <p:stCondLst>
                                            <p:cond delay="0"/>
                                          </p:stCondLst>
                                        </p:cTn>
                                        <p:tgtEl>
                                          <p:spTgt spid="423"/>
                                        </p:tgtEl>
                                        <p:attrNameLst>
                                          <p:attrName>style.visibility</p:attrName>
                                        </p:attrNameLst>
                                      </p:cBhvr>
                                      <p:to>
                                        <p:strVal val="visible"/>
                                      </p:to>
                                    </p:set>
                                  </p:childTnLst>
                                </p:cTn>
                              </p:par>
                              <p:par>
                                <p:cTn id="34" presetID="1" presetClass="exit" presetSubtype="0" fill="hold" nodeType="withEffect">
                                  <p:stCondLst>
                                    <p:cond delay="3000"/>
                                  </p:stCondLst>
                                  <p:childTnLst>
                                    <p:set>
                                      <p:cBhvr>
                                        <p:cTn id="35" dur="1" fill="hold">
                                          <p:stCondLst>
                                            <p:cond delay="0"/>
                                          </p:stCondLst>
                                        </p:cTn>
                                        <p:tgtEl>
                                          <p:spTgt spid="423"/>
                                        </p:tgtEl>
                                        <p:attrNameLst>
                                          <p:attrName>style.visibility</p:attrName>
                                        </p:attrNameLst>
                                      </p:cBhvr>
                                      <p:to>
                                        <p:strVal val="hidden"/>
                                      </p:to>
                                    </p:set>
                                  </p:childTnLst>
                                </p:cTn>
                              </p:par>
                              <p:par>
                                <p:cTn id="36" presetID="1" presetClass="entr" presetSubtype="0" fill="hold" nodeType="withEffect">
                                  <p:stCondLst>
                                    <p:cond delay="3000"/>
                                  </p:stCondLst>
                                  <p:childTnLst>
                                    <p:set>
                                      <p:cBhvr>
                                        <p:cTn id="37" dur="1" fill="hold">
                                          <p:stCondLst>
                                            <p:cond delay="0"/>
                                          </p:stCondLst>
                                        </p:cTn>
                                        <p:tgtEl>
                                          <p:spTgt spid="442"/>
                                        </p:tgtEl>
                                        <p:attrNameLst>
                                          <p:attrName>style.visibility</p:attrName>
                                        </p:attrNameLst>
                                      </p:cBhvr>
                                      <p:to>
                                        <p:strVal val="visible"/>
                                      </p:to>
                                    </p:set>
                                  </p:childTnLst>
                                </p:cTn>
                              </p:par>
                              <p:par>
                                <p:cTn id="38" presetID="1" presetClass="exit" presetSubtype="0" fill="hold" nodeType="withEffect">
                                  <p:stCondLst>
                                    <p:cond delay="3500"/>
                                  </p:stCondLst>
                                  <p:childTnLst>
                                    <p:set>
                                      <p:cBhvr>
                                        <p:cTn id="39" dur="1" fill="hold">
                                          <p:stCondLst>
                                            <p:cond delay="0"/>
                                          </p:stCondLst>
                                        </p:cTn>
                                        <p:tgtEl>
                                          <p:spTgt spid="442"/>
                                        </p:tgtEl>
                                        <p:attrNameLst>
                                          <p:attrName>style.visibility</p:attrName>
                                        </p:attrNameLst>
                                      </p:cBhvr>
                                      <p:to>
                                        <p:strVal val="hidden"/>
                                      </p:to>
                                    </p:set>
                                  </p:childTnLst>
                                </p:cTn>
                              </p:par>
                              <p:par>
                                <p:cTn id="40" presetID="1" presetClass="entr" presetSubtype="0" fill="hold" nodeType="withEffect">
                                  <p:stCondLst>
                                    <p:cond delay="3500"/>
                                  </p:stCondLst>
                                  <p:childTnLst>
                                    <p:set>
                                      <p:cBhvr>
                                        <p:cTn id="41" dur="1" fill="hold">
                                          <p:stCondLst>
                                            <p:cond delay="0"/>
                                          </p:stCondLst>
                                        </p:cTn>
                                        <p:tgtEl>
                                          <p:spTgt spid="461"/>
                                        </p:tgtEl>
                                        <p:attrNameLst>
                                          <p:attrName>style.visibility</p:attrName>
                                        </p:attrNameLst>
                                      </p:cBhvr>
                                      <p:to>
                                        <p:strVal val="visible"/>
                                      </p:to>
                                    </p:set>
                                  </p:childTnLst>
                                </p:cTn>
                              </p:par>
                              <p:par>
                                <p:cTn id="42" presetID="1" presetClass="exit" presetSubtype="0" fill="hold" nodeType="withEffect">
                                  <p:stCondLst>
                                    <p:cond delay="4000"/>
                                  </p:stCondLst>
                                  <p:childTnLst>
                                    <p:set>
                                      <p:cBhvr>
                                        <p:cTn id="43" dur="1" fill="hold">
                                          <p:stCondLst>
                                            <p:cond delay="0"/>
                                          </p:stCondLst>
                                        </p:cTn>
                                        <p:tgtEl>
                                          <p:spTgt spid="461"/>
                                        </p:tgtEl>
                                        <p:attrNameLst>
                                          <p:attrName>style.visibility</p:attrName>
                                        </p:attrNameLst>
                                      </p:cBhvr>
                                      <p:to>
                                        <p:strVal val="hidden"/>
                                      </p:to>
                                    </p:set>
                                  </p:childTnLst>
                                </p:cTn>
                              </p:par>
                              <p:par>
                                <p:cTn id="44" presetID="1" presetClass="entr" presetSubtype="0" fill="hold" nodeType="withEffect">
                                  <p:stCondLst>
                                    <p:cond delay="4000"/>
                                  </p:stCondLst>
                                  <p:childTnLst>
                                    <p:set>
                                      <p:cBhvr>
                                        <p:cTn id="45" dur="1" fill="hold">
                                          <p:stCondLst>
                                            <p:cond delay="0"/>
                                          </p:stCondLst>
                                        </p:cTn>
                                        <p:tgtEl>
                                          <p:spTgt spid="480"/>
                                        </p:tgtEl>
                                        <p:attrNameLst>
                                          <p:attrName>style.visibility</p:attrName>
                                        </p:attrNameLst>
                                      </p:cBhvr>
                                      <p:to>
                                        <p:strVal val="visible"/>
                                      </p:to>
                                    </p:set>
                                  </p:childTnLst>
                                </p:cTn>
                              </p:par>
                              <p:par>
                                <p:cTn id="46" presetID="1" presetClass="exit" presetSubtype="0" fill="hold" nodeType="withEffect">
                                  <p:stCondLst>
                                    <p:cond delay="4500"/>
                                  </p:stCondLst>
                                  <p:childTnLst>
                                    <p:set>
                                      <p:cBhvr>
                                        <p:cTn id="47" dur="1" fill="hold">
                                          <p:stCondLst>
                                            <p:cond delay="0"/>
                                          </p:stCondLst>
                                        </p:cTn>
                                        <p:tgtEl>
                                          <p:spTgt spid="480"/>
                                        </p:tgtEl>
                                        <p:attrNameLst>
                                          <p:attrName>style.visibility</p:attrName>
                                        </p:attrNameLst>
                                      </p:cBhvr>
                                      <p:to>
                                        <p:strVal val="hidden"/>
                                      </p:to>
                                    </p:set>
                                  </p:childTnLst>
                                </p:cTn>
                              </p:par>
                              <p:par>
                                <p:cTn id="48" presetID="1" presetClass="entr" presetSubtype="0" fill="hold" nodeType="withEffect">
                                  <p:stCondLst>
                                    <p:cond delay="4500"/>
                                  </p:stCondLst>
                                  <p:childTnLst>
                                    <p:set>
                                      <p:cBhvr>
                                        <p:cTn id="49" dur="1" fill="hold">
                                          <p:stCondLst>
                                            <p:cond delay="0"/>
                                          </p:stCondLst>
                                        </p:cTn>
                                        <p:tgtEl>
                                          <p:spTgt spid="499"/>
                                        </p:tgtEl>
                                        <p:attrNameLst>
                                          <p:attrName>style.visibility</p:attrName>
                                        </p:attrNameLst>
                                      </p:cBhvr>
                                      <p:to>
                                        <p:strVal val="visible"/>
                                      </p:to>
                                    </p:set>
                                  </p:childTnLst>
                                </p:cTn>
                              </p:par>
                              <p:par>
                                <p:cTn id="50" presetID="1" presetClass="exit" presetSubtype="0" fill="hold" nodeType="withEffect">
                                  <p:stCondLst>
                                    <p:cond delay="4750"/>
                                  </p:stCondLst>
                                  <p:childTnLst>
                                    <p:set>
                                      <p:cBhvr>
                                        <p:cTn id="51" dur="1" fill="hold">
                                          <p:stCondLst>
                                            <p:cond delay="0"/>
                                          </p:stCondLst>
                                        </p:cTn>
                                        <p:tgtEl>
                                          <p:spTgt spid="499"/>
                                        </p:tgtEl>
                                        <p:attrNameLst>
                                          <p:attrName>style.visibility</p:attrName>
                                        </p:attrNameLst>
                                      </p:cBhvr>
                                      <p:to>
                                        <p:strVal val="hidden"/>
                                      </p:to>
                                    </p:set>
                                  </p:childTnLst>
                                </p:cTn>
                              </p:par>
                              <p:par>
                                <p:cTn id="52" presetID="1" presetClass="entr" presetSubtype="0" fill="hold" nodeType="withEffect">
                                  <p:stCondLst>
                                    <p:cond delay="4750"/>
                                  </p:stCondLst>
                                  <p:childTnLst>
                                    <p:set>
                                      <p:cBhvr>
                                        <p:cTn id="53" dur="1" fill="hold">
                                          <p:stCondLst>
                                            <p:cond delay="0"/>
                                          </p:stCondLst>
                                        </p:cTn>
                                        <p:tgtEl>
                                          <p:spTgt spid="320"/>
                                        </p:tgtEl>
                                        <p:attrNameLst>
                                          <p:attrName>style.visibility</p:attrName>
                                        </p:attrNameLst>
                                      </p:cBhvr>
                                      <p:to>
                                        <p:strVal val="visible"/>
                                      </p:to>
                                    </p:set>
                                  </p:childTnLst>
                                </p:cTn>
                              </p:par>
                              <p:par>
                                <p:cTn id="54" presetID="1" presetClass="exit" presetSubtype="0" fill="hold" nodeType="withEffect">
                                  <p:stCondLst>
                                    <p:cond delay="5000"/>
                                  </p:stCondLst>
                                  <p:childTnLst>
                                    <p:set>
                                      <p:cBhvr>
                                        <p:cTn id="55" dur="1" fill="hold">
                                          <p:stCondLst>
                                            <p:cond delay="0"/>
                                          </p:stCondLst>
                                        </p:cTn>
                                        <p:tgtEl>
                                          <p:spTgt spid="320"/>
                                        </p:tgtEl>
                                        <p:attrNameLst>
                                          <p:attrName>style.visibility</p:attrName>
                                        </p:attrNameLst>
                                      </p:cBhvr>
                                      <p:to>
                                        <p:strVal val="hidden"/>
                                      </p:to>
                                    </p:set>
                                  </p:childTnLst>
                                </p:cTn>
                              </p:par>
                              <p:par>
                                <p:cTn id="56" presetID="1" presetClass="entr" presetSubtype="0" fill="hold" nodeType="withEffect">
                                  <p:stCondLst>
                                    <p:cond delay="5000"/>
                                  </p:stCondLst>
                                  <p:childTnLst>
                                    <p:set>
                                      <p:cBhvr>
                                        <p:cTn id="57" dur="1" fill="hold">
                                          <p:stCondLst>
                                            <p:cond delay="0"/>
                                          </p:stCondLst>
                                        </p:cTn>
                                        <p:tgtEl>
                                          <p:spTgt spid="561"/>
                                        </p:tgtEl>
                                        <p:attrNameLst>
                                          <p:attrName>style.visibility</p:attrName>
                                        </p:attrNameLst>
                                      </p:cBhvr>
                                      <p:to>
                                        <p:strVal val="visible"/>
                                      </p:to>
                                    </p:set>
                                  </p:childTnLst>
                                </p:cTn>
                              </p:par>
                              <p:par>
                                <p:cTn id="58" presetID="1" presetClass="exit" presetSubtype="0" fill="hold" nodeType="withEffect">
                                  <p:stCondLst>
                                    <p:cond delay="5500"/>
                                  </p:stCondLst>
                                  <p:childTnLst>
                                    <p:set>
                                      <p:cBhvr>
                                        <p:cTn id="59" dur="1" fill="hold">
                                          <p:stCondLst>
                                            <p:cond delay="0"/>
                                          </p:stCondLst>
                                        </p:cTn>
                                        <p:tgtEl>
                                          <p:spTgt spid="561"/>
                                        </p:tgtEl>
                                        <p:attrNameLst>
                                          <p:attrName>style.visibility</p:attrName>
                                        </p:attrNameLst>
                                      </p:cBhvr>
                                      <p:to>
                                        <p:strVal val="hidden"/>
                                      </p:to>
                                    </p:set>
                                  </p:childTnLst>
                                </p:cTn>
                              </p:par>
                              <p:par>
                                <p:cTn id="60" presetID="1" presetClass="entr" presetSubtype="0" fill="hold" nodeType="withEffect">
                                  <p:stCondLst>
                                    <p:cond delay="5500"/>
                                  </p:stCondLst>
                                  <p:childTnLst>
                                    <p:set>
                                      <p:cBhvr>
                                        <p:cTn id="61" dur="1" fill="hold">
                                          <p:stCondLst>
                                            <p:cond delay="0"/>
                                          </p:stCondLst>
                                        </p:cTn>
                                        <p:tgtEl>
                                          <p:spTgt spid="580"/>
                                        </p:tgtEl>
                                        <p:attrNameLst>
                                          <p:attrName>style.visibility</p:attrName>
                                        </p:attrNameLst>
                                      </p:cBhvr>
                                      <p:to>
                                        <p:strVal val="visible"/>
                                      </p:to>
                                    </p:set>
                                  </p:childTnLst>
                                </p:cTn>
                              </p:par>
                              <p:par>
                                <p:cTn id="62" presetID="1" presetClass="exit" presetSubtype="0" fill="hold" nodeType="withEffect">
                                  <p:stCondLst>
                                    <p:cond delay="6000"/>
                                  </p:stCondLst>
                                  <p:childTnLst>
                                    <p:set>
                                      <p:cBhvr>
                                        <p:cTn id="63" dur="1" fill="hold">
                                          <p:stCondLst>
                                            <p:cond delay="0"/>
                                          </p:stCondLst>
                                        </p:cTn>
                                        <p:tgtEl>
                                          <p:spTgt spid="580"/>
                                        </p:tgtEl>
                                        <p:attrNameLst>
                                          <p:attrName>style.visibility</p:attrName>
                                        </p:attrNameLst>
                                      </p:cBhvr>
                                      <p:to>
                                        <p:strVal val="hidden"/>
                                      </p:to>
                                    </p:set>
                                  </p:childTnLst>
                                </p:cTn>
                              </p:par>
                              <p:par>
                                <p:cTn id="64" presetID="1" presetClass="entr" presetSubtype="0" fill="hold" nodeType="withEffect">
                                  <p:stCondLst>
                                    <p:cond delay="6000"/>
                                  </p:stCondLst>
                                  <p:childTnLst>
                                    <p:set>
                                      <p:cBhvr>
                                        <p:cTn id="65" dur="1" fill="hold">
                                          <p:stCondLst>
                                            <p:cond delay="0"/>
                                          </p:stCondLst>
                                        </p:cTn>
                                        <p:tgtEl>
                                          <p:spTgt spid="602"/>
                                        </p:tgtEl>
                                        <p:attrNameLst>
                                          <p:attrName>style.visibility</p:attrName>
                                        </p:attrNameLst>
                                      </p:cBhvr>
                                      <p:to>
                                        <p:strVal val="visible"/>
                                      </p:to>
                                    </p:set>
                                  </p:childTnLst>
                                </p:cTn>
                              </p:par>
                              <p:par>
                                <p:cTn id="66" presetID="1" presetClass="exit" presetSubtype="0" fill="hold" nodeType="withEffect">
                                  <p:stCondLst>
                                    <p:cond delay="6500"/>
                                  </p:stCondLst>
                                  <p:childTnLst>
                                    <p:set>
                                      <p:cBhvr>
                                        <p:cTn id="67" dur="1" fill="hold">
                                          <p:stCondLst>
                                            <p:cond delay="0"/>
                                          </p:stCondLst>
                                        </p:cTn>
                                        <p:tgtEl>
                                          <p:spTgt spid="602"/>
                                        </p:tgtEl>
                                        <p:attrNameLst>
                                          <p:attrName>style.visibility</p:attrName>
                                        </p:attrNameLst>
                                      </p:cBhvr>
                                      <p:to>
                                        <p:strVal val="hidden"/>
                                      </p:to>
                                    </p:set>
                                  </p:childTnLst>
                                </p:cTn>
                              </p:par>
                              <p:par>
                                <p:cTn id="68" presetID="1" presetClass="entr" presetSubtype="0" fill="hold" nodeType="withEffect">
                                  <p:stCondLst>
                                    <p:cond delay="6500"/>
                                  </p:stCondLst>
                                  <p:childTnLst>
                                    <p:set>
                                      <p:cBhvr>
                                        <p:cTn id="69" dur="1" fill="hold">
                                          <p:stCondLst>
                                            <p:cond delay="0"/>
                                          </p:stCondLst>
                                        </p:cTn>
                                        <p:tgtEl>
                                          <p:spTgt spid="642"/>
                                        </p:tgtEl>
                                        <p:attrNameLst>
                                          <p:attrName>style.visibility</p:attrName>
                                        </p:attrNameLst>
                                      </p:cBhvr>
                                      <p:to>
                                        <p:strVal val="visible"/>
                                      </p:to>
                                    </p:set>
                                  </p:childTnLst>
                                </p:cTn>
                              </p:par>
                              <p:par>
                                <p:cTn id="70" presetID="1" presetClass="exit" presetSubtype="0" fill="hold" nodeType="withEffect">
                                  <p:stCondLst>
                                    <p:cond delay="7000"/>
                                  </p:stCondLst>
                                  <p:childTnLst>
                                    <p:set>
                                      <p:cBhvr>
                                        <p:cTn id="71" dur="1" fill="hold">
                                          <p:stCondLst>
                                            <p:cond delay="0"/>
                                          </p:stCondLst>
                                        </p:cTn>
                                        <p:tgtEl>
                                          <p:spTgt spid="642"/>
                                        </p:tgtEl>
                                        <p:attrNameLst>
                                          <p:attrName>style.visibility</p:attrName>
                                        </p:attrNameLst>
                                      </p:cBhvr>
                                      <p:to>
                                        <p:strVal val="hidden"/>
                                      </p:to>
                                    </p:set>
                                  </p:childTnLst>
                                </p:cTn>
                              </p:par>
                              <p:par>
                                <p:cTn id="72" presetID="1" presetClass="entr" presetSubtype="0" fill="hold" nodeType="withEffect">
                                  <p:stCondLst>
                                    <p:cond delay="7000"/>
                                  </p:stCondLst>
                                  <p:childTnLst>
                                    <p:set>
                                      <p:cBhvr>
                                        <p:cTn id="73" dur="1" fill="hold">
                                          <p:stCondLst>
                                            <p:cond delay="0"/>
                                          </p:stCondLst>
                                        </p:cTn>
                                        <p:tgtEl>
                                          <p:spTgt spid="661"/>
                                        </p:tgtEl>
                                        <p:attrNameLst>
                                          <p:attrName>style.visibility</p:attrName>
                                        </p:attrNameLst>
                                      </p:cBhvr>
                                      <p:to>
                                        <p:strVal val="visible"/>
                                      </p:to>
                                    </p:set>
                                  </p:childTnLst>
                                </p:cTn>
                              </p:par>
                              <p:par>
                                <p:cTn id="74" presetID="1" presetClass="exit" presetSubtype="0" fill="hold" nodeType="withEffect">
                                  <p:stCondLst>
                                    <p:cond delay="7500"/>
                                  </p:stCondLst>
                                  <p:childTnLst>
                                    <p:set>
                                      <p:cBhvr>
                                        <p:cTn id="75" dur="1" fill="hold">
                                          <p:stCondLst>
                                            <p:cond delay="0"/>
                                          </p:stCondLst>
                                        </p:cTn>
                                        <p:tgtEl>
                                          <p:spTgt spid="661"/>
                                        </p:tgtEl>
                                        <p:attrNameLst>
                                          <p:attrName>style.visibility</p:attrName>
                                        </p:attrNameLst>
                                      </p:cBhvr>
                                      <p:to>
                                        <p:strVal val="hidden"/>
                                      </p:to>
                                    </p:set>
                                  </p:childTnLst>
                                </p:cTn>
                              </p:par>
                              <p:par>
                                <p:cTn id="76" presetID="1" presetClass="entr" presetSubtype="0" fill="hold" nodeType="withEffect">
                                  <p:stCondLst>
                                    <p:cond delay="7500"/>
                                  </p:stCondLst>
                                  <p:childTnLst>
                                    <p:set>
                                      <p:cBhvr>
                                        <p:cTn id="77" dur="1" fill="hold">
                                          <p:stCondLst>
                                            <p:cond delay="0"/>
                                          </p:stCondLst>
                                        </p:cTn>
                                        <p:tgtEl>
                                          <p:spTgt spid="680"/>
                                        </p:tgtEl>
                                        <p:attrNameLst>
                                          <p:attrName>style.visibility</p:attrName>
                                        </p:attrNameLst>
                                      </p:cBhvr>
                                      <p:to>
                                        <p:strVal val="visible"/>
                                      </p:to>
                                    </p:set>
                                  </p:childTnLst>
                                </p:cTn>
                              </p:par>
                              <p:par>
                                <p:cTn id="78" presetID="1" presetClass="exit" presetSubtype="0" fill="hold" nodeType="withEffect">
                                  <p:stCondLst>
                                    <p:cond delay="8000"/>
                                  </p:stCondLst>
                                  <p:childTnLst>
                                    <p:set>
                                      <p:cBhvr>
                                        <p:cTn id="79" dur="1" fill="hold">
                                          <p:stCondLst>
                                            <p:cond delay="0"/>
                                          </p:stCondLst>
                                        </p:cTn>
                                        <p:tgtEl>
                                          <p:spTgt spid="680"/>
                                        </p:tgtEl>
                                        <p:attrNameLst>
                                          <p:attrName>style.visibility</p:attrName>
                                        </p:attrNameLst>
                                      </p:cBhvr>
                                      <p:to>
                                        <p:strVal val="hidden"/>
                                      </p:to>
                                    </p:set>
                                  </p:childTnLst>
                                </p:cTn>
                              </p:par>
                              <p:par>
                                <p:cTn id="80" presetID="1" presetClass="entr" presetSubtype="0" fill="hold" nodeType="withEffect">
                                  <p:stCondLst>
                                    <p:cond delay="8000"/>
                                  </p:stCondLst>
                                  <p:childTnLst>
                                    <p:set>
                                      <p:cBhvr>
                                        <p:cTn id="81" dur="1" fill="hold">
                                          <p:stCondLst>
                                            <p:cond delay="0"/>
                                          </p:stCondLst>
                                        </p:cTn>
                                        <p:tgtEl>
                                          <p:spTgt spid="699"/>
                                        </p:tgtEl>
                                        <p:attrNameLst>
                                          <p:attrName>style.visibility</p:attrName>
                                        </p:attrNameLst>
                                      </p:cBhvr>
                                      <p:to>
                                        <p:strVal val="visible"/>
                                      </p:to>
                                    </p:set>
                                  </p:childTnLst>
                                </p:cTn>
                              </p:par>
                              <p:par>
                                <p:cTn id="82" presetID="1" presetClass="exit" presetSubtype="0" fill="hold" nodeType="withEffect">
                                  <p:stCondLst>
                                    <p:cond delay="8500"/>
                                  </p:stCondLst>
                                  <p:childTnLst>
                                    <p:set>
                                      <p:cBhvr>
                                        <p:cTn id="83" dur="1" fill="hold">
                                          <p:stCondLst>
                                            <p:cond delay="0"/>
                                          </p:stCondLst>
                                        </p:cTn>
                                        <p:tgtEl>
                                          <p:spTgt spid="699"/>
                                        </p:tgtEl>
                                        <p:attrNameLst>
                                          <p:attrName>style.visibility</p:attrName>
                                        </p:attrNameLst>
                                      </p:cBhvr>
                                      <p:to>
                                        <p:strVal val="hidden"/>
                                      </p:to>
                                    </p:set>
                                  </p:childTnLst>
                                </p:cTn>
                              </p:par>
                              <p:par>
                                <p:cTn id="84" presetID="1" presetClass="entr" presetSubtype="0" fill="hold" nodeType="withEffect">
                                  <p:stCondLst>
                                    <p:cond delay="8500"/>
                                  </p:stCondLst>
                                  <p:childTnLst>
                                    <p:set>
                                      <p:cBhvr>
                                        <p:cTn id="85" dur="1" fill="hold">
                                          <p:stCondLst>
                                            <p:cond delay="0"/>
                                          </p:stCondLst>
                                        </p:cTn>
                                        <p:tgtEl>
                                          <p:spTgt spid="718"/>
                                        </p:tgtEl>
                                        <p:attrNameLst>
                                          <p:attrName>style.visibility</p:attrName>
                                        </p:attrNameLst>
                                      </p:cBhvr>
                                      <p:to>
                                        <p:strVal val="visible"/>
                                      </p:to>
                                    </p:set>
                                  </p:childTnLst>
                                </p:cTn>
                              </p:par>
                              <p:par>
                                <p:cTn id="86" presetID="10" presetClass="exit" presetSubtype="0" fill="hold" grpId="0" nodeType="withEffect">
                                  <p:stCondLst>
                                    <p:cond delay="10500"/>
                                  </p:stCondLst>
                                  <p:childTnLst>
                                    <p:animEffect transition="out" filter="fade">
                                      <p:cBhvr>
                                        <p:cTn id="87" dur="500"/>
                                        <p:tgtEl>
                                          <p:spTgt spid="7"/>
                                        </p:tgtEl>
                                      </p:cBhvr>
                                    </p:animEffect>
                                    <p:set>
                                      <p:cBhvr>
                                        <p:cTn id="88" dur="1" fill="hold">
                                          <p:stCondLst>
                                            <p:cond delay="499"/>
                                          </p:stCondLst>
                                        </p:cTn>
                                        <p:tgtEl>
                                          <p:spTgt spid="7"/>
                                        </p:tgtEl>
                                        <p:attrNameLst>
                                          <p:attrName>style.visibility</p:attrName>
                                        </p:attrNameLst>
                                      </p:cBhvr>
                                      <p:to>
                                        <p:strVal val="hidden"/>
                                      </p:to>
                                    </p:set>
                                  </p:childTnLst>
                                </p:cTn>
                              </p:par>
                              <p:par>
                                <p:cTn id="89" presetID="10" presetClass="entr" presetSubtype="0" fill="hold" grpId="0" nodeType="withEffect">
                                  <p:stCondLst>
                                    <p:cond delay="10500"/>
                                  </p:stCondLst>
                                  <p:childTnLst>
                                    <p:set>
                                      <p:cBhvr>
                                        <p:cTn id="90" dur="1" fill="hold">
                                          <p:stCondLst>
                                            <p:cond delay="0"/>
                                          </p:stCondLst>
                                        </p:cTn>
                                        <p:tgtEl>
                                          <p:spTgt spid="270"/>
                                        </p:tgtEl>
                                        <p:attrNameLst>
                                          <p:attrName>style.visibility</p:attrName>
                                        </p:attrNameLst>
                                      </p:cBhvr>
                                      <p:to>
                                        <p:strVal val="visible"/>
                                      </p:to>
                                    </p:set>
                                    <p:animEffect transition="in" filter="fade">
                                      <p:cBhvr>
                                        <p:cTn id="91" dur="500"/>
                                        <p:tgtEl>
                                          <p:spTgt spid="270"/>
                                        </p:tgtEl>
                                      </p:cBhvr>
                                    </p:animEffect>
                                  </p:childTnLst>
                                </p:cTn>
                              </p:par>
                              <p:par>
                                <p:cTn id="92" presetID="10" presetClass="entr" presetSubtype="0" fill="hold" nodeType="withEffect">
                                  <p:stCondLst>
                                    <p:cond delay="10500"/>
                                  </p:stCondLst>
                                  <p:childTnLst>
                                    <p:set>
                                      <p:cBhvr>
                                        <p:cTn id="93" dur="1" fill="hold">
                                          <p:stCondLst>
                                            <p:cond delay="0"/>
                                          </p:stCondLst>
                                        </p:cTn>
                                        <p:tgtEl>
                                          <p:spTgt spid="6"/>
                                        </p:tgtEl>
                                        <p:attrNameLst>
                                          <p:attrName>style.visibility</p:attrName>
                                        </p:attrNameLst>
                                      </p:cBhvr>
                                      <p:to>
                                        <p:strVal val="visible"/>
                                      </p:to>
                                    </p:set>
                                    <p:animEffect transition="in" filter="fade">
                                      <p:cBhvr>
                                        <p:cTn id="94" dur="500"/>
                                        <p:tgtEl>
                                          <p:spTgt spid="6"/>
                                        </p:tgtEl>
                                      </p:cBhvr>
                                    </p:animEffect>
                                  </p:childTnLst>
                                </p:cTn>
                              </p:par>
                              <p:par>
                                <p:cTn id="95" presetID="1" presetClass="entr" presetSubtype="0" fill="hold" nodeType="withEffect">
                                  <p:stCondLst>
                                    <p:cond delay="250"/>
                                  </p:stCondLst>
                                  <p:childTnLst>
                                    <p:set>
                                      <p:cBhvr>
                                        <p:cTn id="96" dur="1" fill="hold">
                                          <p:stCondLst>
                                            <p:cond delay="0"/>
                                          </p:stCondLst>
                                        </p:cTn>
                                        <p:tgtEl>
                                          <p:spTgt spid="527"/>
                                        </p:tgtEl>
                                        <p:attrNameLst>
                                          <p:attrName>style.visibility</p:attrName>
                                        </p:attrNameLst>
                                      </p:cBhvr>
                                      <p:to>
                                        <p:strVal val="visible"/>
                                      </p:to>
                                    </p:set>
                                  </p:childTnLst>
                                </p:cTn>
                              </p:par>
                              <p:par>
                                <p:cTn id="97" presetID="1" presetClass="exit" presetSubtype="0" fill="hold" nodeType="withEffect">
                                  <p:stCondLst>
                                    <p:cond delay="10500"/>
                                  </p:stCondLst>
                                  <p:childTnLst>
                                    <p:set>
                                      <p:cBhvr>
                                        <p:cTn id="98" dur="1" fill="hold">
                                          <p:stCondLst>
                                            <p:cond delay="0"/>
                                          </p:stCondLst>
                                        </p:cTn>
                                        <p:tgtEl>
                                          <p:spTgt spid="527"/>
                                        </p:tgtEl>
                                        <p:attrNameLst>
                                          <p:attrName>style.visibility</p:attrName>
                                        </p:attrNameLst>
                                      </p:cBhvr>
                                      <p:to>
                                        <p:strVal val="hidden"/>
                                      </p:to>
                                    </p:set>
                                  </p:childTnLst>
                                </p:cTn>
                              </p:par>
                              <p:par>
                                <p:cTn id="99" presetID="1" presetClass="entr" presetSubtype="0" fill="hold" nodeType="withEffect">
                                  <p:stCondLst>
                                    <p:cond delay="10500"/>
                                  </p:stCondLst>
                                  <p:childTnLst>
                                    <p:set>
                                      <p:cBhvr>
                                        <p:cTn id="100" dur="1" fill="hold">
                                          <p:stCondLst>
                                            <p:cond delay="0"/>
                                          </p:stCondLst>
                                        </p:cTn>
                                        <p:tgtEl>
                                          <p:spTgt spid="537"/>
                                        </p:tgtEl>
                                        <p:attrNameLst>
                                          <p:attrName>style.visibility</p:attrName>
                                        </p:attrNameLst>
                                      </p:cBhvr>
                                      <p:to>
                                        <p:strVal val="visible"/>
                                      </p:to>
                                    </p:set>
                                  </p:childTnLst>
                                </p:cTn>
                              </p:par>
                              <p:par>
                                <p:cTn id="101" presetID="35" presetClass="path" presetSubtype="0" fill="hold" nodeType="withEffect">
                                  <p:stCondLst>
                                    <p:cond delay="10500"/>
                                  </p:stCondLst>
                                  <p:childTnLst>
                                    <p:animMotion origin="layout" path="M 3.88889E-6 4.44444E-6 L -0.6448 4.44444E-6 " pathEditMode="relative" rAng="0" ptsTypes="AA">
                                      <p:cBhvr>
                                        <p:cTn id="102" dur="5000" fill="hold"/>
                                        <p:tgtEl>
                                          <p:spTgt spid="537"/>
                                        </p:tgtEl>
                                        <p:attrNameLst>
                                          <p:attrName>ppt_x</p:attrName>
                                          <p:attrName>ppt_y</p:attrName>
                                        </p:attrNameLst>
                                      </p:cBhvr>
                                      <p:rCtr x="-3224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270" grpId="0" animBg="1"/>
      <p:bldP spid="59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1"/>
          </p:nvPr>
        </p:nvSpPr>
        <p:spPr/>
        <p:txBody>
          <a:bodyPr/>
          <a:lstStyle/>
          <a:p>
            <a:r>
              <a:rPr lang="en-GB" dirty="0"/>
              <a:t>Instructions</a:t>
            </a:r>
          </a:p>
        </p:txBody>
      </p:sp>
      <p:sp>
        <p:nvSpPr>
          <p:cNvPr id="5" name="Title 4"/>
          <p:cNvSpPr>
            <a:spLocks noGrp="1"/>
          </p:cNvSpPr>
          <p:nvPr>
            <p:ph type="title"/>
          </p:nvPr>
        </p:nvSpPr>
        <p:spPr/>
        <p:txBody>
          <a:bodyPr/>
          <a:lstStyle/>
          <a:p>
            <a:r>
              <a:rPr lang="en-GB" dirty="0"/>
              <a:t>Cryogenic Safety</a:t>
            </a:r>
          </a:p>
        </p:txBody>
      </p:sp>
      <p:grpSp>
        <p:nvGrpSpPr>
          <p:cNvPr id="7" name="Group 6"/>
          <p:cNvGrpSpPr/>
          <p:nvPr/>
        </p:nvGrpSpPr>
        <p:grpSpPr>
          <a:xfrm>
            <a:off x="193939" y="1416830"/>
            <a:ext cx="5486128" cy="4992573"/>
            <a:chOff x="193939" y="1416830"/>
            <a:chExt cx="5486128" cy="4992573"/>
          </a:xfrm>
        </p:grpSpPr>
        <p:grpSp>
          <p:nvGrpSpPr>
            <p:cNvPr id="48" name="Gruppieren 3"/>
            <p:cNvGrpSpPr/>
            <p:nvPr/>
          </p:nvGrpSpPr>
          <p:grpSpPr>
            <a:xfrm>
              <a:off x="193939" y="1416830"/>
              <a:ext cx="5486128" cy="4992573"/>
              <a:chOff x="453998" y="1557337"/>
              <a:chExt cx="5486128" cy="4992573"/>
            </a:xfrm>
          </p:grpSpPr>
          <p:pic>
            <p:nvPicPr>
              <p:cNvPr id="49" name="Picture 3" descr="C:\Users\mario meinhard\Desktop\iMac.png"/>
              <p:cNvPicPr>
                <a:picLocks noChangeAspect="1" noChangeArrowheads="1"/>
              </p:cNvPicPr>
              <p:nvPr/>
            </p:nvPicPr>
            <p:blipFill rotWithShape="1">
              <a:blip r:embed="rId6" cstate="print">
                <a:extLst>
                  <a:ext uri="{28A0092B-C50C-407E-A947-70E740481C1C}">
                    <a14:useLocalDpi xmlns:a14="http://schemas.microsoft.com/office/drawing/2010/main"/>
                  </a:ext>
                </a:extLst>
              </a:blip>
              <a:srcRect/>
              <a:stretch/>
            </p:blipFill>
            <p:spPr bwMode="auto">
              <a:xfrm>
                <a:off x="453998" y="1557337"/>
                <a:ext cx="2857528" cy="4789373"/>
              </a:xfrm>
              <a:prstGeom prst="rect">
                <a:avLst/>
              </a:prstGeom>
              <a:noFill/>
              <a:extLst>
                <a:ext uri="{909E8E84-426E-40dd-AFC4-6F175D3DCCD1}">
                  <a14:hiddenFill xmlns:a14="http://schemas.microsoft.com/office/drawing/2010/main" xmlns="">
                    <a:solidFill>
                      <a:srgbClr val="FFFFFF"/>
                    </a:solidFill>
                  </a14:hiddenFill>
                </a:ext>
              </a:extLst>
            </p:spPr>
          </p:pic>
          <p:pic>
            <p:nvPicPr>
              <p:cNvPr id="50" name="Picture 3" descr="C:\Users\mario meinhard\Desktop\iMac.png"/>
              <p:cNvPicPr>
                <a:picLocks noChangeAspect="1" noChangeArrowheads="1"/>
              </p:cNvPicPr>
              <p:nvPr/>
            </p:nvPicPr>
            <p:blipFill rotWithShape="1">
              <a:blip r:embed="rId7" cstate="print">
                <a:extLst>
                  <a:ext uri="{28A0092B-C50C-407E-A947-70E740481C1C}">
                    <a14:useLocalDpi xmlns:a14="http://schemas.microsoft.com/office/drawing/2010/main"/>
                  </a:ext>
                </a:extLst>
              </a:blip>
              <a:srcRect r="-2" b="-4243"/>
              <a:stretch/>
            </p:blipFill>
            <p:spPr bwMode="auto">
              <a:xfrm>
                <a:off x="3131840" y="1557337"/>
                <a:ext cx="2808286" cy="4992573"/>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6" name="Rectangle 5"/>
            <p:cNvSpPr/>
            <p:nvPr/>
          </p:nvSpPr>
          <p:spPr>
            <a:xfrm>
              <a:off x="468000" y="1744910"/>
              <a:ext cx="4917732" cy="317103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8" name="Picture 7"/>
          <p:cNvPicPr>
            <a:picLocks noChangeAspect="1"/>
          </p:cNvPicPr>
          <p:nvPr/>
        </p:nvPicPr>
        <p:blipFill rotWithShape="1">
          <a:blip r:embed="rId8" cstate="print">
            <a:extLst>
              <a:ext uri="{28A0092B-C50C-407E-A947-70E740481C1C}">
                <a14:useLocalDpi xmlns:a14="http://schemas.microsoft.com/office/drawing/2010/main" val="0"/>
              </a:ext>
            </a:extLst>
          </a:blip>
          <a:srcRect l="1408" t="1326" r="569" b="1565"/>
          <a:stretch/>
        </p:blipFill>
        <p:spPr>
          <a:xfrm>
            <a:off x="873311" y="1786855"/>
            <a:ext cx="4127384" cy="3070371"/>
          </a:xfrm>
          <a:prstGeom prst="rect">
            <a:avLst/>
          </a:prstGeom>
          <a:ln>
            <a:noFill/>
          </a:ln>
        </p:spPr>
      </p:pic>
      <p:grpSp>
        <p:nvGrpSpPr>
          <p:cNvPr id="15" name="chapter"/>
          <p:cNvGrpSpPr/>
          <p:nvPr/>
        </p:nvGrpSpPr>
        <p:grpSpPr>
          <a:xfrm>
            <a:off x="1196885" y="2325724"/>
            <a:ext cx="1157269" cy="1159552"/>
            <a:chOff x="1196885" y="2325724"/>
            <a:chExt cx="1157269" cy="1159552"/>
          </a:xfrm>
        </p:grpSpPr>
        <p:sp>
          <p:nvSpPr>
            <p:cNvPr id="13" name="Rounded Rectangle 12"/>
            <p:cNvSpPr/>
            <p:nvPr/>
          </p:nvSpPr>
          <p:spPr>
            <a:xfrm>
              <a:off x="1196885" y="2325724"/>
              <a:ext cx="1157269" cy="1157269"/>
            </a:xfrm>
            <a:prstGeom prst="round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Up Arrow 6"/>
            <p:cNvSpPr/>
            <p:nvPr/>
          </p:nvSpPr>
          <p:spPr>
            <a:xfrm rot="19968597">
              <a:off x="2048021" y="3175583"/>
              <a:ext cx="139712" cy="309693"/>
            </a:xfrm>
            <a:custGeom>
              <a:avLst/>
              <a:gdLst>
                <a:gd name="connsiteX0" fmla="*/ 0 w 484632"/>
                <a:gd name="connsiteY0" fmla="*/ 738691 h 978408"/>
                <a:gd name="connsiteX1" fmla="*/ 242316 w 484632"/>
                <a:gd name="connsiteY1" fmla="*/ 0 h 978408"/>
                <a:gd name="connsiteX2" fmla="*/ 484632 w 484632"/>
                <a:gd name="connsiteY2" fmla="*/ 738691 h 978408"/>
                <a:gd name="connsiteX3" fmla="*/ 285090 w 484632"/>
                <a:gd name="connsiteY3" fmla="*/ 738691 h 978408"/>
                <a:gd name="connsiteX4" fmla="*/ 285090 w 484632"/>
                <a:gd name="connsiteY4" fmla="*/ 978408 h 978408"/>
                <a:gd name="connsiteX5" fmla="*/ 199542 w 484632"/>
                <a:gd name="connsiteY5" fmla="*/ 978408 h 978408"/>
                <a:gd name="connsiteX6" fmla="*/ 199542 w 484632"/>
                <a:gd name="connsiteY6" fmla="*/ 738691 h 978408"/>
                <a:gd name="connsiteX7" fmla="*/ 0 w 484632"/>
                <a:gd name="connsiteY7" fmla="*/ 738691 h 978408"/>
                <a:gd name="connsiteX0" fmla="*/ 0 w 484632"/>
                <a:gd name="connsiteY0" fmla="*/ 738691 h 978408"/>
                <a:gd name="connsiteX1" fmla="*/ 242316 w 484632"/>
                <a:gd name="connsiteY1" fmla="*/ 0 h 978408"/>
                <a:gd name="connsiteX2" fmla="*/ 484632 w 484632"/>
                <a:gd name="connsiteY2" fmla="*/ 738691 h 978408"/>
                <a:gd name="connsiteX3" fmla="*/ 250720 w 484632"/>
                <a:gd name="connsiteY3" fmla="*/ 590386 h 978408"/>
                <a:gd name="connsiteX4" fmla="*/ 285090 w 484632"/>
                <a:gd name="connsiteY4" fmla="*/ 978408 h 978408"/>
                <a:gd name="connsiteX5" fmla="*/ 199542 w 484632"/>
                <a:gd name="connsiteY5" fmla="*/ 978408 h 978408"/>
                <a:gd name="connsiteX6" fmla="*/ 199542 w 484632"/>
                <a:gd name="connsiteY6" fmla="*/ 738691 h 978408"/>
                <a:gd name="connsiteX7" fmla="*/ 0 w 484632"/>
                <a:gd name="connsiteY7" fmla="*/ 738691 h 978408"/>
                <a:gd name="connsiteX0" fmla="*/ 0 w 484632"/>
                <a:gd name="connsiteY0" fmla="*/ 738691 h 978408"/>
                <a:gd name="connsiteX1" fmla="*/ 242316 w 484632"/>
                <a:gd name="connsiteY1" fmla="*/ 0 h 978408"/>
                <a:gd name="connsiteX2" fmla="*/ 484632 w 484632"/>
                <a:gd name="connsiteY2" fmla="*/ 738691 h 978408"/>
                <a:gd name="connsiteX3" fmla="*/ 250720 w 484632"/>
                <a:gd name="connsiteY3" fmla="*/ 590386 h 978408"/>
                <a:gd name="connsiteX4" fmla="*/ 285090 w 484632"/>
                <a:gd name="connsiteY4" fmla="*/ 978408 h 978408"/>
                <a:gd name="connsiteX5" fmla="*/ 199542 w 484632"/>
                <a:gd name="connsiteY5" fmla="*/ 978408 h 978408"/>
                <a:gd name="connsiteX6" fmla="*/ 199542 w 484632"/>
                <a:gd name="connsiteY6" fmla="*/ 611100 h 978408"/>
                <a:gd name="connsiteX7" fmla="*/ 0 w 484632"/>
                <a:gd name="connsiteY7" fmla="*/ 738691 h 978408"/>
                <a:gd name="connsiteX0" fmla="*/ 0 w 484632"/>
                <a:gd name="connsiteY0" fmla="*/ 738691 h 978408"/>
                <a:gd name="connsiteX1" fmla="*/ 242316 w 484632"/>
                <a:gd name="connsiteY1" fmla="*/ 0 h 978408"/>
                <a:gd name="connsiteX2" fmla="*/ 484632 w 484632"/>
                <a:gd name="connsiteY2" fmla="*/ 738691 h 978408"/>
                <a:gd name="connsiteX3" fmla="*/ 271294 w 484632"/>
                <a:gd name="connsiteY3" fmla="*/ 607531 h 978408"/>
                <a:gd name="connsiteX4" fmla="*/ 285090 w 484632"/>
                <a:gd name="connsiteY4" fmla="*/ 978408 h 978408"/>
                <a:gd name="connsiteX5" fmla="*/ 199542 w 484632"/>
                <a:gd name="connsiteY5" fmla="*/ 978408 h 978408"/>
                <a:gd name="connsiteX6" fmla="*/ 199542 w 484632"/>
                <a:gd name="connsiteY6" fmla="*/ 611100 h 978408"/>
                <a:gd name="connsiteX7" fmla="*/ 0 w 484632"/>
                <a:gd name="connsiteY7" fmla="*/ 738691 h 97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4632" h="978408">
                  <a:moveTo>
                    <a:pt x="0" y="738691"/>
                  </a:moveTo>
                  <a:lnTo>
                    <a:pt x="242316" y="0"/>
                  </a:lnTo>
                  <a:lnTo>
                    <a:pt x="484632" y="738691"/>
                  </a:lnTo>
                  <a:lnTo>
                    <a:pt x="271294" y="607531"/>
                  </a:lnTo>
                  <a:lnTo>
                    <a:pt x="285090" y="978408"/>
                  </a:lnTo>
                  <a:lnTo>
                    <a:pt x="199542" y="978408"/>
                  </a:lnTo>
                  <a:lnTo>
                    <a:pt x="199542" y="611100"/>
                  </a:lnTo>
                  <a:lnTo>
                    <a:pt x="0" y="738691"/>
                  </a:lnTo>
                  <a:close/>
                </a:path>
              </a:pathLst>
            </a:custGeom>
            <a:solidFill>
              <a:schemeClr val="bg1"/>
            </a:solidFill>
            <a:ln w="0">
              <a:solidFill>
                <a:srgbClr val="000000"/>
              </a:solidFill>
            </a:ln>
            <a:effectLst>
              <a:outerShdw blurRad="50800" dist="38100" sx="99000" sy="990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 name="CHAPTER EXAMPLE"/>
          <p:cNvGrpSpPr/>
          <p:nvPr/>
        </p:nvGrpSpPr>
        <p:grpSpPr>
          <a:xfrm>
            <a:off x="472039" y="1738271"/>
            <a:ext cx="4917732" cy="3180890"/>
            <a:chOff x="478137" y="1739984"/>
            <a:chExt cx="4917732" cy="3180890"/>
          </a:xfrm>
        </p:grpSpPr>
        <p:sp>
          <p:nvSpPr>
            <p:cNvPr id="10" name="Rectangle 9"/>
            <p:cNvSpPr/>
            <p:nvPr/>
          </p:nvSpPr>
          <p:spPr>
            <a:xfrm>
              <a:off x="478137" y="1739984"/>
              <a:ext cx="4917732" cy="318089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9" name="Picture 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68006" y="1824896"/>
              <a:ext cx="4101262" cy="3075947"/>
            </a:xfrm>
            <a:prstGeom prst="rect">
              <a:avLst/>
            </a:prstGeom>
          </p:spPr>
        </p:pic>
      </p:grpSp>
      <p:sp>
        <p:nvSpPr>
          <p:cNvPr id="16" name="HOME"/>
          <p:cNvSpPr/>
          <p:nvPr/>
        </p:nvSpPr>
        <p:spPr>
          <a:xfrm>
            <a:off x="3963985" y="4634617"/>
            <a:ext cx="252000" cy="252000"/>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INTERACTIVE ELEMENTS"/>
          <p:cNvSpPr/>
          <p:nvPr/>
        </p:nvSpPr>
        <p:spPr>
          <a:xfrm>
            <a:off x="1520599" y="2360612"/>
            <a:ext cx="252000" cy="252000"/>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REPLAY"/>
          <p:cNvSpPr/>
          <p:nvPr/>
        </p:nvSpPr>
        <p:spPr>
          <a:xfrm>
            <a:off x="4099559" y="4634617"/>
            <a:ext cx="252360" cy="252360"/>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 name="TIMER"/>
          <p:cNvSpPr/>
          <p:nvPr/>
        </p:nvSpPr>
        <p:spPr>
          <a:xfrm>
            <a:off x="340241" y="6350071"/>
            <a:ext cx="6690880" cy="390220"/>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 name="Rechteck 10"/>
          <p:cNvSpPr/>
          <p:nvPr/>
        </p:nvSpPr>
        <p:spPr>
          <a:xfrm>
            <a:off x="6040776" y="4462322"/>
            <a:ext cx="3780420" cy="834780"/>
          </a:xfrm>
          <a:prstGeom prst="rect">
            <a:avLst/>
          </a:prstGeom>
        </p:spPr>
        <p:txBody>
          <a:bodyPr wrap="square">
            <a:spAutoFit/>
          </a:bodyPr>
          <a:lstStyle/>
          <a:p>
            <a:pPr marL="0" lvl="2">
              <a:lnSpc>
                <a:spcPct val="70000"/>
              </a:lnSpc>
            </a:pPr>
            <a:r>
              <a:rPr lang="en-US" sz="2400" dirty="0">
                <a:latin typeface="Arial" panose="020B0604020202020204" pitchFamily="34" charset="0"/>
                <a:cs typeface="Arial" panose="020B0604020202020204" pitchFamily="34" charset="0"/>
              </a:rPr>
              <a:t>Please turn on </a:t>
            </a:r>
            <a:br>
              <a:rPr lang="en-US" sz="2400" dirty="0">
                <a:latin typeface="Arial" panose="020B0604020202020204" pitchFamily="34" charset="0"/>
                <a:cs typeface="Arial" panose="020B0604020202020204" pitchFamily="34" charset="0"/>
              </a:rPr>
            </a:br>
            <a:r>
              <a:rPr lang="en-US" sz="2400" dirty="0">
                <a:latin typeface="Arial" panose="020B0604020202020204" pitchFamily="34" charset="0"/>
                <a:cs typeface="Arial" panose="020B0604020202020204" pitchFamily="34" charset="0"/>
              </a:rPr>
              <a:t>the</a:t>
            </a:r>
            <a:r>
              <a:rPr lang="en-US" sz="2800" dirty="0">
                <a:latin typeface="Arial" panose="020B0604020202020204" pitchFamily="34" charset="0"/>
                <a:cs typeface="Arial" panose="020B0604020202020204" pitchFamily="34" charset="0"/>
              </a:rPr>
              <a:t> </a:t>
            </a:r>
            <a:r>
              <a:rPr lang="en-US" sz="4400" b="1" dirty="0">
                <a:latin typeface="Arial" panose="020B0604020202020204" pitchFamily="34" charset="0"/>
                <a:cs typeface="Arial" panose="020B0604020202020204" pitchFamily="34" charset="0"/>
              </a:rPr>
              <a:t>sound</a:t>
            </a:r>
          </a:p>
        </p:txBody>
      </p:sp>
      <p:grpSp>
        <p:nvGrpSpPr>
          <p:cNvPr id="19" name="Group 18"/>
          <p:cNvGrpSpPr/>
          <p:nvPr/>
        </p:nvGrpSpPr>
        <p:grpSpPr>
          <a:xfrm>
            <a:off x="6609723" y="3212961"/>
            <a:ext cx="1179790" cy="1217462"/>
            <a:chOff x="5877106" y="1178066"/>
            <a:chExt cx="3283796" cy="3388652"/>
          </a:xfrm>
        </p:grpSpPr>
        <p:grpSp>
          <p:nvGrpSpPr>
            <p:cNvPr id="70" name="Group 36"/>
            <p:cNvGrpSpPr>
              <a:grpSpLocks noChangeAspect="1"/>
            </p:cNvGrpSpPr>
            <p:nvPr/>
          </p:nvGrpSpPr>
          <p:grpSpPr bwMode="auto">
            <a:xfrm rot="258596">
              <a:off x="5877106" y="1178066"/>
              <a:ext cx="3283796" cy="3388652"/>
              <a:chOff x="1255" y="549"/>
              <a:chExt cx="3257" cy="3361"/>
            </a:xfrm>
          </p:grpSpPr>
          <p:sp>
            <p:nvSpPr>
              <p:cNvPr id="71" name="Freeform 37"/>
              <p:cNvSpPr>
                <a:spLocks/>
              </p:cNvSpPr>
              <p:nvPr/>
            </p:nvSpPr>
            <p:spPr bwMode="auto">
              <a:xfrm>
                <a:off x="1255" y="2131"/>
                <a:ext cx="1276" cy="1656"/>
              </a:xfrm>
              <a:custGeom>
                <a:avLst/>
                <a:gdLst>
                  <a:gd name="T0" fmla="*/ 195 w 540"/>
                  <a:gd name="T1" fmla="*/ 0 h 701"/>
                  <a:gd name="T2" fmla="*/ 103 w 540"/>
                  <a:gd name="T3" fmla="*/ 54 h 701"/>
                  <a:gd name="T4" fmla="*/ 113 w 540"/>
                  <a:gd name="T5" fmla="*/ 443 h 701"/>
                  <a:gd name="T6" fmla="*/ 448 w 540"/>
                  <a:gd name="T7" fmla="*/ 641 h 701"/>
                  <a:gd name="T8" fmla="*/ 448 w 540"/>
                  <a:gd name="T9" fmla="*/ 641 h 701"/>
                  <a:gd name="T10" fmla="*/ 540 w 540"/>
                  <a:gd name="T11" fmla="*/ 587 h 701"/>
                  <a:gd name="T12" fmla="*/ 195 w 540"/>
                  <a:gd name="T13" fmla="*/ 0 h 701"/>
                </a:gdLst>
                <a:ahLst/>
                <a:cxnLst>
                  <a:cxn ang="0">
                    <a:pos x="T0" y="T1"/>
                  </a:cxn>
                  <a:cxn ang="0">
                    <a:pos x="T2" y="T3"/>
                  </a:cxn>
                  <a:cxn ang="0">
                    <a:pos x="T4" y="T5"/>
                  </a:cxn>
                  <a:cxn ang="0">
                    <a:pos x="T6" y="T7"/>
                  </a:cxn>
                  <a:cxn ang="0">
                    <a:pos x="T8" y="T9"/>
                  </a:cxn>
                  <a:cxn ang="0">
                    <a:pos x="T10" y="T11"/>
                  </a:cxn>
                  <a:cxn ang="0">
                    <a:pos x="T12" y="T13"/>
                  </a:cxn>
                </a:cxnLst>
                <a:rect l="0" t="0" r="r" b="b"/>
                <a:pathLst>
                  <a:path w="540" h="701">
                    <a:moveTo>
                      <a:pt x="195" y="0"/>
                    </a:moveTo>
                    <a:cubicBezTo>
                      <a:pt x="103" y="54"/>
                      <a:pt x="103" y="54"/>
                      <a:pt x="103" y="54"/>
                    </a:cubicBezTo>
                    <a:cubicBezTo>
                      <a:pt x="0" y="115"/>
                      <a:pt x="17" y="282"/>
                      <a:pt x="113" y="443"/>
                    </a:cubicBezTo>
                    <a:cubicBezTo>
                      <a:pt x="208" y="605"/>
                      <a:pt x="344" y="701"/>
                      <a:pt x="448" y="641"/>
                    </a:cubicBezTo>
                    <a:cubicBezTo>
                      <a:pt x="448" y="641"/>
                      <a:pt x="448" y="641"/>
                      <a:pt x="448" y="641"/>
                    </a:cubicBezTo>
                    <a:cubicBezTo>
                      <a:pt x="540" y="587"/>
                      <a:pt x="540" y="587"/>
                      <a:pt x="540" y="587"/>
                    </a:cubicBezTo>
                    <a:lnTo>
                      <a:pt x="195" y="0"/>
                    </a:lnTo>
                    <a:close/>
                  </a:path>
                </a:pathLst>
              </a:custGeom>
              <a:gradFill>
                <a:gsLst>
                  <a:gs pos="10000">
                    <a:srgbClr val="E6E6E6">
                      <a:lumMod val="90000"/>
                    </a:srgbClr>
                  </a:gs>
                  <a:gs pos="0">
                    <a:srgbClr val="EFEFEF"/>
                  </a:gs>
                  <a:gs pos="25000">
                    <a:srgbClr val="7D8496">
                      <a:lumMod val="89000"/>
                    </a:srgbClr>
                  </a:gs>
                  <a:gs pos="100000">
                    <a:srgbClr val="E6E6E6">
                      <a:lumMod val="90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2" name="Freeform 38"/>
              <p:cNvSpPr>
                <a:spLocks/>
              </p:cNvSpPr>
              <p:nvPr/>
            </p:nvSpPr>
            <p:spPr bwMode="auto">
              <a:xfrm>
                <a:off x="1286" y="2110"/>
                <a:ext cx="1278" cy="1658"/>
              </a:xfrm>
              <a:custGeom>
                <a:avLst/>
                <a:gdLst>
                  <a:gd name="T0" fmla="*/ 195 w 541"/>
                  <a:gd name="T1" fmla="*/ 0 h 702"/>
                  <a:gd name="T2" fmla="*/ 103 w 541"/>
                  <a:gd name="T3" fmla="*/ 55 h 702"/>
                  <a:gd name="T4" fmla="*/ 113 w 541"/>
                  <a:gd name="T5" fmla="*/ 444 h 702"/>
                  <a:gd name="T6" fmla="*/ 449 w 541"/>
                  <a:gd name="T7" fmla="*/ 642 h 702"/>
                  <a:gd name="T8" fmla="*/ 449 w 541"/>
                  <a:gd name="T9" fmla="*/ 642 h 702"/>
                  <a:gd name="T10" fmla="*/ 541 w 541"/>
                  <a:gd name="T11" fmla="*/ 588 h 702"/>
                  <a:gd name="T12" fmla="*/ 195 w 541"/>
                  <a:gd name="T13" fmla="*/ 0 h 702"/>
                </a:gdLst>
                <a:ahLst/>
                <a:cxnLst>
                  <a:cxn ang="0">
                    <a:pos x="T0" y="T1"/>
                  </a:cxn>
                  <a:cxn ang="0">
                    <a:pos x="T2" y="T3"/>
                  </a:cxn>
                  <a:cxn ang="0">
                    <a:pos x="T4" y="T5"/>
                  </a:cxn>
                  <a:cxn ang="0">
                    <a:pos x="T6" y="T7"/>
                  </a:cxn>
                  <a:cxn ang="0">
                    <a:pos x="T8" y="T9"/>
                  </a:cxn>
                  <a:cxn ang="0">
                    <a:pos x="T10" y="T11"/>
                  </a:cxn>
                  <a:cxn ang="0">
                    <a:pos x="T12" y="T13"/>
                  </a:cxn>
                </a:cxnLst>
                <a:rect l="0" t="0" r="r" b="b"/>
                <a:pathLst>
                  <a:path w="541" h="702">
                    <a:moveTo>
                      <a:pt x="195" y="0"/>
                    </a:moveTo>
                    <a:cubicBezTo>
                      <a:pt x="103" y="55"/>
                      <a:pt x="103" y="55"/>
                      <a:pt x="103" y="55"/>
                    </a:cubicBezTo>
                    <a:cubicBezTo>
                      <a:pt x="0" y="116"/>
                      <a:pt x="18" y="282"/>
                      <a:pt x="113" y="444"/>
                    </a:cubicBezTo>
                    <a:cubicBezTo>
                      <a:pt x="209" y="606"/>
                      <a:pt x="345" y="702"/>
                      <a:pt x="449" y="642"/>
                    </a:cubicBezTo>
                    <a:cubicBezTo>
                      <a:pt x="449" y="642"/>
                      <a:pt x="449" y="642"/>
                      <a:pt x="449" y="642"/>
                    </a:cubicBezTo>
                    <a:cubicBezTo>
                      <a:pt x="541" y="588"/>
                      <a:pt x="541" y="588"/>
                      <a:pt x="541" y="588"/>
                    </a:cubicBezTo>
                    <a:lnTo>
                      <a:pt x="195" y="0"/>
                    </a:lnTo>
                    <a:close/>
                  </a:path>
                </a:pathLst>
              </a:custGeom>
              <a:gradFill flip="none" rotWithShape="1">
                <a:gsLst>
                  <a:gs pos="0">
                    <a:srgbClr val="FFFFFF"/>
                  </a:gs>
                  <a:gs pos="10000">
                    <a:srgbClr val="E6E6E6"/>
                  </a:gs>
                  <a:gs pos="25000">
                    <a:srgbClr val="7D8496"/>
                  </a:gs>
                  <a:gs pos="100000">
                    <a:srgbClr val="E6E6E6"/>
                  </a:gs>
                </a:gsLst>
                <a:lin ang="14400000" scaled="0"/>
                <a:tileRect/>
              </a:gra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3" name="Freeform 39"/>
              <p:cNvSpPr>
                <a:spLocks/>
              </p:cNvSpPr>
              <p:nvPr/>
            </p:nvSpPr>
            <p:spPr bwMode="auto">
              <a:xfrm>
                <a:off x="1567" y="1595"/>
                <a:ext cx="1609" cy="2074"/>
              </a:xfrm>
              <a:custGeom>
                <a:avLst/>
                <a:gdLst>
                  <a:gd name="T0" fmla="*/ 641 w 681"/>
                  <a:gd name="T1" fmla="*/ 810 h 878"/>
                  <a:gd name="T2" fmla="*/ 277 w 681"/>
                  <a:gd name="T3" fmla="*/ 191 h 878"/>
                  <a:gd name="T4" fmla="*/ 132 w 681"/>
                  <a:gd name="T5" fmla="*/ 0 h 878"/>
                  <a:gd name="T6" fmla="*/ 61 w 681"/>
                  <a:gd name="T7" fmla="*/ 223 h 878"/>
                  <a:gd name="T8" fmla="*/ 45 w 681"/>
                  <a:gd name="T9" fmla="*/ 244 h 878"/>
                  <a:gd name="T10" fmla="*/ 45 w 681"/>
                  <a:gd name="T11" fmla="*/ 244 h 878"/>
                  <a:gd name="T12" fmla="*/ 45 w 681"/>
                  <a:gd name="T13" fmla="*/ 244 h 878"/>
                  <a:gd name="T14" fmla="*/ 100 w 681"/>
                  <a:gd name="T15" fmla="*/ 600 h 878"/>
                  <a:gd name="T16" fmla="*/ 385 w 681"/>
                  <a:gd name="T17" fmla="*/ 821 h 878"/>
                  <a:gd name="T18" fmla="*/ 385 w 681"/>
                  <a:gd name="T19" fmla="*/ 821 h 878"/>
                  <a:gd name="T20" fmla="*/ 386 w 681"/>
                  <a:gd name="T21" fmla="*/ 821 h 878"/>
                  <a:gd name="T22" fmla="*/ 394 w 681"/>
                  <a:gd name="T23" fmla="*/ 820 h 878"/>
                  <a:gd name="T24" fmla="*/ 681 w 681"/>
                  <a:gd name="T25" fmla="*/ 878 h 878"/>
                  <a:gd name="T26" fmla="*/ 643 w 681"/>
                  <a:gd name="T27" fmla="*/ 809 h 878"/>
                  <a:gd name="T28" fmla="*/ 641 w 681"/>
                  <a:gd name="T29" fmla="*/ 81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1" h="878">
                    <a:moveTo>
                      <a:pt x="641" y="810"/>
                    </a:moveTo>
                    <a:cubicBezTo>
                      <a:pt x="277" y="191"/>
                      <a:pt x="277" y="191"/>
                      <a:pt x="277" y="191"/>
                    </a:cubicBezTo>
                    <a:cubicBezTo>
                      <a:pt x="235" y="150"/>
                      <a:pt x="185" y="91"/>
                      <a:pt x="132" y="0"/>
                    </a:cubicBezTo>
                    <a:cubicBezTo>
                      <a:pt x="116" y="141"/>
                      <a:pt x="119" y="176"/>
                      <a:pt x="61" y="223"/>
                    </a:cubicBezTo>
                    <a:cubicBezTo>
                      <a:pt x="55" y="229"/>
                      <a:pt x="50" y="236"/>
                      <a:pt x="45" y="244"/>
                    </a:cubicBezTo>
                    <a:cubicBezTo>
                      <a:pt x="45" y="244"/>
                      <a:pt x="45" y="244"/>
                      <a:pt x="45" y="244"/>
                    </a:cubicBezTo>
                    <a:cubicBezTo>
                      <a:pt x="45" y="244"/>
                      <a:pt x="45" y="244"/>
                      <a:pt x="45" y="244"/>
                    </a:cubicBezTo>
                    <a:cubicBezTo>
                      <a:pt x="0" y="319"/>
                      <a:pt x="19" y="463"/>
                      <a:pt x="100" y="600"/>
                    </a:cubicBezTo>
                    <a:cubicBezTo>
                      <a:pt x="180" y="737"/>
                      <a:pt x="297" y="824"/>
                      <a:pt x="385" y="821"/>
                    </a:cubicBezTo>
                    <a:cubicBezTo>
                      <a:pt x="385" y="821"/>
                      <a:pt x="385" y="821"/>
                      <a:pt x="385" y="821"/>
                    </a:cubicBezTo>
                    <a:cubicBezTo>
                      <a:pt x="385" y="821"/>
                      <a:pt x="385" y="821"/>
                      <a:pt x="386" y="821"/>
                    </a:cubicBezTo>
                    <a:cubicBezTo>
                      <a:pt x="389" y="821"/>
                      <a:pt x="391" y="821"/>
                      <a:pt x="394" y="820"/>
                    </a:cubicBezTo>
                    <a:cubicBezTo>
                      <a:pt x="468" y="801"/>
                      <a:pt x="519" y="825"/>
                      <a:pt x="681" y="878"/>
                    </a:cubicBezTo>
                    <a:cubicBezTo>
                      <a:pt x="667" y="854"/>
                      <a:pt x="654" y="831"/>
                      <a:pt x="643" y="809"/>
                    </a:cubicBezTo>
                    <a:lnTo>
                      <a:pt x="641" y="810"/>
                    </a:lnTo>
                    <a:close/>
                  </a:path>
                </a:pathLst>
              </a:custGeom>
              <a:gradFill>
                <a:gsLst>
                  <a:gs pos="0">
                    <a:srgbClr val="FFFFFF">
                      <a:lumMod val="84000"/>
                    </a:srgbClr>
                  </a:gs>
                  <a:gs pos="10000">
                    <a:srgbClr val="E6E6E6">
                      <a:lumMod val="88000"/>
                    </a:srgbClr>
                  </a:gs>
                  <a:gs pos="25000">
                    <a:srgbClr val="7D8496">
                      <a:lumMod val="87000"/>
                    </a:srgbClr>
                  </a:gs>
                  <a:gs pos="100000">
                    <a:srgbClr val="E6E6E6">
                      <a:lumMod val="85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4" name="Freeform 40"/>
              <p:cNvSpPr>
                <a:spLocks/>
              </p:cNvSpPr>
              <p:nvPr/>
            </p:nvSpPr>
            <p:spPr bwMode="auto">
              <a:xfrm>
                <a:off x="1716" y="832"/>
                <a:ext cx="2286" cy="3078"/>
              </a:xfrm>
              <a:custGeom>
                <a:avLst/>
                <a:gdLst>
                  <a:gd name="T0" fmla="*/ 292 w 968"/>
                  <a:gd name="T1" fmla="*/ 0 h 1303"/>
                  <a:gd name="T2" fmla="*/ 247 w 968"/>
                  <a:gd name="T3" fmla="*/ 26 h 1303"/>
                  <a:gd name="T4" fmla="*/ 186 w 968"/>
                  <a:gd name="T5" fmla="*/ 835 h 1303"/>
                  <a:gd name="T6" fmla="*/ 923 w 968"/>
                  <a:gd name="T7" fmla="*/ 1175 h 1303"/>
                  <a:gd name="T8" fmla="*/ 923 w 968"/>
                  <a:gd name="T9" fmla="*/ 1175 h 1303"/>
                  <a:gd name="T10" fmla="*/ 968 w 968"/>
                  <a:gd name="T11" fmla="*/ 1149 h 1303"/>
                  <a:gd name="T12" fmla="*/ 292 w 968"/>
                  <a:gd name="T13" fmla="*/ 0 h 1303"/>
                </a:gdLst>
                <a:ahLst/>
                <a:cxnLst>
                  <a:cxn ang="0">
                    <a:pos x="T0" y="T1"/>
                  </a:cxn>
                  <a:cxn ang="0">
                    <a:pos x="T2" y="T3"/>
                  </a:cxn>
                  <a:cxn ang="0">
                    <a:pos x="T4" y="T5"/>
                  </a:cxn>
                  <a:cxn ang="0">
                    <a:pos x="T6" y="T7"/>
                  </a:cxn>
                  <a:cxn ang="0">
                    <a:pos x="T8" y="T9"/>
                  </a:cxn>
                  <a:cxn ang="0">
                    <a:pos x="T10" y="T11"/>
                  </a:cxn>
                  <a:cxn ang="0">
                    <a:pos x="T12" y="T13"/>
                  </a:cxn>
                </a:cxnLst>
                <a:rect l="0" t="0" r="r" b="b"/>
                <a:pathLst>
                  <a:path w="968" h="1303">
                    <a:moveTo>
                      <a:pt x="292" y="0"/>
                    </a:moveTo>
                    <a:cubicBezTo>
                      <a:pt x="247" y="26"/>
                      <a:pt x="247" y="26"/>
                      <a:pt x="247" y="26"/>
                    </a:cubicBezTo>
                    <a:cubicBezTo>
                      <a:pt x="28" y="157"/>
                      <a:pt x="0" y="519"/>
                      <a:pt x="186" y="835"/>
                    </a:cubicBezTo>
                    <a:cubicBezTo>
                      <a:pt x="372" y="1152"/>
                      <a:pt x="702" y="1303"/>
                      <a:pt x="923" y="1175"/>
                    </a:cubicBezTo>
                    <a:cubicBezTo>
                      <a:pt x="923" y="1175"/>
                      <a:pt x="923" y="1175"/>
                      <a:pt x="923" y="1175"/>
                    </a:cubicBezTo>
                    <a:cubicBezTo>
                      <a:pt x="968" y="1149"/>
                      <a:pt x="968" y="1149"/>
                      <a:pt x="968" y="1149"/>
                    </a:cubicBezTo>
                    <a:lnTo>
                      <a:pt x="292" y="0"/>
                    </a:lnTo>
                    <a:close/>
                  </a:path>
                </a:pathLst>
              </a:custGeom>
              <a:gradFill flip="none" rotWithShape="1">
                <a:gsLst>
                  <a:gs pos="0">
                    <a:srgbClr val="FFFFFF"/>
                  </a:gs>
                  <a:gs pos="10000">
                    <a:srgbClr val="E6E6E6"/>
                  </a:gs>
                  <a:gs pos="25000">
                    <a:srgbClr val="7D8496"/>
                  </a:gs>
                  <a:gs pos="100000">
                    <a:srgbClr val="E6E6E6"/>
                  </a:gs>
                </a:gsLst>
                <a:lin ang="14400000" scaled="0"/>
                <a:tileRect/>
              </a:gra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5" name="Freeform 41"/>
              <p:cNvSpPr>
                <a:spLocks/>
              </p:cNvSpPr>
              <p:nvPr/>
            </p:nvSpPr>
            <p:spPr bwMode="auto">
              <a:xfrm>
                <a:off x="1742" y="816"/>
                <a:ext cx="2286" cy="3080"/>
              </a:xfrm>
              <a:custGeom>
                <a:avLst/>
                <a:gdLst>
                  <a:gd name="T0" fmla="*/ 291 w 968"/>
                  <a:gd name="T1" fmla="*/ 0 h 1304"/>
                  <a:gd name="T2" fmla="*/ 247 w 968"/>
                  <a:gd name="T3" fmla="*/ 26 h 1304"/>
                  <a:gd name="T4" fmla="*/ 186 w 968"/>
                  <a:gd name="T5" fmla="*/ 836 h 1304"/>
                  <a:gd name="T6" fmla="*/ 923 w 968"/>
                  <a:gd name="T7" fmla="*/ 1176 h 1304"/>
                  <a:gd name="T8" fmla="*/ 923 w 968"/>
                  <a:gd name="T9" fmla="*/ 1176 h 1304"/>
                  <a:gd name="T10" fmla="*/ 968 w 968"/>
                  <a:gd name="T11" fmla="*/ 1150 h 1304"/>
                  <a:gd name="T12" fmla="*/ 291 w 968"/>
                  <a:gd name="T13" fmla="*/ 0 h 1304"/>
                </a:gdLst>
                <a:ahLst/>
                <a:cxnLst>
                  <a:cxn ang="0">
                    <a:pos x="T0" y="T1"/>
                  </a:cxn>
                  <a:cxn ang="0">
                    <a:pos x="T2" y="T3"/>
                  </a:cxn>
                  <a:cxn ang="0">
                    <a:pos x="T4" y="T5"/>
                  </a:cxn>
                  <a:cxn ang="0">
                    <a:pos x="T6" y="T7"/>
                  </a:cxn>
                  <a:cxn ang="0">
                    <a:pos x="T8" y="T9"/>
                  </a:cxn>
                  <a:cxn ang="0">
                    <a:pos x="T10" y="T11"/>
                  </a:cxn>
                  <a:cxn ang="0">
                    <a:pos x="T12" y="T13"/>
                  </a:cxn>
                </a:cxnLst>
                <a:rect l="0" t="0" r="r" b="b"/>
                <a:pathLst>
                  <a:path w="968" h="1304">
                    <a:moveTo>
                      <a:pt x="291" y="0"/>
                    </a:moveTo>
                    <a:cubicBezTo>
                      <a:pt x="247" y="26"/>
                      <a:pt x="247" y="26"/>
                      <a:pt x="247" y="26"/>
                    </a:cubicBezTo>
                    <a:cubicBezTo>
                      <a:pt x="28" y="158"/>
                      <a:pt x="0" y="519"/>
                      <a:pt x="186" y="836"/>
                    </a:cubicBezTo>
                    <a:cubicBezTo>
                      <a:pt x="372" y="1152"/>
                      <a:pt x="702" y="1304"/>
                      <a:pt x="923" y="1176"/>
                    </a:cubicBezTo>
                    <a:cubicBezTo>
                      <a:pt x="923" y="1176"/>
                      <a:pt x="923" y="1176"/>
                      <a:pt x="923" y="1176"/>
                    </a:cubicBezTo>
                    <a:cubicBezTo>
                      <a:pt x="968" y="1150"/>
                      <a:pt x="968" y="1150"/>
                      <a:pt x="968" y="1150"/>
                    </a:cubicBezTo>
                    <a:lnTo>
                      <a:pt x="291" y="0"/>
                    </a:lnTo>
                    <a:close/>
                  </a:path>
                </a:pathLst>
              </a:custGeom>
              <a:gradFill>
                <a:gsLst>
                  <a:gs pos="0">
                    <a:srgbClr val="FFFFFF">
                      <a:lumMod val="84000"/>
                    </a:srgbClr>
                  </a:gs>
                  <a:gs pos="10000">
                    <a:srgbClr val="E6E6E6">
                      <a:lumMod val="88000"/>
                    </a:srgbClr>
                  </a:gs>
                  <a:gs pos="25000">
                    <a:srgbClr val="7D8496">
                      <a:lumMod val="87000"/>
                    </a:srgbClr>
                  </a:gs>
                  <a:gs pos="100000">
                    <a:srgbClr val="E6E6E6">
                      <a:lumMod val="85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6" name="Freeform 42"/>
              <p:cNvSpPr>
                <a:spLocks/>
              </p:cNvSpPr>
              <p:nvPr/>
            </p:nvSpPr>
            <p:spPr bwMode="auto">
              <a:xfrm>
                <a:off x="1853" y="572"/>
                <a:ext cx="2622" cy="3279"/>
              </a:xfrm>
              <a:custGeom>
                <a:avLst/>
                <a:gdLst>
                  <a:gd name="T0" fmla="*/ 893 w 1110"/>
                  <a:gd name="T1" fmla="*/ 1269 h 1388"/>
                  <a:gd name="T2" fmla="*/ 187 w 1110"/>
                  <a:gd name="T3" fmla="*/ 911 h 1388"/>
                  <a:gd name="T4" fmla="*/ 217 w 1110"/>
                  <a:gd name="T5" fmla="*/ 120 h 1388"/>
                  <a:gd name="T6" fmla="*/ 923 w 1110"/>
                  <a:gd name="T7" fmla="*/ 478 h 1388"/>
                  <a:gd name="T8" fmla="*/ 893 w 1110"/>
                  <a:gd name="T9" fmla="*/ 1269 h 1388"/>
                </a:gdLst>
                <a:ahLst/>
                <a:cxnLst>
                  <a:cxn ang="0">
                    <a:pos x="T0" y="T1"/>
                  </a:cxn>
                  <a:cxn ang="0">
                    <a:pos x="T2" y="T3"/>
                  </a:cxn>
                  <a:cxn ang="0">
                    <a:pos x="T4" y="T5"/>
                  </a:cxn>
                  <a:cxn ang="0">
                    <a:pos x="T6" y="T7"/>
                  </a:cxn>
                  <a:cxn ang="0">
                    <a:pos x="T8" y="T9"/>
                  </a:cxn>
                </a:cxnLst>
                <a:rect l="0" t="0" r="r" b="b"/>
                <a:pathLst>
                  <a:path w="1110" h="1388">
                    <a:moveTo>
                      <a:pt x="893" y="1269"/>
                    </a:moveTo>
                    <a:cubicBezTo>
                      <a:pt x="690" y="1388"/>
                      <a:pt x="374" y="1228"/>
                      <a:pt x="187" y="911"/>
                    </a:cubicBezTo>
                    <a:cubicBezTo>
                      <a:pt x="0" y="593"/>
                      <a:pt x="14" y="239"/>
                      <a:pt x="217" y="120"/>
                    </a:cubicBezTo>
                    <a:cubicBezTo>
                      <a:pt x="420" y="0"/>
                      <a:pt x="736" y="160"/>
                      <a:pt x="923" y="478"/>
                    </a:cubicBezTo>
                    <a:cubicBezTo>
                      <a:pt x="1110" y="795"/>
                      <a:pt x="1096" y="1149"/>
                      <a:pt x="893" y="1269"/>
                    </a:cubicBezTo>
                    <a:close/>
                  </a:path>
                </a:pathLst>
              </a:custGeom>
              <a:gradFill flip="none" rotWithShape="1">
                <a:gsLst>
                  <a:gs pos="0">
                    <a:srgbClr val="FFFFFF"/>
                  </a:gs>
                  <a:gs pos="10000">
                    <a:srgbClr val="E6E6E6"/>
                  </a:gs>
                  <a:gs pos="25000">
                    <a:srgbClr val="7D8496"/>
                  </a:gs>
                  <a:gs pos="100000">
                    <a:srgbClr val="E6E6E6"/>
                  </a:gs>
                </a:gsLst>
                <a:lin ang="14400000" scaled="0"/>
                <a:tileRect/>
              </a:gra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7" name="Freeform 43"/>
              <p:cNvSpPr>
                <a:spLocks/>
              </p:cNvSpPr>
              <p:nvPr/>
            </p:nvSpPr>
            <p:spPr bwMode="auto">
              <a:xfrm>
                <a:off x="1893" y="549"/>
                <a:ext cx="2619" cy="3280"/>
              </a:xfrm>
              <a:custGeom>
                <a:avLst/>
                <a:gdLst>
                  <a:gd name="T0" fmla="*/ 893 w 1109"/>
                  <a:gd name="T1" fmla="*/ 1269 h 1389"/>
                  <a:gd name="T2" fmla="*/ 187 w 1109"/>
                  <a:gd name="T3" fmla="*/ 911 h 1389"/>
                  <a:gd name="T4" fmla="*/ 217 w 1109"/>
                  <a:gd name="T5" fmla="*/ 120 h 1389"/>
                  <a:gd name="T6" fmla="*/ 923 w 1109"/>
                  <a:gd name="T7" fmla="*/ 478 h 1389"/>
                  <a:gd name="T8" fmla="*/ 893 w 1109"/>
                  <a:gd name="T9" fmla="*/ 1269 h 1389"/>
                </a:gdLst>
                <a:ahLst/>
                <a:cxnLst>
                  <a:cxn ang="0">
                    <a:pos x="T0" y="T1"/>
                  </a:cxn>
                  <a:cxn ang="0">
                    <a:pos x="T2" y="T3"/>
                  </a:cxn>
                  <a:cxn ang="0">
                    <a:pos x="T4" y="T5"/>
                  </a:cxn>
                  <a:cxn ang="0">
                    <a:pos x="T6" y="T7"/>
                  </a:cxn>
                  <a:cxn ang="0">
                    <a:pos x="T8" y="T9"/>
                  </a:cxn>
                </a:cxnLst>
                <a:rect l="0" t="0" r="r" b="b"/>
                <a:pathLst>
                  <a:path w="1109" h="1389">
                    <a:moveTo>
                      <a:pt x="893" y="1269"/>
                    </a:moveTo>
                    <a:cubicBezTo>
                      <a:pt x="690" y="1389"/>
                      <a:pt x="373" y="1228"/>
                      <a:pt x="187" y="911"/>
                    </a:cubicBezTo>
                    <a:cubicBezTo>
                      <a:pt x="0" y="594"/>
                      <a:pt x="13" y="239"/>
                      <a:pt x="217" y="120"/>
                    </a:cubicBezTo>
                    <a:cubicBezTo>
                      <a:pt x="420" y="0"/>
                      <a:pt x="736" y="161"/>
                      <a:pt x="923" y="478"/>
                    </a:cubicBezTo>
                    <a:cubicBezTo>
                      <a:pt x="1109" y="795"/>
                      <a:pt x="1096" y="1149"/>
                      <a:pt x="893" y="1269"/>
                    </a:cubicBezTo>
                    <a:close/>
                  </a:path>
                </a:pathLst>
              </a:custGeom>
              <a:gradFill>
                <a:gsLst>
                  <a:gs pos="0">
                    <a:srgbClr val="FFFFFF">
                      <a:lumMod val="84000"/>
                    </a:srgbClr>
                  </a:gs>
                  <a:gs pos="10000">
                    <a:srgbClr val="E6E6E6">
                      <a:lumMod val="88000"/>
                    </a:srgbClr>
                  </a:gs>
                  <a:gs pos="25000">
                    <a:srgbClr val="7D8496">
                      <a:lumMod val="87000"/>
                    </a:srgbClr>
                  </a:gs>
                  <a:gs pos="100000">
                    <a:srgbClr val="E6E6E6">
                      <a:lumMod val="85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8" name="Freeform 44"/>
              <p:cNvSpPr>
                <a:spLocks/>
              </p:cNvSpPr>
              <p:nvPr/>
            </p:nvSpPr>
            <p:spPr bwMode="auto">
              <a:xfrm>
                <a:off x="2122" y="792"/>
                <a:ext cx="2175" cy="2789"/>
              </a:xfrm>
              <a:custGeom>
                <a:avLst/>
                <a:gdLst>
                  <a:gd name="T0" fmla="*/ 750 w 921"/>
                  <a:gd name="T1" fmla="*/ 1084 h 1181"/>
                  <a:gd name="T2" fmla="*/ 161 w 921"/>
                  <a:gd name="T3" fmla="*/ 767 h 1181"/>
                  <a:gd name="T4" fmla="*/ 170 w 921"/>
                  <a:gd name="T5" fmla="*/ 98 h 1181"/>
                  <a:gd name="T6" fmla="*/ 760 w 921"/>
                  <a:gd name="T7" fmla="*/ 414 h 1181"/>
                  <a:gd name="T8" fmla="*/ 750 w 921"/>
                  <a:gd name="T9" fmla="*/ 1084 h 1181"/>
                </a:gdLst>
                <a:ahLst/>
                <a:cxnLst>
                  <a:cxn ang="0">
                    <a:pos x="T0" y="T1"/>
                  </a:cxn>
                  <a:cxn ang="0">
                    <a:pos x="T2" y="T3"/>
                  </a:cxn>
                  <a:cxn ang="0">
                    <a:pos x="T4" y="T5"/>
                  </a:cxn>
                  <a:cxn ang="0">
                    <a:pos x="T6" y="T7"/>
                  </a:cxn>
                  <a:cxn ang="0">
                    <a:pos x="T8" y="T9"/>
                  </a:cxn>
                </a:cxnLst>
                <a:rect l="0" t="0" r="r" b="b"/>
                <a:pathLst>
                  <a:path w="921" h="1181">
                    <a:moveTo>
                      <a:pt x="750" y="1084"/>
                    </a:moveTo>
                    <a:cubicBezTo>
                      <a:pt x="585" y="1181"/>
                      <a:pt x="321" y="1039"/>
                      <a:pt x="161" y="767"/>
                    </a:cubicBezTo>
                    <a:cubicBezTo>
                      <a:pt x="0" y="495"/>
                      <a:pt x="5" y="195"/>
                      <a:pt x="170" y="98"/>
                    </a:cubicBezTo>
                    <a:cubicBezTo>
                      <a:pt x="336" y="0"/>
                      <a:pt x="600" y="142"/>
                      <a:pt x="760" y="414"/>
                    </a:cubicBezTo>
                    <a:cubicBezTo>
                      <a:pt x="921" y="686"/>
                      <a:pt x="916" y="986"/>
                      <a:pt x="750" y="1084"/>
                    </a:cubicBezTo>
                    <a:close/>
                  </a:path>
                </a:pathLst>
              </a:custGeom>
              <a:gradFill flip="none" rotWithShape="1">
                <a:gsLst>
                  <a:gs pos="0">
                    <a:schemeClr val="tx1">
                      <a:lumMod val="73000"/>
                      <a:lumOff val="27000"/>
                    </a:schemeClr>
                  </a:gs>
                  <a:gs pos="95000">
                    <a:schemeClr val="tx1">
                      <a:lumMod val="58000"/>
                      <a:lumOff val="42000"/>
                    </a:schemeClr>
                  </a:gs>
                </a:gsLst>
                <a:lin ang="18900000" scaled="1"/>
                <a:tileRect/>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79" name="Freeform 45"/>
              <p:cNvSpPr>
                <a:spLocks/>
              </p:cNvSpPr>
              <p:nvPr/>
            </p:nvSpPr>
            <p:spPr bwMode="auto">
              <a:xfrm>
                <a:off x="2363" y="1685"/>
                <a:ext cx="1046" cy="1356"/>
              </a:xfrm>
              <a:custGeom>
                <a:avLst/>
                <a:gdLst>
                  <a:gd name="T0" fmla="*/ 363 w 443"/>
                  <a:gd name="T1" fmla="*/ 527 h 574"/>
                  <a:gd name="T2" fmla="*/ 78 w 443"/>
                  <a:gd name="T3" fmla="*/ 371 h 574"/>
                  <a:gd name="T4" fmla="*/ 80 w 443"/>
                  <a:gd name="T5" fmla="*/ 47 h 574"/>
                  <a:gd name="T6" fmla="*/ 365 w 443"/>
                  <a:gd name="T7" fmla="*/ 203 h 574"/>
                  <a:gd name="T8" fmla="*/ 363 w 443"/>
                  <a:gd name="T9" fmla="*/ 527 h 574"/>
                </a:gdLst>
                <a:ahLst/>
                <a:cxnLst>
                  <a:cxn ang="0">
                    <a:pos x="T0" y="T1"/>
                  </a:cxn>
                  <a:cxn ang="0">
                    <a:pos x="T2" y="T3"/>
                  </a:cxn>
                  <a:cxn ang="0">
                    <a:pos x="T4" y="T5"/>
                  </a:cxn>
                  <a:cxn ang="0">
                    <a:pos x="T6" y="T7"/>
                  </a:cxn>
                  <a:cxn ang="0">
                    <a:pos x="T8" y="T9"/>
                  </a:cxn>
                </a:cxnLst>
                <a:rect l="0" t="0" r="r" b="b"/>
                <a:pathLst>
                  <a:path w="443" h="574">
                    <a:moveTo>
                      <a:pt x="363" y="527"/>
                    </a:moveTo>
                    <a:cubicBezTo>
                      <a:pt x="284" y="574"/>
                      <a:pt x="156" y="504"/>
                      <a:pt x="78" y="371"/>
                    </a:cubicBezTo>
                    <a:cubicBezTo>
                      <a:pt x="0" y="239"/>
                      <a:pt x="1" y="93"/>
                      <a:pt x="80" y="47"/>
                    </a:cubicBezTo>
                    <a:cubicBezTo>
                      <a:pt x="159" y="0"/>
                      <a:pt x="287" y="70"/>
                      <a:pt x="365" y="203"/>
                    </a:cubicBezTo>
                    <a:cubicBezTo>
                      <a:pt x="443" y="335"/>
                      <a:pt x="442" y="481"/>
                      <a:pt x="363" y="527"/>
                    </a:cubicBezTo>
                    <a:close/>
                  </a:path>
                </a:pathLst>
              </a:custGeom>
              <a:solidFill>
                <a:schemeClr val="tx1">
                  <a:lumMod val="75000"/>
                  <a:lumOff val="25000"/>
                </a:schemeClr>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0" name="Freeform 46"/>
              <p:cNvSpPr>
                <a:spLocks/>
              </p:cNvSpPr>
              <p:nvPr/>
            </p:nvSpPr>
            <p:spPr bwMode="auto">
              <a:xfrm>
                <a:off x="2396" y="1772"/>
                <a:ext cx="938" cy="1202"/>
              </a:xfrm>
              <a:custGeom>
                <a:avLst/>
                <a:gdLst>
                  <a:gd name="T0" fmla="*/ 324 w 397"/>
                  <a:gd name="T1" fmla="*/ 467 h 509"/>
                  <a:gd name="T2" fmla="*/ 69 w 397"/>
                  <a:gd name="T3" fmla="*/ 331 h 509"/>
                  <a:gd name="T4" fmla="*/ 74 w 397"/>
                  <a:gd name="T5" fmla="*/ 42 h 509"/>
                  <a:gd name="T6" fmla="*/ 328 w 397"/>
                  <a:gd name="T7" fmla="*/ 178 h 509"/>
                  <a:gd name="T8" fmla="*/ 324 w 397"/>
                  <a:gd name="T9" fmla="*/ 467 h 509"/>
                </a:gdLst>
                <a:ahLst/>
                <a:cxnLst>
                  <a:cxn ang="0">
                    <a:pos x="T0" y="T1"/>
                  </a:cxn>
                  <a:cxn ang="0">
                    <a:pos x="T2" y="T3"/>
                  </a:cxn>
                  <a:cxn ang="0">
                    <a:pos x="T4" y="T5"/>
                  </a:cxn>
                  <a:cxn ang="0">
                    <a:pos x="T6" y="T7"/>
                  </a:cxn>
                  <a:cxn ang="0">
                    <a:pos x="T8" y="T9"/>
                  </a:cxn>
                </a:cxnLst>
                <a:rect l="0" t="0" r="r" b="b"/>
                <a:pathLst>
                  <a:path w="397" h="509">
                    <a:moveTo>
                      <a:pt x="324" y="467"/>
                    </a:moveTo>
                    <a:cubicBezTo>
                      <a:pt x="252" y="509"/>
                      <a:pt x="138" y="448"/>
                      <a:pt x="69" y="331"/>
                    </a:cubicBezTo>
                    <a:cubicBezTo>
                      <a:pt x="0" y="213"/>
                      <a:pt x="2" y="84"/>
                      <a:pt x="74" y="42"/>
                    </a:cubicBezTo>
                    <a:cubicBezTo>
                      <a:pt x="145" y="0"/>
                      <a:pt x="259" y="61"/>
                      <a:pt x="328" y="178"/>
                    </a:cubicBezTo>
                    <a:cubicBezTo>
                      <a:pt x="397" y="296"/>
                      <a:pt x="395" y="425"/>
                      <a:pt x="324" y="467"/>
                    </a:cubicBezTo>
                    <a:close/>
                  </a:path>
                </a:pathLst>
              </a:custGeom>
              <a:gradFill flip="none" rotWithShape="1">
                <a:gsLst>
                  <a:gs pos="0">
                    <a:schemeClr val="accent1">
                      <a:lumMod val="9000"/>
                    </a:schemeClr>
                  </a:gs>
                  <a:gs pos="55000">
                    <a:schemeClr val="tx1">
                      <a:lumMod val="73000"/>
                      <a:lumOff val="27000"/>
                    </a:schemeClr>
                  </a:gs>
                  <a:gs pos="100000">
                    <a:schemeClr val="tx1">
                      <a:lumMod val="0"/>
                    </a:schemeClr>
                  </a:gs>
                </a:gsLst>
                <a:path path="circle">
                  <a:fillToRect l="100000" b="100000"/>
                </a:path>
                <a:tileRect t="-100000" r="-10000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1" name="Freeform 47"/>
              <p:cNvSpPr>
                <a:spLocks/>
              </p:cNvSpPr>
              <p:nvPr/>
            </p:nvSpPr>
            <p:spPr bwMode="auto">
              <a:xfrm>
                <a:off x="2587" y="1879"/>
                <a:ext cx="667" cy="734"/>
              </a:xfrm>
              <a:custGeom>
                <a:avLst/>
                <a:gdLst>
                  <a:gd name="T0" fmla="*/ 58 w 282"/>
                  <a:gd name="T1" fmla="*/ 0 h 311"/>
                  <a:gd name="T2" fmla="*/ 14 w 282"/>
                  <a:gd name="T3" fmla="*/ 73 h 311"/>
                  <a:gd name="T4" fmla="*/ 51 w 282"/>
                  <a:gd name="T5" fmla="*/ 161 h 311"/>
                  <a:gd name="T6" fmla="*/ 258 w 282"/>
                  <a:gd name="T7" fmla="*/ 277 h 311"/>
                  <a:gd name="T8" fmla="*/ 272 w 282"/>
                  <a:gd name="T9" fmla="*/ 207 h 311"/>
                  <a:gd name="T10" fmla="*/ 241 w 282"/>
                  <a:gd name="T11" fmla="*/ 137 h 311"/>
                  <a:gd name="T12" fmla="*/ 58 w 282"/>
                  <a:gd name="T13" fmla="*/ 0 h 311"/>
                </a:gdLst>
                <a:ahLst/>
                <a:cxnLst>
                  <a:cxn ang="0">
                    <a:pos x="T0" y="T1"/>
                  </a:cxn>
                  <a:cxn ang="0">
                    <a:pos x="T2" y="T3"/>
                  </a:cxn>
                  <a:cxn ang="0">
                    <a:pos x="T4" y="T5"/>
                  </a:cxn>
                  <a:cxn ang="0">
                    <a:pos x="T6" y="T7"/>
                  </a:cxn>
                  <a:cxn ang="0">
                    <a:pos x="T8" y="T9"/>
                  </a:cxn>
                  <a:cxn ang="0">
                    <a:pos x="T10" y="T11"/>
                  </a:cxn>
                  <a:cxn ang="0">
                    <a:pos x="T12" y="T13"/>
                  </a:cxn>
                </a:cxnLst>
                <a:rect l="0" t="0" r="r" b="b"/>
                <a:pathLst>
                  <a:path w="282" h="311">
                    <a:moveTo>
                      <a:pt x="58" y="0"/>
                    </a:moveTo>
                    <a:cubicBezTo>
                      <a:pt x="40" y="0"/>
                      <a:pt x="0" y="8"/>
                      <a:pt x="14" y="73"/>
                    </a:cubicBezTo>
                    <a:cubicBezTo>
                      <a:pt x="21" y="102"/>
                      <a:pt x="33" y="132"/>
                      <a:pt x="51" y="161"/>
                    </a:cubicBezTo>
                    <a:cubicBezTo>
                      <a:pt x="108" y="259"/>
                      <a:pt x="201" y="311"/>
                      <a:pt x="258" y="277"/>
                    </a:cubicBezTo>
                    <a:cubicBezTo>
                      <a:pt x="282" y="264"/>
                      <a:pt x="277" y="222"/>
                      <a:pt x="272" y="207"/>
                    </a:cubicBezTo>
                    <a:cubicBezTo>
                      <a:pt x="265" y="184"/>
                      <a:pt x="254" y="160"/>
                      <a:pt x="241" y="137"/>
                    </a:cubicBezTo>
                    <a:cubicBezTo>
                      <a:pt x="192" y="54"/>
                      <a:pt x="119" y="2"/>
                      <a:pt x="58" y="0"/>
                    </a:cubicBezTo>
                    <a:close/>
                  </a:path>
                </a:pathLst>
              </a:custGeom>
              <a:solidFill>
                <a:schemeClr val="tx1">
                  <a:lumMod val="65000"/>
                  <a:lumOff val="35000"/>
                  <a:alpha val="64000"/>
                </a:schemeClr>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2" name="Freeform 48"/>
              <p:cNvSpPr>
                <a:spLocks/>
              </p:cNvSpPr>
              <p:nvPr/>
            </p:nvSpPr>
            <p:spPr bwMode="auto">
              <a:xfrm>
                <a:off x="2439" y="872"/>
                <a:ext cx="73" cy="81"/>
              </a:xfrm>
              <a:custGeom>
                <a:avLst/>
                <a:gdLst>
                  <a:gd name="T0" fmla="*/ 27 w 31"/>
                  <a:gd name="T1" fmla="*/ 10 h 34"/>
                  <a:gd name="T2" fmla="*/ 7 w 31"/>
                  <a:gd name="T3" fmla="*/ 4 h 34"/>
                  <a:gd name="T4" fmla="*/ 4 w 31"/>
                  <a:gd name="T5" fmla="*/ 24 h 34"/>
                  <a:gd name="T6" fmla="*/ 23 w 31"/>
                  <a:gd name="T7" fmla="*/ 31 h 34"/>
                  <a:gd name="T8" fmla="*/ 27 w 31"/>
                  <a:gd name="T9" fmla="*/ 10 h 34"/>
                </a:gdLst>
                <a:ahLst/>
                <a:cxnLst>
                  <a:cxn ang="0">
                    <a:pos x="T0" y="T1"/>
                  </a:cxn>
                  <a:cxn ang="0">
                    <a:pos x="T2" y="T3"/>
                  </a:cxn>
                  <a:cxn ang="0">
                    <a:pos x="T4" y="T5"/>
                  </a:cxn>
                  <a:cxn ang="0">
                    <a:pos x="T6" y="T7"/>
                  </a:cxn>
                  <a:cxn ang="0">
                    <a:pos x="T8" y="T9"/>
                  </a:cxn>
                </a:cxnLst>
                <a:rect l="0" t="0" r="r" b="b"/>
                <a:pathLst>
                  <a:path w="31" h="34">
                    <a:moveTo>
                      <a:pt x="27" y="10"/>
                    </a:moveTo>
                    <a:cubicBezTo>
                      <a:pt x="22" y="3"/>
                      <a:pt x="14" y="0"/>
                      <a:pt x="7" y="4"/>
                    </a:cubicBezTo>
                    <a:cubicBezTo>
                      <a:pt x="1" y="7"/>
                      <a:pt x="0" y="16"/>
                      <a:pt x="4" y="24"/>
                    </a:cubicBezTo>
                    <a:cubicBezTo>
                      <a:pt x="8" y="31"/>
                      <a:pt x="17" y="34"/>
                      <a:pt x="23" y="31"/>
                    </a:cubicBezTo>
                    <a:cubicBezTo>
                      <a:pt x="29" y="27"/>
                      <a:pt x="31" y="18"/>
                      <a:pt x="27" y="10"/>
                    </a:cubicBezTo>
                    <a:close/>
                  </a:path>
                </a:pathLst>
              </a:custGeom>
              <a:gradFill>
                <a:gsLst>
                  <a:gs pos="0">
                    <a:srgbClr val="E6E6E6">
                      <a:lumMod val="69000"/>
                    </a:srgbClr>
                  </a:gs>
                  <a:gs pos="57000">
                    <a:srgbClr val="7D8496">
                      <a:lumMod val="77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3" name="Freeform 49"/>
              <p:cNvSpPr>
                <a:spLocks/>
              </p:cNvSpPr>
              <p:nvPr/>
            </p:nvSpPr>
            <p:spPr bwMode="auto">
              <a:xfrm>
                <a:off x="2460" y="901"/>
                <a:ext cx="40" cy="40"/>
              </a:xfrm>
              <a:custGeom>
                <a:avLst/>
                <a:gdLst>
                  <a:gd name="T0" fmla="*/ 15 w 17"/>
                  <a:gd name="T1" fmla="*/ 4 h 17"/>
                  <a:gd name="T2" fmla="*/ 4 w 17"/>
                  <a:gd name="T3" fmla="*/ 2 h 17"/>
                  <a:gd name="T4" fmla="*/ 2 w 17"/>
                  <a:gd name="T5" fmla="*/ 12 h 17"/>
                  <a:gd name="T6" fmla="*/ 12 w 17"/>
                  <a:gd name="T7" fmla="*/ 15 h 17"/>
                  <a:gd name="T8" fmla="*/ 15 w 17"/>
                  <a:gd name="T9" fmla="*/ 4 h 17"/>
                </a:gdLst>
                <a:ahLst/>
                <a:cxnLst>
                  <a:cxn ang="0">
                    <a:pos x="T0" y="T1"/>
                  </a:cxn>
                  <a:cxn ang="0">
                    <a:pos x="T2" y="T3"/>
                  </a:cxn>
                  <a:cxn ang="0">
                    <a:pos x="T4" y="T5"/>
                  </a:cxn>
                  <a:cxn ang="0">
                    <a:pos x="T6" y="T7"/>
                  </a:cxn>
                  <a:cxn ang="0">
                    <a:pos x="T8" y="T9"/>
                  </a:cxn>
                </a:cxnLst>
                <a:rect l="0" t="0" r="r" b="b"/>
                <a:pathLst>
                  <a:path w="17" h="17">
                    <a:moveTo>
                      <a:pt x="15" y="4"/>
                    </a:moveTo>
                    <a:cubicBezTo>
                      <a:pt x="13" y="1"/>
                      <a:pt x="8" y="0"/>
                      <a:pt x="4" y="2"/>
                    </a:cubicBezTo>
                    <a:cubicBezTo>
                      <a:pt x="1" y="4"/>
                      <a:pt x="0" y="8"/>
                      <a:pt x="2" y="12"/>
                    </a:cubicBezTo>
                    <a:cubicBezTo>
                      <a:pt x="4" y="16"/>
                      <a:pt x="8" y="17"/>
                      <a:pt x="12" y="15"/>
                    </a:cubicBezTo>
                    <a:cubicBezTo>
                      <a:pt x="16" y="13"/>
                      <a:pt x="17" y="8"/>
                      <a:pt x="15" y="4"/>
                    </a:cubicBezTo>
                    <a:close/>
                  </a:path>
                </a:pathLst>
              </a:custGeom>
              <a:gradFill flip="none" rotWithShape="1">
                <a:gsLst>
                  <a:gs pos="0">
                    <a:schemeClr val="bg1">
                      <a:lumMod val="75000"/>
                    </a:schemeClr>
                  </a:gs>
                  <a:gs pos="95000">
                    <a:schemeClr val="tx1">
                      <a:lumMod val="58000"/>
                      <a:lumOff val="42000"/>
                    </a:schemeClr>
                  </a:gs>
                </a:gsLst>
                <a:path path="circle">
                  <a:fillToRect l="100000" t="100000"/>
                </a:path>
                <a:tileRect r="-100000" b="-10000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4" name="Freeform 50"/>
              <p:cNvSpPr>
                <a:spLocks/>
              </p:cNvSpPr>
              <p:nvPr/>
            </p:nvSpPr>
            <p:spPr bwMode="auto">
              <a:xfrm>
                <a:off x="3948" y="1649"/>
                <a:ext cx="83" cy="76"/>
              </a:xfrm>
              <a:custGeom>
                <a:avLst/>
                <a:gdLst>
                  <a:gd name="T0" fmla="*/ 24 w 35"/>
                  <a:gd name="T1" fmla="*/ 27 h 32"/>
                  <a:gd name="T2" fmla="*/ 31 w 35"/>
                  <a:gd name="T3" fmla="*/ 8 h 32"/>
                  <a:gd name="T4" fmla="*/ 11 w 35"/>
                  <a:gd name="T5" fmla="*/ 5 h 32"/>
                  <a:gd name="T6" fmla="*/ 4 w 35"/>
                  <a:gd name="T7" fmla="*/ 24 h 32"/>
                  <a:gd name="T8" fmla="*/ 24 w 35"/>
                  <a:gd name="T9" fmla="*/ 27 h 32"/>
                </a:gdLst>
                <a:ahLst/>
                <a:cxnLst>
                  <a:cxn ang="0">
                    <a:pos x="T0" y="T1"/>
                  </a:cxn>
                  <a:cxn ang="0">
                    <a:pos x="T2" y="T3"/>
                  </a:cxn>
                  <a:cxn ang="0">
                    <a:pos x="T4" y="T5"/>
                  </a:cxn>
                  <a:cxn ang="0">
                    <a:pos x="T6" y="T7"/>
                  </a:cxn>
                  <a:cxn ang="0">
                    <a:pos x="T8" y="T9"/>
                  </a:cxn>
                </a:cxnLst>
                <a:rect l="0" t="0" r="r" b="b"/>
                <a:pathLst>
                  <a:path w="35" h="32">
                    <a:moveTo>
                      <a:pt x="24" y="27"/>
                    </a:moveTo>
                    <a:cubicBezTo>
                      <a:pt x="32" y="23"/>
                      <a:pt x="35" y="14"/>
                      <a:pt x="31" y="8"/>
                    </a:cubicBezTo>
                    <a:cubicBezTo>
                      <a:pt x="27" y="2"/>
                      <a:pt x="18" y="0"/>
                      <a:pt x="11" y="5"/>
                    </a:cubicBezTo>
                    <a:cubicBezTo>
                      <a:pt x="3" y="9"/>
                      <a:pt x="0" y="18"/>
                      <a:pt x="4" y="24"/>
                    </a:cubicBezTo>
                    <a:cubicBezTo>
                      <a:pt x="8" y="30"/>
                      <a:pt x="17" y="32"/>
                      <a:pt x="24" y="27"/>
                    </a:cubicBezTo>
                    <a:close/>
                  </a:path>
                </a:pathLst>
              </a:custGeom>
              <a:gradFill>
                <a:gsLst>
                  <a:gs pos="0">
                    <a:srgbClr val="E6E6E6">
                      <a:lumMod val="69000"/>
                    </a:srgbClr>
                  </a:gs>
                  <a:gs pos="57000">
                    <a:srgbClr val="7D8496">
                      <a:lumMod val="77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5" name="Freeform 51"/>
              <p:cNvSpPr>
                <a:spLocks/>
              </p:cNvSpPr>
              <p:nvPr/>
            </p:nvSpPr>
            <p:spPr bwMode="auto">
              <a:xfrm>
                <a:off x="3962" y="1671"/>
                <a:ext cx="40" cy="42"/>
              </a:xfrm>
              <a:custGeom>
                <a:avLst/>
                <a:gdLst>
                  <a:gd name="T0" fmla="*/ 12 w 17"/>
                  <a:gd name="T1" fmla="*/ 15 h 18"/>
                  <a:gd name="T2" fmla="*/ 15 w 17"/>
                  <a:gd name="T3" fmla="*/ 5 h 18"/>
                  <a:gd name="T4" fmla="*/ 4 w 17"/>
                  <a:gd name="T5" fmla="*/ 2 h 18"/>
                  <a:gd name="T6" fmla="*/ 2 w 17"/>
                  <a:gd name="T7" fmla="*/ 13 h 18"/>
                  <a:gd name="T8" fmla="*/ 12 w 17"/>
                  <a:gd name="T9" fmla="*/ 15 h 18"/>
                </a:gdLst>
                <a:ahLst/>
                <a:cxnLst>
                  <a:cxn ang="0">
                    <a:pos x="T0" y="T1"/>
                  </a:cxn>
                  <a:cxn ang="0">
                    <a:pos x="T2" y="T3"/>
                  </a:cxn>
                  <a:cxn ang="0">
                    <a:pos x="T4" y="T5"/>
                  </a:cxn>
                  <a:cxn ang="0">
                    <a:pos x="T6" y="T7"/>
                  </a:cxn>
                  <a:cxn ang="0">
                    <a:pos x="T8" y="T9"/>
                  </a:cxn>
                </a:cxnLst>
                <a:rect l="0" t="0" r="r" b="b"/>
                <a:pathLst>
                  <a:path w="17" h="18">
                    <a:moveTo>
                      <a:pt x="12" y="15"/>
                    </a:moveTo>
                    <a:cubicBezTo>
                      <a:pt x="16" y="13"/>
                      <a:pt x="17" y="9"/>
                      <a:pt x="15" y="5"/>
                    </a:cubicBezTo>
                    <a:cubicBezTo>
                      <a:pt x="13" y="1"/>
                      <a:pt x="8" y="0"/>
                      <a:pt x="4" y="2"/>
                    </a:cubicBezTo>
                    <a:cubicBezTo>
                      <a:pt x="1" y="4"/>
                      <a:pt x="0" y="9"/>
                      <a:pt x="2" y="13"/>
                    </a:cubicBezTo>
                    <a:cubicBezTo>
                      <a:pt x="4" y="16"/>
                      <a:pt x="9" y="18"/>
                      <a:pt x="12" y="15"/>
                    </a:cubicBezTo>
                    <a:close/>
                  </a:path>
                </a:pathLst>
              </a:custGeom>
              <a:gradFill flip="none" rotWithShape="1">
                <a:gsLst>
                  <a:gs pos="0">
                    <a:schemeClr val="bg1">
                      <a:lumMod val="75000"/>
                    </a:schemeClr>
                  </a:gs>
                  <a:gs pos="95000">
                    <a:schemeClr val="tx1">
                      <a:lumMod val="58000"/>
                      <a:lumOff val="42000"/>
                    </a:schemeClr>
                  </a:gs>
                </a:gsLst>
                <a:path path="circle">
                  <a:fillToRect l="100000" t="100000"/>
                </a:path>
                <a:tileRect r="-100000" b="-10000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6" name="Freeform 52"/>
              <p:cNvSpPr>
                <a:spLocks/>
              </p:cNvSpPr>
              <p:nvPr/>
            </p:nvSpPr>
            <p:spPr bwMode="auto">
              <a:xfrm>
                <a:off x="3315" y="972"/>
                <a:ext cx="68" cy="80"/>
              </a:xfrm>
              <a:custGeom>
                <a:avLst/>
                <a:gdLst>
                  <a:gd name="T0" fmla="*/ 27 w 29"/>
                  <a:gd name="T1" fmla="*/ 20 h 34"/>
                  <a:gd name="T2" fmla="*/ 18 w 29"/>
                  <a:gd name="T3" fmla="*/ 2 h 34"/>
                  <a:gd name="T4" fmla="*/ 2 w 29"/>
                  <a:gd name="T5" fmla="*/ 13 h 34"/>
                  <a:gd name="T6" fmla="*/ 10 w 29"/>
                  <a:gd name="T7" fmla="*/ 32 h 34"/>
                  <a:gd name="T8" fmla="*/ 27 w 29"/>
                  <a:gd name="T9" fmla="*/ 20 h 34"/>
                </a:gdLst>
                <a:ahLst/>
                <a:cxnLst>
                  <a:cxn ang="0">
                    <a:pos x="T0" y="T1"/>
                  </a:cxn>
                  <a:cxn ang="0">
                    <a:pos x="T2" y="T3"/>
                  </a:cxn>
                  <a:cxn ang="0">
                    <a:pos x="T4" y="T5"/>
                  </a:cxn>
                  <a:cxn ang="0">
                    <a:pos x="T6" y="T7"/>
                  </a:cxn>
                  <a:cxn ang="0">
                    <a:pos x="T8" y="T9"/>
                  </a:cxn>
                </a:cxnLst>
                <a:rect l="0" t="0" r="r" b="b"/>
                <a:pathLst>
                  <a:path w="29" h="34">
                    <a:moveTo>
                      <a:pt x="27" y="20"/>
                    </a:moveTo>
                    <a:cubicBezTo>
                      <a:pt x="29" y="12"/>
                      <a:pt x="25" y="3"/>
                      <a:pt x="18" y="2"/>
                    </a:cubicBezTo>
                    <a:cubicBezTo>
                      <a:pt x="11" y="0"/>
                      <a:pt x="4" y="5"/>
                      <a:pt x="2" y="13"/>
                    </a:cubicBezTo>
                    <a:cubicBezTo>
                      <a:pt x="0" y="22"/>
                      <a:pt x="3" y="30"/>
                      <a:pt x="10" y="32"/>
                    </a:cubicBezTo>
                    <a:cubicBezTo>
                      <a:pt x="17" y="34"/>
                      <a:pt x="25" y="28"/>
                      <a:pt x="27" y="20"/>
                    </a:cubicBezTo>
                    <a:close/>
                  </a:path>
                </a:pathLst>
              </a:custGeom>
              <a:gradFill>
                <a:gsLst>
                  <a:gs pos="0">
                    <a:srgbClr val="E6E6E6">
                      <a:lumMod val="69000"/>
                    </a:srgbClr>
                  </a:gs>
                  <a:gs pos="57000">
                    <a:srgbClr val="7D8496">
                      <a:lumMod val="77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7" name="Freeform 53"/>
              <p:cNvSpPr>
                <a:spLocks/>
              </p:cNvSpPr>
              <p:nvPr/>
            </p:nvSpPr>
            <p:spPr bwMode="auto">
              <a:xfrm>
                <a:off x="3327" y="1000"/>
                <a:ext cx="40" cy="40"/>
              </a:xfrm>
              <a:custGeom>
                <a:avLst/>
                <a:gdLst>
                  <a:gd name="T0" fmla="*/ 16 w 17"/>
                  <a:gd name="T1" fmla="*/ 10 h 17"/>
                  <a:gd name="T2" fmla="*/ 10 w 17"/>
                  <a:gd name="T3" fmla="*/ 1 h 17"/>
                  <a:gd name="T4" fmla="*/ 1 w 17"/>
                  <a:gd name="T5" fmla="*/ 6 h 17"/>
                  <a:gd name="T6" fmla="*/ 7 w 17"/>
                  <a:gd name="T7" fmla="*/ 16 h 17"/>
                  <a:gd name="T8" fmla="*/ 16 w 17"/>
                  <a:gd name="T9" fmla="*/ 10 h 17"/>
                </a:gdLst>
                <a:ahLst/>
                <a:cxnLst>
                  <a:cxn ang="0">
                    <a:pos x="T0" y="T1"/>
                  </a:cxn>
                  <a:cxn ang="0">
                    <a:pos x="T2" y="T3"/>
                  </a:cxn>
                  <a:cxn ang="0">
                    <a:pos x="T4" y="T5"/>
                  </a:cxn>
                  <a:cxn ang="0">
                    <a:pos x="T6" y="T7"/>
                  </a:cxn>
                  <a:cxn ang="0">
                    <a:pos x="T8" y="T9"/>
                  </a:cxn>
                </a:cxnLst>
                <a:rect l="0" t="0" r="r" b="b"/>
                <a:pathLst>
                  <a:path w="17" h="17">
                    <a:moveTo>
                      <a:pt x="16" y="10"/>
                    </a:moveTo>
                    <a:cubicBezTo>
                      <a:pt x="17" y="6"/>
                      <a:pt x="14" y="2"/>
                      <a:pt x="10" y="1"/>
                    </a:cubicBezTo>
                    <a:cubicBezTo>
                      <a:pt x="6" y="0"/>
                      <a:pt x="2" y="2"/>
                      <a:pt x="1" y="6"/>
                    </a:cubicBezTo>
                    <a:cubicBezTo>
                      <a:pt x="0" y="10"/>
                      <a:pt x="2" y="14"/>
                      <a:pt x="7" y="16"/>
                    </a:cubicBezTo>
                    <a:cubicBezTo>
                      <a:pt x="11" y="17"/>
                      <a:pt x="15" y="14"/>
                      <a:pt x="16" y="10"/>
                    </a:cubicBezTo>
                    <a:close/>
                  </a:path>
                </a:pathLst>
              </a:custGeom>
              <a:gradFill flip="none" rotWithShape="1">
                <a:gsLst>
                  <a:gs pos="0">
                    <a:schemeClr val="bg1">
                      <a:lumMod val="75000"/>
                    </a:schemeClr>
                  </a:gs>
                  <a:gs pos="95000">
                    <a:schemeClr val="tx1">
                      <a:lumMod val="58000"/>
                      <a:lumOff val="42000"/>
                    </a:schemeClr>
                  </a:gs>
                </a:gsLst>
                <a:path path="circle">
                  <a:fillToRect l="100000" t="100000"/>
                </a:path>
                <a:tileRect r="-100000" b="-10000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8" name="Freeform 54"/>
              <p:cNvSpPr>
                <a:spLocks/>
              </p:cNvSpPr>
              <p:nvPr/>
            </p:nvSpPr>
            <p:spPr bwMode="auto">
              <a:xfrm>
                <a:off x="4248" y="2571"/>
                <a:ext cx="80" cy="70"/>
              </a:xfrm>
              <a:custGeom>
                <a:avLst/>
                <a:gdLst>
                  <a:gd name="T0" fmla="*/ 13 w 34"/>
                  <a:gd name="T1" fmla="*/ 28 h 30"/>
                  <a:gd name="T2" fmla="*/ 32 w 34"/>
                  <a:gd name="T3" fmla="*/ 19 h 30"/>
                  <a:gd name="T4" fmla="*/ 20 w 34"/>
                  <a:gd name="T5" fmla="*/ 2 h 30"/>
                  <a:gd name="T6" fmla="*/ 2 w 34"/>
                  <a:gd name="T7" fmla="*/ 11 h 30"/>
                  <a:gd name="T8" fmla="*/ 13 w 34"/>
                  <a:gd name="T9" fmla="*/ 28 h 30"/>
                </a:gdLst>
                <a:ahLst/>
                <a:cxnLst>
                  <a:cxn ang="0">
                    <a:pos x="T0" y="T1"/>
                  </a:cxn>
                  <a:cxn ang="0">
                    <a:pos x="T2" y="T3"/>
                  </a:cxn>
                  <a:cxn ang="0">
                    <a:pos x="T4" y="T5"/>
                  </a:cxn>
                  <a:cxn ang="0">
                    <a:pos x="T6" y="T7"/>
                  </a:cxn>
                  <a:cxn ang="0">
                    <a:pos x="T8" y="T9"/>
                  </a:cxn>
                </a:cxnLst>
                <a:rect l="0" t="0" r="r" b="b"/>
                <a:pathLst>
                  <a:path w="34" h="30">
                    <a:moveTo>
                      <a:pt x="13" y="28"/>
                    </a:moveTo>
                    <a:cubicBezTo>
                      <a:pt x="22" y="30"/>
                      <a:pt x="30" y="26"/>
                      <a:pt x="32" y="19"/>
                    </a:cubicBezTo>
                    <a:cubicBezTo>
                      <a:pt x="34" y="12"/>
                      <a:pt x="28" y="4"/>
                      <a:pt x="20" y="2"/>
                    </a:cubicBezTo>
                    <a:cubicBezTo>
                      <a:pt x="12" y="0"/>
                      <a:pt x="3" y="4"/>
                      <a:pt x="2" y="11"/>
                    </a:cubicBezTo>
                    <a:cubicBezTo>
                      <a:pt x="0" y="18"/>
                      <a:pt x="5" y="26"/>
                      <a:pt x="13" y="28"/>
                    </a:cubicBezTo>
                    <a:close/>
                  </a:path>
                </a:pathLst>
              </a:custGeom>
              <a:gradFill>
                <a:gsLst>
                  <a:gs pos="0">
                    <a:srgbClr val="E6E6E6">
                      <a:lumMod val="69000"/>
                    </a:srgbClr>
                  </a:gs>
                  <a:gs pos="57000">
                    <a:srgbClr val="7D8496">
                      <a:lumMod val="77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89" name="Freeform 55"/>
              <p:cNvSpPr>
                <a:spLocks/>
              </p:cNvSpPr>
              <p:nvPr/>
            </p:nvSpPr>
            <p:spPr bwMode="auto">
              <a:xfrm>
                <a:off x="4260" y="2585"/>
                <a:ext cx="40" cy="38"/>
              </a:xfrm>
              <a:custGeom>
                <a:avLst/>
                <a:gdLst>
                  <a:gd name="T0" fmla="*/ 6 w 17"/>
                  <a:gd name="T1" fmla="*/ 15 h 16"/>
                  <a:gd name="T2" fmla="*/ 16 w 17"/>
                  <a:gd name="T3" fmla="*/ 10 h 16"/>
                  <a:gd name="T4" fmla="*/ 10 w 17"/>
                  <a:gd name="T5" fmla="*/ 1 h 16"/>
                  <a:gd name="T6" fmla="*/ 1 w 17"/>
                  <a:gd name="T7" fmla="*/ 6 h 16"/>
                  <a:gd name="T8" fmla="*/ 6 w 17"/>
                  <a:gd name="T9" fmla="*/ 15 h 16"/>
                </a:gdLst>
                <a:ahLst/>
                <a:cxnLst>
                  <a:cxn ang="0">
                    <a:pos x="T0" y="T1"/>
                  </a:cxn>
                  <a:cxn ang="0">
                    <a:pos x="T2" y="T3"/>
                  </a:cxn>
                  <a:cxn ang="0">
                    <a:pos x="T4" y="T5"/>
                  </a:cxn>
                  <a:cxn ang="0">
                    <a:pos x="T6" y="T7"/>
                  </a:cxn>
                  <a:cxn ang="0">
                    <a:pos x="T8" y="T9"/>
                  </a:cxn>
                </a:cxnLst>
                <a:rect l="0" t="0" r="r" b="b"/>
                <a:pathLst>
                  <a:path w="17" h="16">
                    <a:moveTo>
                      <a:pt x="6" y="15"/>
                    </a:moveTo>
                    <a:cubicBezTo>
                      <a:pt x="10" y="16"/>
                      <a:pt x="14" y="14"/>
                      <a:pt x="16" y="10"/>
                    </a:cubicBezTo>
                    <a:cubicBezTo>
                      <a:pt x="17" y="6"/>
                      <a:pt x="14" y="2"/>
                      <a:pt x="10" y="1"/>
                    </a:cubicBezTo>
                    <a:cubicBezTo>
                      <a:pt x="6" y="0"/>
                      <a:pt x="2" y="2"/>
                      <a:pt x="1" y="6"/>
                    </a:cubicBezTo>
                    <a:cubicBezTo>
                      <a:pt x="0" y="10"/>
                      <a:pt x="2" y="14"/>
                      <a:pt x="6" y="15"/>
                    </a:cubicBezTo>
                    <a:close/>
                  </a:path>
                </a:pathLst>
              </a:custGeom>
              <a:gradFill flip="none" rotWithShape="1">
                <a:gsLst>
                  <a:gs pos="0">
                    <a:schemeClr val="bg1">
                      <a:lumMod val="75000"/>
                    </a:schemeClr>
                  </a:gs>
                  <a:gs pos="95000">
                    <a:schemeClr val="tx1">
                      <a:lumMod val="58000"/>
                      <a:lumOff val="42000"/>
                    </a:schemeClr>
                  </a:gs>
                </a:gsLst>
                <a:path path="circle">
                  <a:fillToRect l="100000" t="100000"/>
                </a:path>
                <a:tileRect r="-100000" b="-10000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0" name="Freeform 56"/>
              <p:cNvSpPr>
                <a:spLocks/>
              </p:cNvSpPr>
              <p:nvPr/>
            </p:nvSpPr>
            <p:spPr bwMode="auto">
              <a:xfrm>
                <a:off x="2361" y="2585"/>
                <a:ext cx="80" cy="73"/>
              </a:xfrm>
              <a:custGeom>
                <a:avLst/>
                <a:gdLst>
                  <a:gd name="T0" fmla="*/ 23 w 34"/>
                  <a:gd name="T1" fmla="*/ 27 h 31"/>
                  <a:gd name="T2" fmla="*/ 3 w 34"/>
                  <a:gd name="T3" fmla="*/ 24 h 31"/>
                  <a:gd name="T4" fmla="*/ 10 w 34"/>
                  <a:gd name="T5" fmla="*/ 4 h 31"/>
                  <a:gd name="T6" fmla="*/ 30 w 34"/>
                  <a:gd name="T7" fmla="*/ 8 h 31"/>
                  <a:gd name="T8" fmla="*/ 23 w 34"/>
                  <a:gd name="T9" fmla="*/ 27 h 31"/>
                </a:gdLst>
                <a:ahLst/>
                <a:cxnLst>
                  <a:cxn ang="0">
                    <a:pos x="T0" y="T1"/>
                  </a:cxn>
                  <a:cxn ang="0">
                    <a:pos x="T2" y="T3"/>
                  </a:cxn>
                  <a:cxn ang="0">
                    <a:pos x="T4" y="T5"/>
                  </a:cxn>
                  <a:cxn ang="0">
                    <a:pos x="T6" y="T7"/>
                  </a:cxn>
                  <a:cxn ang="0">
                    <a:pos x="T8" y="T9"/>
                  </a:cxn>
                </a:cxnLst>
                <a:rect l="0" t="0" r="r" b="b"/>
                <a:pathLst>
                  <a:path w="34" h="31">
                    <a:moveTo>
                      <a:pt x="23" y="27"/>
                    </a:moveTo>
                    <a:cubicBezTo>
                      <a:pt x="16" y="31"/>
                      <a:pt x="7" y="30"/>
                      <a:pt x="3" y="24"/>
                    </a:cubicBezTo>
                    <a:cubicBezTo>
                      <a:pt x="0" y="17"/>
                      <a:pt x="3" y="9"/>
                      <a:pt x="10" y="4"/>
                    </a:cubicBezTo>
                    <a:cubicBezTo>
                      <a:pt x="18" y="0"/>
                      <a:pt x="27" y="2"/>
                      <a:pt x="30" y="8"/>
                    </a:cubicBezTo>
                    <a:cubicBezTo>
                      <a:pt x="34" y="14"/>
                      <a:pt x="31" y="23"/>
                      <a:pt x="23" y="27"/>
                    </a:cubicBezTo>
                    <a:close/>
                  </a:path>
                </a:pathLst>
              </a:custGeom>
              <a:gradFill>
                <a:gsLst>
                  <a:gs pos="0">
                    <a:srgbClr val="E6E6E6">
                      <a:lumMod val="69000"/>
                    </a:srgbClr>
                  </a:gs>
                  <a:gs pos="57000">
                    <a:srgbClr val="7D8496">
                      <a:lumMod val="77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1" name="Freeform 57"/>
              <p:cNvSpPr>
                <a:spLocks/>
              </p:cNvSpPr>
              <p:nvPr/>
            </p:nvSpPr>
            <p:spPr bwMode="auto">
              <a:xfrm>
                <a:off x="2387" y="2597"/>
                <a:ext cx="42" cy="42"/>
              </a:xfrm>
              <a:custGeom>
                <a:avLst/>
                <a:gdLst>
                  <a:gd name="T0" fmla="*/ 13 w 18"/>
                  <a:gd name="T1" fmla="*/ 15 h 18"/>
                  <a:gd name="T2" fmla="*/ 2 w 18"/>
                  <a:gd name="T3" fmla="*/ 13 h 18"/>
                  <a:gd name="T4" fmla="*/ 5 w 18"/>
                  <a:gd name="T5" fmla="*/ 2 h 18"/>
                  <a:gd name="T6" fmla="*/ 16 w 18"/>
                  <a:gd name="T7" fmla="*/ 5 h 18"/>
                  <a:gd name="T8" fmla="*/ 13 w 18"/>
                  <a:gd name="T9" fmla="*/ 15 h 18"/>
                </a:gdLst>
                <a:ahLst/>
                <a:cxnLst>
                  <a:cxn ang="0">
                    <a:pos x="T0" y="T1"/>
                  </a:cxn>
                  <a:cxn ang="0">
                    <a:pos x="T2" y="T3"/>
                  </a:cxn>
                  <a:cxn ang="0">
                    <a:pos x="T4" y="T5"/>
                  </a:cxn>
                  <a:cxn ang="0">
                    <a:pos x="T6" y="T7"/>
                  </a:cxn>
                  <a:cxn ang="0">
                    <a:pos x="T8" y="T9"/>
                  </a:cxn>
                </a:cxnLst>
                <a:rect l="0" t="0" r="r" b="b"/>
                <a:pathLst>
                  <a:path w="18" h="18">
                    <a:moveTo>
                      <a:pt x="13" y="15"/>
                    </a:moveTo>
                    <a:cubicBezTo>
                      <a:pt x="9" y="18"/>
                      <a:pt x="5" y="16"/>
                      <a:pt x="2" y="13"/>
                    </a:cubicBezTo>
                    <a:cubicBezTo>
                      <a:pt x="0" y="9"/>
                      <a:pt x="1" y="4"/>
                      <a:pt x="5" y="2"/>
                    </a:cubicBezTo>
                    <a:cubicBezTo>
                      <a:pt x="9" y="0"/>
                      <a:pt x="13" y="1"/>
                      <a:pt x="16" y="5"/>
                    </a:cubicBezTo>
                    <a:cubicBezTo>
                      <a:pt x="18" y="9"/>
                      <a:pt x="16" y="13"/>
                      <a:pt x="13" y="15"/>
                    </a:cubicBezTo>
                    <a:close/>
                  </a:path>
                </a:pathLst>
              </a:custGeom>
              <a:gradFill flip="none" rotWithShape="1">
                <a:gsLst>
                  <a:gs pos="0">
                    <a:schemeClr val="bg1">
                      <a:lumMod val="75000"/>
                    </a:schemeClr>
                  </a:gs>
                  <a:gs pos="95000">
                    <a:schemeClr val="tx1">
                      <a:lumMod val="58000"/>
                      <a:lumOff val="42000"/>
                    </a:schemeClr>
                  </a:gs>
                </a:gsLst>
                <a:path path="circle">
                  <a:fillToRect l="100000" t="100000"/>
                </a:path>
                <a:tileRect r="-100000" b="-10000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2" name="Freeform 58"/>
              <p:cNvSpPr>
                <a:spLocks/>
              </p:cNvSpPr>
              <p:nvPr/>
            </p:nvSpPr>
            <p:spPr bwMode="auto">
              <a:xfrm>
                <a:off x="2089" y="1692"/>
                <a:ext cx="80" cy="71"/>
              </a:xfrm>
              <a:custGeom>
                <a:avLst/>
                <a:gdLst>
                  <a:gd name="T0" fmla="*/ 14 w 34"/>
                  <a:gd name="T1" fmla="*/ 28 h 30"/>
                  <a:gd name="T2" fmla="*/ 2 w 34"/>
                  <a:gd name="T3" fmla="*/ 11 h 30"/>
                  <a:gd name="T4" fmla="*/ 21 w 34"/>
                  <a:gd name="T5" fmla="*/ 3 h 30"/>
                  <a:gd name="T6" fmla="*/ 32 w 34"/>
                  <a:gd name="T7" fmla="*/ 19 h 30"/>
                  <a:gd name="T8" fmla="*/ 14 w 34"/>
                  <a:gd name="T9" fmla="*/ 28 h 30"/>
                </a:gdLst>
                <a:ahLst/>
                <a:cxnLst>
                  <a:cxn ang="0">
                    <a:pos x="T0" y="T1"/>
                  </a:cxn>
                  <a:cxn ang="0">
                    <a:pos x="T2" y="T3"/>
                  </a:cxn>
                  <a:cxn ang="0">
                    <a:pos x="T4" y="T5"/>
                  </a:cxn>
                  <a:cxn ang="0">
                    <a:pos x="T6" y="T7"/>
                  </a:cxn>
                  <a:cxn ang="0">
                    <a:pos x="T8" y="T9"/>
                  </a:cxn>
                </a:cxnLst>
                <a:rect l="0" t="0" r="r" b="b"/>
                <a:pathLst>
                  <a:path w="34" h="30">
                    <a:moveTo>
                      <a:pt x="14" y="28"/>
                    </a:moveTo>
                    <a:cubicBezTo>
                      <a:pt x="6" y="26"/>
                      <a:pt x="0" y="18"/>
                      <a:pt x="2" y="11"/>
                    </a:cubicBezTo>
                    <a:cubicBezTo>
                      <a:pt x="4" y="4"/>
                      <a:pt x="12" y="0"/>
                      <a:pt x="21" y="3"/>
                    </a:cubicBezTo>
                    <a:cubicBezTo>
                      <a:pt x="29" y="5"/>
                      <a:pt x="34" y="12"/>
                      <a:pt x="32" y="19"/>
                    </a:cubicBezTo>
                    <a:cubicBezTo>
                      <a:pt x="31" y="26"/>
                      <a:pt x="22" y="30"/>
                      <a:pt x="14" y="28"/>
                    </a:cubicBezTo>
                    <a:close/>
                  </a:path>
                </a:pathLst>
              </a:custGeom>
              <a:gradFill>
                <a:gsLst>
                  <a:gs pos="0">
                    <a:srgbClr val="E6E6E6">
                      <a:lumMod val="69000"/>
                    </a:srgbClr>
                  </a:gs>
                  <a:gs pos="57000">
                    <a:srgbClr val="7D8496">
                      <a:lumMod val="77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3" name="Freeform 59"/>
              <p:cNvSpPr>
                <a:spLocks/>
              </p:cNvSpPr>
              <p:nvPr/>
            </p:nvSpPr>
            <p:spPr bwMode="auto">
              <a:xfrm>
                <a:off x="2117" y="1711"/>
                <a:ext cx="41" cy="40"/>
              </a:xfrm>
              <a:custGeom>
                <a:avLst/>
                <a:gdLst>
                  <a:gd name="T0" fmla="*/ 7 w 17"/>
                  <a:gd name="T1" fmla="*/ 16 h 17"/>
                  <a:gd name="T2" fmla="*/ 1 w 17"/>
                  <a:gd name="T3" fmla="*/ 6 h 17"/>
                  <a:gd name="T4" fmla="*/ 11 w 17"/>
                  <a:gd name="T5" fmla="*/ 1 h 17"/>
                  <a:gd name="T6" fmla="*/ 16 w 17"/>
                  <a:gd name="T7" fmla="*/ 10 h 17"/>
                  <a:gd name="T8" fmla="*/ 7 w 17"/>
                  <a:gd name="T9" fmla="*/ 16 h 17"/>
                </a:gdLst>
                <a:ahLst/>
                <a:cxnLst>
                  <a:cxn ang="0">
                    <a:pos x="T0" y="T1"/>
                  </a:cxn>
                  <a:cxn ang="0">
                    <a:pos x="T2" y="T3"/>
                  </a:cxn>
                  <a:cxn ang="0">
                    <a:pos x="T4" y="T5"/>
                  </a:cxn>
                  <a:cxn ang="0">
                    <a:pos x="T6" y="T7"/>
                  </a:cxn>
                  <a:cxn ang="0">
                    <a:pos x="T8" y="T9"/>
                  </a:cxn>
                </a:cxnLst>
                <a:rect l="0" t="0" r="r" b="b"/>
                <a:pathLst>
                  <a:path w="17" h="17">
                    <a:moveTo>
                      <a:pt x="7" y="16"/>
                    </a:moveTo>
                    <a:cubicBezTo>
                      <a:pt x="3" y="15"/>
                      <a:pt x="0" y="10"/>
                      <a:pt x="1" y="6"/>
                    </a:cubicBezTo>
                    <a:cubicBezTo>
                      <a:pt x="2" y="2"/>
                      <a:pt x="7" y="0"/>
                      <a:pt x="11" y="1"/>
                    </a:cubicBezTo>
                    <a:cubicBezTo>
                      <a:pt x="15" y="2"/>
                      <a:pt x="17" y="6"/>
                      <a:pt x="16" y="10"/>
                    </a:cubicBezTo>
                    <a:cubicBezTo>
                      <a:pt x="15" y="14"/>
                      <a:pt x="11" y="17"/>
                      <a:pt x="7" y="16"/>
                    </a:cubicBezTo>
                    <a:close/>
                  </a:path>
                </a:pathLst>
              </a:custGeom>
              <a:gradFill flip="none" rotWithShape="1">
                <a:gsLst>
                  <a:gs pos="0">
                    <a:schemeClr val="bg1">
                      <a:lumMod val="75000"/>
                    </a:schemeClr>
                  </a:gs>
                  <a:gs pos="95000">
                    <a:schemeClr val="tx1">
                      <a:lumMod val="58000"/>
                      <a:lumOff val="42000"/>
                    </a:schemeClr>
                  </a:gs>
                </a:gsLst>
                <a:path path="circle">
                  <a:fillToRect l="100000" t="100000"/>
                </a:path>
                <a:tileRect r="-100000" b="-10000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4" name="Freeform 60"/>
              <p:cNvSpPr>
                <a:spLocks/>
              </p:cNvSpPr>
              <p:nvPr/>
            </p:nvSpPr>
            <p:spPr bwMode="auto">
              <a:xfrm>
                <a:off x="3015" y="3293"/>
                <a:ext cx="68" cy="81"/>
              </a:xfrm>
              <a:custGeom>
                <a:avLst/>
                <a:gdLst>
                  <a:gd name="T0" fmla="*/ 27 w 29"/>
                  <a:gd name="T1" fmla="*/ 21 h 34"/>
                  <a:gd name="T2" fmla="*/ 11 w 29"/>
                  <a:gd name="T3" fmla="*/ 33 h 34"/>
                  <a:gd name="T4" fmla="*/ 2 w 29"/>
                  <a:gd name="T5" fmla="*/ 14 h 34"/>
                  <a:gd name="T6" fmla="*/ 18 w 29"/>
                  <a:gd name="T7" fmla="*/ 2 h 34"/>
                  <a:gd name="T8" fmla="*/ 27 w 29"/>
                  <a:gd name="T9" fmla="*/ 21 h 34"/>
                </a:gdLst>
                <a:ahLst/>
                <a:cxnLst>
                  <a:cxn ang="0">
                    <a:pos x="T0" y="T1"/>
                  </a:cxn>
                  <a:cxn ang="0">
                    <a:pos x="T2" y="T3"/>
                  </a:cxn>
                  <a:cxn ang="0">
                    <a:pos x="T4" y="T5"/>
                  </a:cxn>
                  <a:cxn ang="0">
                    <a:pos x="T6" y="T7"/>
                  </a:cxn>
                  <a:cxn ang="0">
                    <a:pos x="T8" y="T9"/>
                  </a:cxn>
                </a:cxnLst>
                <a:rect l="0" t="0" r="r" b="b"/>
                <a:pathLst>
                  <a:path w="29" h="34">
                    <a:moveTo>
                      <a:pt x="27" y="21"/>
                    </a:moveTo>
                    <a:cubicBezTo>
                      <a:pt x="25" y="29"/>
                      <a:pt x="18" y="34"/>
                      <a:pt x="11" y="33"/>
                    </a:cubicBezTo>
                    <a:cubicBezTo>
                      <a:pt x="4" y="31"/>
                      <a:pt x="0" y="22"/>
                      <a:pt x="2" y="14"/>
                    </a:cubicBezTo>
                    <a:cubicBezTo>
                      <a:pt x="4" y="6"/>
                      <a:pt x="11" y="0"/>
                      <a:pt x="18" y="2"/>
                    </a:cubicBezTo>
                    <a:cubicBezTo>
                      <a:pt x="25" y="4"/>
                      <a:pt x="29" y="12"/>
                      <a:pt x="27" y="21"/>
                    </a:cubicBezTo>
                    <a:close/>
                  </a:path>
                </a:pathLst>
              </a:custGeom>
              <a:gradFill>
                <a:gsLst>
                  <a:gs pos="0">
                    <a:srgbClr val="E6E6E6">
                      <a:lumMod val="69000"/>
                    </a:srgbClr>
                  </a:gs>
                  <a:gs pos="57000">
                    <a:srgbClr val="7D8496">
                      <a:lumMod val="77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5" name="Freeform 61"/>
              <p:cNvSpPr>
                <a:spLocks/>
              </p:cNvSpPr>
              <p:nvPr/>
            </p:nvSpPr>
            <p:spPr bwMode="auto">
              <a:xfrm>
                <a:off x="3031" y="3305"/>
                <a:ext cx="41" cy="40"/>
              </a:xfrm>
              <a:custGeom>
                <a:avLst/>
                <a:gdLst>
                  <a:gd name="T0" fmla="*/ 16 w 17"/>
                  <a:gd name="T1" fmla="*/ 11 h 17"/>
                  <a:gd name="T2" fmla="*/ 7 w 17"/>
                  <a:gd name="T3" fmla="*/ 16 h 17"/>
                  <a:gd name="T4" fmla="*/ 1 w 17"/>
                  <a:gd name="T5" fmla="*/ 7 h 17"/>
                  <a:gd name="T6" fmla="*/ 10 w 17"/>
                  <a:gd name="T7" fmla="*/ 2 h 17"/>
                  <a:gd name="T8" fmla="*/ 16 w 17"/>
                  <a:gd name="T9" fmla="*/ 11 h 17"/>
                </a:gdLst>
                <a:ahLst/>
                <a:cxnLst>
                  <a:cxn ang="0">
                    <a:pos x="T0" y="T1"/>
                  </a:cxn>
                  <a:cxn ang="0">
                    <a:pos x="T2" y="T3"/>
                  </a:cxn>
                  <a:cxn ang="0">
                    <a:pos x="T4" y="T5"/>
                  </a:cxn>
                  <a:cxn ang="0">
                    <a:pos x="T6" y="T7"/>
                  </a:cxn>
                  <a:cxn ang="0">
                    <a:pos x="T8" y="T9"/>
                  </a:cxn>
                </a:cxnLst>
                <a:rect l="0" t="0" r="r" b="b"/>
                <a:pathLst>
                  <a:path w="17" h="17">
                    <a:moveTo>
                      <a:pt x="16" y="11"/>
                    </a:moveTo>
                    <a:cubicBezTo>
                      <a:pt x="15" y="15"/>
                      <a:pt x="11" y="17"/>
                      <a:pt x="7" y="16"/>
                    </a:cubicBezTo>
                    <a:cubicBezTo>
                      <a:pt x="2" y="15"/>
                      <a:pt x="0" y="11"/>
                      <a:pt x="1" y="7"/>
                    </a:cubicBezTo>
                    <a:cubicBezTo>
                      <a:pt x="2" y="3"/>
                      <a:pt x="6" y="0"/>
                      <a:pt x="10" y="2"/>
                    </a:cubicBezTo>
                    <a:cubicBezTo>
                      <a:pt x="14" y="3"/>
                      <a:pt x="17" y="7"/>
                      <a:pt x="16" y="11"/>
                    </a:cubicBezTo>
                    <a:close/>
                  </a:path>
                </a:pathLst>
              </a:custGeom>
              <a:gradFill flip="none" rotWithShape="1">
                <a:gsLst>
                  <a:gs pos="0">
                    <a:schemeClr val="bg1">
                      <a:lumMod val="75000"/>
                    </a:schemeClr>
                  </a:gs>
                  <a:gs pos="95000">
                    <a:schemeClr val="tx1">
                      <a:lumMod val="58000"/>
                      <a:lumOff val="42000"/>
                    </a:schemeClr>
                  </a:gs>
                </a:gsLst>
                <a:path path="circle">
                  <a:fillToRect l="100000" t="100000"/>
                </a:path>
                <a:tileRect r="-100000" b="-10000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6" name="Freeform 62"/>
              <p:cNvSpPr>
                <a:spLocks/>
              </p:cNvSpPr>
              <p:nvPr/>
            </p:nvSpPr>
            <p:spPr bwMode="auto">
              <a:xfrm>
                <a:off x="3922" y="3418"/>
                <a:ext cx="76" cy="81"/>
              </a:xfrm>
              <a:custGeom>
                <a:avLst/>
                <a:gdLst>
                  <a:gd name="T0" fmla="*/ 5 w 32"/>
                  <a:gd name="T1" fmla="*/ 23 h 34"/>
                  <a:gd name="T2" fmla="*/ 24 w 32"/>
                  <a:gd name="T3" fmla="*/ 30 h 34"/>
                  <a:gd name="T4" fmla="*/ 27 w 32"/>
                  <a:gd name="T5" fmla="*/ 10 h 34"/>
                  <a:gd name="T6" fmla="*/ 8 w 32"/>
                  <a:gd name="T7" fmla="*/ 3 h 34"/>
                  <a:gd name="T8" fmla="*/ 5 w 32"/>
                  <a:gd name="T9" fmla="*/ 23 h 34"/>
                </a:gdLst>
                <a:ahLst/>
                <a:cxnLst>
                  <a:cxn ang="0">
                    <a:pos x="T0" y="T1"/>
                  </a:cxn>
                  <a:cxn ang="0">
                    <a:pos x="T2" y="T3"/>
                  </a:cxn>
                  <a:cxn ang="0">
                    <a:pos x="T4" y="T5"/>
                  </a:cxn>
                  <a:cxn ang="0">
                    <a:pos x="T6" y="T7"/>
                  </a:cxn>
                  <a:cxn ang="0">
                    <a:pos x="T8" y="T9"/>
                  </a:cxn>
                </a:cxnLst>
                <a:rect l="0" t="0" r="r" b="b"/>
                <a:pathLst>
                  <a:path w="32" h="34">
                    <a:moveTo>
                      <a:pt x="5" y="23"/>
                    </a:moveTo>
                    <a:cubicBezTo>
                      <a:pt x="9" y="31"/>
                      <a:pt x="18" y="34"/>
                      <a:pt x="24" y="30"/>
                    </a:cubicBezTo>
                    <a:cubicBezTo>
                      <a:pt x="30" y="27"/>
                      <a:pt x="32" y="18"/>
                      <a:pt x="27" y="10"/>
                    </a:cubicBezTo>
                    <a:cubicBezTo>
                      <a:pt x="23" y="3"/>
                      <a:pt x="14" y="0"/>
                      <a:pt x="8" y="3"/>
                    </a:cubicBezTo>
                    <a:cubicBezTo>
                      <a:pt x="2" y="7"/>
                      <a:pt x="0" y="16"/>
                      <a:pt x="5" y="23"/>
                    </a:cubicBezTo>
                    <a:close/>
                  </a:path>
                </a:pathLst>
              </a:custGeom>
              <a:gradFill>
                <a:gsLst>
                  <a:gs pos="0">
                    <a:srgbClr val="E6E6E6">
                      <a:lumMod val="69000"/>
                    </a:srgbClr>
                  </a:gs>
                  <a:gs pos="57000">
                    <a:srgbClr val="7D8496">
                      <a:lumMod val="77000"/>
                    </a:srgbClr>
                  </a:gs>
                </a:gsLst>
                <a:lin ang="14400000" scaled="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7" name="Freeform 63"/>
              <p:cNvSpPr>
                <a:spLocks/>
              </p:cNvSpPr>
              <p:nvPr/>
            </p:nvSpPr>
            <p:spPr bwMode="auto">
              <a:xfrm>
                <a:off x="3934" y="3430"/>
                <a:ext cx="42" cy="40"/>
              </a:xfrm>
              <a:custGeom>
                <a:avLst/>
                <a:gdLst>
                  <a:gd name="T0" fmla="*/ 3 w 18"/>
                  <a:gd name="T1" fmla="*/ 12 h 17"/>
                  <a:gd name="T2" fmla="*/ 13 w 18"/>
                  <a:gd name="T3" fmla="*/ 15 h 17"/>
                  <a:gd name="T4" fmla="*/ 16 w 18"/>
                  <a:gd name="T5" fmla="*/ 5 h 17"/>
                  <a:gd name="T6" fmla="*/ 5 w 18"/>
                  <a:gd name="T7" fmla="*/ 2 h 17"/>
                  <a:gd name="T8" fmla="*/ 3 w 18"/>
                  <a:gd name="T9" fmla="*/ 12 h 17"/>
                </a:gdLst>
                <a:ahLst/>
                <a:cxnLst>
                  <a:cxn ang="0">
                    <a:pos x="T0" y="T1"/>
                  </a:cxn>
                  <a:cxn ang="0">
                    <a:pos x="T2" y="T3"/>
                  </a:cxn>
                  <a:cxn ang="0">
                    <a:pos x="T4" y="T5"/>
                  </a:cxn>
                  <a:cxn ang="0">
                    <a:pos x="T6" y="T7"/>
                  </a:cxn>
                  <a:cxn ang="0">
                    <a:pos x="T8" y="T9"/>
                  </a:cxn>
                </a:cxnLst>
                <a:rect l="0" t="0" r="r" b="b"/>
                <a:pathLst>
                  <a:path w="18" h="17">
                    <a:moveTo>
                      <a:pt x="3" y="12"/>
                    </a:moveTo>
                    <a:cubicBezTo>
                      <a:pt x="5" y="16"/>
                      <a:pt x="9" y="17"/>
                      <a:pt x="13" y="15"/>
                    </a:cubicBezTo>
                    <a:cubicBezTo>
                      <a:pt x="17" y="13"/>
                      <a:pt x="18" y="8"/>
                      <a:pt x="16" y="5"/>
                    </a:cubicBezTo>
                    <a:cubicBezTo>
                      <a:pt x="14" y="1"/>
                      <a:pt x="9" y="0"/>
                      <a:pt x="5" y="2"/>
                    </a:cubicBezTo>
                    <a:cubicBezTo>
                      <a:pt x="2" y="4"/>
                      <a:pt x="0" y="9"/>
                      <a:pt x="3" y="12"/>
                    </a:cubicBezTo>
                    <a:close/>
                  </a:path>
                </a:pathLst>
              </a:custGeom>
              <a:gradFill flip="none" rotWithShape="1">
                <a:gsLst>
                  <a:gs pos="0">
                    <a:schemeClr val="bg1">
                      <a:lumMod val="75000"/>
                    </a:schemeClr>
                  </a:gs>
                  <a:gs pos="95000">
                    <a:schemeClr val="tx1">
                      <a:lumMod val="58000"/>
                      <a:lumOff val="42000"/>
                    </a:schemeClr>
                  </a:gs>
                </a:gsLst>
                <a:path path="circle">
                  <a:fillToRect l="100000" t="100000"/>
                </a:path>
                <a:tileRect r="-100000" b="-100000"/>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98" name="Freeform 64"/>
              <p:cNvSpPr>
                <a:spLocks/>
              </p:cNvSpPr>
              <p:nvPr/>
            </p:nvSpPr>
            <p:spPr bwMode="auto">
              <a:xfrm>
                <a:off x="2309" y="908"/>
                <a:ext cx="1896" cy="2539"/>
              </a:xfrm>
              <a:custGeom>
                <a:avLst/>
                <a:gdLst>
                  <a:gd name="T0" fmla="*/ 655 w 803"/>
                  <a:gd name="T1" fmla="*/ 379 h 1075"/>
                  <a:gd name="T2" fmla="*/ 109 w 803"/>
                  <a:gd name="T3" fmla="*/ 86 h 1075"/>
                  <a:gd name="T4" fmla="*/ 0 w 803"/>
                  <a:gd name="T5" fmla="*/ 302 h 1075"/>
                  <a:gd name="T6" fmla="*/ 105 w 803"/>
                  <a:gd name="T7" fmla="*/ 148 h 1075"/>
                  <a:gd name="T8" fmla="*/ 586 w 803"/>
                  <a:gd name="T9" fmla="*/ 406 h 1075"/>
                  <a:gd name="T10" fmla="*/ 578 w 803"/>
                  <a:gd name="T11" fmla="*/ 952 h 1075"/>
                  <a:gd name="T12" fmla="*/ 101 w 803"/>
                  <a:gd name="T13" fmla="*/ 701 h 1075"/>
                  <a:gd name="T14" fmla="*/ 164 w 803"/>
                  <a:gd name="T15" fmla="*/ 798 h 1075"/>
                  <a:gd name="T16" fmla="*/ 646 w 803"/>
                  <a:gd name="T17" fmla="*/ 997 h 1075"/>
                  <a:gd name="T18" fmla="*/ 655 w 803"/>
                  <a:gd name="T19" fmla="*/ 37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3" h="1075">
                    <a:moveTo>
                      <a:pt x="655" y="379"/>
                    </a:moveTo>
                    <a:cubicBezTo>
                      <a:pt x="507" y="127"/>
                      <a:pt x="265" y="0"/>
                      <a:pt x="109" y="86"/>
                    </a:cubicBezTo>
                    <a:cubicBezTo>
                      <a:pt x="0" y="147"/>
                      <a:pt x="0" y="302"/>
                      <a:pt x="0" y="302"/>
                    </a:cubicBezTo>
                    <a:cubicBezTo>
                      <a:pt x="13" y="233"/>
                      <a:pt x="53" y="178"/>
                      <a:pt x="105" y="148"/>
                    </a:cubicBezTo>
                    <a:cubicBezTo>
                      <a:pt x="240" y="68"/>
                      <a:pt x="455" y="184"/>
                      <a:pt x="586" y="406"/>
                    </a:cubicBezTo>
                    <a:cubicBezTo>
                      <a:pt x="717" y="628"/>
                      <a:pt x="713" y="872"/>
                      <a:pt x="578" y="952"/>
                    </a:cubicBezTo>
                    <a:cubicBezTo>
                      <a:pt x="444" y="1030"/>
                      <a:pt x="232" y="918"/>
                      <a:pt x="101" y="701"/>
                    </a:cubicBezTo>
                    <a:cubicBezTo>
                      <a:pt x="101" y="701"/>
                      <a:pt x="141" y="769"/>
                      <a:pt x="164" y="798"/>
                    </a:cubicBezTo>
                    <a:cubicBezTo>
                      <a:pt x="311" y="987"/>
                      <a:pt x="513" y="1075"/>
                      <a:pt x="646" y="997"/>
                    </a:cubicBezTo>
                    <a:cubicBezTo>
                      <a:pt x="799" y="907"/>
                      <a:pt x="803" y="630"/>
                      <a:pt x="655" y="379"/>
                    </a:cubicBezTo>
                    <a:close/>
                  </a:path>
                </a:pathLst>
              </a:custGeom>
              <a:gradFill flip="none" rotWithShape="1">
                <a:gsLst>
                  <a:gs pos="55000">
                    <a:schemeClr val="tx1">
                      <a:lumMod val="73000"/>
                      <a:lumOff val="27000"/>
                    </a:schemeClr>
                  </a:gs>
                  <a:gs pos="100000">
                    <a:schemeClr val="tx1">
                      <a:lumMod val="50000"/>
                      <a:lumOff val="50000"/>
                    </a:schemeClr>
                  </a:gs>
                </a:gsLst>
                <a:lin ang="2700000" scaled="1"/>
                <a:tileRect/>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99" name="Freeform 64"/>
            <p:cNvSpPr>
              <a:spLocks/>
            </p:cNvSpPr>
            <p:nvPr/>
          </p:nvSpPr>
          <p:spPr bwMode="auto">
            <a:xfrm rot="258596">
              <a:off x="6942653" y="1574242"/>
              <a:ext cx="1911599" cy="2559889"/>
            </a:xfrm>
            <a:custGeom>
              <a:avLst/>
              <a:gdLst>
                <a:gd name="T0" fmla="*/ 655 w 803"/>
                <a:gd name="T1" fmla="*/ 379 h 1075"/>
                <a:gd name="T2" fmla="*/ 109 w 803"/>
                <a:gd name="T3" fmla="*/ 86 h 1075"/>
                <a:gd name="T4" fmla="*/ 0 w 803"/>
                <a:gd name="T5" fmla="*/ 302 h 1075"/>
                <a:gd name="T6" fmla="*/ 105 w 803"/>
                <a:gd name="T7" fmla="*/ 148 h 1075"/>
                <a:gd name="T8" fmla="*/ 586 w 803"/>
                <a:gd name="T9" fmla="*/ 406 h 1075"/>
                <a:gd name="T10" fmla="*/ 578 w 803"/>
                <a:gd name="T11" fmla="*/ 952 h 1075"/>
                <a:gd name="T12" fmla="*/ 101 w 803"/>
                <a:gd name="T13" fmla="*/ 701 h 1075"/>
                <a:gd name="T14" fmla="*/ 164 w 803"/>
                <a:gd name="T15" fmla="*/ 798 h 1075"/>
                <a:gd name="T16" fmla="*/ 646 w 803"/>
                <a:gd name="T17" fmla="*/ 997 h 1075"/>
                <a:gd name="T18" fmla="*/ 655 w 803"/>
                <a:gd name="T19" fmla="*/ 37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3" h="1075">
                  <a:moveTo>
                    <a:pt x="655" y="379"/>
                  </a:moveTo>
                  <a:cubicBezTo>
                    <a:pt x="507" y="127"/>
                    <a:pt x="265" y="0"/>
                    <a:pt x="109" y="86"/>
                  </a:cubicBezTo>
                  <a:cubicBezTo>
                    <a:pt x="0" y="147"/>
                    <a:pt x="0" y="302"/>
                    <a:pt x="0" y="302"/>
                  </a:cubicBezTo>
                  <a:cubicBezTo>
                    <a:pt x="13" y="233"/>
                    <a:pt x="53" y="178"/>
                    <a:pt x="105" y="148"/>
                  </a:cubicBezTo>
                  <a:cubicBezTo>
                    <a:pt x="240" y="68"/>
                    <a:pt x="455" y="184"/>
                    <a:pt x="586" y="406"/>
                  </a:cubicBezTo>
                  <a:cubicBezTo>
                    <a:pt x="717" y="628"/>
                    <a:pt x="713" y="872"/>
                    <a:pt x="578" y="952"/>
                  </a:cubicBezTo>
                  <a:cubicBezTo>
                    <a:pt x="444" y="1030"/>
                    <a:pt x="232" y="918"/>
                    <a:pt x="101" y="701"/>
                  </a:cubicBezTo>
                  <a:cubicBezTo>
                    <a:pt x="101" y="701"/>
                    <a:pt x="141" y="769"/>
                    <a:pt x="164" y="798"/>
                  </a:cubicBezTo>
                  <a:cubicBezTo>
                    <a:pt x="311" y="987"/>
                    <a:pt x="513" y="1075"/>
                    <a:pt x="646" y="997"/>
                  </a:cubicBezTo>
                  <a:cubicBezTo>
                    <a:pt x="799" y="907"/>
                    <a:pt x="803" y="630"/>
                    <a:pt x="655" y="379"/>
                  </a:cubicBezTo>
                  <a:close/>
                </a:path>
              </a:pathLst>
            </a:custGeom>
            <a:gradFill flip="none" rotWithShape="1">
              <a:gsLst>
                <a:gs pos="55000">
                  <a:schemeClr val="tx1">
                    <a:lumMod val="73000"/>
                    <a:lumOff val="27000"/>
                  </a:schemeClr>
                </a:gs>
                <a:gs pos="100000">
                  <a:schemeClr val="tx1">
                    <a:lumMod val="50000"/>
                    <a:lumOff val="50000"/>
                  </a:schemeClr>
                </a:gs>
              </a:gsLst>
              <a:lin ang="2700000" scaled="1"/>
              <a:tileRect/>
            </a:gra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00" name="Freeform 47"/>
            <p:cNvSpPr>
              <a:spLocks/>
            </p:cNvSpPr>
            <p:nvPr/>
          </p:nvSpPr>
          <p:spPr bwMode="auto">
            <a:xfrm rot="258596">
              <a:off x="7209296" y="2521764"/>
              <a:ext cx="672488" cy="740039"/>
            </a:xfrm>
            <a:custGeom>
              <a:avLst/>
              <a:gdLst>
                <a:gd name="T0" fmla="*/ 58 w 282"/>
                <a:gd name="T1" fmla="*/ 0 h 311"/>
                <a:gd name="T2" fmla="*/ 14 w 282"/>
                <a:gd name="T3" fmla="*/ 73 h 311"/>
                <a:gd name="T4" fmla="*/ 51 w 282"/>
                <a:gd name="T5" fmla="*/ 161 h 311"/>
                <a:gd name="T6" fmla="*/ 258 w 282"/>
                <a:gd name="T7" fmla="*/ 277 h 311"/>
                <a:gd name="T8" fmla="*/ 272 w 282"/>
                <a:gd name="T9" fmla="*/ 207 h 311"/>
                <a:gd name="T10" fmla="*/ 241 w 282"/>
                <a:gd name="T11" fmla="*/ 137 h 311"/>
                <a:gd name="T12" fmla="*/ 58 w 282"/>
                <a:gd name="T13" fmla="*/ 0 h 311"/>
              </a:gdLst>
              <a:ahLst/>
              <a:cxnLst>
                <a:cxn ang="0">
                  <a:pos x="T0" y="T1"/>
                </a:cxn>
                <a:cxn ang="0">
                  <a:pos x="T2" y="T3"/>
                </a:cxn>
                <a:cxn ang="0">
                  <a:pos x="T4" y="T5"/>
                </a:cxn>
                <a:cxn ang="0">
                  <a:pos x="T6" y="T7"/>
                </a:cxn>
                <a:cxn ang="0">
                  <a:pos x="T8" y="T9"/>
                </a:cxn>
                <a:cxn ang="0">
                  <a:pos x="T10" y="T11"/>
                </a:cxn>
                <a:cxn ang="0">
                  <a:pos x="T12" y="T13"/>
                </a:cxn>
              </a:cxnLst>
              <a:rect l="0" t="0" r="r" b="b"/>
              <a:pathLst>
                <a:path w="282" h="311">
                  <a:moveTo>
                    <a:pt x="58" y="0"/>
                  </a:moveTo>
                  <a:cubicBezTo>
                    <a:pt x="40" y="0"/>
                    <a:pt x="0" y="8"/>
                    <a:pt x="14" y="73"/>
                  </a:cubicBezTo>
                  <a:cubicBezTo>
                    <a:pt x="21" y="102"/>
                    <a:pt x="33" y="132"/>
                    <a:pt x="51" y="161"/>
                  </a:cubicBezTo>
                  <a:cubicBezTo>
                    <a:pt x="108" y="259"/>
                    <a:pt x="201" y="311"/>
                    <a:pt x="258" y="277"/>
                  </a:cubicBezTo>
                  <a:cubicBezTo>
                    <a:pt x="282" y="264"/>
                    <a:pt x="277" y="222"/>
                    <a:pt x="272" y="207"/>
                  </a:cubicBezTo>
                  <a:cubicBezTo>
                    <a:pt x="265" y="184"/>
                    <a:pt x="254" y="160"/>
                    <a:pt x="241" y="137"/>
                  </a:cubicBezTo>
                  <a:cubicBezTo>
                    <a:pt x="192" y="54"/>
                    <a:pt x="119" y="2"/>
                    <a:pt x="58" y="0"/>
                  </a:cubicBezTo>
                  <a:close/>
                </a:path>
              </a:pathLst>
            </a:custGeom>
            <a:solidFill>
              <a:schemeClr val="tx1">
                <a:lumMod val="65000"/>
                <a:lumOff val="35000"/>
                <a:alpha val="64000"/>
              </a:schemeClr>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grpSp>
      <p:sp>
        <p:nvSpPr>
          <p:cNvPr id="57"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Rounded Rectangle 57">
            <a:hlinkClick r:id="rId10" action="ppaction://hlinksldjump"/>
            <a:hlinkHover r:id="" action="ppaction://noaction" highlightClick="1"/>
          </p:cNvPr>
          <p:cNvSpPr/>
          <p:nvPr/>
        </p:nvSpPr>
        <p:spPr>
          <a:xfrm flipH="1">
            <a:off x="7371110" y="6401982"/>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 name="INSTRUCTIONS_JODIE_EN">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1"/>
          <a:stretch>
            <a:fillRect/>
          </a:stretch>
        </p:blipFill>
        <p:spPr>
          <a:xfrm>
            <a:off x="11162951" y="3363033"/>
            <a:ext cx="609600" cy="609600"/>
          </a:xfrm>
          <a:prstGeom prst="rect">
            <a:avLst/>
          </a:prstGeom>
        </p:spPr>
      </p:pic>
      <p:sp>
        <p:nvSpPr>
          <p:cNvPr id="59" name="HOME"/>
          <p:cNvSpPr/>
          <p:nvPr/>
        </p:nvSpPr>
        <p:spPr>
          <a:xfrm>
            <a:off x="6985014" y="6335180"/>
            <a:ext cx="404751" cy="404751"/>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 name="REPLAY"/>
          <p:cNvSpPr/>
          <p:nvPr/>
        </p:nvSpPr>
        <p:spPr>
          <a:xfrm>
            <a:off x="7296262" y="6334962"/>
            <a:ext cx="405329" cy="405329"/>
          </a:xfrm>
          <a:prstGeom prst="ellipse">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61" name="Picture 6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66435" y="1823021"/>
            <a:ext cx="4099200" cy="3074400"/>
          </a:xfrm>
          <a:prstGeom prst="rect">
            <a:avLst/>
          </a:prstGeom>
        </p:spPr>
      </p:pic>
      <p:sp>
        <p:nvSpPr>
          <p:cNvPr id="4" name="Rechteck 3">
            <a:extLst>
              <a:ext uri="{FF2B5EF4-FFF2-40B4-BE49-F238E27FC236}">
                <a16:creationId xmlns:a16="http://schemas.microsoft.com/office/drawing/2014/main" id="{37652344-A12E-21A1-212F-887990F8EA6E}"/>
              </a:ext>
            </a:extLst>
          </p:cNvPr>
          <p:cNvSpPr/>
          <p:nvPr/>
        </p:nvSpPr>
        <p:spPr>
          <a:xfrm>
            <a:off x="4419600" y="1823021"/>
            <a:ext cx="708212" cy="502703"/>
          </a:xfrm>
          <a:prstGeom prst="rect">
            <a:avLst/>
          </a:prstGeom>
          <a:solidFill>
            <a:srgbClr val="0053A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LID4096"/>
          </a:p>
        </p:txBody>
      </p:sp>
    </p:spTree>
    <p:custDataLst>
      <p:tags r:id="rId1"/>
    </p:custDataLst>
    <p:extLst>
      <p:ext uri="{BB962C8B-B14F-4D97-AF65-F5344CB8AC3E}">
        <p14:creationId xmlns:p14="http://schemas.microsoft.com/office/powerpoint/2010/main" val="14272353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42000"/>
                                        <p:tgtEl>
                                          <p:spTgt spid="57"/>
                                        </p:tgtEl>
                                      </p:cBhvr>
                                    </p:animEffect>
                                  </p:childTnLst>
                                </p:cTn>
                              </p:par>
                              <p:par>
                                <p:cTn id="8" presetID="10" presetClass="entr" presetSubtype="0" fill="hold" nodeType="withEffect">
                                  <p:stCondLst>
                                    <p:cond delay="1000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par>
                                <p:cTn id="11" presetID="10" presetClass="entr" presetSubtype="0" fill="hold" nodeType="withEffect">
                                  <p:stCondLst>
                                    <p:cond delay="1400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500"/>
                                        <p:tgtEl>
                                          <p:spTgt spid="18"/>
                                        </p:tgtEl>
                                      </p:cBhvr>
                                    </p:animEffect>
                                  </p:childTnLst>
                                </p:cTn>
                              </p:par>
                              <p:par>
                                <p:cTn id="14" presetID="1" presetClass="exit" presetSubtype="0" fill="hold" nodeType="withEffect">
                                  <p:stCondLst>
                                    <p:cond delay="14000"/>
                                  </p:stCondLst>
                                  <p:childTnLst>
                                    <p:set>
                                      <p:cBhvr>
                                        <p:cTn id="15" dur="1" fill="hold">
                                          <p:stCondLst>
                                            <p:cond delay="0"/>
                                          </p:stCondLst>
                                        </p:cTn>
                                        <p:tgtEl>
                                          <p:spTgt spid="15"/>
                                        </p:tgtEl>
                                        <p:attrNameLst>
                                          <p:attrName>style.visibility</p:attrName>
                                        </p:attrNameLst>
                                      </p:cBhvr>
                                      <p:to>
                                        <p:strVal val="hidden"/>
                                      </p:to>
                                    </p:set>
                                  </p:childTnLst>
                                </p:cTn>
                              </p:par>
                              <p:par>
                                <p:cTn id="16" presetID="1" presetClass="entr" presetSubtype="0" fill="hold" grpId="0" nodeType="withEffect">
                                  <p:stCondLst>
                                    <p:cond delay="15000"/>
                                  </p:stCondLst>
                                  <p:childTnLst>
                                    <p:set>
                                      <p:cBhvr>
                                        <p:cTn id="17" dur="1" fill="hold">
                                          <p:stCondLst>
                                            <p:cond delay="0"/>
                                          </p:stCondLst>
                                        </p:cTn>
                                        <p:tgtEl>
                                          <p:spTgt spid="66"/>
                                        </p:tgtEl>
                                        <p:attrNameLst>
                                          <p:attrName>style.visibility</p:attrName>
                                        </p:attrNameLst>
                                      </p:cBhvr>
                                      <p:to>
                                        <p:strVal val="visible"/>
                                      </p:to>
                                    </p:set>
                                  </p:childTnLst>
                                </p:cTn>
                              </p:par>
                              <p:par>
                                <p:cTn id="18" presetID="10" presetClass="exit" presetSubtype="0" fill="hold" grpId="1" nodeType="withEffect">
                                  <p:stCondLst>
                                    <p:cond delay="17000"/>
                                  </p:stCondLst>
                                  <p:childTnLst>
                                    <p:animEffect transition="out" filter="fade">
                                      <p:cBhvr>
                                        <p:cTn id="19" dur="500"/>
                                        <p:tgtEl>
                                          <p:spTgt spid="66"/>
                                        </p:tgtEl>
                                      </p:cBhvr>
                                    </p:animEffect>
                                    <p:set>
                                      <p:cBhvr>
                                        <p:cTn id="20" dur="1" fill="hold">
                                          <p:stCondLst>
                                            <p:cond delay="499"/>
                                          </p:stCondLst>
                                        </p:cTn>
                                        <p:tgtEl>
                                          <p:spTgt spid="66"/>
                                        </p:tgtEl>
                                        <p:attrNameLst>
                                          <p:attrName>style.visibility</p:attrName>
                                        </p:attrNameLst>
                                      </p:cBhvr>
                                      <p:to>
                                        <p:strVal val="hidden"/>
                                      </p:to>
                                    </p:set>
                                  </p:childTnLst>
                                </p:cTn>
                              </p:par>
                              <p:par>
                                <p:cTn id="21" presetID="1" presetClass="entr" presetSubtype="0" fill="hold" grpId="0" nodeType="withEffect">
                                  <p:stCondLst>
                                    <p:cond delay="23000"/>
                                  </p:stCondLst>
                                  <p:childTnLst>
                                    <p:set>
                                      <p:cBhvr>
                                        <p:cTn id="22" dur="1" fill="hold">
                                          <p:stCondLst>
                                            <p:cond delay="0"/>
                                          </p:stCondLst>
                                        </p:cTn>
                                        <p:tgtEl>
                                          <p:spTgt spid="67"/>
                                        </p:tgtEl>
                                        <p:attrNameLst>
                                          <p:attrName>style.visibility</p:attrName>
                                        </p:attrNameLst>
                                      </p:cBhvr>
                                      <p:to>
                                        <p:strVal val="visible"/>
                                      </p:to>
                                    </p:set>
                                  </p:childTnLst>
                                </p:cTn>
                              </p:par>
                              <p:par>
                                <p:cTn id="23" presetID="1" presetClass="exit" presetSubtype="0" fill="hold" grpId="1" nodeType="withEffect">
                                  <p:stCondLst>
                                    <p:cond delay="25000"/>
                                  </p:stCondLst>
                                  <p:childTnLst>
                                    <p:set>
                                      <p:cBhvr>
                                        <p:cTn id="24" dur="1" fill="hold">
                                          <p:stCondLst>
                                            <p:cond delay="0"/>
                                          </p:stCondLst>
                                        </p:cTn>
                                        <p:tgtEl>
                                          <p:spTgt spid="67"/>
                                        </p:tgtEl>
                                        <p:attrNameLst>
                                          <p:attrName>style.visibility</p:attrName>
                                        </p:attrNameLst>
                                      </p:cBhvr>
                                      <p:to>
                                        <p:strVal val="hidden"/>
                                      </p:to>
                                    </p:set>
                                  </p:childTnLst>
                                </p:cTn>
                              </p:par>
                              <p:par>
                                <p:cTn id="25" presetID="1" presetClass="entr" presetSubtype="0" fill="hold" grpId="0" nodeType="withEffect">
                                  <p:stCondLst>
                                    <p:cond delay="2700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xit" presetSubtype="0" fill="hold" grpId="1" nodeType="withEffect">
                                  <p:stCondLst>
                                    <p:cond delay="29000"/>
                                  </p:stCondLst>
                                  <p:childTnLst>
                                    <p:set>
                                      <p:cBhvr>
                                        <p:cTn id="28" dur="1" fill="hold">
                                          <p:stCondLst>
                                            <p:cond delay="0"/>
                                          </p:stCondLst>
                                        </p:cTn>
                                        <p:tgtEl>
                                          <p:spTgt spid="16"/>
                                        </p:tgtEl>
                                        <p:attrNameLst>
                                          <p:attrName>style.visibility</p:attrName>
                                        </p:attrNameLst>
                                      </p:cBhvr>
                                      <p:to>
                                        <p:strVal val="hidden"/>
                                      </p:to>
                                    </p:set>
                                  </p:childTnLst>
                                </p:cTn>
                              </p:par>
                              <p:par>
                                <p:cTn id="29" presetID="10" presetClass="exit" presetSubtype="0" fill="hold" nodeType="withEffect">
                                  <p:stCondLst>
                                    <p:cond delay="29750"/>
                                  </p:stCondLst>
                                  <p:childTnLst>
                                    <p:animEffect transition="out" filter="fade">
                                      <p:cBhvr>
                                        <p:cTn id="30" dur="500"/>
                                        <p:tgtEl>
                                          <p:spTgt spid="18"/>
                                        </p:tgtEl>
                                      </p:cBhvr>
                                    </p:animEffect>
                                    <p:set>
                                      <p:cBhvr>
                                        <p:cTn id="31" dur="1" fill="hold">
                                          <p:stCondLst>
                                            <p:cond delay="499"/>
                                          </p:stCondLst>
                                        </p:cTn>
                                        <p:tgtEl>
                                          <p:spTgt spid="18"/>
                                        </p:tgtEl>
                                        <p:attrNameLst>
                                          <p:attrName>style.visibility</p:attrName>
                                        </p:attrNameLst>
                                      </p:cBhvr>
                                      <p:to>
                                        <p:strVal val="hidden"/>
                                      </p:to>
                                    </p:set>
                                  </p:childTnLst>
                                </p:cTn>
                              </p:par>
                              <p:par>
                                <p:cTn id="32" presetID="1" presetClass="entr" presetSubtype="0" fill="hold" grpId="0" nodeType="withEffect">
                                  <p:stCondLst>
                                    <p:cond delay="31000"/>
                                  </p:stCondLst>
                                  <p:childTnLst>
                                    <p:set>
                                      <p:cBhvr>
                                        <p:cTn id="33" dur="1" fill="hold">
                                          <p:stCondLst>
                                            <p:cond delay="0"/>
                                          </p:stCondLst>
                                        </p:cTn>
                                        <p:tgtEl>
                                          <p:spTgt spid="68"/>
                                        </p:tgtEl>
                                        <p:attrNameLst>
                                          <p:attrName>style.visibility</p:attrName>
                                        </p:attrNameLst>
                                      </p:cBhvr>
                                      <p:to>
                                        <p:strVal val="visible"/>
                                      </p:to>
                                    </p:set>
                                  </p:childTnLst>
                                </p:cTn>
                              </p:par>
                              <p:par>
                                <p:cTn id="34" presetID="1" presetClass="mediacall" presetSubtype="0" fill="hold" nodeType="withEffect">
                                  <p:stCondLst>
                                    <p:cond delay="1500"/>
                                  </p:stCondLst>
                                  <p:childTnLst>
                                    <p:cmd type="call" cmd="playFrom(0.0)">
                                      <p:cBhvr>
                                        <p:cTn id="35" dur="37162" fill="hold"/>
                                        <p:tgtEl>
                                          <p:spTgt spid="3"/>
                                        </p:tgtEl>
                                      </p:cBhvr>
                                    </p:cmd>
                                  </p:childTnLst>
                                </p:cTn>
                              </p:par>
                              <p:par>
                                <p:cTn id="36" presetID="1" presetClass="entr" presetSubtype="0" fill="hold" grpId="0" nodeType="withEffect">
                                  <p:stCondLst>
                                    <p:cond delay="23000"/>
                                  </p:stCondLst>
                                  <p:childTnLst>
                                    <p:set>
                                      <p:cBhvr>
                                        <p:cTn id="37" dur="1" fill="hold">
                                          <p:stCondLst>
                                            <p:cond delay="0"/>
                                          </p:stCondLst>
                                        </p:cTn>
                                        <p:tgtEl>
                                          <p:spTgt spid="60"/>
                                        </p:tgtEl>
                                        <p:attrNameLst>
                                          <p:attrName>style.visibility</p:attrName>
                                        </p:attrNameLst>
                                      </p:cBhvr>
                                      <p:to>
                                        <p:strVal val="visible"/>
                                      </p:to>
                                    </p:set>
                                  </p:childTnLst>
                                </p:cTn>
                              </p:par>
                              <p:par>
                                <p:cTn id="38" presetID="1" presetClass="exit" presetSubtype="0" fill="hold" grpId="1" nodeType="withEffect">
                                  <p:stCondLst>
                                    <p:cond delay="25000"/>
                                  </p:stCondLst>
                                  <p:childTnLst>
                                    <p:set>
                                      <p:cBhvr>
                                        <p:cTn id="39" dur="1" fill="hold">
                                          <p:stCondLst>
                                            <p:cond delay="0"/>
                                          </p:stCondLst>
                                        </p:cTn>
                                        <p:tgtEl>
                                          <p:spTgt spid="60"/>
                                        </p:tgtEl>
                                        <p:attrNameLst>
                                          <p:attrName>style.visibility</p:attrName>
                                        </p:attrNameLst>
                                      </p:cBhvr>
                                      <p:to>
                                        <p:strVal val="hidden"/>
                                      </p:to>
                                    </p:set>
                                  </p:childTnLst>
                                </p:cTn>
                              </p:par>
                              <p:par>
                                <p:cTn id="40" presetID="1" presetClass="entr" presetSubtype="0" fill="hold" grpId="0" nodeType="withEffect">
                                  <p:stCondLst>
                                    <p:cond delay="27000"/>
                                  </p:stCondLst>
                                  <p:childTnLst>
                                    <p:set>
                                      <p:cBhvr>
                                        <p:cTn id="41" dur="1" fill="hold">
                                          <p:stCondLst>
                                            <p:cond delay="0"/>
                                          </p:stCondLst>
                                        </p:cTn>
                                        <p:tgtEl>
                                          <p:spTgt spid="59"/>
                                        </p:tgtEl>
                                        <p:attrNameLst>
                                          <p:attrName>style.visibility</p:attrName>
                                        </p:attrNameLst>
                                      </p:cBhvr>
                                      <p:to>
                                        <p:strVal val="visible"/>
                                      </p:to>
                                    </p:set>
                                  </p:childTnLst>
                                </p:cTn>
                              </p:par>
                              <p:par>
                                <p:cTn id="42" presetID="1" presetClass="exit" presetSubtype="0" fill="hold" grpId="1" nodeType="withEffect">
                                  <p:stCondLst>
                                    <p:cond delay="29000"/>
                                  </p:stCondLst>
                                  <p:childTnLst>
                                    <p:set>
                                      <p:cBhvr>
                                        <p:cTn id="43" dur="1" fill="hold">
                                          <p:stCondLst>
                                            <p:cond delay="0"/>
                                          </p:stCondLst>
                                        </p:cTn>
                                        <p:tgtEl>
                                          <p:spTgt spid="59"/>
                                        </p:tgtEl>
                                        <p:attrNameLst>
                                          <p:attrName>style.visibility</p:attrName>
                                        </p:attrNameLst>
                                      </p:cBhvr>
                                      <p:to>
                                        <p:strVal val="hidden"/>
                                      </p:to>
                                    </p:set>
                                  </p:childTnLst>
                                </p:cTn>
                              </p:par>
                              <p:par>
                                <p:cTn id="44" presetID="10" presetClass="entr" presetSubtype="0" fill="hold" nodeType="withEffect">
                                  <p:stCondLst>
                                    <p:cond delay="17000"/>
                                  </p:stCondLst>
                                  <p:childTnLst>
                                    <p:set>
                                      <p:cBhvr>
                                        <p:cTn id="45" dur="1" fill="hold">
                                          <p:stCondLst>
                                            <p:cond delay="0"/>
                                          </p:stCondLst>
                                        </p:cTn>
                                        <p:tgtEl>
                                          <p:spTgt spid="61"/>
                                        </p:tgtEl>
                                        <p:attrNameLst>
                                          <p:attrName>style.visibility</p:attrName>
                                        </p:attrNameLst>
                                      </p:cBhvr>
                                      <p:to>
                                        <p:strVal val="visible"/>
                                      </p:to>
                                    </p:set>
                                    <p:animEffect transition="in" filter="fade">
                                      <p:cBhvr>
                                        <p:cTn id="46" dur="500"/>
                                        <p:tgtEl>
                                          <p:spTgt spid="61"/>
                                        </p:tgtEl>
                                      </p:cBhvr>
                                    </p:animEffect>
                                  </p:childTnLst>
                                </p:cTn>
                              </p:par>
                              <p:par>
                                <p:cTn id="47" presetID="10" presetClass="exit" presetSubtype="0" fill="hold" nodeType="withEffect">
                                  <p:stCondLst>
                                    <p:cond delay="21000"/>
                                  </p:stCondLst>
                                  <p:childTnLst>
                                    <p:animEffect transition="out" filter="fade">
                                      <p:cBhvr>
                                        <p:cTn id="48" dur="500"/>
                                        <p:tgtEl>
                                          <p:spTgt spid="61"/>
                                        </p:tgtEl>
                                      </p:cBhvr>
                                    </p:animEffect>
                                    <p:set>
                                      <p:cBhvr>
                                        <p:cTn id="49" dur="1" fill="hold">
                                          <p:stCondLst>
                                            <p:cond delay="499"/>
                                          </p:stCondLst>
                                        </p:cTn>
                                        <p:tgtEl>
                                          <p:spTgt spid="6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0" fill="hold" display="0">
                  <p:stCondLst>
                    <p:cond delay="indefinite"/>
                  </p:stCondLst>
                  <p:endCondLst>
                    <p:cond evt="onStopAudio" delay="0">
                      <p:tgtEl>
                        <p:sldTgt/>
                      </p:tgtEl>
                    </p:cond>
                  </p:endCondLst>
                </p:cTn>
                <p:tgtEl>
                  <p:spTgt spid="3"/>
                </p:tgtEl>
              </p:cMediaNode>
            </p:audio>
          </p:childTnLst>
        </p:cTn>
      </p:par>
    </p:tnLst>
    <p:bldLst>
      <p:bldP spid="16" grpId="0" animBg="1"/>
      <p:bldP spid="16" grpId="1" animBg="1"/>
      <p:bldP spid="66" grpId="0" animBg="1"/>
      <p:bldP spid="66" grpId="1" animBg="1"/>
      <p:bldP spid="67" grpId="0" animBg="1"/>
      <p:bldP spid="67" grpId="1" animBg="1"/>
      <p:bldP spid="68" grpId="0" animBg="1"/>
      <p:bldP spid="57" grpId="0" animBg="1"/>
      <p:bldP spid="59" grpId="0" animBg="1"/>
      <p:bldP spid="59" grpId="1" animBg="1"/>
      <p:bldP spid="60" grpId="0" animBg="1"/>
      <p:bldP spid="60" grpId="1"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 name="Group 112"/>
          <p:cNvGrpSpPr/>
          <p:nvPr/>
        </p:nvGrpSpPr>
        <p:grpSpPr>
          <a:xfrm>
            <a:off x="5636643" y="4961104"/>
            <a:ext cx="452337" cy="1220902"/>
            <a:chOff x="2052084" y="2380903"/>
            <a:chExt cx="1446017" cy="3902938"/>
          </a:xfrm>
        </p:grpSpPr>
        <p:grpSp>
          <p:nvGrpSpPr>
            <p:cNvPr id="117" name="Group 116"/>
            <p:cNvGrpSpPr/>
            <p:nvPr/>
          </p:nvGrpSpPr>
          <p:grpSpPr>
            <a:xfrm>
              <a:off x="2147777" y="2499441"/>
              <a:ext cx="1254640" cy="1254642"/>
              <a:chOff x="5018568" y="2541181"/>
              <a:chExt cx="1254640" cy="1254642"/>
            </a:xfrm>
          </p:grpSpPr>
          <p:sp>
            <p:nvSpPr>
              <p:cNvPr id="142" name="Freeform 141"/>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Freeform 142"/>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8" name="Rectangle 117"/>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Rectangle 118"/>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7" name="Group 126"/>
            <p:cNvGrpSpPr/>
            <p:nvPr/>
          </p:nvGrpSpPr>
          <p:grpSpPr>
            <a:xfrm>
              <a:off x="2562447" y="2380903"/>
              <a:ext cx="425302" cy="199052"/>
              <a:chOff x="5178056" y="2483316"/>
              <a:chExt cx="425302" cy="483168"/>
            </a:xfrm>
          </p:grpSpPr>
          <p:sp>
            <p:nvSpPr>
              <p:cNvPr id="140" name="Freeform 139"/>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1" name="Freeform 140"/>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3" name="Group 132"/>
            <p:cNvGrpSpPr/>
            <p:nvPr/>
          </p:nvGrpSpPr>
          <p:grpSpPr>
            <a:xfrm flipH="1">
              <a:off x="2052084" y="6081823"/>
              <a:ext cx="1446017" cy="202018"/>
              <a:chOff x="5486401" y="3025753"/>
              <a:chExt cx="1446017" cy="202018"/>
            </a:xfrm>
          </p:grpSpPr>
          <p:sp>
            <p:nvSpPr>
              <p:cNvPr id="138" name="Freeform 137"/>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9" name="Freeform 138"/>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4" name="Group 133"/>
            <p:cNvGrpSpPr/>
            <p:nvPr/>
          </p:nvGrpSpPr>
          <p:grpSpPr>
            <a:xfrm flipH="1">
              <a:off x="2052084" y="3004103"/>
              <a:ext cx="1446017" cy="202018"/>
              <a:chOff x="5486401" y="3025753"/>
              <a:chExt cx="1446017" cy="202018"/>
            </a:xfrm>
          </p:grpSpPr>
          <p:sp>
            <p:nvSpPr>
              <p:cNvPr id="136" name="Freeform 135"/>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reeform 136"/>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53293" y="3530262"/>
            <a:ext cx="2083686" cy="1044000"/>
          </a:xfrm>
          <a:prstGeom prst="rect">
            <a:avLst/>
          </a:prstGeom>
        </p:spPr>
      </p:pic>
      <p:grpSp>
        <p:nvGrpSpPr>
          <p:cNvPr id="57" name="Group 56"/>
          <p:cNvGrpSpPr/>
          <p:nvPr/>
        </p:nvGrpSpPr>
        <p:grpSpPr>
          <a:xfrm>
            <a:off x="4085661" y="3900734"/>
            <a:ext cx="1162984" cy="2413688"/>
            <a:chOff x="341543" y="1388227"/>
            <a:chExt cx="1162984" cy="2413688"/>
          </a:xfrm>
        </p:grpSpPr>
        <p:sp>
          <p:nvSpPr>
            <p:cNvPr id="66"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7"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 name="Oval 67"/>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9"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0"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1"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2" name="Freeform 71"/>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Freeform 72"/>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4" name="Group 73"/>
          <p:cNvGrpSpPr/>
          <p:nvPr/>
        </p:nvGrpSpPr>
        <p:grpSpPr>
          <a:xfrm>
            <a:off x="3818867" y="3884490"/>
            <a:ext cx="1424945" cy="2422384"/>
            <a:chOff x="79309" y="4173188"/>
            <a:chExt cx="1424945" cy="2422384"/>
          </a:xfrm>
        </p:grpSpPr>
        <p:grpSp>
          <p:nvGrpSpPr>
            <p:cNvPr id="75" name="Group 74"/>
            <p:cNvGrpSpPr/>
            <p:nvPr/>
          </p:nvGrpSpPr>
          <p:grpSpPr>
            <a:xfrm flipH="1">
              <a:off x="79309" y="4173188"/>
              <a:ext cx="1397670" cy="2422384"/>
              <a:chOff x="2851388" y="3549445"/>
              <a:chExt cx="1570757" cy="2722371"/>
            </a:xfrm>
            <a:solidFill>
              <a:srgbClr val="272E3B"/>
            </a:solidFill>
          </p:grpSpPr>
          <p:sp>
            <p:nvSpPr>
              <p:cNvPr id="98"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99" name="Group 98"/>
              <p:cNvGrpSpPr/>
              <p:nvPr/>
            </p:nvGrpSpPr>
            <p:grpSpPr>
              <a:xfrm>
                <a:off x="3429719" y="4881657"/>
                <a:ext cx="437622" cy="1390159"/>
                <a:chOff x="3455120" y="4864723"/>
                <a:chExt cx="437622" cy="1390159"/>
              </a:xfrm>
              <a:grpFill/>
            </p:grpSpPr>
            <p:sp>
              <p:nvSpPr>
                <p:cNvPr id="123"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24"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100" name="Group 99"/>
              <p:cNvGrpSpPr/>
              <p:nvPr/>
            </p:nvGrpSpPr>
            <p:grpSpPr>
              <a:xfrm>
                <a:off x="3633448" y="4086384"/>
                <a:ext cx="788697" cy="853146"/>
                <a:chOff x="3536273" y="4169538"/>
                <a:chExt cx="788697" cy="853146"/>
              </a:xfrm>
              <a:grpFill/>
            </p:grpSpPr>
            <p:sp>
              <p:nvSpPr>
                <p:cNvPr id="121"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122"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101" name="Group 100"/>
              <p:cNvGrpSpPr/>
              <p:nvPr/>
            </p:nvGrpSpPr>
            <p:grpSpPr>
              <a:xfrm>
                <a:off x="2851388" y="4897936"/>
                <a:ext cx="471248" cy="1373880"/>
                <a:chOff x="2868322" y="4870262"/>
                <a:chExt cx="471248" cy="1373880"/>
              </a:xfrm>
              <a:grpFill/>
            </p:grpSpPr>
            <p:sp>
              <p:nvSpPr>
                <p:cNvPr id="107"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20"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102"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103" name="Group 102"/>
              <p:cNvGrpSpPr/>
              <p:nvPr/>
            </p:nvGrpSpPr>
            <p:grpSpPr>
              <a:xfrm rot="4685103">
                <a:off x="2913681" y="4142718"/>
                <a:ext cx="753970" cy="874009"/>
                <a:chOff x="3536273" y="4178005"/>
                <a:chExt cx="753970" cy="874009"/>
              </a:xfrm>
              <a:grpFill/>
            </p:grpSpPr>
            <p:sp>
              <p:nvSpPr>
                <p:cNvPr id="105"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106"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104"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76" name="Freeform 75"/>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77" name="Freeform 76"/>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78" name="Freeform 77"/>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79"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80" name="Freeform 79"/>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Freeform 96"/>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pic>
        <p:nvPicPr>
          <p:cNvPr id="111" name="Picture 110"/>
          <p:cNvPicPr>
            <a:picLocks noChangeAspect="1"/>
          </p:cNvPicPr>
          <p:nvPr/>
        </p:nvPicPr>
        <p:blipFill rotWithShape="1">
          <a:blip r:embed="rId5" cstate="print">
            <a:extLst>
              <a:ext uri="{28A0092B-C50C-407E-A947-70E740481C1C}">
                <a14:useLocalDpi xmlns:a14="http://schemas.microsoft.com/office/drawing/2010/main" val="0"/>
              </a:ext>
            </a:extLst>
          </a:blip>
          <a:srcRect b="26085"/>
          <a:stretch/>
        </p:blipFill>
        <p:spPr>
          <a:xfrm>
            <a:off x="5009558" y="1518450"/>
            <a:ext cx="667560" cy="579600"/>
          </a:xfrm>
          <a:prstGeom prst="rect">
            <a:avLst/>
          </a:prstGeom>
        </p:spPr>
      </p:pic>
      <p:pic>
        <p:nvPicPr>
          <p:cNvPr id="128" name="Picture 12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132" name="Picture 13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238831" y="1518451"/>
            <a:ext cx="676808" cy="579369"/>
          </a:xfrm>
          <a:prstGeom prst="rect">
            <a:avLst/>
          </a:prstGeom>
        </p:spPr>
      </p:pic>
      <p:sp>
        <p:nvSpPr>
          <p:cNvPr id="2" name="Text Placeholder 1"/>
          <p:cNvSpPr>
            <a:spLocks noGrp="1"/>
          </p:cNvSpPr>
          <p:nvPr>
            <p:ph type="body" sz="quarter" idx="4294967295"/>
          </p:nvPr>
        </p:nvSpPr>
        <p:spPr>
          <a:xfrm>
            <a:off x="468313" y="692696"/>
            <a:ext cx="7488065" cy="369332"/>
          </a:xfrm>
        </p:spPr>
        <p:txBody>
          <a:bodyPr>
            <a:normAutofit fontScale="92500" lnSpcReduction="20000"/>
          </a:bodyPr>
          <a:lstStyle/>
          <a:p>
            <a:r>
              <a:rPr lang="en-GB" dirty="0"/>
              <a:t>How to react: you find yourself in a vapour cloud</a:t>
            </a:r>
          </a:p>
        </p:txBody>
      </p:sp>
      <p:sp>
        <p:nvSpPr>
          <p:cNvPr id="3" name="Title 2"/>
          <p:cNvSpPr>
            <a:spLocks noGrp="1"/>
          </p:cNvSpPr>
          <p:nvPr>
            <p:ph type="title"/>
          </p:nvPr>
        </p:nvSpPr>
        <p:spPr>
          <a:xfrm>
            <a:off x="468000" y="299357"/>
            <a:ext cx="7488000" cy="430887"/>
          </a:xfrm>
        </p:spPr>
        <p:txBody>
          <a:bodyPr/>
          <a:lstStyle/>
          <a:p>
            <a:r>
              <a:rPr lang="fr-CH"/>
              <a:t>Emergency</a:t>
            </a:r>
            <a:endParaRPr lang="en-GB" dirty="0"/>
          </a:p>
        </p:txBody>
      </p:sp>
      <p:sp>
        <p:nvSpPr>
          <p:cNvPr id="135" name="Rounded Rectangle 134">
            <a:hlinkClick r:id="rId8" action="ppaction://hlinksldjump"/>
            <a:hlinkHover r:id="" action="ppaction://noaction" highlightClick="1"/>
          </p:cNvPr>
          <p:cNvSpPr/>
          <p:nvPr/>
        </p:nvSpPr>
        <p:spPr>
          <a:xfrm flipH="1">
            <a:off x="7368267" y="5886841"/>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0" name="Rounded Rectangle 109">
            <a:hlinkClick r:id="rId8" action="ppaction://hlinksldjump"/>
            <a:hlinkHover r:id="" action="ppaction://noaction" highlightClick="1"/>
          </p:cNvPr>
          <p:cNvSpPr/>
          <p:nvPr/>
        </p:nvSpPr>
        <p:spPr>
          <a:xfrm flipH="1">
            <a:off x="7443249" y="5878196"/>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 name="Cloud"/>
          <p:cNvGrpSpPr/>
          <p:nvPr/>
        </p:nvGrpSpPr>
        <p:grpSpPr>
          <a:xfrm>
            <a:off x="2296264" y="801906"/>
            <a:ext cx="5238750" cy="5472204"/>
            <a:chOff x="3598596" y="-121150"/>
            <a:chExt cx="3900197" cy="4074001"/>
          </a:xfrm>
        </p:grpSpPr>
        <p:sp>
          <p:nvSpPr>
            <p:cNvPr id="29" name="Freeform 43"/>
            <p:cNvSpPr>
              <a:spLocks/>
            </p:cNvSpPr>
            <p:nvPr/>
          </p:nvSpPr>
          <p:spPr bwMode="auto">
            <a:xfrm rot="18343790">
              <a:off x="3511694" y="-34248"/>
              <a:ext cx="4074001" cy="3900197"/>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schemeClr>
                </a:gs>
                <a:gs pos="100000">
                  <a:schemeClr val="tx1">
                    <a:lumMod val="60000"/>
                    <a:lumOff val="40000"/>
                  </a:schemeClr>
                </a:gs>
                <a:gs pos="45000">
                  <a:schemeClr val="bg1">
                    <a:lumMod val="75000"/>
                  </a:schemeClr>
                </a:gs>
                <a:gs pos="94000">
                  <a:schemeClr val="tx1">
                    <a:lumMod val="60000"/>
                    <a:lumOff val="40000"/>
                  </a:schemeClr>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0" name="Freeform 44"/>
            <p:cNvSpPr>
              <a:spLocks/>
            </p:cNvSpPr>
            <p:nvPr/>
          </p:nvSpPr>
          <p:spPr bwMode="auto">
            <a:xfrm rot="18343790">
              <a:off x="3988650" y="2142115"/>
              <a:ext cx="1240693" cy="135253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1" name="Freeform 45"/>
            <p:cNvSpPr>
              <a:spLocks/>
            </p:cNvSpPr>
            <p:nvPr/>
          </p:nvSpPr>
          <p:spPr bwMode="auto">
            <a:xfrm rot="18343790">
              <a:off x="3363368" y="370786"/>
              <a:ext cx="2114420" cy="1205744"/>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schemeClr>
                </a:gs>
                <a:gs pos="94000">
                  <a:schemeClr val="bg1">
                    <a:lumMod val="85000"/>
                  </a:schemeClr>
                </a:gs>
              </a:gsLst>
              <a:lin ang="162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2" name="Freeform 46"/>
            <p:cNvSpPr>
              <a:spLocks/>
            </p:cNvSpPr>
            <p:nvPr/>
          </p:nvSpPr>
          <p:spPr bwMode="auto">
            <a:xfrm rot="18343790">
              <a:off x="5913371" y="100722"/>
              <a:ext cx="1321075" cy="122321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schemeClr>
                </a:gs>
                <a:gs pos="100000">
                  <a:schemeClr val="bg1">
                    <a:lumMod val="65000"/>
                  </a:schemeClr>
                </a:gs>
              </a:gsLst>
              <a:lin ang="198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3" name="Freeform 47"/>
            <p:cNvSpPr>
              <a:spLocks/>
            </p:cNvSpPr>
            <p:nvPr/>
          </p:nvSpPr>
          <p:spPr bwMode="auto">
            <a:xfrm rot="18343790">
              <a:off x="6123113" y="2031631"/>
              <a:ext cx="1537759" cy="1013523"/>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4" name="Freeform 48"/>
            <p:cNvSpPr>
              <a:spLocks/>
            </p:cNvSpPr>
            <p:nvPr/>
          </p:nvSpPr>
          <p:spPr bwMode="auto">
            <a:xfrm rot="18343790">
              <a:off x="4988045" y="978872"/>
              <a:ext cx="1691535" cy="1321075"/>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schemeClr>
                </a:gs>
                <a:gs pos="88000">
                  <a:schemeClr val="bg1"/>
                </a:gs>
              </a:gsLst>
              <a:lin ang="18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58" name="Cloud trasparente"/>
          <p:cNvGrpSpPr/>
          <p:nvPr/>
        </p:nvGrpSpPr>
        <p:grpSpPr>
          <a:xfrm>
            <a:off x="2290995" y="739236"/>
            <a:ext cx="5238750" cy="5472204"/>
            <a:chOff x="1934714" y="1062028"/>
            <a:chExt cx="5238750" cy="5472204"/>
          </a:xfrm>
        </p:grpSpPr>
        <p:sp>
          <p:nvSpPr>
            <p:cNvPr id="59" name="Freeform 43"/>
            <p:cNvSpPr>
              <a:spLocks/>
            </p:cNvSpPr>
            <p:nvPr/>
          </p:nvSpPr>
          <p:spPr bwMode="auto">
            <a:xfrm rot="18343790">
              <a:off x="1817987" y="1178755"/>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60" name="Group 59"/>
            <p:cNvGrpSpPr/>
            <p:nvPr/>
          </p:nvGrpSpPr>
          <p:grpSpPr>
            <a:xfrm>
              <a:off x="2229022" y="1112530"/>
              <a:ext cx="4810069" cy="5075974"/>
              <a:chOff x="2229022" y="1112530"/>
              <a:chExt cx="4810069" cy="5075974"/>
            </a:xfrm>
          </p:grpSpPr>
          <p:sp>
            <p:nvSpPr>
              <p:cNvPr id="61"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62"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63"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64"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65"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81"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125" name="TextBox 124"/>
          <p:cNvSpPr txBox="1"/>
          <p:nvPr/>
        </p:nvSpPr>
        <p:spPr>
          <a:xfrm>
            <a:off x="363869" y="2915318"/>
            <a:ext cx="2901600" cy="715089"/>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t>If you find yourself in a vapour cloud</a:t>
            </a:r>
            <a:endParaRPr lang="fr-CH" dirty="0"/>
          </a:p>
        </p:txBody>
      </p:sp>
      <p:sp>
        <p:nvSpPr>
          <p:cNvPr id="126" name="TextBox 125"/>
          <p:cNvSpPr txBox="1"/>
          <p:nvPr/>
        </p:nvSpPr>
        <p:spPr>
          <a:xfrm>
            <a:off x="645858" y="1388924"/>
            <a:ext cx="5133600" cy="132802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solidFill>
                  <a:schemeClr val="accent5"/>
                </a:solidFill>
              </a:rPr>
              <a:t>Hold your breath and get out of the cloud</a:t>
            </a:r>
            <a:r>
              <a:rPr lang="en-GB" b="1" dirty="0"/>
              <a:t>,</a:t>
            </a:r>
            <a:r>
              <a:rPr lang="en-GB" b="1" dirty="0">
                <a:solidFill>
                  <a:schemeClr val="accent5"/>
                </a:solidFill>
              </a:rPr>
              <a:t> </a:t>
            </a:r>
            <a:r>
              <a:rPr lang="en-GB" dirty="0"/>
              <a:t>walking towards the nearest safe exit. The vapour might be cold and could damage your lungs if inhaled. </a:t>
            </a:r>
          </a:p>
        </p:txBody>
      </p:sp>
      <p:sp>
        <p:nvSpPr>
          <p:cNvPr id="95"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ounded Rectangle 81">
            <a:hlinkClick r:id="rId8"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3" name="Rounded Rectangle 82">
            <a:hlinkClick r:id="" action="ppaction://hlinkshowjump?jump=previousslide"/>
            <a:hlinkHover r:id="" action="ppaction://noaction" highlightClick="1"/>
          </p:cNvPr>
          <p:cNvSpPr/>
          <p:nvPr/>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 name="Rounded Rectangle 83">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5" name="Grafik 84">
            <a:extLst>
              <a:ext uri="{FF2B5EF4-FFF2-40B4-BE49-F238E27FC236}">
                <a16:creationId xmlns:a16="http://schemas.microsoft.com/office/drawing/2014/main" id="{845C1670-FA6F-4F1B-AF42-2AAFAD228F94}"/>
              </a:ext>
            </a:extLst>
          </p:cNvPr>
          <p:cNvPicPr>
            <a:picLocks noChangeAspect="1"/>
          </p:cNvPicPr>
          <p:nvPr/>
        </p:nvPicPr>
        <p:blipFill>
          <a:blip r:embed="rId9"/>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912529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4000"/>
                                        <p:tgtEl>
                                          <p:spTgt spid="95"/>
                                        </p:tgtEl>
                                      </p:cBhvr>
                                    </p:animEffect>
                                  </p:childTnLst>
                                </p:cTn>
                              </p:par>
                              <p:par>
                                <p:cTn id="8" presetID="10" presetClass="entr" presetSubtype="0" fill="hold" nodeType="withEffect">
                                  <p:stCondLst>
                                    <p:cond delay="2000"/>
                                  </p:stCondLst>
                                  <p:childTnLst>
                                    <p:set>
                                      <p:cBhvr>
                                        <p:cTn id="9" dur="1" fill="hold">
                                          <p:stCondLst>
                                            <p:cond delay="0"/>
                                          </p:stCondLst>
                                        </p:cTn>
                                        <p:tgtEl>
                                          <p:spTgt spid="28"/>
                                        </p:tgtEl>
                                        <p:attrNameLst>
                                          <p:attrName>style.visibility</p:attrName>
                                        </p:attrNameLst>
                                      </p:cBhvr>
                                      <p:to>
                                        <p:strVal val="visible"/>
                                      </p:to>
                                    </p:set>
                                    <p:animEffect transition="in" filter="fade">
                                      <p:cBhvr>
                                        <p:cTn id="10" dur="3000"/>
                                        <p:tgtEl>
                                          <p:spTgt spid="28"/>
                                        </p:tgtEl>
                                      </p:cBhvr>
                                    </p:animEffect>
                                  </p:childTnLst>
                                </p:cTn>
                              </p:par>
                              <p:par>
                                <p:cTn id="11" presetID="10" presetClass="exit" presetSubtype="0" fill="hold" nodeType="withEffect">
                                  <p:stCondLst>
                                    <p:cond delay="2500"/>
                                  </p:stCondLst>
                                  <p:childTnLst>
                                    <p:animEffect transition="out" filter="fade">
                                      <p:cBhvr>
                                        <p:cTn id="12" dur="2250"/>
                                        <p:tgtEl>
                                          <p:spTgt spid="28"/>
                                        </p:tgtEl>
                                      </p:cBhvr>
                                    </p:animEffect>
                                    <p:set>
                                      <p:cBhvr>
                                        <p:cTn id="13" dur="1" fill="hold">
                                          <p:stCondLst>
                                            <p:cond delay="2249"/>
                                          </p:stCondLst>
                                        </p:cTn>
                                        <p:tgtEl>
                                          <p:spTgt spid="28"/>
                                        </p:tgtEl>
                                        <p:attrNameLst>
                                          <p:attrName>style.visibility</p:attrName>
                                        </p:attrNameLst>
                                      </p:cBhvr>
                                      <p:to>
                                        <p:strVal val="hidden"/>
                                      </p:to>
                                    </p:set>
                                  </p:childTnLst>
                                </p:cTn>
                              </p:par>
                              <p:par>
                                <p:cTn id="14" presetID="10" presetClass="entr" presetSubtype="0" fill="hold" nodeType="withEffect">
                                  <p:stCondLst>
                                    <p:cond delay="225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2250"/>
                                        <p:tgtEl>
                                          <p:spTgt spid="58"/>
                                        </p:tgtEl>
                                      </p:cBhvr>
                                    </p:animEffect>
                                  </p:childTnLst>
                                </p:cTn>
                              </p:par>
                              <p:par>
                                <p:cTn id="17" presetID="1" presetClass="entr" presetSubtype="0" fill="hold" grpId="1" nodeType="withEffect">
                                  <p:stCondLst>
                                    <p:cond delay="250"/>
                                  </p:stCondLst>
                                  <p:childTnLst>
                                    <p:set>
                                      <p:cBhvr>
                                        <p:cTn id="18" dur="1" fill="hold">
                                          <p:stCondLst>
                                            <p:cond delay="0"/>
                                          </p:stCondLst>
                                        </p:cTn>
                                        <p:tgtEl>
                                          <p:spTgt spid="125"/>
                                        </p:tgtEl>
                                        <p:attrNameLst>
                                          <p:attrName>style.visibility</p:attrName>
                                        </p:attrNameLst>
                                      </p:cBhvr>
                                      <p:to>
                                        <p:strVal val="visible"/>
                                      </p:to>
                                    </p:set>
                                  </p:childTnLst>
                                </p:cTn>
                              </p:par>
                              <p:par>
                                <p:cTn id="19" presetID="1" presetClass="exit" presetSubtype="0" fill="hold" grpId="0" nodeType="withEffect">
                                  <p:stCondLst>
                                    <p:cond delay="6000"/>
                                  </p:stCondLst>
                                  <p:childTnLst>
                                    <p:set>
                                      <p:cBhvr>
                                        <p:cTn id="20" dur="1" fill="hold">
                                          <p:stCondLst>
                                            <p:cond delay="0"/>
                                          </p:stCondLst>
                                        </p:cTn>
                                        <p:tgtEl>
                                          <p:spTgt spid="125"/>
                                        </p:tgtEl>
                                        <p:attrNameLst>
                                          <p:attrName>style.visibility</p:attrName>
                                        </p:attrNameLst>
                                      </p:cBhvr>
                                      <p:to>
                                        <p:strVal val="hidden"/>
                                      </p:to>
                                    </p:set>
                                  </p:childTnLst>
                                </p:cTn>
                              </p:par>
                              <p:par>
                                <p:cTn id="21" presetID="10" presetClass="entr" presetSubtype="0" fill="hold" grpId="0" nodeType="withEffect">
                                  <p:stCondLst>
                                    <p:cond delay="6000"/>
                                  </p:stCondLst>
                                  <p:childTnLst>
                                    <p:set>
                                      <p:cBhvr>
                                        <p:cTn id="22" dur="1" fill="hold">
                                          <p:stCondLst>
                                            <p:cond delay="0"/>
                                          </p:stCondLst>
                                        </p:cTn>
                                        <p:tgtEl>
                                          <p:spTgt spid="126"/>
                                        </p:tgtEl>
                                        <p:attrNameLst>
                                          <p:attrName>style.visibility</p:attrName>
                                        </p:attrNameLst>
                                      </p:cBhvr>
                                      <p:to>
                                        <p:strVal val="visible"/>
                                      </p:to>
                                    </p:set>
                                    <p:animEffect transition="in" filter="fade">
                                      <p:cBhvr>
                                        <p:cTn id="23" dur="500"/>
                                        <p:tgtEl>
                                          <p:spTgt spid="126"/>
                                        </p:tgtEl>
                                      </p:cBhvr>
                                    </p:animEffect>
                                  </p:childTnLst>
                                </p:cTn>
                              </p:par>
                              <p:par>
                                <p:cTn id="24" presetID="10" presetClass="entr" presetSubtype="0" fill="hold" nodeType="withEffect">
                                  <p:stCondLst>
                                    <p:cond delay="800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par>
                                <p:cTn id="27" presetID="1" presetClass="exit" presetSubtype="0" fill="hold" nodeType="withEffect">
                                  <p:stCondLst>
                                    <p:cond delay="9000"/>
                                  </p:stCondLst>
                                  <p:childTnLst>
                                    <p:set>
                                      <p:cBhvr>
                                        <p:cTn id="28" dur="1" fill="hold">
                                          <p:stCondLst>
                                            <p:cond delay="0"/>
                                          </p:stCondLst>
                                        </p:cTn>
                                        <p:tgtEl>
                                          <p:spTgt spid="57"/>
                                        </p:tgtEl>
                                        <p:attrNameLst>
                                          <p:attrName>style.visibility</p:attrName>
                                        </p:attrNameLst>
                                      </p:cBhvr>
                                      <p:to>
                                        <p:strVal val="hidden"/>
                                      </p:to>
                                    </p:set>
                                  </p:childTnLst>
                                </p:cTn>
                              </p:par>
                              <p:par>
                                <p:cTn id="29" presetID="1" presetClass="entr" presetSubtype="0" fill="hold" nodeType="withEffect">
                                  <p:stCondLst>
                                    <p:cond delay="9000"/>
                                  </p:stCondLst>
                                  <p:childTnLst>
                                    <p:set>
                                      <p:cBhvr>
                                        <p:cTn id="30" dur="1" fill="hold">
                                          <p:stCondLst>
                                            <p:cond delay="0"/>
                                          </p:stCondLst>
                                        </p:cTn>
                                        <p:tgtEl>
                                          <p:spTgt spid="74"/>
                                        </p:tgtEl>
                                        <p:attrNameLst>
                                          <p:attrName>style.visibility</p:attrName>
                                        </p:attrNameLst>
                                      </p:cBhvr>
                                      <p:to>
                                        <p:strVal val="visible"/>
                                      </p:to>
                                    </p:set>
                                  </p:childTnLst>
                                </p:cTn>
                              </p:par>
                              <p:par>
                                <p:cTn id="31" presetID="35" presetClass="path" presetSubtype="0" fill="hold" nodeType="withEffect">
                                  <p:stCondLst>
                                    <p:cond delay="9750"/>
                                  </p:stCondLst>
                                  <p:childTnLst>
                                    <p:animMotion origin="layout" path="M 3.88889E-6 4.44444E-6 L -0.6448 4.44444E-6 " pathEditMode="relative" rAng="0" ptsTypes="AA">
                                      <p:cBhvr>
                                        <p:cTn id="32" dur="4000" fill="hold"/>
                                        <p:tgtEl>
                                          <p:spTgt spid="74"/>
                                        </p:tgtEl>
                                        <p:attrNameLst>
                                          <p:attrName>ppt_x</p:attrName>
                                          <p:attrName>ppt_y</p:attrName>
                                        </p:attrNameLst>
                                      </p:cBhvr>
                                      <p:rCtr x="-3224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5" grpId="1" animBg="1"/>
      <p:bldP spid="126" grpId="0" animBg="1"/>
      <p:bldP spid="9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TextBox 107"/>
          <p:cNvSpPr txBox="1"/>
          <p:nvPr/>
        </p:nvSpPr>
        <p:spPr>
          <a:xfrm>
            <a:off x="216870" y="1269988"/>
            <a:ext cx="2902452" cy="1940957"/>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solidFill>
                  <a:schemeClr val="accent5"/>
                </a:solidFill>
              </a:rPr>
              <a:t>REMEMBER</a:t>
            </a:r>
            <a:r>
              <a:rPr lang="en-GB" dirty="0"/>
              <a:t>: </a:t>
            </a:r>
            <a:r>
              <a:rPr lang="en-GB" b="1" dirty="0"/>
              <a:t>argon and cold nitrogen are heavier than air</a:t>
            </a:r>
            <a:r>
              <a:rPr lang="en-GB" dirty="0"/>
              <a:t>, so you should stand up as the oxygen concentration will be higher further up.</a:t>
            </a:r>
            <a:endParaRPr lang="fr-CH" dirty="0"/>
          </a:p>
        </p:txBody>
      </p:sp>
      <p:grpSp>
        <p:nvGrpSpPr>
          <p:cNvPr id="140" name="Group 139"/>
          <p:cNvGrpSpPr/>
          <p:nvPr/>
        </p:nvGrpSpPr>
        <p:grpSpPr>
          <a:xfrm>
            <a:off x="1872623" y="3169618"/>
            <a:ext cx="1378402" cy="2860772"/>
            <a:chOff x="341543" y="1388227"/>
            <a:chExt cx="1162984" cy="2413688"/>
          </a:xfrm>
        </p:grpSpPr>
        <p:sp>
          <p:nvSpPr>
            <p:cNvPr id="141"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143"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181" name="Oval 180"/>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182"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183"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184"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185" name="Freeform 184"/>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6" name="Freeform 185"/>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3" name="Group 112"/>
          <p:cNvGrpSpPr/>
          <p:nvPr/>
        </p:nvGrpSpPr>
        <p:grpSpPr>
          <a:xfrm>
            <a:off x="4960444" y="3622895"/>
            <a:ext cx="1796053" cy="2497366"/>
            <a:chOff x="5473424" y="4035134"/>
            <a:chExt cx="1796053" cy="2497366"/>
          </a:xfrm>
        </p:grpSpPr>
        <p:grpSp>
          <p:nvGrpSpPr>
            <p:cNvPr id="114" name="Group 113"/>
            <p:cNvGrpSpPr/>
            <p:nvPr/>
          </p:nvGrpSpPr>
          <p:grpSpPr>
            <a:xfrm flipH="1">
              <a:off x="5473424" y="4084019"/>
              <a:ext cx="1796053" cy="2400891"/>
              <a:chOff x="4510366" y="2754913"/>
              <a:chExt cx="1808128" cy="2417036"/>
            </a:xfrm>
            <a:solidFill>
              <a:srgbClr val="A6A6A6"/>
            </a:solidFill>
          </p:grpSpPr>
          <p:sp>
            <p:nvSpPr>
              <p:cNvPr id="124" name="AutoShape 50"/>
              <p:cNvSpPr>
                <a:spLocks noChangeArrowheads="1"/>
              </p:cNvSpPr>
              <p:nvPr/>
            </p:nvSpPr>
            <p:spPr bwMode="auto">
              <a:xfrm rot="16540455">
                <a:off x="5497395" y="3985382"/>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32" name="AutoShape 51"/>
              <p:cNvSpPr>
                <a:spLocks noChangeArrowheads="1"/>
              </p:cNvSpPr>
              <p:nvPr/>
            </p:nvSpPr>
            <p:spPr bwMode="auto">
              <a:xfrm rot="377566">
                <a:off x="5788093" y="4312717"/>
                <a:ext cx="269799" cy="859232"/>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34" name="AutoShape 52"/>
              <p:cNvSpPr>
                <a:spLocks noChangeArrowheads="1"/>
              </p:cNvSpPr>
              <p:nvPr/>
            </p:nvSpPr>
            <p:spPr bwMode="auto">
              <a:xfrm rot="2220000">
                <a:off x="5211798" y="3238679"/>
                <a:ext cx="352578" cy="1288847"/>
              </a:xfrm>
              <a:prstGeom prst="roundRect">
                <a:avLst>
                  <a:gd name="adj" fmla="val 50000"/>
                </a:avLst>
              </a:prstGeom>
              <a:grpFill/>
              <a:ln w="9525">
                <a:noFill/>
                <a:round/>
                <a:headEnd/>
                <a:tailEnd/>
              </a:ln>
            </p:spPr>
            <p:txBody>
              <a:bodyPr wrap="none" anchor="ctr"/>
              <a:lstStyle/>
              <a:p>
                <a:endParaRPr lang="en-US"/>
              </a:p>
            </p:txBody>
          </p:sp>
          <p:sp>
            <p:nvSpPr>
              <p:cNvPr id="135" name="AutoShape 53"/>
              <p:cNvSpPr>
                <a:spLocks noChangeArrowheads="1"/>
              </p:cNvSpPr>
              <p:nvPr/>
            </p:nvSpPr>
            <p:spPr bwMode="auto">
              <a:xfrm rot="21486713">
                <a:off x="5570414" y="3352049"/>
                <a:ext cx="269799" cy="802546"/>
              </a:xfrm>
              <a:prstGeom prst="roundRect">
                <a:avLst>
                  <a:gd name="adj" fmla="val 50000"/>
                </a:avLst>
              </a:prstGeom>
              <a:solidFill>
                <a:schemeClr val="tx2"/>
              </a:solidFill>
              <a:ln w="9525">
                <a:noFill/>
                <a:round/>
                <a:headEnd/>
                <a:tailEnd/>
              </a:ln>
            </p:spPr>
            <p:txBody>
              <a:bodyPr wrap="none" anchor="ctr"/>
              <a:lstStyle/>
              <a:p>
                <a:endParaRPr lang="en-US"/>
              </a:p>
            </p:txBody>
          </p:sp>
          <p:sp>
            <p:nvSpPr>
              <p:cNvPr id="136" name="AutoShape 54"/>
              <p:cNvSpPr>
                <a:spLocks noChangeArrowheads="1"/>
              </p:cNvSpPr>
              <p:nvPr/>
            </p:nvSpPr>
            <p:spPr bwMode="auto">
              <a:xfrm rot="17485123">
                <a:off x="5800919" y="3705639"/>
                <a:ext cx="262543" cy="772607"/>
              </a:xfrm>
              <a:prstGeom prst="roundRect">
                <a:avLst>
                  <a:gd name="adj" fmla="val 50000"/>
                </a:avLst>
              </a:prstGeom>
              <a:solidFill>
                <a:schemeClr val="tx2"/>
              </a:solidFill>
              <a:ln w="9525">
                <a:noFill/>
                <a:round/>
                <a:headEnd/>
                <a:tailEnd/>
              </a:ln>
            </p:spPr>
            <p:txBody>
              <a:bodyPr wrap="none" anchor="ctr"/>
              <a:lstStyle/>
              <a:p>
                <a:endParaRPr lang="en-US"/>
              </a:p>
            </p:txBody>
          </p:sp>
          <p:sp>
            <p:nvSpPr>
              <p:cNvPr id="137" name="AutoShape 56"/>
              <p:cNvSpPr>
                <a:spLocks noChangeArrowheads="1"/>
              </p:cNvSpPr>
              <p:nvPr/>
            </p:nvSpPr>
            <p:spPr bwMode="auto">
              <a:xfrm rot="20496902">
                <a:off x="5133350" y="4229181"/>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38" name="AutoShape 57"/>
              <p:cNvSpPr>
                <a:spLocks noChangeArrowheads="1"/>
              </p:cNvSpPr>
              <p:nvPr/>
            </p:nvSpPr>
            <p:spPr bwMode="auto">
              <a:xfrm rot="5400000">
                <a:off x="4863506" y="4517846"/>
                <a:ext cx="262543" cy="968824"/>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39" name="Oval 6"/>
              <p:cNvSpPr>
                <a:spLocks noChangeArrowheads="1"/>
              </p:cNvSpPr>
              <p:nvPr/>
            </p:nvSpPr>
            <p:spPr bwMode="auto">
              <a:xfrm rot="2220000">
                <a:off x="5657969" y="2754913"/>
                <a:ext cx="638175" cy="620713"/>
              </a:xfrm>
              <a:prstGeom prst="ellipse">
                <a:avLst/>
              </a:prstGeom>
              <a:solidFill>
                <a:srgbClr val="525E71"/>
              </a:solid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15" name="Group 114"/>
            <p:cNvGrpSpPr/>
            <p:nvPr/>
          </p:nvGrpSpPr>
          <p:grpSpPr>
            <a:xfrm>
              <a:off x="5704297" y="4035134"/>
              <a:ext cx="1547850" cy="2497366"/>
              <a:chOff x="6214816" y="4023913"/>
              <a:chExt cx="1547850" cy="2497366"/>
            </a:xfrm>
            <a:solidFill>
              <a:srgbClr val="7F7F7F"/>
            </a:solidFill>
          </p:grpSpPr>
          <p:sp>
            <p:nvSpPr>
              <p:cNvPr id="117" name="Freeform 116"/>
              <p:cNvSpPr>
                <a:spLocks noChangeArrowheads="1"/>
              </p:cNvSpPr>
              <p:nvPr/>
            </p:nvSpPr>
            <p:spPr bwMode="auto">
              <a:xfrm rot="5059545" flipH="1">
                <a:off x="6775086" y="5507332"/>
                <a:ext cx="260790" cy="348618"/>
              </a:xfrm>
              <a:custGeom>
                <a:avLst/>
                <a:gdLst>
                  <a:gd name="connsiteX0" fmla="*/ 260790 w 260790"/>
                  <a:gd name="connsiteY0" fmla="*/ 130395 h 348618"/>
                  <a:gd name="connsiteX1" fmla="*/ 130395 w 260790"/>
                  <a:gd name="connsiteY1" fmla="*/ 0 h 348618"/>
                  <a:gd name="connsiteX2" fmla="*/ 0 w 260790"/>
                  <a:gd name="connsiteY2" fmla="*/ 130395 h 348618"/>
                  <a:gd name="connsiteX3" fmla="*/ 0 w 260790"/>
                  <a:gd name="connsiteY3" fmla="*/ 292937 h 348618"/>
                  <a:gd name="connsiteX4" fmla="*/ 260790 w 260790"/>
                  <a:gd name="connsiteY4" fmla="*/ 348618 h 348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90" h="348618">
                    <a:moveTo>
                      <a:pt x="260790" y="130395"/>
                    </a:moveTo>
                    <a:cubicBezTo>
                      <a:pt x="260790" y="58380"/>
                      <a:pt x="202410" y="0"/>
                      <a:pt x="130395" y="0"/>
                    </a:cubicBezTo>
                    <a:cubicBezTo>
                      <a:pt x="58380" y="0"/>
                      <a:pt x="0" y="58380"/>
                      <a:pt x="0" y="130395"/>
                    </a:cubicBezTo>
                    <a:lnTo>
                      <a:pt x="0" y="292937"/>
                    </a:lnTo>
                    <a:lnTo>
                      <a:pt x="260790" y="348618"/>
                    </a:lnTo>
                    <a:close/>
                  </a:path>
                </a:pathLst>
              </a:custGeom>
              <a:solidFill>
                <a:srgbClr val="272E3B"/>
              </a:solidFill>
              <a:ln w="9525">
                <a:noFill/>
                <a:round/>
                <a:headEnd/>
                <a:tailEnd/>
              </a:ln>
            </p:spPr>
            <p:txBody>
              <a:bodyPr wrap="square" anchor="ctr">
                <a:noAutofit/>
              </a:bodyPr>
              <a:lstStyle/>
              <a:p>
                <a:endParaRPr lang="en-US"/>
              </a:p>
            </p:txBody>
          </p:sp>
          <p:sp>
            <p:nvSpPr>
              <p:cNvPr id="118" name="Freeform 117"/>
              <p:cNvSpPr>
                <a:spLocks noChangeArrowheads="1"/>
              </p:cNvSpPr>
              <p:nvPr/>
            </p:nvSpPr>
            <p:spPr bwMode="auto">
              <a:xfrm rot="113287" flipH="1">
                <a:off x="6461769" y="4666206"/>
                <a:ext cx="267998" cy="762600"/>
              </a:xfrm>
              <a:custGeom>
                <a:avLst/>
                <a:gdLst>
                  <a:gd name="connsiteX0" fmla="*/ 133999 w 267998"/>
                  <a:gd name="connsiteY0" fmla="*/ 0 h 762600"/>
                  <a:gd name="connsiteX1" fmla="*/ 0 w 267998"/>
                  <a:gd name="connsiteY1" fmla="*/ 133999 h 762600"/>
                  <a:gd name="connsiteX2" fmla="*/ 0 w 267998"/>
                  <a:gd name="connsiteY2" fmla="*/ 663186 h 762600"/>
                  <a:gd name="connsiteX3" fmla="*/ 39247 w 267998"/>
                  <a:gd name="connsiteY3" fmla="*/ 757938 h 762600"/>
                  <a:gd name="connsiteX4" fmla="*/ 46163 w 267998"/>
                  <a:gd name="connsiteY4" fmla="*/ 762600 h 762600"/>
                  <a:gd name="connsiteX5" fmla="*/ 267998 w 267998"/>
                  <a:gd name="connsiteY5" fmla="*/ 140113 h 762600"/>
                  <a:gd name="connsiteX6" fmla="*/ 267998 w 267998"/>
                  <a:gd name="connsiteY6" fmla="*/ 133999 h 762600"/>
                  <a:gd name="connsiteX7" fmla="*/ 133999 w 267998"/>
                  <a:gd name="connsiteY7" fmla="*/ 0 h 7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98" h="762600">
                    <a:moveTo>
                      <a:pt x="133999" y="0"/>
                    </a:moveTo>
                    <a:cubicBezTo>
                      <a:pt x="59993" y="0"/>
                      <a:pt x="0" y="59993"/>
                      <a:pt x="0" y="133999"/>
                    </a:cubicBezTo>
                    <a:lnTo>
                      <a:pt x="0" y="663186"/>
                    </a:lnTo>
                    <a:cubicBezTo>
                      <a:pt x="0" y="700189"/>
                      <a:pt x="14998" y="733689"/>
                      <a:pt x="39247" y="757938"/>
                    </a:cubicBezTo>
                    <a:lnTo>
                      <a:pt x="46163" y="762600"/>
                    </a:lnTo>
                    <a:lnTo>
                      <a:pt x="267998" y="140113"/>
                    </a:lnTo>
                    <a:lnTo>
                      <a:pt x="267998" y="133999"/>
                    </a:lnTo>
                    <a:cubicBezTo>
                      <a:pt x="267998" y="59993"/>
                      <a:pt x="208005" y="0"/>
                      <a:pt x="133999" y="0"/>
                    </a:cubicBezTo>
                    <a:close/>
                  </a:path>
                </a:pathLst>
              </a:custGeom>
              <a:solidFill>
                <a:srgbClr val="003F77"/>
              </a:solidFill>
              <a:ln w="9525">
                <a:noFill/>
                <a:round/>
                <a:headEnd/>
                <a:tailEnd/>
              </a:ln>
            </p:spPr>
            <p:txBody>
              <a:bodyPr wrap="square" anchor="ctr">
                <a:noAutofit/>
              </a:bodyPr>
              <a:lstStyle/>
              <a:p>
                <a:endParaRPr lang="en-US"/>
              </a:p>
            </p:txBody>
          </p:sp>
          <p:sp>
            <p:nvSpPr>
              <p:cNvPr id="119" name="Freeform 118"/>
              <p:cNvSpPr>
                <a:spLocks noChangeArrowheads="1"/>
              </p:cNvSpPr>
              <p:nvPr/>
            </p:nvSpPr>
            <p:spPr bwMode="auto">
              <a:xfrm rot="1103098" flipH="1">
                <a:off x="6900322" y="5538276"/>
                <a:ext cx="267998" cy="842670"/>
              </a:xfrm>
              <a:custGeom>
                <a:avLst/>
                <a:gdLst>
                  <a:gd name="connsiteX0" fmla="*/ 186158 w 267998"/>
                  <a:gd name="connsiteY0" fmla="*/ 10530 h 842670"/>
                  <a:gd name="connsiteX1" fmla="*/ 133999 w 267998"/>
                  <a:gd name="connsiteY1" fmla="*/ 0 h 842670"/>
                  <a:gd name="connsiteX2" fmla="*/ 0 w 267998"/>
                  <a:gd name="connsiteY2" fmla="*/ 133999 h 842670"/>
                  <a:gd name="connsiteX3" fmla="*/ 0 w 267998"/>
                  <a:gd name="connsiteY3" fmla="*/ 740238 h 842670"/>
                  <a:gd name="connsiteX4" fmla="*/ 39247 w 267998"/>
                  <a:gd name="connsiteY4" fmla="*/ 834990 h 842670"/>
                  <a:gd name="connsiteX5" fmla="*/ 50638 w 267998"/>
                  <a:gd name="connsiteY5" fmla="*/ 842670 h 842670"/>
                  <a:gd name="connsiteX6" fmla="*/ 267998 w 267998"/>
                  <a:gd name="connsiteY6" fmla="*/ 544719 h 842670"/>
                  <a:gd name="connsiteX7" fmla="*/ 267998 w 267998"/>
                  <a:gd name="connsiteY7" fmla="*/ 133999 h 842670"/>
                  <a:gd name="connsiteX8" fmla="*/ 186158 w 267998"/>
                  <a:gd name="connsiteY8" fmla="*/ 10530 h 84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98" h="842670">
                    <a:moveTo>
                      <a:pt x="186158" y="10530"/>
                    </a:moveTo>
                    <a:cubicBezTo>
                      <a:pt x="170126" y="3749"/>
                      <a:pt x="152501" y="0"/>
                      <a:pt x="133999" y="0"/>
                    </a:cubicBezTo>
                    <a:cubicBezTo>
                      <a:pt x="59993" y="0"/>
                      <a:pt x="0" y="59993"/>
                      <a:pt x="0" y="133999"/>
                    </a:cubicBezTo>
                    <a:lnTo>
                      <a:pt x="0" y="740238"/>
                    </a:lnTo>
                    <a:cubicBezTo>
                      <a:pt x="0" y="777241"/>
                      <a:pt x="14998" y="810741"/>
                      <a:pt x="39247" y="834990"/>
                    </a:cubicBezTo>
                    <a:lnTo>
                      <a:pt x="50638" y="842670"/>
                    </a:lnTo>
                    <a:lnTo>
                      <a:pt x="267998" y="544719"/>
                    </a:lnTo>
                    <a:lnTo>
                      <a:pt x="267998" y="133999"/>
                    </a:lnTo>
                    <a:cubicBezTo>
                      <a:pt x="267998" y="78494"/>
                      <a:pt x="234252" y="30872"/>
                      <a:pt x="186158" y="10530"/>
                    </a:cubicBezTo>
                    <a:close/>
                  </a:path>
                </a:pathLst>
              </a:custGeom>
              <a:solidFill>
                <a:srgbClr val="272E3B"/>
              </a:solidFill>
              <a:ln w="9525">
                <a:noFill/>
                <a:round/>
                <a:headEnd/>
                <a:tailEnd/>
              </a:ln>
            </p:spPr>
            <p:txBody>
              <a:bodyPr wrap="square" anchor="ctr">
                <a:noAutofit/>
              </a:bodyPr>
              <a:lstStyle/>
              <a:p>
                <a:endParaRPr lang="en-US"/>
              </a:p>
            </p:txBody>
          </p:sp>
          <p:sp>
            <p:nvSpPr>
              <p:cNvPr id="120" name="Freeform 119"/>
              <p:cNvSpPr>
                <a:spLocks noChangeArrowheads="1"/>
              </p:cNvSpPr>
              <p:nvPr/>
            </p:nvSpPr>
            <p:spPr bwMode="auto">
              <a:xfrm rot="19380000" flipH="1">
                <a:off x="6214816" y="4023913"/>
                <a:ext cx="410972" cy="596610"/>
              </a:xfrm>
              <a:custGeom>
                <a:avLst/>
                <a:gdLst>
                  <a:gd name="connsiteX0" fmla="*/ 139743 w 410972"/>
                  <a:gd name="connsiteY0" fmla="*/ 32692 h 596610"/>
                  <a:gd name="connsiteX1" fmla="*/ 0 w 410972"/>
                  <a:gd name="connsiteY1" fmla="*/ 288326 h 596610"/>
                  <a:gd name="connsiteX2" fmla="*/ 316957 w 410972"/>
                  <a:gd name="connsiteY2" fmla="*/ 596610 h 596610"/>
                  <a:gd name="connsiteX3" fmla="*/ 380835 w 410972"/>
                  <a:gd name="connsiteY3" fmla="*/ 590347 h 596610"/>
                  <a:gd name="connsiteX4" fmla="*/ 410972 w 410972"/>
                  <a:gd name="connsiteY4" fmla="*/ 581248 h 596610"/>
                  <a:gd name="connsiteX5" fmla="*/ 207722 w 410972"/>
                  <a:gd name="connsiteY5" fmla="*/ 0 h 596610"/>
                  <a:gd name="connsiteX6" fmla="*/ 193583 w 410972"/>
                  <a:gd name="connsiteY6" fmla="*/ 4269 h 596610"/>
                  <a:gd name="connsiteX7" fmla="*/ 139743 w 410972"/>
                  <a:gd name="connsiteY7" fmla="*/ 32692 h 59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972" h="596610">
                    <a:moveTo>
                      <a:pt x="139743" y="32692"/>
                    </a:moveTo>
                    <a:cubicBezTo>
                      <a:pt x="55432" y="88093"/>
                      <a:pt x="0" y="181913"/>
                      <a:pt x="0" y="288326"/>
                    </a:cubicBezTo>
                    <a:cubicBezTo>
                      <a:pt x="0" y="458587"/>
                      <a:pt x="141906" y="596610"/>
                      <a:pt x="316957" y="596610"/>
                    </a:cubicBezTo>
                    <a:cubicBezTo>
                      <a:pt x="338838" y="596610"/>
                      <a:pt x="360201" y="594453"/>
                      <a:pt x="380835" y="590347"/>
                    </a:cubicBezTo>
                    <a:lnTo>
                      <a:pt x="410972" y="581248"/>
                    </a:lnTo>
                    <a:lnTo>
                      <a:pt x="207722" y="0"/>
                    </a:lnTo>
                    <a:lnTo>
                      <a:pt x="193583" y="4269"/>
                    </a:lnTo>
                    <a:cubicBezTo>
                      <a:pt x="174622" y="12069"/>
                      <a:pt x="156605" y="21612"/>
                      <a:pt x="139743" y="32692"/>
                    </a:cubicBezTo>
                    <a:close/>
                  </a:path>
                </a:pathLst>
              </a:custGeom>
              <a:solidFill>
                <a:srgbClr val="3B4658"/>
              </a:solidFill>
              <a:ln w="6350" cap="rnd">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121" name="Freeform 120"/>
              <p:cNvSpPr/>
              <p:nvPr/>
            </p:nvSpPr>
            <p:spPr>
              <a:xfrm rot="20536418">
                <a:off x="6631674" y="5159316"/>
                <a:ext cx="100497" cy="249251"/>
              </a:xfrm>
              <a:custGeom>
                <a:avLst/>
                <a:gdLst>
                  <a:gd name="connsiteX0" fmla="*/ 13010 w 100497"/>
                  <a:gd name="connsiteY0" fmla="*/ 1764 h 249251"/>
                  <a:gd name="connsiteX1" fmla="*/ 100222 w 100497"/>
                  <a:gd name="connsiteY1" fmla="*/ 116534 h 249251"/>
                  <a:gd name="connsiteX2" fmla="*/ 28485 w 100497"/>
                  <a:gd name="connsiteY2" fmla="*/ 241561 h 249251"/>
                  <a:gd name="connsiteX3" fmla="*/ 0 w 100497"/>
                  <a:gd name="connsiteY3" fmla="*/ 249251 h 249251"/>
                  <a:gd name="connsiteX4" fmla="*/ 0 w 100497"/>
                  <a:gd name="connsiteY4" fmla="*/ 0 h 249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97" h="249251">
                    <a:moveTo>
                      <a:pt x="13010" y="1764"/>
                    </a:moveTo>
                    <a:cubicBezTo>
                      <a:pt x="60988" y="18504"/>
                      <a:pt x="96744" y="62635"/>
                      <a:pt x="100222" y="116534"/>
                    </a:cubicBezTo>
                    <a:cubicBezTo>
                      <a:pt x="103700" y="170433"/>
                      <a:pt x="73914" y="218793"/>
                      <a:pt x="28485" y="241561"/>
                    </a:cubicBezTo>
                    <a:lnTo>
                      <a:pt x="0" y="249251"/>
                    </a:lnTo>
                    <a:lnTo>
                      <a:pt x="0" y="0"/>
                    </a:lnTo>
                    <a:close/>
                  </a:path>
                </a:pathLst>
              </a:custGeom>
              <a:solidFill>
                <a:srgbClr val="003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Freeform 121"/>
              <p:cNvSpPr/>
              <p:nvPr/>
            </p:nvSpPr>
            <p:spPr>
              <a:xfrm rot="20536418">
                <a:off x="6973253" y="6049674"/>
                <a:ext cx="789413" cy="471605"/>
              </a:xfrm>
              <a:custGeom>
                <a:avLst/>
                <a:gdLst>
                  <a:gd name="connsiteX0" fmla="*/ 30430 w 789413"/>
                  <a:gd name="connsiteY0" fmla="*/ 3366 h 471605"/>
                  <a:gd name="connsiteX1" fmla="*/ 698685 w 789413"/>
                  <a:gd name="connsiteY1" fmla="*/ 216972 h 471605"/>
                  <a:gd name="connsiteX2" fmla="*/ 783188 w 789413"/>
                  <a:gd name="connsiteY2" fmla="*/ 380878 h 471605"/>
                  <a:gd name="connsiteX3" fmla="*/ 783189 w 789413"/>
                  <a:gd name="connsiteY3" fmla="*/ 380877 h 471605"/>
                  <a:gd name="connsiteX4" fmla="*/ 619283 w 789413"/>
                  <a:gd name="connsiteY4" fmla="*/ 465380 h 471605"/>
                  <a:gd name="connsiteX5" fmla="*/ 0 w 789413"/>
                  <a:gd name="connsiteY5" fmla="*/ 267428 h 471605"/>
                  <a:gd name="connsiteX6" fmla="*/ 0 w 789413"/>
                  <a:gd name="connsiteY6" fmla="*/ 0 h 47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413" h="471605">
                    <a:moveTo>
                      <a:pt x="30430" y="3366"/>
                    </a:moveTo>
                    <a:lnTo>
                      <a:pt x="698685" y="216972"/>
                    </a:lnTo>
                    <a:cubicBezTo>
                      <a:pt x="767281" y="238899"/>
                      <a:pt x="805114" y="312282"/>
                      <a:pt x="783188" y="380878"/>
                    </a:cubicBezTo>
                    <a:lnTo>
                      <a:pt x="783189" y="380877"/>
                    </a:lnTo>
                    <a:cubicBezTo>
                      <a:pt x="761262" y="449473"/>
                      <a:pt x="687879" y="487306"/>
                      <a:pt x="619283" y="465380"/>
                    </a:cubicBezTo>
                    <a:lnTo>
                      <a:pt x="0" y="267428"/>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AutoShape 52"/>
              <p:cNvSpPr>
                <a:spLocks noChangeArrowheads="1"/>
              </p:cNvSpPr>
              <p:nvPr/>
            </p:nvSpPr>
            <p:spPr bwMode="auto">
              <a:xfrm rot="19380000" flipH="1">
                <a:off x="6735196" y="4553584"/>
                <a:ext cx="350223" cy="1280238"/>
              </a:xfrm>
              <a:prstGeom prst="roundRect">
                <a:avLst>
                  <a:gd name="adj" fmla="val 50000"/>
                </a:avLst>
              </a:prstGeom>
              <a:solidFill>
                <a:srgbClr val="003F77"/>
              </a:solidFill>
              <a:ln w="9525">
                <a:noFill/>
                <a:round/>
                <a:headEnd/>
                <a:tailEnd/>
              </a:ln>
            </p:spPr>
            <p:txBody>
              <a:bodyPr wrap="none" anchor="ctr"/>
              <a:lstStyle/>
              <a:p>
                <a:endParaRPr lang="en-US"/>
              </a:p>
            </p:txBody>
          </p:sp>
        </p:grpSp>
      </p:grpSp>
      <p:pic>
        <p:nvPicPr>
          <p:cNvPr id="154" name="Picture 15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155" name="Picture 1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38831" y="1518451"/>
            <a:ext cx="676808" cy="579369"/>
          </a:xfrm>
          <a:prstGeom prst="rect">
            <a:avLst/>
          </a:prstGeom>
        </p:spPr>
      </p:pic>
      <p:sp>
        <p:nvSpPr>
          <p:cNvPr id="2" name="Text Placeholder 1"/>
          <p:cNvSpPr>
            <a:spLocks noGrp="1"/>
          </p:cNvSpPr>
          <p:nvPr>
            <p:ph type="body" sz="quarter" idx="4294967295"/>
          </p:nvPr>
        </p:nvSpPr>
        <p:spPr>
          <a:xfrm>
            <a:off x="468313" y="692696"/>
            <a:ext cx="7488065" cy="369332"/>
          </a:xfrm>
        </p:spPr>
        <p:txBody>
          <a:bodyPr>
            <a:normAutofit fontScale="92500" lnSpcReduction="20000"/>
          </a:bodyPr>
          <a:lstStyle/>
          <a:p>
            <a:r>
              <a:rPr lang="en-GB" dirty="0"/>
              <a:t>How to react: you find yourself in a vapour cloud</a:t>
            </a:r>
          </a:p>
        </p:txBody>
      </p:sp>
      <p:sp>
        <p:nvSpPr>
          <p:cNvPr id="3" name="Title 2"/>
          <p:cNvSpPr>
            <a:spLocks noGrp="1"/>
          </p:cNvSpPr>
          <p:nvPr>
            <p:ph type="title"/>
          </p:nvPr>
        </p:nvSpPr>
        <p:spPr>
          <a:xfrm>
            <a:off x="468000" y="299357"/>
            <a:ext cx="7488000" cy="430887"/>
          </a:xfrm>
        </p:spPr>
        <p:txBody>
          <a:bodyPr/>
          <a:lstStyle/>
          <a:p>
            <a:r>
              <a:rPr lang="fr-CH" dirty="0"/>
              <a:t>Emergency</a:t>
            </a:r>
            <a:endParaRPr lang="en-GB" dirty="0"/>
          </a:p>
        </p:txBody>
      </p:sp>
      <p:grpSp>
        <p:nvGrpSpPr>
          <p:cNvPr id="100" name="Group 99"/>
          <p:cNvGrpSpPr/>
          <p:nvPr/>
        </p:nvGrpSpPr>
        <p:grpSpPr>
          <a:xfrm>
            <a:off x="994579" y="4066137"/>
            <a:ext cx="2687616" cy="2807384"/>
            <a:chOff x="1387872" y="3137224"/>
            <a:chExt cx="2687616" cy="2807384"/>
          </a:xfrm>
        </p:grpSpPr>
        <p:grpSp>
          <p:nvGrpSpPr>
            <p:cNvPr id="101" name="Cloud trasparente"/>
            <p:cNvGrpSpPr/>
            <p:nvPr/>
          </p:nvGrpSpPr>
          <p:grpSpPr>
            <a:xfrm>
              <a:off x="1387872" y="3137224"/>
              <a:ext cx="2687616" cy="2807384"/>
              <a:chOff x="1934714" y="1062028"/>
              <a:chExt cx="5238750" cy="5472204"/>
            </a:xfrm>
          </p:grpSpPr>
          <p:sp>
            <p:nvSpPr>
              <p:cNvPr id="103" name="Freeform 43"/>
              <p:cNvSpPr>
                <a:spLocks/>
              </p:cNvSpPr>
              <p:nvPr/>
            </p:nvSpPr>
            <p:spPr bwMode="auto">
              <a:xfrm rot="18343790">
                <a:off x="1817987" y="1178755"/>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104" name="Group 103"/>
              <p:cNvGrpSpPr/>
              <p:nvPr/>
            </p:nvGrpSpPr>
            <p:grpSpPr>
              <a:xfrm>
                <a:off x="2229022" y="1112530"/>
                <a:ext cx="4810069" cy="5075974"/>
                <a:chOff x="2229022" y="1112530"/>
                <a:chExt cx="4810069" cy="5075974"/>
              </a:xfrm>
            </p:grpSpPr>
            <p:sp>
              <p:nvSpPr>
                <p:cNvPr id="105"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06"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07"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09"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10"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11"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102" name="TextBox 101"/>
            <p:cNvSpPr txBox="1"/>
            <p:nvPr/>
          </p:nvSpPr>
          <p:spPr>
            <a:xfrm>
              <a:off x="2224627" y="4210433"/>
              <a:ext cx="1277003" cy="584775"/>
            </a:xfrm>
            <a:prstGeom prst="rect">
              <a:avLst/>
            </a:prstGeom>
            <a:noFill/>
          </p:spPr>
          <p:txBody>
            <a:bodyPr wrap="square" rtlCol="0">
              <a:spAutoFit/>
            </a:bodyPr>
            <a:lstStyle/>
            <a:p>
              <a:r>
                <a:rPr lang="fr-CH" sz="3200" b="1" dirty="0">
                  <a:latin typeface="Optima" panose="02000603060000020004" pitchFamily="2" charset="0"/>
                </a:rPr>
                <a:t>Ar/N</a:t>
              </a:r>
              <a:r>
                <a:rPr lang="fr-CH" sz="1600" b="1" dirty="0">
                  <a:latin typeface="Optima" panose="02000603060000020004" pitchFamily="2" charset="0"/>
                </a:rPr>
                <a:t>2</a:t>
              </a:r>
              <a:endParaRPr lang="en-GB" sz="1050" b="1" dirty="0">
                <a:latin typeface="Optima" panose="02000603060000020004" pitchFamily="2" charset="0"/>
              </a:endParaRPr>
            </a:p>
          </p:txBody>
        </p:sp>
      </p:grpSp>
      <p:pic>
        <p:nvPicPr>
          <p:cNvPr id="82" name="Picture 81"/>
          <p:cNvPicPr>
            <a:picLocks noChangeAspect="1"/>
          </p:cNvPicPr>
          <p:nvPr/>
        </p:nvPicPr>
        <p:blipFill rotWithShape="1">
          <a:blip r:embed="rId6" cstate="print">
            <a:extLst>
              <a:ext uri="{28A0092B-C50C-407E-A947-70E740481C1C}">
                <a14:useLocalDpi xmlns:a14="http://schemas.microsoft.com/office/drawing/2010/main" val="0"/>
              </a:ext>
            </a:extLst>
          </a:blip>
          <a:srcRect b="26085"/>
          <a:stretch/>
        </p:blipFill>
        <p:spPr>
          <a:xfrm>
            <a:off x="5009558" y="1515367"/>
            <a:ext cx="667560" cy="579600"/>
          </a:xfrm>
          <a:prstGeom prst="rect">
            <a:avLst/>
          </a:prstGeom>
        </p:spPr>
      </p:pic>
      <p:grpSp>
        <p:nvGrpSpPr>
          <p:cNvPr id="112" name="Group 111"/>
          <p:cNvGrpSpPr/>
          <p:nvPr/>
        </p:nvGrpSpPr>
        <p:grpSpPr>
          <a:xfrm>
            <a:off x="4198015" y="2847465"/>
            <a:ext cx="2687616" cy="2807384"/>
            <a:chOff x="1387872" y="3137224"/>
            <a:chExt cx="2687616" cy="2807384"/>
          </a:xfrm>
        </p:grpSpPr>
        <p:grpSp>
          <p:nvGrpSpPr>
            <p:cNvPr id="125" name="Cloud trasparente"/>
            <p:cNvGrpSpPr/>
            <p:nvPr/>
          </p:nvGrpSpPr>
          <p:grpSpPr>
            <a:xfrm>
              <a:off x="1387872" y="3137224"/>
              <a:ext cx="2687616" cy="2807384"/>
              <a:chOff x="1934714" y="1062028"/>
              <a:chExt cx="5238750" cy="5472204"/>
            </a:xfrm>
          </p:grpSpPr>
          <p:sp>
            <p:nvSpPr>
              <p:cNvPr id="130" name="Freeform 43"/>
              <p:cNvSpPr>
                <a:spLocks/>
              </p:cNvSpPr>
              <p:nvPr/>
            </p:nvSpPr>
            <p:spPr bwMode="auto">
              <a:xfrm rot="18343790">
                <a:off x="1817987" y="1178755"/>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131" name="Group 130"/>
              <p:cNvGrpSpPr/>
              <p:nvPr/>
            </p:nvGrpSpPr>
            <p:grpSpPr>
              <a:xfrm>
                <a:off x="2229022" y="1112530"/>
                <a:ext cx="4810069" cy="5075974"/>
                <a:chOff x="2229022" y="1112530"/>
                <a:chExt cx="4810069" cy="5075974"/>
              </a:xfrm>
            </p:grpSpPr>
            <p:sp>
              <p:nvSpPr>
                <p:cNvPr id="145"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46"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47"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48"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49"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50"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129" name="TextBox 128"/>
            <p:cNvSpPr txBox="1"/>
            <p:nvPr/>
          </p:nvSpPr>
          <p:spPr>
            <a:xfrm>
              <a:off x="2224627" y="4210433"/>
              <a:ext cx="1277003" cy="584775"/>
            </a:xfrm>
            <a:prstGeom prst="rect">
              <a:avLst/>
            </a:prstGeom>
            <a:noFill/>
          </p:spPr>
          <p:txBody>
            <a:bodyPr wrap="square" rtlCol="0">
              <a:spAutoFit/>
            </a:bodyPr>
            <a:lstStyle/>
            <a:p>
              <a:pPr algn="ctr"/>
              <a:r>
                <a:rPr lang="fr-CH" sz="3200" b="1" dirty="0">
                  <a:latin typeface="Optima" panose="02000603060000020004" pitchFamily="2" charset="0"/>
                </a:rPr>
                <a:t>He</a:t>
              </a:r>
              <a:endParaRPr lang="en-GB" b="1" dirty="0">
                <a:latin typeface="Optima" panose="02000603060000020004" pitchFamily="2" charset="0"/>
              </a:endParaRPr>
            </a:p>
          </p:txBody>
        </p:sp>
      </p:grpSp>
      <p:grpSp>
        <p:nvGrpSpPr>
          <p:cNvPr id="151" name="Group 150"/>
          <p:cNvGrpSpPr/>
          <p:nvPr/>
        </p:nvGrpSpPr>
        <p:grpSpPr>
          <a:xfrm>
            <a:off x="4198015" y="315535"/>
            <a:ext cx="2687616" cy="2807384"/>
            <a:chOff x="1387872" y="3028167"/>
            <a:chExt cx="2687616" cy="2807384"/>
          </a:xfrm>
        </p:grpSpPr>
        <p:grpSp>
          <p:nvGrpSpPr>
            <p:cNvPr id="152" name="Cloud trasparente"/>
            <p:cNvGrpSpPr/>
            <p:nvPr/>
          </p:nvGrpSpPr>
          <p:grpSpPr>
            <a:xfrm>
              <a:off x="1387872" y="3028167"/>
              <a:ext cx="2687616" cy="2807384"/>
              <a:chOff x="1934714" y="849452"/>
              <a:chExt cx="5238750" cy="5472204"/>
            </a:xfrm>
          </p:grpSpPr>
          <p:sp>
            <p:nvSpPr>
              <p:cNvPr id="165"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166" name="Group 165"/>
              <p:cNvGrpSpPr/>
              <p:nvPr/>
            </p:nvGrpSpPr>
            <p:grpSpPr>
              <a:xfrm>
                <a:off x="2229022" y="1112530"/>
                <a:ext cx="4810069" cy="5075974"/>
                <a:chOff x="2229022" y="1112530"/>
                <a:chExt cx="4810069" cy="5075974"/>
              </a:xfrm>
            </p:grpSpPr>
            <p:sp>
              <p:nvSpPr>
                <p:cNvPr id="167"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68"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69"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70"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71"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72"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153" name="TextBox 152"/>
            <p:cNvSpPr txBox="1"/>
            <p:nvPr/>
          </p:nvSpPr>
          <p:spPr>
            <a:xfrm>
              <a:off x="2224627" y="4210433"/>
              <a:ext cx="1277003" cy="584775"/>
            </a:xfrm>
            <a:prstGeom prst="rect">
              <a:avLst/>
            </a:prstGeom>
            <a:noFill/>
          </p:spPr>
          <p:txBody>
            <a:bodyPr wrap="square" rtlCol="0">
              <a:spAutoFit/>
            </a:bodyPr>
            <a:lstStyle/>
            <a:p>
              <a:pPr algn="ctr"/>
              <a:r>
                <a:rPr lang="fr-CH" sz="3200" b="1" dirty="0">
                  <a:latin typeface="Optima" panose="02000603060000020004" pitchFamily="2" charset="0"/>
                </a:rPr>
                <a:t>He</a:t>
              </a:r>
              <a:endParaRPr lang="en-GB" b="1" dirty="0">
                <a:latin typeface="Optima" panose="02000603060000020004" pitchFamily="2" charset="0"/>
              </a:endParaRPr>
            </a:p>
          </p:txBody>
        </p:sp>
      </p:grpSp>
      <p:sp>
        <p:nvSpPr>
          <p:cNvPr id="126" name="TextBox 125"/>
          <p:cNvSpPr txBox="1"/>
          <p:nvPr/>
        </p:nvSpPr>
        <p:spPr>
          <a:xfrm>
            <a:off x="6024098" y="4268614"/>
            <a:ext cx="2901600" cy="1940957"/>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solidFill>
                  <a:schemeClr val="accent5"/>
                </a:solidFill>
              </a:rPr>
              <a:t>REMEMBER</a:t>
            </a:r>
            <a:r>
              <a:rPr lang="en-GB" dirty="0"/>
              <a:t>: </a:t>
            </a:r>
            <a:r>
              <a:rPr lang="en-GB" b="1" dirty="0"/>
              <a:t>helium is lighter than air</a:t>
            </a:r>
            <a:r>
              <a:rPr lang="en-GB" dirty="0"/>
              <a:t>, so you should crouch down as the oxygen concentration will be higher at floor level.</a:t>
            </a:r>
          </a:p>
        </p:txBody>
      </p:sp>
      <p:sp>
        <p:nvSpPr>
          <p:cNvPr id="72" name="Rounded Rectangle 71">
            <a:hlinkClick r:id="rId7"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 name="Rounded Rectangle 69">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1" name="Grafik 70">
            <a:extLst>
              <a:ext uri="{FF2B5EF4-FFF2-40B4-BE49-F238E27FC236}">
                <a16:creationId xmlns:a16="http://schemas.microsoft.com/office/drawing/2014/main" id="{F27DA603-515E-443B-BE9E-A248487EDFBD}"/>
              </a:ext>
            </a:extLst>
          </p:cNvPr>
          <p:cNvPicPr>
            <a:picLocks noChangeAspect="1"/>
          </p:cNvPicPr>
          <p:nvPr/>
        </p:nvPicPr>
        <p:blipFill>
          <a:blip r:embed="rId8"/>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714748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10000" fill="hold" nodeType="withEffect">
                                  <p:stCondLst>
                                    <p:cond delay="0"/>
                                  </p:stCondLst>
                                  <p:childTnLst>
                                    <p:animMotion origin="layout" path="M -8.33333E-7 -4.44444E-6 C 0.04201 -4.44444E-6 0.07639 0.01274 0.07639 0.02871 C 0.07639 0.04445 0.04201 0.05741 -8.33333E-7 0.05741 C -0.04236 0.05741 -0.07639 0.04445 -0.07639 0.02871 C -0.07639 0.01274 -0.04236 -4.44444E-6 -8.33333E-7 -4.44444E-6 Z " pathEditMode="relative" rAng="0" ptsTypes="AAAAA">
                                      <p:cBhvr>
                                        <p:cTn id="6" dur="7000" fill="hold"/>
                                        <p:tgtEl>
                                          <p:spTgt spid="100"/>
                                        </p:tgtEl>
                                        <p:attrNameLst>
                                          <p:attrName>ppt_x</p:attrName>
                                          <p:attrName>ppt_y</p:attrName>
                                        </p:attrNameLst>
                                      </p:cBhvr>
                                      <p:rCtr x="0" y="2870"/>
                                    </p:animMotion>
                                  </p:childTnLst>
                                </p:cTn>
                              </p:par>
                              <p:par>
                                <p:cTn id="7" presetID="64" presetClass="path" presetSubtype="0" accel="50000" decel="50000" fill="hold" nodeType="withEffect">
                                  <p:stCondLst>
                                    <p:cond delay="0"/>
                                  </p:stCondLst>
                                  <p:childTnLst>
                                    <p:animMotion origin="layout" path="M -2.77778E-6 3.33333E-6 L -0.00156 -0.2875 " pathEditMode="relative" rAng="0" ptsTypes="AA">
                                      <p:cBhvr>
                                        <p:cTn id="8" dur="2000" fill="hold"/>
                                        <p:tgtEl>
                                          <p:spTgt spid="112"/>
                                        </p:tgtEl>
                                        <p:attrNameLst>
                                          <p:attrName>ppt_x</p:attrName>
                                          <p:attrName>ppt_y</p:attrName>
                                        </p:attrNameLst>
                                      </p:cBhvr>
                                      <p:rCtr x="-87" y="-14375"/>
                                    </p:animMotion>
                                  </p:childTnLst>
                                </p:cTn>
                              </p:par>
                              <p:par>
                                <p:cTn id="9" presetID="1" presetClass="exit" presetSubtype="0" fill="hold" nodeType="withEffect">
                                  <p:stCondLst>
                                    <p:cond delay="2000"/>
                                  </p:stCondLst>
                                  <p:childTnLst>
                                    <p:set>
                                      <p:cBhvr>
                                        <p:cTn id="10" dur="1" fill="hold">
                                          <p:stCondLst>
                                            <p:cond delay="0"/>
                                          </p:stCondLst>
                                        </p:cTn>
                                        <p:tgtEl>
                                          <p:spTgt spid="112"/>
                                        </p:tgtEl>
                                        <p:attrNameLst>
                                          <p:attrName>style.visibility</p:attrName>
                                        </p:attrNameLst>
                                      </p:cBhvr>
                                      <p:to>
                                        <p:strVal val="hidden"/>
                                      </p:to>
                                    </p:set>
                                  </p:childTnLst>
                                </p:cTn>
                              </p:par>
                              <p:par>
                                <p:cTn id="11" presetID="1" presetClass="entr" presetSubtype="0" fill="hold" nodeType="withEffect">
                                  <p:stCondLst>
                                    <p:cond delay="2000"/>
                                  </p:stCondLst>
                                  <p:childTnLst>
                                    <p:set>
                                      <p:cBhvr>
                                        <p:cTn id="12" dur="1" fill="hold">
                                          <p:stCondLst>
                                            <p:cond delay="0"/>
                                          </p:stCondLst>
                                        </p:cTn>
                                        <p:tgtEl>
                                          <p:spTgt spid="151"/>
                                        </p:tgtEl>
                                        <p:attrNameLst>
                                          <p:attrName>style.visibility</p:attrName>
                                        </p:attrNameLst>
                                      </p:cBhvr>
                                      <p:to>
                                        <p:strVal val="visible"/>
                                      </p:to>
                                    </p:set>
                                  </p:childTnLst>
                                </p:cTn>
                              </p:par>
                              <p:par>
                                <p:cTn id="13" presetID="1" presetClass="path" presetSubtype="0" repeatCount="10000" fill="hold" nodeType="withEffect">
                                  <p:stCondLst>
                                    <p:cond delay="2000"/>
                                  </p:stCondLst>
                                  <p:childTnLst>
                                    <p:animMotion origin="layout" path="M -0.00174 0.04097 C 0.03663 0.04097 0.06788 0.04976 0.06788 0.06111 C 0.06788 0.07222 0.03663 0.08125 -0.00174 0.08125 C -0.0401 0.08125 -0.07101 0.07222 -0.07101 0.06111 C -0.07101 0.04976 -0.0401 0.04097 -0.00174 0.04097 Z " pathEditMode="relative" rAng="0" ptsTypes="AAAAA">
                                      <p:cBhvr>
                                        <p:cTn id="14" dur="7000" fill="hold"/>
                                        <p:tgtEl>
                                          <p:spTgt spid="151"/>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 name="Picture 33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334" name="Picture 33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238831" y="1518451"/>
            <a:ext cx="676808" cy="579369"/>
          </a:xfrm>
          <a:prstGeom prst="rect">
            <a:avLst/>
          </a:prstGeom>
        </p:spPr>
      </p:pic>
      <p:pic>
        <p:nvPicPr>
          <p:cNvPr id="6" name="Picture 5"/>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923827" y="3496670"/>
            <a:ext cx="2070886" cy="1044000"/>
          </a:xfrm>
          <a:prstGeom prst="rect">
            <a:avLst/>
          </a:prstGeom>
        </p:spPr>
      </p:pic>
      <p:pic>
        <p:nvPicPr>
          <p:cNvPr id="4" name="Picture 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258303" y="3496670"/>
            <a:ext cx="2083694" cy="1044000"/>
          </a:xfrm>
          <a:prstGeom prst="rect">
            <a:avLst/>
          </a:prstGeom>
        </p:spPr>
      </p:pic>
      <p:sp>
        <p:nvSpPr>
          <p:cNvPr id="7" name="TextBox 6"/>
          <p:cNvSpPr txBox="1"/>
          <p:nvPr/>
        </p:nvSpPr>
        <p:spPr>
          <a:xfrm>
            <a:off x="3160643" y="2189766"/>
            <a:ext cx="2901600" cy="1940957"/>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dirty="0"/>
              <a:t>You hear the evacuation alarm but you don’t see a flashing light or a vapour cloud and you can’t hear the noise of rushing gas</a:t>
            </a:r>
            <a:endParaRPr lang="fr-CH" dirty="0"/>
          </a:p>
        </p:txBody>
      </p:sp>
      <p:sp>
        <p:nvSpPr>
          <p:cNvPr id="2" name="Text Placeholder 1"/>
          <p:cNvSpPr>
            <a:spLocks noGrp="1"/>
          </p:cNvSpPr>
          <p:nvPr>
            <p:ph type="body" sz="quarter" idx="4294967295"/>
          </p:nvPr>
        </p:nvSpPr>
        <p:spPr>
          <a:xfrm>
            <a:off x="468313" y="692696"/>
            <a:ext cx="7488065" cy="369332"/>
          </a:xfrm>
        </p:spPr>
        <p:txBody>
          <a:bodyPr>
            <a:normAutofit fontScale="92500" lnSpcReduction="20000"/>
          </a:bodyPr>
          <a:lstStyle/>
          <a:p>
            <a:r>
              <a:rPr lang="en-GB" dirty="0"/>
              <a:t>How to react: you hear the evacuation alarm</a:t>
            </a:r>
          </a:p>
        </p:txBody>
      </p:sp>
      <p:sp>
        <p:nvSpPr>
          <p:cNvPr id="3" name="Title 2"/>
          <p:cNvSpPr>
            <a:spLocks noGrp="1"/>
          </p:cNvSpPr>
          <p:nvPr>
            <p:ph type="title"/>
          </p:nvPr>
        </p:nvSpPr>
        <p:spPr>
          <a:xfrm>
            <a:off x="468000" y="299357"/>
            <a:ext cx="7488000" cy="430887"/>
          </a:xfrm>
        </p:spPr>
        <p:txBody>
          <a:bodyPr/>
          <a:lstStyle/>
          <a:p>
            <a:r>
              <a:rPr lang="fr-CH" dirty="0"/>
              <a:t>Emergency</a:t>
            </a:r>
            <a:endParaRPr lang="en-GB" dirty="0"/>
          </a:p>
        </p:txBody>
      </p:sp>
      <p:grpSp>
        <p:nvGrpSpPr>
          <p:cNvPr id="284" name="Alarm 1"/>
          <p:cNvGrpSpPr/>
          <p:nvPr/>
        </p:nvGrpSpPr>
        <p:grpSpPr>
          <a:xfrm rot="5400000" flipH="1">
            <a:off x="567417" y="1677890"/>
            <a:ext cx="977936" cy="629423"/>
            <a:chOff x="1826034" y="3363259"/>
            <a:chExt cx="1751567" cy="1127350"/>
          </a:xfrm>
        </p:grpSpPr>
        <p:grpSp>
          <p:nvGrpSpPr>
            <p:cNvPr id="285" name="Group 284"/>
            <p:cNvGrpSpPr/>
            <p:nvPr/>
          </p:nvGrpSpPr>
          <p:grpSpPr>
            <a:xfrm>
              <a:off x="2252196" y="3590436"/>
              <a:ext cx="884553" cy="900173"/>
              <a:chOff x="6842183" y="3019269"/>
              <a:chExt cx="2327433" cy="2368531"/>
            </a:xfrm>
          </p:grpSpPr>
          <p:grpSp>
            <p:nvGrpSpPr>
              <p:cNvPr id="333" name="Group 332"/>
              <p:cNvGrpSpPr/>
              <p:nvPr/>
            </p:nvGrpSpPr>
            <p:grpSpPr>
              <a:xfrm>
                <a:off x="6842183" y="3775386"/>
                <a:ext cx="2327433" cy="1612414"/>
                <a:chOff x="4968849" y="4945991"/>
                <a:chExt cx="2327433" cy="1612414"/>
              </a:xfrm>
            </p:grpSpPr>
            <p:sp>
              <p:nvSpPr>
                <p:cNvPr id="345" name="Freeform 344"/>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Freeform 345"/>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9" name="Group 338"/>
              <p:cNvGrpSpPr/>
              <p:nvPr/>
            </p:nvGrpSpPr>
            <p:grpSpPr>
              <a:xfrm>
                <a:off x="7161816" y="3250761"/>
                <a:ext cx="1695424" cy="1874498"/>
                <a:chOff x="7163210" y="3168357"/>
                <a:chExt cx="1695424" cy="1874498"/>
              </a:xfrm>
            </p:grpSpPr>
            <p:sp>
              <p:nvSpPr>
                <p:cNvPr id="343" name="Freeform 342"/>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4" name="Freeform 343"/>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0" name="Group 339"/>
              <p:cNvGrpSpPr/>
              <p:nvPr/>
            </p:nvGrpSpPr>
            <p:grpSpPr>
              <a:xfrm>
                <a:off x="7399239" y="3019269"/>
                <a:ext cx="1221362" cy="585724"/>
                <a:chOff x="7374784" y="2968447"/>
                <a:chExt cx="1277168" cy="612486"/>
              </a:xfrm>
            </p:grpSpPr>
            <p:sp>
              <p:nvSpPr>
                <p:cNvPr id="341" name="Freeform 340"/>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2" name="Freeform 341"/>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86" name="Group 285"/>
            <p:cNvGrpSpPr>
              <a:grpSpLocks noChangeAspect="1"/>
            </p:cNvGrpSpPr>
            <p:nvPr/>
          </p:nvGrpSpPr>
          <p:grpSpPr>
            <a:xfrm flipH="1">
              <a:off x="1826034" y="3363259"/>
              <a:ext cx="717945" cy="1116000"/>
              <a:chOff x="2520238" y="2569979"/>
              <a:chExt cx="2455042" cy="3816197"/>
            </a:xfrm>
          </p:grpSpPr>
          <p:sp>
            <p:nvSpPr>
              <p:cNvPr id="291" name="Block Arc 290"/>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292" name="Block Arc 291"/>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31" name="Block Arc 330"/>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287" name="Group 286"/>
            <p:cNvGrpSpPr>
              <a:grpSpLocks noChangeAspect="1"/>
            </p:cNvGrpSpPr>
            <p:nvPr/>
          </p:nvGrpSpPr>
          <p:grpSpPr>
            <a:xfrm>
              <a:off x="2859656" y="3363259"/>
              <a:ext cx="717945" cy="1116000"/>
              <a:chOff x="2520238" y="2569979"/>
              <a:chExt cx="2455042" cy="3816197"/>
            </a:xfrm>
          </p:grpSpPr>
          <p:sp>
            <p:nvSpPr>
              <p:cNvPr id="288" name="Block Arc 287"/>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289" name="Block Arc 288"/>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290" name="Block Arc 289"/>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347" name="Alarm 2"/>
          <p:cNvGrpSpPr/>
          <p:nvPr/>
        </p:nvGrpSpPr>
        <p:grpSpPr>
          <a:xfrm rot="5400000" flipH="1">
            <a:off x="567417" y="1677890"/>
            <a:ext cx="977936" cy="629423"/>
            <a:chOff x="1826034" y="3363259"/>
            <a:chExt cx="1751567" cy="1127350"/>
          </a:xfrm>
          <a:effectLst>
            <a:glow rad="88900">
              <a:schemeClr val="accent5">
                <a:satMod val="175000"/>
                <a:alpha val="35000"/>
              </a:schemeClr>
            </a:glow>
          </a:effectLst>
        </p:grpSpPr>
        <p:grpSp>
          <p:nvGrpSpPr>
            <p:cNvPr id="348" name="Group 347"/>
            <p:cNvGrpSpPr/>
            <p:nvPr/>
          </p:nvGrpSpPr>
          <p:grpSpPr>
            <a:xfrm>
              <a:off x="2252196" y="3590436"/>
              <a:ext cx="884553" cy="900173"/>
              <a:chOff x="6842183" y="3019269"/>
              <a:chExt cx="2327433" cy="2368531"/>
            </a:xfrm>
          </p:grpSpPr>
          <p:grpSp>
            <p:nvGrpSpPr>
              <p:cNvPr id="357" name="Group 356"/>
              <p:cNvGrpSpPr/>
              <p:nvPr/>
            </p:nvGrpSpPr>
            <p:grpSpPr>
              <a:xfrm>
                <a:off x="6842183" y="3775386"/>
                <a:ext cx="2327433" cy="1612414"/>
                <a:chOff x="4968849" y="4945991"/>
                <a:chExt cx="2327433" cy="1612414"/>
              </a:xfrm>
            </p:grpSpPr>
            <p:sp>
              <p:nvSpPr>
                <p:cNvPr id="364" name="Freeform 363"/>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5" name="Freeform 364"/>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8" name="Group 357"/>
              <p:cNvGrpSpPr/>
              <p:nvPr/>
            </p:nvGrpSpPr>
            <p:grpSpPr>
              <a:xfrm>
                <a:off x="7161816" y="3250761"/>
                <a:ext cx="1695424" cy="1874498"/>
                <a:chOff x="7163210" y="3168357"/>
                <a:chExt cx="1695424" cy="1874498"/>
              </a:xfrm>
            </p:grpSpPr>
            <p:sp>
              <p:nvSpPr>
                <p:cNvPr id="362" name="Freeform 361"/>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3" name="Freeform 362"/>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9" name="Group 358"/>
              <p:cNvGrpSpPr/>
              <p:nvPr/>
            </p:nvGrpSpPr>
            <p:grpSpPr>
              <a:xfrm>
                <a:off x="7399239" y="3019269"/>
                <a:ext cx="1221362" cy="585724"/>
                <a:chOff x="7374784" y="2968447"/>
                <a:chExt cx="1277168" cy="612486"/>
              </a:xfrm>
            </p:grpSpPr>
            <p:sp>
              <p:nvSpPr>
                <p:cNvPr id="360" name="Freeform 359"/>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1" name="Freeform 360"/>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49" name="Group 348"/>
            <p:cNvGrpSpPr>
              <a:grpSpLocks noChangeAspect="1"/>
            </p:cNvGrpSpPr>
            <p:nvPr/>
          </p:nvGrpSpPr>
          <p:grpSpPr>
            <a:xfrm flipH="1">
              <a:off x="1826034" y="3363259"/>
              <a:ext cx="717945" cy="1116000"/>
              <a:chOff x="2520238" y="2569979"/>
              <a:chExt cx="2455042" cy="3816197"/>
            </a:xfrm>
          </p:grpSpPr>
          <p:sp>
            <p:nvSpPr>
              <p:cNvPr id="354" name="Block Arc 353"/>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55" name="Block Arc 354"/>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56" name="Block Arc 355"/>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350" name="Group 349"/>
            <p:cNvGrpSpPr>
              <a:grpSpLocks noChangeAspect="1"/>
            </p:cNvGrpSpPr>
            <p:nvPr/>
          </p:nvGrpSpPr>
          <p:grpSpPr>
            <a:xfrm>
              <a:off x="2859656" y="3363259"/>
              <a:ext cx="717945" cy="1116000"/>
              <a:chOff x="2520238" y="2569979"/>
              <a:chExt cx="2455042" cy="3816197"/>
            </a:xfrm>
          </p:grpSpPr>
          <p:sp>
            <p:nvSpPr>
              <p:cNvPr id="351" name="Block Arc 350"/>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52" name="Block Arc 351"/>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53" name="Block Arc 352"/>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366" name="Alarm 3"/>
          <p:cNvGrpSpPr/>
          <p:nvPr/>
        </p:nvGrpSpPr>
        <p:grpSpPr>
          <a:xfrm rot="5400000" flipH="1">
            <a:off x="567417" y="1677890"/>
            <a:ext cx="977936" cy="629423"/>
            <a:chOff x="1826034" y="3363259"/>
            <a:chExt cx="1751567" cy="1127350"/>
          </a:xfrm>
          <a:effectLst>
            <a:glow rad="165100">
              <a:schemeClr val="accent5">
                <a:satMod val="175000"/>
                <a:alpha val="41000"/>
              </a:schemeClr>
            </a:glow>
          </a:effectLst>
        </p:grpSpPr>
        <p:grpSp>
          <p:nvGrpSpPr>
            <p:cNvPr id="367" name="Group 366"/>
            <p:cNvGrpSpPr/>
            <p:nvPr/>
          </p:nvGrpSpPr>
          <p:grpSpPr>
            <a:xfrm>
              <a:off x="2252196" y="3590436"/>
              <a:ext cx="884553" cy="900173"/>
              <a:chOff x="6842183" y="3019269"/>
              <a:chExt cx="2327433" cy="2368531"/>
            </a:xfrm>
          </p:grpSpPr>
          <p:grpSp>
            <p:nvGrpSpPr>
              <p:cNvPr id="376" name="Group 375"/>
              <p:cNvGrpSpPr/>
              <p:nvPr/>
            </p:nvGrpSpPr>
            <p:grpSpPr>
              <a:xfrm>
                <a:off x="6842183" y="3775386"/>
                <a:ext cx="2327433" cy="1612414"/>
                <a:chOff x="4968849" y="4945991"/>
                <a:chExt cx="2327433" cy="1612414"/>
              </a:xfrm>
            </p:grpSpPr>
            <p:sp>
              <p:nvSpPr>
                <p:cNvPr id="383" name="Freeform 382"/>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4" name="Freeform 383"/>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7" name="Group 376"/>
              <p:cNvGrpSpPr/>
              <p:nvPr/>
            </p:nvGrpSpPr>
            <p:grpSpPr>
              <a:xfrm>
                <a:off x="7161816" y="3250761"/>
                <a:ext cx="1695424" cy="1874498"/>
                <a:chOff x="7163210" y="3168357"/>
                <a:chExt cx="1695424" cy="1874498"/>
              </a:xfrm>
            </p:grpSpPr>
            <p:sp>
              <p:nvSpPr>
                <p:cNvPr id="381" name="Freeform 380"/>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2" name="Freeform 381"/>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8" name="Group 377"/>
              <p:cNvGrpSpPr/>
              <p:nvPr/>
            </p:nvGrpSpPr>
            <p:grpSpPr>
              <a:xfrm>
                <a:off x="7399239" y="3019269"/>
                <a:ext cx="1221362" cy="585724"/>
                <a:chOff x="7374784" y="2968447"/>
                <a:chExt cx="1277168" cy="612486"/>
              </a:xfrm>
            </p:grpSpPr>
            <p:sp>
              <p:nvSpPr>
                <p:cNvPr id="379" name="Freeform 378"/>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0" name="Freeform 379"/>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68" name="Group 367"/>
            <p:cNvGrpSpPr>
              <a:grpSpLocks noChangeAspect="1"/>
            </p:cNvGrpSpPr>
            <p:nvPr/>
          </p:nvGrpSpPr>
          <p:grpSpPr>
            <a:xfrm flipH="1">
              <a:off x="1826034" y="3363259"/>
              <a:ext cx="717945" cy="1116000"/>
              <a:chOff x="2520238" y="2569979"/>
              <a:chExt cx="2455042" cy="3816197"/>
            </a:xfrm>
          </p:grpSpPr>
          <p:sp>
            <p:nvSpPr>
              <p:cNvPr id="373" name="Block Arc 372"/>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74" name="Block Arc 373"/>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75" name="Block Arc 374"/>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369" name="Group 368"/>
            <p:cNvGrpSpPr>
              <a:grpSpLocks noChangeAspect="1"/>
            </p:cNvGrpSpPr>
            <p:nvPr/>
          </p:nvGrpSpPr>
          <p:grpSpPr>
            <a:xfrm>
              <a:off x="2859656" y="3363259"/>
              <a:ext cx="717945" cy="1116000"/>
              <a:chOff x="2520238" y="2569979"/>
              <a:chExt cx="2455042" cy="3816197"/>
            </a:xfrm>
          </p:grpSpPr>
          <p:sp>
            <p:nvSpPr>
              <p:cNvPr id="370" name="Block Arc 369"/>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71" name="Block Arc 370"/>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72" name="Block Arc 371"/>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385" name="Alarm 4"/>
          <p:cNvGrpSpPr/>
          <p:nvPr/>
        </p:nvGrpSpPr>
        <p:grpSpPr>
          <a:xfrm rot="5400000" flipH="1">
            <a:off x="567417" y="1677890"/>
            <a:ext cx="977936" cy="629423"/>
            <a:chOff x="1826034" y="3363259"/>
            <a:chExt cx="1751567" cy="1127350"/>
          </a:xfrm>
          <a:effectLst>
            <a:glow rad="228600">
              <a:schemeClr val="accent5">
                <a:satMod val="175000"/>
                <a:alpha val="39000"/>
              </a:schemeClr>
            </a:glow>
          </a:effectLst>
        </p:grpSpPr>
        <p:grpSp>
          <p:nvGrpSpPr>
            <p:cNvPr id="386" name="Group 385"/>
            <p:cNvGrpSpPr/>
            <p:nvPr/>
          </p:nvGrpSpPr>
          <p:grpSpPr>
            <a:xfrm>
              <a:off x="2252196" y="3590436"/>
              <a:ext cx="884553" cy="900173"/>
              <a:chOff x="6842183" y="3019269"/>
              <a:chExt cx="2327433" cy="2368531"/>
            </a:xfrm>
          </p:grpSpPr>
          <p:grpSp>
            <p:nvGrpSpPr>
              <p:cNvPr id="395" name="Group 394"/>
              <p:cNvGrpSpPr/>
              <p:nvPr/>
            </p:nvGrpSpPr>
            <p:grpSpPr>
              <a:xfrm>
                <a:off x="6842183" y="3775386"/>
                <a:ext cx="2327433" cy="1612414"/>
                <a:chOff x="4968849" y="4945991"/>
                <a:chExt cx="2327433" cy="1612414"/>
              </a:xfrm>
            </p:grpSpPr>
            <p:sp>
              <p:nvSpPr>
                <p:cNvPr id="402" name="Freeform 401"/>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reeform 402"/>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6" name="Group 395"/>
              <p:cNvGrpSpPr/>
              <p:nvPr/>
            </p:nvGrpSpPr>
            <p:grpSpPr>
              <a:xfrm>
                <a:off x="7161816" y="3250761"/>
                <a:ext cx="1695424" cy="1874498"/>
                <a:chOff x="7163210" y="3168357"/>
                <a:chExt cx="1695424" cy="1874498"/>
              </a:xfrm>
            </p:grpSpPr>
            <p:sp>
              <p:nvSpPr>
                <p:cNvPr id="400" name="Freeform 399"/>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1" name="Freeform 400"/>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7" name="Group 396"/>
              <p:cNvGrpSpPr/>
              <p:nvPr/>
            </p:nvGrpSpPr>
            <p:grpSpPr>
              <a:xfrm>
                <a:off x="7399239" y="3019269"/>
                <a:ext cx="1221362" cy="585724"/>
                <a:chOff x="7374784" y="2968447"/>
                <a:chExt cx="1277168" cy="612486"/>
              </a:xfrm>
            </p:grpSpPr>
            <p:sp>
              <p:nvSpPr>
                <p:cNvPr id="398" name="Freeform 397"/>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9" name="Freeform 398"/>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87" name="Group 386"/>
            <p:cNvGrpSpPr>
              <a:grpSpLocks noChangeAspect="1"/>
            </p:cNvGrpSpPr>
            <p:nvPr/>
          </p:nvGrpSpPr>
          <p:grpSpPr>
            <a:xfrm flipH="1">
              <a:off x="1826034" y="3363259"/>
              <a:ext cx="717945" cy="1116000"/>
              <a:chOff x="2520238" y="2569979"/>
              <a:chExt cx="2455042" cy="3816197"/>
            </a:xfrm>
          </p:grpSpPr>
          <p:sp>
            <p:nvSpPr>
              <p:cNvPr id="392" name="Block Arc 391"/>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93" name="Block Arc 392"/>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94" name="Block Arc 393"/>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388" name="Group 387"/>
            <p:cNvGrpSpPr>
              <a:grpSpLocks noChangeAspect="1"/>
            </p:cNvGrpSpPr>
            <p:nvPr/>
          </p:nvGrpSpPr>
          <p:grpSpPr>
            <a:xfrm>
              <a:off x="2859656" y="3363259"/>
              <a:ext cx="717945" cy="1116000"/>
              <a:chOff x="2520238" y="2569979"/>
              <a:chExt cx="2455042" cy="3816197"/>
            </a:xfrm>
          </p:grpSpPr>
          <p:sp>
            <p:nvSpPr>
              <p:cNvPr id="389" name="Block Arc 388"/>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90" name="Block Arc 389"/>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391" name="Block Arc 390"/>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04" name="Alarm 2"/>
          <p:cNvGrpSpPr/>
          <p:nvPr/>
        </p:nvGrpSpPr>
        <p:grpSpPr>
          <a:xfrm rot="5400000" flipH="1">
            <a:off x="567417" y="1677890"/>
            <a:ext cx="977936" cy="629423"/>
            <a:chOff x="1826034" y="3363259"/>
            <a:chExt cx="1751567" cy="1127350"/>
          </a:xfrm>
          <a:effectLst>
            <a:glow rad="88900">
              <a:schemeClr val="accent5">
                <a:satMod val="175000"/>
                <a:alpha val="35000"/>
              </a:schemeClr>
            </a:glow>
          </a:effectLst>
        </p:grpSpPr>
        <p:grpSp>
          <p:nvGrpSpPr>
            <p:cNvPr id="405" name="Group 404"/>
            <p:cNvGrpSpPr/>
            <p:nvPr/>
          </p:nvGrpSpPr>
          <p:grpSpPr>
            <a:xfrm>
              <a:off x="2252196" y="3590436"/>
              <a:ext cx="884553" cy="900173"/>
              <a:chOff x="6842183" y="3019269"/>
              <a:chExt cx="2327433" cy="2368531"/>
            </a:xfrm>
          </p:grpSpPr>
          <p:grpSp>
            <p:nvGrpSpPr>
              <p:cNvPr id="414" name="Group 413"/>
              <p:cNvGrpSpPr/>
              <p:nvPr/>
            </p:nvGrpSpPr>
            <p:grpSpPr>
              <a:xfrm>
                <a:off x="6842183" y="3775386"/>
                <a:ext cx="2327433" cy="1612414"/>
                <a:chOff x="4968849" y="4945991"/>
                <a:chExt cx="2327433" cy="1612414"/>
              </a:xfrm>
            </p:grpSpPr>
            <p:sp>
              <p:nvSpPr>
                <p:cNvPr id="421" name="Freeform 420"/>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2" name="Freeform 421"/>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15" name="Group 414"/>
              <p:cNvGrpSpPr/>
              <p:nvPr/>
            </p:nvGrpSpPr>
            <p:grpSpPr>
              <a:xfrm>
                <a:off x="7161816" y="3250761"/>
                <a:ext cx="1695424" cy="1874498"/>
                <a:chOff x="7163210" y="3168357"/>
                <a:chExt cx="1695424" cy="1874498"/>
              </a:xfrm>
            </p:grpSpPr>
            <p:sp>
              <p:nvSpPr>
                <p:cNvPr id="419" name="Freeform 418"/>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Freeform 419"/>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16" name="Group 415"/>
              <p:cNvGrpSpPr/>
              <p:nvPr/>
            </p:nvGrpSpPr>
            <p:grpSpPr>
              <a:xfrm>
                <a:off x="7399239" y="3019269"/>
                <a:ext cx="1221362" cy="585724"/>
                <a:chOff x="7374784" y="2968447"/>
                <a:chExt cx="1277168" cy="612486"/>
              </a:xfrm>
            </p:grpSpPr>
            <p:sp>
              <p:nvSpPr>
                <p:cNvPr id="417" name="Freeform 416"/>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reeform 417"/>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06" name="Group 405"/>
            <p:cNvGrpSpPr>
              <a:grpSpLocks noChangeAspect="1"/>
            </p:cNvGrpSpPr>
            <p:nvPr/>
          </p:nvGrpSpPr>
          <p:grpSpPr>
            <a:xfrm flipH="1">
              <a:off x="1826034" y="3363259"/>
              <a:ext cx="717945" cy="1116000"/>
              <a:chOff x="2520238" y="2569979"/>
              <a:chExt cx="2455042" cy="3816197"/>
            </a:xfrm>
          </p:grpSpPr>
          <p:sp>
            <p:nvSpPr>
              <p:cNvPr id="411" name="Block Arc 410"/>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12" name="Block Arc 411"/>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13" name="Block Arc 412"/>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07" name="Group 406"/>
            <p:cNvGrpSpPr>
              <a:grpSpLocks noChangeAspect="1"/>
            </p:cNvGrpSpPr>
            <p:nvPr/>
          </p:nvGrpSpPr>
          <p:grpSpPr>
            <a:xfrm>
              <a:off x="2859656" y="3363259"/>
              <a:ext cx="717945" cy="1116000"/>
              <a:chOff x="2520238" y="2569979"/>
              <a:chExt cx="2455042" cy="3816197"/>
            </a:xfrm>
          </p:grpSpPr>
          <p:sp>
            <p:nvSpPr>
              <p:cNvPr id="408" name="Block Arc 407"/>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09" name="Block Arc 408"/>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10" name="Block Arc 409"/>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23" name="Alarm 3"/>
          <p:cNvGrpSpPr/>
          <p:nvPr/>
        </p:nvGrpSpPr>
        <p:grpSpPr>
          <a:xfrm rot="5400000" flipH="1">
            <a:off x="567417" y="1677890"/>
            <a:ext cx="977936" cy="629423"/>
            <a:chOff x="1826034" y="3363259"/>
            <a:chExt cx="1751567" cy="1127350"/>
          </a:xfrm>
          <a:effectLst>
            <a:glow rad="165100">
              <a:schemeClr val="accent5">
                <a:satMod val="175000"/>
                <a:alpha val="41000"/>
              </a:schemeClr>
            </a:glow>
          </a:effectLst>
        </p:grpSpPr>
        <p:grpSp>
          <p:nvGrpSpPr>
            <p:cNvPr id="424" name="Group 423"/>
            <p:cNvGrpSpPr/>
            <p:nvPr/>
          </p:nvGrpSpPr>
          <p:grpSpPr>
            <a:xfrm>
              <a:off x="2252196" y="3590436"/>
              <a:ext cx="884553" cy="900173"/>
              <a:chOff x="6842183" y="3019269"/>
              <a:chExt cx="2327433" cy="2368531"/>
            </a:xfrm>
          </p:grpSpPr>
          <p:grpSp>
            <p:nvGrpSpPr>
              <p:cNvPr id="433" name="Group 432"/>
              <p:cNvGrpSpPr/>
              <p:nvPr/>
            </p:nvGrpSpPr>
            <p:grpSpPr>
              <a:xfrm>
                <a:off x="6842183" y="3775386"/>
                <a:ext cx="2327433" cy="1612414"/>
                <a:chOff x="4968849" y="4945991"/>
                <a:chExt cx="2327433" cy="1612414"/>
              </a:xfrm>
            </p:grpSpPr>
            <p:sp>
              <p:nvSpPr>
                <p:cNvPr id="440" name="Freeform 439"/>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1" name="Freeform 440"/>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4" name="Group 433"/>
              <p:cNvGrpSpPr/>
              <p:nvPr/>
            </p:nvGrpSpPr>
            <p:grpSpPr>
              <a:xfrm>
                <a:off x="7161816" y="3250761"/>
                <a:ext cx="1695424" cy="1874498"/>
                <a:chOff x="7163210" y="3168357"/>
                <a:chExt cx="1695424" cy="1874498"/>
              </a:xfrm>
            </p:grpSpPr>
            <p:sp>
              <p:nvSpPr>
                <p:cNvPr id="438" name="Freeform 437"/>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9" name="Freeform 438"/>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5" name="Group 434"/>
              <p:cNvGrpSpPr/>
              <p:nvPr/>
            </p:nvGrpSpPr>
            <p:grpSpPr>
              <a:xfrm>
                <a:off x="7399239" y="3019269"/>
                <a:ext cx="1221362" cy="585724"/>
                <a:chOff x="7374784" y="2968447"/>
                <a:chExt cx="1277168" cy="612486"/>
              </a:xfrm>
            </p:grpSpPr>
            <p:sp>
              <p:nvSpPr>
                <p:cNvPr id="436" name="Freeform 435"/>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7" name="Freeform 436"/>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25" name="Group 424"/>
            <p:cNvGrpSpPr>
              <a:grpSpLocks noChangeAspect="1"/>
            </p:cNvGrpSpPr>
            <p:nvPr/>
          </p:nvGrpSpPr>
          <p:grpSpPr>
            <a:xfrm flipH="1">
              <a:off x="1826034" y="3363259"/>
              <a:ext cx="717945" cy="1116000"/>
              <a:chOff x="2520238" y="2569979"/>
              <a:chExt cx="2455042" cy="3816197"/>
            </a:xfrm>
          </p:grpSpPr>
          <p:sp>
            <p:nvSpPr>
              <p:cNvPr id="430" name="Block Arc 429"/>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31" name="Block Arc 430"/>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32" name="Block Arc 431"/>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26" name="Group 425"/>
            <p:cNvGrpSpPr>
              <a:grpSpLocks noChangeAspect="1"/>
            </p:cNvGrpSpPr>
            <p:nvPr/>
          </p:nvGrpSpPr>
          <p:grpSpPr>
            <a:xfrm>
              <a:off x="2859656" y="3363259"/>
              <a:ext cx="717945" cy="1116000"/>
              <a:chOff x="2520238" y="2569979"/>
              <a:chExt cx="2455042" cy="3816197"/>
            </a:xfrm>
          </p:grpSpPr>
          <p:sp>
            <p:nvSpPr>
              <p:cNvPr id="427" name="Block Arc 426"/>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28" name="Block Arc 427"/>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29" name="Block Arc 428"/>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42" name="Alarm 4"/>
          <p:cNvGrpSpPr/>
          <p:nvPr/>
        </p:nvGrpSpPr>
        <p:grpSpPr>
          <a:xfrm rot="5400000" flipH="1">
            <a:off x="567417" y="1677890"/>
            <a:ext cx="977936" cy="629423"/>
            <a:chOff x="1826034" y="3363259"/>
            <a:chExt cx="1751567" cy="1127350"/>
          </a:xfrm>
          <a:effectLst>
            <a:glow rad="228600">
              <a:schemeClr val="accent5">
                <a:satMod val="175000"/>
                <a:alpha val="39000"/>
              </a:schemeClr>
            </a:glow>
          </a:effectLst>
        </p:grpSpPr>
        <p:grpSp>
          <p:nvGrpSpPr>
            <p:cNvPr id="443" name="Group 442"/>
            <p:cNvGrpSpPr/>
            <p:nvPr/>
          </p:nvGrpSpPr>
          <p:grpSpPr>
            <a:xfrm>
              <a:off x="2252196" y="3590436"/>
              <a:ext cx="884553" cy="900173"/>
              <a:chOff x="6842183" y="3019269"/>
              <a:chExt cx="2327433" cy="2368531"/>
            </a:xfrm>
          </p:grpSpPr>
          <p:grpSp>
            <p:nvGrpSpPr>
              <p:cNvPr id="452" name="Group 451"/>
              <p:cNvGrpSpPr/>
              <p:nvPr/>
            </p:nvGrpSpPr>
            <p:grpSpPr>
              <a:xfrm>
                <a:off x="6842183" y="3775386"/>
                <a:ext cx="2327433" cy="1612414"/>
                <a:chOff x="4968849" y="4945991"/>
                <a:chExt cx="2327433" cy="1612414"/>
              </a:xfrm>
            </p:grpSpPr>
            <p:sp>
              <p:nvSpPr>
                <p:cNvPr id="459" name="Freeform 458"/>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Freeform 459"/>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53" name="Group 452"/>
              <p:cNvGrpSpPr/>
              <p:nvPr/>
            </p:nvGrpSpPr>
            <p:grpSpPr>
              <a:xfrm>
                <a:off x="7161816" y="3250761"/>
                <a:ext cx="1695424" cy="1874498"/>
                <a:chOff x="7163210" y="3168357"/>
                <a:chExt cx="1695424" cy="1874498"/>
              </a:xfrm>
            </p:grpSpPr>
            <p:sp>
              <p:nvSpPr>
                <p:cNvPr id="457" name="Freeform 456"/>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8" name="Freeform 457"/>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54" name="Group 453"/>
              <p:cNvGrpSpPr/>
              <p:nvPr/>
            </p:nvGrpSpPr>
            <p:grpSpPr>
              <a:xfrm>
                <a:off x="7399239" y="3019269"/>
                <a:ext cx="1221362" cy="585724"/>
                <a:chOff x="7374784" y="2968447"/>
                <a:chExt cx="1277168" cy="612486"/>
              </a:xfrm>
            </p:grpSpPr>
            <p:sp>
              <p:nvSpPr>
                <p:cNvPr id="455" name="Freeform 454"/>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6" name="Freeform 455"/>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44" name="Group 443"/>
            <p:cNvGrpSpPr>
              <a:grpSpLocks noChangeAspect="1"/>
            </p:cNvGrpSpPr>
            <p:nvPr/>
          </p:nvGrpSpPr>
          <p:grpSpPr>
            <a:xfrm flipH="1">
              <a:off x="1826034" y="3363259"/>
              <a:ext cx="717945" cy="1116000"/>
              <a:chOff x="2520238" y="2569979"/>
              <a:chExt cx="2455042" cy="3816197"/>
            </a:xfrm>
          </p:grpSpPr>
          <p:sp>
            <p:nvSpPr>
              <p:cNvPr id="449" name="Block Arc 448"/>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50" name="Block Arc 449"/>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51" name="Block Arc 450"/>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45" name="Group 444"/>
            <p:cNvGrpSpPr>
              <a:grpSpLocks noChangeAspect="1"/>
            </p:cNvGrpSpPr>
            <p:nvPr/>
          </p:nvGrpSpPr>
          <p:grpSpPr>
            <a:xfrm>
              <a:off x="2859656" y="3363259"/>
              <a:ext cx="717945" cy="1116000"/>
              <a:chOff x="2520238" y="2569979"/>
              <a:chExt cx="2455042" cy="3816197"/>
            </a:xfrm>
          </p:grpSpPr>
          <p:sp>
            <p:nvSpPr>
              <p:cNvPr id="446" name="Block Arc 445"/>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47" name="Block Arc 446"/>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48" name="Block Arc 447"/>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61" name="Alarm 2"/>
          <p:cNvGrpSpPr/>
          <p:nvPr/>
        </p:nvGrpSpPr>
        <p:grpSpPr>
          <a:xfrm rot="5400000" flipH="1">
            <a:off x="567417" y="1677890"/>
            <a:ext cx="977936" cy="629423"/>
            <a:chOff x="1826034" y="3363259"/>
            <a:chExt cx="1751567" cy="1127350"/>
          </a:xfrm>
          <a:effectLst>
            <a:glow rad="88900">
              <a:schemeClr val="accent5">
                <a:satMod val="175000"/>
                <a:alpha val="35000"/>
              </a:schemeClr>
            </a:glow>
          </a:effectLst>
        </p:grpSpPr>
        <p:grpSp>
          <p:nvGrpSpPr>
            <p:cNvPr id="462" name="Group 461"/>
            <p:cNvGrpSpPr/>
            <p:nvPr/>
          </p:nvGrpSpPr>
          <p:grpSpPr>
            <a:xfrm>
              <a:off x="2252196" y="3590436"/>
              <a:ext cx="884553" cy="900173"/>
              <a:chOff x="6842183" y="3019269"/>
              <a:chExt cx="2327433" cy="2368531"/>
            </a:xfrm>
          </p:grpSpPr>
          <p:grpSp>
            <p:nvGrpSpPr>
              <p:cNvPr id="471" name="Group 470"/>
              <p:cNvGrpSpPr/>
              <p:nvPr/>
            </p:nvGrpSpPr>
            <p:grpSpPr>
              <a:xfrm>
                <a:off x="6842183" y="3775386"/>
                <a:ext cx="2327433" cy="1612414"/>
                <a:chOff x="4968849" y="4945991"/>
                <a:chExt cx="2327433" cy="1612414"/>
              </a:xfrm>
            </p:grpSpPr>
            <p:sp>
              <p:nvSpPr>
                <p:cNvPr id="478" name="Freeform 477"/>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9" name="Freeform 478"/>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72" name="Group 471"/>
              <p:cNvGrpSpPr/>
              <p:nvPr/>
            </p:nvGrpSpPr>
            <p:grpSpPr>
              <a:xfrm>
                <a:off x="7161816" y="3250761"/>
                <a:ext cx="1695424" cy="1874498"/>
                <a:chOff x="7163210" y="3168357"/>
                <a:chExt cx="1695424" cy="1874498"/>
              </a:xfrm>
            </p:grpSpPr>
            <p:sp>
              <p:nvSpPr>
                <p:cNvPr id="476" name="Freeform 475"/>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7" name="Freeform 476"/>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73" name="Group 472"/>
              <p:cNvGrpSpPr/>
              <p:nvPr/>
            </p:nvGrpSpPr>
            <p:grpSpPr>
              <a:xfrm>
                <a:off x="7399239" y="3019269"/>
                <a:ext cx="1221362" cy="585724"/>
                <a:chOff x="7374784" y="2968447"/>
                <a:chExt cx="1277168" cy="612486"/>
              </a:xfrm>
            </p:grpSpPr>
            <p:sp>
              <p:nvSpPr>
                <p:cNvPr id="474" name="Freeform 473"/>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5" name="Freeform 474"/>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63" name="Group 462"/>
            <p:cNvGrpSpPr>
              <a:grpSpLocks noChangeAspect="1"/>
            </p:cNvGrpSpPr>
            <p:nvPr/>
          </p:nvGrpSpPr>
          <p:grpSpPr>
            <a:xfrm flipH="1">
              <a:off x="1826034" y="3363259"/>
              <a:ext cx="717945" cy="1116000"/>
              <a:chOff x="2520238" y="2569979"/>
              <a:chExt cx="2455042" cy="3816197"/>
            </a:xfrm>
          </p:grpSpPr>
          <p:sp>
            <p:nvSpPr>
              <p:cNvPr id="468" name="Block Arc 467"/>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69" name="Block Arc 468"/>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70" name="Block Arc 469"/>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64" name="Group 463"/>
            <p:cNvGrpSpPr>
              <a:grpSpLocks noChangeAspect="1"/>
            </p:cNvGrpSpPr>
            <p:nvPr/>
          </p:nvGrpSpPr>
          <p:grpSpPr>
            <a:xfrm>
              <a:off x="2859656" y="3363259"/>
              <a:ext cx="717945" cy="1116000"/>
              <a:chOff x="2520238" y="2569979"/>
              <a:chExt cx="2455042" cy="3816197"/>
            </a:xfrm>
          </p:grpSpPr>
          <p:sp>
            <p:nvSpPr>
              <p:cNvPr id="465" name="Block Arc 464"/>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66" name="Block Arc 465"/>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67" name="Block Arc 466"/>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80" name="Alarm 3"/>
          <p:cNvGrpSpPr/>
          <p:nvPr/>
        </p:nvGrpSpPr>
        <p:grpSpPr>
          <a:xfrm rot="5400000" flipH="1">
            <a:off x="567417" y="1677890"/>
            <a:ext cx="977936" cy="629423"/>
            <a:chOff x="1826034" y="3363259"/>
            <a:chExt cx="1751567" cy="1127350"/>
          </a:xfrm>
          <a:effectLst>
            <a:glow rad="165100">
              <a:schemeClr val="accent5">
                <a:satMod val="175000"/>
                <a:alpha val="41000"/>
              </a:schemeClr>
            </a:glow>
          </a:effectLst>
        </p:grpSpPr>
        <p:grpSp>
          <p:nvGrpSpPr>
            <p:cNvPr id="481" name="Group 480"/>
            <p:cNvGrpSpPr/>
            <p:nvPr/>
          </p:nvGrpSpPr>
          <p:grpSpPr>
            <a:xfrm>
              <a:off x="2252196" y="3590436"/>
              <a:ext cx="884553" cy="900173"/>
              <a:chOff x="6842183" y="3019269"/>
              <a:chExt cx="2327433" cy="2368531"/>
            </a:xfrm>
          </p:grpSpPr>
          <p:grpSp>
            <p:nvGrpSpPr>
              <p:cNvPr id="490" name="Group 489"/>
              <p:cNvGrpSpPr/>
              <p:nvPr/>
            </p:nvGrpSpPr>
            <p:grpSpPr>
              <a:xfrm>
                <a:off x="6842183" y="3775386"/>
                <a:ext cx="2327433" cy="1612414"/>
                <a:chOff x="4968849" y="4945991"/>
                <a:chExt cx="2327433" cy="1612414"/>
              </a:xfrm>
            </p:grpSpPr>
            <p:sp>
              <p:nvSpPr>
                <p:cNvPr id="497" name="Freeform 496"/>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8" name="Freeform 497"/>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91" name="Group 490"/>
              <p:cNvGrpSpPr/>
              <p:nvPr/>
            </p:nvGrpSpPr>
            <p:grpSpPr>
              <a:xfrm>
                <a:off x="7161816" y="3250761"/>
                <a:ext cx="1695424" cy="1874498"/>
                <a:chOff x="7163210" y="3168357"/>
                <a:chExt cx="1695424" cy="1874498"/>
              </a:xfrm>
            </p:grpSpPr>
            <p:sp>
              <p:nvSpPr>
                <p:cNvPr id="495" name="Freeform 494"/>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6" name="Freeform 495"/>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92" name="Group 491"/>
              <p:cNvGrpSpPr/>
              <p:nvPr/>
            </p:nvGrpSpPr>
            <p:grpSpPr>
              <a:xfrm>
                <a:off x="7399239" y="3019269"/>
                <a:ext cx="1221362" cy="585724"/>
                <a:chOff x="7374784" y="2968447"/>
                <a:chExt cx="1277168" cy="612486"/>
              </a:xfrm>
            </p:grpSpPr>
            <p:sp>
              <p:nvSpPr>
                <p:cNvPr id="493" name="Freeform 492"/>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4" name="Freeform 493"/>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82" name="Group 481"/>
            <p:cNvGrpSpPr>
              <a:grpSpLocks noChangeAspect="1"/>
            </p:cNvGrpSpPr>
            <p:nvPr/>
          </p:nvGrpSpPr>
          <p:grpSpPr>
            <a:xfrm flipH="1">
              <a:off x="1826034" y="3363259"/>
              <a:ext cx="717945" cy="1116000"/>
              <a:chOff x="2520238" y="2569979"/>
              <a:chExt cx="2455042" cy="3816197"/>
            </a:xfrm>
          </p:grpSpPr>
          <p:sp>
            <p:nvSpPr>
              <p:cNvPr id="487" name="Block Arc 486"/>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88" name="Block Arc 487"/>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89" name="Block Arc 488"/>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483" name="Group 482"/>
            <p:cNvGrpSpPr>
              <a:grpSpLocks noChangeAspect="1"/>
            </p:cNvGrpSpPr>
            <p:nvPr/>
          </p:nvGrpSpPr>
          <p:grpSpPr>
            <a:xfrm>
              <a:off x="2859656" y="3363259"/>
              <a:ext cx="717945" cy="1116000"/>
              <a:chOff x="2520238" y="2569979"/>
              <a:chExt cx="2455042" cy="3816197"/>
            </a:xfrm>
          </p:grpSpPr>
          <p:sp>
            <p:nvSpPr>
              <p:cNvPr id="484" name="Block Arc 483"/>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85" name="Block Arc 484"/>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486" name="Block Arc 485"/>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499" name="Alarm 4"/>
          <p:cNvGrpSpPr/>
          <p:nvPr/>
        </p:nvGrpSpPr>
        <p:grpSpPr>
          <a:xfrm rot="5400000" flipH="1">
            <a:off x="567416" y="1677889"/>
            <a:ext cx="977938" cy="629424"/>
            <a:chOff x="1826034" y="3363259"/>
            <a:chExt cx="1751567" cy="1127350"/>
          </a:xfrm>
          <a:effectLst>
            <a:glow rad="228600">
              <a:schemeClr val="accent5">
                <a:satMod val="175000"/>
                <a:alpha val="39000"/>
              </a:schemeClr>
            </a:glow>
          </a:effectLst>
        </p:grpSpPr>
        <p:grpSp>
          <p:nvGrpSpPr>
            <p:cNvPr id="500" name="Group 499"/>
            <p:cNvGrpSpPr/>
            <p:nvPr/>
          </p:nvGrpSpPr>
          <p:grpSpPr>
            <a:xfrm>
              <a:off x="2252196" y="3590436"/>
              <a:ext cx="884553" cy="900173"/>
              <a:chOff x="6842183" y="3019269"/>
              <a:chExt cx="2327433" cy="2368531"/>
            </a:xfrm>
          </p:grpSpPr>
          <p:grpSp>
            <p:nvGrpSpPr>
              <p:cNvPr id="509" name="Group 508"/>
              <p:cNvGrpSpPr/>
              <p:nvPr/>
            </p:nvGrpSpPr>
            <p:grpSpPr>
              <a:xfrm>
                <a:off x="6842183" y="3775386"/>
                <a:ext cx="2327433" cy="1612414"/>
                <a:chOff x="4968849" y="4945991"/>
                <a:chExt cx="2327433" cy="1612414"/>
              </a:xfrm>
            </p:grpSpPr>
            <p:sp>
              <p:nvSpPr>
                <p:cNvPr id="516" name="Freeform 515"/>
                <p:cNvSpPr/>
                <p:nvPr/>
              </p:nvSpPr>
              <p:spPr>
                <a:xfrm>
                  <a:off x="4968849"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FA2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7" name="Freeform 516"/>
                <p:cNvSpPr/>
                <p:nvPr/>
              </p:nvSpPr>
              <p:spPr>
                <a:xfrm flipH="1">
                  <a:off x="6114043" y="4945991"/>
                  <a:ext cx="1182239" cy="1612414"/>
                </a:xfrm>
                <a:custGeom>
                  <a:avLst/>
                  <a:gdLst>
                    <a:gd name="connsiteX0" fmla="*/ 1182239 w 1182239"/>
                    <a:gd name="connsiteY0" fmla="*/ 0 h 1612414"/>
                    <a:gd name="connsiteX1" fmla="*/ 1182239 w 1182239"/>
                    <a:gd name="connsiteY1" fmla="*/ 1612414 h 1612414"/>
                    <a:gd name="connsiteX2" fmla="*/ 1061363 w 1182239"/>
                    <a:gd name="connsiteY2" fmla="*/ 1608251 h 1612414"/>
                    <a:gd name="connsiteX3" fmla="*/ 0 w 1182239"/>
                    <a:gd name="connsiteY3" fmla="*/ 806207 h 1612414"/>
                    <a:gd name="connsiteX4" fmla="*/ 1061363 w 1182239"/>
                    <a:gd name="connsiteY4" fmla="*/ 4162 h 1612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239" h="1612414">
                      <a:moveTo>
                        <a:pt x="1182239" y="0"/>
                      </a:moveTo>
                      <a:lnTo>
                        <a:pt x="1182239" y="1612414"/>
                      </a:lnTo>
                      <a:lnTo>
                        <a:pt x="1061363" y="1608251"/>
                      </a:lnTo>
                      <a:cubicBezTo>
                        <a:pt x="465211" y="1566966"/>
                        <a:pt x="0" y="1223634"/>
                        <a:pt x="0" y="806207"/>
                      </a:cubicBezTo>
                      <a:cubicBezTo>
                        <a:pt x="0" y="388779"/>
                        <a:pt x="465211" y="45448"/>
                        <a:pt x="1061363" y="4162"/>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0" name="Group 509"/>
              <p:cNvGrpSpPr/>
              <p:nvPr/>
            </p:nvGrpSpPr>
            <p:grpSpPr>
              <a:xfrm>
                <a:off x="7161816" y="3250761"/>
                <a:ext cx="1695424" cy="1874498"/>
                <a:chOff x="7163210" y="3168357"/>
                <a:chExt cx="1695424" cy="1874498"/>
              </a:xfrm>
            </p:grpSpPr>
            <p:sp>
              <p:nvSpPr>
                <p:cNvPr id="514" name="Freeform 513"/>
                <p:cNvSpPr/>
                <p:nvPr/>
              </p:nvSpPr>
              <p:spPr>
                <a:xfrm>
                  <a:off x="7163210" y="3168357"/>
                  <a:ext cx="863407"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D9052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Freeform 514"/>
                <p:cNvSpPr/>
                <p:nvPr/>
              </p:nvSpPr>
              <p:spPr>
                <a:xfrm flipH="1">
                  <a:off x="7995228" y="3168357"/>
                  <a:ext cx="863406" cy="1874498"/>
                </a:xfrm>
                <a:custGeom>
                  <a:avLst/>
                  <a:gdLst>
                    <a:gd name="connsiteX0" fmla="*/ 247473 w 863407"/>
                    <a:gd name="connsiteY0" fmla="*/ 0 h 1874498"/>
                    <a:gd name="connsiteX1" fmla="*/ 764847 w 863407"/>
                    <a:gd name="connsiteY1" fmla="*/ 0 h 1874498"/>
                    <a:gd name="connsiteX2" fmla="*/ 863407 w 863407"/>
                    <a:gd name="connsiteY2" fmla="*/ 0 h 1874498"/>
                    <a:gd name="connsiteX3" fmla="*/ 863407 w 863407"/>
                    <a:gd name="connsiteY3" fmla="*/ 1874498 h 1874498"/>
                    <a:gd name="connsiteX4" fmla="*/ 0 w 863407"/>
                    <a:gd name="connsiteY4" fmla="*/ 1357163 h 1874498"/>
                    <a:gd name="connsiteX5" fmla="*/ 247473 w 863407"/>
                    <a:gd name="connsiteY5" fmla="*/ 0 h 187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3407" h="1874498">
                      <a:moveTo>
                        <a:pt x="247473" y="0"/>
                      </a:moveTo>
                      <a:cubicBezTo>
                        <a:pt x="247473" y="0"/>
                        <a:pt x="247473" y="0"/>
                        <a:pt x="764847" y="0"/>
                      </a:cubicBezTo>
                      <a:lnTo>
                        <a:pt x="863407" y="0"/>
                      </a:lnTo>
                      <a:lnTo>
                        <a:pt x="863407" y="1874498"/>
                      </a:lnTo>
                      <a:cubicBezTo>
                        <a:pt x="384958" y="1874498"/>
                        <a:pt x="0" y="1639346"/>
                        <a:pt x="0" y="1357163"/>
                      </a:cubicBezTo>
                      <a:cubicBezTo>
                        <a:pt x="0" y="1303414"/>
                        <a:pt x="247473" y="0"/>
                        <a:pt x="247473" y="0"/>
                      </a:cubicBezTo>
                      <a:close/>
                    </a:path>
                  </a:pathLst>
                </a:custGeom>
                <a:solidFill>
                  <a:srgbClr val="9103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1" name="Group 510"/>
              <p:cNvGrpSpPr/>
              <p:nvPr/>
            </p:nvGrpSpPr>
            <p:grpSpPr>
              <a:xfrm>
                <a:off x="7399239" y="3019269"/>
                <a:ext cx="1221362" cy="585724"/>
                <a:chOff x="7374784" y="2968447"/>
                <a:chExt cx="1277168" cy="612486"/>
              </a:xfrm>
            </p:grpSpPr>
            <p:sp>
              <p:nvSpPr>
                <p:cNvPr id="512" name="Freeform 511"/>
                <p:cNvSpPr/>
                <p:nvPr/>
              </p:nvSpPr>
              <p:spPr>
                <a:xfrm>
                  <a:off x="7374784"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3" name="Freeform 512"/>
                <p:cNvSpPr/>
                <p:nvPr/>
              </p:nvSpPr>
              <p:spPr>
                <a:xfrm flipH="1">
                  <a:off x="7996308" y="2968447"/>
                  <a:ext cx="655644" cy="612486"/>
                </a:xfrm>
                <a:custGeom>
                  <a:avLst/>
                  <a:gdLst>
                    <a:gd name="connsiteX0" fmla="*/ 609737 w 655644"/>
                    <a:gd name="connsiteY0" fmla="*/ 0 h 612486"/>
                    <a:gd name="connsiteX1" fmla="*/ 655644 w 655644"/>
                    <a:gd name="connsiteY1" fmla="*/ 2324 h 612486"/>
                    <a:gd name="connsiteX2" fmla="*/ 655644 w 655644"/>
                    <a:gd name="connsiteY2" fmla="*/ 610161 h 612486"/>
                    <a:gd name="connsiteX3" fmla="*/ 609737 w 655644"/>
                    <a:gd name="connsiteY3" fmla="*/ 612486 h 612486"/>
                    <a:gd name="connsiteX4" fmla="*/ 0 w 655644"/>
                    <a:gd name="connsiteY4" fmla="*/ 306243 h 612486"/>
                    <a:gd name="connsiteX5" fmla="*/ 609737 w 655644"/>
                    <a:gd name="connsiteY5" fmla="*/ 0 h 61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644" h="612486">
                      <a:moveTo>
                        <a:pt x="609737" y="0"/>
                      </a:moveTo>
                      <a:lnTo>
                        <a:pt x="655644" y="2324"/>
                      </a:lnTo>
                      <a:lnTo>
                        <a:pt x="655644" y="610161"/>
                      </a:lnTo>
                      <a:lnTo>
                        <a:pt x="609737" y="612486"/>
                      </a:lnTo>
                      <a:cubicBezTo>
                        <a:pt x="272989" y="612486"/>
                        <a:pt x="0" y="475376"/>
                        <a:pt x="0" y="306243"/>
                      </a:cubicBezTo>
                      <a:cubicBezTo>
                        <a:pt x="0" y="137110"/>
                        <a:pt x="272989" y="0"/>
                        <a:pt x="609737" y="0"/>
                      </a:cubicBez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01" name="Group 500"/>
            <p:cNvGrpSpPr>
              <a:grpSpLocks noChangeAspect="1"/>
            </p:cNvGrpSpPr>
            <p:nvPr/>
          </p:nvGrpSpPr>
          <p:grpSpPr>
            <a:xfrm flipH="1">
              <a:off x="1826034" y="3363259"/>
              <a:ext cx="717945" cy="1116000"/>
              <a:chOff x="2520238" y="2569979"/>
              <a:chExt cx="2455042" cy="3816197"/>
            </a:xfrm>
          </p:grpSpPr>
          <p:sp>
            <p:nvSpPr>
              <p:cNvPr id="506" name="Block Arc 505"/>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07" name="Block Arc 506"/>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08" name="Block Arc 507"/>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nvGrpSpPr>
            <p:cNvPr id="502" name="Group 501"/>
            <p:cNvGrpSpPr>
              <a:grpSpLocks noChangeAspect="1"/>
            </p:cNvGrpSpPr>
            <p:nvPr/>
          </p:nvGrpSpPr>
          <p:grpSpPr>
            <a:xfrm>
              <a:off x="2859656" y="3363259"/>
              <a:ext cx="717945" cy="1116000"/>
              <a:chOff x="2520238" y="2569979"/>
              <a:chExt cx="2455042" cy="3816197"/>
            </a:xfrm>
          </p:grpSpPr>
          <p:sp>
            <p:nvSpPr>
              <p:cNvPr id="503" name="Block Arc 502"/>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04" name="Block Arc 503"/>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sp>
            <p:nvSpPr>
              <p:cNvPr id="505" name="Block Arc 504"/>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tx1"/>
                  </a:solidFill>
                </a:endParaRPr>
              </a:p>
            </p:txBody>
          </p:sp>
        </p:grpSp>
      </p:grpSp>
      <p:grpSp>
        <p:nvGrpSpPr>
          <p:cNvPr id="518" name="Cloud"/>
          <p:cNvGrpSpPr/>
          <p:nvPr/>
        </p:nvGrpSpPr>
        <p:grpSpPr>
          <a:xfrm>
            <a:off x="-789683" y="3443721"/>
            <a:ext cx="3001503" cy="3135259"/>
            <a:chOff x="3598596" y="-121150"/>
            <a:chExt cx="3900197" cy="4074001"/>
          </a:xfrm>
        </p:grpSpPr>
        <p:sp>
          <p:nvSpPr>
            <p:cNvPr id="519" name="Freeform 43"/>
            <p:cNvSpPr>
              <a:spLocks/>
            </p:cNvSpPr>
            <p:nvPr/>
          </p:nvSpPr>
          <p:spPr bwMode="auto">
            <a:xfrm rot="18343790">
              <a:off x="3511694" y="-34248"/>
              <a:ext cx="4074001" cy="3900197"/>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schemeClr>
                </a:gs>
                <a:gs pos="100000">
                  <a:schemeClr val="tx1">
                    <a:lumMod val="60000"/>
                    <a:lumOff val="40000"/>
                  </a:schemeClr>
                </a:gs>
                <a:gs pos="45000">
                  <a:schemeClr val="bg1">
                    <a:lumMod val="75000"/>
                  </a:schemeClr>
                </a:gs>
                <a:gs pos="94000">
                  <a:schemeClr val="tx1">
                    <a:lumMod val="60000"/>
                    <a:lumOff val="40000"/>
                  </a:schemeClr>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0" name="Freeform 44"/>
            <p:cNvSpPr>
              <a:spLocks/>
            </p:cNvSpPr>
            <p:nvPr/>
          </p:nvSpPr>
          <p:spPr bwMode="auto">
            <a:xfrm rot="18343790">
              <a:off x="3988650" y="2142115"/>
              <a:ext cx="1240693" cy="135253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1" name="Freeform 45"/>
            <p:cNvSpPr>
              <a:spLocks/>
            </p:cNvSpPr>
            <p:nvPr/>
          </p:nvSpPr>
          <p:spPr bwMode="auto">
            <a:xfrm rot="18343790">
              <a:off x="3363368" y="370786"/>
              <a:ext cx="2114420" cy="1205744"/>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schemeClr>
                </a:gs>
                <a:gs pos="94000">
                  <a:schemeClr val="bg1">
                    <a:lumMod val="85000"/>
                  </a:schemeClr>
                </a:gs>
              </a:gsLst>
              <a:lin ang="162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2" name="Freeform 46"/>
            <p:cNvSpPr>
              <a:spLocks/>
            </p:cNvSpPr>
            <p:nvPr/>
          </p:nvSpPr>
          <p:spPr bwMode="auto">
            <a:xfrm rot="18343790">
              <a:off x="5913371" y="100722"/>
              <a:ext cx="1321075" cy="122321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schemeClr>
                </a:gs>
                <a:gs pos="100000">
                  <a:schemeClr val="bg1">
                    <a:lumMod val="65000"/>
                  </a:schemeClr>
                </a:gs>
              </a:gsLst>
              <a:lin ang="198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3" name="Freeform 47"/>
            <p:cNvSpPr>
              <a:spLocks/>
            </p:cNvSpPr>
            <p:nvPr/>
          </p:nvSpPr>
          <p:spPr bwMode="auto">
            <a:xfrm rot="18343790">
              <a:off x="6123113" y="2031631"/>
              <a:ext cx="1537759" cy="1013523"/>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24" name="Freeform 48"/>
            <p:cNvSpPr>
              <a:spLocks/>
            </p:cNvSpPr>
            <p:nvPr/>
          </p:nvSpPr>
          <p:spPr bwMode="auto">
            <a:xfrm rot="18343790">
              <a:off x="4988045" y="978872"/>
              <a:ext cx="1691535" cy="1321075"/>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schemeClr>
                </a:gs>
                <a:gs pos="88000">
                  <a:schemeClr val="bg1"/>
                </a:gs>
              </a:gsLst>
              <a:lin ang="18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grpSp>
        <p:nvGrpSpPr>
          <p:cNvPr id="327" name="Group 326"/>
          <p:cNvGrpSpPr/>
          <p:nvPr/>
        </p:nvGrpSpPr>
        <p:grpSpPr>
          <a:xfrm rot="10800000">
            <a:off x="8074075" y="1130660"/>
            <a:ext cx="1681215" cy="1770691"/>
            <a:chOff x="1065062" y="3021595"/>
            <a:chExt cx="608302" cy="640675"/>
          </a:xfrm>
        </p:grpSpPr>
        <p:sp>
          <p:nvSpPr>
            <p:cNvPr id="586" name="Arc 585"/>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88" name="Arc 587"/>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89" name="Arc 588"/>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590" name="Arc 589"/>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pic>
        <p:nvPicPr>
          <p:cNvPr id="337" name="Picture 336"/>
          <p:cNvPicPr>
            <a:picLocks noChangeAspect="1"/>
          </p:cNvPicPr>
          <p:nvPr/>
        </p:nvPicPr>
        <p:blipFill rotWithShape="1">
          <a:blip r:embed="rId10" cstate="print">
            <a:extLst>
              <a:ext uri="{28A0092B-C50C-407E-A947-70E740481C1C}">
                <a14:useLocalDpi xmlns:a14="http://schemas.microsoft.com/office/drawing/2010/main" val="0"/>
              </a:ext>
            </a:extLst>
          </a:blip>
          <a:srcRect b="26085"/>
          <a:stretch/>
        </p:blipFill>
        <p:spPr>
          <a:xfrm>
            <a:off x="5009558" y="1518450"/>
            <a:ext cx="667560" cy="579600"/>
          </a:xfrm>
          <a:prstGeom prst="rect">
            <a:avLst/>
          </a:prstGeom>
        </p:spPr>
      </p:pic>
      <p:sp>
        <p:nvSpPr>
          <p:cNvPr id="270" name="TextBox 269"/>
          <p:cNvSpPr txBox="1"/>
          <p:nvPr/>
        </p:nvSpPr>
        <p:spPr>
          <a:xfrm>
            <a:off x="1979245" y="1404305"/>
            <a:ext cx="5133600" cy="132802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solidFill>
                  <a:schemeClr val="accent5"/>
                </a:solidFill>
              </a:rPr>
              <a:t>Evacuate calmly</a:t>
            </a:r>
            <a:r>
              <a:rPr lang="en-GB" dirty="0"/>
              <a:t> to the nearest safe exit, but if you see </a:t>
            </a:r>
            <a:r>
              <a:rPr lang="en-GB" b="1" dirty="0"/>
              <a:t>flashing lights or a vapour cloud or hear the noise of rushing </a:t>
            </a:r>
            <a:r>
              <a:rPr lang="en-GB" dirty="0"/>
              <a:t>gas while you are walking, </a:t>
            </a:r>
            <a:r>
              <a:rPr lang="en-GB" b="1" dirty="0">
                <a:solidFill>
                  <a:schemeClr val="accent5"/>
                </a:solidFill>
              </a:rPr>
              <a:t>change direction!</a:t>
            </a:r>
            <a:endParaRPr lang="en-GB" b="1" dirty="0">
              <a:solidFill>
                <a:srgbClr val="FF0000"/>
              </a:solidFill>
            </a:endParaRPr>
          </a:p>
        </p:txBody>
      </p:sp>
      <p:grpSp>
        <p:nvGrpSpPr>
          <p:cNvPr id="260" name="Group 259"/>
          <p:cNvGrpSpPr/>
          <p:nvPr/>
        </p:nvGrpSpPr>
        <p:grpSpPr>
          <a:xfrm>
            <a:off x="6955104" y="3795843"/>
            <a:ext cx="1162984" cy="2413688"/>
            <a:chOff x="341543" y="1388227"/>
            <a:chExt cx="1162984" cy="2413688"/>
          </a:xfrm>
        </p:grpSpPr>
        <p:sp>
          <p:nvSpPr>
            <p:cNvPr id="261"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62"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63" name="Oval 262"/>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64"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65"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66"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67" name="Freeform 266"/>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Freeform 267"/>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9" name="Group 268"/>
          <p:cNvGrpSpPr/>
          <p:nvPr/>
        </p:nvGrpSpPr>
        <p:grpSpPr>
          <a:xfrm>
            <a:off x="6505985" y="3807399"/>
            <a:ext cx="1424945" cy="2422384"/>
            <a:chOff x="79309" y="4173188"/>
            <a:chExt cx="1424945" cy="2422384"/>
          </a:xfrm>
        </p:grpSpPr>
        <p:grpSp>
          <p:nvGrpSpPr>
            <p:cNvPr id="271" name="Group 270"/>
            <p:cNvGrpSpPr/>
            <p:nvPr/>
          </p:nvGrpSpPr>
          <p:grpSpPr>
            <a:xfrm flipH="1">
              <a:off x="79309" y="4173188"/>
              <a:ext cx="1397670" cy="2422384"/>
              <a:chOff x="2851388" y="3549445"/>
              <a:chExt cx="1570757" cy="2722371"/>
            </a:xfrm>
            <a:solidFill>
              <a:srgbClr val="272E3B"/>
            </a:solidFill>
          </p:grpSpPr>
          <p:sp>
            <p:nvSpPr>
              <p:cNvPr id="278"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279" name="Group 278"/>
              <p:cNvGrpSpPr/>
              <p:nvPr/>
            </p:nvGrpSpPr>
            <p:grpSpPr>
              <a:xfrm>
                <a:off x="3429719" y="4881657"/>
                <a:ext cx="437622" cy="1390159"/>
                <a:chOff x="3455120" y="4864723"/>
                <a:chExt cx="437622" cy="1390159"/>
              </a:xfrm>
              <a:grpFill/>
            </p:grpSpPr>
            <p:sp>
              <p:nvSpPr>
                <p:cNvPr id="300"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01"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280" name="Group 279"/>
              <p:cNvGrpSpPr/>
              <p:nvPr/>
            </p:nvGrpSpPr>
            <p:grpSpPr>
              <a:xfrm>
                <a:off x="3633448" y="4086384"/>
                <a:ext cx="788697" cy="853146"/>
                <a:chOff x="3536273" y="4169538"/>
                <a:chExt cx="788697" cy="853146"/>
              </a:xfrm>
              <a:grpFill/>
            </p:grpSpPr>
            <p:sp>
              <p:nvSpPr>
                <p:cNvPr id="298"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299"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281" name="Group 280"/>
              <p:cNvGrpSpPr/>
              <p:nvPr/>
            </p:nvGrpSpPr>
            <p:grpSpPr>
              <a:xfrm>
                <a:off x="2851388" y="4897936"/>
                <a:ext cx="471248" cy="1373880"/>
                <a:chOff x="2868322" y="4870262"/>
                <a:chExt cx="471248" cy="1373880"/>
              </a:xfrm>
              <a:grpFill/>
            </p:grpSpPr>
            <p:sp>
              <p:nvSpPr>
                <p:cNvPr id="296"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297"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282"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283" name="Group 282"/>
              <p:cNvGrpSpPr/>
              <p:nvPr/>
            </p:nvGrpSpPr>
            <p:grpSpPr>
              <a:xfrm rot="4685103">
                <a:off x="2913681" y="4142718"/>
                <a:ext cx="753970" cy="874009"/>
                <a:chOff x="3536273" y="4178005"/>
                <a:chExt cx="753970" cy="874009"/>
              </a:xfrm>
              <a:grpFill/>
            </p:grpSpPr>
            <p:sp>
              <p:nvSpPr>
                <p:cNvPr id="294"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295"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293"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272" name="Freeform 271"/>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273" name="Freeform 272"/>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274" name="Freeform 273"/>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275"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276" name="Freeform 275"/>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7" name="Freeform 276"/>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grpSp>
        <p:nvGrpSpPr>
          <p:cNvPr id="302" name="Group 301"/>
          <p:cNvGrpSpPr/>
          <p:nvPr/>
        </p:nvGrpSpPr>
        <p:grpSpPr>
          <a:xfrm flipH="1">
            <a:off x="2440117" y="3886341"/>
            <a:ext cx="1424945" cy="2422384"/>
            <a:chOff x="79309" y="4173188"/>
            <a:chExt cx="1424945" cy="2422384"/>
          </a:xfrm>
        </p:grpSpPr>
        <p:grpSp>
          <p:nvGrpSpPr>
            <p:cNvPr id="303" name="Group 302"/>
            <p:cNvGrpSpPr/>
            <p:nvPr/>
          </p:nvGrpSpPr>
          <p:grpSpPr>
            <a:xfrm flipH="1">
              <a:off x="79309" y="4173188"/>
              <a:ext cx="1397670" cy="2422384"/>
              <a:chOff x="2851388" y="3549445"/>
              <a:chExt cx="1570757" cy="2722371"/>
            </a:xfrm>
            <a:solidFill>
              <a:srgbClr val="272E3B"/>
            </a:solidFill>
          </p:grpSpPr>
          <p:sp>
            <p:nvSpPr>
              <p:cNvPr id="310"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311" name="Group 310"/>
              <p:cNvGrpSpPr/>
              <p:nvPr/>
            </p:nvGrpSpPr>
            <p:grpSpPr>
              <a:xfrm>
                <a:off x="3429719" y="4881657"/>
                <a:ext cx="437622" cy="1390159"/>
                <a:chOff x="3455120" y="4864723"/>
                <a:chExt cx="437622" cy="1390159"/>
              </a:xfrm>
              <a:grpFill/>
            </p:grpSpPr>
            <p:sp>
              <p:nvSpPr>
                <p:cNvPr id="323"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24"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312" name="Group 311"/>
              <p:cNvGrpSpPr/>
              <p:nvPr/>
            </p:nvGrpSpPr>
            <p:grpSpPr>
              <a:xfrm>
                <a:off x="3633448" y="4086384"/>
                <a:ext cx="788697" cy="853146"/>
                <a:chOff x="3536273" y="4169538"/>
                <a:chExt cx="788697" cy="853146"/>
              </a:xfrm>
              <a:grpFill/>
            </p:grpSpPr>
            <p:sp>
              <p:nvSpPr>
                <p:cNvPr id="321"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322"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313" name="Group 312"/>
              <p:cNvGrpSpPr/>
              <p:nvPr/>
            </p:nvGrpSpPr>
            <p:grpSpPr>
              <a:xfrm>
                <a:off x="2851388" y="4897936"/>
                <a:ext cx="471248" cy="1373880"/>
                <a:chOff x="2868322" y="4870262"/>
                <a:chExt cx="471248" cy="1373880"/>
              </a:xfrm>
              <a:grpFill/>
            </p:grpSpPr>
            <p:sp>
              <p:nvSpPr>
                <p:cNvPr id="319"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20"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314"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315" name="Group 314"/>
              <p:cNvGrpSpPr/>
              <p:nvPr/>
            </p:nvGrpSpPr>
            <p:grpSpPr>
              <a:xfrm rot="4685103">
                <a:off x="2913681" y="4142718"/>
                <a:ext cx="753970" cy="874009"/>
                <a:chOff x="3536273" y="4178005"/>
                <a:chExt cx="753970" cy="874009"/>
              </a:xfrm>
              <a:grpFill/>
            </p:grpSpPr>
            <p:sp>
              <p:nvSpPr>
                <p:cNvPr id="317"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318"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316"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304" name="Freeform 303"/>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305" name="Freeform 304"/>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306" name="Freeform 305"/>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307"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308" name="Freeform 307"/>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reeform 308"/>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sp>
        <p:nvSpPr>
          <p:cNvPr id="336" name="TextBox 335"/>
          <p:cNvSpPr txBox="1"/>
          <p:nvPr/>
        </p:nvSpPr>
        <p:spPr>
          <a:xfrm>
            <a:off x="1452985" y="4474692"/>
            <a:ext cx="5133600" cy="102155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solidFill>
                  <a:schemeClr val="accent5"/>
                </a:solidFill>
              </a:rPr>
              <a:t>REMEMBER</a:t>
            </a:r>
            <a:r>
              <a:rPr lang="en-GB" dirty="0"/>
              <a:t>: the evacuation alarm could have been triggered by another emergency, such as a fire</a:t>
            </a:r>
          </a:p>
        </p:txBody>
      </p:sp>
      <p:pic>
        <p:nvPicPr>
          <p:cNvPr id="5" name="evacuation alarm">
            <a:hlinkClick r:id="" action="ppaction://media"/>
          </p:cNvPr>
          <p:cNvPicPr>
            <a:picLocks noChangeAspect="1"/>
          </p:cNvPicPr>
          <p:nvPr>
            <a:audioFile r:link="rId3"/>
            <p:extLst>
              <p:ext uri="{DAA4B4D4-6D71-4841-9C94-3DE7FCFB9230}">
                <p14:media xmlns:p14="http://schemas.microsoft.com/office/powerpoint/2010/main" r:embed="rId2">
                  <p14:fade out="500"/>
                </p14:media>
              </p:ext>
            </p:extLst>
          </p:nvPr>
        </p:nvPicPr>
        <p:blipFill>
          <a:blip r:embed="rId11"/>
          <a:stretch>
            <a:fillRect/>
          </a:stretch>
        </p:blipFill>
        <p:spPr>
          <a:xfrm>
            <a:off x="12126852" y="3996646"/>
            <a:ext cx="609600" cy="609600"/>
          </a:xfrm>
          <a:prstGeom prst="rect">
            <a:avLst/>
          </a:prstGeom>
        </p:spPr>
      </p:pic>
      <p:sp>
        <p:nvSpPr>
          <p:cNvPr id="326"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8" name="Rounded Rectangle 327">
            <a:hlinkClick r:id="rId12"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25" name="Grafik 324">
            <a:extLst>
              <a:ext uri="{FF2B5EF4-FFF2-40B4-BE49-F238E27FC236}">
                <a16:creationId xmlns:a16="http://schemas.microsoft.com/office/drawing/2014/main" id="{0C44B606-5380-443F-812D-A7B23777A54C}"/>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658142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1687" fill="hold"/>
                                        <p:tgtEl>
                                          <p:spTgt spid="5"/>
                                        </p:tgtEl>
                                      </p:cBhvr>
                                    </p:cmd>
                                  </p:childTnLst>
                                </p:cTn>
                              </p:par>
                              <p:par>
                                <p:cTn id="7" presetID="22" presetClass="entr" presetSubtype="8" fill="hold" grpId="0" nodeType="withEffect">
                                  <p:stCondLst>
                                    <p:cond delay="0"/>
                                  </p:stCondLst>
                                  <p:childTnLst>
                                    <p:set>
                                      <p:cBhvr>
                                        <p:cTn id="8" dur="1" fill="hold">
                                          <p:stCondLst>
                                            <p:cond delay="0"/>
                                          </p:stCondLst>
                                        </p:cTn>
                                        <p:tgtEl>
                                          <p:spTgt spid="326"/>
                                        </p:tgtEl>
                                        <p:attrNameLst>
                                          <p:attrName>style.visibility</p:attrName>
                                        </p:attrNameLst>
                                      </p:cBhvr>
                                      <p:to>
                                        <p:strVal val="visible"/>
                                      </p:to>
                                    </p:set>
                                    <p:animEffect transition="in" filter="wipe(left)">
                                      <p:cBhvr>
                                        <p:cTn id="9" dur="28000"/>
                                        <p:tgtEl>
                                          <p:spTgt spid="326"/>
                                        </p:tgtEl>
                                      </p:cBhvr>
                                    </p:animEffect>
                                  </p:childTnLst>
                                </p:cTn>
                              </p:par>
                              <p:par>
                                <p:cTn id="10" presetID="22" presetClass="entr" presetSubtype="2" repeatCount="20000" fill="hold" nodeType="withEffect">
                                  <p:stCondLst>
                                    <p:cond delay="0"/>
                                  </p:stCondLst>
                                  <p:childTnLst>
                                    <p:set>
                                      <p:cBhvr>
                                        <p:cTn id="11" dur="1" fill="hold">
                                          <p:stCondLst>
                                            <p:cond delay="0"/>
                                          </p:stCondLst>
                                        </p:cTn>
                                        <p:tgtEl>
                                          <p:spTgt spid="327"/>
                                        </p:tgtEl>
                                        <p:attrNameLst>
                                          <p:attrName>style.visibility</p:attrName>
                                        </p:attrNameLst>
                                      </p:cBhvr>
                                      <p:to>
                                        <p:strVal val="visible"/>
                                      </p:to>
                                    </p:set>
                                    <p:animEffect transition="in" filter="wipe(right)">
                                      <p:cBhvr>
                                        <p:cTn id="12" dur="1000"/>
                                        <p:tgtEl>
                                          <p:spTgt spid="327"/>
                                        </p:tgtEl>
                                      </p:cBhvr>
                                    </p:animEffect>
                                  </p:childTnLst>
                                </p:cTn>
                              </p:par>
                              <p:par>
                                <p:cTn id="13" presetID="1" presetClass="entr" presetSubtype="0" fill="hold" nodeType="withEffect">
                                  <p:stCondLst>
                                    <p:cond delay="250"/>
                                  </p:stCondLst>
                                  <p:childTnLst>
                                    <p:set>
                                      <p:cBhvr>
                                        <p:cTn id="14" dur="1" fill="hold">
                                          <p:stCondLst>
                                            <p:cond delay="0"/>
                                          </p:stCondLst>
                                        </p:cTn>
                                        <p:tgtEl>
                                          <p:spTgt spid="260"/>
                                        </p:tgtEl>
                                        <p:attrNameLst>
                                          <p:attrName>style.visibility</p:attrName>
                                        </p:attrNameLst>
                                      </p:cBhvr>
                                      <p:to>
                                        <p:strVal val="visible"/>
                                      </p:to>
                                    </p:set>
                                  </p:childTnLst>
                                </p:cTn>
                              </p:par>
                              <p:par>
                                <p:cTn id="15" presetID="1" presetClass="entr" presetSubtype="0" fill="hold" grpId="1" nodeType="withEffect">
                                  <p:stCondLst>
                                    <p:cond delay="250"/>
                                  </p:stCondLst>
                                  <p:childTnLst>
                                    <p:set>
                                      <p:cBhvr>
                                        <p:cTn id="16" dur="1" fill="hold">
                                          <p:stCondLst>
                                            <p:cond delay="0"/>
                                          </p:stCondLst>
                                        </p:cTn>
                                        <p:tgtEl>
                                          <p:spTgt spid="7"/>
                                        </p:tgtEl>
                                        <p:attrNameLst>
                                          <p:attrName>style.visibility</p:attrName>
                                        </p:attrNameLst>
                                      </p:cBhvr>
                                      <p:to>
                                        <p:strVal val="visible"/>
                                      </p:to>
                                    </p:set>
                                  </p:childTnLst>
                                </p:cTn>
                              </p:par>
                              <p:par>
                                <p:cTn id="17" presetID="10" presetClass="exit" presetSubtype="0" fill="hold" grpId="0" nodeType="withEffect">
                                  <p:stCondLst>
                                    <p:cond delay="9000"/>
                                  </p:stCondLst>
                                  <p:childTnLst>
                                    <p:animEffect transition="out" filter="fade">
                                      <p:cBhvr>
                                        <p:cTn id="18" dur="500"/>
                                        <p:tgtEl>
                                          <p:spTgt spid="7"/>
                                        </p:tgtEl>
                                      </p:cBhvr>
                                    </p:animEffect>
                                    <p:set>
                                      <p:cBhvr>
                                        <p:cTn id="19" dur="1" fill="hold">
                                          <p:stCondLst>
                                            <p:cond delay="499"/>
                                          </p:stCondLst>
                                        </p:cTn>
                                        <p:tgtEl>
                                          <p:spTgt spid="7"/>
                                        </p:tgtEl>
                                        <p:attrNameLst>
                                          <p:attrName>style.visibility</p:attrName>
                                        </p:attrNameLst>
                                      </p:cBhvr>
                                      <p:to>
                                        <p:strVal val="hidden"/>
                                      </p:to>
                                    </p:set>
                                  </p:childTnLst>
                                </p:cTn>
                              </p:par>
                              <p:par>
                                <p:cTn id="20" presetID="10" presetClass="entr" presetSubtype="0" fill="hold" grpId="0" nodeType="withEffect">
                                  <p:stCondLst>
                                    <p:cond delay="9000"/>
                                  </p:stCondLst>
                                  <p:childTnLst>
                                    <p:set>
                                      <p:cBhvr>
                                        <p:cTn id="21" dur="1" fill="hold">
                                          <p:stCondLst>
                                            <p:cond delay="0"/>
                                          </p:stCondLst>
                                        </p:cTn>
                                        <p:tgtEl>
                                          <p:spTgt spid="270"/>
                                        </p:tgtEl>
                                        <p:attrNameLst>
                                          <p:attrName>style.visibility</p:attrName>
                                        </p:attrNameLst>
                                      </p:cBhvr>
                                      <p:to>
                                        <p:strVal val="visible"/>
                                      </p:to>
                                    </p:set>
                                    <p:animEffect transition="in" filter="fade">
                                      <p:cBhvr>
                                        <p:cTn id="22" dur="500"/>
                                        <p:tgtEl>
                                          <p:spTgt spid="270"/>
                                        </p:tgtEl>
                                      </p:cBhvr>
                                    </p:animEffect>
                                  </p:childTnLst>
                                </p:cTn>
                              </p:par>
                              <p:par>
                                <p:cTn id="23" presetID="10" presetClass="entr" presetSubtype="0" fill="hold" nodeType="withEffect">
                                  <p:stCondLst>
                                    <p:cond delay="900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1" presetClass="entr" presetSubtype="0" fill="hold" nodeType="withEffect">
                                  <p:stCondLst>
                                    <p:cond delay="10750"/>
                                  </p:stCondLst>
                                  <p:childTnLst>
                                    <p:set>
                                      <p:cBhvr>
                                        <p:cTn id="27" dur="1" fill="hold">
                                          <p:stCondLst>
                                            <p:cond delay="0"/>
                                          </p:stCondLst>
                                        </p:cTn>
                                        <p:tgtEl>
                                          <p:spTgt spid="284"/>
                                        </p:tgtEl>
                                        <p:attrNameLst>
                                          <p:attrName>style.visibility</p:attrName>
                                        </p:attrNameLst>
                                      </p:cBhvr>
                                      <p:to>
                                        <p:strVal val="visible"/>
                                      </p:to>
                                    </p:set>
                                  </p:childTnLst>
                                </p:cTn>
                              </p:par>
                              <p:par>
                                <p:cTn id="28" presetID="1" presetClass="entr" presetSubtype="0" fill="hold" nodeType="withEffect">
                                  <p:stCondLst>
                                    <p:cond delay="11250"/>
                                  </p:stCondLst>
                                  <p:childTnLst>
                                    <p:set>
                                      <p:cBhvr>
                                        <p:cTn id="29" dur="1" fill="hold">
                                          <p:stCondLst>
                                            <p:cond delay="0"/>
                                          </p:stCondLst>
                                        </p:cTn>
                                        <p:tgtEl>
                                          <p:spTgt spid="347"/>
                                        </p:tgtEl>
                                        <p:attrNameLst>
                                          <p:attrName>style.visibility</p:attrName>
                                        </p:attrNameLst>
                                      </p:cBhvr>
                                      <p:to>
                                        <p:strVal val="visible"/>
                                      </p:to>
                                    </p:set>
                                  </p:childTnLst>
                                </p:cTn>
                              </p:par>
                              <p:par>
                                <p:cTn id="30" presetID="1" presetClass="exit" presetSubtype="0" fill="hold" nodeType="withEffect">
                                  <p:stCondLst>
                                    <p:cond delay="11750"/>
                                  </p:stCondLst>
                                  <p:childTnLst>
                                    <p:set>
                                      <p:cBhvr>
                                        <p:cTn id="31" dur="1" fill="hold">
                                          <p:stCondLst>
                                            <p:cond delay="0"/>
                                          </p:stCondLst>
                                        </p:cTn>
                                        <p:tgtEl>
                                          <p:spTgt spid="347"/>
                                        </p:tgtEl>
                                        <p:attrNameLst>
                                          <p:attrName>style.visibility</p:attrName>
                                        </p:attrNameLst>
                                      </p:cBhvr>
                                      <p:to>
                                        <p:strVal val="hidden"/>
                                      </p:to>
                                    </p:set>
                                  </p:childTnLst>
                                </p:cTn>
                              </p:par>
                              <p:par>
                                <p:cTn id="32" presetID="1" presetClass="entr" presetSubtype="0" fill="hold" nodeType="withEffect">
                                  <p:stCondLst>
                                    <p:cond delay="11750"/>
                                  </p:stCondLst>
                                  <p:childTnLst>
                                    <p:set>
                                      <p:cBhvr>
                                        <p:cTn id="33" dur="1" fill="hold">
                                          <p:stCondLst>
                                            <p:cond delay="0"/>
                                          </p:stCondLst>
                                        </p:cTn>
                                        <p:tgtEl>
                                          <p:spTgt spid="366"/>
                                        </p:tgtEl>
                                        <p:attrNameLst>
                                          <p:attrName>style.visibility</p:attrName>
                                        </p:attrNameLst>
                                      </p:cBhvr>
                                      <p:to>
                                        <p:strVal val="visible"/>
                                      </p:to>
                                    </p:set>
                                  </p:childTnLst>
                                </p:cTn>
                              </p:par>
                              <p:par>
                                <p:cTn id="34" presetID="1" presetClass="exit" presetSubtype="0" fill="hold" nodeType="withEffect">
                                  <p:stCondLst>
                                    <p:cond delay="12250"/>
                                  </p:stCondLst>
                                  <p:childTnLst>
                                    <p:set>
                                      <p:cBhvr>
                                        <p:cTn id="35" dur="1" fill="hold">
                                          <p:stCondLst>
                                            <p:cond delay="0"/>
                                          </p:stCondLst>
                                        </p:cTn>
                                        <p:tgtEl>
                                          <p:spTgt spid="366"/>
                                        </p:tgtEl>
                                        <p:attrNameLst>
                                          <p:attrName>style.visibility</p:attrName>
                                        </p:attrNameLst>
                                      </p:cBhvr>
                                      <p:to>
                                        <p:strVal val="hidden"/>
                                      </p:to>
                                    </p:set>
                                  </p:childTnLst>
                                </p:cTn>
                              </p:par>
                              <p:par>
                                <p:cTn id="36" presetID="1" presetClass="entr" presetSubtype="0" fill="hold" nodeType="withEffect">
                                  <p:stCondLst>
                                    <p:cond delay="12250"/>
                                  </p:stCondLst>
                                  <p:childTnLst>
                                    <p:set>
                                      <p:cBhvr>
                                        <p:cTn id="37" dur="1" fill="hold">
                                          <p:stCondLst>
                                            <p:cond delay="0"/>
                                          </p:stCondLst>
                                        </p:cTn>
                                        <p:tgtEl>
                                          <p:spTgt spid="385"/>
                                        </p:tgtEl>
                                        <p:attrNameLst>
                                          <p:attrName>style.visibility</p:attrName>
                                        </p:attrNameLst>
                                      </p:cBhvr>
                                      <p:to>
                                        <p:strVal val="visible"/>
                                      </p:to>
                                    </p:set>
                                  </p:childTnLst>
                                </p:cTn>
                              </p:par>
                              <p:par>
                                <p:cTn id="38" presetID="1" presetClass="exit" presetSubtype="0" fill="hold" nodeType="withEffect">
                                  <p:stCondLst>
                                    <p:cond delay="12750"/>
                                  </p:stCondLst>
                                  <p:childTnLst>
                                    <p:set>
                                      <p:cBhvr>
                                        <p:cTn id="39" dur="1" fill="hold">
                                          <p:stCondLst>
                                            <p:cond delay="0"/>
                                          </p:stCondLst>
                                        </p:cTn>
                                        <p:tgtEl>
                                          <p:spTgt spid="385"/>
                                        </p:tgtEl>
                                        <p:attrNameLst>
                                          <p:attrName>style.visibility</p:attrName>
                                        </p:attrNameLst>
                                      </p:cBhvr>
                                      <p:to>
                                        <p:strVal val="hidden"/>
                                      </p:to>
                                    </p:set>
                                  </p:childTnLst>
                                </p:cTn>
                              </p:par>
                              <p:par>
                                <p:cTn id="40" presetID="1" presetClass="entr" presetSubtype="0" fill="hold" nodeType="withEffect">
                                  <p:stCondLst>
                                    <p:cond delay="12750"/>
                                  </p:stCondLst>
                                  <p:childTnLst>
                                    <p:set>
                                      <p:cBhvr>
                                        <p:cTn id="41" dur="1" fill="hold">
                                          <p:stCondLst>
                                            <p:cond delay="0"/>
                                          </p:stCondLst>
                                        </p:cTn>
                                        <p:tgtEl>
                                          <p:spTgt spid="404"/>
                                        </p:tgtEl>
                                        <p:attrNameLst>
                                          <p:attrName>style.visibility</p:attrName>
                                        </p:attrNameLst>
                                      </p:cBhvr>
                                      <p:to>
                                        <p:strVal val="visible"/>
                                      </p:to>
                                    </p:set>
                                  </p:childTnLst>
                                </p:cTn>
                              </p:par>
                              <p:par>
                                <p:cTn id="42" presetID="1" presetClass="exit" presetSubtype="0" fill="hold" nodeType="withEffect">
                                  <p:stCondLst>
                                    <p:cond delay="13250"/>
                                  </p:stCondLst>
                                  <p:childTnLst>
                                    <p:set>
                                      <p:cBhvr>
                                        <p:cTn id="43" dur="1" fill="hold">
                                          <p:stCondLst>
                                            <p:cond delay="0"/>
                                          </p:stCondLst>
                                        </p:cTn>
                                        <p:tgtEl>
                                          <p:spTgt spid="404"/>
                                        </p:tgtEl>
                                        <p:attrNameLst>
                                          <p:attrName>style.visibility</p:attrName>
                                        </p:attrNameLst>
                                      </p:cBhvr>
                                      <p:to>
                                        <p:strVal val="hidden"/>
                                      </p:to>
                                    </p:set>
                                  </p:childTnLst>
                                </p:cTn>
                              </p:par>
                              <p:par>
                                <p:cTn id="44" presetID="1" presetClass="entr" presetSubtype="0" fill="hold" nodeType="withEffect">
                                  <p:stCondLst>
                                    <p:cond delay="13250"/>
                                  </p:stCondLst>
                                  <p:childTnLst>
                                    <p:set>
                                      <p:cBhvr>
                                        <p:cTn id="45" dur="1" fill="hold">
                                          <p:stCondLst>
                                            <p:cond delay="0"/>
                                          </p:stCondLst>
                                        </p:cTn>
                                        <p:tgtEl>
                                          <p:spTgt spid="423"/>
                                        </p:tgtEl>
                                        <p:attrNameLst>
                                          <p:attrName>style.visibility</p:attrName>
                                        </p:attrNameLst>
                                      </p:cBhvr>
                                      <p:to>
                                        <p:strVal val="visible"/>
                                      </p:to>
                                    </p:set>
                                  </p:childTnLst>
                                </p:cTn>
                              </p:par>
                              <p:par>
                                <p:cTn id="46" presetID="1" presetClass="exit" presetSubtype="0" fill="hold" nodeType="withEffect">
                                  <p:stCondLst>
                                    <p:cond delay="13750"/>
                                  </p:stCondLst>
                                  <p:childTnLst>
                                    <p:set>
                                      <p:cBhvr>
                                        <p:cTn id="47" dur="1" fill="hold">
                                          <p:stCondLst>
                                            <p:cond delay="0"/>
                                          </p:stCondLst>
                                        </p:cTn>
                                        <p:tgtEl>
                                          <p:spTgt spid="423"/>
                                        </p:tgtEl>
                                        <p:attrNameLst>
                                          <p:attrName>style.visibility</p:attrName>
                                        </p:attrNameLst>
                                      </p:cBhvr>
                                      <p:to>
                                        <p:strVal val="hidden"/>
                                      </p:to>
                                    </p:set>
                                  </p:childTnLst>
                                </p:cTn>
                              </p:par>
                              <p:par>
                                <p:cTn id="48" presetID="1" presetClass="entr" presetSubtype="0" fill="hold" nodeType="withEffect">
                                  <p:stCondLst>
                                    <p:cond delay="13750"/>
                                  </p:stCondLst>
                                  <p:childTnLst>
                                    <p:set>
                                      <p:cBhvr>
                                        <p:cTn id="49" dur="1" fill="hold">
                                          <p:stCondLst>
                                            <p:cond delay="0"/>
                                          </p:stCondLst>
                                        </p:cTn>
                                        <p:tgtEl>
                                          <p:spTgt spid="442"/>
                                        </p:tgtEl>
                                        <p:attrNameLst>
                                          <p:attrName>style.visibility</p:attrName>
                                        </p:attrNameLst>
                                      </p:cBhvr>
                                      <p:to>
                                        <p:strVal val="visible"/>
                                      </p:to>
                                    </p:set>
                                  </p:childTnLst>
                                </p:cTn>
                              </p:par>
                              <p:par>
                                <p:cTn id="50" presetID="1" presetClass="exit" presetSubtype="0" fill="hold" nodeType="withEffect">
                                  <p:stCondLst>
                                    <p:cond delay="14250"/>
                                  </p:stCondLst>
                                  <p:childTnLst>
                                    <p:set>
                                      <p:cBhvr>
                                        <p:cTn id="51" dur="1" fill="hold">
                                          <p:stCondLst>
                                            <p:cond delay="0"/>
                                          </p:stCondLst>
                                        </p:cTn>
                                        <p:tgtEl>
                                          <p:spTgt spid="442"/>
                                        </p:tgtEl>
                                        <p:attrNameLst>
                                          <p:attrName>style.visibility</p:attrName>
                                        </p:attrNameLst>
                                      </p:cBhvr>
                                      <p:to>
                                        <p:strVal val="hidden"/>
                                      </p:to>
                                    </p:set>
                                  </p:childTnLst>
                                </p:cTn>
                              </p:par>
                              <p:par>
                                <p:cTn id="52" presetID="1" presetClass="entr" presetSubtype="0" fill="hold" nodeType="withEffect">
                                  <p:stCondLst>
                                    <p:cond delay="14250"/>
                                  </p:stCondLst>
                                  <p:childTnLst>
                                    <p:set>
                                      <p:cBhvr>
                                        <p:cTn id="53" dur="1" fill="hold">
                                          <p:stCondLst>
                                            <p:cond delay="0"/>
                                          </p:stCondLst>
                                        </p:cTn>
                                        <p:tgtEl>
                                          <p:spTgt spid="461"/>
                                        </p:tgtEl>
                                        <p:attrNameLst>
                                          <p:attrName>style.visibility</p:attrName>
                                        </p:attrNameLst>
                                      </p:cBhvr>
                                      <p:to>
                                        <p:strVal val="visible"/>
                                      </p:to>
                                    </p:set>
                                  </p:childTnLst>
                                </p:cTn>
                              </p:par>
                              <p:par>
                                <p:cTn id="54" presetID="1" presetClass="exit" presetSubtype="0" fill="hold" nodeType="withEffect">
                                  <p:stCondLst>
                                    <p:cond delay="14750"/>
                                  </p:stCondLst>
                                  <p:childTnLst>
                                    <p:set>
                                      <p:cBhvr>
                                        <p:cTn id="55" dur="1" fill="hold">
                                          <p:stCondLst>
                                            <p:cond delay="0"/>
                                          </p:stCondLst>
                                        </p:cTn>
                                        <p:tgtEl>
                                          <p:spTgt spid="461"/>
                                        </p:tgtEl>
                                        <p:attrNameLst>
                                          <p:attrName>style.visibility</p:attrName>
                                        </p:attrNameLst>
                                      </p:cBhvr>
                                      <p:to>
                                        <p:strVal val="hidden"/>
                                      </p:to>
                                    </p:set>
                                  </p:childTnLst>
                                </p:cTn>
                              </p:par>
                              <p:par>
                                <p:cTn id="56" presetID="1" presetClass="entr" presetSubtype="0" fill="hold" nodeType="withEffect">
                                  <p:stCondLst>
                                    <p:cond delay="14750"/>
                                  </p:stCondLst>
                                  <p:childTnLst>
                                    <p:set>
                                      <p:cBhvr>
                                        <p:cTn id="57" dur="1" fill="hold">
                                          <p:stCondLst>
                                            <p:cond delay="0"/>
                                          </p:stCondLst>
                                        </p:cTn>
                                        <p:tgtEl>
                                          <p:spTgt spid="480"/>
                                        </p:tgtEl>
                                        <p:attrNameLst>
                                          <p:attrName>style.visibility</p:attrName>
                                        </p:attrNameLst>
                                      </p:cBhvr>
                                      <p:to>
                                        <p:strVal val="visible"/>
                                      </p:to>
                                    </p:set>
                                  </p:childTnLst>
                                </p:cTn>
                              </p:par>
                              <p:par>
                                <p:cTn id="58" presetID="1" presetClass="exit" presetSubtype="0" fill="hold" nodeType="withEffect">
                                  <p:stCondLst>
                                    <p:cond delay="15250"/>
                                  </p:stCondLst>
                                  <p:childTnLst>
                                    <p:set>
                                      <p:cBhvr>
                                        <p:cTn id="59" dur="1" fill="hold">
                                          <p:stCondLst>
                                            <p:cond delay="0"/>
                                          </p:stCondLst>
                                        </p:cTn>
                                        <p:tgtEl>
                                          <p:spTgt spid="480"/>
                                        </p:tgtEl>
                                        <p:attrNameLst>
                                          <p:attrName>style.visibility</p:attrName>
                                        </p:attrNameLst>
                                      </p:cBhvr>
                                      <p:to>
                                        <p:strVal val="hidden"/>
                                      </p:to>
                                    </p:set>
                                  </p:childTnLst>
                                </p:cTn>
                              </p:par>
                              <p:par>
                                <p:cTn id="60" presetID="1" presetClass="entr" presetSubtype="0" fill="hold" nodeType="withEffect">
                                  <p:stCondLst>
                                    <p:cond delay="15250"/>
                                  </p:stCondLst>
                                  <p:childTnLst>
                                    <p:set>
                                      <p:cBhvr>
                                        <p:cTn id="61" dur="1" fill="hold">
                                          <p:stCondLst>
                                            <p:cond delay="0"/>
                                          </p:stCondLst>
                                        </p:cTn>
                                        <p:tgtEl>
                                          <p:spTgt spid="499"/>
                                        </p:tgtEl>
                                        <p:attrNameLst>
                                          <p:attrName>style.visibility</p:attrName>
                                        </p:attrNameLst>
                                      </p:cBhvr>
                                      <p:to>
                                        <p:strVal val="visible"/>
                                      </p:to>
                                    </p:set>
                                  </p:childTnLst>
                                </p:cTn>
                              </p:par>
                              <p:par>
                                <p:cTn id="62" presetID="1" presetClass="entr" presetSubtype="0" fill="hold" nodeType="withEffect">
                                  <p:stCondLst>
                                    <p:cond delay="14250"/>
                                  </p:stCondLst>
                                  <p:childTnLst>
                                    <p:set>
                                      <p:cBhvr>
                                        <p:cTn id="63" dur="1" fill="hold">
                                          <p:stCondLst>
                                            <p:cond delay="0"/>
                                          </p:stCondLst>
                                        </p:cTn>
                                        <p:tgtEl>
                                          <p:spTgt spid="518"/>
                                        </p:tgtEl>
                                        <p:attrNameLst>
                                          <p:attrName>style.visibility</p:attrName>
                                        </p:attrNameLst>
                                      </p:cBhvr>
                                      <p:to>
                                        <p:strVal val="visible"/>
                                      </p:to>
                                    </p:set>
                                  </p:childTnLst>
                                </p:cTn>
                              </p:par>
                              <p:par>
                                <p:cTn id="64" presetID="10" presetClass="exit" presetSubtype="0" fill="hold" nodeType="withEffect">
                                  <p:stCondLst>
                                    <p:cond delay="17000"/>
                                  </p:stCondLst>
                                  <p:childTnLst>
                                    <p:animEffect transition="out" filter="fade">
                                      <p:cBhvr>
                                        <p:cTn id="65" dur="500"/>
                                        <p:tgtEl>
                                          <p:spTgt spid="4"/>
                                        </p:tgtEl>
                                      </p:cBhvr>
                                    </p:animEffect>
                                    <p:set>
                                      <p:cBhvr>
                                        <p:cTn id="66" dur="1" fill="hold">
                                          <p:stCondLst>
                                            <p:cond delay="499"/>
                                          </p:stCondLst>
                                        </p:cTn>
                                        <p:tgtEl>
                                          <p:spTgt spid="4"/>
                                        </p:tgtEl>
                                        <p:attrNameLst>
                                          <p:attrName>style.visibility</p:attrName>
                                        </p:attrNameLst>
                                      </p:cBhvr>
                                      <p:to>
                                        <p:strVal val="hidden"/>
                                      </p:to>
                                    </p:set>
                                  </p:childTnLst>
                                </p:cTn>
                              </p:par>
                              <p:par>
                                <p:cTn id="67" presetID="10" presetClass="entr" presetSubtype="0" fill="hold" nodeType="withEffect">
                                  <p:stCondLst>
                                    <p:cond delay="17000"/>
                                  </p:stCondLst>
                                  <p:childTnLst>
                                    <p:set>
                                      <p:cBhvr>
                                        <p:cTn id="68" dur="1" fill="hold">
                                          <p:stCondLst>
                                            <p:cond delay="0"/>
                                          </p:stCondLst>
                                        </p:cTn>
                                        <p:tgtEl>
                                          <p:spTgt spid="6"/>
                                        </p:tgtEl>
                                        <p:attrNameLst>
                                          <p:attrName>style.visibility</p:attrName>
                                        </p:attrNameLst>
                                      </p:cBhvr>
                                      <p:to>
                                        <p:strVal val="visible"/>
                                      </p:to>
                                    </p:set>
                                    <p:animEffect transition="in" filter="fade">
                                      <p:cBhvr>
                                        <p:cTn id="69" dur="500"/>
                                        <p:tgtEl>
                                          <p:spTgt spid="6"/>
                                        </p:tgtEl>
                                      </p:cBhvr>
                                    </p:animEffect>
                                  </p:childTnLst>
                                </p:cTn>
                              </p:par>
                              <p:par>
                                <p:cTn id="70" presetID="10" presetClass="entr" presetSubtype="0" fill="hold" grpId="0" nodeType="withEffect">
                                  <p:stCondLst>
                                    <p:cond delay="20000"/>
                                  </p:stCondLst>
                                  <p:childTnLst>
                                    <p:set>
                                      <p:cBhvr>
                                        <p:cTn id="71" dur="1" fill="hold">
                                          <p:stCondLst>
                                            <p:cond delay="0"/>
                                          </p:stCondLst>
                                        </p:cTn>
                                        <p:tgtEl>
                                          <p:spTgt spid="336"/>
                                        </p:tgtEl>
                                        <p:attrNameLst>
                                          <p:attrName>style.visibility</p:attrName>
                                        </p:attrNameLst>
                                      </p:cBhvr>
                                      <p:to>
                                        <p:strVal val="visible"/>
                                      </p:to>
                                    </p:set>
                                    <p:animEffect transition="in" filter="fade">
                                      <p:cBhvr>
                                        <p:cTn id="72" dur="500"/>
                                        <p:tgtEl>
                                          <p:spTgt spid="336"/>
                                        </p:tgtEl>
                                      </p:cBhvr>
                                    </p:animEffect>
                                  </p:childTnLst>
                                </p:cTn>
                              </p:par>
                              <p:par>
                                <p:cTn id="73" presetID="1" presetClass="exit" presetSubtype="0" fill="hold" nodeType="withEffect">
                                  <p:stCondLst>
                                    <p:cond delay="9000"/>
                                  </p:stCondLst>
                                  <p:childTnLst>
                                    <p:set>
                                      <p:cBhvr>
                                        <p:cTn id="74" dur="1" fill="hold">
                                          <p:stCondLst>
                                            <p:cond delay="0"/>
                                          </p:stCondLst>
                                        </p:cTn>
                                        <p:tgtEl>
                                          <p:spTgt spid="260"/>
                                        </p:tgtEl>
                                        <p:attrNameLst>
                                          <p:attrName>style.visibility</p:attrName>
                                        </p:attrNameLst>
                                      </p:cBhvr>
                                      <p:to>
                                        <p:strVal val="hidden"/>
                                      </p:to>
                                    </p:set>
                                  </p:childTnLst>
                                </p:cTn>
                              </p:par>
                              <p:par>
                                <p:cTn id="75" presetID="1" presetClass="entr" presetSubtype="0" fill="hold" nodeType="withEffect">
                                  <p:stCondLst>
                                    <p:cond delay="9000"/>
                                  </p:stCondLst>
                                  <p:childTnLst>
                                    <p:set>
                                      <p:cBhvr>
                                        <p:cTn id="76" dur="1" fill="hold">
                                          <p:stCondLst>
                                            <p:cond delay="0"/>
                                          </p:stCondLst>
                                        </p:cTn>
                                        <p:tgtEl>
                                          <p:spTgt spid="269"/>
                                        </p:tgtEl>
                                        <p:attrNameLst>
                                          <p:attrName>style.visibility</p:attrName>
                                        </p:attrNameLst>
                                      </p:cBhvr>
                                      <p:to>
                                        <p:strVal val="visible"/>
                                      </p:to>
                                    </p:set>
                                  </p:childTnLst>
                                </p:cTn>
                              </p:par>
                              <p:par>
                                <p:cTn id="77" presetID="35" presetClass="path" presetSubtype="0" fill="hold" nodeType="withEffect">
                                  <p:stCondLst>
                                    <p:cond delay="9000"/>
                                  </p:stCondLst>
                                  <p:childTnLst>
                                    <p:animMotion origin="layout" path="M 2.77778E-7 -2.96296E-6 L -0.45417 -2.96296E-6 " pathEditMode="relative" rAng="0" ptsTypes="AA">
                                      <p:cBhvr>
                                        <p:cTn id="78" dur="6000" fill="hold"/>
                                        <p:tgtEl>
                                          <p:spTgt spid="269"/>
                                        </p:tgtEl>
                                        <p:attrNameLst>
                                          <p:attrName>ppt_x</p:attrName>
                                          <p:attrName>ppt_y</p:attrName>
                                        </p:attrNameLst>
                                      </p:cBhvr>
                                      <p:rCtr x="-22708" y="0"/>
                                    </p:animMotion>
                                  </p:childTnLst>
                                </p:cTn>
                              </p:par>
                              <p:par>
                                <p:cTn id="79" presetID="1" presetClass="entr" presetSubtype="0" fill="hold" nodeType="withEffect">
                                  <p:stCondLst>
                                    <p:cond delay="17000"/>
                                  </p:stCondLst>
                                  <p:childTnLst>
                                    <p:set>
                                      <p:cBhvr>
                                        <p:cTn id="80" dur="1" fill="hold">
                                          <p:stCondLst>
                                            <p:cond delay="0"/>
                                          </p:stCondLst>
                                        </p:cTn>
                                        <p:tgtEl>
                                          <p:spTgt spid="302"/>
                                        </p:tgtEl>
                                        <p:attrNameLst>
                                          <p:attrName>style.visibility</p:attrName>
                                        </p:attrNameLst>
                                      </p:cBhvr>
                                      <p:to>
                                        <p:strVal val="visible"/>
                                      </p:to>
                                    </p:set>
                                  </p:childTnLst>
                                </p:cTn>
                              </p:par>
                              <p:par>
                                <p:cTn id="81" presetID="1" presetClass="exit" presetSubtype="0" fill="hold" nodeType="withEffect">
                                  <p:stCondLst>
                                    <p:cond delay="17000"/>
                                  </p:stCondLst>
                                  <p:childTnLst>
                                    <p:set>
                                      <p:cBhvr>
                                        <p:cTn id="82" dur="1" fill="hold">
                                          <p:stCondLst>
                                            <p:cond delay="0"/>
                                          </p:stCondLst>
                                        </p:cTn>
                                        <p:tgtEl>
                                          <p:spTgt spid="269"/>
                                        </p:tgtEl>
                                        <p:attrNameLst>
                                          <p:attrName>style.visibility</p:attrName>
                                        </p:attrNameLst>
                                      </p:cBhvr>
                                      <p:to>
                                        <p:strVal val="hidden"/>
                                      </p:to>
                                    </p:set>
                                  </p:childTnLst>
                                </p:cTn>
                              </p:par>
                              <p:par>
                                <p:cTn id="83" presetID="63" presetClass="path" presetSubtype="0" fill="hold" nodeType="withEffect">
                                  <p:stCondLst>
                                    <p:cond delay="17500"/>
                                  </p:stCondLst>
                                  <p:childTnLst>
                                    <p:animMotion origin="layout" path="M -1.66667E-6 2.96296E-6 L 0.75156 2.96296E-6 " pathEditMode="relative" rAng="0" ptsTypes="AA">
                                      <p:cBhvr>
                                        <p:cTn id="84" dur="4500" fill="hold"/>
                                        <p:tgtEl>
                                          <p:spTgt spid="302"/>
                                        </p:tgtEl>
                                        <p:attrNameLst>
                                          <p:attrName>ppt_x</p:attrName>
                                          <p:attrName>ppt_y</p:attrName>
                                        </p:attrNameLst>
                                      </p:cBhvr>
                                      <p:rCtr x="37569" y="0"/>
                                    </p:animMotion>
                                  </p:childTnLst>
                                </p:cTn>
                              </p:par>
                            </p:childTnLst>
                          </p:cTn>
                        </p:par>
                      </p:childTnLst>
                    </p:cTn>
                  </p:par>
                </p:childTnLst>
              </p:cTn>
              <p:prevCondLst>
                <p:cond evt="onPrev" delay="0">
                  <p:tgtEl>
                    <p:sldTgt/>
                  </p:tgtEl>
                </p:cond>
              </p:prevCondLst>
              <p:nextCondLst>
                <p:cond evt="onNext" delay="0">
                  <p:tgtEl>
                    <p:sldTgt/>
                  </p:tgtEl>
                </p:cond>
              </p:nextCondLst>
            </p:seq>
            <p:audio>
              <p:cMediaNode vol="13636">
                <p:cTn id="85" fill="hold" display="0">
                  <p:stCondLst>
                    <p:cond delay="indefinite"/>
                  </p:stCondLst>
                  <p:endCondLst>
                    <p:cond evt="onStopAudio" delay="0">
                      <p:tgtEl>
                        <p:sldTgt/>
                      </p:tgtEl>
                    </p:cond>
                  </p:endCondLst>
                </p:cTn>
                <p:tgtEl>
                  <p:spTgt spid="5"/>
                </p:tgtEl>
              </p:cMediaNode>
            </p:audio>
          </p:childTnLst>
        </p:cTn>
      </p:par>
    </p:tnLst>
    <p:bldLst>
      <p:bldP spid="7" grpId="0" animBg="1"/>
      <p:bldP spid="7" grpId="1" animBg="1"/>
      <p:bldP spid="270" grpId="0" animBg="1"/>
      <p:bldP spid="336" grpId="0" animBg="1"/>
      <p:bldP spid="32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22459"/>
            <a:ext cx="9312442" cy="132187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7" name="Picture 6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68" name="Picture 6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44089" y="1518451"/>
            <a:ext cx="676808" cy="579369"/>
          </a:xfrm>
          <a:prstGeom prst="rect">
            <a:avLst/>
          </a:prstGeom>
        </p:spPr>
      </p:pic>
      <p:pic>
        <p:nvPicPr>
          <p:cNvPr id="69" name="Picture 68"/>
          <p:cNvPicPr>
            <a:picLocks noChangeAspect="1"/>
          </p:cNvPicPr>
          <p:nvPr/>
        </p:nvPicPr>
        <p:blipFill rotWithShape="1">
          <a:blip r:embed="rId6" cstate="print">
            <a:extLst>
              <a:ext uri="{28A0092B-C50C-407E-A947-70E740481C1C}">
                <a14:useLocalDpi xmlns:a14="http://schemas.microsoft.com/office/drawing/2010/main" val="0"/>
              </a:ext>
            </a:extLst>
          </a:blip>
          <a:srcRect b="26085"/>
          <a:stretch/>
        </p:blipFill>
        <p:spPr>
          <a:xfrm>
            <a:off x="5009558" y="1518450"/>
            <a:ext cx="667560" cy="579600"/>
          </a:xfrm>
          <a:prstGeom prst="rect">
            <a:avLst/>
          </a:prstGeom>
        </p:spPr>
      </p:pic>
      <p:sp>
        <p:nvSpPr>
          <p:cNvPr id="32" name="Rectangle 31"/>
          <p:cNvSpPr/>
          <p:nvPr/>
        </p:nvSpPr>
        <p:spPr>
          <a:xfrm>
            <a:off x="2577337" y="1855569"/>
            <a:ext cx="252949" cy="296092"/>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 name="Rounded Rectangle 39"/>
          <p:cNvSpPr/>
          <p:nvPr/>
        </p:nvSpPr>
        <p:spPr>
          <a:xfrm>
            <a:off x="1625343" y="1549084"/>
            <a:ext cx="1454670" cy="1628472"/>
          </a:xfrm>
          <a:prstGeom prst="roundRect">
            <a:avLst>
              <a:gd name="adj" fmla="val 224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 name="Group 40"/>
          <p:cNvGrpSpPr/>
          <p:nvPr/>
        </p:nvGrpSpPr>
        <p:grpSpPr>
          <a:xfrm>
            <a:off x="1759006" y="1794050"/>
            <a:ext cx="1167248" cy="2457731"/>
            <a:chOff x="2084164" y="5094156"/>
            <a:chExt cx="1167248" cy="2457731"/>
          </a:xfrm>
          <a:solidFill>
            <a:srgbClr val="3B4658"/>
          </a:solidFill>
        </p:grpSpPr>
        <p:sp>
          <p:nvSpPr>
            <p:cNvPr id="42" name="Oval 13"/>
            <p:cNvSpPr>
              <a:spLocks noChangeArrowheads="1"/>
            </p:cNvSpPr>
            <p:nvPr/>
          </p:nvSpPr>
          <p:spPr bwMode="auto">
            <a:xfrm>
              <a:off x="2348619" y="5094156"/>
              <a:ext cx="649224" cy="609600"/>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3" name="Rectangle 5"/>
            <p:cNvSpPr>
              <a:spLocks noChangeArrowheads="1"/>
            </p:cNvSpPr>
            <p:nvPr/>
          </p:nvSpPr>
          <p:spPr bwMode="auto">
            <a:xfrm>
              <a:off x="2288558" y="5726274"/>
              <a:ext cx="749300" cy="1060495"/>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4" name="AutoShape 7"/>
            <p:cNvSpPr>
              <a:spLocks noChangeArrowheads="1"/>
            </p:cNvSpPr>
            <p:nvPr/>
          </p:nvSpPr>
          <p:spPr bwMode="auto">
            <a:xfrm rot="8861862">
              <a:off x="2976774" y="5684539"/>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5" name="AutoShape 16"/>
            <p:cNvSpPr>
              <a:spLocks noChangeArrowheads="1"/>
            </p:cNvSpPr>
            <p:nvPr/>
          </p:nvSpPr>
          <p:spPr bwMode="auto">
            <a:xfrm>
              <a:off x="2698608" y="6560905"/>
              <a:ext cx="338137" cy="990982"/>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6" name="AutoShape 4"/>
            <p:cNvSpPr>
              <a:spLocks noChangeArrowheads="1"/>
            </p:cNvSpPr>
            <p:nvPr/>
          </p:nvSpPr>
          <p:spPr bwMode="auto">
            <a:xfrm>
              <a:off x="2290265" y="6560905"/>
              <a:ext cx="338138" cy="990982"/>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7" name="AutoShape 7"/>
            <p:cNvSpPr>
              <a:spLocks noChangeArrowheads="1"/>
            </p:cNvSpPr>
            <p:nvPr/>
          </p:nvSpPr>
          <p:spPr bwMode="auto">
            <a:xfrm rot="12738138" flipH="1">
              <a:off x="2084164" y="5684464"/>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grpSp>
        <p:nvGrpSpPr>
          <p:cNvPr id="62" name="Group 61"/>
          <p:cNvGrpSpPr/>
          <p:nvPr/>
        </p:nvGrpSpPr>
        <p:grpSpPr>
          <a:xfrm>
            <a:off x="1403356" y="1547502"/>
            <a:ext cx="1674740" cy="2277418"/>
            <a:chOff x="6067984" y="4209879"/>
            <a:chExt cx="1674740" cy="2277418"/>
          </a:xfrm>
        </p:grpSpPr>
        <p:sp>
          <p:nvSpPr>
            <p:cNvPr id="51" name="Rounded Rectangle 50"/>
            <p:cNvSpPr/>
            <p:nvPr/>
          </p:nvSpPr>
          <p:spPr>
            <a:xfrm>
              <a:off x="6288054" y="4209879"/>
              <a:ext cx="1454670" cy="1628472"/>
            </a:xfrm>
            <a:prstGeom prst="roundRect">
              <a:avLst>
                <a:gd name="adj" fmla="val 2241"/>
              </a:avLst>
            </a:prstGeom>
            <a:solidFill>
              <a:schemeClr val="accent6">
                <a:lumMod val="25000"/>
                <a:lumOff val="75000"/>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 name="Freeform 52"/>
            <p:cNvSpPr/>
            <p:nvPr/>
          </p:nvSpPr>
          <p:spPr>
            <a:xfrm rot="19030643">
              <a:off x="6067984" y="4331302"/>
              <a:ext cx="1108442" cy="2155995"/>
            </a:xfrm>
            <a:custGeom>
              <a:avLst/>
              <a:gdLst>
                <a:gd name="connsiteX0" fmla="*/ 1100073 w 1108442"/>
                <a:gd name="connsiteY0" fmla="*/ 0 h 2155995"/>
                <a:gd name="connsiteX1" fmla="*/ 1108442 w 1108442"/>
                <a:gd name="connsiteY1" fmla="*/ 3150 h 2155995"/>
                <a:gd name="connsiteX2" fmla="*/ 1108442 w 1108442"/>
                <a:gd name="connsiteY2" fmla="*/ 2105271 h 2155995"/>
                <a:gd name="connsiteX3" fmla="*/ 1070603 w 1108442"/>
                <a:gd name="connsiteY3" fmla="*/ 2145679 h 2155995"/>
                <a:gd name="connsiteX4" fmla="*/ 1024525 w 1108442"/>
                <a:gd name="connsiteY4" fmla="*/ 2147191 h 2155995"/>
                <a:gd name="connsiteX5" fmla="*/ 10317 w 1108442"/>
                <a:gd name="connsiteY5" fmla="*/ 1197447 h 2155995"/>
                <a:gd name="connsiteX6" fmla="*/ 8805 w 1108442"/>
                <a:gd name="connsiteY6" fmla="*/ 1151370 h 2155995"/>
                <a:gd name="connsiteX7" fmla="*/ 1077348 w 1108442"/>
                <a:gd name="connsiteY7" fmla="*/ 10299 h 2155995"/>
                <a:gd name="connsiteX8" fmla="*/ 1100073 w 1108442"/>
                <a:gd name="connsiteY8" fmla="*/ 0 h 215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8442" h="2155995">
                  <a:moveTo>
                    <a:pt x="1100073" y="0"/>
                  </a:moveTo>
                  <a:lnTo>
                    <a:pt x="1108442" y="3150"/>
                  </a:lnTo>
                  <a:lnTo>
                    <a:pt x="1108442" y="2105271"/>
                  </a:lnTo>
                  <a:lnTo>
                    <a:pt x="1070603" y="2145679"/>
                  </a:lnTo>
                  <a:cubicBezTo>
                    <a:pt x="1058296" y="2158820"/>
                    <a:pt x="1037667" y="2159498"/>
                    <a:pt x="1024525" y="2147191"/>
                  </a:cubicBezTo>
                  <a:lnTo>
                    <a:pt x="10317" y="1197447"/>
                  </a:lnTo>
                  <a:cubicBezTo>
                    <a:pt x="-2824" y="1185141"/>
                    <a:pt x="-3501" y="1164511"/>
                    <a:pt x="8805" y="1151370"/>
                  </a:cubicBezTo>
                  <a:lnTo>
                    <a:pt x="1077348" y="10299"/>
                  </a:lnTo>
                  <a:cubicBezTo>
                    <a:pt x="1083501" y="3729"/>
                    <a:pt x="1091735" y="274"/>
                    <a:pt x="1100073" y="0"/>
                  </a:cubicBezTo>
                  <a:close/>
                </a:path>
              </a:pathLst>
            </a:custGeom>
            <a:solidFill>
              <a:schemeClr val="accent6">
                <a:lumMod val="25000"/>
                <a:lumOff val="75000"/>
                <a:alpha val="41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81" name="TextBox 80"/>
          <p:cNvSpPr txBox="1"/>
          <p:nvPr/>
        </p:nvSpPr>
        <p:spPr>
          <a:xfrm>
            <a:off x="3339620" y="2182219"/>
            <a:ext cx="5133600" cy="102276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dirty="0"/>
              <a:t>If you see someone lying on the floor but there is no vapour cloud or any other sign of an emergency situation…</a:t>
            </a:r>
            <a:endParaRPr lang="fr-CH" dirty="0"/>
          </a:p>
        </p:txBody>
      </p:sp>
      <p:grpSp>
        <p:nvGrpSpPr>
          <p:cNvPr id="83" name="Group 82"/>
          <p:cNvGrpSpPr/>
          <p:nvPr/>
        </p:nvGrpSpPr>
        <p:grpSpPr>
          <a:xfrm>
            <a:off x="1748232" y="1553404"/>
            <a:ext cx="1693045" cy="2699367"/>
            <a:chOff x="3214319" y="3838329"/>
            <a:chExt cx="1693045" cy="2699367"/>
          </a:xfrm>
        </p:grpSpPr>
        <p:grpSp>
          <p:nvGrpSpPr>
            <p:cNvPr id="84" name="Group 83"/>
            <p:cNvGrpSpPr/>
            <p:nvPr/>
          </p:nvGrpSpPr>
          <p:grpSpPr>
            <a:xfrm>
              <a:off x="3214319" y="4079965"/>
              <a:ext cx="1052874" cy="2457731"/>
              <a:chOff x="2084164" y="5094156"/>
              <a:chExt cx="1052874" cy="2457731"/>
            </a:xfrm>
            <a:solidFill>
              <a:srgbClr val="3B4658"/>
            </a:solidFill>
          </p:grpSpPr>
          <p:sp>
            <p:nvSpPr>
              <p:cNvPr id="86" name="Oval 13"/>
              <p:cNvSpPr>
                <a:spLocks noChangeArrowheads="1"/>
              </p:cNvSpPr>
              <p:nvPr/>
            </p:nvSpPr>
            <p:spPr bwMode="auto">
              <a:xfrm>
                <a:off x="2348619" y="5094156"/>
                <a:ext cx="649224" cy="609600"/>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7" name="Rectangle 5"/>
              <p:cNvSpPr>
                <a:spLocks noChangeArrowheads="1"/>
              </p:cNvSpPr>
              <p:nvPr/>
            </p:nvSpPr>
            <p:spPr bwMode="auto">
              <a:xfrm>
                <a:off x="2288558" y="5726274"/>
                <a:ext cx="749300" cy="1060495"/>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 name="AutoShape 7"/>
              <p:cNvSpPr>
                <a:spLocks noChangeArrowheads="1"/>
              </p:cNvSpPr>
              <p:nvPr/>
            </p:nvSpPr>
            <p:spPr bwMode="auto">
              <a:xfrm rot="2604634">
                <a:off x="2862400" y="5432392"/>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9" name="AutoShape 16"/>
              <p:cNvSpPr>
                <a:spLocks noChangeArrowheads="1"/>
              </p:cNvSpPr>
              <p:nvPr/>
            </p:nvSpPr>
            <p:spPr bwMode="auto">
              <a:xfrm>
                <a:off x="2698608" y="6560905"/>
                <a:ext cx="338137" cy="990982"/>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0" name="AutoShape 4"/>
              <p:cNvSpPr>
                <a:spLocks noChangeArrowheads="1"/>
              </p:cNvSpPr>
              <p:nvPr/>
            </p:nvSpPr>
            <p:spPr bwMode="auto">
              <a:xfrm>
                <a:off x="2290265" y="6560905"/>
                <a:ext cx="338138" cy="990982"/>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1" name="AutoShape 7"/>
              <p:cNvSpPr>
                <a:spLocks noChangeArrowheads="1"/>
              </p:cNvSpPr>
              <p:nvPr/>
            </p:nvSpPr>
            <p:spPr bwMode="auto">
              <a:xfrm rot="12738138" flipH="1">
                <a:off x="2084164" y="5684464"/>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pic>
          <p:nvPicPr>
            <p:cNvPr id="85" name="Picture 8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19697105" flipH="1">
              <a:off x="3662235" y="3838329"/>
              <a:ext cx="1245129" cy="1245129"/>
            </a:xfrm>
            <a:prstGeom prst="rect">
              <a:avLst/>
            </a:prstGeom>
          </p:spPr>
        </p:pic>
      </p:grpSp>
      <p:sp>
        <p:nvSpPr>
          <p:cNvPr id="93" name="Rounded Rectangle 92"/>
          <p:cNvSpPr/>
          <p:nvPr/>
        </p:nvSpPr>
        <p:spPr>
          <a:xfrm>
            <a:off x="1608206" y="1556211"/>
            <a:ext cx="1454670" cy="1628472"/>
          </a:xfrm>
          <a:prstGeom prst="roundRect">
            <a:avLst>
              <a:gd name="adj" fmla="val 2241"/>
            </a:avLst>
          </a:prstGeom>
          <a:solidFill>
            <a:schemeClr val="accent6">
              <a:lumMod val="90000"/>
              <a:lumOff val="10000"/>
              <a:alpha val="61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 name="Freeform 93"/>
          <p:cNvSpPr/>
          <p:nvPr/>
        </p:nvSpPr>
        <p:spPr>
          <a:xfrm rot="19030643">
            <a:off x="1399427" y="1668925"/>
            <a:ext cx="1108442" cy="2155995"/>
          </a:xfrm>
          <a:custGeom>
            <a:avLst/>
            <a:gdLst>
              <a:gd name="connsiteX0" fmla="*/ 1100073 w 1108442"/>
              <a:gd name="connsiteY0" fmla="*/ 0 h 2155995"/>
              <a:gd name="connsiteX1" fmla="*/ 1108442 w 1108442"/>
              <a:gd name="connsiteY1" fmla="*/ 3150 h 2155995"/>
              <a:gd name="connsiteX2" fmla="*/ 1108442 w 1108442"/>
              <a:gd name="connsiteY2" fmla="*/ 2105271 h 2155995"/>
              <a:gd name="connsiteX3" fmla="*/ 1070603 w 1108442"/>
              <a:gd name="connsiteY3" fmla="*/ 2145679 h 2155995"/>
              <a:gd name="connsiteX4" fmla="*/ 1024525 w 1108442"/>
              <a:gd name="connsiteY4" fmla="*/ 2147191 h 2155995"/>
              <a:gd name="connsiteX5" fmla="*/ 10317 w 1108442"/>
              <a:gd name="connsiteY5" fmla="*/ 1197447 h 2155995"/>
              <a:gd name="connsiteX6" fmla="*/ 8805 w 1108442"/>
              <a:gd name="connsiteY6" fmla="*/ 1151370 h 2155995"/>
              <a:gd name="connsiteX7" fmla="*/ 1077348 w 1108442"/>
              <a:gd name="connsiteY7" fmla="*/ 10299 h 2155995"/>
              <a:gd name="connsiteX8" fmla="*/ 1100073 w 1108442"/>
              <a:gd name="connsiteY8" fmla="*/ 0 h 215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8442" h="2155995">
                <a:moveTo>
                  <a:pt x="1100073" y="0"/>
                </a:moveTo>
                <a:lnTo>
                  <a:pt x="1108442" y="3150"/>
                </a:lnTo>
                <a:lnTo>
                  <a:pt x="1108442" y="2105271"/>
                </a:lnTo>
                <a:lnTo>
                  <a:pt x="1070603" y="2145679"/>
                </a:lnTo>
                <a:cubicBezTo>
                  <a:pt x="1058296" y="2158820"/>
                  <a:pt x="1037667" y="2159498"/>
                  <a:pt x="1024525" y="2147191"/>
                </a:cubicBezTo>
                <a:lnTo>
                  <a:pt x="10317" y="1197447"/>
                </a:lnTo>
                <a:cubicBezTo>
                  <a:pt x="-2824" y="1185141"/>
                  <a:pt x="-3501" y="1164511"/>
                  <a:pt x="8805" y="1151370"/>
                </a:cubicBezTo>
                <a:lnTo>
                  <a:pt x="1077348" y="10299"/>
                </a:lnTo>
                <a:cubicBezTo>
                  <a:pt x="1083501" y="3729"/>
                  <a:pt x="1091735" y="274"/>
                  <a:pt x="1100073" y="0"/>
                </a:cubicBezTo>
                <a:close/>
              </a:path>
            </a:pathLst>
          </a:custGeom>
          <a:solidFill>
            <a:schemeClr val="accent6">
              <a:lumMod val="25000"/>
              <a:lumOff val="75000"/>
              <a:alpha val="41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66" name="Group 65"/>
          <p:cNvGrpSpPr/>
          <p:nvPr/>
        </p:nvGrpSpPr>
        <p:grpSpPr>
          <a:xfrm>
            <a:off x="1462352" y="1414155"/>
            <a:ext cx="1749910" cy="3850655"/>
            <a:chOff x="2830087" y="1706879"/>
            <a:chExt cx="1749910" cy="3850655"/>
          </a:xfrm>
        </p:grpSpPr>
        <p:sp>
          <p:nvSpPr>
            <p:cNvPr id="65" name="Freeform 64"/>
            <p:cNvSpPr/>
            <p:nvPr/>
          </p:nvSpPr>
          <p:spPr>
            <a:xfrm>
              <a:off x="2830087" y="1706879"/>
              <a:ext cx="1749910" cy="3850655"/>
            </a:xfrm>
            <a:custGeom>
              <a:avLst/>
              <a:gdLst>
                <a:gd name="connsiteX0" fmla="*/ 188747 w 1749910"/>
                <a:gd name="connsiteY0" fmla="*/ 138951 h 3850655"/>
                <a:gd name="connsiteX1" fmla="*/ 156148 w 1749910"/>
                <a:gd name="connsiteY1" fmla="*/ 171550 h 3850655"/>
                <a:gd name="connsiteX2" fmla="*/ 156148 w 1749910"/>
                <a:gd name="connsiteY2" fmla="*/ 1734824 h 3850655"/>
                <a:gd name="connsiteX3" fmla="*/ 188747 w 1749910"/>
                <a:gd name="connsiteY3" fmla="*/ 1767423 h 3850655"/>
                <a:gd name="connsiteX4" fmla="*/ 1578219 w 1749910"/>
                <a:gd name="connsiteY4" fmla="*/ 1767423 h 3850655"/>
                <a:gd name="connsiteX5" fmla="*/ 1610818 w 1749910"/>
                <a:gd name="connsiteY5" fmla="*/ 1734824 h 3850655"/>
                <a:gd name="connsiteX6" fmla="*/ 1610818 w 1749910"/>
                <a:gd name="connsiteY6" fmla="*/ 171550 h 3850655"/>
                <a:gd name="connsiteX7" fmla="*/ 1578219 w 1749910"/>
                <a:gd name="connsiteY7" fmla="*/ 138951 h 3850655"/>
                <a:gd name="connsiteX8" fmla="*/ 0 w 1749910"/>
                <a:gd name="connsiteY8" fmla="*/ 0 h 3850655"/>
                <a:gd name="connsiteX9" fmla="*/ 1749910 w 1749910"/>
                <a:gd name="connsiteY9" fmla="*/ 0 h 3850655"/>
                <a:gd name="connsiteX10" fmla="*/ 1749910 w 1749910"/>
                <a:gd name="connsiteY10" fmla="*/ 3850655 h 3850655"/>
                <a:gd name="connsiteX11" fmla="*/ 0 w 1749910"/>
                <a:gd name="connsiteY11" fmla="*/ 3850655 h 385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9910" h="3850655">
                  <a:moveTo>
                    <a:pt x="188747" y="138951"/>
                  </a:moveTo>
                  <a:cubicBezTo>
                    <a:pt x="170743" y="138951"/>
                    <a:pt x="156148" y="153546"/>
                    <a:pt x="156148" y="171550"/>
                  </a:cubicBezTo>
                  <a:lnTo>
                    <a:pt x="156148" y="1734824"/>
                  </a:lnTo>
                  <a:cubicBezTo>
                    <a:pt x="156148" y="1752828"/>
                    <a:pt x="170743" y="1767423"/>
                    <a:pt x="188747" y="1767423"/>
                  </a:cubicBezTo>
                  <a:lnTo>
                    <a:pt x="1578219" y="1767423"/>
                  </a:lnTo>
                  <a:cubicBezTo>
                    <a:pt x="1596223" y="1767423"/>
                    <a:pt x="1610818" y="1752828"/>
                    <a:pt x="1610818" y="1734824"/>
                  </a:cubicBezTo>
                  <a:lnTo>
                    <a:pt x="1610818" y="171550"/>
                  </a:lnTo>
                  <a:cubicBezTo>
                    <a:pt x="1610818" y="153546"/>
                    <a:pt x="1596223" y="138951"/>
                    <a:pt x="1578219" y="138951"/>
                  </a:cubicBezTo>
                  <a:close/>
                  <a:moveTo>
                    <a:pt x="0" y="0"/>
                  </a:moveTo>
                  <a:lnTo>
                    <a:pt x="1749910" y="0"/>
                  </a:lnTo>
                  <a:lnTo>
                    <a:pt x="1749910" y="3850655"/>
                  </a:lnTo>
                  <a:lnTo>
                    <a:pt x="0" y="3850655"/>
                  </a:lnTo>
                  <a:close/>
                </a:path>
              </a:pathLst>
            </a:custGeom>
            <a:solidFill>
              <a:srgbClr val="669EB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8" name="Oval 37"/>
            <p:cNvSpPr/>
            <p:nvPr/>
          </p:nvSpPr>
          <p:spPr>
            <a:xfrm>
              <a:off x="4292092" y="3555057"/>
              <a:ext cx="119337" cy="119337"/>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 name="Rounded Rectangle 38"/>
            <p:cNvSpPr/>
            <p:nvPr/>
          </p:nvSpPr>
          <p:spPr>
            <a:xfrm>
              <a:off x="2977906" y="3754701"/>
              <a:ext cx="1454670" cy="1628472"/>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2" name="TextBox 81"/>
          <p:cNvSpPr txBox="1"/>
          <p:nvPr/>
        </p:nvSpPr>
        <p:spPr>
          <a:xfrm>
            <a:off x="380067" y="3569609"/>
            <a:ext cx="5133600" cy="1635697"/>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dirty="0"/>
              <a:t>… it doesn’t mean that there is no emergency. The gas might have reached room temperature so that you can’t see the cloud anymore. The oxygen concentration could have decreased, causing the victim to lose consciousness.</a:t>
            </a:r>
          </a:p>
        </p:txBody>
      </p:sp>
      <p:sp>
        <p:nvSpPr>
          <p:cNvPr id="100" name="TextBox 99"/>
          <p:cNvSpPr txBox="1"/>
          <p:nvPr/>
        </p:nvSpPr>
        <p:spPr>
          <a:xfrm>
            <a:off x="395765" y="3628600"/>
            <a:ext cx="5133600" cy="920607"/>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fr-CH" sz="2400" b="1" dirty="0">
                <a:solidFill>
                  <a:schemeClr val="accent5"/>
                </a:solidFill>
              </a:rPr>
              <a:t>Call the </a:t>
            </a:r>
            <a:r>
              <a:rPr lang="fr-FR" sz="2400" b="1" dirty="0">
                <a:solidFill>
                  <a:schemeClr val="accent5"/>
                </a:solidFill>
              </a:rPr>
              <a:t>Emergency </a:t>
            </a:r>
            <a:r>
              <a:rPr lang="fr-FR" sz="2400" b="1" dirty="0" err="1">
                <a:solidFill>
                  <a:schemeClr val="accent5"/>
                </a:solidFill>
              </a:rPr>
              <a:t>Rescue</a:t>
            </a:r>
            <a:r>
              <a:rPr lang="fr-FR" sz="2400" b="1" dirty="0">
                <a:solidFill>
                  <a:schemeClr val="accent5"/>
                </a:solidFill>
              </a:rPr>
              <a:t> Service </a:t>
            </a:r>
            <a:r>
              <a:rPr lang="fr-CH" sz="2400" b="1" dirty="0">
                <a:solidFill>
                  <a:schemeClr val="accent5"/>
                </a:solidFill>
              </a:rPr>
              <a:t>on 112</a:t>
            </a:r>
            <a:endParaRPr lang="en-GB" sz="2400" b="1" dirty="0">
              <a:solidFill>
                <a:schemeClr val="accent5"/>
              </a:solidFill>
            </a:endParaRPr>
          </a:p>
        </p:txBody>
      </p:sp>
      <p:sp>
        <p:nvSpPr>
          <p:cNvPr id="77" name="Text Placeholder 1"/>
          <p:cNvSpPr>
            <a:spLocks noGrp="1"/>
          </p:cNvSpPr>
          <p:nvPr>
            <p:ph type="body" sz="quarter" idx="4294967295"/>
          </p:nvPr>
        </p:nvSpPr>
        <p:spPr>
          <a:xfrm>
            <a:off x="468313" y="692696"/>
            <a:ext cx="7488065" cy="369332"/>
          </a:xfrm>
        </p:spPr>
        <p:txBody>
          <a:bodyPr>
            <a:normAutofit fontScale="92500" lnSpcReduction="20000"/>
          </a:bodyPr>
          <a:lstStyle/>
          <a:p>
            <a:r>
              <a:rPr lang="en-GB" dirty="0"/>
              <a:t>How to react: you see someone lying on the floor</a:t>
            </a:r>
          </a:p>
        </p:txBody>
      </p:sp>
      <p:sp>
        <p:nvSpPr>
          <p:cNvPr id="78" name="Title 2"/>
          <p:cNvSpPr>
            <a:spLocks noGrp="1"/>
          </p:cNvSpPr>
          <p:nvPr>
            <p:ph type="title"/>
          </p:nvPr>
        </p:nvSpPr>
        <p:spPr>
          <a:xfrm>
            <a:off x="468000" y="299357"/>
            <a:ext cx="7488000" cy="430887"/>
          </a:xfrm>
        </p:spPr>
        <p:txBody>
          <a:bodyPr/>
          <a:lstStyle/>
          <a:p>
            <a:r>
              <a:rPr lang="fr-CH" dirty="0"/>
              <a:t>Emergency</a:t>
            </a:r>
            <a:endParaRPr lang="en-GB" dirty="0"/>
          </a:p>
        </p:txBody>
      </p:sp>
      <p:sp>
        <p:nvSpPr>
          <p:cNvPr id="92" name="Rounded Rectangle 91">
            <a:hlinkClick r:id="rId8"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 name="Rounded Rectangle 51">
            <a:hlinkClick r:id="rId8"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
          <p:cNvGrpSpPr/>
          <p:nvPr/>
        </p:nvGrpSpPr>
        <p:grpSpPr>
          <a:xfrm>
            <a:off x="5545063" y="4996585"/>
            <a:ext cx="2413688" cy="1168696"/>
            <a:chOff x="1741739" y="5503590"/>
            <a:chExt cx="2413688" cy="1168696"/>
          </a:xfrm>
        </p:grpSpPr>
        <p:grpSp>
          <p:nvGrpSpPr>
            <p:cNvPr id="55" name="Group 54"/>
            <p:cNvGrpSpPr/>
            <p:nvPr/>
          </p:nvGrpSpPr>
          <p:grpSpPr>
            <a:xfrm rot="5400000">
              <a:off x="2367091" y="4878238"/>
              <a:ext cx="1162984" cy="2413688"/>
              <a:chOff x="491518" y="2433225"/>
              <a:chExt cx="1162984" cy="2413688"/>
            </a:xfrm>
            <a:solidFill>
              <a:schemeClr val="accent5">
                <a:lumMod val="75000"/>
              </a:schemeClr>
            </a:solidFill>
          </p:grpSpPr>
          <p:sp>
            <p:nvSpPr>
              <p:cNvPr id="61" name="Oval 60"/>
              <p:cNvSpPr>
                <a:spLocks noChangeArrowheads="1"/>
              </p:cNvSpPr>
              <p:nvPr/>
            </p:nvSpPr>
            <p:spPr bwMode="auto">
              <a:xfrm flipH="1">
                <a:off x="740543" y="2433225"/>
                <a:ext cx="637589" cy="598676"/>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3" name="Rectangle 5"/>
              <p:cNvSpPr>
                <a:spLocks noChangeArrowheads="1"/>
              </p:cNvSpPr>
              <p:nvPr/>
            </p:nvSpPr>
            <p:spPr bwMode="auto">
              <a:xfrm flipH="1">
                <a:off x="701245" y="3054015"/>
                <a:ext cx="735872" cy="1041491"/>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4" name="AutoShape 7"/>
              <p:cNvSpPr>
                <a:spLocks noChangeArrowheads="1"/>
              </p:cNvSpPr>
              <p:nvPr/>
            </p:nvSpPr>
            <p:spPr bwMode="auto">
              <a:xfrm rot="12738138" flipH="1">
                <a:off x="491518" y="3013028"/>
                <a:ext cx="269716" cy="898014"/>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0" name="AutoShape 16"/>
              <p:cNvSpPr>
                <a:spLocks noChangeArrowheads="1"/>
              </p:cNvSpPr>
              <p:nvPr/>
            </p:nvSpPr>
            <p:spPr bwMode="auto">
              <a:xfrm flipH="1">
                <a:off x="702338" y="3873690"/>
                <a:ext cx="332077" cy="973223"/>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5" name="AutoShape 4"/>
              <p:cNvSpPr>
                <a:spLocks noChangeArrowheads="1"/>
              </p:cNvSpPr>
              <p:nvPr/>
            </p:nvSpPr>
            <p:spPr bwMode="auto">
              <a:xfrm flipH="1">
                <a:off x="1103362" y="3873690"/>
                <a:ext cx="332078" cy="973223"/>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6" name="AutoShape 7"/>
              <p:cNvSpPr>
                <a:spLocks noChangeArrowheads="1"/>
              </p:cNvSpPr>
              <p:nvPr/>
            </p:nvSpPr>
            <p:spPr bwMode="auto">
              <a:xfrm rot="8861862">
                <a:off x="1384786" y="3013029"/>
                <a:ext cx="269716" cy="898014"/>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grpSp>
          <p:nvGrpSpPr>
            <p:cNvPr id="56" name="Group 55"/>
            <p:cNvGrpSpPr/>
            <p:nvPr/>
          </p:nvGrpSpPr>
          <p:grpSpPr>
            <a:xfrm rot="5400000">
              <a:off x="2652411" y="5170581"/>
              <a:ext cx="591033" cy="2412377"/>
              <a:chOff x="2833546" y="2434536"/>
              <a:chExt cx="591033" cy="2412377"/>
            </a:xfrm>
            <a:solidFill>
              <a:schemeClr val="accent5">
                <a:lumMod val="50000"/>
              </a:schemeClr>
            </a:solidFill>
          </p:grpSpPr>
          <p:sp>
            <p:nvSpPr>
              <p:cNvPr id="57" name="AutoShape 4"/>
              <p:cNvSpPr>
                <a:spLocks noChangeArrowheads="1"/>
              </p:cNvSpPr>
              <p:nvPr/>
            </p:nvSpPr>
            <p:spPr bwMode="auto">
              <a:xfrm flipH="1">
                <a:off x="2876506" y="3873690"/>
                <a:ext cx="332078" cy="973223"/>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8" name="AutoShape 7"/>
              <p:cNvSpPr>
                <a:spLocks noChangeArrowheads="1"/>
              </p:cNvSpPr>
              <p:nvPr/>
            </p:nvSpPr>
            <p:spPr bwMode="auto">
              <a:xfrm rot="8861862">
                <a:off x="3154863" y="3013029"/>
                <a:ext cx="269716" cy="898014"/>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9" name="Freeform 58"/>
              <p:cNvSpPr/>
              <p:nvPr/>
            </p:nvSpPr>
            <p:spPr>
              <a:xfrm>
                <a:off x="2845286" y="2434536"/>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Freeform 59"/>
              <p:cNvSpPr/>
              <p:nvPr/>
            </p:nvSpPr>
            <p:spPr>
              <a:xfrm>
                <a:off x="2833546" y="3054016"/>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71" name="Rounded Rectangle 70"/>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2" name="Group 71"/>
          <p:cNvGrpSpPr/>
          <p:nvPr/>
        </p:nvGrpSpPr>
        <p:grpSpPr>
          <a:xfrm>
            <a:off x="7684848" y="6412290"/>
            <a:ext cx="559962" cy="255454"/>
            <a:chOff x="7694093" y="1499285"/>
            <a:chExt cx="559962" cy="255454"/>
          </a:xfrm>
        </p:grpSpPr>
        <p:grpSp>
          <p:nvGrpSpPr>
            <p:cNvPr id="73" name="Group 72"/>
            <p:cNvGrpSpPr/>
            <p:nvPr/>
          </p:nvGrpSpPr>
          <p:grpSpPr>
            <a:xfrm>
              <a:off x="7694093" y="1499285"/>
              <a:ext cx="486897" cy="255374"/>
              <a:chOff x="7694093" y="1499285"/>
              <a:chExt cx="486897" cy="255374"/>
            </a:xfrm>
          </p:grpSpPr>
          <p:sp>
            <p:nvSpPr>
              <p:cNvPr id="75" name="Rounded Rectangle 7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Flowchart: Extract 7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Freeform 9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 name="TextBox 73"/>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98" name="Group 97"/>
          <p:cNvGrpSpPr/>
          <p:nvPr/>
        </p:nvGrpSpPr>
        <p:grpSpPr>
          <a:xfrm>
            <a:off x="8198004" y="6412290"/>
            <a:ext cx="580459" cy="255454"/>
            <a:chOff x="8232919" y="1499285"/>
            <a:chExt cx="580459" cy="255454"/>
          </a:xfrm>
        </p:grpSpPr>
        <p:sp>
          <p:nvSpPr>
            <p:cNvPr id="101" name="TextBox 10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02" name="Group 101"/>
            <p:cNvGrpSpPr/>
            <p:nvPr/>
          </p:nvGrpSpPr>
          <p:grpSpPr>
            <a:xfrm flipH="1">
              <a:off x="8263109" y="1499285"/>
              <a:ext cx="486897" cy="255374"/>
              <a:chOff x="7694093" y="1499285"/>
              <a:chExt cx="486897" cy="255374"/>
            </a:xfrm>
          </p:grpSpPr>
          <p:sp>
            <p:nvSpPr>
              <p:cNvPr id="104" name="Rounded Rectangle 10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Flowchart: Extract 10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reeform 10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3" name="TextBox 10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07" name="Group 106"/>
          <p:cNvGrpSpPr/>
          <p:nvPr/>
        </p:nvGrpSpPr>
        <p:grpSpPr>
          <a:xfrm>
            <a:off x="7369126" y="6412063"/>
            <a:ext cx="255600" cy="255600"/>
            <a:chOff x="7309565" y="1555708"/>
            <a:chExt cx="255600" cy="255600"/>
          </a:xfrm>
        </p:grpSpPr>
        <p:sp>
          <p:nvSpPr>
            <p:cNvPr id="108" name="Rounded Rectangle 10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9" name="Group 108"/>
            <p:cNvGrpSpPr/>
            <p:nvPr/>
          </p:nvGrpSpPr>
          <p:grpSpPr>
            <a:xfrm rot="5400000">
              <a:off x="7326125" y="1585157"/>
              <a:ext cx="222481" cy="196703"/>
              <a:chOff x="3872677" y="4058072"/>
              <a:chExt cx="582875" cy="515338"/>
            </a:xfrm>
          </p:grpSpPr>
          <p:sp>
            <p:nvSpPr>
              <p:cNvPr id="110" name="Freeform 10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Isosceles Triangle 11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Rectangle 11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13" name="Rounded Rectangle 112">
            <a:hlinkClick r:id="rId9"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4" name="Group 113"/>
          <p:cNvGrpSpPr/>
          <p:nvPr/>
        </p:nvGrpSpPr>
        <p:grpSpPr>
          <a:xfrm>
            <a:off x="7057077" y="6418865"/>
            <a:ext cx="255600" cy="255600"/>
            <a:chOff x="3795820" y="6272913"/>
            <a:chExt cx="255600" cy="255600"/>
          </a:xfrm>
        </p:grpSpPr>
        <p:sp>
          <p:nvSpPr>
            <p:cNvPr id="115" name="Rounded Rectangle 11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6" name="Group 115"/>
            <p:cNvGrpSpPr/>
            <p:nvPr/>
          </p:nvGrpSpPr>
          <p:grpSpPr>
            <a:xfrm>
              <a:off x="3814169" y="6278769"/>
              <a:ext cx="218901" cy="221006"/>
              <a:chOff x="7361515" y="2284489"/>
              <a:chExt cx="277200" cy="279865"/>
            </a:xfrm>
          </p:grpSpPr>
          <p:sp>
            <p:nvSpPr>
              <p:cNvPr id="117" name="Rectangle 11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18" name="Rectangle 11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19" name="Freeform 11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0" name="Rectangle 11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21" name="Rounded Rectangle 120"/>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ounded Rectangle 121">
            <a:hlinkClick r:id="" action="ppaction://hlinkshowjump?jump=previousslide"/>
            <a:hlinkHover r:id="" action="ppaction://noaction" highlightClick="1"/>
          </p:cNvPr>
          <p:cNvSpPr/>
          <p:nvPr/>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ounded Rectangle 122">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Rounded Rectangle 123">
            <a:hlinkClick r:id="rId9"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6" name="Rectangle 125"/>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Rounded Rectangle 126">
            <a:hlinkClick r:id="rId8" action="ppaction://hlinksldjump"/>
            <a:hlinkHover r:id="" action="ppaction://noaction" highlightClick="1"/>
          </p:cNvPr>
          <p:cNvSpPr/>
          <p:nvPr/>
        </p:nvSpPr>
        <p:spPr>
          <a:xfrm flipH="1">
            <a:off x="7372835" y="642365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TextBox 124"/>
          <p:cNvSpPr txBox="1"/>
          <p:nvPr/>
        </p:nvSpPr>
        <p:spPr>
          <a:xfrm>
            <a:off x="3338585" y="2179251"/>
            <a:ext cx="5133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dirty="0"/>
              <a:t>It could be dangerous for you as well. Do not </a:t>
            </a:r>
            <a:r>
              <a:rPr lang="en-US" dirty="0"/>
              <a:t>put your life at risk if there is an ODH alarm. </a:t>
            </a:r>
            <a:endParaRPr lang="en-GB" dirty="0"/>
          </a:p>
        </p:txBody>
      </p:sp>
      <p:pic>
        <p:nvPicPr>
          <p:cNvPr id="99" name="Grafik 98">
            <a:extLst>
              <a:ext uri="{FF2B5EF4-FFF2-40B4-BE49-F238E27FC236}">
                <a16:creationId xmlns:a16="http://schemas.microsoft.com/office/drawing/2014/main" id="{630C16F9-32E1-4E46-BFB6-21634E8FA947}"/>
              </a:ext>
            </a:extLst>
          </p:cNvPr>
          <p:cNvPicPr>
            <a:picLocks noChangeAspect="1"/>
          </p:cNvPicPr>
          <p:nvPr/>
        </p:nvPicPr>
        <p:blipFill>
          <a:blip r:embed="rId10"/>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804822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26"/>
                                        </p:tgtEl>
                                        <p:attrNameLst>
                                          <p:attrName>style.visibility</p:attrName>
                                        </p:attrNameLst>
                                      </p:cBhvr>
                                      <p:to>
                                        <p:strVal val="visible"/>
                                      </p:to>
                                    </p:set>
                                    <p:animEffect transition="in" filter="wipe(left)">
                                      <p:cBhvr>
                                        <p:cTn id="7" dur="23750"/>
                                        <p:tgtEl>
                                          <p:spTgt spid="126"/>
                                        </p:tgtEl>
                                      </p:cBhvr>
                                    </p:animEffect>
                                  </p:childTnLst>
                                </p:cTn>
                              </p:par>
                              <p:par>
                                <p:cTn id="8" presetID="1" presetClass="entr" presetSubtype="0" fill="hold" nodeType="withEffect">
                                  <p:stCondLst>
                                    <p:cond delay="0"/>
                                  </p:stCondLst>
                                  <p:childTnLst>
                                    <p:set>
                                      <p:cBhvr>
                                        <p:cTn id="9" dur="1" fill="hold">
                                          <p:stCondLst>
                                            <p:cond delay="9"/>
                                          </p:stCondLst>
                                        </p:cTn>
                                        <p:tgtEl>
                                          <p:spTgt spid="41"/>
                                        </p:tgtEl>
                                        <p:attrNameLst>
                                          <p:attrName>style.visibility</p:attrName>
                                        </p:attrNameLst>
                                      </p:cBhvr>
                                      <p:to>
                                        <p:strVal val="visible"/>
                                      </p:to>
                                    </p:set>
                                  </p:childTnLst>
                                </p:cTn>
                              </p:par>
                              <p:par>
                                <p:cTn id="10" presetID="1" presetClass="entr" presetSubtype="0" fill="hold" grpId="0" nodeType="withEffect">
                                  <p:stCondLst>
                                    <p:cond delay="750"/>
                                  </p:stCondLst>
                                  <p:childTnLst>
                                    <p:set>
                                      <p:cBhvr>
                                        <p:cTn id="11" dur="1" fill="hold">
                                          <p:stCondLst>
                                            <p:cond delay="0"/>
                                          </p:stCondLst>
                                        </p:cTn>
                                        <p:tgtEl>
                                          <p:spTgt spid="81"/>
                                        </p:tgtEl>
                                        <p:attrNameLst>
                                          <p:attrName>style.visibility</p:attrName>
                                        </p:attrNameLst>
                                      </p:cBhvr>
                                      <p:to>
                                        <p:strVal val="visible"/>
                                      </p:to>
                                    </p:set>
                                  </p:childTnLst>
                                </p:cTn>
                              </p:par>
                              <p:par>
                                <p:cTn id="12" presetID="1" presetClass="entr" presetSubtype="0" fill="hold" grpId="0" nodeType="withEffect">
                                  <p:stCondLst>
                                    <p:cond delay="4500"/>
                                  </p:stCondLst>
                                  <p:childTnLst>
                                    <p:set>
                                      <p:cBhvr>
                                        <p:cTn id="13" dur="1" fill="hold">
                                          <p:stCondLst>
                                            <p:cond delay="0"/>
                                          </p:stCondLst>
                                        </p:cTn>
                                        <p:tgtEl>
                                          <p:spTgt spid="82"/>
                                        </p:tgtEl>
                                        <p:attrNameLst>
                                          <p:attrName>style.visibility</p:attrName>
                                        </p:attrNameLst>
                                      </p:cBhvr>
                                      <p:to>
                                        <p:strVal val="visible"/>
                                      </p:to>
                                    </p:set>
                                  </p:childTnLst>
                                </p:cTn>
                              </p:par>
                              <p:par>
                                <p:cTn id="14" presetID="10" presetClass="exit" presetSubtype="0" fill="hold" grpId="1" nodeType="withEffect">
                                  <p:stCondLst>
                                    <p:cond delay="12000"/>
                                  </p:stCondLst>
                                  <p:childTnLst>
                                    <p:animEffect transition="out" filter="fade">
                                      <p:cBhvr>
                                        <p:cTn id="15" dur="250"/>
                                        <p:tgtEl>
                                          <p:spTgt spid="81"/>
                                        </p:tgtEl>
                                      </p:cBhvr>
                                    </p:animEffect>
                                    <p:set>
                                      <p:cBhvr>
                                        <p:cTn id="16" dur="1" fill="hold">
                                          <p:stCondLst>
                                            <p:cond delay="249"/>
                                          </p:stCondLst>
                                        </p:cTn>
                                        <p:tgtEl>
                                          <p:spTgt spid="81"/>
                                        </p:tgtEl>
                                        <p:attrNameLst>
                                          <p:attrName>style.visibility</p:attrName>
                                        </p:attrNameLst>
                                      </p:cBhvr>
                                      <p:to>
                                        <p:strVal val="hidden"/>
                                      </p:to>
                                    </p:set>
                                  </p:childTnLst>
                                </p:cTn>
                              </p:par>
                              <p:par>
                                <p:cTn id="17" presetID="10" presetClass="exit" presetSubtype="0" fill="hold" grpId="1" nodeType="withEffect">
                                  <p:stCondLst>
                                    <p:cond delay="18000"/>
                                  </p:stCondLst>
                                  <p:childTnLst>
                                    <p:animEffect transition="out" filter="fade">
                                      <p:cBhvr>
                                        <p:cTn id="18" dur="250"/>
                                        <p:tgtEl>
                                          <p:spTgt spid="82"/>
                                        </p:tgtEl>
                                      </p:cBhvr>
                                    </p:animEffect>
                                    <p:set>
                                      <p:cBhvr>
                                        <p:cTn id="19" dur="1" fill="hold">
                                          <p:stCondLst>
                                            <p:cond delay="249"/>
                                          </p:stCondLst>
                                        </p:cTn>
                                        <p:tgtEl>
                                          <p:spTgt spid="82"/>
                                        </p:tgtEl>
                                        <p:attrNameLst>
                                          <p:attrName>style.visibility</p:attrName>
                                        </p:attrNameLst>
                                      </p:cBhvr>
                                      <p:to>
                                        <p:strVal val="hidden"/>
                                      </p:to>
                                    </p:set>
                                  </p:childTnLst>
                                </p:cTn>
                              </p:par>
                              <p:par>
                                <p:cTn id="20" presetID="1" presetClass="exit" presetSubtype="0" fill="hold" nodeType="withEffect">
                                  <p:stCondLst>
                                    <p:cond delay="20500"/>
                                  </p:stCondLst>
                                  <p:childTnLst>
                                    <p:set>
                                      <p:cBhvr>
                                        <p:cTn id="21" dur="1" fill="hold">
                                          <p:stCondLst>
                                            <p:cond delay="0"/>
                                          </p:stCondLst>
                                        </p:cTn>
                                        <p:tgtEl>
                                          <p:spTgt spid="41"/>
                                        </p:tgtEl>
                                        <p:attrNameLst>
                                          <p:attrName>style.visibility</p:attrName>
                                        </p:attrNameLst>
                                      </p:cBhvr>
                                      <p:to>
                                        <p:strVal val="hidden"/>
                                      </p:to>
                                    </p:set>
                                  </p:childTnLst>
                                </p:cTn>
                              </p:par>
                              <p:par>
                                <p:cTn id="22" presetID="1" presetClass="entr" presetSubtype="0" fill="hold" nodeType="withEffect">
                                  <p:stCondLst>
                                    <p:cond delay="20500"/>
                                  </p:stCondLst>
                                  <p:childTnLst>
                                    <p:set>
                                      <p:cBhvr>
                                        <p:cTn id="23" dur="1" fill="hold">
                                          <p:stCondLst>
                                            <p:cond delay="0"/>
                                          </p:stCondLst>
                                        </p:cTn>
                                        <p:tgtEl>
                                          <p:spTgt spid="83"/>
                                        </p:tgtEl>
                                        <p:attrNameLst>
                                          <p:attrName>style.visibility</p:attrName>
                                        </p:attrNameLst>
                                      </p:cBhvr>
                                      <p:to>
                                        <p:strVal val="visible"/>
                                      </p:to>
                                    </p:set>
                                  </p:childTnLst>
                                </p:cTn>
                              </p:par>
                              <p:par>
                                <p:cTn id="24" presetID="1" presetClass="entr" presetSubtype="0" fill="hold" grpId="0" nodeType="withEffect">
                                  <p:stCondLst>
                                    <p:cond delay="21250"/>
                                  </p:stCondLst>
                                  <p:childTnLst>
                                    <p:set>
                                      <p:cBhvr>
                                        <p:cTn id="25" dur="1" fill="hold">
                                          <p:stCondLst>
                                            <p:cond delay="0"/>
                                          </p:stCondLst>
                                        </p:cTn>
                                        <p:tgtEl>
                                          <p:spTgt spid="100"/>
                                        </p:tgtEl>
                                        <p:attrNameLst>
                                          <p:attrName>style.visibility</p:attrName>
                                        </p:attrNameLst>
                                      </p:cBhvr>
                                      <p:to>
                                        <p:strVal val="visible"/>
                                      </p:to>
                                    </p:set>
                                  </p:childTnLst>
                                </p:cTn>
                              </p:par>
                              <p:par>
                                <p:cTn id="26" presetID="1" presetClass="entr" presetSubtype="0" fill="hold" grpId="0" nodeType="withEffect">
                                  <p:stCondLst>
                                    <p:cond delay="18000"/>
                                  </p:stCondLst>
                                  <p:childTnLst>
                                    <p:set>
                                      <p:cBhvr>
                                        <p:cTn id="27" dur="1" fill="hold">
                                          <p:stCondLst>
                                            <p:cond delay="0"/>
                                          </p:stCondLst>
                                        </p:cTn>
                                        <p:tgtEl>
                                          <p:spTgt spid="1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82" grpId="0" animBg="1"/>
      <p:bldP spid="82" grpId="1" animBg="1"/>
      <p:bldP spid="100" grpId="0" animBg="1"/>
      <p:bldP spid="126" grpId="0" animBg="1"/>
      <p:bldP spid="12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5" name="Linea verde"/>
          <p:cNvGrpSpPr/>
          <p:nvPr/>
        </p:nvGrpSpPr>
        <p:grpSpPr>
          <a:xfrm>
            <a:off x="-59688258" y="5884488"/>
            <a:ext cx="72000000" cy="1356088"/>
            <a:chOff x="426719" y="5826844"/>
            <a:chExt cx="7871181" cy="1356088"/>
          </a:xfrm>
        </p:grpSpPr>
        <p:cxnSp>
          <p:nvCxnSpPr>
            <p:cNvPr id="886" name="Straight Connector 885"/>
            <p:cNvCxnSpPr/>
            <p:nvPr/>
          </p:nvCxnSpPr>
          <p:spPr>
            <a:xfrm>
              <a:off x="809900" y="5826844"/>
              <a:ext cx="7488000" cy="2725"/>
            </a:xfrm>
            <a:prstGeom prst="line">
              <a:avLst/>
            </a:prstGeom>
            <a:ln w="76200">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912" name="Straight Connector 911"/>
            <p:cNvCxnSpPr/>
            <p:nvPr/>
          </p:nvCxnSpPr>
          <p:spPr>
            <a:xfrm>
              <a:off x="426719" y="7180207"/>
              <a:ext cx="7488000" cy="2725"/>
            </a:xfrm>
            <a:prstGeom prst="line">
              <a:avLst/>
            </a:prstGeom>
            <a:ln w="76200">
              <a:solidFill>
                <a:schemeClr val="accent4"/>
              </a:solidFill>
              <a:prstDash val="dash"/>
            </a:ln>
          </p:spPr>
          <p:style>
            <a:lnRef idx="1">
              <a:schemeClr val="accent1"/>
            </a:lnRef>
            <a:fillRef idx="0">
              <a:schemeClr val="accent1"/>
            </a:fillRef>
            <a:effectRef idx="0">
              <a:schemeClr val="accent1"/>
            </a:effectRef>
            <a:fontRef idx="minor">
              <a:schemeClr val="tx1"/>
            </a:fontRef>
          </p:style>
        </p:cxnSp>
      </p:grpSp>
      <p:sp>
        <p:nvSpPr>
          <p:cNvPr id="2" name="Text Placeholder 1"/>
          <p:cNvSpPr>
            <a:spLocks noGrp="1"/>
          </p:cNvSpPr>
          <p:nvPr>
            <p:ph type="body" sz="quarter" idx="4294967295"/>
          </p:nvPr>
        </p:nvSpPr>
        <p:spPr>
          <a:xfrm>
            <a:off x="468313" y="692696"/>
            <a:ext cx="7488065" cy="369332"/>
          </a:xfrm>
        </p:spPr>
        <p:txBody>
          <a:bodyPr>
            <a:normAutofit fontScale="92500" lnSpcReduction="20000"/>
          </a:bodyPr>
          <a:lstStyle/>
          <a:p>
            <a:r>
              <a:rPr lang="en-GB" dirty="0"/>
              <a:t>In all cases</a:t>
            </a:r>
          </a:p>
        </p:txBody>
      </p:sp>
      <p:sp>
        <p:nvSpPr>
          <p:cNvPr id="3" name="Title 2"/>
          <p:cNvSpPr>
            <a:spLocks noGrp="1"/>
          </p:cNvSpPr>
          <p:nvPr>
            <p:ph type="title"/>
          </p:nvPr>
        </p:nvSpPr>
        <p:spPr>
          <a:xfrm>
            <a:off x="468000" y="299357"/>
            <a:ext cx="7488000" cy="430887"/>
          </a:xfrm>
        </p:spPr>
        <p:txBody>
          <a:bodyPr/>
          <a:lstStyle/>
          <a:p>
            <a:r>
              <a:rPr lang="fr-CH" dirty="0"/>
              <a:t>Emergency</a:t>
            </a:r>
            <a:endParaRPr lang="en-GB" dirty="0"/>
          </a:p>
        </p:txBody>
      </p:sp>
      <p:grpSp>
        <p:nvGrpSpPr>
          <p:cNvPr id="12" name="Porta chiusa"/>
          <p:cNvGrpSpPr/>
          <p:nvPr/>
        </p:nvGrpSpPr>
        <p:grpSpPr>
          <a:xfrm>
            <a:off x="-9012362" y="1230473"/>
            <a:ext cx="1665083" cy="4272935"/>
            <a:chOff x="-1730278" y="1305086"/>
            <a:chExt cx="1665083" cy="4272935"/>
          </a:xfrm>
        </p:grpSpPr>
        <p:grpSp>
          <p:nvGrpSpPr>
            <p:cNvPr id="879" name="Porta chiusa"/>
            <p:cNvGrpSpPr/>
            <p:nvPr/>
          </p:nvGrpSpPr>
          <p:grpSpPr>
            <a:xfrm>
              <a:off x="-1730278" y="1914028"/>
              <a:ext cx="1665083" cy="3663993"/>
              <a:chOff x="1202260" y="1633311"/>
              <a:chExt cx="1989137" cy="4377070"/>
            </a:xfrm>
          </p:grpSpPr>
          <p:sp>
            <p:nvSpPr>
              <p:cNvPr id="880" name="Rectangle 879"/>
              <p:cNvSpPr/>
              <p:nvPr/>
            </p:nvSpPr>
            <p:spPr>
              <a:xfrm>
                <a:off x="1202260" y="1633311"/>
                <a:ext cx="1989137" cy="43770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1" name="Rounded Rectangle 880"/>
              <p:cNvSpPr/>
              <p:nvPr/>
            </p:nvSpPr>
            <p:spPr>
              <a:xfrm>
                <a:off x="1370061" y="1791768"/>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3" name="Rounded Rectangle 882"/>
              <p:cNvSpPr/>
              <p:nvPr/>
            </p:nvSpPr>
            <p:spPr>
              <a:xfrm>
                <a:off x="1370061" y="3844049"/>
                <a:ext cx="1653536"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2" name="Oval 881"/>
              <p:cNvSpPr/>
              <p:nvPr/>
            </p:nvSpPr>
            <p:spPr>
              <a:xfrm>
                <a:off x="2863907"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88109" y="1305086"/>
              <a:ext cx="1180745" cy="594039"/>
            </a:xfrm>
            <a:prstGeom prst="rect">
              <a:avLst/>
            </a:prstGeom>
          </p:spPr>
        </p:pic>
      </p:grpSp>
      <p:grpSp>
        <p:nvGrpSpPr>
          <p:cNvPr id="620" name="finestra 2"/>
          <p:cNvGrpSpPr/>
          <p:nvPr/>
        </p:nvGrpSpPr>
        <p:grpSpPr>
          <a:xfrm>
            <a:off x="-6748836" y="2137982"/>
            <a:ext cx="4258212" cy="2831491"/>
            <a:chOff x="784521" y="2796433"/>
            <a:chExt cx="4258212" cy="2831491"/>
          </a:xfrm>
        </p:grpSpPr>
        <p:grpSp>
          <p:nvGrpSpPr>
            <p:cNvPr id="621" name="Group 620"/>
            <p:cNvGrpSpPr/>
            <p:nvPr/>
          </p:nvGrpSpPr>
          <p:grpSpPr>
            <a:xfrm>
              <a:off x="1623910" y="3289180"/>
              <a:ext cx="3386282" cy="1660423"/>
              <a:chOff x="1623910" y="3289180"/>
              <a:chExt cx="3386282" cy="1660423"/>
            </a:xfrm>
          </p:grpSpPr>
          <p:sp>
            <p:nvSpPr>
              <p:cNvPr id="627" name="Rectangle 626"/>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8" name="Group 627"/>
              <p:cNvGrpSpPr/>
              <p:nvPr/>
            </p:nvGrpSpPr>
            <p:grpSpPr>
              <a:xfrm>
                <a:off x="4407743" y="3984247"/>
                <a:ext cx="289470" cy="80351"/>
                <a:chOff x="5881973" y="5382886"/>
                <a:chExt cx="1704943" cy="473258"/>
              </a:xfrm>
            </p:grpSpPr>
            <p:sp>
              <p:nvSpPr>
                <p:cNvPr id="862"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63"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64"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65"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66"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629" name="Group 628"/>
              <p:cNvGrpSpPr/>
              <p:nvPr/>
            </p:nvGrpSpPr>
            <p:grpSpPr>
              <a:xfrm>
                <a:off x="2606661" y="3718765"/>
                <a:ext cx="782329" cy="860568"/>
                <a:chOff x="2181061" y="2807136"/>
                <a:chExt cx="2574758" cy="2832254"/>
              </a:xfrm>
            </p:grpSpPr>
            <p:grpSp>
              <p:nvGrpSpPr>
                <p:cNvPr id="846" name="Group 845"/>
                <p:cNvGrpSpPr/>
                <p:nvPr userDrawn="1"/>
              </p:nvGrpSpPr>
              <p:grpSpPr>
                <a:xfrm>
                  <a:off x="2181061" y="2807136"/>
                  <a:ext cx="2574758" cy="2832254"/>
                  <a:chOff x="2181061" y="2807136"/>
                  <a:chExt cx="2574758" cy="2832254"/>
                </a:xfrm>
              </p:grpSpPr>
              <p:sp>
                <p:nvSpPr>
                  <p:cNvPr id="848" name="Rectangle 847"/>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49" name="Group 848"/>
                  <p:cNvGrpSpPr/>
                  <p:nvPr userDrawn="1"/>
                </p:nvGrpSpPr>
                <p:grpSpPr>
                  <a:xfrm>
                    <a:off x="2359717" y="3075338"/>
                    <a:ext cx="2235102" cy="462213"/>
                    <a:chOff x="2359717" y="3075338"/>
                    <a:chExt cx="2235102" cy="462213"/>
                  </a:xfrm>
                </p:grpSpPr>
                <p:sp>
                  <p:nvSpPr>
                    <p:cNvPr id="858" name="Rectangle 857"/>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9" name="Rectangle 858"/>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0" name="Rectangle 859"/>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50" name="Group 849"/>
                  <p:cNvGrpSpPr/>
                  <p:nvPr userDrawn="1"/>
                </p:nvGrpSpPr>
                <p:grpSpPr>
                  <a:xfrm>
                    <a:off x="2359717" y="3743299"/>
                    <a:ext cx="2235102" cy="462213"/>
                    <a:chOff x="2359717" y="3688884"/>
                    <a:chExt cx="2235102" cy="462213"/>
                  </a:xfrm>
                </p:grpSpPr>
                <p:sp>
                  <p:nvSpPr>
                    <p:cNvPr id="855" name="Rectangle 854"/>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6" name="Rectangle 855"/>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7" name="Rectangle 856"/>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51" name="Group 850"/>
                  <p:cNvGrpSpPr/>
                  <p:nvPr userDrawn="1"/>
                </p:nvGrpSpPr>
                <p:grpSpPr>
                  <a:xfrm>
                    <a:off x="2359717" y="4411259"/>
                    <a:ext cx="2235102" cy="462213"/>
                    <a:chOff x="2359717" y="4411259"/>
                    <a:chExt cx="2235102" cy="462213"/>
                  </a:xfrm>
                </p:grpSpPr>
                <p:sp>
                  <p:nvSpPr>
                    <p:cNvPr id="852" name="Rectangle 851"/>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3" name="Rectangle 852"/>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4" name="Rectangle 853"/>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847" name="Rectangle 846"/>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630" name="Straight Connector 629"/>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31" name="Group 630"/>
              <p:cNvGrpSpPr/>
              <p:nvPr/>
            </p:nvGrpSpPr>
            <p:grpSpPr>
              <a:xfrm>
                <a:off x="3942806" y="3848662"/>
                <a:ext cx="158088" cy="206728"/>
                <a:chOff x="12495351" y="2507232"/>
                <a:chExt cx="3304245" cy="4320880"/>
              </a:xfrm>
            </p:grpSpPr>
            <p:grpSp>
              <p:nvGrpSpPr>
                <p:cNvPr id="830" name="Group 829"/>
                <p:cNvGrpSpPr/>
                <p:nvPr userDrawn="1"/>
              </p:nvGrpSpPr>
              <p:grpSpPr>
                <a:xfrm>
                  <a:off x="14088187" y="3029197"/>
                  <a:ext cx="1711409" cy="1704415"/>
                  <a:chOff x="11903306" y="4448633"/>
                  <a:chExt cx="1711409" cy="1704415"/>
                </a:xfrm>
              </p:grpSpPr>
              <p:pic>
                <p:nvPicPr>
                  <p:cNvPr id="844" name="Picture 84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45" name="Picture 844"/>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31" name="Group 830"/>
                <p:cNvGrpSpPr/>
                <p:nvPr userDrawn="1"/>
              </p:nvGrpSpPr>
              <p:grpSpPr>
                <a:xfrm>
                  <a:off x="12495351" y="2507232"/>
                  <a:ext cx="3023078" cy="4320880"/>
                  <a:chOff x="12495351" y="2507232"/>
                  <a:chExt cx="3023078" cy="4320880"/>
                </a:xfrm>
              </p:grpSpPr>
              <p:pic>
                <p:nvPicPr>
                  <p:cNvPr id="832" name="Picture 831"/>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33" name="Picture 832"/>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834" name="Group 833"/>
                  <p:cNvGrpSpPr/>
                  <p:nvPr userDrawn="1"/>
                </p:nvGrpSpPr>
                <p:grpSpPr>
                  <a:xfrm>
                    <a:off x="13320758" y="3957189"/>
                    <a:ext cx="1341966" cy="2870923"/>
                    <a:chOff x="9645791" y="4720608"/>
                    <a:chExt cx="1341966" cy="2870923"/>
                  </a:xfrm>
                </p:grpSpPr>
                <p:sp>
                  <p:nvSpPr>
                    <p:cNvPr id="841" name="Flowchart: Punched Tape 84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2" name="Flowchart: Punched Tape 84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3" name="Flowchart: Punched Tape 84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35" name="Picture 834"/>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836" name="Group 835"/>
                  <p:cNvGrpSpPr/>
                  <p:nvPr userDrawn="1"/>
                </p:nvGrpSpPr>
                <p:grpSpPr>
                  <a:xfrm>
                    <a:off x="13807020" y="3267286"/>
                    <a:ext cx="1711409" cy="1704415"/>
                    <a:chOff x="11903306" y="4448633"/>
                    <a:chExt cx="1711409" cy="1704415"/>
                  </a:xfrm>
                </p:grpSpPr>
                <p:pic>
                  <p:nvPicPr>
                    <p:cNvPr id="839" name="Picture 83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40" name="Picture 839"/>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837" name="Picture 836"/>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838" name="Picture 837"/>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632" name="Group 631"/>
              <p:cNvGrpSpPr/>
              <p:nvPr/>
            </p:nvGrpSpPr>
            <p:grpSpPr>
              <a:xfrm>
                <a:off x="3822184" y="3717323"/>
                <a:ext cx="252055" cy="329606"/>
                <a:chOff x="12495351" y="2507232"/>
                <a:chExt cx="3304245" cy="4320880"/>
              </a:xfrm>
            </p:grpSpPr>
            <p:grpSp>
              <p:nvGrpSpPr>
                <p:cNvPr id="814" name="Group 813"/>
                <p:cNvGrpSpPr/>
                <p:nvPr userDrawn="1"/>
              </p:nvGrpSpPr>
              <p:grpSpPr>
                <a:xfrm>
                  <a:off x="14088187" y="3029197"/>
                  <a:ext cx="1711409" cy="1704415"/>
                  <a:chOff x="11903306" y="4448633"/>
                  <a:chExt cx="1711409" cy="1704415"/>
                </a:xfrm>
              </p:grpSpPr>
              <p:pic>
                <p:nvPicPr>
                  <p:cNvPr id="828" name="Picture 82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29" name="Picture 82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15" name="Group 814"/>
                <p:cNvGrpSpPr/>
                <p:nvPr userDrawn="1"/>
              </p:nvGrpSpPr>
              <p:grpSpPr>
                <a:xfrm>
                  <a:off x="12495351" y="2507232"/>
                  <a:ext cx="3023078" cy="4320880"/>
                  <a:chOff x="12495351" y="2507232"/>
                  <a:chExt cx="3023078" cy="4320880"/>
                </a:xfrm>
              </p:grpSpPr>
              <p:pic>
                <p:nvPicPr>
                  <p:cNvPr id="816" name="Picture 81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17" name="Picture 816"/>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818" name="Group 817"/>
                  <p:cNvGrpSpPr/>
                  <p:nvPr userDrawn="1"/>
                </p:nvGrpSpPr>
                <p:grpSpPr>
                  <a:xfrm>
                    <a:off x="13320758" y="3957189"/>
                    <a:ext cx="1341966" cy="2870923"/>
                    <a:chOff x="9645791" y="4720608"/>
                    <a:chExt cx="1341966" cy="2870923"/>
                  </a:xfrm>
                </p:grpSpPr>
                <p:sp>
                  <p:nvSpPr>
                    <p:cNvPr id="825" name="Flowchart: Punched Tape 82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6" name="Flowchart: Punched Tape 82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7" name="Flowchart: Punched Tape 82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19" name="Picture 818"/>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820" name="Group 819"/>
                  <p:cNvGrpSpPr/>
                  <p:nvPr userDrawn="1"/>
                </p:nvGrpSpPr>
                <p:grpSpPr>
                  <a:xfrm>
                    <a:off x="13807020" y="3267286"/>
                    <a:ext cx="1711409" cy="1704415"/>
                    <a:chOff x="11903306" y="4448633"/>
                    <a:chExt cx="1711409" cy="1704415"/>
                  </a:xfrm>
                </p:grpSpPr>
                <p:pic>
                  <p:nvPicPr>
                    <p:cNvPr id="823" name="Picture 82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24" name="Picture 82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821" name="Picture 82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822" name="Picture 821"/>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633" name="Group 632"/>
              <p:cNvGrpSpPr/>
              <p:nvPr/>
            </p:nvGrpSpPr>
            <p:grpSpPr>
              <a:xfrm>
                <a:off x="3351273" y="3514295"/>
                <a:ext cx="503474" cy="1040272"/>
                <a:chOff x="4631682" y="529386"/>
                <a:chExt cx="1657006" cy="5028495"/>
              </a:xfrm>
            </p:grpSpPr>
            <p:grpSp>
              <p:nvGrpSpPr>
                <p:cNvPr id="796" name="Group 795"/>
                <p:cNvGrpSpPr/>
                <p:nvPr userDrawn="1"/>
              </p:nvGrpSpPr>
              <p:grpSpPr>
                <a:xfrm>
                  <a:off x="4631682" y="529387"/>
                  <a:ext cx="1624263" cy="5022003"/>
                  <a:chOff x="4631682" y="529387"/>
                  <a:chExt cx="1624263" cy="5022003"/>
                </a:xfrm>
              </p:grpSpPr>
              <p:sp>
                <p:nvSpPr>
                  <p:cNvPr id="798" name="Rectangle 797"/>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99" name="Group 798"/>
                  <p:cNvGrpSpPr/>
                  <p:nvPr userDrawn="1"/>
                </p:nvGrpSpPr>
                <p:grpSpPr>
                  <a:xfrm>
                    <a:off x="4791914" y="878031"/>
                    <a:ext cx="1308572" cy="589822"/>
                    <a:chOff x="4791914" y="878031"/>
                    <a:chExt cx="1308572" cy="589822"/>
                  </a:xfrm>
                </p:grpSpPr>
                <p:sp>
                  <p:nvSpPr>
                    <p:cNvPr id="812" name="Rectangle 81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3" name="Rectangle 81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00" name="Group 799"/>
                  <p:cNvGrpSpPr/>
                  <p:nvPr userDrawn="1"/>
                </p:nvGrpSpPr>
                <p:grpSpPr>
                  <a:xfrm>
                    <a:off x="4791914" y="1671098"/>
                    <a:ext cx="1308572" cy="589822"/>
                    <a:chOff x="4791914" y="878031"/>
                    <a:chExt cx="1308572" cy="589822"/>
                  </a:xfrm>
                </p:grpSpPr>
                <p:sp>
                  <p:nvSpPr>
                    <p:cNvPr id="810" name="Rectangle 80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1" name="Rectangle 81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01" name="Group 800"/>
                  <p:cNvGrpSpPr/>
                  <p:nvPr userDrawn="1"/>
                </p:nvGrpSpPr>
                <p:grpSpPr>
                  <a:xfrm>
                    <a:off x="4791914" y="2464165"/>
                    <a:ext cx="1308572" cy="589822"/>
                    <a:chOff x="4791914" y="878031"/>
                    <a:chExt cx="1308572" cy="589822"/>
                  </a:xfrm>
                </p:grpSpPr>
                <p:sp>
                  <p:nvSpPr>
                    <p:cNvPr id="808" name="Rectangle 80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9" name="Rectangle 80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02" name="Group 801"/>
                  <p:cNvGrpSpPr/>
                  <p:nvPr userDrawn="1"/>
                </p:nvGrpSpPr>
                <p:grpSpPr>
                  <a:xfrm>
                    <a:off x="4791914" y="3257232"/>
                    <a:ext cx="1308572" cy="589822"/>
                    <a:chOff x="4791914" y="878031"/>
                    <a:chExt cx="1308572" cy="589822"/>
                  </a:xfrm>
                </p:grpSpPr>
                <p:sp>
                  <p:nvSpPr>
                    <p:cNvPr id="806" name="Rectangle 80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7" name="Rectangle 80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03" name="Group 802"/>
                  <p:cNvGrpSpPr/>
                  <p:nvPr userDrawn="1"/>
                </p:nvGrpSpPr>
                <p:grpSpPr>
                  <a:xfrm>
                    <a:off x="4791914" y="4050298"/>
                    <a:ext cx="1308572" cy="589822"/>
                    <a:chOff x="4791914" y="878031"/>
                    <a:chExt cx="1308572" cy="589822"/>
                  </a:xfrm>
                </p:grpSpPr>
                <p:sp>
                  <p:nvSpPr>
                    <p:cNvPr id="804" name="Rectangle 80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5" name="Rectangle 80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797" name="Rectangle 796"/>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4" name="Group 633"/>
              <p:cNvGrpSpPr/>
              <p:nvPr/>
            </p:nvGrpSpPr>
            <p:grpSpPr>
              <a:xfrm>
                <a:off x="1936752" y="3860032"/>
                <a:ext cx="782329" cy="698434"/>
                <a:chOff x="-1432282" y="3284801"/>
                <a:chExt cx="2574758" cy="2298647"/>
              </a:xfrm>
            </p:grpSpPr>
            <p:grpSp>
              <p:nvGrpSpPr>
                <p:cNvPr id="767" name="Group 766"/>
                <p:cNvGrpSpPr/>
                <p:nvPr userDrawn="1"/>
              </p:nvGrpSpPr>
              <p:grpSpPr>
                <a:xfrm>
                  <a:off x="-1432282" y="3284801"/>
                  <a:ext cx="2574758" cy="2298647"/>
                  <a:chOff x="213917" y="3284801"/>
                  <a:chExt cx="2574758" cy="2298647"/>
                </a:xfrm>
              </p:grpSpPr>
              <p:sp>
                <p:nvSpPr>
                  <p:cNvPr id="781" name="Rectangle 780"/>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82" name="Group 781"/>
                  <p:cNvGrpSpPr/>
                  <p:nvPr userDrawn="1"/>
                </p:nvGrpSpPr>
                <p:grpSpPr>
                  <a:xfrm>
                    <a:off x="317639" y="3528989"/>
                    <a:ext cx="1053962" cy="1629277"/>
                    <a:chOff x="497507" y="3489157"/>
                    <a:chExt cx="1053962" cy="1629277"/>
                  </a:xfrm>
                </p:grpSpPr>
                <p:grpSp>
                  <p:nvGrpSpPr>
                    <p:cNvPr id="784" name="Group 783"/>
                    <p:cNvGrpSpPr/>
                    <p:nvPr userDrawn="1"/>
                  </p:nvGrpSpPr>
                  <p:grpSpPr>
                    <a:xfrm>
                      <a:off x="497507" y="3489157"/>
                      <a:ext cx="673271" cy="462213"/>
                      <a:chOff x="497507" y="3489157"/>
                      <a:chExt cx="673271" cy="462213"/>
                    </a:xfrm>
                  </p:grpSpPr>
                  <p:sp>
                    <p:nvSpPr>
                      <p:cNvPr id="794" name="Rectangle 793"/>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5" name="Rectangle 794"/>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85" name="Rectangle 784"/>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86" name="Group 785"/>
                    <p:cNvGrpSpPr/>
                    <p:nvPr userDrawn="1"/>
                  </p:nvGrpSpPr>
                  <p:grpSpPr>
                    <a:xfrm>
                      <a:off x="497507" y="4090736"/>
                      <a:ext cx="673271" cy="462213"/>
                      <a:chOff x="497507" y="3489157"/>
                      <a:chExt cx="673271" cy="462213"/>
                    </a:xfrm>
                  </p:grpSpPr>
                  <p:sp>
                    <p:nvSpPr>
                      <p:cNvPr id="792" name="Rectangle 79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3" name="Rectangle 79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87" name="Rectangle 786"/>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88" name="Group 787"/>
                    <p:cNvGrpSpPr/>
                    <p:nvPr userDrawn="1"/>
                  </p:nvGrpSpPr>
                  <p:grpSpPr>
                    <a:xfrm>
                      <a:off x="497507" y="4656221"/>
                      <a:ext cx="673271" cy="462213"/>
                      <a:chOff x="497507" y="3489157"/>
                      <a:chExt cx="673271" cy="462213"/>
                    </a:xfrm>
                  </p:grpSpPr>
                  <p:sp>
                    <p:nvSpPr>
                      <p:cNvPr id="790" name="Rectangle 78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1" name="Rectangle 79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89" name="Rectangle 788"/>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83" name="Rectangle 782"/>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68" name="Group 767"/>
                <p:cNvGrpSpPr/>
                <p:nvPr userDrawn="1"/>
              </p:nvGrpSpPr>
              <p:grpSpPr>
                <a:xfrm>
                  <a:off x="-59108" y="3528989"/>
                  <a:ext cx="1053962" cy="1629277"/>
                  <a:chOff x="497507" y="3489157"/>
                  <a:chExt cx="1053962" cy="1629277"/>
                </a:xfrm>
              </p:grpSpPr>
              <p:grpSp>
                <p:nvGrpSpPr>
                  <p:cNvPr id="769" name="Group 768"/>
                  <p:cNvGrpSpPr/>
                  <p:nvPr userDrawn="1"/>
                </p:nvGrpSpPr>
                <p:grpSpPr>
                  <a:xfrm>
                    <a:off x="497507" y="3489157"/>
                    <a:ext cx="673271" cy="462213"/>
                    <a:chOff x="497507" y="3489157"/>
                    <a:chExt cx="673271" cy="462213"/>
                  </a:xfrm>
                </p:grpSpPr>
                <p:sp>
                  <p:nvSpPr>
                    <p:cNvPr id="779" name="Rectangle 778"/>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0" name="Rectangle 779"/>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70" name="Rectangle 769"/>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71" name="Group 770"/>
                  <p:cNvGrpSpPr/>
                  <p:nvPr userDrawn="1"/>
                </p:nvGrpSpPr>
                <p:grpSpPr>
                  <a:xfrm>
                    <a:off x="497507" y="4090736"/>
                    <a:ext cx="673271" cy="462213"/>
                    <a:chOff x="497507" y="3489157"/>
                    <a:chExt cx="673271" cy="462213"/>
                  </a:xfrm>
                </p:grpSpPr>
                <p:sp>
                  <p:nvSpPr>
                    <p:cNvPr id="777" name="Rectangle 776"/>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8" name="Rectangle 777"/>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72" name="Rectangle 771"/>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73" name="Group 772"/>
                  <p:cNvGrpSpPr/>
                  <p:nvPr userDrawn="1"/>
                </p:nvGrpSpPr>
                <p:grpSpPr>
                  <a:xfrm>
                    <a:off x="497507" y="4656221"/>
                    <a:ext cx="673271" cy="462213"/>
                    <a:chOff x="497507" y="3489157"/>
                    <a:chExt cx="673271" cy="462213"/>
                  </a:xfrm>
                </p:grpSpPr>
                <p:sp>
                  <p:nvSpPr>
                    <p:cNvPr id="775" name="Rectangle 77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6" name="Rectangle 77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74" name="Rectangle 773"/>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35" name="Group 634"/>
              <p:cNvGrpSpPr/>
              <p:nvPr/>
            </p:nvGrpSpPr>
            <p:grpSpPr>
              <a:xfrm>
                <a:off x="1662394" y="3947882"/>
                <a:ext cx="516970" cy="604713"/>
                <a:chOff x="-926659" y="3561193"/>
                <a:chExt cx="1701422" cy="1990197"/>
              </a:xfrm>
            </p:grpSpPr>
            <p:grpSp>
              <p:nvGrpSpPr>
                <p:cNvPr id="733" name="Group 732"/>
                <p:cNvGrpSpPr/>
                <p:nvPr userDrawn="1"/>
              </p:nvGrpSpPr>
              <p:grpSpPr>
                <a:xfrm>
                  <a:off x="-926659" y="3561193"/>
                  <a:ext cx="1280331" cy="1990197"/>
                  <a:chOff x="12495351" y="2507232"/>
                  <a:chExt cx="3304245" cy="5136251"/>
                </a:xfrm>
              </p:grpSpPr>
              <p:grpSp>
                <p:nvGrpSpPr>
                  <p:cNvPr id="751" name="Group 750"/>
                  <p:cNvGrpSpPr/>
                  <p:nvPr userDrawn="1"/>
                </p:nvGrpSpPr>
                <p:grpSpPr>
                  <a:xfrm>
                    <a:off x="14088187" y="3029197"/>
                    <a:ext cx="1711409" cy="1704415"/>
                    <a:chOff x="11903306" y="4448633"/>
                    <a:chExt cx="1711409" cy="1704415"/>
                  </a:xfrm>
                </p:grpSpPr>
                <p:pic>
                  <p:nvPicPr>
                    <p:cNvPr id="765" name="Picture 76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66" name="Picture 76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52" name="Group 751"/>
                  <p:cNvGrpSpPr/>
                  <p:nvPr userDrawn="1"/>
                </p:nvGrpSpPr>
                <p:grpSpPr>
                  <a:xfrm>
                    <a:off x="12495351" y="2507232"/>
                    <a:ext cx="3023078" cy="5136251"/>
                    <a:chOff x="12495351" y="2507232"/>
                    <a:chExt cx="3023078" cy="5136251"/>
                  </a:xfrm>
                </p:grpSpPr>
                <p:pic>
                  <p:nvPicPr>
                    <p:cNvPr id="753" name="Picture 75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54" name="Picture 75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55" name="Group 754"/>
                    <p:cNvGrpSpPr/>
                    <p:nvPr userDrawn="1"/>
                  </p:nvGrpSpPr>
                  <p:grpSpPr>
                    <a:xfrm>
                      <a:off x="13320758" y="3957189"/>
                      <a:ext cx="1341966" cy="3686294"/>
                      <a:chOff x="9645791" y="4720608"/>
                      <a:chExt cx="1341966" cy="3686294"/>
                    </a:xfrm>
                  </p:grpSpPr>
                  <p:sp>
                    <p:nvSpPr>
                      <p:cNvPr id="762" name="Flowchart: Punched Tape 761"/>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3" name="Flowchart: Punched Tape 76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4" name="Flowchart: Punched Tape 76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56" name="Picture 75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57" name="Group 756"/>
                    <p:cNvGrpSpPr/>
                    <p:nvPr userDrawn="1"/>
                  </p:nvGrpSpPr>
                  <p:grpSpPr>
                    <a:xfrm>
                      <a:off x="13807020" y="3267286"/>
                      <a:ext cx="1711409" cy="1704415"/>
                      <a:chOff x="11903306" y="4448633"/>
                      <a:chExt cx="1711409" cy="1704415"/>
                    </a:xfrm>
                  </p:grpSpPr>
                  <p:pic>
                    <p:nvPicPr>
                      <p:cNvPr id="760" name="Picture 75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61" name="Picture 76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58" name="Picture 75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59" name="Picture 75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734" name="Group 733"/>
                <p:cNvGrpSpPr/>
                <p:nvPr userDrawn="1"/>
              </p:nvGrpSpPr>
              <p:grpSpPr>
                <a:xfrm>
                  <a:off x="-505568" y="3869320"/>
                  <a:ext cx="1280331" cy="1674257"/>
                  <a:chOff x="12495351" y="2507232"/>
                  <a:chExt cx="3304245" cy="4320880"/>
                </a:xfrm>
              </p:grpSpPr>
              <p:grpSp>
                <p:nvGrpSpPr>
                  <p:cNvPr id="735" name="Group 734"/>
                  <p:cNvGrpSpPr/>
                  <p:nvPr userDrawn="1"/>
                </p:nvGrpSpPr>
                <p:grpSpPr>
                  <a:xfrm>
                    <a:off x="14088187" y="3029197"/>
                    <a:ext cx="1711409" cy="1704415"/>
                    <a:chOff x="11903306" y="4448633"/>
                    <a:chExt cx="1711409" cy="1704415"/>
                  </a:xfrm>
                </p:grpSpPr>
                <p:pic>
                  <p:nvPicPr>
                    <p:cNvPr id="749" name="Picture 74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50" name="Picture 74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36" name="Group 735"/>
                  <p:cNvGrpSpPr/>
                  <p:nvPr userDrawn="1"/>
                </p:nvGrpSpPr>
                <p:grpSpPr>
                  <a:xfrm>
                    <a:off x="12495351" y="2507232"/>
                    <a:ext cx="3023078" cy="4320880"/>
                    <a:chOff x="12495351" y="2507232"/>
                    <a:chExt cx="3023078" cy="4320880"/>
                  </a:xfrm>
                </p:grpSpPr>
                <p:pic>
                  <p:nvPicPr>
                    <p:cNvPr id="737" name="Picture 73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8" name="Picture 73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39" name="Group 738"/>
                    <p:cNvGrpSpPr/>
                    <p:nvPr userDrawn="1"/>
                  </p:nvGrpSpPr>
                  <p:grpSpPr>
                    <a:xfrm>
                      <a:off x="13320758" y="3957189"/>
                      <a:ext cx="1341966" cy="2870923"/>
                      <a:chOff x="9645791" y="4720608"/>
                      <a:chExt cx="1341966" cy="2870923"/>
                    </a:xfrm>
                  </p:grpSpPr>
                  <p:sp>
                    <p:nvSpPr>
                      <p:cNvPr id="746" name="Flowchart: Punched Tape 74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7" name="Flowchart: Punched Tape 74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8" name="Flowchart: Punched Tape 74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40" name="Picture 73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41" name="Group 740"/>
                    <p:cNvGrpSpPr/>
                    <p:nvPr userDrawn="1"/>
                  </p:nvGrpSpPr>
                  <p:grpSpPr>
                    <a:xfrm>
                      <a:off x="13807020" y="3267286"/>
                      <a:ext cx="1711409" cy="1704415"/>
                      <a:chOff x="11903306" y="4448633"/>
                      <a:chExt cx="1711409" cy="1704415"/>
                    </a:xfrm>
                  </p:grpSpPr>
                  <p:pic>
                    <p:nvPicPr>
                      <p:cNvPr id="744" name="Picture 74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45" name="Picture 74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42" name="Picture 74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43" name="Picture 74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636" name="Oval 635">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7" name="Oval 636">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38" name="Group 637"/>
              <p:cNvGrpSpPr/>
              <p:nvPr/>
            </p:nvGrpSpPr>
            <p:grpSpPr>
              <a:xfrm>
                <a:off x="4389840" y="4713111"/>
                <a:ext cx="190186" cy="190186"/>
                <a:chOff x="5905502" y="3466071"/>
                <a:chExt cx="1219201" cy="1219200"/>
              </a:xfrm>
            </p:grpSpPr>
            <p:sp>
              <p:nvSpPr>
                <p:cNvPr id="728" name="Oval 727"/>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729" name="Rectangle 728"/>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730" name="Rectangle 729"/>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731" name="Freeform 730"/>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732" name="Rectangle 731"/>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639" name="Group 638"/>
              <p:cNvGrpSpPr/>
              <p:nvPr/>
            </p:nvGrpSpPr>
            <p:grpSpPr>
              <a:xfrm>
                <a:off x="3713220" y="4093329"/>
                <a:ext cx="796808" cy="467431"/>
                <a:chOff x="3034580" y="4050299"/>
                <a:chExt cx="2622409" cy="1538381"/>
              </a:xfrm>
            </p:grpSpPr>
            <p:grpSp>
              <p:nvGrpSpPr>
                <p:cNvPr id="716" name="Group 715"/>
                <p:cNvGrpSpPr/>
                <p:nvPr userDrawn="1"/>
              </p:nvGrpSpPr>
              <p:grpSpPr>
                <a:xfrm>
                  <a:off x="3034580" y="4050299"/>
                  <a:ext cx="2622409" cy="1525336"/>
                  <a:chOff x="5944075" y="4050299"/>
                  <a:chExt cx="2622409" cy="1525336"/>
                </a:xfrm>
              </p:grpSpPr>
              <p:sp>
                <p:nvSpPr>
                  <p:cNvPr id="718" name="Rectangle 717"/>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19" name="Group 718"/>
                  <p:cNvGrpSpPr/>
                  <p:nvPr userDrawn="1"/>
                </p:nvGrpSpPr>
                <p:grpSpPr>
                  <a:xfrm>
                    <a:off x="6078575" y="4219252"/>
                    <a:ext cx="2338031" cy="999039"/>
                    <a:chOff x="6078575" y="4219252"/>
                    <a:chExt cx="2338031" cy="999039"/>
                  </a:xfrm>
                </p:grpSpPr>
                <p:sp>
                  <p:nvSpPr>
                    <p:cNvPr id="720" name="Rectangle 719"/>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1" name="Rectangle 720"/>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2" name="Rectangle 721"/>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3" name="Rectangle 722"/>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724" name="Straight Connector 723"/>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17" name="Rectangle 716"/>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0" name="Group 639"/>
              <p:cNvGrpSpPr/>
              <p:nvPr/>
            </p:nvGrpSpPr>
            <p:grpSpPr>
              <a:xfrm>
                <a:off x="4275781" y="3891661"/>
                <a:ext cx="734411" cy="668121"/>
                <a:chOff x="7674376" y="3376160"/>
                <a:chExt cx="2417053" cy="2198882"/>
              </a:xfrm>
            </p:grpSpPr>
            <p:grpSp>
              <p:nvGrpSpPr>
                <p:cNvPr id="648" name="Group 647"/>
                <p:cNvGrpSpPr/>
                <p:nvPr userDrawn="1"/>
              </p:nvGrpSpPr>
              <p:grpSpPr>
                <a:xfrm>
                  <a:off x="8811098" y="3900785"/>
                  <a:ext cx="1280331" cy="1674257"/>
                  <a:chOff x="12495351" y="2507232"/>
                  <a:chExt cx="3304245" cy="4320880"/>
                </a:xfrm>
              </p:grpSpPr>
              <p:grpSp>
                <p:nvGrpSpPr>
                  <p:cNvPr id="700" name="Group 699"/>
                  <p:cNvGrpSpPr/>
                  <p:nvPr userDrawn="1"/>
                </p:nvGrpSpPr>
                <p:grpSpPr>
                  <a:xfrm>
                    <a:off x="14088187" y="3029197"/>
                    <a:ext cx="1711409" cy="1704415"/>
                    <a:chOff x="11903306" y="4448633"/>
                    <a:chExt cx="1711409" cy="1704415"/>
                  </a:xfrm>
                </p:grpSpPr>
                <p:pic>
                  <p:nvPicPr>
                    <p:cNvPr id="714" name="Picture 71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15" name="Picture 71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01" name="Group 700"/>
                  <p:cNvGrpSpPr/>
                  <p:nvPr userDrawn="1"/>
                </p:nvGrpSpPr>
                <p:grpSpPr>
                  <a:xfrm>
                    <a:off x="12495351" y="2507232"/>
                    <a:ext cx="3023078" cy="4320880"/>
                    <a:chOff x="12495351" y="2507232"/>
                    <a:chExt cx="3023078" cy="4320880"/>
                  </a:xfrm>
                </p:grpSpPr>
                <p:pic>
                  <p:nvPicPr>
                    <p:cNvPr id="702" name="Picture 70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03" name="Picture 70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04" name="Group 703"/>
                    <p:cNvGrpSpPr/>
                    <p:nvPr userDrawn="1"/>
                  </p:nvGrpSpPr>
                  <p:grpSpPr>
                    <a:xfrm>
                      <a:off x="13320758" y="3957189"/>
                      <a:ext cx="1341966" cy="2870923"/>
                      <a:chOff x="9645791" y="4720608"/>
                      <a:chExt cx="1341966" cy="2870923"/>
                    </a:xfrm>
                  </p:grpSpPr>
                  <p:sp>
                    <p:nvSpPr>
                      <p:cNvPr id="711" name="Flowchart: Punched Tape 7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2" name="Flowchart: Punched Tape 7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3" name="Flowchart: Punched Tape 7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05" name="Picture 70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06" name="Group 705"/>
                    <p:cNvGrpSpPr/>
                    <p:nvPr userDrawn="1"/>
                  </p:nvGrpSpPr>
                  <p:grpSpPr>
                    <a:xfrm>
                      <a:off x="13807020" y="3267286"/>
                      <a:ext cx="1711409" cy="1704415"/>
                      <a:chOff x="11903306" y="4448633"/>
                      <a:chExt cx="1711409" cy="1704415"/>
                    </a:xfrm>
                  </p:grpSpPr>
                  <p:pic>
                    <p:nvPicPr>
                      <p:cNvPr id="709" name="Picture 70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10" name="Picture 70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07" name="Picture 70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08" name="Picture 70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649" name="Group 648"/>
                <p:cNvGrpSpPr/>
                <p:nvPr userDrawn="1"/>
              </p:nvGrpSpPr>
              <p:grpSpPr>
                <a:xfrm>
                  <a:off x="7950676" y="3376160"/>
                  <a:ext cx="1280331" cy="1674258"/>
                  <a:chOff x="12495351" y="2507232"/>
                  <a:chExt cx="3304245" cy="4320880"/>
                </a:xfrm>
              </p:grpSpPr>
              <p:grpSp>
                <p:nvGrpSpPr>
                  <p:cNvPr id="684" name="Group 683"/>
                  <p:cNvGrpSpPr/>
                  <p:nvPr userDrawn="1"/>
                </p:nvGrpSpPr>
                <p:grpSpPr>
                  <a:xfrm>
                    <a:off x="14088187" y="3029197"/>
                    <a:ext cx="1711409" cy="1704415"/>
                    <a:chOff x="11903306" y="4448633"/>
                    <a:chExt cx="1711409" cy="1704415"/>
                  </a:xfrm>
                </p:grpSpPr>
                <p:pic>
                  <p:nvPicPr>
                    <p:cNvPr id="698" name="Picture 69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9" name="Picture 6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85" name="Group 684"/>
                  <p:cNvGrpSpPr/>
                  <p:nvPr userDrawn="1"/>
                </p:nvGrpSpPr>
                <p:grpSpPr>
                  <a:xfrm>
                    <a:off x="12495351" y="2507232"/>
                    <a:ext cx="3023078" cy="4320880"/>
                    <a:chOff x="12495351" y="2507232"/>
                    <a:chExt cx="3023078" cy="4320880"/>
                  </a:xfrm>
                </p:grpSpPr>
                <p:pic>
                  <p:nvPicPr>
                    <p:cNvPr id="686" name="Picture 68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87" name="Picture 68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88" name="Group 687"/>
                    <p:cNvGrpSpPr/>
                    <p:nvPr userDrawn="1"/>
                  </p:nvGrpSpPr>
                  <p:grpSpPr>
                    <a:xfrm>
                      <a:off x="13320758" y="3957189"/>
                      <a:ext cx="1448991" cy="2870923"/>
                      <a:chOff x="9645791" y="4720608"/>
                      <a:chExt cx="1448991" cy="2870923"/>
                    </a:xfrm>
                  </p:grpSpPr>
                  <p:sp>
                    <p:nvSpPr>
                      <p:cNvPr id="695" name="Flowchart: Punched Tape 694"/>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6" name="Flowchart: Punched Tape 69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7" name="Flowchart: Punched Tape 69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89" name="Picture 68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90" name="Group 689"/>
                    <p:cNvGrpSpPr/>
                    <p:nvPr userDrawn="1"/>
                  </p:nvGrpSpPr>
                  <p:grpSpPr>
                    <a:xfrm>
                      <a:off x="13807020" y="3267286"/>
                      <a:ext cx="1711409" cy="1704415"/>
                      <a:chOff x="11903306" y="4448633"/>
                      <a:chExt cx="1711409" cy="1704415"/>
                    </a:xfrm>
                  </p:grpSpPr>
                  <p:pic>
                    <p:nvPicPr>
                      <p:cNvPr id="693" name="Picture 69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4" name="Picture 69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91" name="Picture 69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92" name="Picture 69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650" name="Group 649"/>
                <p:cNvGrpSpPr/>
                <p:nvPr userDrawn="1"/>
              </p:nvGrpSpPr>
              <p:grpSpPr>
                <a:xfrm>
                  <a:off x="8157557" y="3868398"/>
                  <a:ext cx="1280331" cy="1659510"/>
                  <a:chOff x="12495351" y="2507232"/>
                  <a:chExt cx="3304245" cy="4282819"/>
                </a:xfrm>
              </p:grpSpPr>
              <p:grpSp>
                <p:nvGrpSpPr>
                  <p:cNvPr id="668" name="Group 667"/>
                  <p:cNvGrpSpPr/>
                  <p:nvPr userDrawn="1"/>
                </p:nvGrpSpPr>
                <p:grpSpPr>
                  <a:xfrm>
                    <a:off x="14088187" y="3029197"/>
                    <a:ext cx="1711409" cy="1704415"/>
                    <a:chOff x="11903306" y="4448633"/>
                    <a:chExt cx="1711409" cy="1704415"/>
                  </a:xfrm>
                </p:grpSpPr>
                <p:pic>
                  <p:nvPicPr>
                    <p:cNvPr id="682" name="Picture 68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83" name="Picture 68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69" name="Group 668"/>
                  <p:cNvGrpSpPr/>
                  <p:nvPr userDrawn="1"/>
                </p:nvGrpSpPr>
                <p:grpSpPr>
                  <a:xfrm>
                    <a:off x="12495351" y="2507232"/>
                    <a:ext cx="3023078" cy="4282819"/>
                    <a:chOff x="12495351" y="2507232"/>
                    <a:chExt cx="3023078" cy="4282819"/>
                  </a:xfrm>
                </p:grpSpPr>
                <p:pic>
                  <p:nvPicPr>
                    <p:cNvPr id="670" name="Picture 66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71" name="Picture 67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72" name="Group 671"/>
                    <p:cNvGrpSpPr/>
                    <p:nvPr userDrawn="1"/>
                  </p:nvGrpSpPr>
                  <p:grpSpPr>
                    <a:xfrm>
                      <a:off x="13320758" y="3957189"/>
                      <a:ext cx="1629738" cy="2832862"/>
                      <a:chOff x="9645791" y="4720608"/>
                      <a:chExt cx="1629738" cy="2832862"/>
                    </a:xfrm>
                  </p:grpSpPr>
                  <p:sp>
                    <p:nvSpPr>
                      <p:cNvPr id="679" name="Flowchart: Punched Tape 678"/>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0" name="Flowchart: Punched Tape 679"/>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1" name="Flowchart: Punched Tape 68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73" name="Picture 67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74" name="Group 673"/>
                    <p:cNvGrpSpPr/>
                    <p:nvPr userDrawn="1"/>
                  </p:nvGrpSpPr>
                  <p:grpSpPr>
                    <a:xfrm>
                      <a:off x="13807020" y="3267286"/>
                      <a:ext cx="1711409" cy="1704415"/>
                      <a:chOff x="11903306" y="4448633"/>
                      <a:chExt cx="1711409" cy="1704415"/>
                    </a:xfrm>
                  </p:grpSpPr>
                  <p:pic>
                    <p:nvPicPr>
                      <p:cNvPr id="677" name="Picture 67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78" name="Picture 67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75" name="Picture 67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76" name="Picture 67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651" name="Group 650"/>
                <p:cNvGrpSpPr/>
                <p:nvPr userDrawn="1"/>
              </p:nvGrpSpPr>
              <p:grpSpPr>
                <a:xfrm>
                  <a:off x="7674376" y="3860910"/>
                  <a:ext cx="1280331" cy="1674257"/>
                  <a:chOff x="12495351" y="2507232"/>
                  <a:chExt cx="3304245" cy="4320880"/>
                </a:xfrm>
              </p:grpSpPr>
              <p:grpSp>
                <p:nvGrpSpPr>
                  <p:cNvPr id="652" name="Group 651"/>
                  <p:cNvGrpSpPr/>
                  <p:nvPr userDrawn="1"/>
                </p:nvGrpSpPr>
                <p:grpSpPr>
                  <a:xfrm>
                    <a:off x="14088187" y="3029197"/>
                    <a:ext cx="1711409" cy="1704415"/>
                    <a:chOff x="11903306" y="4448633"/>
                    <a:chExt cx="1711409" cy="1704415"/>
                  </a:xfrm>
                </p:grpSpPr>
                <p:pic>
                  <p:nvPicPr>
                    <p:cNvPr id="666" name="Picture 66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67" name="Picture 66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53" name="Group 652"/>
                  <p:cNvGrpSpPr/>
                  <p:nvPr userDrawn="1"/>
                </p:nvGrpSpPr>
                <p:grpSpPr>
                  <a:xfrm>
                    <a:off x="12495351" y="2507232"/>
                    <a:ext cx="3023078" cy="4320880"/>
                    <a:chOff x="12495351" y="2507232"/>
                    <a:chExt cx="3023078" cy="4320880"/>
                  </a:xfrm>
                </p:grpSpPr>
                <p:pic>
                  <p:nvPicPr>
                    <p:cNvPr id="654" name="Picture 65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55" name="Picture 65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56" name="Group 655"/>
                    <p:cNvGrpSpPr/>
                    <p:nvPr userDrawn="1"/>
                  </p:nvGrpSpPr>
                  <p:grpSpPr>
                    <a:xfrm>
                      <a:off x="13320758" y="3957189"/>
                      <a:ext cx="1341966" cy="2870923"/>
                      <a:chOff x="9645791" y="4720608"/>
                      <a:chExt cx="1341966" cy="2870923"/>
                    </a:xfrm>
                  </p:grpSpPr>
                  <p:sp>
                    <p:nvSpPr>
                      <p:cNvPr id="663" name="Flowchart: Punched Tape 66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4" name="Flowchart: Punched Tape 66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5" name="Flowchart: Punched Tape 66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57" name="Picture 65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58" name="Group 657"/>
                    <p:cNvGrpSpPr/>
                    <p:nvPr userDrawn="1"/>
                  </p:nvGrpSpPr>
                  <p:grpSpPr>
                    <a:xfrm>
                      <a:off x="13807020" y="3267286"/>
                      <a:ext cx="1711409" cy="1704415"/>
                      <a:chOff x="11903306" y="4448633"/>
                      <a:chExt cx="1711409" cy="1704415"/>
                    </a:xfrm>
                  </p:grpSpPr>
                  <p:pic>
                    <p:nvPicPr>
                      <p:cNvPr id="661" name="Picture 66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62" name="Picture 66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59" name="Picture 65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60" name="Picture 65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641" name="Group 640"/>
              <p:cNvGrpSpPr/>
              <p:nvPr/>
            </p:nvGrpSpPr>
            <p:grpSpPr>
              <a:xfrm>
                <a:off x="1623910" y="4552595"/>
                <a:ext cx="3384896" cy="397008"/>
                <a:chOff x="-1053315" y="5551391"/>
                <a:chExt cx="11140181" cy="1306609"/>
              </a:xfrm>
            </p:grpSpPr>
            <p:sp>
              <p:nvSpPr>
                <p:cNvPr id="646" name="Rectangle 645"/>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47" name="Straight Connector 646"/>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642" name="Round Same Side Corner Rectangle 641"/>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43" name="Picture 642"/>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644" name="Picture 643"/>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645" name="Picture 644"/>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626" name="Freeform 625"/>
            <p:cNvSpPr/>
            <p:nvPr/>
          </p:nvSpPr>
          <p:spPr>
            <a:xfrm rot="18116858">
              <a:off x="1903757" y="25993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624" name="Rectangle 623"/>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3" name="Rectangle 622"/>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07" name="evacuation sign in movimento"/>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050740" y="1685755"/>
            <a:ext cx="1185545" cy="594000"/>
          </a:xfrm>
          <a:prstGeom prst="rect">
            <a:avLst/>
          </a:prstGeom>
        </p:spPr>
      </p:pic>
      <p:grpSp>
        <p:nvGrpSpPr>
          <p:cNvPr id="7" name="Allarme"/>
          <p:cNvGrpSpPr/>
          <p:nvPr/>
        </p:nvGrpSpPr>
        <p:grpSpPr>
          <a:xfrm>
            <a:off x="-7812658" y="1970295"/>
            <a:ext cx="2213811" cy="1894047"/>
            <a:chOff x="-1250734" y="2054016"/>
            <a:chExt cx="2213811" cy="1894047"/>
          </a:xfrm>
        </p:grpSpPr>
        <p:pic>
          <p:nvPicPr>
            <p:cNvPr id="877" name="Alarm 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90930" y="3444063"/>
              <a:ext cx="504000" cy="504000"/>
            </a:xfrm>
            <a:prstGeom prst="rect">
              <a:avLst/>
            </a:prstGeom>
          </p:spPr>
        </p:pic>
        <p:grpSp>
          <p:nvGrpSpPr>
            <p:cNvPr id="608" name="Group 607"/>
            <p:cNvGrpSpPr/>
            <p:nvPr/>
          </p:nvGrpSpPr>
          <p:grpSpPr>
            <a:xfrm>
              <a:off x="-1250734" y="2054016"/>
              <a:ext cx="2213811" cy="904110"/>
              <a:chOff x="2185921" y="2021305"/>
              <a:chExt cx="2213811" cy="904110"/>
            </a:xfrm>
          </p:grpSpPr>
          <p:sp>
            <p:nvSpPr>
              <p:cNvPr id="609" name="TextBox 608"/>
              <p:cNvSpPr txBox="1"/>
              <p:nvPr/>
            </p:nvSpPr>
            <p:spPr>
              <a:xfrm>
                <a:off x="2185921" y="2021305"/>
                <a:ext cx="2213811" cy="400110"/>
              </a:xfrm>
              <a:prstGeom prst="rect">
                <a:avLst/>
              </a:prstGeom>
              <a:noFill/>
            </p:spPr>
            <p:txBody>
              <a:bodyPr wrap="square" rtlCol="0">
                <a:spAutoFit/>
              </a:bodyPr>
              <a:lstStyle/>
              <a:p>
                <a:pPr algn="ctr"/>
                <a:r>
                  <a:rPr lang="en-GB" sz="2000" b="1" dirty="0">
                    <a:latin typeface="Optima" panose="02000603060000020004" pitchFamily="2" charset="0"/>
                  </a:rPr>
                  <a:t>Alarm</a:t>
                </a:r>
              </a:p>
            </p:txBody>
          </p:sp>
          <p:sp>
            <p:nvSpPr>
              <p:cNvPr id="610" name="Down Arrow 609"/>
              <p:cNvSpPr/>
              <p:nvPr/>
            </p:nvSpPr>
            <p:spPr>
              <a:xfrm>
                <a:off x="3112826" y="2421415"/>
                <a:ext cx="360000" cy="504000"/>
              </a:xfrm>
              <a:prstGeom prst="downArrow">
                <a:avLst/>
              </a:prstGeom>
              <a:solidFill>
                <a:srgbClr val="A322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pic>
        <p:nvPicPr>
          <p:cNvPr id="4" name="Picture 3"/>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455450" y="1714139"/>
            <a:ext cx="1185545" cy="594000"/>
          </a:xfrm>
          <a:prstGeom prst="rect">
            <a:avLst/>
          </a:prstGeom>
        </p:spPr>
      </p:pic>
      <p:sp>
        <p:nvSpPr>
          <p:cNvPr id="893" name="TextBox 892"/>
          <p:cNvSpPr txBox="1"/>
          <p:nvPr/>
        </p:nvSpPr>
        <p:spPr>
          <a:xfrm>
            <a:off x="6109728" y="1505735"/>
            <a:ext cx="2901600" cy="3140339"/>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dirty="0"/>
              <a:t>When you have reached a safe place, </a:t>
            </a:r>
            <a:r>
              <a:rPr lang="en-GB" b="1" dirty="0">
                <a:solidFill>
                  <a:schemeClr val="accent5"/>
                </a:solidFill>
              </a:rPr>
              <a:t>call the Emergency Rescue Service </a:t>
            </a:r>
            <a:r>
              <a:rPr lang="en-GB" dirty="0"/>
              <a:t>on </a:t>
            </a:r>
            <a:r>
              <a:rPr lang="en-GB" b="1" dirty="0">
                <a:solidFill>
                  <a:schemeClr val="accent5"/>
                </a:solidFill>
              </a:rPr>
              <a:t>112 </a:t>
            </a:r>
            <a:r>
              <a:rPr lang="en-GB" dirty="0"/>
              <a:t>to report the emergency. If you hear a message asking you to wait, </a:t>
            </a:r>
            <a:r>
              <a:rPr lang="en-GB" b="1" dirty="0"/>
              <a:t>hold the line until they take your call</a:t>
            </a:r>
            <a:r>
              <a:rPr lang="en-GB" dirty="0"/>
              <a:t>!</a:t>
            </a:r>
          </a:p>
        </p:txBody>
      </p:sp>
      <p:sp>
        <p:nvSpPr>
          <p:cNvPr id="884"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7" name="Rounded Rectangle 616">
            <a:hlinkClick r:id="rId11"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73614" y="1278979"/>
            <a:ext cx="3353091" cy="4267570"/>
          </a:xfrm>
          <a:prstGeom prst="rect">
            <a:avLst/>
          </a:prstGeom>
        </p:spPr>
      </p:pic>
      <p:grpSp>
        <p:nvGrpSpPr>
          <p:cNvPr id="887" name="Group 886"/>
          <p:cNvGrpSpPr/>
          <p:nvPr/>
        </p:nvGrpSpPr>
        <p:grpSpPr>
          <a:xfrm>
            <a:off x="5610851" y="3886341"/>
            <a:ext cx="1424945" cy="2422384"/>
            <a:chOff x="79309" y="4173188"/>
            <a:chExt cx="1424945" cy="2422384"/>
          </a:xfrm>
        </p:grpSpPr>
        <p:grpSp>
          <p:nvGrpSpPr>
            <p:cNvPr id="888" name="Group 887"/>
            <p:cNvGrpSpPr/>
            <p:nvPr/>
          </p:nvGrpSpPr>
          <p:grpSpPr>
            <a:xfrm flipH="1">
              <a:off x="79309" y="4173188"/>
              <a:ext cx="1397670" cy="2422384"/>
              <a:chOff x="2851388" y="3549445"/>
              <a:chExt cx="1570757" cy="2722371"/>
            </a:xfrm>
            <a:solidFill>
              <a:srgbClr val="272E3B"/>
            </a:solidFill>
          </p:grpSpPr>
          <p:sp>
            <p:nvSpPr>
              <p:cNvPr id="897"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898" name="Group 897"/>
              <p:cNvGrpSpPr/>
              <p:nvPr/>
            </p:nvGrpSpPr>
            <p:grpSpPr>
              <a:xfrm>
                <a:off x="3429719" y="4881657"/>
                <a:ext cx="437622" cy="1390159"/>
                <a:chOff x="3455120" y="4864723"/>
                <a:chExt cx="437622" cy="1390159"/>
              </a:xfrm>
              <a:grpFill/>
            </p:grpSpPr>
            <p:sp>
              <p:nvSpPr>
                <p:cNvPr id="910"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911"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899" name="Group 898"/>
              <p:cNvGrpSpPr/>
              <p:nvPr/>
            </p:nvGrpSpPr>
            <p:grpSpPr>
              <a:xfrm>
                <a:off x="3633448" y="4086384"/>
                <a:ext cx="788697" cy="853146"/>
                <a:chOff x="3536273" y="4169538"/>
                <a:chExt cx="788697" cy="853146"/>
              </a:xfrm>
              <a:grpFill/>
            </p:grpSpPr>
            <p:sp>
              <p:nvSpPr>
                <p:cNvPr id="908"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909"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900" name="Group 899"/>
              <p:cNvGrpSpPr/>
              <p:nvPr/>
            </p:nvGrpSpPr>
            <p:grpSpPr>
              <a:xfrm>
                <a:off x="2851388" y="4897936"/>
                <a:ext cx="471248" cy="1373880"/>
                <a:chOff x="2868322" y="4870262"/>
                <a:chExt cx="471248" cy="1373880"/>
              </a:xfrm>
              <a:grpFill/>
            </p:grpSpPr>
            <p:sp>
              <p:nvSpPr>
                <p:cNvPr id="906"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907"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901"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902" name="Group 901"/>
              <p:cNvGrpSpPr/>
              <p:nvPr/>
            </p:nvGrpSpPr>
            <p:grpSpPr>
              <a:xfrm rot="4685103">
                <a:off x="2913681" y="4142718"/>
                <a:ext cx="753970" cy="874009"/>
                <a:chOff x="3536273" y="4178005"/>
                <a:chExt cx="753970" cy="874009"/>
              </a:xfrm>
              <a:grpFill/>
            </p:grpSpPr>
            <p:sp>
              <p:nvSpPr>
                <p:cNvPr id="904"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905"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903"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889" name="Freeform 888"/>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890" name="Freeform 889"/>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891" name="Freeform 890"/>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894"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895" name="Freeform 894"/>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6" name="Freeform 895"/>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sp>
        <p:nvSpPr>
          <p:cNvPr id="892" name="TextBox 891"/>
          <p:cNvSpPr txBox="1"/>
          <p:nvPr/>
        </p:nvSpPr>
        <p:spPr>
          <a:xfrm>
            <a:off x="461471" y="5058850"/>
            <a:ext cx="5133600" cy="102276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solidFill>
                  <a:schemeClr val="accent5"/>
                </a:solidFill>
              </a:rPr>
              <a:t>IN ALL CASES: </a:t>
            </a:r>
            <a:r>
              <a:rPr lang="en-GB" b="1" dirty="0"/>
              <a:t>leave the area immediately </a:t>
            </a:r>
            <a:r>
              <a:rPr lang="en-GB" dirty="0"/>
              <a:t>and activate the nearest </a:t>
            </a:r>
            <a:r>
              <a:rPr lang="en-GB" b="1" dirty="0"/>
              <a:t>alarm</a:t>
            </a:r>
            <a:r>
              <a:rPr lang="en-GB" dirty="0"/>
              <a:t> on the evacuation route. </a:t>
            </a:r>
          </a:p>
        </p:txBody>
      </p:sp>
      <p:pic>
        <p:nvPicPr>
          <p:cNvPr id="311" name="Picture 310"/>
          <p:cNvPicPr>
            <a:picLocks noChangeAspect="1"/>
          </p:cNvPicPr>
          <p:nvPr/>
        </p:nvPicPr>
        <p:blipFill>
          <a:blip r:embed="rId13">
            <a:duotone>
              <a:schemeClr val="accent5">
                <a:shade val="45000"/>
                <a:satMod val="135000"/>
              </a:schemeClr>
              <a:prstClr val="white"/>
            </a:duotone>
            <a:extLst>
              <a:ext uri="{BEBA8EAE-BF5A-486C-A8C5-ECC9F3942E4B}">
                <a14:imgProps xmlns:a14="http://schemas.microsoft.com/office/drawing/2010/main">
                  <a14:imgLayer r:embed="rId14">
                    <a14:imgEffect>
                      <a14:saturation sat="400000"/>
                    </a14:imgEffect>
                  </a14:imgLayer>
                </a14:imgProps>
              </a:ext>
              <a:ext uri="{28A0092B-C50C-407E-A947-70E740481C1C}">
                <a14:useLocalDpi xmlns:a14="http://schemas.microsoft.com/office/drawing/2010/main" val="0"/>
              </a:ext>
            </a:extLst>
          </a:blip>
          <a:stretch>
            <a:fillRect/>
          </a:stretch>
        </p:blipFill>
        <p:spPr>
          <a:xfrm>
            <a:off x="4032411" y="5700935"/>
            <a:ext cx="336386" cy="336386"/>
          </a:xfrm>
          <a:prstGeom prst="rect">
            <a:avLst/>
          </a:prstGeom>
        </p:spPr>
      </p:pic>
      <p:pic>
        <p:nvPicPr>
          <p:cNvPr id="294" name="Grafik 293">
            <a:extLst>
              <a:ext uri="{FF2B5EF4-FFF2-40B4-BE49-F238E27FC236}">
                <a16:creationId xmlns:a16="http://schemas.microsoft.com/office/drawing/2014/main" id="{106EB688-7342-44CA-B686-B257F8EA3FD4}"/>
              </a:ext>
            </a:extLst>
          </p:cNvPr>
          <p:cNvPicPr>
            <a:picLocks noChangeAspect="1"/>
          </p:cNvPicPr>
          <p:nvPr/>
        </p:nvPicPr>
        <p:blipFill>
          <a:blip r:embed="rId1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213936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884"/>
                                        </p:tgtEl>
                                        <p:attrNameLst>
                                          <p:attrName>style.visibility</p:attrName>
                                        </p:attrNameLst>
                                      </p:cBhvr>
                                      <p:to>
                                        <p:strVal val="visible"/>
                                      </p:to>
                                    </p:set>
                                    <p:animEffect transition="in" filter="wipe(left)">
                                      <p:cBhvr>
                                        <p:cTn id="7" dur="12500"/>
                                        <p:tgtEl>
                                          <p:spTgt spid="884"/>
                                        </p:tgtEl>
                                      </p:cBhvr>
                                    </p:animEffect>
                                  </p:childTnLst>
                                </p:cTn>
                              </p:par>
                              <p:par>
                                <p:cTn id="8" presetID="1" presetClass="entr" presetSubtype="0" fill="hold" grpId="0" nodeType="withEffect">
                                  <p:stCondLst>
                                    <p:cond delay="200"/>
                                  </p:stCondLst>
                                  <p:childTnLst>
                                    <p:set>
                                      <p:cBhvr>
                                        <p:cTn id="9" dur="1" fill="hold">
                                          <p:stCondLst>
                                            <p:cond delay="0"/>
                                          </p:stCondLst>
                                        </p:cTn>
                                        <p:tgtEl>
                                          <p:spTgt spid="892"/>
                                        </p:tgtEl>
                                        <p:attrNameLst>
                                          <p:attrName>style.visibility</p:attrName>
                                        </p:attrNameLst>
                                      </p:cBhvr>
                                      <p:to>
                                        <p:strVal val="visible"/>
                                      </p:to>
                                    </p:set>
                                  </p:childTnLst>
                                </p:cTn>
                              </p:par>
                              <p:par>
                                <p:cTn id="10" presetID="63" presetClass="path" presetSubtype="0" decel="10000" fill="hold" nodeType="withEffect">
                                  <p:stCondLst>
                                    <p:cond delay="200"/>
                                  </p:stCondLst>
                                  <p:childTnLst>
                                    <p:animMotion origin="layout" path="M 1.66667E-6 2.96296E-6 L 0.4316 2.96296E-6 " pathEditMode="relative" rAng="0" ptsTypes="AA">
                                      <p:cBhvr>
                                        <p:cTn id="11" dur="2000" fill="hold"/>
                                        <p:tgtEl>
                                          <p:spTgt spid="4"/>
                                        </p:tgtEl>
                                        <p:attrNameLst>
                                          <p:attrName>ppt_x</p:attrName>
                                          <p:attrName>ppt_y</p:attrName>
                                        </p:attrNameLst>
                                      </p:cBhvr>
                                      <p:rCtr x="21580" y="0"/>
                                    </p:animMotion>
                                  </p:childTnLst>
                                </p:cTn>
                              </p:par>
                              <p:par>
                                <p:cTn id="12" presetID="63" presetClass="path" presetSubtype="0" fill="hold" nodeType="withEffect">
                                  <p:stCondLst>
                                    <p:cond delay="2750"/>
                                  </p:stCondLst>
                                  <p:childTnLst>
                                    <p:animMotion origin="layout" path="M -1.66667E-6 4.44444E-6 L 1.76441 4.44444E-6 " pathEditMode="relative" rAng="0" ptsTypes="AA">
                                      <p:cBhvr>
                                        <p:cTn id="13" dur="4000" fill="hold"/>
                                        <p:tgtEl>
                                          <p:spTgt spid="620"/>
                                        </p:tgtEl>
                                        <p:attrNameLst>
                                          <p:attrName>ppt_x</p:attrName>
                                          <p:attrName>ppt_y</p:attrName>
                                        </p:attrNameLst>
                                      </p:cBhvr>
                                      <p:rCtr x="88212" y="0"/>
                                    </p:animMotion>
                                  </p:childTnLst>
                                </p:cTn>
                              </p:par>
                              <p:par>
                                <p:cTn id="14" presetID="63" presetClass="path" presetSubtype="0" fill="hold" nodeType="withEffect">
                                  <p:stCondLst>
                                    <p:cond delay="4000"/>
                                  </p:stCondLst>
                                  <p:childTnLst>
                                    <p:animMotion origin="layout" path="M -5E-6 -3.7037E-7 L 1.47119 -3.7037E-7 " pathEditMode="relative" rAng="0" ptsTypes="AA">
                                      <p:cBhvr>
                                        <p:cTn id="15" dur="4000" fill="hold"/>
                                        <p:tgtEl>
                                          <p:spTgt spid="607"/>
                                        </p:tgtEl>
                                        <p:attrNameLst>
                                          <p:attrName>ppt_x</p:attrName>
                                          <p:attrName>ppt_y</p:attrName>
                                        </p:attrNameLst>
                                      </p:cBhvr>
                                      <p:rCtr x="73559" y="0"/>
                                    </p:animMotion>
                                  </p:childTnLst>
                                </p:cTn>
                              </p:par>
                              <p:par>
                                <p:cTn id="16" presetID="63" presetClass="path" presetSubtype="0" fill="hold" nodeType="withEffect">
                                  <p:stCondLst>
                                    <p:cond delay="5750"/>
                                  </p:stCondLst>
                                  <p:childTnLst>
                                    <p:animMotion origin="layout" path="M 4.44444E-6 -2.22222E-6 L 1.26215 0.00926 " pathEditMode="relative" rAng="0" ptsTypes="AA">
                                      <p:cBhvr>
                                        <p:cTn id="17" dur="3000" fill="hold"/>
                                        <p:tgtEl>
                                          <p:spTgt spid="12"/>
                                        </p:tgtEl>
                                        <p:attrNameLst>
                                          <p:attrName>ppt_x</p:attrName>
                                          <p:attrName>ppt_y</p:attrName>
                                        </p:attrNameLst>
                                      </p:cBhvr>
                                      <p:rCtr x="63108" y="463"/>
                                    </p:animMotion>
                                  </p:childTnLst>
                                </p:cTn>
                              </p:par>
                              <p:par>
                                <p:cTn id="18" presetID="63" presetClass="path" presetSubtype="0" fill="hold" nodeType="withEffect">
                                  <p:stCondLst>
                                    <p:cond delay="5250"/>
                                  </p:stCondLst>
                                  <p:childTnLst>
                                    <p:animMotion origin="layout" path="M 3.33333E-6 -1.48148E-6 L 1.32569 -1.48148E-6 " pathEditMode="relative" rAng="0" ptsTypes="AA">
                                      <p:cBhvr>
                                        <p:cTn id="19" dur="3500" fill="hold"/>
                                        <p:tgtEl>
                                          <p:spTgt spid="7"/>
                                        </p:tgtEl>
                                        <p:attrNameLst>
                                          <p:attrName>ppt_x</p:attrName>
                                          <p:attrName>ppt_y</p:attrName>
                                        </p:attrNameLst>
                                      </p:cBhvr>
                                      <p:rCtr x="66285" y="0"/>
                                    </p:animMotion>
                                  </p:childTnLst>
                                </p:cTn>
                              </p:par>
                              <p:par>
                                <p:cTn id="20" presetID="1" presetClass="entr" presetSubtype="0" fill="hold" grpId="0" nodeType="withEffect">
                                  <p:stCondLst>
                                    <p:cond delay="10750"/>
                                  </p:stCondLst>
                                  <p:childTnLst>
                                    <p:set>
                                      <p:cBhvr>
                                        <p:cTn id="21" dur="1" fill="hold">
                                          <p:stCondLst>
                                            <p:cond delay="0"/>
                                          </p:stCondLst>
                                        </p:cTn>
                                        <p:tgtEl>
                                          <p:spTgt spid="893"/>
                                        </p:tgtEl>
                                        <p:attrNameLst>
                                          <p:attrName>style.visibility</p:attrName>
                                        </p:attrNameLst>
                                      </p:cBhvr>
                                      <p:to>
                                        <p:strVal val="visible"/>
                                      </p:to>
                                    </p:set>
                                  </p:childTnLst>
                                </p:cTn>
                              </p:par>
                              <p:par>
                                <p:cTn id="22" presetID="0" presetClass="path" presetSubtype="0" fill="hold" nodeType="withEffect">
                                  <p:stCondLst>
                                    <p:cond delay="9750"/>
                                  </p:stCondLst>
                                  <p:childTnLst>
                                    <p:animMotion origin="layout" path="M 2.77778E-6 -6.66667E-6 L 2.77778E-6 -6.66667E-6 C -0.00278 -0.00186 -0.00556 -0.00302 -0.00799 -0.00533 C -0.00868 -0.00626 -0.00816 -0.00834 -0.00885 -0.00927 C -0.01371 -0.01575 -0.01337 -0.01343 -0.01771 -0.01575 C -0.0191 -0.01667 -0.02031 -0.01737 -0.0217 -0.01852 C -0.02552 -0.0213 -0.02934 -0.02477 -0.03333 -0.02755 C -0.03542 -0.02894 -0.03733 -0.03033 -0.03924 -0.03149 C -0.0434 -0.0338 -0.04792 -0.03542 -0.05208 -0.03797 C -0.05833 -0.0419 -0.06441 -0.04677 -0.07066 -0.05116 C -0.07361 -0.05325 -0.07639 -0.05602 -0.07951 -0.05765 C -0.08663 -0.06112 -0.09358 -0.06552 -0.10104 -0.06806 C -0.10503 -0.06945 -0.10903 -0.07038 -0.11285 -0.072 C -0.11719 -0.07385 -0.12118 -0.07663 -0.12552 -0.07848 C -0.13264 -0.08149 -0.1401 -0.08334 -0.14705 -0.08635 C -0.15104 -0.0882 -0.15503 -0.08982 -0.15885 -0.09167 C -0.16215 -0.09329 -0.16528 -0.09538 -0.16858 -0.09677 C -0.17118 -0.09792 -0.17396 -0.09839 -0.17656 -0.09954 C -0.17951 -0.1007 -0.18246 -0.10209 -0.18524 -0.10348 C -0.18802 -0.10464 -0.19045 -0.10649 -0.19323 -0.10718 C -0.19774 -0.10857 -0.20226 -0.10903 -0.20694 -0.10996 C -0.21007 -0.11112 -0.21337 -0.11297 -0.21667 -0.1139 C -0.21996 -0.11459 -0.22326 -0.11459 -0.22656 -0.11505 C -0.23333 -0.11644 -0.24028 -0.11876 -0.24705 -0.12038 C -0.25729 -0.12292 -0.26424 -0.12339 -0.27448 -0.12825 C -0.30087 -0.14028 -0.27326 -0.13265 -0.30104 -0.14121 C -0.31042 -0.14422 -0.32014 -0.14538 -0.32934 -0.14908 C -0.33889 -0.15302 -0.34809 -0.15857 -0.35781 -0.16089 C -0.37413 -0.16482 -0.36493 -0.16297 -0.38524 -0.16621 C -0.38663 -0.1669 -0.38785 -0.16806 -0.38924 -0.16876 C -0.39219 -0.17015 -0.39253 -0.16991 -0.39496 -0.16991 L -0.39496 -0.16991 " pathEditMode="relative" ptsTypes="AAAAAAAAAAAAAAAAAAAAAAAAAAAAAAAA">
                                      <p:cBhvr>
                                        <p:cTn id="23" dur="2000" fill="hold"/>
                                        <p:tgtEl>
                                          <p:spTgt spid="887"/>
                                        </p:tgtEl>
                                        <p:attrNameLst>
                                          <p:attrName>ppt_x</p:attrName>
                                          <p:attrName>ppt_y</p:attrName>
                                        </p:attrNameLst>
                                      </p:cBhvr>
                                    </p:animMotion>
                                  </p:childTnLst>
                                </p:cTn>
                              </p:par>
                              <p:par>
                                <p:cTn id="24" presetID="1" presetClass="exit" presetSubtype="0" fill="hold" nodeType="withEffect">
                                  <p:stCondLst>
                                    <p:cond delay="10750"/>
                                  </p:stCondLst>
                                  <p:childTnLst>
                                    <p:set>
                                      <p:cBhvr>
                                        <p:cTn id="25" dur="1" fill="hold">
                                          <p:stCondLst>
                                            <p:cond delay="749"/>
                                          </p:stCondLst>
                                        </p:cTn>
                                        <p:tgtEl>
                                          <p:spTgt spid="887"/>
                                        </p:tgtEl>
                                        <p:attrNameLst>
                                          <p:attrName>style.visibility</p:attrName>
                                        </p:attrNameLst>
                                      </p:cBhvr>
                                      <p:to>
                                        <p:strVal val="hidden"/>
                                      </p:to>
                                    </p:set>
                                  </p:childTnLst>
                                </p:cTn>
                              </p:par>
                              <p:par>
                                <p:cTn id="26" presetID="1" presetClass="entr" presetSubtype="0" fill="hold" nodeType="withEffect">
                                  <p:stCondLst>
                                    <p:cond delay="8250"/>
                                  </p:stCondLst>
                                  <p:childTnLst>
                                    <p:set>
                                      <p:cBhvr>
                                        <p:cTn id="27" dur="1" fill="hold">
                                          <p:stCondLst>
                                            <p:cond delay="1249"/>
                                          </p:stCondLst>
                                        </p:cTn>
                                        <p:tgtEl>
                                          <p:spTgt spid="8"/>
                                        </p:tgtEl>
                                        <p:attrNameLst>
                                          <p:attrName>style.visibility</p:attrName>
                                        </p:attrNameLst>
                                      </p:cBhvr>
                                      <p:to>
                                        <p:strVal val="visible"/>
                                      </p:to>
                                    </p:set>
                                  </p:childTnLst>
                                </p:cTn>
                              </p:par>
                              <p:par>
                                <p:cTn id="28" presetID="63" presetClass="path" presetSubtype="0" fill="hold" nodeType="withEffect">
                                  <p:stCondLst>
                                    <p:cond delay="0"/>
                                  </p:stCondLst>
                                  <p:childTnLst>
                                    <p:animMotion origin="layout" path="M 2.56198 -4.44444E-6 L 4.89775 -4.44444E-6 " pathEditMode="relative" rAng="0" ptsTypes="AA">
                                      <p:cBhvr>
                                        <p:cTn id="29" dur="2500" fill="hold"/>
                                        <p:tgtEl>
                                          <p:spTgt spid="885"/>
                                        </p:tgtEl>
                                        <p:attrNameLst>
                                          <p:attrName>ppt_x</p:attrName>
                                          <p:attrName>ppt_y</p:attrName>
                                        </p:attrNameLst>
                                      </p:cBhvr>
                                      <p:rCtr x="116788" y="0"/>
                                    </p:animMotion>
                                  </p:childTnLst>
                                </p:cTn>
                              </p:par>
                              <p:par>
                                <p:cTn id="30" presetID="63" presetClass="path" presetSubtype="0" fill="hold" nodeType="withEffect">
                                  <p:stCondLst>
                                    <p:cond delay="2500"/>
                                  </p:stCondLst>
                                  <p:childTnLst>
                                    <p:animMotion origin="layout" path="M -5E-6 -4.44444E-6 L 5.81164 -4.44444E-6 " pathEditMode="relative" rAng="0" ptsTypes="AA">
                                      <p:cBhvr>
                                        <p:cTn id="31" dur="5250" fill="hold"/>
                                        <p:tgtEl>
                                          <p:spTgt spid="885"/>
                                        </p:tgtEl>
                                        <p:attrNameLst>
                                          <p:attrName>ppt_x</p:attrName>
                                          <p:attrName>ppt_y</p:attrName>
                                        </p:attrNameLst>
                                      </p:cBhvr>
                                      <p:rCtr x="29057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3" grpId="0" animBg="1"/>
      <p:bldP spid="884" grpId="0" animBg="1"/>
      <p:bldP spid="89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3834580" y="1345693"/>
            <a:ext cx="765995" cy="423290"/>
          </a:xfrm>
          <a:prstGeom prst="rect">
            <a:avLst/>
          </a:prstGeom>
        </p:spPr>
      </p:pic>
      <p:grpSp>
        <p:nvGrpSpPr>
          <p:cNvPr id="9" name="Group 8"/>
          <p:cNvGrpSpPr/>
          <p:nvPr/>
        </p:nvGrpSpPr>
        <p:grpSpPr>
          <a:xfrm>
            <a:off x="6661896" y="2913348"/>
            <a:ext cx="731250" cy="2036537"/>
            <a:chOff x="6661896" y="2913348"/>
            <a:chExt cx="731250" cy="2036537"/>
          </a:xfrm>
        </p:grpSpPr>
        <p:grpSp>
          <p:nvGrpSpPr>
            <p:cNvPr id="10" name="Group 9"/>
            <p:cNvGrpSpPr/>
            <p:nvPr/>
          </p:nvGrpSpPr>
          <p:grpSpPr>
            <a:xfrm>
              <a:off x="6992803" y="3459558"/>
              <a:ext cx="69436" cy="1423220"/>
              <a:chOff x="6869685" y="3868784"/>
              <a:chExt cx="69436" cy="1423220"/>
            </a:xfrm>
          </p:grpSpPr>
          <p:sp>
            <p:nvSpPr>
              <p:cNvPr id="11" name="Freeform 10"/>
              <p:cNvSpPr/>
              <p:nvPr/>
            </p:nvSpPr>
            <p:spPr>
              <a:xfrm>
                <a:off x="6904102"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Freeform 11"/>
              <p:cNvSpPr/>
              <p:nvPr/>
            </p:nvSpPr>
            <p:spPr>
              <a:xfrm flipH="1">
                <a:off x="6869685"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61896" y="2913348"/>
              <a:ext cx="731250" cy="731250"/>
            </a:xfrm>
            <a:prstGeom prst="rect">
              <a:avLst/>
            </a:prstGeom>
          </p:spPr>
        </p:pic>
        <p:sp>
          <p:nvSpPr>
            <p:cNvPr id="18" name="Freeform 17"/>
            <p:cNvSpPr/>
            <p:nvPr/>
          </p:nvSpPr>
          <p:spPr>
            <a:xfrm>
              <a:off x="6926306" y="4815670"/>
              <a:ext cx="201828" cy="134215"/>
            </a:xfrm>
            <a:custGeom>
              <a:avLst/>
              <a:gdLst>
                <a:gd name="connsiteX0" fmla="*/ 642002 w 642003"/>
                <a:gd name="connsiteY0" fmla="*/ 56097 h 426931"/>
                <a:gd name="connsiteX1" fmla="*/ 642003 w 642003"/>
                <a:gd name="connsiteY1" fmla="*/ 56098 h 426931"/>
                <a:gd name="connsiteX2" fmla="*/ 642002 w 642003"/>
                <a:gd name="connsiteY2" fmla="*/ 56100 h 426931"/>
                <a:gd name="connsiteX3" fmla="*/ 321002 w 642003"/>
                <a:gd name="connsiteY3" fmla="*/ 0 h 426931"/>
                <a:gd name="connsiteX4" fmla="*/ 642003 w 642003"/>
                <a:gd name="connsiteY4" fmla="*/ 53366 h 426931"/>
                <a:gd name="connsiteX5" fmla="*/ 642002 w 642003"/>
                <a:gd name="connsiteY5" fmla="*/ 53368 h 426931"/>
                <a:gd name="connsiteX6" fmla="*/ 642002 w 642003"/>
                <a:gd name="connsiteY6" fmla="*/ 56097 h 426931"/>
                <a:gd name="connsiteX7" fmla="*/ 635481 w 642003"/>
                <a:gd name="connsiteY7" fmla="*/ 44793 h 426931"/>
                <a:gd name="connsiteX8" fmla="*/ 321002 w 642003"/>
                <a:gd name="connsiteY8" fmla="*/ 0 h 426931"/>
                <a:gd name="connsiteX9" fmla="*/ 321001 w 642003"/>
                <a:gd name="connsiteY9" fmla="*/ 0 h 426931"/>
                <a:gd name="connsiteX10" fmla="*/ 321002 w 642003"/>
                <a:gd name="connsiteY10" fmla="*/ 0 h 426931"/>
                <a:gd name="connsiteX11" fmla="*/ 1 w 642003"/>
                <a:gd name="connsiteY11" fmla="*/ 56098 h 426931"/>
                <a:gd name="connsiteX12" fmla="*/ 321002 w 642003"/>
                <a:gd name="connsiteY12" fmla="*/ 112196 h 426931"/>
                <a:gd name="connsiteX13" fmla="*/ 635481 w 642003"/>
                <a:gd name="connsiteY13" fmla="*/ 67404 h 426931"/>
                <a:gd name="connsiteX14" fmla="*/ 642002 w 642003"/>
                <a:gd name="connsiteY14" fmla="*/ 56100 h 426931"/>
                <a:gd name="connsiteX15" fmla="*/ 642003 w 642003"/>
                <a:gd name="connsiteY15" fmla="*/ 373565 h 426931"/>
                <a:gd name="connsiteX16" fmla="*/ 547984 w 642003"/>
                <a:gd name="connsiteY16" fmla="*/ 411301 h 426931"/>
                <a:gd name="connsiteX17" fmla="*/ 321002 w 642003"/>
                <a:gd name="connsiteY17" fmla="*/ 426931 h 426931"/>
                <a:gd name="connsiteX18" fmla="*/ 1 w 642003"/>
                <a:gd name="connsiteY18" fmla="*/ 373565 h 426931"/>
                <a:gd name="connsiteX19" fmla="*/ 0 w 642003"/>
                <a:gd name="connsiteY19" fmla="*/ 53366 h 426931"/>
                <a:gd name="connsiteX20" fmla="*/ 321001 w 642003"/>
                <a:gd name="connsiteY20" fmla="*/ 0 h 42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2003" h="426931">
                  <a:moveTo>
                    <a:pt x="642002" y="56097"/>
                  </a:moveTo>
                  <a:lnTo>
                    <a:pt x="642003" y="56098"/>
                  </a:lnTo>
                  <a:lnTo>
                    <a:pt x="642002" y="56100"/>
                  </a:lnTo>
                  <a:close/>
                  <a:moveTo>
                    <a:pt x="321002" y="0"/>
                  </a:moveTo>
                  <a:cubicBezTo>
                    <a:pt x="498286" y="0"/>
                    <a:pt x="642003" y="23893"/>
                    <a:pt x="642003" y="53366"/>
                  </a:cubicBezTo>
                  <a:lnTo>
                    <a:pt x="642002" y="53368"/>
                  </a:lnTo>
                  <a:lnTo>
                    <a:pt x="642002" y="56097"/>
                  </a:lnTo>
                  <a:lnTo>
                    <a:pt x="635481" y="44793"/>
                  </a:lnTo>
                  <a:cubicBezTo>
                    <a:pt x="605549" y="19230"/>
                    <a:pt x="476126" y="0"/>
                    <a:pt x="321002" y="0"/>
                  </a:cubicBezTo>
                  <a:close/>
                  <a:moveTo>
                    <a:pt x="321001" y="0"/>
                  </a:moveTo>
                  <a:lnTo>
                    <a:pt x="321002" y="0"/>
                  </a:lnTo>
                  <a:cubicBezTo>
                    <a:pt x="143718" y="0"/>
                    <a:pt x="1" y="25116"/>
                    <a:pt x="1" y="56098"/>
                  </a:cubicBezTo>
                  <a:cubicBezTo>
                    <a:pt x="1" y="87080"/>
                    <a:pt x="143718" y="112196"/>
                    <a:pt x="321002" y="112196"/>
                  </a:cubicBezTo>
                  <a:cubicBezTo>
                    <a:pt x="476126" y="112196"/>
                    <a:pt x="605549" y="92967"/>
                    <a:pt x="635481" y="67404"/>
                  </a:cubicBezTo>
                  <a:lnTo>
                    <a:pt x="642002" y="56100"/>
                  </a:lnTo>
                  <a:lnTo>
                    <a:pt x="642003" y="373565"/>
                  </a:lnTo>
                  <a:cubicBezTo>
                    <a:pt x="642003" y="388302"/>
                    <a:pt x="606074" y="401643"/>
                    <a:pt x="547984" y="411301"/>
                  </a:cubicBezTo>
                  <a:cubicBezTo>
                    <a:pt x="489894" y="420958"/>
                    <a:pt x="409644" y="426931"/>
                    <a:pt x="321002" y="426931"/>
                  </a:cubicBezTo>
                  <a:cubicBezTo>
                    <a:pt x="143718" y="426931"/>
                    <a:pt x="1" y="403038"/>
                    <a:pt x="1" y="373565"/>
                  </a:cubicBezTo>
                  <a:cubicBezTo>
                    <a:pt x="1" y="266832"/>
                    <a:pt x="0" y="160099"/>
                    <a:pt x="0" y="53366"/>
                  </a:cubicBezTo>
                  <a:cubicBezTo>
                    <a:pt x="0" y="23893"/>
                    <a:pt x="143717" y="0"/>
                    <a:pt x="321001"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Title 19"/>
          <p:cNvSpPr>
            <a:spLocks noGrp="1"/>
          </p:cNvSpPr>
          <p:nvPr>
            <p:ph type="title"/>
          </p:nvPr>
        </p:nvSpPr>
        <p:spPr>
          <a:xfrm>
            <a:off x="468000" y="299357"/>
            <a:ext cx="1938031" cy="430887"/>
          </a:xfrm>
          <a:noFill/>
        </p:spPr>
        <p:txBody>
          <a:bodyPr wrap="none">
            <a:spAutoFit/>
          </a:bodyPr>
          <a:lstStyle/>
          <a:p>
            <a:r>
              <a:rPr lang="fr-CH" dirty="0"/>
              <a:t>Emergency</a:t>
            </a:r>
            <a:endParaRPr lang="en-GB" dirty="0"/>
          </a:p>
        </p:txBody>
      </p:sp>
      <p:sp>
        <p:nvSpPr>
          <p:cNvPr id="21" name="Text Placeholder 20"/>
          <p:cNvSpPr>
            <a:spLocks noGrp="1"/>
          </p:cNvSpPr>
          <p:nvPr>
            <p:ph type="body" sz="quarter" idx="4294967295"/>
          </p:nvPr>
        </p:nvSpPr>
        <p:spPr>
          <a:xfrm>
            <a:off x="468313" y="711746"/>
            <a:ext cx="3257020" cy="461665"/>
          </a:xfrm>
          <a:noFill/>
        </p:spPr>
        <p:txBody>
          <a:bodyPr wrap="square">
            <a:spAutoFit/>
          </a:bodyPr>
          <a:lstStyle/>
          <a:p>
            <a:r>
              <a:rPr lang="en-GB" dirty="0"/>
              <a:t>In all cases</a:t>
            </a:r>
          </a:p>
        </p:txBody>
      </p:sp>
      <p:grpSp>
        <p:nvGrpSpPr>
          <p:cNvPr id="2" name="Group 1"/>
          <p:cNvGrpSpPr/>
          <p:nvPr/>
        </p:nvGrpSpPr>
        <p:grpSpPr>
          <a:xfrm>
            <a:off x="-5023220" y="3636443"/>
            <a:ext cx="3894665" cy="1775096"/>
            <a:chOff x="135623" y="3364025"/>
            <a:chExt cx="4492370" cy="2047515"/>
          </a:xfrm>
        </p:grpSpPr>
        <p:grpSp>
          <p:nvGrpSpPr>
            <p:cNvPr id="358" name="Group 357"/>
            <p:cNvGrpSpPr/>
            <p:nvPr/>
          </p:nvGrpSpPr>
          <p:grpSpPr>
            <a:xfrm flipH="1">
              <a:off x="135623" y="3364025"/>
              <a:ext cx="1204430" cy="2047515"/>
              <a:chOff x="79309" y="4173188"/>
              <a:chExt cx="1424945" cy="2422388"/>
            </a:xfrm>
          </p:grpSpPr>
          <p:grpSp>
            <p:nvGrpSpPr>
              <p:cNvPr id="359" name="Group 358"/>
              <p:cNvGrpSpPr/>
              <p:nvPr/>
            </p:nvGrpSpPr>
            <p:grpSpPr>
              <a:xfrm flipH="1">
                <a:off x="79309" y="4173193"/>
                <a:ext cx="1397670" cy="2422383"/>
                <a:chOff x="2851388" y="3549445"/>
                <a:chExt cx="1570757" cy="2722366"/>
              </a:xfrm>
              <a:solidFill>
                <a:srgbClr val="272E3B"/>
              </a:solidFill>
            </p:grpSpPr>
            <p:sp>
              <p:nvSpPr>
                <p:cNvPr id="366"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367" name="Group 366"/>
                <p:cNvGrpSpPr/>
                <p:nvPr/>
              </p:nvGrpSpPr>
              <p:grpSpPr>
                <a:xfrm>
                  <a:off x="3429719" y="4881657"/>
                  <a:ext cx="437622" cy="1390154"/>
                  <a:chOff x="3455120" y="4864723"/>
                  <a:chExt cx="437622" cy="1390154"/>
                </a:xfrm>
                <a:grpFill/>
              </p:grpSpPr>
              <p:sp>
                <p:nvSpPr>
                  <p:cNvPr id="379"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80" name="AutoShape 51"/>
                  <p:cNvSpPr>
                    <a:spLocks noChangeArrowheads="1"/>
                  </p:cNvSpPr>
                  <p:nvPr/>
                </p:nvSpPr>
                <p:spPr bwMode="auto">
                  <a:xfrm rot="21015192">
                    <a:off x="3636710" y="5395645"/>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368" name="Group 367"/>
                <p:cNvGrpSpPr/>
                <p:nvPr/>
              </p:nvGrpSpPr>
              <p:grpSpPr>
                <a:xfrm>
                  <a:off x="3633448" y="4086384"/>
                  <a:ext cx="788697" cy="853142"/>
                  <a:chOff x="3536273" y="4169538"/>
                  <a:chExt cx="788697" cy="853142"/>
                </a:xfrm>
                <a:grpFill/>
              </p:grpSpPr>
              <p:sp>
                <p:nvSpPr>
                  <p:cNvPr id="377" name="AutoShape 54"/>
                  <p:cNvSpPr>
                    <a:spLocks noChangeArrowheads="1"/>
                  </p:cNvSpPr>
                  <p:nvPr/>
                </p:nvSpPr>
                <p:spPr bwMode="auto">
                  <a:xfrm rot="17485123">
                    <a:off x="3891206" y="4588917"/>
                    <a:ext cx="262543" cy="604984"/>
                  </a:xfrm>
                  <a:prstGeom prst="roundRect">
                    <a:avLst>
                      <a:gd name="adj" fmla="val 50000"/>
                    </a:avLst>
                  </a:prstGeom>
                  <a:solidFill>
                    <a:srgbClr val="59656F"/>
                  </a:solidFill>
                  <a:ln w="9525">
                    <a:noFill/>
                    <a:round/>
                    <a:headEnd/>
                    <a:tailEnd/>
                  </a:ln>
                </p:spPr>
                <p:txBody>
                  <a:bodyPr wrap="none" anchor="ctr"/>
                  <a:lstStyle/>
                  <a:p>
                    <a:endParaRPr lang="en-US"/>
                  </a:p>
                </p:txBody>
              </p:sp>
              <p:sp>
                <p:nvSpPr>
                  <p:cNvPr id="378" name="AutoShape 53"/>
                  <p:cNvSpPr>
                    <a:spLocks noChangeArrowheads="1"/>
                  </p:cNvSpPr>
                  <p:nvPr/>
                </p:nvSpPr>
                <p:spPr bwMode="auto">
                  <a:xfrm rot="19774329">
                    <a:off x="3536273" y="4169538"/>
                    <a:ext cx="269799" cy="802546"/>
                  </a:xfrm>
                  <a:prstGeom prst="roundRect">
                    <a:avLst>
                      <a:gd name="adj" fmla="val 50000"/>
                    </a:avLst>
                  </a:prstGeom>
                  <a:solidFill>
                    <a:srgbClr val="59656F"/>
                  </a:solidFill>
                  <a:ln w="9525">
                    <a:noFill/>
                    <a:round/>
                    <a:headEnd/>
                    <a:tailEnd/>
                  </a:ln>
                </p:spPr>
                <p:txBody>
                  <a:bodyPr wrap="none" anchor="ctr"/>
                  <a:lstStyle/>
                  <a:p>
                    <a:endParaRPr lang="en-US"/>
                  </a:p>
                </p:txBody>
              </p:sp>
            </p:grpSp>
            <p:grpSp>
              <p:nvGrpSpPr>
                <p:cNvPr id="369" name="Group 368"/>
                <p:cNvGrpSpPr/>
                <p:nvPr/>
              </p:nvGrpSpPr>
              <p:grpSpPr>
                <a:xfrm>
                  <a:off x="2851388" y="4897936"/>
                  <a:ext cx="471248" cy="1373875"/>
                  <a:chOff x="2868322" y="4870262"/>
                  <a:chExt cx="471248" cy="1373875"/>
                </a:xfrm>
                <a:grpFill/>
              </p:grpSpPr>
              <p:sp>
                <p:nvSpPr>
                  <p:cNvPr id="375"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76" name="AutoShape 57"/>
                  <p:cNvSpPr>
                    <a:spLocks noChangeArrowheads="1"/>
                  </p:cNvSpPr>
                  <p:nvPr/>
                </p:nvSpPr>
                <p:spPr bwMode="auto">
                  <a:xfrm rot="1680000">
                    <a:off x="2868322" y="5494315"/>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370"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371" name="Group 370"/>
                <p:cNvGrpSpPr/>
                <p:nvPr/>
              </p:nvGrpSpPr>
              <p:grpSpPr>
                <a:xfrm rot="4685103">
                  <a:off x="2913683" y="4142716"/>
                  <a:ext cx="753965" cy="874009"/>
                  <a:chOff x="3536273" y="4178005"/>
                  <a:chExt cx="753965" cy="874009"/>
                </a:xfrm>
                <a:grpFill/>
              </p:grpSpPr>
              <p:sp>
                <p:nvSpPr>
                  <p:cNvPr id="373"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374" name="AutoShape 54"/>
                  <p:cNvSpPr>
                    <a:spLocks noChangeArrowheads="1"/>
                  </p:cNvSpPr>
                  <p:nvPr/>
                </p:nvSpPr>
                <p:spPr bwMode="auto">
                  <a:xfrm rot="17485123">
                    <a:off x="3809661" y="4571437"/>
                    <a:ext cx="262543" cy="698611"/>
                  </a:xfrm>
                  <a:prstGeom prst="roundRect">
                    <a:avLst>
                      <a:gd name="adj" fmla="val 50000"/>
                    </a:avLst>
                  </a:prstGeom>
                  <a:grpFill/>
                  <a:ln w="9525">
                    <a:noFill/>
                    <a:round/>
                    <a:headEnd/>
                    <a:tailEnd/>
                  </a:ln>
                </p:spPr>
                <p:txBody>
                  <a:bodyPr wrap="none" anchor="ctr"/>
                  <a:lstStyle/>
                  <a:p>
                    <a:endParaRPr lang="en-US"/>
                  </a:p>
                </p:txBody>
              </p:sp>
            </p:grpSp>
            <p:sp>
              <p:nvSpPr>
                <p:cNvPr id="372" name="AutoShape 52"/>
                <p:cNvSpPr>
                  <a:spLocks noChangeArrowheads="1"/>
                </p:cNvSpPr>
                <p:nvPr/>
              </p:nvSpPr>
              <p:spPr bwMode="auto">
                <a:xfrm rot="888809">
                  <a:off x="3238892" y="4048983"/>
                  <a:ext cx="445173" cy="1190231"/>
                </a:xfrm>
                <a:prstGeom prst="roundRect">
                  <a:avLst>
                    <a:gd name="adj" fmla="val 50000"/>
                  </a:avLst>
                </a:prstGeom>
                <a:solidFill>
                  <a:srgbClr val="59656F"/>
                </a:solidFill>
                <a:ln w="9525">
                  <a:noFill/>
                  <a:round/>
                  <a:headEnd/>
                  <a:tailEnd/>
                </a:ln>
              </p:spPr>
              <p:txBody>
                <a:bodyPr wrap="none" anchor="ctr"/>
                <a:lstStyle/>
                <a:p>
                  <a:endParaRPr lang="en-US"/>
                </a:p>
              </p:txBody>
            </p:sp>
          </p:grpSp>
          <p:sp>
            <p:nvSpPr>
              <p:cNvPr id="360" name="Freeform 359"/>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361" name="Freeform 360"/>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362" name="Freeform 361"/>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8F9CB3"/>
              </a:solidFill>
              <a:ln w="9525">
                <a:noFill/>
                <a:round/>
                <a:headEnd/>
                <a:tailEnd/>
              </a:ln>
            </p:spPr>
            <p:txBody>
              <a:bodyPr wrap="square" anchor="ctr">
                <a:noAutofit/>
              </a:bodyPr>
              <a:lstStyle/>
              <a:p>
                <a:endParaRPr lang="en-US"/>
              </a:p>
            </p:txBody>
          </p:sp>
          <p:sp>
            <p:nvSpPr>
              <p:cNvPr id="363" name="AutoShape 54"/>
              <p:cNvSpPr>
                <a:spLocks noChangeArrowheads="1"/>
              </p:cNvSpPr>
              <p:nvPr/>
            </p:nvSpPr>
            <p:spPr bwMode="auto">
              <a:xfrm rot="21029774" flipH="1">
                <a:off x="1221795" y="4859383"/>
                <a:ext cx="233612" cy="621630"/>
              </a:xfrm>
              <a:prstGeom prst="roundRect">
                <a:avLst>
                  <a:gd name="adj" fmla="val 50000"/>
                </a:avLst>
              </a:prstGeom>
              <a:solidFill>
                <a:srgbClr val="8F9CB3"/>
              </a:solidFill>
              <a:ln w="9525">
                <a:noFill/>
                <a:round/>
                <a:headEnd/>
                <a:tailEnd/>
              </a:ln>
            </p:spPr>
            <p:txBody>
              <a:bodyPr wrap="none" anchor="ctr"/>
              <a:lstStyle/>
              <a:p>
                <a:endParaRPr lang="en-US"/>
              </a:p>
            </p:txBody>
          </p:sp>
          <p:sp>
            <p:nvSpPr>
              <p:cNvPr id="364" name="Freeform 363"/>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5" name="Freeform 364"/>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8F9CB3"/>
              </a:solidFill>
              <a:ln w="9525">
                <a:noFill/>
                <a:round/>
                <a:headEnd/>
                <a:tailEnd/>
              </a:ln>
            </p:spPr>
            <p:txBody>
              <a:bodyPr wrap="square" anchor="ctr">
                <a:noAutofit/>
              </a:bodyPr>
              <a:lstStyle/>
              <a:p>
                <a:endParaRPr lang="en-US"/>
              </a:p>
            </p:txBody>
          </p:sp>
        </p:grpSp>
        <p:grpSp>
          <p:nvGrpSpPr>
            <p:cNvPr id="381" name="Group 380"/>
            <p:cNvGrpSpPr/>
            <p:nvPr/>
          </p:nvGrpSpPr>
          <p:grpSpPr>
            <a:xfrm flipH="1">
              <a:off x="972891" y="3364026"/>
              <a:ext cx="1204430" cy="2047512"/>
              <a:chOff x="3593747" y="4168523"/>
              <a:chExt cx="1424945" cy="2422384"/>
            </a:xfrm>
          </p:grpSpPr>
          <p:sp>
            <p:nvSpPr>
              <p:cNvPr id="382" name="Line 49"/>
              <p:cNvSpPr>
                <a:spLocks noChangeShapeType="1"/>
              </p:cNvSpPr>
              <p:nvPr/>
            </p:nvSpPr>
            <p:spPr bwMode="auto">
              <a:xfrm flipH="1">
                <a:off x="4371089" y="5354326"/>
                <a:ext cx="261893" cy="127425"/>
              </a:xfrm>
              <a:prstGeom prst="line">
                <a:avLst/>
              </a:prstGeom>
              <a:solidFill>
                <a:srgbClr val="272E3B"/>
              </a:solidFill>
              <a:ln w="28575">
                <a:noFill/>
                <a:round/>
                <a:headEnd/>
                <a:tailEnd/>
              </a:ln>
            </p:spPr>
            <p:txBody>
              <a:bodyPr/>
              <a:lstStyle/>
              <a:p>
                <a:endParaRPr lang="en-US"/>
              </a:p>
            </p:txBody>
          </p:sp>
          <p:grpSp>
            <p:nvGrpSpPr>
              <p:cNvPr id="383" name="Group 382"/>
              <p:cNvGrpSpPr/>
              <p:nvPr/>
            </p:nvGrpSpPr>
            <p:grpSpPr>
              <a:xfrm flipH="1">
                <a:off x="4087415" y="5353934"/>
                <a:ext cx="389399" cy="1236973"/>
                <a:chOff x="3455120" y="4864723"/>
                <a:chExt cx="437622" cy="1390159"/>
              </a:xfrm>
              <a:solidFill>
                <a:srgbClr val="3B4658"/>
              </a:solidFill>
            </p:grpSpPr>
            <p:sp>
              <p:nvSpPr>
                <p:cNvPr id="401" name="AutoShape 50"/>
                <p:cNvSpPr>
                  <a:spLocks noChangeArrowheads="1"/>
                </p:cNvSpPr>
                <p:nvPr/>
              </p:nvSpPr>
              <p:spPr bwMode="auto">
                <a:xfrm rot="19966941">
                  <a:off x="3455120" y="4864723"/>
                  <a:ext cx="262543" cy="824727"/>
                </a:xfrm>
                <a:prstGeom prst="roundRect">
                  <a:avLst>
                    <a:gd name="adj" fmla="val 50000"/>
                  </a:avLst>
                </a:prstGeom>
                <a:grpFill/>
                <a:ln w="9525">
                  <a:noFill/>
                  <a:round/>
                  <a:headEnd/>
                  <a:tailEnd/>
                </a:ln>
              </p:spPr>
              <p:txBody>
                <a:bodyPr wrap="none" anchor="ctr"/>
                <a:lstStyle/>
                <a:p>
                  <a:endParaRPr lang="en-US"/>
                </a:p>
              </p:txBody>
            </p:sp>
            <p:sp>
              <p:nvSpPr>
                <p:cNvPr id="402" name="AutoShape 51"/>
                <p:cNvSpPr>
                  <a:spLocks noChangeArrowheads="1"/>
                </p:cNvSpPr>
                <p:nvPr/>
              </p:nvSpPr>
              <p:spPr bwMode="auto">
                <a:xfrm rot="21015192">
                  <a:off x="3636710" y="5395650"/>
                  <a:ext cx="256032" cy="859232"/>
                </a:xfrm>
                <a:prstGeom prst="roundRect">
                  <a:avLst>
                    <a:gd name="adj" fmla="val 50000"/>
                  </a:avLst>
                </a:prstGeom>
                <a:grpFill/>
                <a:ln w="9525">
                  <a:noFill/>
                  <a:round/>
                  <a:headEnd/>
                  <a:tailEnd/>
                </a:ln>
              </p:spPr>
              <p:txBody>
                <a:bodyPr wrap="none" anchor="ctr"/>
                <a:lstStyle/>
                <a:p>
                  <a:endParaRPr lang="en-US"/>
                </a:p>
              </p:txBody>
            </p:sp>
          </p:grpSp>
          <p:grpSp>
            <p:nvGrpSpPr>
              <p:cNvPr id="384" name="Group 383"/>
              <p:cNvGrpSpPr/>
              <p:nvPr/>
            </p:nvGrpSpPr>
            <p:grpSpPr>
              <a:xfrm flipH="1">
                <a:off x="3593747" y="4646295"/>
                <a:ext cx="701788" cy="759135"/>
                <a:chOff x="3536273" y="4169538"/>
                <a:chExt cx="788697" cy="853146"/>
              </a:xfrm>
              <a:solidFill>
                <a:srgbClr val="65A91D"/>
              </a:solidFill>
            </p:grpSpPr>
            <p:sp>
              <p:nvSpPr>
                <p:cNvPr id="399" name="AutoShape 54"/>
                <p:cNvSpPr>
                  <a:spLocks noChangeArrowheads="1"/>
                </p:cNvSpPr>
                <p:nvPr/>
              </p:nvSpPr>
              <p:spPr bwMode="auto">
                <a:xfrm rot="17485123">
                  <a:off x="3891206" y="4588921"/>
                  <a:ext cx="262543" cy="604984"/>
                </a:xfrm>
                <a:prstGeom prst="roundRect">
                  <a:avLst>
                    <a:gd name="adj" fmla="val 50000"/>
                  </a:avLst>
                </a:prstGeom>
                <a:solidFill>
                  <a:schemeClr val="accent5">
                    <a:lumMod val="75000"/>
                  </a:schemeClr>
                </a:solidFill>
                <a:ln w="9525">
                  <a:noFill/>
                  <a:round/>
                  <a:headEnd/>
                  <a:tailEnd/>
                </a:ln>
              </p:spPr>
              <p:txBody>
                <a:bodyPr wrap="none" anchor="ctr"/>
                <a:lstStyle/>
                <a:p>
                  <a:endParaRPr lang="en-US"/>
                </a:p>
              </p:txBody>
            </p:sp>
            <p:sp>
              <p:nvSpPr>
                <p:cNvPr id="400" name="AutoShape 53"/>
                <p:cNvSpPr>
                  <a:spLocks noChangeArrowheads="1"/>
                </p:cNvSpPr>
                <p:nvPr/>
              </p:nvSpPr>
              <p:spPr bwMode="auto">
                <a:xfrm rot="19774329">
                  <a:off x="3536273" y="4169538"/>
                  <a:ext cx="269799" cy="802546"/>
                </a:xfrm>
                <a:prstGeom prst="roundRect">
                  <a:avLst>
                    <a:gd name="adj" fmla="val 50000"/>
                  </a:avLst>
                </a:prstGeom>
                <a:solidFill>
                  <a:schemeClr val="accent5">
                    <a:lumMod val="75000"/>
                  </a:schemeClr>
                </a:solidFill>
                <a:ln w="9525">
                  <a:noFill/>
                  <a:round/>
                  <a:headEnd/>
                  <a:tailEnd/>
                </a:ln>
              </p:spPr>
              <p:txBody>
                <a:bodyPr wrap="none" anchor="ctr"/>
                <a:lstStyle/>
                <a:p>
                  <a:endParaRPr lang="en-US"/>
                </a:p>
              </p:txBody>
            </p:sp>
          </p:grpSp>
          <p:grpSp>
            <p:nvGrpSpPr>
              <p:cNvPr id="385" name="Group 384"/>
              <p:cNvGrpSpPr/>
              <p:nvPr/>
            </p:nvGrpSpPr>
            <p:grpSpPr>
              <a:xfrm flipH="1">
                <a:off x="4572097" y="5368419"/>
                <a:ext cx="419320" cy="1222488"/>
                <a:chOff x="2868322" y="4870262"/>
                <a:chExt cx="471248" cy="1373880"/>
              </a:xfrm>
              <a:solidFill>
                <a:srgbClr val="3B4658"/>
              </a:solidFill>
            </p:grpSpPr>
            <p:sp>
              <p:nvSpPr>
                <p:cNvPr id="397" name="AutoShape 56"/>
                <p:cNvSpPr>
                  <a:spLocks noChangeArrowheads="1"/>
                </p:cNvSpPr>
                <p:nvPr/>
              </p:nvSpPr>
              <p:spPr bwMode="auto">
                <a:xfrm rot="900000">
                  <a:off x="3069771" y="4870262"/>
                  <a:ext cx="269799" cy="880116"/>
                </a:xfrm>
                <a:prstGeom prst="roundRect">
                  <a:avLst>
                    <a:gd name="adj" fmla="val 50000"/>
                  </a:avLst>
                </a:prstGeom>
                <a:grpFill/>
                <a:ln w="9525">
                  <a:noFill/>
                  <a:round/>
                  <a:headEnd/>
                  <a:tailEnd/>
                </a:ln>
              </p:spPr>
              <p:txBody>
                <a:bodyPr wrap="none" anchor="ctr"/>
                <a:lstStyle/>
                <a:p>
                  <a:endParaRPr lang="en-US"/>
                </a:p>
              </p:txBody>
            </p:sp>
            <p:sp>
              <p:nvSpPr>
                <p:cNvPr id="398" name="AutoShape 57"/>
                <p:cNvSpPr>
                  <a:spLocks noChangeArrowheads="1"/>
                </p:cNvSpPr>
                <p:nvPr/>
              </p:nvSpPr>
              <p:spPr bwMode="auto">
                <a:xfrm rot="1680000">
                  <a:off x="2868322" y="5494320"/>
                  <a:ext cx="262543" cy="749822"/>
                </a:xfrm>
                <a:prstGeom prst="roundRect">
                  <a:avLst>
                    <a:gd name="adj" fmla="val 50000"/>
                  </a:avLst>
                </a:prstGeom>
                <a:grpFill/>
                <a:ln w="9525">
                  <a:noFill/>
                  <a:round/>
                  <a:headEnd/>
                  <a:tailEnd/>
                </a:ln>
              </p:spPr>
              <p:txBody>
                <a:bodyPr wrap="none" anchor="ctr"/>
                <a:lstStyle/>
                <a:p>
                  <a:endParaRPr lang="en-US"/>
                </a:p>
              </p:txBody>
            </p:sp>
          </p:grpSp>
          <p:sp>
            <p:nvSpPr>
              <p:cNvPr id="386" name="Oval 13"/>
              <p:cNvSpPr>
                <a:spLocks noChangeAspect="1" noChangeArrowheads="1"/>
              </p:cNvSpPr>
              <p:nvPr/>
            </p:nvSpPr>
            <p:spPr bwMode="auto">
              <a:xfrm flipH="1">
                <a:off x="4022386" y="4168523"/>
                <a:ext cx="476589" cy="447502"/>
              </a:xfrm>
              <a:prstGeom prst="ellipse">
                <a:avLst/>
              </a:prstGeom>
              <a:solidFill>
                <a:srgbClr val="525E71"/>
              </a:solidFill>
              <a:ln w="9525">
                <a:noFill/>
                <a:round/>
                <a:headEnd/>
                <a:tailEnd/>
              </a:ln>
            </p:spPr>
            <p:txBody>
              <a:bodyPr wrap="none" anchor="ctr"/>
              <a:lstStyle/>
              <a:p>
                <a:endParaRPr lang="en-US"/>
              </a:p>
            </p:txBody>
          </p:sp>
          <p:grpSp>
            <p:nvGrpSpPr>
              <p:cNvPr id="387" name="Group 386"/>
              <p:cNvGrpSpPr/>
              <p:nvPr/>
            </p:nvGrpSpPr>
            <p:grpSpPr>
              <a:xfrm rot="16914897" flipH="1">
                <a:off x="4265101" y="4696421"/>
                <a:ext cx="670888" cy="777699"/>
                <a:chOff x="3536273" y="4178005"/>
                <a:chExt cx="753970" cy="874009"/>
              </a:xfrm>
              <a:solidFill>
                <a:srgbClr val="272E3B"/>
              </a:solidFill>
            </p:grpSpPr>
            <p:sp>
              <p:nvSpPr>
                <p:cNvPr id="395"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396"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388" name="AutoShape 52"/>
              <p:cNvSpPr>
                <a:spLocks noChangeArrowheads="1"/>
              </p:cNvSpPr>
              <p:nvPr/>
            </p:nvSpPr>
            <p:spPr bwMode="auto">
              <a:xfrm rot="20711191" flipH="1">
                <a:off x="4250495" y="4613015"/>
                <a:ext cx="396118" cy="1059076"/>
              </a:xfrm>
              <a:prstGeom prst="roundRect">
                <a:avLst>
                  <a:gd name="adj" fmla="val 50000"/>
                </a:avLst>
              </a:prstGeom>
              <a:solidFill>
                <a:schemeClr val="accent5">
                  <a:lumMod val="75000"/>
                </a:schemeClr>
              </a:solidFill>
              <a:ln w="9525">
                <a:noFill/>
                <a:round/>
                <a:headEnd/>
                <a:tailEnd/>
              </a:ln>
            </p:spPr>
            <p:txBody>
              <a:bodyPr wrap="none" anchor="ctr"/>
              <a:lstStyle/>
              <a:p>
                <a:endParaRPr lang="en-US"/>
              </a:p>
            </p:txBody>
          </p:sp>
          <p:sp>
            <p:nvSpPr>
              <p:cNvPr id="389" name="Freeform 388"/>
              <p:cNvSpPr>
                <a:spLocks noChangeArrowheads="1"/>
              </p:cNvSpPr>
              <p:nvPr/>
            </p:nvSpPr>
            <p:spPr bwMode="auto">
              <a:xfrm rot="20700000" flipH="1">
                <a:off x="4661320" y="5355541"/>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390" name="Freeform 389"/>
              <p:cNvSpPr>
                <a:spLocks noChangeAspect="1" noChangeArrowheads="1"/>
              </p:cNvSpPr>
              <p:nvPr/>
            </p:nvSpPr>
            <p:spPr bwMode="auto">
              <a:xfrm flipH="1">
                <a:off x="4181569" y="4168523"/>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391" name="Freeform 390"/>
              <p:cNvSpPr>
                <a:spLocks noChangeArrowheads="1"/>
              </p:cNvSpPr>
              <p:nvPr/>
            </p:nvSpPr>
            <p:spPr bwMode="auto">
              <a:xfrm rot="17831739" flipH="1">
                <a:off x="4492264" y="4522335"/>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chemeClr val="accent5">
                  <a:lumMod val="50000"/>
                </a:schemeClr>
              </a:solidFill>
              <a:ln w="9525">
                <a:noFill/>
                <a:round/>
                <a:headEnd/>
                <a:tailEnd/>
              </a:ln>
            </p:spPr>
            <p:txBody>
              <a:bodyPr wrap="square" anchor="ctr">
                <a:noAutofit/>
              </a:bodyPr>
              <a:lstStyle/>
              <a:p>
                <a:endParaRPr lang="en-US"/>
              </a:p>
            </p:txBody>
          </p:sp>
          <p:sp>
            <p:nvSpPr>
              <p:cNvPr id="392" name="AutoShape 54"/>
              <p:cNvSpPr>
                <a:spLocks noChangeArrowheads="1"/>
              </p:cNvSpPr>
              <p:nvPr/>
            </p:nvSpPr>
            <p:spPr bwMode="auto">
              <a:xfrm rot="21029774" flipH="1">
                <a:off x="4744622" y="4854718"/>
                <a:ext cx="233612" cy="621630"/>
              </a:xfrm>
              <a:prstGeom prst="roundRect">
                <a:avLst>
                  <a:gd name="adj" fmla="val 50000"/>
                </a:avLst>
              </a:prstGeom>
              <a:solidFill>
                <a:schemeClr val="accent5">
                  <a:lumMod val="50000"/>
                </a:schemeClr>
              </a:solidFill>
              <a:ln w="9525">
                <a:noFill/>
                <a:round/>
                <a:headEnd/>
                <a:tailEnd/>
              </a:ln>
            </p:spPr>
            <p:txBody>
              <a:bodyPr wrap="none" anchor="ctr"/>
              <a:lstStyle/>
              <a:p>
                <a:endParaRPr lang="en-US"/>
              </a:p>
            </p:txBody>
          </p:sp>
          <p:sp>
            <p:nvSpPr>
              <p:cNvPr id="393" name="Freeform 392"/>
              <p:cNvSpPr/>
              <p:nvPr/>
            </p:nvSpPr>
            <p:spPr>
              <a:xfrm rot="20536418">
                <a:off x="4843134" y="5909164"/>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4" name="Freeform 393"/>
              <p:cNvSpPr>
                <a:spLocks noChangeArrowheads="1"/>
              </p:cNvSpPr>
              <p:nvPr/>
            </p:nvSpPr>
            <p:spPr bwMode="auto">
              <a:xfrm rot="20711191" flipH="1">
                <a:off x="4448898" y="4588899"/>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chemeClr val="accent5">
                  <a:lumMod val="50000"/>
                </a:schemeClr>
              </a:solidFill>
              <a:ln w="9525">
                <a:noFill/>
                <a:round/>
                <a:headEnd/>
                <a:tailEnd/>
              </a:ln>
            </p:spPr>
            <p:txBody>
              <a:bodyPr wrap="square" anchor="ctr">
                <a:noAutofit/>
              </a:bodyPr>
              <a:lstStyle/>
              <a:p>
                <a:endParaRPr lang="en-US"/>
              </a:p>
            </p:txBody>
          </p:sp>
        </p:grpSp>
        <p:grpSp>
          <p:nvGrpSpPr>
            <p:cNvPr id="459" name="Group 458"/>
            <p:cNvGrpSpPr/>
            <p:nvPr/>
          </p:nvGrpSpPr>
          <p:grpSpPr>
            <a:xfrm flipH="1">
              <a:off x="1788432" y="3364026"/>
              <a:ext cx="1204430" cy="2047512"/>
              <a:chOff x="6413427" y="4168524"/>
              <a:chExt cx="1424945" cy="2422384"/>
            </a:xfrm>
          </p:grpSpPr>
          <p:sp>
            <p:nvSpPr>
              <p:cNvPr id="460" name="Line 49"/>
              <p:cNvSpPr>
                <a:spLocks noChangeShapeType="1"/>
              </p:cNvSpPr>
              <p:nvPr/>
            </p:nvSpPr>
            <p:spPr bwMode="auto">
              <a:xfrm flipH="1">
                <a:off x="7190769" y="5354327"/>
                <a:ext cx="261893" cy="127425"/>
              </a:xfrm>
              <a:prstGeom prst="line">
                <a:avLst/>
              </a:prstGeom>
              <a:solidFill>
                <a:srgbClr val="272E3B"/>
              </a:solidFill>
              <a:ln w="28575">
                <a:noFill/>
                <a:round/>
                <a:headEnd/>
                <a:tailEnd/>
              </a:ln>
            </p:spPr>
            <p:txBody>
              <a:bodyPr/>
              <a:lstStyle/>
              <a:p>
                <a:endParaRPr lang="en-US"/>
              </a:p>
            </p:txBody>
          </p:sp>
          <p:grpSp>
            <p:nvGrpSpPr>
              <p:cNvPr id="461" name="Group 460"/>
              <p:cNvGrpSpPr/>
              <p:nvPr/>
            </p:nvGrpSpPr>
            <p:grpSpPr>
              <a:xfrm flipH="1">
                <a:off x="6907095" y="5353935"/>
                <a:ext cx="389399" cy="1236973"/>
                <a:chOff x="3455120" y="4864723"/>
                <a:chExt cx="437622" cy="1390159"/>
              </a:xfrm>
              <a:solidFill>
                <a:srgbClr val="3B4658"/>
              </a:solidFill>
            </p:grpSpPr>
            <p:sp>
              <p:nvSpPr>
                <p:cNvPr id="479" name="AutoShape 50"/>
                <p:cNvSpPr>
                  <a:spLocks noChangeArrowheads="1"/>
                </p:cNvSpPr>
                <p:nvPr/>
              </p:nvSpPr>
              <p:spPr bwMode="auto">
                <a:xfrm rot="19966941">
                  <a:off x="3455120" y="4864723"/>
                  <a:ext cx="262543" cy="824727"/>
                </a:xfrm>
                <a:prstGeom prst="roundRect">
                  <a:avLst>
                    <a:gd name="adj" fmla="val 50000"/>
                  </a:avLst>
                </a:prstGeom>
                <a:grpFill/>
                <a:ln w="9525">
                  <a:noFill/>
                  <a:round/>
                  <a:headEnd/>
                  <a:tailEnd/>
                </a:ln>
              </p:spPr>
              <p:txBody>
                <a:bodyPr wrap="none" anchor="ctr"/>
                <a:lstStyle/>
                <a:p>
                  <a:endParaRPr lang="en-US"/>
                </a:p>
              </p:txBody>
            </p:sp>
            <p:sp>
              <p:nvSpPr>
                <p:cNvPr id="480" name="AutoShape 51"/>
                <p:cNvSpPr>
                  <a:spLocks noChangeArrowheads="1"/>
                </p:cNvSpPr>
                <p:nvPr/>
              </p:nvSpPr>
              <p:spPr bwMode="auto">
                <a:xfrm rot="21015192">
                  <a:off x="3636710" y="5395650"/>
                  <a:ext cx="256032" cy="859232"/>
                </a:xfrm>
                <a:prstGeom prst="roundRect">
                  <a:avLst>
                    <a:gd name="adj" fmla="val 50000"/>
                  </a:avLst>
                </a:prstGeom>
                <a:grpFill/>
                <a:ln w="9525">
                  <a:noFill/>
                  <a:round/>
                  <a:headEnd/>
                  <a:tailEnd/>
                </a:ln>
              </p:spPr>
              <p:txBody>
                <a:bodyPr wrap="none" anchor="ctr"/>
                <a:lstStyle/>
                <a:p>
                  <a:endParaRPr lang="en-US"/>
                </a:p>
              </p:txBody>
            </p:sp>
          </p:grpSp>
          <p:grpSp>
            <p:nvGrpSpPr>
              <p:cNvPr id="462" name="Group 461"/>
              <p:cNvGrpSpPr/>
              <p:nvPr/>
            </p:nvGrpSpPr>
            <p:grpSpPr>
              <a:xfrm flipH="1">
                <a:off x="6413427" y="4646296"/>
                <a:ext cx="701788" cy="759135"/>
                <a:chOff x="3536273" y="4169538"/>
                <a:chExt cx="788697" cy="853146"/>
              </a:xfrm>
              <a:solidFill>
                <a:srgbClr val="FFCC00"/>
              </a:solidFill>
            </p:grpSpPr>
            <p:sp>
              <p:nvSpPr>
                <p:cNvPr id="477" name="AutoShape 54"/>
                <p:cNvSpPr>
                  <a:spLocks noChangeArrowheads="1"/>
                </p:cNvSpPr>
                <p:nvPr/>
              </p:nvSpPr>
              <p:spPr bwMode="auto">
                <a:xfrm rot="17485123">
                  <a:off x="3891206" y="4588921"/>
                  <a:ext cx="262543" cy="604984"/>
                </a:xfrm>
                <a:prstGeom prst="roundRect">
                  <a:avLst>
                    <a:gd name="adj" fmla="val 50000"/>
                  </a:avLst>
                </a:prstGeom>
                <a:grpFill/>
                <a:ln w="9525">
                  <a:noFill/>
                  <a:round/>
                  <a:headEnd/>
                  <a:tailEnd/>
                </a:ln>
              </p:spPr>
              <p:txBody>
                <a:bodyPr wrap="none" anchor="ctr"/>
                <a:lstStyle/>
                <a:p>
                  <a:endParaRPr lang="en-US"/>
                </a:p>
              </p:txBody>
            </p:sp>
            <p:sp>
              <p:nvSpPr>
                <p:cNvPr id="478" name="AutoShape 53"/>
                <p:cNvSpPr>
                  <a:spLocks noChangeArrowheads="1"/>
                </p:cNvSpPr>
                <p:nvPr/>
              </p:nvSpPr>
              <p:spPr bwMode="auto">
                <a:xfrm rot="19774329">
                  <a:off x="3536273" y="4169538"/>
                  <a:ext cx="269799" cy="802546"/>
                </a:xfrm>
                <a:prstGeom prst="roundRect">
                  <a:avLst>
                    <a:gd name="adj" fmla="val 50000"/>
                  </a:avLst>
                </a:prstGeom>
                <a:grpFill/>
                <a:ln w="9525">
                  <a:noFill/>
                  <a:round/>
                  <a:headEnd/>
                  <a:tailEnd/>
                </a:ln>
              </p:spPr>
              <p:txBody>
                <a:bodyPr wrap="none" anchor="ctr"/>
                <a:lstStyle/>
                <a:p>
                  <a:endParaRPr lang="en-US"/>
                </a:p>
              </p:txBody>
            </p:sp>
          </p:grpSp>
          <p:grpSp>
            <p:nvGrpSpPr>
              <p:cNvPr id="463" name="Group 462"/>
              <p:cNvGrpSpPr/>
              <p:nvPr/>
            </p:nvGrpSpPr>
            <p:grpSpPr>
              <a:xfrm flipH="1">
                <a:off x="7391777" y="5368420"/>
                <a:ext cx="419320" cy="1222488"/>
                <a:chOff x="2868322" y="4870262"/>
                <a:chExt cx="471248" cy="1373880"/>
              </a:xfrm>
              <a:solidFill>
                <a:srgbClr val="3B4658"/>
              </a:solidFill>
            </p:grpSpPr>
            <p:sp>
              <p:nvSpPr>
                <p:cNvPr id="475" name="AutoShape 56"/>
                <p:cNvSpPr>
                  <a:spLocks noChangeArrowheads="1"/>
                </p:cNvSpPr>
                <p:nvPr/>
              </p:nvSpPr>
              <p:spPr bwMode="auto">
                <a:xfrm rot="900000">
                  <a:off x="3069771" y="4870262"/>
                  <a:ext cx="269799" cy="880116"/>
                </a:xfrm>
                <a:prstGeom prst="roundRect">
                  <a:avLst>
                    <a:gd name="adj" fmla="val 50000"/>
                  </a:avLst>
                </a:prstGeom>
                <a:grpFill/>
                <a:ln w="9525">
                  <a:noFill/>
                  <a:round/>
                  <a:headEnd/>
                  <a:tailEnd/>
                </a:ln>
              </p:spPr>
              <p:txBody>
                <a:bodyPr wrap="none" anchor="ctr"/>
                <a:lstStyle/>
                <a:p>
                  <a:endParaRPr lang="en-US"/>
                </a:p>
              </p:txBody>
            </p:sp>
            <p:sp>
              <p:nvSpPr>
                <p:cNvPr id="476" name="AutoShape 57"/>
                <p:cNvSpPr>
                  <a:spLocks noChangeArrowheads="1"/>
                </p:cNvSpPr>
                <p:nvPr/>
              </p:nvSpPr>
              <p:spPr bwMode="auto">
                <a:xfrm rot="1680000">
                  <a:off x="2868322" y="5494320"/>
                  <a:ext cx="262543" cy="749822"/>
                </a:xfrm>
                <a:prstGeom prst="roundRect">
                  <a:avLst>
                    <a:gd name="adj" fmla="val 50000"/>
                  </a:avLst>
                </a:prstGeom>
                <a:grpFill/>
                <a:ln w="9525">
                  <a:noFill/>
                  <a:round/>
                  <a:headEnd/>
                  <a:tailEnd/>
                </a:ln>
              </p:spPr>
              <p:txBody>
                <a:bodyPr wrap="none" anchor="ctr"/>
                <a:lstStyle/>
                <a:p>
                  <a:endParaRPr lang="en-US"/>
                </a:p>
              </p:txBody>
            </p:sp>
          </p:grpSp>
          <p:sp>
            <p:nvSpPr>
              <p:cNvPr id="464" name="Oval 13"/>
              <p:cNvSpPr>
                <a:spLocks noChangeAspect="1" noChangeArrowheads="1"/>
              </p:cNvSpPr>
              <p:nvPr/>
            </p:nvSpPr>
            <p:spPr bwMode="auto">
              <a:xfrm flipH="1">
                <a:off x="6842066" y="4168524"/>
                <a:ext cx="476589" cy="447502"/>
              </a:xfrm>
              <a:prstGeom prst="ellipse">
                <a:avLst/>
              </a:prstGeom>
              <a:solidFill>
                <a:srgbClr val="525E71"/>
              </a:solidFill>
              <a:ln w="9525">
                <a:noFill/>
                <a:round/>
                <a:headEnd/>
                <a:tailEnd/>
              </a:ln>
            </p:spPr>
            <p:txBody>
              <a:bodyPr wrap="none" anchor="ctr"/>
              <a:lstStyle/>
              <a:p>
                <a:endParaRPr lang="en-US"/>
              </a:p>
            </p:txBody>
          </p:sp>
          <p:grpSp>
            <p:nvGrpSpPr>
              <p:cNvPr id="465" name="Group 464"/>
              <p:cNvGrpSpPr/>
              <p:nvPr/>
            </p:nvGrpSpPr>
            <p:grpSpPr>
              <a:xfrm rot="16914897" flipH="1">
                <a:off x="7084781" y="4696422"/>
                <a:ext cx="670888" cy="777699"/>
                <a:chOff x="3536273" y="4178005"/>
                <a:chExt cx="753970" cy="874009"/>
              </a:xfrm>
              <a:solidFill>
                <a:srgbClr val="272E3B"/>
              </a:solidFill>
            </p:grpSpPr>
            <p:sp>
              <p:nvSpPr>
                <p:cNvPr id="473"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474"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466" name="AutoShape 52"/>
              <p:cNvSpPr>
                <a:spLocks noChangeArrowheads="1"/>
              </p:cNvSpPr>
              <p:nvPr/>
            </p:nvSpPr>
            <p:spPr bwMode="auto">
              <a:xfrm rot="20711191" flipH="1">
                <a:off x="7070175" y="4613016"/>
                <a:ext cx="396118" cy="1059076"/>
              </a:xfrm>
              <a:prstGeom prst="roundRect">
                <a:avLst>
                  <a:gd name="adj" fmla="val 50000"/>
                </a:avLst>
              </a:prstGeom>
              <a:solidFill>
                <a:srgbClr val="FFCC00"/>
              </a:solidFill>
              <a:ln w="9525">
                <a:noFill/>
                <a:round/>
                <a:headEnd/>
                <a:tailEnd/>
              </a:ln>
            </p:spPr>
            <p:txBody>
              <a:bodyPr wrap="none" anchor="ctr"/>
              <a:lstStyle/>
              <a:p>
                <a:endParaRPr lang="en-US"/>
              </a:p>
            </p:txBody>
          </p:sp>
          <p:sp>
            <p:nvSpPr>
              <p:cNvPr id="467" name="Freeform 466"/>
              <p:cNvSpPr>
                <a:spLocks noChangeArrowheads="1"/>
              </p:cNvSpPr>
              <p:nvPr/>
            </p:nvSpPr>
            <p:spPr bwMode="auto">
              <a:xfrm rot="20700000" flipH="1">
                <a:off x="7481000" y="5355542"/>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468" name="Freeform 467"/>
              <p:cNvSpPr>
                <a:spLocks noChangeAspect="1" noChangeArrowheads="1"/>
              </p:cNvSpPr>
              <p:nvPr/>
            </p:nvSpPr>
            <p:spPr bwMode="auto">
              <a:xfrm flipH="1">
                <a:off x="7001249" y="4168524"/>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469" name="Freeform 468"/>
              <p:cNvSpPr>
                <a:spLocks noChangeArrowheads="1"/>
              </p:cNvSpPr>
              <p:nvPr/>
            </p:nvSpPr>
            <p:spPr bwMode="auto">
              <a:xfrm rot="17831739" flipH="1">
                <a:off x="7311944" y="4513947"/>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BF9900"/>
              </a:solidFill>
              <a:ln w="9525">
                <a:noFill/>
                <a:round/>
                <a:headEnd/>
                <a:tailEnd/>
              </a:ln>
            </p:spPr>
            <p:txBody>
              <a:bodyPr wrap="square" anchor="ctr">
                <a:noAutofit/>
              </a:bodyPr>
              <a:lstStyle/>
              <a:p>
                <a:endParaRPr lang="en-US"/>
              </a:p>
            </p:txBody>
          </p:sp>
          <p:sp>
            <p:nvSpPr>
              <p:cNvPr id="470" name="AutoShape 54"/>
              <p:cNvSpPr>
                <a:spLocks noChangeArrowheads="1"/>
              </p:cNvSpPr>
              <p:nvPr/>
            </p:nvSpPr>
            <p:spPr bwMode="auto">
              <a:xfrm rot="21029774" flipH="1">
                <a:off x="7564302" y="4854719"/>
                <a:ext cx="233612" cy="621630"/>
              </a:xfrm>
              <a:prstGeom prst="roundRect">
                <a:avLst>
                  <a:gd name="adj" fmla="val 50000"/>
                </a:avLst>
              </a:prstGeom>
              <a:solidFill>
                <a:srgbClr val="BF9900"/>
              </a:solidFill>
              <a:ln w="9525">
                <a:noFill/>
                <a:round/>
                <a:headEnd/>
                <a:tailEnd/>
              </a:ln>
            </p:spPr>
            <p:txBody>
              <a:bodyPr wrap="none" anchor="ctr"/>
              <a:lstStyle/>
              <a:p>
                <a:endParaRPr lang="en-US"/>
              </a:p>
            </p:txBody>
          </p:sp>
          <p:sp>
            <p:nvSpPr>
              <p:cNvPr id="471" name="Freeform 470"/>
              <p:cNvSpPr/>
              <p:nvPr/>
            </p:nvSpPr>
            <p:spPr>
              <a:xfrm rot="20536418">
                <a:off x="7662814" y="5909165"/>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2" name="Freeform 471"/>
              <p:cNvSpPr>
                <a:spLocks noChangeArrowheads="1"/>
              </p:cNvSpPr>
              <p:nvPr/>
            </p:nvSpPr>
            <p:spPr bwMode="auto">
              <a:xfrm rot="20711191" flipH="1">
                <a:off x="7268578" y="4588900"/>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BF9900"/>
              </a:solidFill>
              <a:ln w="9525">
                <a:noFill/>
                <a:round/>
                <a:headEnd/>
                <a:tailEnd/>
              </a:ln>
            </p:spPr>
            <p:txBody>
              <a:bodyPr wrap="square" anchor="ctr">
                <a:noAutofit/>
              </a:bodyPr>
              <a:lstStyle/>
              <a:p>
                <a:endParaRPr lang="en-US"/>
              </a:p>
            </p:txBody>
          </p:sp>
        </p:grpSp>
        <p:grpSp>
          <p:nvGrpSpPr>
            <p:cNvPr id="481" name="Group 480"/>
            <p:cNvGrpSpPr/>
            <p:nvPr/>
          </p:nvGrpSpPr>
          <p:grpSpPr>
            <a:xfrm flipH="1">
              <a:off x="2427794" y="3364026"/>
              <a:ext cx="1204430" cy="2047512"/>
              <a:chOff x="79309" y="4173188"/>
              <a:chExt cx="1424945" cy="2422384"/>
            </a:xfrm>
          </p:grpSpPr>
          <p:grpSp>
            <p:nvGrpSpPr>
              <p:cNvPr id="482" name="Group 481"/>
              <p:cNvGrpSpPr/>
              <p:nvPr/>
            </p:nvGrpSpPr>
            <p:grpSpPr>
              <a:xfrm flipH="1">
                <a:off x="79309" y="4173188"/>
                <a:ext cx="1397670" cy="2422384"/>
                <a:chOff x="2851388" y="3549445"/>
                <a:chExt cx="1570757" cy="2722371"/>
              </a:xfrm>
              <a:solidFill>
                <a:srgbClr val="272E3B"/>
              </a:solidFill>
            </p:grpSpPr>
            <p:sp>
              <p:nvSpPr>
                <p:cNvPr id="489"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490" name="Group 489"/>
                <p:cNvGrpSpPr/>
                <p:nvPr/>
              </p:nvGrpSpPr>
              <p:grpSpPr>
                <a:xfrm>
                  <a:off x="3429719" y="4881657"/>
                  <a:ext cx="437622" cy="1390159"/>
                  <a:chOff x="3455120" y="4864723"/>
                  <a:chExt cx="437622" cy="1390159"/>
                </a:xfrm>
                <a:grpFill/>
              </p:grpSpPr>
              <p:sp>
                <p:nvSpPr>
                  <p:cNvPr id="502"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503"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491" name="Group 490"/>
                <p:cNvGrpSpPr/>
                <p:nvPr/>
              </p:nvGrpSpPr>
              <p:grpSpPr>
                <a:xfrm>
                  <a:off x="3633448" y="4086384"/>
                  <a:ext cx="788697" cy="853146"/>
                  <a:chOff x="3536273" y="4169538"/>
                  <a:chExt cx="788697" cy="853146"/>
                </a:xfrm>
                <a:grpFill/>
              </p:grpSpPr>
              <p:sp>
                <p:nvSpPr>
                  <p:cNvPr id="500"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501"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492" name="Group 491"/>
                <p:cNvGrpSpPr/>
                <p:nvPr/>
              </p:nvGrpSpPr>
              <p:grpSpPr>
                <a:xfrm>
                  <a:off x="2851388" y="4897936"/>
                  <a:ext cx="471248" cy="1373880"/>
                  <a:chOff x="2868322" y="4870262"/>
                  <a:chExt cx="471248" cy="1373880"/>
                </a:xfrm>
                <a:grpFill/>
              </p:grpSpPr>
              <p:sp>
                <p:nvSpPr>
                  <p:cNvPr id="498"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499"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493"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494" name="Group 493"/>
                <p:cNvGrpSpPr/>
                <p:nvPr/>
              </p:nvGrpSpPr>
              <p:grpSpPr>
                <a:xfrm rot="4685103">
                  <a:off x="2913681" y="4142718"/>
                  <a:ext cx="753970" cy="874009"/>
                  <a:chOff x="3536273" y="4178005"/>
                  <a:chExt cx="753970" cy="874009"/>
                </a:xfrm>
                <a:grpFill/>
              </p:grpSpPr>
              <p:sp>
                <p:nvSpPr>
                  <p:cNvPr id="496"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497"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495"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483" name="Freeform 482"/>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484" name="Freeform 483"/>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485" name="Freeform 484"/>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486"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487" name="Freeform 486"/>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8" name="Freeform 487"/>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grpSp>
          <p:nvGrpSpPr>
            <p:cNvPr id="504" name="Group 503"/>
            <p:cNvGrpSpPr/>
            <p:nvPr/>
          </p:nvGrpSpPr>
          <p:grpSpPr>
            <a:xfrm flipH="1">
              <a:off x="3265062" y="3364026"/>
              <a:ext cx="1204430" cy="2047512"/>
              <a:chOff x="3593747" y="4168523"/>
              <a:chExt cx="1424945" cy="2422384"/>
            </a:xfrm>
          </p:grpSpPr>
          <p:sp>
            <p:nvSpPr>
              <p:cNvPr id="505" name="Line 49"/>
              <p:cNvSpPr>
                <a:spLocks noChangeShapeType="1"/>
              </p:cNvSpPr>
              <p:nvPr/>
            </p:nvSpPr>
            <p:spPr bwMode="auto">
              <a:xfrm flipH="1">
                <a:off x="4371089" y="5354326"/>
                <a:ext cx="261893" cy="127425"/>
              </a:xfrm>
              <a:prstGeom prst="line">
                <a:avLst/>
              </a:prstGeom>
              <a:solidFill>
                <a:srgbClr val="272E3B"/>
              </a:solidFill>
              <a:ln w="28575">
                <a:noFill/>
                <a:round/>
                <a:headEnd/>
                <a:tailEnd/>
              </a:ln>
            </p:spPr>
            <p:txBody>
              <a:bodyPr/>
              <a:lstStyle/>
              <a:p>
                <a:endParaRPr lang="en-US"/>
              </a:p>
            </p:txBody>
          </p:sp>
          <p:grpSp>
            <p:nvGrpSpPr>
              <p:cNvPr id="506" name="Group 505"/>
              <p:cNvGrpSpPr/>
              <p:nvPr/>
            </p:nvGrpSpPr>
            <p:grpSpPr>
              <a:xfrm flipH="1">
                <a:off x="4087415" y="5353934"/>
                <a:ext cx="389399" cy="1236973"/>
                <a:chOff x="3455120" y="4864723"/>
                <a:chExt cx="437622" cy="1390159"/>
              </a:xfrm>
              <a:solidFill>
                <a:srgbClr val="3B4658"/>
              </a:solidFill>
            </p:grpSpPr>
            <p:sp>
              <p:nvSpPr>
                <p:cNvPr id="524" name="AutoShape 50"/>
                <p:cNvSpPr>
                  <a:spLocks noChangeArrowheads="1"/>
                </p:cNvSpPr>
                <p:nvPr/>
              </p:nvSpPr>
              <p:spPr bwMode="auto">
                <a:xfrm rot="19966941">
                  <a:off x="3455120" y="4864723"/>
                  <a:ext cx="262543" cy="824727"/>
                </a:xfrm>
                <a:prstGeom prst="roundRect">
                  <a:avLst>
                    <a:gd name="adj" fmla="val 50000"/>
                  </a:avLst>
                </a:prstGeom>
                <a:grpFill/>
                <a:ln w="9525">
                  <a:noFill/>
                  <a:round/>
                  <a:headEnd/>
                  <a:tailEnd/>
                </a:ln>
              </p:spPr>
              <p:txBody>
                <a:bodyPr wrap="none" anchor="ctr"/>
                <a:lstStyle/>
                <a:p>
                  <a:endParaRPr lang="en-US"/>
                </a:p>
              </p:txBody>
            </p:sp>
            <p:sp>
              <p:nvSpPr>
                <p:cNvPr id="525" name="AutoShape 51"/>
                <p:cNvSpPr>
                  <a:spLocks noChangeArrowheads="1"/>
                </p:cNvSpPr>
                <p:nvPr/>
              </p:nvSpPr>
              <p:spPr bwMode="auto">
                <a:xfrm rot="21015192">
                  <a:off x="3636710" y="5395650"/>
                  <a:ext cx="256032" cy="859232"/>
                </a:xfrm>
                <a:prstGeom prst="roundRect">
                  <a:avLst>
                    <a:gd name="adj" fmla="val 50000"/>
                  </a:avLst>
                </a:prstGeom>
                <a:grpFill/>
                <a:ln w="9525">
                  <a:noFill/>
                  <a:round/>
                  <a:headEnd/>
                  <a:tailEnd/>
                </a:ln>
              </p:spPr>
              <p:txBody>
                <a:bodyPr wrap="none" anchor="ctr"/>
                <a:lstStyle/>
                <a:p>
                  <a:endParaRPr lang="en-US"/>
                </a:p>
              </p:txBody>
            </p:sp>
          </p:grpSp>
          <p:grpSp>
            <p:nvGrpSpPr>
              <p:cNvPr id="507" name="Group 506"/>
              <p:cNvGrpSpPr/>
              <p:nvPr/>
            </p:nvGrpSpPr>
            <p:grpSpPr>
              <a:xfrm flipH="1">
                <a:off x="3593747" y="4646295"/>
                <a:ext cx="701788" cy="759135"/>
                <a:chOff x="3536273" y="4169538"/>
                <a:chExt cx="788697" cy="853146"/>
              </a:xfrm>
              <a:solidFill>
                <a:srgbClr val="65A91D"/>
              </a:solidFill>
            </p:grpSpPr>
            <p:sp>
              <p:nvSpPr>
                <p:cNvPr id="522" name="AutoShape 54"/>
                <p:cNvSpPr>
                  <a:spLocks noChangeArrowheads="1"/>
                </p:cNvSpPr>
                <p:nvPr/>
              </p:nvSpPr>
              <p:spPr bwMode="auto">
                <a:xfrm rot="17485123">
                  <a:off x="3891206" y="4588921"/>
                  <a:ext cx="262543" cy="604984"/>
                </a:xfrm>
                <a:prstGeom prst="roundRect">
                  <a:avLst>
                    <a:gd name="adj" fmla="val 50000"/>
                  </a:avLst>
                </a:prstGeom>
                <a:solidFill>
                  <a:schemeClr val="accent5">
                    <a:lumMod val="75000"/>
                  </a:schemeClr>
                </a:solidFill>
                <a:ln w="9525">
                  <a:noFill/>
                  <a:round/>
                  <a:headEnd/>
                  <a:tailEnd/>
                </a:ln>
              </p:spPr>
              <p:txBody>
                <a:bodyPr wrap="none" anchor="ctr"/>
                <a:lstStyle/>
                <a:p>
                  <a:endParaRPr lang="en-US"/>
                </a:p>
              </p:txBody>
            </p:sp>
            <p:sp>
              <p:nvSpPr>
                <p:cNvPr id="523" name="AutoShape 53"/>
                <p:cNvSpPr>
                  <a:spLocks noChangeArrowheads="1"/>
                </p:cNvSpPr>
                <p:nvPr/>
              </p:nvSpPr>
              <p:spPr bwMode="auto">
                <a:xfrm rot="19774329">
                  <a:off x="3536273" y="4169538"/>
                  <a:ext cx="269799" cy="802546"/>
                </a:xfrm>
                <a:prstGeom prst="roundRect">
                  <a:avLst>
                    <a:gd name="adj" fmla="val 50000"/>
                  </a:avLst>
                </a:prstGeom>
                <a:solidFill>
                  <a:schemeClr val="accent5">
                    <a:lumMod val="75000"/>
                  </a:schemeClr>
                </a:solidFill>
                <a:ln w="9525">
                  <a:noFill/>
                  <a:round/>
                  <a:headEnd/>
                  <a:tailEnd/>
                </a:ln>
              </p:spPr>
              <p:txBody>
                <a:bodyPr wrap="none" anchor="ctr"/>
                <a:lstStyle/>
                <a:p>
                  <a:endParaRPr lang="en-US"/>
                </a:p>
              </p:txBody>
            </p:sp>
          </p:grpSp>
          <p:grpSp>
            <p:nvGrpSpPr>
              <p:cNvPr id="508" name="Group 507"/>
              <p:cNvGrpSpPr/>
              <p:nvPr/>
            </p:nvGrpSpPr>
            <p:grpSpPr>
              <a:xfrm flipH="1">
                <a:off x="4572097" y="5368419"/>
                <a:ext cx="419320" cy="1222488"/>
                <a:chOff x="2868322" y="4870262"/>
                <a:chExt cx="471248" cy="1373880"/>
              </a:xfrm>
              <a:solidFill>
                <a:srgbClr val="3B4658"/>
              </a:solidFill>
            </p:grpSpPr>
            <p:sp>
              <p:nvSpPr>
                <p:cNvPr id="520" name="AutoShape 56"/>
                <p:cNvSpPr>
                  <a:spLocks noChangeArrowheads="1"/>
                </p:cNvSpPr>
                <p:nvPr/>
              </p:nvSpPr>
              <p:spPr bwMode="auto">
                <a:xfrm rot="900000">
                  <a:off x="3069771" y="4870262"/>
                  <a:ext cx="269799" cy="880116"/>
                </a:xfrm>
                <a:prstGeom prst="roundRect">
                  <a:avLst>
                    <a:gd name="adj" fmla="val 50000"/>
                  </a:avLst>
                </a:prstGeom>
                <a:grpFill/>
                <a:ln w="9525">
                  <a:noFill/>
                  <a:round/>
                  <a:headEnd/>
                  <a:tailEnd/>
                </a:ln>
              </p:spPr>
              <p:txBody>
                <a:bodyPr wrap="none" anchor="ctr"/>
                <a:lstStyle/>
                <a:p>
                  <a:endParaRPr lang="en-US"/>
                </a:p>
              </p:txBody>
            </p:sp>
            <p:sp>
              <p:nvSpPr>
                <p:cNvPr id="521" name="AutoShape 57"/>
                <p:cNvSpPr>
                  <a:spLocks noChangeArrowheads="1"/>
                </p:cNvSpPr>
                <p:nvPr/>
              </p:nvSpPr>
              <p:spPr bwMode="auto">
                <a:xfrm rot="1680000">
                  <a:off x="2868322" y="5494320"/>
                  <a:ext cx="262543" cy="749822"/>
                </a:xfrm>
                <a:prstGeom prst="roundRect">
                  <a:avLst>
                    <a:gd name="adj" fmla="val 50000"/>
                  </a:avLst>
                </a:prstGeom>
                <a:grpFill/>
                <a:ln w="9525">
                  <a:noFill/>
                  <a:round/>
                  <a:headEnd/>
                  <a:tailEnd/>
                </a:ln>
              </p:spPr>
              <p:txBody>
                <a:bodyPr wrap="none" anchor="ctr"/>
                <a:lstStyle/>
                <a:p>
                  <a:endParaRPr lang="en-US"/>
                </a:p>
              </p:txBody>
            </p:sp>
          </p:grpSp>
          <p:sp>
            <p:nvSpPr>
              <p:cNvPr id="509" name="Oval 13"/>
              <p:cNvSpPr>
                <a:spLocks noChangeAspect="1" noChangeArrowheads="1"/>
              </p:cNvSpPr>
              <p:nvPr/>
            </p:nvSpPr>
            <p:spPr bwMode="auto">
              <a:xfrm flipH="1">
                <a:off x="4022386" y="4168523"/>
                <a:ext cx="476589" cy="447502"/>
              </a:xfrm>
              <a:prstGeom prst="ellipse">
                <a:avLst/>
              </a:prstGeom>
              <a:solidFill>
                <a:srgbClr val="525E71"/>
              </a:solidFill>
              <a:ln w="9525">
                <a:noFill/>
                <a:round/>
                <a:headEnd/>
                <a:tailEnd/>
              </a:ln>
            </p:spPr>
            <p:txBody>
              <a:bodyPr wrap="none" anchor="ctr"/>
              <a:lstStyle/>
              <a:p>
                <a:endParaRPr lang="en-US"/>
              </a:p>
            </p:txBody>
          </p:sp>
          <p:grpSp>
            <p:nvGrpSpPr>
              <p:cNvPr id="510" name="Group 509"/>
              <p:cNvGrpSpPr/>
              <p:nvPr/>
            </p:nvGrpSpPr>
            <p:grpSpPr>
              <a:xfrm rot="16914897" flipH="1">
                <a:off x="4265101" y="4696421"/>
                <a:ext cx="670888" cy="777699"/>
                <a:chOff x="3536273" y="4178005"/>
                <a:chExt cx="753970" cy="874009"/>
              </a:xfrm>
              <a:solidFill>
                <a:srgbClr val="272E3B"/>
              </a:solidFill>
            </p:grpSpPr>
            <p:sp>
              <p:nvSpPr>
                <p:cNvPr id="518"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519"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511" name="AutoShape 52"/>
              <p:cNvSpPr>
                <a:spLocks noChangeArrowheads="1"/>
              </p:cNvSpPr>
              <p:nvPr/>
            </p:nvSpPr>
            <p:spPr bwMode="auto">
              <a:xfrm rot="20711191" flipH="1">
                <a:off x="4250495" y="4613015"/>
                <a:ext cx="396118" cy="1059076"/>
              </a:xfrm>
              <a:prstGeom prst="roundRect">
                <a:avLst>
                  <a:gd name="adj" fmla="val 50000"/>
                </a:avLst>
              </a:prstGeom>
              <a:solidFill>
                <a:schemeClr val="accent5">
                  <a:lumMod val="75000"/>
                </a:schemeClr>
              </a:solidFill>
              <a:ln w="9525">
                <a:noFill/>
                <a:round/>
                <a:headEnd/>
                <a:tailEnd/>
              </a:ln>
            </p:spPr>
            <p:txBody>
              <a:bodyPr wrap="none" anchor="ctr"/>
              <a:lstStyle/>
              <a:p>
                <a:endParaRPr lang="en-US"/>
              </a:p>
            </p:txBody>
          </p:sp>
          <p:sp>
            <p:nvSpPr>
              <p:cNvPr id="512" name="Freeform 511"/>
              <p:cNvSpPr>
                <a:spLocks noChangeArrowheads="1"/>
              </p:cNvSpPr>
              <p:nvPr/>
            </p:nvSpPr>
            <p:spPr bwMode="auto">
              <a:xfrm rot="20700000" flipH="1">
                <a:off x="4661320" y="5355541"/>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513" name="Freeform 512"/>
              <p:cNvSpPr>
                <a:spLocks noChangeAspect="1" noChangeArrowheads="1"/>
              </p:cNvSpPr>
              <p:nvPr/>
            </p:nvSpPr>
            <p:spPr bwMode="auto">
              <a:xfrm flipH="1">
                <a:off x="4181569" y="4168523"/>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514" name="Freeform 513"/>
              <p:cNvSpPr>
                <a:spLocks noChangeArrowheads="1"/>
              </p:cNvSpPr>
              <p:nvPr/>
            </p:nvSpPr>
            <p:spPr bwMode="auto">
              <a:xfrm rot="17831739" flipH="1">
                <a:off x="4492264" y="4522335"/>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chemeClr val="accent5">
                  <a:lumMod val="50000"/>
                </a:schemeClr>
              </a:solidFill>
              <a:ln w="9525">
                <a:noFill/>
                <a:round/>
                <a:headEnd/>
                <a:tailEnd/>
              </a:ln>
            </p:spPr>
            <p:txBody>
              <a:bodyPr wrap="square" anchor="ctr">
                <a:noAutofit/>
              </a:bodyPr>
              <a:lstStyle/>
              <a:p>
                <a:endParaRPr lang="en-US"/>
              </a:p>
            </p:txBody>
          </p:sp>
          <p:sp>
            <p:nvSpPr>
              <p:cNvPr id="515" name="AutoShape 54"/>
              <p:cNvSpPr>
                <a:spLocks noChangeArrowheads="1"/>
              </p:cNvSpPr>
              <p:nvPr/>
            </p:nvSpPr>
            <p:spPr bwMode="auto">
              <a:xfrm rot="21029774" flipH="1">
                <a:off x="4744622" y="4854718"/>
                <a:ext cx="233612" cy="621630"/>
              </a:xfrm>
              <a:prstGeom prst="roundRect">
                <a:avLst>
                  <a:gd name="adj" fmla="val 50000"/>
                </a:avLst>
              </a:prstGeom>
              <a:solidFill>
                <a:schemeClr val="accent5">
                  <a:lumMod val="50000"/>
                </a:schemeClr>
              </a:solidFill>
              <a:ln w="9525">
                <a:noFill/>
                <a:round/>
                <a:headEnd/>
                <a:tailEnd/>
              </a:ln>
            </p:spPr>
            <p:txBody>
              <a:bodyPr wrap="none" anchor="ctr"/>
              <a:lstStyle/>
              <a:p>
                <a:endParaRPr lang="en-US"/>
              </a:p>
            </p:txBody>
          </p:sp>
          <p:sp>
            <p:nvSpPr>
              <p:cNvPr id="516" name="Freeform 515"/>
              <p:cNvSpPr/>
              <p:nvPr/>
            </p:nvSpPr>
            <p:spPr>
              <a:xfrm rot="20536418">
                <a:off x="4843134" y="5909164"/>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7" name="Freeform 516"/>
              <p:cNvSpPr>
                <a:spLocks noChangeArrowheads="1"/>
              </p:cNvSpPr>
              <p:nvPr/>
            </p:nvSpPr>
            <p:spPr bwMode="auto">
              <a:xfrm rot="20711191" flipH="1">
                <a:off x="4448898" y="4588899"/>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chemeClr val="accent5">
                  <a:lumMod val="50000"/>
                </a:schemeClr>
              </a:solidFill>
              <a:ln w="9525">
                <a:noFill/>
                <a:round/>
                <a:headEnd/>
                <a:tailEnd/>
              </a:ln>
            </p:spPr>
            <p:txBody>
              <a:bodyPr wrap="square" anchor="ctr">
                <a:noAutofit/>
              </a:bodyPr>
              <a:lstStyle/>
              <a:p>
                <a:endParaRPr lang="en-US"/>
              </a:p>
            </p:txBody>
          </p:sp>
        </p:grpSp>
        <p:sp>
          <p:nvSpPr>
            <p:cNvPr id="527" name="Line 49"/>
            <p:cNvSpPr>
              <a:spLocks noChangeShapeType="1"/>
            </p:cNvSpPr>
            <p:nvPr/>
          </p:nvSpPr>
          <p:spPr bwMode="auto">
            <a:xfrm>
              <a:off x="4406629" y="4366299"/>
              <a:ext cx="221364" cy="107705"/>
            </a:xfrm>
            <a:prstGeom prst="line">
              <a:avLst/>
            </a:prstGeom>
            <a:solidFill>
              <a:srgbClr val="272E3B"/>
            </a:solidFill>
            <a:ln w="28575">
              <a:noFill/>
              <a:round/>
              <a:headEnd/>
              <a:tailEnd/>
            </a:ln>
          </p:spPr>
          <p:txBody>
            <a:bodyPr/>
            <a:lstStyle/>
            <a:p>
              <a:endParaRPr lang="en-US"/>
            </a:p>
          </p:txBody>
        </p:sp>
      </p:grpSp>
      <p:grpSp>
        <p:nvGrpSpPr>
          <p:cNvPr id="13" name="Group 12"/>
          <p:cNvGrpSpPr/>
          <p:nvPr/>
        </p:nvGrpSpPr>
        <p:grpSpPr>
          <a:xfrm>
            <a:off x="5565424" y="3587332"/>
            <a:ext cx="2484054" cy="1869400"/>
            <a:chOff x="5565424" y="3587332"/>
            <a:chExt cx="2484054" cy="1869400"/>
          </a:xfrm>
        </p:grpSpPr>
        <p:grpSp>
          <p:nvGrpSpPr>
            <p:cNvPr id="575" name="Group 574"/>
            <p:cNvGrpSpPr/>
            <p:nvPr/>
          </p:nvGrpSpPr>
          <p:grpSpPr>
            <a:xfrm>
              <a:off x="7236605" y="3587332"/>
              <a:ext cx="812873" cy="1687059"/>
              <a:chOff x="341543" y="1388227"/>
              <a:chExt cx="1162984" cy="2413688"/>
            </a:xfrm>
          </p:grpSpPr>
          <p:sp>
            <p:nvSpPr>
              <p:cNvPr id="576"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77"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78" name="Oval 577"/>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79"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80"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81"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82" name="Freeform 581"/>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3" name="Freeform 582"/>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4" name="Group 583"/>
            <p:cNvGrpSpPr/>
            <p:nvPr/>
          </p:nvGrpSpPr>
          <p:grpSpPr>
            <a:xfrm>
              <a:off x="6981533" y="3708100"/>
              <a:ext cx="812873" cy="1687059"/>
              <a:chOff x="3636585" y="1321238"/>
              <a:chExt cx="1162984" cy="2413688"/>
            </a:xfrm>
          </p:grpSpPr>
          <p:sp>
            <p:nvSpPr>
              <p:cNvPr id="585"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86" name="AutoShape 7"/>
              <p:cNvSpPr>
                <a:spLocks noChangeArrowheads="1"/>
              </p:cNvSpPr>
              <p:nvPr/>
            </p:nvSpPr>
            <p:spPr bwMode="auto">
              <a:xfrm rot="12738138" flipH="1">
                <a:off x="3636585" y="1901041"/>
                <a:ext cx="269716" cy="898014"/>
              </a:xfrm>
              <a:prstGeom prst="roundRect">
                <a:avLst>
                  <a:gd name="adj" fmla="val 50000"/>
                </a:avLst>
              </a:prstGeom>
              <a:solidFill>
                <a:schemeClr val="accent5">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87" name="Oval 586"/>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88" name="Rectangle 5"/>
              <p:cNvSpPr>
                <a:spLocks noChangeArrowheads="1"/>
              </p:cNvSpPr>
              <p:nvPr/>
            </p:nvSpPr>
            <p:spPr bwMode="auto">
              <a:xfrm flipH="1">
                <a:off x="3846468" y="1942028"/>
                <a:ext cx="735872" cy="1041491"/>
              </a:xfrm>
              <a:prstGeom prst="roundRect">
                <a:avLst>
                  <a:gd name="adj" fmla="val 10641"/>
                </a:avLst>
              </a:prstGeom>
              <a:solidFill>
                <a:schemeClr val="accent5">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89"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90" name="AutoShape 7"/>
              <p:cNvSpPr>
                <a:spLocks noChangeArrowheads="1"/>
              </p:cNvSpPr>
              <p:nvPr/>
            </p:nvSpPr>
            <p:spPr bwMode="auto">
              <a:xfrm rot="8861862">
                <a:off x="4529853" y="1901042"/>
                <a:ext cx="269716" cy="898014"/>
              </a:xfrm>
              <a:prstGeom prst="roundRect">
                <a:avLst>
                  <a:gd name="adj" fmla="val 50000"/>
                </a:avLst>
              </a:prstGeom>
              <a:solidFill>
                <a:schemeClr val="accent5">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91" name="Freeform 590"/>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2" name="Freeform 591"/>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66" name="Group 565"/>
            <p:cNvGrpSpPr/>
            <p:nvPr/>
          </p:nvGrpSpPr>
          <p:grpSpPr>
            <a:xfrm>
              <a:off x="6534511" y="3769673"/>
              <a:ext cx="812874" cy="1687059"/>
              <a:chOff x="7087357" y="4032590"/>
              <a:chExt cx="1162985" cy="2413688"/>
            </a:xfrm>
          </p:grpSpPr>
          <p:sp>
            <p:nvSpPr>
              <p:cNvPr id="567"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68"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69" name="Oval 568"/>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70" name="Rectangle 5"/>
              <p:cNvSpPr>
                <a:spLocks noChangeArrowheads="1"/>
              </p:cNvSpPr>
              <p:nvPr/>
            </p:nvSpPr>
            <p:spPr bwMode="auto">
              <a:xfrm flipH="1">
                <a:off x="7297240" y="4652056"/>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71"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72" name="AutoShape 7"/>
              <p:cNvSpPr>
                <a:spLocks noChangeArrowheads="1"/>
              </p:cNvSpPr>
              <p:nvPr/>
            </p:nvSpPr>
            <p:spPr bwMode="auto">
              <a:xfrm rot="8861862">
                <a:off x="7980627" y="4612394"/>
                <a:ext cx="269715"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73" name="Freeform 572"/>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4" name="Freeform 573"/>
              <p:cNvSpPr/>
              <p:nvPr/>
            </p:nvSpPr>
            <p:spPr>
              <a:xfrm>
                <a:off x="7659304"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03" name="Group 602"/>
            <p:cNvGrpSpPr/>
            <p:nvPr/>
          </p:nvGrpSpPr>
          <p:grpSpPr>
            <a:xfrm>
              <a:off x="5565424" y="3588436"/>
              <a:ext cx="824152" cy="1710468"/>
              <a:chOff x="7047464" y="1321238"/>
              <a:chExt cx="1162984" cy="2413688"/>
            </a:xfrm>
          </p:grpSpPr>
          <p:sp>
            <p:nvSpPr>
              <p:cNvPr id="604" name="AutoShape 16"/>
              <p:cNvSpPr>
                <a:spLocks noChangeArrowheads="1"/>
              </p:cNvSpPr>
              <p:nvPr/>
            </p:nvSpPr>
            <p:spPr bwMode="auto">
              <a:xfrm flipH="1">
                <a:off x="7258284"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05" name="AutoShape 7"/>
              <p:cNvSpPr>
                <a:spLocks noChangeArrowheads="1"/>
              </p:cNvSpPr>
              <p:nvPr/>
            </p:nvSpPr>
            <p:spPr bwMode="auto">
              <a:xfrm rot="12738138" flipH="1">
                <a:off x="7047464" y="1901041"/>
                <a:ext cx="269716" cy="898014"/>
              </a:xfrm>
              <a:prstGeom prst="roundRect">
                <a:avLst>
                  <a:gd name="adj" fmla="val 50000"/>
                </a:avLst>
              </a:prstGeom>
              <a:solidFill>
                <a:srgbClr val="8F9CB3"/>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06" name="Oval 605"/>
              <p:cNvSpPr>
                <a:spLocks noChangeArrowheads="1"/>
              </p:cNvSpPr>
              <p:nvPr/>
            </p:nvSpPr>
            <p:spPr bwMode="auto">
              <a:xfrm flipH="1">
                <a:off x="7291906"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07" name="Rectangle 5"/>
              <p:cNvSpPr>
                <a:spLocks noChangeArrowheads="1"/>
              </p:cNvSpPr>
              <p:nvPr/>
            </p:nvSpPr>
            <p:spPr bwMode="auto">
              <a:xfrm flipH="1">
                <a:off x="7257347" y="1942028"/>
                <a:ext cx="735872" cy="1041491"/>
              </a:xfrm>
              <a:prstGeom prst="roundRect">
                <a:avLst>
                  <a:gd name="adj" fmla="val 10641"/>
                </a:avLst>
              </a:prstGeom>
              <a:solidFill>
                <a:srgbClr val="8F9CB3"/>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08" name="AutoShape 4"/>
              <p:cNvSpPr>
                <a:spLocks noChangeArrowheads="1"/>
              </p:cNvSpPr>
              <p:nvPr/>
            </p:nvSpPr>
            <p:spPr bwMode="auto">
              <a:xfrm flipH="1">
                <a:off x="7659308"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09" name="AutoShape 7"/>
              <p:cNvSpPr>
                <a:spLocks noChangeArrowheads="1"/>
              </p:cNvSpPr>
              <p:nvPr/>
            </p:nvSpPr>
            <p:spPr bwMode="auto">
              <a:xfrm rot="8861862">
                <a:off x="7940732" y="1901042"/>
                <a:ext cx="269716" cy="898014"/>
              </a:xfrm>
              <a:prstGeom prst="roundRect">
                <a:avLst>
                  <a:gd name="adj" fmla="val 50000"/>
                </a:avLst>
              </a:prstGeom>
              <a:solidFill>
                <a:srgbClr val="59656F"/>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10" name="Freeform 609"/>
              <p:cNvSpPr/>
              <p:nvPr/>
            </p:nvSpPr>
            <p:spPr>
              <a:xfrm>
                <a:off x="7622190"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1" name="Freeform 610"/>
              <p:cNvSpPr/>
              <p:nvPr/>
            </p:nvSpPr>
            <p:spPr>
              <a:xfrm>
                <a:off x="7619415"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rgbClr val="596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57" name="Group 556"/>
            <p:cNvGrpSpPr/>
            <p:nvPr/>
          </p:nvGrpSpPr>
          <p:grpSpPr>
            <a:xfrm>
              <a:off x="6044837" y="3660772"/>
              <a:ext cx="812873" cy="1687059"/>
              <a:chOff x="3636585" y="1321238"/>
              <a:chExt cx="1162984" cy="2413688"/>
            </a:xfrm>
          </p:grpSpPr>
          <p:sp>
            <p:nvSpPr>
              <p:cNvPr id="558"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59" name="AutoShape 7"/>
              <p:cNvSpPr>
                <a:spLocks noChangeArrowheads="1"/>
              </p:cNvSpPr>
              <p:nvPr/>
            </p:nvSpPr>
            <p:spPr bwMode="auto">
              <a:xfrm rot="12738138" flipH="1">
                <a:off x="3636585" y="1901041"/>
                <a:ext cx="269716" cy="898014"/>
              </a:xfrm>
              <a:prstGeom prst="roundRect">
                <a:avLst>
                  <a:gd name="adj" fmla="val 50000"/>
                </a:avLst>
              </a:prstGeom>
              <a:solidFill>
                <a:schemeClr val="accent5">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60" name="Oval 559"/>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61" name="Rectangle 5"/>
              <p:cNvSpPr>
                <a:spLocks noChangeArrowheads="1"/>
              </p:cNvSpPr>
              <p:nvPr/>
            </p:nvSpPr>
            <p:spPr bwMode="auto">
              <a:xfrm flipH="1">
                <a:off x="3846468" y="1942028"/>
                <a:ext cx="735872" cy="1041491"/>
              </a:xfrm>
              <a:prstGeom prst="roundRect">
                <a:avLst>
                  <a:gd name="adj" fmla="val 10641"/>
                </a:avLst>
              </a:prstGeom>
              <a:solidFill>
                <a:schemeClr val="accent5">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62"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63" name="AutoShape 7"/>
              <p:cNvSpPr>
                <a:spLocks noChangeArrowheads="1"/>
              </p:cNvSpPr>
              <p:nvPr/>
            </p:nvSpPr>
            <p:spPr bwMode="auto">
              <a:xfrm rot="8861862">
                <a:off x="4529853" y="1901042"/>
                <a:ext cx="269716" cy="898014"/>
              </a:xfrm>
              <a:prstGeom prst="roundRect">
                <a:avLst>
                  <a:gd name="adj" fmla="val 50000"/>
                </a:avLst>
              </a:prstGeom>
              <a:solidFill>
                <a:schemeClr val="accent5">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64" name="Freeform 563"/>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5" name="Freeform 564"/>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89" name="VERO TIMER"/>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Rounded Rectangle 173">
            <a:hlinkClick r:id="rId6"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5" name="Group 174"/>
          <p:cNvGrpSpPr/>
          <p:nvPr/>
        </p:nvGrpSpPr>
        <p:grpSpPr>
          <a:xfrm>
            <a:off x="8182899" y="6412687"/>
            <a:ext cx="550908" cy="255374"/>
            <a:chOff x="4428260" y="2822914"/>
            <a:chExt cx="550908" cy="255374"/>
          </a:xfrm>
        </p:grpSpPr>
        <p:grpSp>
          <p:nvGrpSpPr>
            <p:cNvPr id="176" name="Group 175"/>
            <p:cNvGrpSpPr/>
            <p:nvPr/>
          </p:nvGrpSpPr>
          <p:grpSpPr>
            <a:xfrm flipH="1">
              <a:off x="4471715" y="2822914"/>
              <a:ext cx="486897" cy="255374"/>
              <a:chOff x="7694093" y="1499285"/>
              <a:chExt cx="486897" cy="255374"/>
            </a:xfrm>
          </p:grpSpPr>
          <p:sp>
            <p:nvSpPr>
              <p:cNvPr id="178" name="Rounded Rectangle 17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Flowchart: Extract 17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Freeform 17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7" name="TextBox 176"/>
            <p:cNvSpPr txBox="1"/>
            <p:nvPr/>
          </p:nvSpPr>
          <p:spPr>
            <a:xfrm>
              <a:off x="4428260"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181" name="Rounded Rectangle 180">
            <a:hlinkClick r:id="rId7" action="ppaction://hlinksldjump"/>
            <a:hlinkHover r:id="" action="ppaction://noaction" highlightClick="1"/>
          </p:cNvPr>
          <p:cNvSpPr/>
          <p:nvPr/>
        </p:nvSpPr>
        <p:spPr>
          <a:xfrm flipH="1">
            <a:off x="8219796" y="6352622"/>
            <a:ext cx="542537" cy="352978"/>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6" name="Group 185"/>
          <p:cNvGrpSpPr/>
          <p:nvPr/>
        </p:nvGrpSpPr>
        <p:grpSpPr>
          <a:xfrm>
            <a:off x="-6547145" y="2804711"/>
            <a:ext cx="5973661" cy="3396023"/>
            <a:chOff x="675210" y="1600552"/>
            <a:chExt cx="5973661" cy="3396023"/>
          </a:xfrm>
        </p:grpSpPr>
        <p:pic>
          <p:nvPicPr>
            <p:cNvPr id="187" name="Picture 18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54002" y="1600552"/>
              <a:ext cx="5694869" cy="3396023"/>
            </a:xfrm>
            <a:prstGeom prst="rect">
              <a:avLst/>
            </a:prstGeom>
          </p:spPr>
        </p:pic>
        <p:pic>
          <p:nvPicPr>
            <p:cNvPr id="188" name="Picture 187"/>
            <p:cNvPicPr>
              <a:picLocks noChangeAspect="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75210" y="2029557"/>
              <a:ext cx="2767013" cy="2095501"/>
            </a:xfrm>
            <a:prstGeom prst="rect">
              <a:avLst/>
            </a:prstGeom>
          </p:spPr>
        </p:pic>
      </p:grpSp>
      <p:sp>
        <p:nvSpPr>
          <p:cNvPr id="182" name="TextBox 181"/>
          <p:cNvSpPr txBox="1"/>
          <p:nvPr/>
        </p:nvSpPr>
        <p:spPr>
          <a:xfrm>
            <a:off x="1566325" y="4566629"/>
            <a:ext cx="7332133"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solidFill>
                  <a:schemeClr val="accent5"/>
                </a:solidFill>
              </a:rPr>
              <a:t>AFTER THE ACCIDENT:</a:t>
            </a:r>
            <a:r>
              <a:rPr lang="en-GB" b="1" dirty="0"/>
              <a:t> </a:t>
            </a:r>
            <a:r>
              <a:rPr lang="en-GB" dirty="0"/>
              <a:t>don’t forget to complete an</a:t>
            </a:r>
            <a:r>
              <a:rPr lang="en-GB" b="1" dirty="0"/>
              <a:t> Internal Accident Report form in </a:t>
            </a:r>
            <a:r>
              <a:rPr lang="en-GB" b="1" dirty="0">
                <a:hlinkClick r:id="rId10"/>
              </a:rPr>
              <a:t>BIA</a:t>
            </a:r>
            <a:r>
              <a:rPr lang="en-GB" b="1" dirty="0"/>
              <a:t> </a:t>
            </a:r>
            <a:r>
              <a:rPr lang="en-GB" sz="1400" dirty="0"/>
              <a:t>(</a:t>
            </a:r>
            <a:r>
              <a:rPr lang="en-GB" sz="1400" u="sng" dirty="0"/>
              <a:t>Project username</a:t>
            </a:r>
            <a:r>
              <a:rPr lang="en-GB" sz="1400" dirty="0"/>
              <a:t>: ESS </a:t>
            </a:r>
            <a:r>
              <a:rPr lang="mr-IN" sz="1400" dirty="0"/>
              <a:t>–</a:t>
            </a:r>
            <a:r>
              <a:rPr lang="en-GB" sz="1400" dirty="0"/>
              <a:t> </a:t>
            </a:r>
            <a:r>
              <a:rPr lang="en-GB" sz="1400" u="sng" dirty="0"/>
              <a:t>Password</a:t>
            </a:r>
            <a:r>
              <a:rPr lang="en-GB" sz="1400" dirty="0"/>
              <a:t>: Power14)</a:t>
            </a:r>
            <a:r>
              <a:rPr lang="en-GB" dirty="0"/>
              <a:t>  to report any damage to ESS’ property or the environment, or injuries to people on the ESS site.</a:t>
            </a:r>
          </a:p>
        </p:txBody>
      </p:sp>
      <p:sp>
        <p:nvSpPr>
          <p:cNvPr id="26" name="TextBox 25"/>
          <p:cNvSpPr txBox="1"/>
          <p:nvPr/>
        </p:nvSpPr>
        <p:spPr>
          <a:xfrm>
            <a:off x="651287" y="1204802"/>
            <a:ext cx="5240427" cy="2247424"/>
          </a:xfrm>
          <a:prstGeom prst="roundRect">
            <a:avLst/>
          </a:prstGeom>
          <a:solidFill>
            <a:srgbClr val="FFFFFF"/>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dirty="0"/>
              <a:t>Once outside, go to the nearest assembly point and wait for the arrival of the Emergency Rescue Service. </a:t>
            </a:r>
            <a:r>
              <a:rPr lang="en-GB" b="1" dirty="0">
                <a:solidFill>
                  <a:schemeClr val="accent5"/>
                </a:solidFill>
              </a:rPr>
              <a:t>DO NOT LEAVE THE AREA WITHOUT THE EMERGENCY RESCUE SERVICE’S AUTHORISATION:</a:t>
            </a:r>
            <a:r>
              <a:rPr lang="en-GB" b="1" dirty="0"/>
              <a:t> </a:t>
            </a:r>
            <a:r>
              <a:rPr lang="en-GB" dirty="0"/>
              <a:t>they will need to check that everyone has safely evacuated the premises!</a:t>
            </a:r>
          </a:p>
        </p:txBody>
      </p:sp>
      <p:pic>
        <p:nvPicPr>
          <p:cNvPr id="185" name="Grafik 184">
            <a:extLst>
              <a:ext uri="{FF2B5EF4-FFF2-40B4-BE49-F238E27FC236}">
                <a16:creationId xmlns:a16="http://schemas.microsoft.com/office/drawing/2014/main" id="{C7D28735-60EA-4ECD-8791-CA26FE2EBEEB}"/>
              </a:ext>
            </a:extLst>
          </p:cNvPr>
          <p:cNvPicPr>
            <a:picLocks noChangeAspect="1"/>
          </p:cNvPicPr>
          <p:nvPr/>
        </p:nvPicPr>
        <p:blipFill>
          <a:blip r:embed="rId11"/>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4114732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89"/>
                                        </p:tgtEl>
                                        <p:attrNameLst>
                                          <p:attrName>style.visibility</p:attrName>
                                        </p:attrNameLst>
                                      </p:cBhvr>
                                      <p:to>
                                        <p:strVal val="visible"/>
                                      </p:to>
                                    </p:set>
                                    <p:animEffect transition="in" filter="wipe(left)">
                                      <p:cBhvr>
                                        <p:cTn id="7" dur="10000"/>
                                        <p:tgtEl>
                                          <p:spTgt spid="189"/>
                                        </p:tgtEl>
                                      </p:cBhvr>
                                    </p:animEffect>
                                  </p:childTnLst>
                                </p:cTn>
                              </p:par>
                              <p:par>
                                <p:cTn id="8" presetID="1" presetClass="entr" presetSubtype="0" fill="hold" grpId="0" nodeType="withEffect">
                                  <p:stCondLst>
                                    <p:cond delay="7750"/>
                                  </p:stCondLst>
                                  <p:childTnLst>
                                    <p:set>
                                      <p:cBhvr>
                                        <p:cTn id="9" dur="1" fill="hold">
                                          <p:stCondLst>
                                            <p:cond delay="0"/>
                                          </p:stCondLst>
                                        </p:cTn>
                                        <p:tgtEl>
                                          <p:spTgt spid="26"/>
                                        </p:tgtEl>
                                        <p:attrNameLst>
                                          <p:attrName>style.visibility</p:attrName>
                                        </p:attrNameLst>
                                      </p:cBhvr>
                                      <p:to>
                                        <p:strVal val="visible"/>
                                      </p:to>
                                    </p:set>
                                  </p:childTnLst>
                                </p:cTn>
                              </p:par>
                              <p:par>
                                <p:cTn id="10" presetID="63" presetClass="path" presetSubtype="0" accel="50000" decel="50000" fill="hold" nodeType="withEffect">
                                  <p:stCondLst>
                                    <p:cond delay="5750"/>
                                  </p:stCondLst>
                                  <p:childTnLst>
                                    <p:animMotion origin="layout" path="M 0.01285 -0.00764 L 0.71563 -0.00764 " pathEditMode="relative" rAng="0" ptsTypes="AA">
                                      <p:cBhvr>
                                        <p:cTn id="11" dur="3000" fill="hold"/>
                                        <p:tgtEl>
                                          <p:spTgt spid="186"/>
                                        </p:tgtEl>
                                        <p:attrNameLst>
                                          <p:attrName>ppt_x</p:attrName>
                                          <p:attrName>ppt_y</p:attrName>
                                        </p:attrNameLst>
                                      </p:cBhvr>
                                      <p:rCtr x="35139" y="0"/>
                                    </p:animMotion>
                                  </p:childTnLst>
                                </p:cTn>
                              </p:par>
                              <p:par>
                                <p:cTn id="12" presetID="63" presetClass="path" presetSubtype="0" accel="50000" decel="50000" fill="hold" nodeType="withEffect">
                                  <p:stCondLst>
                                    <p:cond delay="0"/>
                                  </p:stCondLst>
                                  <p:childTnLst>
                                    <p:animMotion origin="layout" path="M 4.72222E-6 -2.22222E-6 L 1.02881 -2.22222E-6 " pathEditMode="relative" rAng="0" ptsTypes="AA">
                                      <p:cBhvr>
                                        <p:cTn id="13" dur="5000" fill="hold"/>
                                        <p:tgtEl>
                                          <p:spTgt spid="2"/>
                                        </p:tgtEl>
                                        <p:attrNameLst>
                                          <p:attrName>ppt_x</p:attrName>
                                          <p:attrName>ppt_y</p:attrName>
                                        </p:attrNameLst>
                                      </p:cBhvr>
                                      <p:rCtr x="51441" y="0"/>
                                    </p:animMotion>
                                  </p:childTnLst>
                                </p:cTn>
                              </p:par>
                              <p:par>
                                <p:cTn id="14" presetID="1" presetClass="exit" presetSubtype="0" fill="hold" nodeType="withEffect">
                                  <p:stCondLst>
                                    <p:cond delay="5000"/>
                                  </p:stCondLst>
                                  <p:childTnLst>
                                    <p:set>
                                      <p:cBhvr>
                                        <p:cTn id="15" dur="1" fill="hold">
                                          <p:stCondLst>
                                            <p:cond delay="249"/>
                                          </p:stCondLst>
                                        </p:cTn>
                                        <p:tgtEl>
                                          <p:spTgt spid="2"/>
                                        </p:tgtEl>
                                        <p:attrNameLst>
                                          <p:attrName>style.visibility</p:attrName>
                                        </p:attrNameLst>
                                      </p:cBhvr>
                                      <p:to>
                                        <p:strVal val="hidden"/>
                                      </p:to>
                                    </p:set>
                                  </p:childTnLst>
                                </p:cTn>
                              </p:par>
                              <p:par>
                                <p:cTn id="16" presetID="1" presetClass="entr" presetSubtype="0" fill="hold" nodeType="withEffect">
                                  <p:stCondLst>
                                    <p:cond delay="5250"/>
                                  </p:stCondLst>
                                  <p:childTnLst>
                                    <p:set>
                                      <p:cBhvr>
                                        <p:cTn id="17" dur="1" fill="hold">
                                          <p:stCondLst>
                                            <p:cond delay="0"/>
                                          </p:stCondLst>
                                        </p:cTn>
                                        <p:tgtEl>
                                          <p:spTgt spid="13"/>
                                        </p:tgtEl>
                                        <p:attrNameLst>
                                          <p:attrName>style.visibility</p:attrName>
                                        </p:attrNameLst>
                                      </p:cBhvr>
                                      <p:to>
                                        <p:strVal val="visible"/>
                                      </p:to>
                                    </p:set>
                                  </p:childTnLst>
                                </p:cTn>
                              </p:par>
                              <p:par>
                                <p:cTn id="18" presetID="1" presetClass="entr" presetSubtype="0" fill="hold" grpId="0" nodeType="withEffect">
                                  <p:stCondLst>
                                    <p:cond delay="9000"/>
                                  </p:stCondLst>
                                  <p:childTnLst>
                                    <p:set>
                                      <p:cBhvr>
                                        <p:cTn id="19" dur="1" fill="hold">
                                          <p:stCondLst>
                                            <p:cond delay="0"/>
                                          </p:stCondLst>
                                        </p:cTn>
                                        <p:tgtEl>
                                          <p:spTgt spid="1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animBg="1"/>
      <p:bldP spid="182" grpId="0" animBg="1"/>
      <p:bldP spid="26"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fr-CH" dirty="0"/>
              <a:t>4. </a:t>
            </a:r>
            <a:r>
              <a:rPr lang="fr-CH" dirty="0" err="1"/>
              <a:t>Prevention</a:t>
            </a:r>
            <a:endParaRPr lang="en-GB" dirty="0"/>
          </a:p>
        </p:txBody>
      </p:sp>
      <p:sp>
        <p:nvSpPr>
          <p:cNvPr id="3" name="Text Placeholder 2"/>
          <p:cNvSpPr>
            <a:spLocks noGrp="1"/>
          </p:cNvSpPr>
          <p:nvPr>
            <p:ph type="body" sz="quarter" idx="11"/>
          </p:nvPr>
        </p:nvSpPr>
        <p:spPr/>
        <p:txBody>
          <a:bodyPr/>
          <a:lstStyle/>
          <a:p>
            <a:endParaRPr lang="en-GB"/>
          </a:p>
        </p:txBody>
      </p:sp>
      <p:sp>
        <p:nvSpPr>
          <p:cNvPr id="29" name="Rounded Rectangle 28">
            <a:hlinkClick r:id="rId4" action="ppaction://hlinksldjump"/>
            <a:hlinkHover r:id="" action="ppaction://noaction" highlightClick="1"/>
          </p:cNvPr>
          <p:cNvSpPr/>
          <p:nvPr/>
        </p:nvSpPr>
        <p:spPr>
          <a:xfrm flipH="1">
            <a:off x="7370993" y="642224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 name="Rounded Rectangle 29">
            <a:hlinkClick r:id="rId5" action="ppaction://hlinksldjump"/>
            <a:hlinkHover r:id="" action="ppaction://noaction" highlightClick="1"/>
          </p:cNvPr>
          <p:cNvSpPr/>
          <p:nvPr/>
        </p:nvSpPr>
        <p:spPr>
          <a:xfrm flipH="1">
            <a:off x="7059914"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ounded Rectangle 6">
            <a:hlinkClick r:id="rId4"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Grafik 7">
            <a:extLst>
              <a:ext uri="{FF2B5EF4-FFF2-40B4-BE49-F238E27FC236}">
                <a16:creationId xmlns:a16="http://schemas.microsoft.com/office/drawing/2014/main" id="{84BE0D80-8EC2-46BB-B304-9EFD8128C6E4}"/>
              </a:ext>
            </a:extLst>
          </p:cNvPr>
          <p:cNvPicPr>
            <a:picLocks noChangeAspect="1"/>
          </p:cNvPicPr>
          <p:nvPr/>
        </p:nvPicPr>
        <p:blipFill>
          <a:blip r:embed="rId6"/>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02167503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4294967295"/>
          </p:nvPr>
        </p:nvSpPr>
        <p:spPr>
          <a:xfrm>
            <a:off x="468313" y="692696"/>
            <a:ext cx="7488000" cy="369332"/>
          </a:xfrm>
        </p:spPr>
        <p:txBody>
          <a:bodyPr>
            <a:normAutofit fontScale="92500" lnSpcReduction="20000"/>
          </a:bodyPr>
          <a:lstStyle/>
          <a:p>
            <a:r>
              <a:rPr lang="fr-CH" dirty="0"/>
              <a:t>Best practice and </a:t>
            </a:r>
            <a:r>
              <a:rPr lang="en-GB" dirty="0"/>
              <a:t>behaviour</a:t>
            </a:r>
          </a:p>
        </p:txBody>
      </p:sp>
      <p:sp>
        <p:nvSpPr>
          <p:cNvPr id="3" name="Title 2"/>
          <p:cNvSpPr>
            <a:spLocks noGrp="1"/>
          </p:cNvSpPr>
          <p:nvPr>
            <p:ph type="title"/>
          </p:nvPr>
        </p:nvSpPr>
        <p:spPr>
          <a:xfrm>
            <a:off x="468000" y="299357"/>
            <a:ext cx="7488000" cy="430887"/>
          </a:xfrm>
        </p:spPr>
        <p:txBody>
          <a:bodyPr/>
          <a:lstStyle/>
          <a:p>
            <a:r>
              <a:rPr lang="en-GB" dirty="0"/>
              <a:t>Prevention and Protection</a:t>
            </a:r>
          </a:p>
        </p:txBody>
      </p:sp>
      <p:sp>
        <p:nvSpPr>
          <p:cNvPr id="10" name="Text Placeholder 9"/>
          <p:cNvSpPr>
            <a:spLocks noGrp="1"/>
          </p:cNvSpPr>
          <p:nvPr>
            <p:ph type="body" sz="quarter" idx="12"/>
          </p:nvPr>
        </p:nvSpPr>
        <p:spPr>
          <a:xfrm>
            <a:off x="468313" y="1341298"/>
            <a:ext cx="8207374" cy="369332"/>
          </a:xfrm>
        </p:spPr>
        <p:txBody>
          <a:bodyPr>
            <a:spAutoFit/>
          </a:bodyPr>
          <a:lstStyle/>
          <a:p>
            <a:r>
              <a:rPr lang="en-GB" sz="1800" dirty="0"/>
              <a:t>You should:</a:t>
            </a:r>
          </a:p>
        </p:txBody>
      </p:sp>
      <p:grpSp>
        <p:nvGrpSpPr>
          <p:cNvPr id="11" name="Group 10"/>
          <p:cNvGrpSpPr/>
          <p:nvPr/>
        </p:nvGrpSpPr>
        <p:grpSpPr>
          <a:xfrm>
            <a:off x="6851714" y="1818554"/>
            <a:ext cx="1429821" cy="1429821"/>
            <a:chOff x="2636880" y="3809603"/>
            <a:chExt cx="1429821" cy="1429821"/>
          </a:xfrm>
        </p:grpSpPr>
        <p:grpSp>
          <p:nvGrpSpPr>
            <p:cNvPr id="45" name="Group 44"/>
            <p:cNvGrpSpPr/>
            <p:nvPr/>
          </p:nvGrpSpPr>
          <p:grpSpPr>
            <a:xfrm>
              <a:off x="2636880" y="3809603"/>
              <a:ext cx="1429821" cy="1429821"/>
              <a:chOff x="5657878" y="1801952"/>
              <a:chExt cx="1429821" cy="1429821"/>
            </a:xfrm>
          </p:grpSpPr>
          <p:sp>
            <p:nvSpPr>
              <p:cNvPr id="46" name="Oval 45"/>
              <p:cNvSpPr/>
              <p:nvPr/>
            </p:nvSpPr>
            <p:spPr>
              <a:xfrm>
                <a:off x="5657878" y="1801952"/>
                <a:ext cx="1429821" cy="142982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7" name="Picture 4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081674" y="2017459"/>
                <a:ext cx="765000" cy="978750"/>
              </a:xfrm>
              <a:prstGeom prst="rect">
                <a:avLst/>
              </a:prstGeom>
            </p:spPr>
          </p:pic>
        </p:grpSp>
        <p:grpSp>
          <p:nvGrpSpPr>
            <p:cNvPr id="48" name="Group 47"/>
            <p:cNvGrpSpPr/>
            <p:nvPr/>
          </p:nvGrpSpPr>
          <p:grpSpPr>
            <a:xfrm>
              <a:off x="2689025" y="3851719"/>
              <a:ext cx="1325530" cy="1325531"/>
              <a:chOff x="547175" y="3423360"/>
              <a:chExt cx="1429200" cy="1429201"/>
            </a:xfrm>
          </p:grpSpPr>
          <p:sp>
            <p:nvSpPr>
              <p:cNvPr id="49" name="Oval 48"/>
              <p:cNvSpPr/>
              <p:nvPr/>
            </p:nvSpPr>
            <p:spPr>
              <a:xfrm>
                <a:off x="547175" y="3423360"/>
                <a:ext cx="1429200" cy="1429201"/>
              </a:xfrm>
              <a:prstGeom prst="ellipse">
                <a:avLst/>
              </a:prstGeom>
              <a:noFill/>
              <a:ln w="984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0" name="Straight Connector 49"/>
              <p:cNvCxnSpPr>
                <a:stCxn id="49" idx="7"/>
                <a:endCxn id="49" idx="3"/>
              </p:cNvCxnSpPr>
              <p:nvPr/>
            </p:nvCxnSpPr>
            <p:spPr>
              <a:xfrm flipH="1">
                <a:off x="756476" y="3632662"/>
                <a:ext cx="1010598" cy="1010597"/>
              </a:xfrm>
              <a:prstGeom prst="line">
                <a:avLst/>
              </a:prstGeom>
              <a:ln w="98425">
                <a:solidFill>
                  <a:schemeClr val="accent5"/>
                </a:solidFill>
              </a:ln>
            </p:spPr>
            <p:style>
              <a:lnRef idx="1">
                <a:schemeClr val="accent1"/>
              </a:lnRef>
              <a:fillRef idx="0">
                <a:schemeClr val="accent1"/>
              </a:fillRef>
              <a:effectRef idx="0">
                <a:schemeClr val="accent1"/>
              </a:effectRef>
              <a:fontRef idx="minor">
                <a:schemeClr val="tx1"/>
              </a:fontRef>
            </p:style>
          </p:cxnSp>
        </p:grpSp>
      </p:grpSp>
      <p:sp>
        <p:nvSpPr>
          <p:cNvPr id="80" name="Text Placeholder 9"/>
          <p:cNvSpPr>
            <a:spLocks noGrp="1"/>
          </p:cNvSpPr>
          <p:nvPr>
            <p:ph type="body" sz="quarter" idx="12"/>
          </p:nvPr>
        </p:nvSpPr>
        <p:spPr>
          <a:xfrm>
            <a:off x="3436798" y="3337479"/>
            <a:ext cx="2398923" cy="923330"/>
          </a:xfrm>
        </p:spPr>
        <p:txBody>
          <a:bodyPr wrap="square">
            <a:spAutoFit/>
          </a:bodyPr>
          <a:lstStyle/>
          <a:p>
            <a:pPr algn="ctr"/>
            <a:r>
              <a:rPr lang="en-GB" sz="1800" dirty="0"/>
              <a:t>keep a safe distance from cryogenic installations</a:t>
            </a:r>
          </a:p>
        </p:txBody>
      </p:sp>
      <p:sp>
        <p:nvSpPr>
          <p:cNvPr id="78" name="Text Placeholder 9"/>
          <p:cNvSpPr>
            <a:spLocks noGrp="1"/>
          </p:cNvSpPr>
          <p:nvPr>
            <p:ph type="body" sz="quarter" idx="12"/>
          </p:nvPr>
        </p:nvSpPr>
        <p:spPr>
          <a:xfrm>
            <a:off x="467278" y="3337479"/>
            <a:ext cx="2438078" cy="923330"/>
          </a:xfrm>
        </p:spPr>
        <p:txBody>
          <a:bodyPr wrap="square">
            <a:spAutoFit/>
          </a:bodyPr>
          <a:lstStyle/>
          <a:p>
            <a:pPr algn="ctr"/>
            <a:r>
              <a:rPr lang="en-GB" sz="1800" dirty="0"/>
              <a:t>identify and locate the hazards indicated by the different signs</a:t>
            </a:r>
          </a:p>
        </p:txBody>
      </p:sp>
      <p:sp>
        <p:nvSpPr>
          <p:cNvPr id="79" name="Text Placeholder 9"/>
          <p:cNvSpPr>
            <a:spLocks noGrp="1"/>
          </p:cNvSpPr>
          <p:nvPr>
            <p:ph type="body" sz="quarter" idx="12"/>
          </p:nvPr>
        </p:nvSpPr>
        <p:spPr>
          <a:xfrm>
            <a:off x="6367163" y="3337479"/>
            <a:ext cx="2398923" cy="646331"/>
          </a:xfrm>
        </p:spPr>
        <p:txBody>
          <a:bodyPr wrap="square">
            <a:spAutoFit/>
          </a:bodyPr>
          <a:lstStyle/>
          <a:p>
            <a:pPr algn="ctr" defTabSz="914400">
              <a:spcBef>
                <a:spcPts val="0"/>
              </a:spcBef>
              <a:defRPr/>
            </a:pPr>
            <a:r>
              <a:rPr lang="en-GB" sz="1800" dirty="0"/>
              <a:t>avoid contact with cryogenic fluids</a:t>
            </a:r>
          </a:p>
        </p:txBody>
      </p:sp>
      <p:sp>
        <p:nvSpPr>
          <p:cNvPr id="83" name="Text Placeholder 9"/>
          <p:cNvSpPr>
            <a:spLocks noGrp="1"/>
          </p:cNvSpPr>
          <p:nvPr>
            <p:ph type="body" sz="quarter" idx="12"/>
          </p:nvPr>
        </p:nvSpPr>
        <p:spPr>
          <a:xfrm>
            <a:off x="467278" y="4392445"/>
            <a:ext cx="8206342" cy="1200329"/>
          </a:xfrm>
        </p:spPr>
        <p:txBody>
          <a:bodyPr wrap="square">
            <a:spAutoFit/>
          </a:bodyPr>
          <a:lstStyle/>
          <a:p>
            <a:pPr defTabSz="914400">
              <a:spcBef>
                <a:spcPts val="0"/>
              </a:spcBef>
              <a:defRPr/>
            </a:pPr>
            <a:r>
              <a:rPr lang="en-GB" sz="1800" dirty="0"/>
              <a:t>REMEMBER </a:t>
            </a:r>
            <a:r>
              <a:rPr lang="en-GB" sz="1800" b="0" dirty="0"/>
              <a:t>that damaged insulation can expose extremely cold surfaces, which are not always obviously recognisable, and if condensation or ice appear on the surface of cryogenic equipment, avoid skin contact. </a:t>
            </a:r>
            <a:r>
              <a:rPr lang="en-GB" sz="1800" dirty="0"/>
              <a:t>If you have any doubt, ask the Installation owner</a:t>
            </a:r>
            <a:r>
              <a:rPr lang="en-GB" sz="1800" b="0" dirty="0"/>
              <a:t>.</a:t>
            </a:r>
          </a:p>
        </p:txBody>
      </p:sp>
      <p:sp>
        <p:nvSpPr>
          <p:cNvPr id="88" name="Rounded Rectangle 87">
            <a:hlinkClick r:id="rId5" action="ppaction://hlinksldjump"/>
            <a:hlinkHover r:id="" action="ppaction://noaction" highlightClick="1"/>
          </p:cNvPr>
          <p:cNvSpPr/>
          <p:nvPr/>
        </p:nvSpPr>
        <p:spPr>
          <a:xfrm flipH="1">
            <a:off x="7059914"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
          <p:cNvGrpSpPr/>
          <p:nvPr/>
        </p:nvGrpSpPr>
        <p:grpSpPr>
          <a:xfrm>
            <a:off x="3855899" y="1813370"/>
            <a:ext cx="1429821" cy="1429821"/>
            <a:chOff x="3855899" y="1813370"/>
            <a:chExt cx="1429821" cy="1429821"/>
          </a:xfrm>
        </p:grpSpPr>
        <p:grpSp>
          <p:nvGrpSpPr>
            <p:cNvPr id="20" name="Group 19"/>
            <p:cNvGrpSpPr/>
            <p:nvPr/>
          </p:nvGrpSpPr>
          <p:grpSpPr>
            <a:xfrm>
              <a:off x="3855899" y="1813370"/>
              <a:ext cx="1429821" cy="1429821"/>
              <a:chOff x="455528" y="3361927"/>
              <a:chExt cx="1429821" cy="1429821"/>
            </a:xfrm>
          </p:grpSpPr>
          <p:sp>
            <p:nvSpPr>
              <p:cNvPr id="40" name="Oval 39"/>
              <p:cNvSpPr/>
              <p:nvPr/>
            </p:nvSpPr>
            <p:spPr>
              <a:xfrm>
                <a:off x="455528" y="3361927"/>
                <a:ext cx="1429821" cy="142982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 name="Group 14"/>
              <p:cNvGrpSpPr/>
              <p:nvPr/>
            </p:nvGrpSpPr>
            <p:grpSpPr>
              <a:xfrm>
                <a:off x="890538" y="3930202"/>
                <a:ext cx="467604" cy="187063"/>
                <a:chOff x="3978966" y="4307116"/>
                <a:chExt cx="1211442" cy="484632"/>
              </a:xfrm>
            </p:grpSpPr>
            <p:sp>
              <p:nvSpPr>
                <p:cNvPr id="13" name="Right Arrow 12"/>
                <p:cNvSpPr/>
                <p:nvPr/>
              </p:nvSpPr>
              <p:spPr>
                <a:xfrm>
                  <a:off x="4212000" y="4307116"/>
                  <a:ext cx="978408" cy="484632"/>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2" name="Right Arrow 81"/>
                <p:cNvSpPr/>
                <p:nvPr/>
              </p:nvSpPr>
              <p:spPr>
                <a:xfrm flipH="1">
                  <a:off x="3978966" y="4307116"/>
                  <a:ext cx="978408" cy="484632"/>
                </a:xfrm>
                <a:prstGeom prst="rightArrow">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 name="Flowchart: Process 13"/>
                <p:cNvSpPr/>
                <p:nvPr/>
              </p:nvSpPr>
              <p:spPr>
                <a:xfrm>
                  <a:off x="4565008" y="4429681"/>
                  <a:ext cx="417272" cy="238013"/>
                </a:xfrm>
                <a:prstGeom prst="flowChartProcess">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4" name="Group 123"/>
              <p:cNvGrpSpPr/>
              <p:nvPr/>
            </p:nvGrpSpPr>
            <p:grpSpPr>
              <a:xfrm>
                <a:off x="620187" y="3806712"/>
                <a:ext cx="242248" cy="669569"/>
                <a:chOff x="2052084" y="2380903"/>
                <a:chExt cx="1412069" cy="3902938"/>
              </a:xfrm>
            </p:grpSpPr>
            <p:grpSp>
              <p:nvGrpSpPr>
                <p:cNvPr id="125" name="Group 124"/>
                <p:cNvGrpSpPr/>
                <p:nvPr/>
              </p:nvGrpSpPr>
              <p:grpSpPr>
                <a:xfrm>
                  <a:off x="2147777" y="2499441"/>
                  <a:ext cx="1220692" cy="1254642"/>
                  <a:chOff x="5018568" y="2541181"/>
                  <a:chExt cx="1220692" cy="1254642"/>
                </a:xfrm>
              </p:grpSpPr>
              <p:sp>
                <p:nvSpPr>
                  <p:cNvPr id="137" name="Freeform 136"/>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flipH="1">
                    <a:off x="5611940"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6" name="Rectangle 125"/>
                <p:cNvSpPr/>
                <p:nvPr/>
              </p:nvSpPr>
              <p:spPr>
                <a:xfrm>
                  <a:off x="2126512" y="3168502"/>
                  <a:ext cx="648586" cy="292395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7" name="Rectangle 126"/>
                <p:cNvSpPr/>
                <p:nvPr/>
              </p:nvSpPr>
              <p:spPr>
                <a:xfrm>
                  <a:off x="2741150" y="3168504"/>
                  <a:ext cx="648584" cy="2923952"/>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8" name="Group 127"/>
                <p:cNvGrpSpPr/>
                <p:nvPr/>
              </p:nvGrpSpPr>
              <p:grpSpPr>
                <a:xfrm>
                  <a:off x="2583682" y="2380903"/>
                  <a:ext cx="370119" cy="199052"/>
                  <a:chOff x="5199291" y="2483316"/>
                  <a:chExt cx="370119" cy="483168"/>
                </a:xfrm>
              </p:grpSpPr>
              <p:sp>
                <p:nvSpPr>
                  <p:cNvPr id="135" name="Freeform 134"/>
                  <p:cNvSpPr/>
                  <p:nvPr/>
                </p:nvSpPr>
                <p:spPr>
                  <a:xfrm>
                    <a:off x="5199291" y="2483316"/>
                    <a:ext cx="212654"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6" name="Freeform 135"/>
                  <p:cNvSpPr/>
                  <p:nvPr/>
                </p:nvSpPr>
                <p:spPr>
                  <a:xfrm>
                    <a:off x="5356762" y="2483316"/>
                    <a:ext cx="212648"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29" name="Group 128"/>
                <p:cNvGrpSpPr/>
                <p:nvPr/>
              </p:nvGrpSpPr>
              <p:grpSpPr>
                <a:xfrm flipH="1">
                  <a:off x="2052084" y="6081823"/>
                  <a:ext cx="1412069" cy="202018"/>
                  <a:chOff x="5520349" y="3025753"/>
                  <a:chExt cx="1412069" cy="202018"/>
                </a:xfrm>
              </p:grpSpPr>
              <p:sp>
                <p:nvSpPr>
                  <p:cNvPr id="133" name="Freeform 132"/>
                  <p:cNvSpPr/>
                  <p:nvPr/>
                </p:nvSpPr>
                <p:spPr>
                  <a:xfrm>
                    <a:off x="5520349"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Freeform 13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30" name="Group 129"/>
                <p:cNvGrpSpPr/>
                <p:nvPr/>
              </p:nvGrpSpPr>
              <p:grpSpPr>
                <a:xfrm flipH="1">
                  <a:off x="2052084" y="3004103"/>
                  <a:ext cx="1412069" cy="202018"/>
                  <a:chOff x="5520349" y="3025753"/>
                  <a:chExt cx="1412069" cy="202018"/>
                </a:xfrm>
              </p:grpSpPr>
              <p:sp>
                <p:nvSpPr>
                  <p:cNvPr id="132" name="Freeform 13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Freeform 130"/>
                  <p:cNvSpPr/>
                  <p:nvPr/>
                </p:nvSpPr>
                <p:spPr>
                  <a:xfrm>
                    <a:off x="5520349"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70" name="Group 69"/>
            <p:cNvGrpSpPr/>
            <p:nvPr/>
          </p:nvGrpSpPr>
          <p:grpSpPr>
            <a:xfrm>
              <a:off x="4778035" y="2210061"/>
              <a:ext cx="366248" cy="760120"/>
              <a:chOff x="7047464" y="1321238"/>
              <a:chExt cx="1162984" cy="2413688"/>
            </a:xfrm>
          </p:grpSpPr>
          <p:sp>
            <p:nvSpPr>
              <p:cNvPr id="71" name="AutoShape 16"/>
              <p:cNvSpPr>
                <a:spLocks noChangeArrowheads="1"/>
              </p:cNvSpPr>
              <p:nvPr/>
            </p:nvSpPr>
            <p:spPr bwMode="auto">
              <a:xfrm flipH="1">
                <a:off x="7258284"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2" name="AutoShape 7"/>
              <p:cNvSpPr>
                <a:spLocks noChangeArrowheads="1"/>
              </p:cNvSpPr>
              <p:nvPr/>
            </p:nvSpPr>
            <p:spPr bwMode="auto">
              <a:xfrm rot="12738138" flipH="1">
                <a:off x="7047464" y="1901041"/>
                <a:ext cx="269716" cy="898014"/>
              </a:xfrm>
              <a:prstGeom prst="roundRect">
                <a:avLst>
                  <a:gd name="adj" fmla="val 50000"/>
                </a:avLst>
              </a:prstGeom>
              <a:solidFill>
                <a:srgbClr val="8F9CB3"/>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1" name="Oval 80"/>
              <p:cNvSpPr>
                <a:spLocks noChangeArrowheads="1"/>
              </p:cNvSpPr>
              <p:nvPr/>
            </p:nvSpPr>
            <p:spPr bwMode="auto">
              <a:xfrm flipH="1">
                <a:off x="7291906"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5" name="Rectangle 5"/>
              <p:cNvSpPr>
                <a:spLocks noChangeArrowheads="1"/>
              </p:cNvSpPr>
              <p:nvPr/>
            </p:nvSpPr>
            <p:spPr bwMode="auto">
              <a:xfrm flipH="1">
                <a:off x="7257347" y="1942028"/>
                <a:ext cx="735872" cy="1041491"/>
              </a:xfrm>
              <a:prstGeom prst="roundRect">
                <a:avLst>
                  <a:gd name="adj" fmla="val 10641"/>
                </a:avLst>
              </a:prstGeom>
              <a:solidFill>
                <a:srgbClr val="8F9CB3"/>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6" name="AutoShape 4"/>
              <p:cNvSpPr>
                <a:spLocks noChangeArrowheads="1"/>
              </p:cNvSpPr>
              <p:nvPr/>
            </p:nvSpPr>
            <p:spPr bwMode="auto">
              <a:xfrm flipH="1">
                <a:off x="7659308"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7" name="AutoShape 7"/>
              <p:cNvSpPr>
                <a:spLocks noChangeArrowheads="1"/>
              </p:cNvSpPr>
              <p:nvPr/>
            </p:nvSpPr>
            <p:spPr bwMode="auto">
              <a:xfrm rot="8861862">
                <a:off x="7940732" y="1901042"/>
                <a:ext cx="269716" cy="898014"/>
              </a:xfrm>
              <a:prstGeom prst="roundRect">
                <a:avLst>
                  <a:gd name="adj" fmla="val 50000"/>
                </a:avLst>
              </a:prstGeom>
              <a:solidFill>
                <a:srgbClr val="59656F"/>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9" name="Freeform 88"/>
              <p:cNvSpPr/>
              <p:nvPr/>
            </p:nvSpPr>
            <p:spPr>
              <a:xfrm>
                <a:off x="7622190"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Freeform 89"/>
              <p:cNvSpPr/>
              <p:nvPr/>
            </p:nvSpPr>
            <p:spPr>
              <a:xfrm>
                <a:off x="7619415"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rgbClr val="596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6" name="Group 5"/>
          <p:cNvGrpSpPr/>
          <p:nvPr/>
        </p:nvGrpSpPr>
        <p:grpSpPr>
          <a:xfrm>
            <a:off x="971407" y="1799857"/>
            <a:ext cx="1429821" cy="1453159"/>
            <a:chOff x="951829" y="1799857"/>
            <a:chExt cx="1429821" cy="1453159"/>
          </a:xfrm>
        </p:grpSpPr>
        <p:sp>
          <p:nvSpPr>
            <p:cNvPr id="43" name="Oval 42"/>
            <p:cNvSpPr/>
            <p:nvPr/>
          </p:nvSpPr>
          <p:spPr>
            <a:xfrm>
              <a:off x="951829" y="1799857"/>
              <a:ext cx="1429821" cy="142982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4" name="Picture 15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44591" y="2068434"/>
              <a:ext cx="458920" cy="398442"/>
            </a:xfrm>
            <a:prstGeom prst="rect">
              <a:avLst/>
            </a:prstGeom>
          </p:spPr>
        </p:pic>
        <p:pic>
          <p:nvPicPr>
            <p:cNvPr id="155" name="Picture 154"/>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07713" y="2520753"/>
              <a:ext cx="455382" cy="389821"/>
            </a:xfrm>
            <a:prstGeom prst="rect">
              <a:avLst/>
            </a:prstGeom>
          </p:spPr>
        </p:pic>
        <p:pic>
          <p:nvPicPr>
            <p:cNvPr id="156" name="Picture 155"/>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499497" y="2735452"/>
              <a:ext cx="440618" cy="517564"/>
            </a:xfrm>
            <a:prstGeom prst="rect">
              <a:avLst/>
            </a:prstGeom>
          </p:spPr>
        </p:pic>
        <p:grpSp>
          <p:nvGrpSpPr>
            <p:cNvPr id="19" name="Group 18"/>
            <p:cNvGrpSpPr/>
            <p:nvPr/>
          </p:nvGrpSpPr>
          <p:grpSpPr>
            <a:xfrm rot="852834">
              <a:off x="1313388" y="1992010"/>
              <a:ext cx="988871" cy="799776"/>
              <a:chOff x="2297577" y="2298435"/>
              <a:chExt cx="988871" cy="799776"/>
            </a:xfrm>
          </p:grpSpPr>
          <p:grpSp>
            <p:nvGrpSpPr>
              <p:cNvPr id="18" name="Group 17"/>
              <p:cNvGrpSpPr/>
              <p:nvPr/>
            </p:nvGrpSpPr>
            <p:grpSpPr>
              <a:xfrm>
                <a:off x="2297577" y="2321684"/>
                <a:ext cx="632988" cy="615705"/>
                <a:chOff x="843233" y="1968157"/>
                <a:chExt cx="632988" cy="615705"/>
              </a:xfrm>
            </p:grpSpPr>
            <p:sp>
              <p:nvSpPr>
                <p:cNvPr id="17" name="Oval 16"/>
                <p:cNvSpPr/>
                <p:nvPr/>
              </p:nvSpPr>
              <p:spPr>
                <a:xfrm>
                  <a:off x="843233" y="1968157"/>
                  <a:ext cx="615705" cy="615705"/>
                </a:xfrm>
                <a:prstGeom prst="ellipse">
                  <a:avLst/>
                </a:prstGeom>
                <a:solidFill>
                  <a:schemeClr val="accent6">
                    <a:lumMod val="10000"/>
                    <a:lumOff val="90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 name="Picture 1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022515" y="1989903"/>
                  <a:ext cx="453706" cy="572212"/>
                </a:xfrm>
                <a:prstGeom prst="rect">
                  <a:avLst/>
                </a:prstGeom>
              </p:spPr>
            </p:pic>
          </p:grpSp>
          <p:pic>
            <p:nvPicPr>
              <p:cNvPr id="44" name="Picture 4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297577" y="2298435"/>
                <a:ext cx="988871" cy="799776"/>
              </a:xfrm>
              <a:prstGeom prst="rect">
                <a:avLst/>
              </a:prstGeom>
            </p:spPr>
          </p:pic>
        </p:grpSp>
      </p:grpSp>
      <p:sp>
        <p:nvSpPr>
          <p:cNvPr id="75" name="Rounded Rectangle 74">
            <a:hlinkClick r:id="rId5" action="ppaction://hlinksldjump"/>
            <a:hlinkHover r:id="" action="ppaction://noaction" highlightClick="1"/>
          </p:cNvPr>
          <p:cNvSpPr/>
          <p:nvPr/>
        </p:nvSpPr>
        <p:spPr>
          <a:xfrm flipH="1">
            <a:off x="7713094" y="7067752"/>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Text Placeholder 9"/>
          <p:cNvSpPr>
            <a:spLocks noGrp="1"/>
          </p:cNvSpPr>
          <p:nvPr>
            <p:ph type="body" sz="quarter" idx="12"/>
          </p:nvPr>
        </p:nvSpPr>
        <p:spPr>
          <a:xfrm>
            <a:off x="468829" y="5604825"/>
            <a:ext cx="8206342" cy="646331"/>
          </a:xfrm>
        </p:spPr>
        <p:txBody>
          <a:bodyPr wrap="square">
            <a:spAutoFit/>
          </a:bodyPr>
          <a:lstStyle/>
          <a:p>
            <a:pPr algn="ctr"/>
            <a:r>
              <a:rPr lang="en-GB" sz="1800" dirty="0">
                <a:solidFill>
                  <a:schemeClr val="accent5"/>
                </a:solidFill>
              </a:rPr>
              <a:t>You must respect alarms and signage </a:t>
            </a:r>
            <a:br>
              <a:rPr lang="en-GB" sz="1800" dirty="0">
                <a:solidFill>
                  <a:schemeClr val="accent5"/>
                </a:solidFill>
              </a:rPr>
            </a:br>
            <a:r>
              <a:rPr lang="en-GB" sz="1800" dirty="0">
                <a:solidFill>
                  <a:schemeClr val="accent5"/>
                </a:solidFill>
              </a:rPr>
              <a:t>and adapt your behaviour accordingly</a:t>
            </a:r>
          </a:p>
        </p:txBody>
      </p:sp>
      <p:sp>
        <p:nvSpPr>
          <p:cNvPr id="63" name="Rounded Rectangle 62">
            <a:hlinkClick r:id="rId11"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 name="Group 64"/>
          <p:cNvGrpSpPr/>
          <p:nvPr/>
        </p:nvGrpSpPr>
        <p:grpSpPr>
          <a:xfrm>
            <a:off x="7673082" y="6410237"/>
            <a:ext cx="550908" cy="255374"/>
            <a:chOff x="5734039" y="2822914"/>
            <a:chExt cx="550908" cy="255374"/>
          </a:xfrm>
        </p:grpSpPr>
        <p:grpSp>
          <p:nvGrpSpPr>
            <p:cNvPr id="66" name="Group 65"/>
            <p:cNvGrpSpPr/>
            <p:nvPr/>
          </p:nvGrpSpPr>
          <p:grpSpPr>
            <a:xfrm>
              <a:off x="5742832" y="2822914"/>
              <a:ext cx="486897" cy="255374"/>
              <a:chOff x="7694093" y="1499285"/>
              <a:chExt cx="486897" cy="255374"/>
            </a:xfrm>
          </p:grpSpPr>
          <p:sp>
            <p:nvSpPr>
              <p:cNvPr id="68" name="Rounded Rectangle 6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Flowchart: Extract 6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Freeform 7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7" name="TextBox 66"/>
            <p:cNvSpPr txBox="1"/>
            <p:nvPr/>
          </p:nvSpPr>
          <p:spPr>
            <a:xfrm>
              <a:off x="5734039"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74" name="Rounded Rectangle 73">
            <a:hlinkClick r:id="rId5" action="ppaction://hlinksldjump"/>
            <a:hlinkHover r:id="" action="ppaction://noaction" highlightClick="1"/>
          </p:cNvPr>
          <p:cNvSpPr/>
          <p:nvPr/>
        </p:nvSpPr>
        <p:spPr>
          <a:xfrm flipH="1">
            <a:off x="7665147" y="6342313"/>
            <a:ext cx="507301" cy="356051"/>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7" name="Grafik 76">
            <a:extLst>
              <a:ext uri="{FF2B5EF4-FFF2-40B4-BE49-F238E27FC236}">
                <a16:creationId xmlns:a16="http://schemas.microsoft.com/office/drawing/2014/main" id="{AB6E3093-3421-4900-A343-4050C093DC92}"/>
              </a:ext>
            </a:extLst>
          </p:cNvPr>
          <p:cNvPicPr>
            <a:picLocks noChangeAspect="1"/>
          </p:cNvPicPr>
          <p:nvPr/>
        </p:nvPicPr>
        <p:blipFill>
          <a:blip r:embed="rId12"/>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77969107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fr-CH" dirty="0"/>
              <a:t>5. </a:t>
            </a:r>
            <a:r>
              <a:rPr lang="en-GB" dirty="0"/>
              <a:t>Further</a:t>
            </a:r>
            <a:r>
              <a:rPr lang="fr-CH" dirty="0"/>
              <a:t> Information</a:t>
            </a:r>
            <a:endParaRPr lang="en-GB" dirty="0"/>
          </a:p>
        </p:txBody>
      </p:sp>
      <p:sp>
        <p:nvSpPr>
          <p:cNvPr id="3" name="Text Placeholder 2"/>
          <p:cNvSpPr>
            <a:spLocks noGrp="1"/>
          </p:cNvSpPr>
          <p:nvPr>
            <p:ph type="body" sz="quarter" idx="11"/>
          </p:nvPr>
        </p:nvSpPr>
        <p:spPr/>
        <p:txBody>
          <a:bodyPr/>
          <a:lstStyle/>
          <a:p>
            <a:endParaRPr lang="en-GB"/>
          </a:p>
        </p:txBody>
      </p:sp>
      <p:sp>
        <p:nvSpPr>
          <p:cNvPr id="5" name="Rounded Rectangle 4">
            <a:hlinkClick r:id="rId4"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Grafik 5">
            <a:extLst>
              <a:ext uri="{FF2B5EF4-FFF2-40B4-BE49-F238E27FC236}">
                <a16:creationId xmlns:a16="http://schemas.microsoft.com/office/drawing/2014/main" id="{6A91C358-C450-4AD7-A992-8C2385B01E61}"/>
              </a:ext>
            </a:extLst>
          </p:cNvPr>
          <p:cNvPicPr>
            <a:picLocks noChangeAspect="1"/>
          </p:cNvPicPr>
          <p:nvPr/>
        </p:nvPicPr>
        <p:blipFill>
          <a:blip r:embed="rId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33526352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68000" y="299357"/>
            <a:ext cx="7488000" cy="430887"/>
          </a:xfrm>
        </p:spPr>
        <p:txBody>
          <a:bodyPr/>
          <a:lstStyle/>
          <a:p>
            <a:r>
              <a:rPr lang="en-GB"/>
              <a:t>Further Information</a:t>
            </a:r>
            <a:endParaRPr lang="en-GB" dirty="0"/>
          </a:p>
        </p:txBody>
      </p:sp>
      <p:grpSp>
        <p:nvGrpSpPr>
          <p:cNvPr id="12" name="Group 11"/>
          <p:cNvGrpSpPr/>
          <p:nvPr/>
        </p:nvGrpSpPr>
        <p:grpSpPr>
          <a:xfrm>
            <a:off x="468000" y="1455367"/>
            <a:ext cx="2164525" cy="2164525"/>
            <a:chOff x="6720142" y="3059933"/>
            <a:chExt cx="1429821" cy="1429821"/>
          </a:xfrm>
        </p:grpSpPr>
        <p:grpSp>
          <p:nvGrpSpPr>
            <p:cNvPr id="9" name="Group 8"/>
            <p:cNvGrpSpPr/>
            <p:nvPr/>
          </p:nvGrpSpPr>
          <p:grpSpPr>
            <a:xfrm>
              <a:off x="6720142" y="3059933"/>
              <a:ext cx="1429821" cy="1429821"/>
              <a:chOff x="6594869" y="4097897"/>
              <a:chExt cx="1429821" cy="1429821"/>
            </a:xfrm>
          </p:grpSpPr>
          <p:sp>
            <p:nvSpPr>
              <p:cNvPr id="35" name="Oval 34"/>
              <p:cNvSpPr/>
              <p:nvPr/>
            </p:nvSpPr>
            <p:spPr>
              <a:xfrm>
                <a:off x="6594869" y="4097897"/>
                <a:ext cx="1429821" cy="1429821"/>
              </a:xfrm>
              <a:prstGeom prst="ellipse">
                <a:avLst/>
              </a:prstGeom>
              <a:solidFill>
                <a:schemeClr val="tx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4779" y="4410569"/>
                <a:ext cx="985948" cy="715530"/>
              </a:xfrm>
              <a:prstGeom prst="rect">
                <a:avLst/>
              </a:prstGeom>
            </p:spPr>
          </p:pic>
        </p:grpSp>
        <p:pic>
          <p:nvPicPr>
            <p:cNvPr id="11" name="Picture 1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730857" y="3425503"/>
              <a:ext cx="165895" cy="165895"/>
            </a:xfrm>
            <a:prstGeom prst="rect">
              <a:avLst/>
            </a:prstGeom>
          </p:spPr>
        </p:pic>
      </p:grpSp>
      <p:sp>
        <p:nvSpPr>
          <p:cNvPr id="13" name="Rounded Rectangle 12">
            <a:hlinkClick r:id="rId6"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 name="Group 13"/>
          <p:cNvGrpSpPr/>
          <p:nvPr/>
        </p:nvGrpSpPr>
        <p:grpSpPr>
          <a:xfrm>
            <a:off x="7673082" y="6410237"/>
            <a:ext cx="550908" cy="255374"/>
            <a:chOff x="5734039" y="2822914"/>
            <a:chExt cx="550908" cy="255374"/>
          </a:xfrm>
        </p:grpSpPr>
        <p:grpSp>
          <p:nvGrpSpPr>
            <p:cNvPr id="15" name="Group 14"/>
            <p:cNvGrpSpPr/>
            <p:nvPr/>
          </p:nvGrpSpPr>
          <p:grpSpPr>
            <a:xfrm>
              <a:off x="5742832" y="2822914"/>
              <a:ext cx="486897" cy="255374"/>
              <a:chOff x="7694093" y="1499285"/>
              <a:chExt cx="486897" cy="255374"/>
            </a:xfrm>
          </p:grpSpPr>
          <p:sp>
            <p:nvSpPr>
              <p:cNvPr id="17" name="Rounded Rectangle 1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Flowchart: Extract 1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Freeform 1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TextBox 15"/>
            <p:cNvSpPr txBox="1"/>
            <p:nvPr/>
          </p:nvSpPr>
          <p:spPr>
            <a:xfrm>
              <a:off x="5734039"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21" name="Rounded Rectangle 20">
            <a:hlinkClick r:id="rId7" action="ppaction://hlinksldjump"/>
            <a:hlinkHover r:id="" action="ppaction://noaction" highlightClick="1"/>
          </p:cNvPr>
          <p:cNvSpPr/>
          <p:nvPr/>
        </p:nvSpPr>
        <p:spPr>
          <a:xfrm flipH="1">
            <a:off x="7665147" y="6342313"/>
            <a:ext cx="507301" cy="356051"/>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 name="Group 21"/>
          <p:cNvGrpSpPr/>
          <p:nvPr/>
        </p:nvGrpSpPr>
        <p:grpSpPr>
          <a:xfrm>
            <a:off x="8182899" y="6412687"/>
            <a:ext cx="550908" cy="255374"/>
            <a:chOff x="4428260" y="2822914"/>
            <a:chExt cx="550908" cy="255374"/>
          </a:xfrm>
        </p:grpSpPr>
        <p:grpSp>
          <p:nvGrpSpPr>
            <p:cNvPr id="23" name="Group 22"/>
            <p:cNvGrpSpPr/>
            <p:nvPr/>
          </p:nvGrpSpPr>
          <p:grpSpPr>
            <a:xfrm flipH="1">
              <a:off x="4471715" y="2822914"/>
              <a:ext cx="486897" cy="255374"/>
              <a:chOff x="7694093" y="1499285"/>
              <a:chExt cx="486897" cy="255374"/>
            </a:xfrm>
          </p:grpSpPr>
          <p:sp>
            <p:nvSpPr>
              <p:cNvPr id="25" name="Rounded Rectangle 2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Flowchart: Extract 2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Freeform 2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TextBox 23"/>
            <p:cNvSpPr txBox="1"/>
            <p:nvPr/>
          </p:nvSpPr>
          <p:spPr>
            <a:xfrm>
              <a:off x="4428260"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28" name="Rounded Rectangle 27">
            <a:hlinkClick r:id="rId7" action="ppaction://hlinksldjump"/>
            <a:hlinkHover r:id="" action="ppaction://noaction" highlightClick="1"/>
          </p:cNvPr>
          <p:cNvSpPr/>
          <p:nvPr/>
        </p:nvSpPr>
        <p:spPr>
          <a:xfrm flipH="1">
            <a:off x="8219796" y="6352622"/>
            <a:ext cx="542537" cy="352978"/>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Text Placeholder 5"/>
          <p:cNvSpPr>
            <a:spLocks noGrp="1"/>
          </p:cNvSpPr>
          <p:nvPr>
            <p:ph type="body" sz="quarter" idx="13"/>
          </p:nvPr>
        </p:nvSpPr>
        <p:spPr>
          <a:xfrm>
            <a:off x="2875176" y="1295322"/>
            <a:ext cx="5837024" cy="1200329"/>
          </a:xfrm>
        </p:spPr>
        <p:txBody>
          <a:bodyPr wrap="square">
            <a:spAutoFit/>
          </a:bodyPr>
          <a:lstStyle/>
          <a:p>
            <a:r>
              <a:rPr lang="en-GB" sz="1800" dirty="0"/>
              <a:t>Any activity/area/equipment at ESS involving the use of </a:t>
            </a:r>
            <a:r>
              <a:rPr lang="en-GB" sz="1800" dirty="0" err="1"/>
              <a:t>asphyxiant</a:t>
            </a:r>
            <a:r>
              <a:rPr lang="en-GB" sz="1800" dirty="0"/>
              <a:t> fluids that could have an impact on people’s safety shall be compliant with the </a:t>
            </a:r>
            <a:r>
              <a:rPr lang="en-GB" sz="1800" dirty="0">
                <a:hlinkClick r:id="rId8"/>
              </a:rPr>
              <a:t>ESS guideline for Oxygen Deficiency Hazard</a:t>
            </a:r>
            <a:r>
              <a:rPr lang="en-GB" sz="1800" dirty="0"/>
              <a:t>.</a:t>
            </a:r>
          </a:p>
        </p:txBody>
      </p:sp>
      <p:pic>
        <p:nvPicPr>
          <p:cNvPr id="29" name="Grafik 28">
            <a:extLst>
              <a:ext uri="{FF2B5EF4-FFF2-40B4-BE49-F238E27FC236}">
                <a16:creationId xmlns:a16="http://schemas.microsoft.com/office/drawing/2014/main" id="{02E2B8CE-6F24-4C71-ADF0-F1E59C942158}"/>
              </a:ext>
            </a:extLst>
          </p:cNvPr>
          <p:cNvPicPr>
            <a:picLocks noChangeAspect="1"/>
          </p:cNvPicPr>
          <p:nvPr/>
        </p:nvPicPr>
        <p:blipFill>
          <a:blip r:embed="rId9"/>
          <a:stretch>
            <a:fillRect/>
          </a:stretch>
        </p:blipFill>
        <p:spPr>
          <a:xfrm>
            <a:off x="7521387" y="70512"/>
            <a:ext cx="1535356" cy="822719"/>
          </a:xfrm>
          <a:prstGeom prst="rect">
            <a:avLst/>
          </a:prstGeom>
        </p:spPr>
      </p:pic>
      <p:sp>
        <p:nvSpPr>
          <p:cNvPr id="31" name="Textfeld 30">
            <a:extLst>
              <a:ext uri="{FF2B5EF4-FFF2-40B4-BE49-F238E27FC236}">
                <a16:creationId xmlns:a16="http://schemas.microsoft.com/office/drawing/2014/main" id="{00183F10-867B-43BD-94BA-452FD45E8FFE}"/>
              </a:ext>
            </a:extLst>
          </p:cNvPr>
          <p:cNvSpPr txBox="1"/>
          <p:nvPr/>
        </p:nvSpPr>
        <p:spPr>
          <a:xfrm>
            <a:off x="468000" y="4741866"/>
            <a:ext cx="4220216" cy="1068049"/>
          </a:xfrm>
          <a:prstGeom prst="rect">
            <a:avLst/>
          </a:prstGeom>
          <a:noFill/>
        </p:spPr>
        <p:txBody>
          <a:bodyPr wrap="square">
            <a:spAutoFit/>
          </a:bodyPr>
          <a:lstStyle/>
          <a:p>
            <a:pPr>
              <a:lnSpc>
                <a:spcPct val="150000"/>
              </a:lnSpc>
            </a:pPr>
            <a:r>
              <a:rPr lang="en-GB" sz="1600" cap="small" dirty="0"/>
              <a:t>C</a:t>
            </a:r>
            <a:r>
              <a:rPr lang="en-GB" sz="1400" cap="small" dirty="0"/>
              <a:t>ontact Safety Training at ESS</a:t>
            </a:r>
            <a:r>
              <a:rPr lang="en-GB" sz="1400" dirty="0"/>
              <a:t>:</a:t>
            </a:r>
          </a:p>
          <a:p>
            <a:pPr marL="171450" indent="-171450">
              <a:lnSpc>
                <a:spcPct val="150000"/>
              </a:lnSpc>
              <a:buFont typeface="Wingdings" panose="05000000000000000000" pitchFamily="2" charset="2"/>
              <a:buChar char="Ø"/>
            </a:pPr>
            <a:r>
              <a:rPr lang="en-GB" sz="1400" cap="small" dirty="0">
                <a:hlinkClick r:id="rId10"/>
              </a:rPr>
              <a:t>Safety Training Service Desk</a:t>
            </a:r>
            <a:endParaRPr lang="en-GB" sz="1400" cap="small" dirty="0"/>
          </a:p>
          <a:p>
            <a:pPr marL="171450" indent="-171450">
              <a:lnSpc>
                <a:spcPct val="150000"/>
              </a:lnSpc>
              <a:buFont typeface="Wingdings" panose="05000000000000000000" pitchFamily="2" charset="2"/>
              <a:buChar char="Ø"/>
            </a:pPr>
            <a:r>
              <a:rPr lang="en-GB" sz="1400" cap="small" dirty="0">
                <a:hlinkClick r:id="rId11"/>
              </a:rPr>
              <a:t>Safety Training on Confluence</a:t>
            </a:r>
            <a:endParaRPr lang="en-GB" sz="1400" cap="small" dirty="0"/>
          </a:p>
        </p:txBody>
      </p:sp>
    </p:spTree>
    <p:custDataLst>
      <p:tags r:id="rId1"/>
    </p:custDataLst>
    <p:extLst>
      <p:ext uri="{BB962C8B-B14F-4D97-AF65-F5344CB8AC3E}">
        <p14:creationId xmlns:p14="http://schemas.microsoft.com/office/powerpoint/2010/main" val="399515457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a:xfrm>
            <a:off x="468000" y="299356"/>
            <a:ext cx="7488000" cy="430887"/>
          </a:xfrm>
        </p:spPr>
        <p:txBody>
          <a:bodyPr/>
          <a:lstStyle/>
          <a:p>
            <a:r>
              <a:rPr lang="en-GB" dirty="0"/>
              <a:t>Cryogenic Safety</a:t>
            </a:r>
          </a:p>
        </p:txBody>
      </p:sp>
      <p:grpSp>
        <p:nvGrpSpPr>
          <p:cNvPr id="48" name="Group 47"/>
          <p:cNvGrpSpPr>
            <a:grpSpLocks noChangeAspect="1"/>
          </p:cNvGrpSpPr>
          <p:nvPr/>
        </p:nvGrpSpPr>
        <p:grpSpPr>
          <a:xfrm>
            <a:off x="5795601" y="3958232"/>
            <a:ext cx="2481740" cy="2271790"/>
            <a:chOff x="6691833" y="3958230"/>
            <a:chExt cx="1616143" cy="1479420"/>
          </a:xfrm>
        </p:grpSpPr>
        <p:sp>
          <p:nvSpPr>
            <p:cNvPr id="31" name="Rounded Rectangle 30">
              <a:hlinkHover r:id="" action="ppaction://noaction" highlightClick="1"/>
            </p:cNvPr>
            <p:cNvSpPr/>
            <p:nvPr/>
          </p:nvSpPr>
          <p:spPr>
            <a:xfrm>
              <a:off x="6890303" y="3958230"/>
              <a:ext cx="1233138" cy="1233138"/>
            </a:xfrm>
            <a:prstGeom prst="round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4" name="TextBox 43">
              <a:hlinkHover r:id="" action="ppaction://noaction" highlightClick="1"/>
            </p:cNvPr>
            <p:cNvSpPr txBox="1"/>
            <p:nvPr/>
          </p:nvSpPr>
          <p:spPr>
            <a:xfrm>
              <a:off x="6691833" y="5197136"/>
              <a:ext cx="1616143" cy="240514"/>
            </a:xfrm>
            <a:prstGeom prst="rect">
              <a:avLst/>
            </a:prstGeom>
            <a:noFill/>
          </p:spPr>
          <p:txBody>
            <a:bodyPr wrap="square" rtlCol="0">
              <a:spAutoFit/>
            </a:bodyPr>
            <a:lstStyle/>
            <a:p>
              <a:pPr algn="ctr"/>
              <a:r>
                <a:rPr lang="en-GB" dirty="0">
                  <a:solidFill>
                    <a:schemeClr val="bg1"/>
                  </a:solidFill>
                  <a:latin typeface="Optima" panose="02000603060000020004" pitchFamily="2" charset="0"/>
                </a:rPr>
                <a:t>6. Game</a:t>
              </a:r>
            </a:p>
          </p:txBody>
        </p:sp>
      </p:grpSp>
      <p:grpSp>
        <p:nvGrpSpPr>
          <p:cNvPr id="8" name="Group 7"/>
          <p:cNvGrpSpPr/>
          <p:nvPr/>
        </p:nvGrpSpPr>
        <p:grpSpPr>
          <a:xfrm>
            <a:off x="3614303" y="3958230"/>
            <a:ext cx="1893599" cy="1893599"/>
            <a:chOff x="3972582" y="3958230"/>
            <a:chExt cx="1234500" cy="1234500"/>
          </a:xfrm>
        </p:grpSpPr>
        <p:sp>
          <p:nvSpPr>
            <p:cNvPr id="26" name="Rounded Rectangle 25">
              <a:hlinkHover r:id="" action="ppaction://noaction" highlightClick="1"/>
            </p:cNvPr>
            <p:cNvSpPr/>
            <p:nvPr/>
          </p:nvSpPr>
          <p:spPr>
            <a:xfrm>
              <a:off x="3972582" y="3958230"/>
              <a:ext cx="1234500" cy="12345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nvGrpSpPr>
            <p:cNvPr id="14" name="Group 13"/>
            <p:cNvGrpSpPr/>
            <p:nvPr/>
          </p:nvGrpSpPr>
          <p:grpSpPr>
            <a:xfrm>
              <a:off x="4191000" y="4111276"/>
              <a:ext cx="762000" cy="913116"/>
              <a:chOff x="3484588" y="4876035"/>
              <a:chExt cx="762000" cy="804033"/>
            </a:xfrm>
          </p:grpSpPr>
          <p:sp>
            <p:nvSpPr>
              <p:cNvPr id="15" name="Rounded Rectangle 14"/>
              <p:cNvSpPr/>
              <p:nvPr/>
            </p:nvSpPr>
            <p:spPr>
              <a:xfrm>
                <a:off x="3484588" y="4918069"/>
                <a:ext cx="762000" cy="761999"/>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7" name="Rectangle 16"/>
              <p:cNvSpPr/>
              <p:nvPr/>
            </p:nvSpPr>
            <p:spPr>
              <a:xfrm>
                <a:off x="3560788" y="4973255"/>
                <a:ext cx="609600" cy="6096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8" name="Rounded Rectangle 17"/>
              <p:cNvSpPr/>
              <p:nvPr/>
            </p:nvSpPr>
            <p:spPr>
              <a:xfrm>
                <a:off x="3739858" y="4876035"/>
                <a:ext cx="251460" cy="138545"/>
              </a:xfrm>
              <a:prstGeom prst="roundRect">
                <a:avLst/>
              </a:prstGeom>
              <a:solidFill>
                <a:schemeClr val="tx2"/>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cxnSp>
            <p:nvCxnSpPr>
              <p:cNvPr id="19" name="Straight Connector 18"/>
              <p:cNvCxnSpPr/>
              <p:nvPr/>
            </p:nvCxnSpPr>
            <p:spPr>
              <a:xfrm>
                <a:off x="3713188" y="5146675"/>
                <a:ext cx="304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713188" y="5230758"/>
                <a:ext cx="304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13188" y="5314841"/>
                <a:ext cx="304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13188" y="5398924"/>
                <a:ext cx="3048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grpSp>
        <p:nvGrpSpPr>
          <p:cNvPr id="7" name="Group 6"/>
          <p:cNvGrpSpPr/>
          <p:nvPr/>
        </p:nvGrpSpPr>
        <p:grpSpPr>
          <a:xfrm>
            <a:off x="6029731" y="1480909"/>
            <a:ext cx="2152975" cy="2264088"/>
            <a:chOff x="6735035" y="1822494"/>
            <a:chExt cx="1383256" cy="1454643"/>
          </a:xfrm>
        </p:grpSpPr>
        <p:sp>
          <p:nvSpPr>
            <p:cNvPr id="21" name="Rounded Rectangle 20">
              <a:hlinkClick r:id="" action="ppaction://customshow?id=1"/>
              <a:hlinkHover r:id="" action="ppaction://noaction" highlightClick="1"/>
            </p:cNvPr>
            <p:cNvSpPr/>
            <p:nvPr/>
          </p:nvSpPr>
          <p:spPr>
            <a:xfrm>
              <a:off x="6773863" y="1822494"/>
              <a:ext cx="1216611" cy="121661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3" name="TextBox 42">
              <a:hlinkHover r:id="" action="ppaction://noaction" highlightClick="1"/>
            </p:cNvPr>
            <p:cNvSpPr txBox="1"/>
            <p:nvPr/>
          </p:nvSpPr>
          <p:spPr>
            <a:xfrm>
              <a:off x="6735035" y="3039846"/>
              <a:ext cx="1383256" cy="237291"/>
            </a:xfrm>
            <a:prstGeom prst="rect">
              <a:avLst/>
            </a:prstGeom>
            <a:noFill/>
          </p:spPr>
          <p:txBody>
            <a:bodyPr wrap="square" rtlCol="0">
              <a:spAutoFit/>
            </a:bodyPr>
            <a:lstStyle/>
            <a:p>
              <a:pPr algn="ctr"/>
              <a:r>
                <a:rPr lang="en-GB" dirty="0">
                  <a:solidFill>
                    <a:schemeClr val="bg1"/>
                  </a:solidFill>
                  <a:latin typeface="Optima" panose="02000603060000020004" pitchFamily="2" charset="0"/>
                </a:rPr>
                <a:t>3. Emergency</a:t>
              </a:r>
            </a:p>
          </p:txBody>
        </p:sp>
      </p:grpSp>
      <p:grpSp>
        <p:nvGrpSpPr>
          <p:cNvPr id="24" name="Group 23"/>
          <p:cNvGrpSpPr/>
          <p:nvPr/>
        </p:nvGrpSpPr>
        <p:grpSpPr>
          <a:xfrm>
            <a:off x="6491906" y="1929838"/>
            <a:ext cx="1122493" cy="1214315"/>
            <a:chOff x="6589193" y="1946938"/>
            <a:chExt cx="893211" cy="966277"/>
          </a:xfrm>
        </p:grpSpPr>
        <p:sp>
          <p:nvSpPr>
            <p:cNvPr id="100" name="Freeform 99"/>
            <p:cNvSpPr/>
            <p:nvPr/>
          </p:nvSpPr>
          <p:spPr>
            <a:xfrm rot="10800000">
              <a:off x="6976214" y="1946938"/>
              <a:ext cx="118015" cy="46612"/>
            </a:xfrm>
            <a:custGeom>
              <a:avLst/>
              <a:gdLst>
                <a:gd name="connsiteX0" fmla="*/ 0 w 891052"/>
                <a:gd name="connsiteY0" fmla="*/ 0 h 360102"/>
                <a:gd name="connsiteX1" fmla="*/ 891052 w 891052"/>
                <a:gd name="connsiteY1" fmla="*/ 0 h 360102"/>
                <a:gd name="connsiteX2" fmla="*/ 887785 w 891052"/>
                <a:gd name="connsiteY2" fmla="*/ 18459 h 360102"/>
                <a:gd name="connsiteX3" fmla="*/ 726027 w 891052"/>
                <a:gd name="connsiteY3" fmla="*/ 263869 h 360102"/>
                <a:gd name="connsiteX4" fmla="*/ 169387 w 891052"/>
                <a:gd name="connsiteY4" fmla="*/ 267364 h 360102"/>
                <a:gd name="connsiteX5" fmla="*/ 4560 w 891052"/>
                <a:gd name="connsiteY5" fmla="*/ 24005 h 3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052" h="360102">
                  <a:moveTo>
                    <a:pt x="0" y="0"/>
                  </a:moveTo>
                  <a:lnTo>
                    <a:pt x="891052" y="0"/>
                  </a:lnTo>
                  <a:lnTo>
                    <a:pt x="887785" y="18459"/>
                  </a:lnTo>
                  <a:cubicBezTo>
                    <a:pt x="862985" y="113394"/>
                    <a:pt x="807715" y="200368"/>
                    <a:pt x="726027" y="263869"/>
                  </a:cubicBezTo>
                  <a:cubicBezTo>
                    <a:pt x="562651" y="390869"/>
                    <a:pt x="334344" y="392302"/>
                    <a:pt x="169387" y="267364"/>
                  </a:cubicBezTo>
                  <a:cubicBezTo>
                    <a:pt x="86908" y="204894"/>
                    <a:pt x="30550" y="118620"/>
                    <a:pt x="4560" y="24005"/>
                  </a:cubicBezTo>
                  <a:close/>
                </a:path>
              </a:pathLst>
            </a:custGeom>
            <a:solidFill>
              <a:schemeClr val="accent5">
                <a:lumMod val="50000"/>
              </a:schemeClr>
            </a:solidFill>
            <a:ln w="44450" cap="rnd">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27" name="Group 126"/>
            <p:cNvGrpSpPr/>
            <p:nvPr/>
          </p:nvGrpSpPr>
          <p:grpSpPr>
            <a:xfrm>
              <a:off x="6589193" y="2023951"/>
              <a:ext cx="893211" cy="889264"/>
              <a:chOff x="6589193" y="2023951"/>
              <a:chExt cx="893211" cy="889264"/>
            </a:xfrm>
          </p:grpSpPr>
          <p:grpSp>
            <p:nvGrpSpPr>
              <p:cNvPr id="96" name="Group 95"/>
              <p:cNvGrpSpPr/>
              <p:nvPr/>
            </p:nvGrpSpPr>
            <p:grpSpPr>
              <a:xfrm>
                <a:off x="6718907" y="2023951"/>
                <a:ext cx="624990" cy="581350"/>
                <a:chOff x="5671905" y="2509603"/>
                <a:chExt cx="1883554" cy="1752036"/>
              </a:xfrm>
            </p:grpSpPr>
            <p:sp>
              <p:nvSpPr>
                <p:cNvPr id="102" name="Freeform 101"/>
                <p:cNvSpPr>
                  <a:spLocks noChangeAspect="1"/>
                </p:cNvSpPr>
                <p:nvPr/>
              </p:nvSpPr>
              <p:spPr>
                <a:xfrm flipH="1">
                  <a:off x="6598695" y="2509603"/>
                  <a:ext cx="956764" cy="1731602"/>
                </a:xfrm>
                <a:custGeom>
                  <a:avLst/>
                  <a:gdLst>
                    <a:gd name="connsiteX0" fmla="*/ 827727 w 955234"/>
                    <a:gd name="connsiteY0" fmla="*/ 0 h 1728828"/>
                    <a:gd name="connsiteX1" fmla="*/ 955234 w 955234"/>
                    <a:gd name="connsiteY1" fmla="*/ 0 h 1728828"/>
                    <a:gd name="connsiteX2" fmla="*/ 955234 w 955234"/>
                    <a:gd name="connsiteY2" fmla="*/ 1728828 h 1728828"/>
                    <a:gd name="connsiteX3" fmla="*/ 0 w 955234"/>
                    <a:gd name="connsiteY3" fmla="*/ 1728828 h 1728828"/>
                    <a:gd name="connsiteX4" fmla="*/ 95794 w 955234"/>
                    <a:gd name="connsiteY4" fmla="*/ 858389 h 1728828"/>
                    <a:gd name="connsiteX5" fmla="*/ 790809 w 955234"/>
                    <a:gd name="connsiteY5" fmla="*/ 5634 h 172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5234" h="1728828">
                      <a:moveTo>
                        <a:pt x="827727" y="0"/>
                      </a:moveTo>
                      <a:lnTo>
                        <a:pt x="955234" y="0"/>
                      </a:lnTo>
                      <a:lnTo>
                        <a:pt x="955234" y="1728828"/>
                      </a:lnTo>
                      <a:lnTo>
                        <a:pt x="0" y="1728828"/>
                      </a:lnTo>
                      <a:cubicBezTo>
                        <a:pt x="0" y="1438682"/>
                        <a:pt x="95794" y="1148535"/>
                        <a:pt x="95794" y="858389"/>
                      </a:cubicBezTo>
                      <a:cubicBezTo>
                        <a:pt x="95794" y="437750"/>
                        <a:pt x="394165" y="86800"/>
                        <a:pt x="790809" y="5634"/>
                      </a:cubicBezTo>
                      <a:close/>
                    </a:path>
                  </a:pathLst>
                </a:custGeom>
                <a:solidFill>
                  <a:schemeClr val="accent5">
                    <a:lumMod val="75000"/>
                  </a:schemeClr>
                </a:solidFill>
                <a:ln w="4762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 name="Freeform 100"/>
                <p:cNvSpPr/>
                <p:nvPr/>
              </p:nvSpPr>
              <p:spPr>
                <a:xfrm>
                  <a:off x="5671905" y="2532812"/>
                  <a:ext cx="955234" cy="1728827"/>
                </a:xfrm>
                <a:custGeom>
                  <a:avLst/>
                  <a:gdLst>
                    <a:gd name="connsiteX0" fmla="*/ 827727 w 955234"/>
                    <a:gd name="connsiteY0" fmla="*/ 0 h 1728828"/>
                    <a:gd name="connsiteX1" fmla="*/ 955234 w 955234"/>
                    <a:gd name="connsiteY1" fmla="*/ 0 h 1728828"/>
                    <a:gd name="connsiteX2" fmla="*/ 955234 w 955234"/>
                    <a:gd name="connsiteY2" fmla="*/ 1728828 h 1728828"/>
                    <a:gd name="connsiteX3" fmla="*/ 0 w 955234"/>
                    <a:gd name="connsiteY3" fmla="*/ 1728828 h 1728828"/>
                    <a:gd name="connsiteX4" fmla="*/ 95794 w 955234"/>
                    <a:gd name="connsiteY4" fmla="*/ 858389 h 1728828"/>
                    <a:gd name="connsiteX5" fmla="*/ 790809 w 955234"/>
                    <a:gd name="connsiteY5" fmla="*/ 5634 h 1728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5234" h="1728828">
                      <a:moveTo>
                        <a:pt x="827727" y="0"/>
                      </a:moveTo>
                      <a:lnTo>
                        <a:pt x="955234" y="0"/>
                      </a:lnTo>
                      <a:lnTo>
                        <a:pt x="955234" y="1728828"/>
                      </a:lnTo>
                      <a:lnTo>
                        <a:pt x="0" y="1728828"/>
                      </a:lnTo>
                      <a:cubicBezTo>
                        <a:pt x="0" y="1438682"/>
                        <a:pt x="95794" y="1148535"/>
                        <a:pt x="95794" y="858389"/>
                      </a:cubicBezTo>
                      <a:cubicBezTo>
                        <a:pt x="95794" y="437750"/>
                        <a:pt x="394165" y="86800"/>
                        <a:pt x="790809" y="5634"/>
                      </a:cubicBezTo>
                      <a:close/>
                    </a:path>
                  </a:pathLst>
                </a:custGeom>
                <a:solidFill>
                  <a:schemeClr val="accent5"/>
                </a:solidFill>
                <a:ln w="47625" cap="rnd">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97" name="Rectangle 96"/>
              <p:cNvSpPr/>
              <p:nvPr/>
            </p:nvSpPr>
            <p:spPr>
              <a:xfrm>
                <a:off x="6640387" y="2649529"/>
                <a:ext cx="790824" cy="36000"/>
              </a:xfrm>
              <a:prstGeom prst="rect">
                <a:avLst/>
              </a:prstGeom>
              <a:solidFill>
                <a:schemeClr val="accent5">
                  <a:lumMod val="75000"/>
                </a:schemeClr>
              </a:solidFill>
              <a:ln w="41275" cap="rnd">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Rectangle 97"/>
              <p:cNvSpPr/>
              <p:nvPr/>
            </p:nvSpPr>
            <p:spPr>
              <a:xfrm>
                <a:off x="6589193" y="2737506"/>
                <a:ext cx="893211" cy="36000"/>
              </a:xfrm>
              <a:prstGeom prst="rect">
                <a:avLst/>
              </a:prstGeom>
              <a:solidFill>
                <a:schemeClr val="accent5">
                  <a:lumMod val="75000"/>
                </a:schemeClr>
              </a:solidFill>
              <a:ln w="41275" cap="rnd">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reeform 98"/>
              <p:cNvSpPr/>
              <p:nvPr/>
            </p:nvSpPr>
            <p:spPr>
              <a:xfrm>
                <a:off x="6917207" y="2817828"/>
                <a:ext cx="236030" cy="95387"/>
              </a:xfrm>
              <a:custGeom>
                <a:avLst/>
                <a:gdLst>
                  <a:gd name="connsiteX0" fmla="*/ 0 w 891052"/>
                  <a:gd name="connsiteY0" fmla="*/ 0 h 360102"/>
                  <a:gd name="connsiteX1" fmla="*/ 891052 w 891052"/>
                  <a:gd name="connsiteY1" fmla="*/ 0 h 360102"/>
                  <a:gd name="connsiteX2" fmla="*/ 887785 w 891052"/>
                  <a:gd name="connsiteY2" fmla="*/ 18459 h 360102"/>
                  <a:gd name="connsiteX3" fmla="*/ 726027 w 891052"/>
                  <a:gd name="connsiteY3" fmla="*/ 263869 h 360102"/>
                  <a:gd name="connsiteX4" fmla="*/ 169387 w 891052"/>
                  <a:gd name="connsiteY4" fmla="*/ 267364 h 360102"/>
                  <a:gd name="connsiteX5" fmla="*/ 4560 w 891052"/>
                  <a:gd name="connsiteY5" fmla="*/ 24005 h 36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1052" h="360102">
                    <a:moveTo>
                      <a:pt x="0" y="0"/>
                    </a:moveTo>
                    <a:lnTo>
                      <a:pt x="891052" y="0"/>
                    </a:lnTo>
                    <a:lnTo>
                      <a:pt x="887785" y="18459"/>
                    </a:lnTo>
                    <a:cubicBezTo>
                      <a:pt x="862985" y="113394"/>
                      <a:pt x="807715" y="200368"/>
                      <a:pt x="726027" y="263869"/>
                    </a:cubicBezTo>
                    <a:cubicBezTo>
                      <a:pt x="562651" y="390869"/>
                      <a:pt x="334344" y="392302"/>
                      <a:pt x="169387" y="267364"/>
                    </a:cubicBezTo>
                    <a:cubicBezTo>
                      <a:pt x="86908" y="204894"/>
                      <a:pt x="30550" y="118620"/>
                      <a:pt x="4560" y="24005"/>
                    </a:cubicBezTo>
                    <a:close/>
                  </a:path>
                </a:pathLst>
              </a:custGeom>
              <a:solidFill>
                <a:schemeClr val="accent5">
                  <a:lumMod val="50000"/>
                </a:schemeClr>
              </a:solidFill>
              <a:ln w="44450" cap="rnd">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18" name="Group 117"/>
          <p:cNvGrpSpPr>
            <a:grpSpLocks noChangeAspect="1"/>
          </p:cNvGrpSpPr>
          <p:nvPr/>
        </p:nvGrpSpPr>
        <p:grpSpPr>
          <a:xfrm>
            <a:off x="7193620" y="1693596"/>
            <a:ext cx="717945" cy="1116000"/>
            <a:chOff x="2520238" y="2569979"/>
            <a:chExt cx="2455042" cy="3816197"/>
          </a:xfrm>
        </p:grpSpPr>
        <p:sp>
          <p:nvSpPr>
            <p:cNvPr id="119" name="Block Arc 118"/>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chemeClr val="tx1"/>
                </a:solidFill>
              </a:endParaRPr>
            </a:p>
          </p:txBody>
        </p:sp>
        <p:sp>
          <p:nvSpPr>
            <p:cNvPr id="120" name="Block Arc 119"/>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chemeClr val="tx1"/>
                </a:solidFill>
              </a:endParaRPr>
            </a:p>
          </p:txBody>
        </p:sp>
        <p:sp>
          <p:nvSpPr>
            <p:cNvPr id="121" name="Block Arc 120"/>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chemeClr val="tx1"/>
                </a:solidFill>
              </a:endParaRPr>
            </a:p>
          </p:txBody>
        </p:sp>
      </p:grpSp>
      <p:grpSp>
        <p:nvGrpSpPr>
          <p:cNvPr id="122" name="Group 121"/>
          <p:cNvGrpSpPr>
            <a:grpSpLocks noChangeAspect="1"/>
          </p:cNvGrpSpPr>
          <p:nvPr/>
        </p:nvGrpSpPr>
        <p:grpSpPr>
          <a:xfrm flipH="1">
            <a:off x="6160032" y="1722391"/>
            <a:ext cx="717945" cy="1116000"/>
            <a:chOff x="2520238" y="2569979"/>
            <a:chExt cx="2455042" cy="3816197"/>
          </a:xfrm>
        </p:grpSpPr>
        <p:sp>
          <p:nvSpPr>
            <p:cNvPr id="123" name="Block Arc 122"/>
            <p:cNvSpPr/>
            <p:nvPr/>
          </p:nvSpPr>
          <p:spPr>
            <a:xfrm rot="5400000">
              <a:off x="1839660" y="3250557"/>
              <a:ext cx="3816197" cy="2455042"/>
            </a:xfrm>
            <a:prstGeom prst="blockArc">
              <a:avLst>
                <a:gd name="adj1" fmla="val 10800000"/>
                <a:gd name="adj2" fmla="val 21371691"/>
                <a:gd name="adj3" fmla="val 7176"/>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chemeClr val="tx1"/>
                </a:solidFill>
              </a:endParaRPr>
            </a:p>
          </p:txBody>
        </p:sp>
        <p:sp>
          <p:nvSpPr>
            <p:cNvPr id="124" name="Block Arc 123"/>
            <p:cNvSpPr/>
            <p:nvPr/>
          </p:nvSpPr>
          <p:spPr>
            <a:xfrm rot="5400000">
              <a:off x="2432369" y="3677436"/>
              <a:ext cx="2572033" cy="1654648"/>
            </a:xfrm>
            <a:prstGeom prst="blockArc">
              <a:avLst>
                <a:gd name="adj1" fmla="val 11107134"/>
                <a:gd name="adj2" fmla="val 21371691"/>
                <a:gd name="adj3" fmla="val 717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chemeClr val="tx1"/>
                </a:solidFill>
              </a:endParaRPr>
            </a:p>
          </p:txBody>
        </p:sp>
        <p:sp>
          <p:nvSpPr>
            <p:cNvPr id="125" name="Block Arc 124"/>
            <p:cNvSpPr/>
            <p:nvPr/>
          </p:nvSpPr>
          <p:spPr>
            <a:xfrm rot="5400000">
              <a:off x="3218047" y="4106128"/>
              <a:ext cx="1259363" cy="810176"/>
            </a:xfrm>
            <a:prstGeom prst="blockArc">
              <a:avLst>
                <a:gd name="adj1" fmla="val 11157890"/>
                <a:gd name="adj2" fmla="val 21592352"/>
                <a:gd name="adj3" fmla="val 11071"/>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solidFill>
                  <a:schemeClr val="tx1"/>
                </a:solidFill>
              </a:endParaRPr>
            </a:p>
          </p:txBody>
        </p:sp>
      </p:grpSp>
      <p:sp>
        <p:nvSpPr>
          <p:cNvPr id="54" name="Rounded Rectangle 53">
            <a:hlinkClick r:id="" action="ppaction://customshow?id=2"/>
          </p:cNvPr>
          <p:cNvSpPr/>
          <p:nvPr/>
        </p:nvSpPr>
        <p:spPr>
          <a:xfrm>
            <a:off x="1119514" y="3974143"/>
            <a:ext cx="1886547" cy="188654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 name="Rounded Rectangle 54">
            <a:hlinkClick r:id="" action="ppaction://customshow?id=2"/>
          </p:cNvPr>
          <p:cNvSpPr/>
          <p:nvPr/>
        </p:nvSpPr>
        <p:spPr>
          <a:xfrm>
            <a:off x="1114801" y="3955870"/>
            <a:ext cx="1886547" cy="188654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 name="Rounded Rectangle 57">
            <a:hlinkClick r:id="" action="ppaction://customshow?id=1"/>
          </p:cNvPr>
          <p:cNvSpPr/>
          <p:nvPr/>
        </p:nvSpPr>
        <p:spPr>
          <a:xfrm>
            <a:off x="6110798" y="3382912"/>
            <a:ext cx="1883172" cy="31118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Rounded Rectangle 58">
            <a:hlinkClick r:id="" action="ppaction://customshow?id=4"/>
          </p:cNvPr>
          <p:cNvSpPr/>
          <p:nvPr/>
        </p:nvSpPr>
        <p:spPr>
          <a:xfrm>
            <a:off x="6110798" y="5867744"/>
            <a:ext cx="1883172" cy="31118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 name="Rounded Rectangle 60">
            <a:hlinkClick r:id="" action="ppaction://customshow?id=2"/>
          </p:cNvPr>
          <p:cNvSpPr/>
          <p:nvPr/>
        </p:nvSpPr>
        <p:spPr>
          <a:xfrm>
            <a:off x="1099447" y="5920452"/>
            <a:ext cx="1883172" cy="58349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 name="Rounded Rectangle 61">
            <a:hlinkClick r:id="" action="ppaction://customshow?id=1"/>
          </p:cNvPr>
          <p:cNvSpPr/>
          <p:nvPr/>
        </p:nvSpPr>
        <p:spPr>
          <a:xfrm>
            <a:off x="6069453" y="1479756"/>
            <a:ext cx="1886547" cy="188654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1" name="Group 90"/>
          <p:cNvGrpSpPr/>
          <p:nvPr/>
        </p:nvGrpSpPr>
        <p:grpSpPr>
          <a:xfrm>
            <a:off x="6347063" y="4219168"/>
            <a:ext cx="1438880" cy="1412076"/>
            <a:chOff x="6003492" y="3612747"/>
            <a:chExt cx="1438880" cy="1412076"/>
          </a:xfrm>
        </p:grpSpPr>
        <p:sp>
          <p:nvSpPr>
            <p:cNvPr id="92" name="Freeform 91"/>
            <p:cNvSpPr/>
            <p:nvPr/>
          </p:nvSpPr>
          <p:spPr>
            <a:xfrm>
              <a:off x="6051163" y="3612747"/>
              <a:ext cx="1208027" cy="616688"/>
            </a:xfrm>
            <a:custGeom>
              <a:avLst/>
              <a:gdLst>
                <a:gd name="connsiteX0" fmla="*/ 1441175 w 2561851"/>
                <a:gd name="connsiteY0" fmla="*/ 1307804 h 1307804"/>
                <a:gd name="connsiteX1" fmla="*/ 1430542 w 2561851"/>
                <a:gd name="connsiteY1" fmla="*/ 935665 h 1307804"/>
                <a:gd name="connsiteX2" fmla="*/ 1419910 w 2561851"/>
                <a:gd name="connsiteY2" fmla="*/ 914400 h 1307804"/>
                <a:gd name="connsiteX3" fmla="*/ 696896 w 2561851"/>
                <a:gd name="connsiteY3" fmla="*/ 914400 h 1307804"/>
                <a:gd name="connsiteX4" fmla="*/ 611835 w 2561851"/>
                <a:gd name="connsiteY4" fmla="*/ 680483 h 1307804"/>
                <a:gd name="connsiteX5" fmla="*/ 1940905 w 2561851"/>
                <a:gd name="connsiteY5" fmla="*/ 680483 h 1307804"/>
                <a:gd name="connsiteX6" fmla="*/ 2100393 w 2561851"/>
                <a:gd name="connsiteY6" fmla="*/ 414669 h 1307804"/>
                <a:gd name="connsiteX7" fmla="*/ 335389 w 2561851"/>
                <a:gd name="connsiteY7" fmla="*/ 414669 h 1307804"/>
                <a:gd name="connsiteX8" fmla="*/ 175900 w 2561851"/>
                <a:gd name="connsiteY8" fmla="*/ 159488 h 1307804"/>
                <a:gd name="connsiteX9" fmla="*/ 2270514 w 2561851"/>
                <a:gd name="connsiteY9" fmla="*/ 180753 h 1307804"/>
                <a:gd name="connsiteX10" fmla="*/ 2493798 w 2561851"/>
                <a:gd name="connsiteY10" fmla="*/ 0 h 130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1851" h="1307804">
                  <a:moveTo>
                    <a:pt x="1441175" y="1307804"/>
                  </a:moveTo>
                  <a:cubicBezTo>
                    <a:pt x="1437630" y="1154518"/>
                    <a:pt x="1434086" y="1001232"/>
                    <a:pt x="1430542" y="935665"/>
                  </a:cubicBezTo>
                  <a:cubicBezTo>
                    <a:pt x="1426998" y="870098"/>
                    <a:pt x="1542184" y="917944"/>
                    <a:pt x="1419910" y="914400"/>
                  </a:cubicBezTo>
                  <a:cubicBezTo>
                    <a:pt x="1297636" y="910856"/>
                    <a:pt x="831575" y="953386"/>
                    <a:pt x="696896" y="914400"/>
                  </a:cubicBezTo>
                  <a:cubicBezTo>
                    <a:pt x="562217" y="875414"/>
                    <a:pt x="404500" y="719469"/>
                    <a:pt x="611835" y="680483"/>
                  </a:cubicBezTo>
                  <a:cubicBezTo>
                    <a:pt x="819170" y="641497"/>
                    <a:pt x="1692812" y="724785"/>
                    <a:pt x="1940905" y="680483"/>
                  </a:cubicBezTo>
                  <a:cubicBezTo>
                    <a:pt x="2188998" y="636181"/>
                    <a:pt x="2367979" y="458971"/>
                    <a:pt x="2100393" y="414669"/>
                  </a:cubicBezTo>
                  <a:cubicBezTo>
                    <a:pt x="1832807" y="370367"/>
                    <a:pt x="656138" y="457199"/>
                    <a:pt x="335389" y="414669"/>
                  </a:cubicBezTo>
                  <a:cubicBezTo>
                    <a:pt x="14640" y="372139"/>
                    <a:pt x="-146621" y="198474"/>
                    <a:pt x="175900" y="159488"/>
                  </a:cubicBezTo>
                  <a:cubicBezTo>
                    <a:pt x="498421" y="120502"/>
                    <a:pt x="1884198" y="207334"/>
                    <a:pt x="2270514" y="180753"/>
                  </a:cubicBezTo>
                  <a:cubicBezTo>
                    <a:pt x="2656830" y="154172"/>
                    <a:pt x="2575314" y="77086"/>
                    <a:pt x="2493798" y="0"/>
                  </a:cubicBezTo>
                </a:path>
              </a:pathLst>
            </a:custGeom>
            <a:noFill/>
            <a:ln w="28575">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94" name="Group 93"/>
            <p:cNvGrpSpPr/>
            <p:nvPr/>
          </p:nvGrpSpPr>
          <p:grpSpPr>
            <a:xfrm>
              <a:off x="6003492" y="4003646"/>
              <a:ext cx="1438880" cy="1021177"/>
              <a:chOff x="913446" y="4243140"/>
              <a:chExt cx="2995027" cy="2125579"/>
            </a:xfrm>
          </p:grpSpPr>
          <p:sp>
            <p:nvSpPr>
              <p:cNvPr id="95" name="Oval 94"/>
              <p:cNvSpPr/>
              <p:nvPr/>
            </p:nvSpPr>
            <p:spPr>
              <a:xfrm rot="1837132">
                <a:off x="913446" y="4243140"/>
                <a:ext cx="1256632" cy="212557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3" name="Oval 102"/>
              <p:cNvSpPr/>
              <p:nvPr/>
            </p:nvSpPr>
            <p:spPr>
              <a:xfrm rot="19762868" flipV="1">
                <a:off x="2651841" y="4243140"/>
                <a:ext cx="1256632" cy="2125579"/>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4" name="Rectangle 103"/>
              <p:cNvSpPr/>
              <p:nvPr/>
            </p:nvSpPr>
            <p:spPr>
              <a:xfrm>
                <a:off x="1482514" y="4612108"/>
                <a:ext cx="1025163" cy="1204782"/>
              </a:xfrm>
              <a:prstGeom prst="rect">
                <a:avLst/>
              </a:prstGeom>
              <a:solidFill>
                <a:srgbClr val="A6A6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5" name="Rectangle 104"/>
              <p:cNvSpPr/>
              <p:nvPr/>
            </p:nvSpPr>
            <p:spPr>
              <a:xfrm>
                <a:off x="2411428" y="4612108"/>
                <a:ext cx="1022770" cy="1204782"/>
              </a:xfrm>
              <a:prstGeom prst="rect">
                <a:avLst/>
              </a:prstGeom>
              <a:solidFill>
                <a:srgbClr val="7F7F7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06" name="Oval 105"/>
              <p:cNvSpPr/>
              <p:nvPr/>
            </p:nvSpPr>
            <p:spPr>
              <a:xfrm>
                <a:off x="1187092" y="4612108"/>
                <a:ext cx="914400" cy="914400"/>
              </a:xfrm>
              <a:prstGeom prst="ellipse">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7" name="Plus 106"/>
              <p:cNvSpPr/>
              <p:nvPr/>
            </p:nvSpPr>
            <p:spPr>
              <a:xfrm>
                <a:off x="1187092" y="4612108"/>
                <a:ext cx="914400" cy="914400"/>
              </a:xfrm>
              <a:prstGeom prst="mathPlus">
                <a:avLst/>
              </a:prstGeom>
              <a:solidFill>
                <a:schemeClr val="tx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108" name="Group 107"/>
              <p:cNvGrpSpPr/>
              <p:nvPr/>
            </p:nvGrpSpPr>
            <p:grpSpPr>
              <a:xfrm>
                <a:off x="2681432" y="4612108"/>
                <a:ext cx="914400" cy="914400"/>
                <a:chOff x="3017877" y="4612108"/>
                <a:chExt cx="914400" cy="914400"/>
              </a:xfrm>
            </p:grpSpPr>
            <p:sp>
              <p:nvSpPr>
                <p:cNvPr id="109" name="Oval 108"/>
                <p:cNvSpPr/>
                <p:nvPr/>
              </p:nvSpPr>
              <p:spPr>
                <a:xfrm>
                  <a:off x="3017877" y="4612108"/>
                  <a:ext cx="914400" cy="914400"/>
                </a:xfrm>
                <a:prstGeom prst="ellipse">
                  <a:avLst/>
                </a:prstGeom>
                <a:solidFill>
                  <a:schemeClr val="bg2">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0" name="Oval 109"/>
                <p:cNvSpPr/>
                <p:nvPr/>
              </p:nvSpPr>
              <p:spPr>
                <a:xfrm flipV="1">
                  <a:off x="3108783" y="4940969"/>
                  <a:ext cx="240631" cy="240631"/>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1" name="Oval 110"/>
                <p:cNvSpPr/>
                <p:nvPr/>
              </p:nvSpPr>
              <p:spPr>
                <a:xfrm flipV="1">
                  <a:off x="3349414" y="4700338"/>
                  <a:ext cx="240631" cy="24063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2" name="Oval 111"/>
                <p:cNvSpPr/>
                <p:nvPr/>
              </p:nvSpPr>
              <p:spPr>
                <a:xfrm flipV="1">
                  <a:off x="3590045" y="4908885"/>
                  <a:ext cx="240631" cy="240631"/>
                </a:xfrm>
                <a:prstGeom prst="ellips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13" name="Oval 112"/>
                <p:cNvSpPr/>
                <p:nvPr/>
              </p:nvSpPr>
              <p:spPr>
                <a:xfrm flipV="1">
                  <a:off x="3349414" y="5154864"/>
                  <a:ext cx="240631" cy="240631"/>
                </a:xfrm>
                <a:prstGeom prst="ellips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grpSp>
      <p:sp>
        <p:nvSpPr>
          <p:cNvPr id="6" name="Rectangle 5"/>
          <p:cNvSpPr/>
          <p:nvPr/>
        </p:nvSpPr>
        <p:spPr>
          <a:xfrm>
            <a:off x="1" y="6226951"/>
            <a:ext cx="8995144" cy="63104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 name="Rounded Rectangle 78">
            <a:hlinkClick r:id="" action="ppaction://customshow?id=4"/>
          </p:cNvPr>
          <p:cNvSpPr/>
          <p:nvPr/>
        </p:nvSpPr>
        <p:spPr>
          <a:xfrm>
            <a:off x="6112394" y="3974143"/>
            <a:ext cx="1886547" cy="188654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9" name="Group 28"/>
          <p:cNvGrpSpPr/>
          <p:nvPr/>
        </p:nvGrpSpPr>
        <p:grpSpPr>
          <a:xfrm>
            <a:off x="997400" y="3958231"/>
            <a:ext cx="2135611" cy="2545719"/>
            <a:chOff x="997400" y="3958231"/>
            <a:chExt cx="2135611" cy="2545719"/>
          </a:xfrm>
        </p:grpSpPr>
        <p:grpSp>
          <p:nvGrpSpPr>
            <p:cNvPr id="25" name="Group 24"/>
            <p:cNvGrpSpPr/>
            <p:nvPr/>
          </p:nvGrpSpPr>
          <p:grpSpPr>
            <a:xfrm>
              <a:off x="997400" y="3958231"/>
              <a:ext cx="2135611" cy="2545719"/>
              <a:chOff x="997400" y="3958231"/>
              <a:chExt cx="2135611" cy="2545719"/>
            </a:xfrm>
          </p:grpSpPr>
          <p:sp>
            <p:nvSpPr>
              <p:cNvPr id="46" name="TextBox 45">
                <a:hlinkHover r:id="" action="ppaction://noaction" highlightClick="1"/>
              </p:cNvPr>
              <p:cNvSpPr txBox="1"/>
              <p:nvPr/>
            </p:nvSpPr>
            <p:spPr>
              <a:xfrm>
                <a:off x="997400" y="5857619"/>
                <a:ext cx="2135611" cy="646331"/>
              </a:xfrm>
              <a:prstGeom prst="rect">
                <a:avLst/>
              </a:prstGeom>
              <a:noFill/>
            </p:spPr>
            <p:txBody>
              <a:bodyPr wrap="square" rtlCol="0">
                <a:spAutoFit/>
              </a:bodyPr>
              <a:lstStyle/>
              <a:p>
                <a:pPr algn="ctr"/>
                <a:r>
                  <a:rPr lang="en-GB" dirty="0">
                    <a:solidFill>
                      <a:schemeClr val="bg1"/>
                    </a:solidFill>
                    <a:latin typeface="Optima" panose="02000603060000020004" pitchFamily="2" charset="0"/>
                  </a:rPr>
                  <a:t>4. Prevention and Protection</a:t>
                </a:r>
              </a:p>
            </p:txBody>
          </p:sp>
          <p:sp>
            <p:nvSpPr>
              <p:cNvPr id="36" name="Rounded Rectangle 35">
                <a:hlinkClick r:id="" action="ppaction://customshow?id=2"/>
                <a:hlinkHover r:id="" action="ppaction://noaction" highlightClick="1"/>
              </p:cNvPr>
              <p:cNvSpPr/>
              <p:nvPr/>
            </p:nvSpPr>
            <p:spPr>
              <a:xfrm>
                <a:off x="1124043" y="3958231"/>
                <a:ext cx="1882325" cy="1882325"/>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86" name="Group 85"/>
            <p:cNvGrpSpPr/>
            <p:nvPr/>
          </p:nvGrpSpPr>
          <p:grpSpPr>
            <a:xfrm>
              <a:off x="1311172" y="4321202"/>
              <a:ext cx="1508067" cy="979428"/>
              <a:chOff x="157419" y="3465281"/>
              <a:chExt cx="528857" cy="343471"/>
            </a:xfrm>
          </p:grpSpPr>
          <p:sp>
            <p:nvSpPr>
              <p:cNvPr id="87" name="Freeform 34"/>
              <p:cNvSpPr>
                <a:spLocks/>
              </p:cNvSpPr>
              <p:nvPr/>
            </p:nvSpPr>
            <p:spPr bwMode="auto">
              <a:xfrm>
                <a:off x="157419" y="3465281"/>
                <a:ext cx="525424" cy="343471"/>
              </a:xfrm>
              <a:custGeom>
                <a:avLst/>
                <a:gdLst>
                  <a:gd name="T0" fmla="*/ 46 w 566"/>
                  <a:gd name="T1" fmla="*/ 370 h 370"/>
                  <a:gd name="T2" fmla="*/ 277 w 566"/>
                  <a:gd name="T3" fmla="*/ 344 h 370"/>
                  <a:gd name="T4" fmla="*/ 480 w 566"/>
                  <a:gd name="T5" fmla="*/ 351 h 370"/>
                  <a:gd name="T6" fmla="*/ 520 w 566"/>
                  <a:gd name="T7" fmla="*/ 364 h 370"/>
                  <a:gd name="T8" fmla="*/ 536 w 566"/>
                  <a:gd name="T9" fmla="*/ 365 h 370"/>
                  <a:gd name="T10" fmla="*/ 566 w 566"/>
                  <a:gd name="T11" fmla="*/ 316 h 370"/>
                  <a:gd name="T12" fmla="*/ 540 w 566"/>
                  <a:gd name="T13" fmla="*/ 294 h 370"/>
                  <a:gd name="T14" fmla="*/ 531 w 566"/>
                  <a:gd name="T15" fmla="*/ 281 h 370"/>
                  <a:gd name="T16" fmla="*/ 506 w 566"/>
                  <a:gd name="T17" fmla="*/ 187 h 370"/>
                  <a:gd name="T18" fmla="*/ 392 w 566"/>
                  <a:gd name="T19" fmla="*/ 36 h 370"/>
                  <a:gd name="T20" fmla="*/ 330 w 566"/>
                  <a:gd name="T21" fmla="*/ 23 h 370"/>
                  <a:gd name="T22" fmla="*/ 320 w 566"/>
                  <a:gd name="T23" fmla="*/ 20 h 370"/>
                  <a:gd name="T24" fmla="*/ 298 w 566"/>
                  <a:gd name="T25" fmla="*/ 4 h 370"/>
                  <a:gd name="T26" fmla="*/ 288 w 566"/>
                  <a:gd name="T27" fmla="*/ 1 h 370"/>
                  <a:gd name="T28" fmla="*/ 234 w 566"/>
                  <a:gd name="T29" fmla="*/ 0 h 370"/>
                  <a:gd name="T30" fmla="*/ 226 w 566"/>
                  <a:gd name="T31" fmla="*/ 16 h 370"/>
                  <a:gd name="T32" fmla="*/ 212 w 566"/>
                  <a:gd name="T33" fmla="*/ 30 h 370"/>
                  <a:gd name="T34" fmla="*/ 187 w 566"/>
                  <a:gd name="T35" fmla="*/ 36 h 370"/>
                  <a:gd name="T36" fmla="*/ 73 w 566"/>
                  <a:gd name="T37" fmla="*/ 130 h 370"/>
                  <a:gd name="T38" fmla="*/ 16 w 566"/>
                  <a:gd name="T39" fmla="*/ 317 h 370"/>
                  <a:gd name="T40" fmla="*/ 14 w 566"/>
                  <a:gd name="T41" fmla="*/ 320 h 370"/>
                  <a:gd name="T42" fmla="*/ 1 w 566"/>
                  <a:gd name="T43" fmla="*/ 350 h 370"/>
                  <a:gd name="T44" fmla="*/ 19 w 566"/>
                  <a:gd name="T45" fmla="*/ 369 h 370"/>
                  <a:gd name="T46" fmla="*/ 46 w 566"/>
                  <a:gd name="T47" fmla="*/ 370 h 370"/>
                  <a:gd name="T48" fmla="*/ 46 w 566"/>
                  <a:gd name="T49"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6" h="370">
                    <a:moveTo>
                      <a:pt x="46" y="370"/>
                    </a:moveTo>
                    <a:cubicBezTo>
                      <a:pt x="46" y="370"/>
                      <a:pt x="163" y="349"/>
                      <a:pt x="277" y="344"/>
                    </a:cubicBezTo>
                    <a:cubicBezTo>
                      <a:pt x="390" y="338"/>
                      <a:pt x="461" y="346"/>
                      <a:pt x="480" y="351"/>
                    </a:cubicBezTo>
                    <a:cubicBezTo>
                      <a:pt x="495" y="355"/>
                      <a:pt x="498" y="352"/>
                      <a:pt x="520" y="364"/>
                    </a:cubicBezTo>
                    <a:cubicBezTo>
                      <a:pt x="525" y="367"/>
                      <a:pt x="531" y="367"/>
                      <a:pt x="536" y="365"/>
                    </a:cubicBezTo>
                    <a:cubicBezTo>
                      <a:pt x="560" y="353"/>
                      <a:pt x="566" y="326"/>
                      <a:pt x="566" y="316"/>
                    </a:cubicBezTo>
                    <a:cubicBezTo>
                      <a:pt x="566" y="310"/>
                      <a:pt x="550" y="300"/>
                      <a:pt x="540" y="294"/>
                    </a:cubicBezTo>
                    <a:cubicBezTo>
                      <a:pt x="535" y="291"/>
                      <a:pt x="532" y="286"/>
                      <a:pt x="531" y="281"/>
                    </a:cubicBezTo>
                    <a:cubicBezTo>
                      <a:pt x="530" y="269"/>
                      <a:pt x="524" y="244"/>
                      <a:pt x="506" y="187"/>
                    </a:cubicBezTo>
                    <a:cubicBezTo>
                      <a:pt x="477" y="101"/>
                      <a:pt x="414" y="49"/>
                      <a:pt x="392" y="36"/>
                    </a:cubicBezTo>
                    <a:cubicBezTo>
                      <a:pt x="376" y="26"/>
                      <a:pt x="343" y="24"/>
                      <a:pt x="330" y="23"/>
                    </a:cubicBezTo>
                    <a:cubicBezTo>
                      <a:pt x="326" y="23"/>
                      <a:pt x="323" y="22"/>
                      <a:pt x="320" y="20"/>
                    </a:cubicBezTo>
                    <a:cubicBezTo>
                      <a:pt x="298" y="4"/>
                      <a:pt x="298" y="4"/>
                      <a:pt x="298" y="4"/>
                    </a:cubicBezTo>
                    <a:cubicBezTo>
                      <a:pt x="295" y="2"/>
                      <a:pt x="292" y="1"/>
                      <a:pt x="288" y="1"/>
                    </a:cubicBezTo>
                    <a:cubicBezTo>
                      <a:pt x="274" y="1"/>
                      <a:pt x="239" y="0"/>
                      <a:pt x="234" y="0"/>
                    </a:cubicBezTo>
                    <a:cubicBezTo>
                      <a:pt x="230" y="0"/>
                      <a:pt x="227" y="8"/>
                      <a:pt x="226" y="16"/>
                    </a:cubicBezTo>
                    <a:cubicBezTo>
                      <a:pt x="224" y="23"/>
                      <a:pt x="219" y="28"/>
                      <a:pt x="212" y="30"/>
                    </a:cubicBezTo>
                    <a:cubicBezTo>
                      <a:pt x="187" y="36"/>
                      <a:pt x="187" y="36"/>
                      <a:pt x="187" y="36"/>
                    </a:cubicBezTo>
                    <a:cubicBezTo>
                      <a:pt x="151" y="46"/>
                      <a:pt x="97" y="92"/>
                      <a:pt x="73" y="130"/>
                    </a:cubicBezTo>
                    <a:cubicBezTo>
                      <a:pt x="47" y="169"/>
                      <a:pt x="35" y="281"/>
                      <a:pt x="16" y="317"/>
                    </a:cubicBezTo>
                    <a:cubicBezTo>
                      <a:pt x="16" y="318"/>
                      <a:pt x="15" y="319"/>
                      <a:pt x="14" y="320"/>
                    </a:cubicBezTo>
                    <a:cubicBezTo>
                      <a:pt x="5" y="332"/>
                      <a:pt x="2" y="342"/>
                      <a:pt x="1" y="350"/>
                    </a:cubicBezTo>
                    <a:cubicBezTo>
                      <a:pt x="0" y="360"/>
                      <a:pt x="8" y="369"/>
                      <a:pt x="19" y="369"/>
                    </a:cubicBezTo>
                    <a:cubicBezTo>
                      <a:pt x="46" y="370"/>
                      <a:pt x="46" y="370"/>
                      <a:pt x="46" y="370"/>
                    </a:cubicBezTo>
                    <a:cubicBezTo>
                      <a:pt x="46" y="370"/>
                      <a:pt x="46" y="370"/>
                      <a:pt x="46" y="370"/>
                    </a:cubicBezTo>
                    <a:close/>
                  </a:path>
                </a:pathLst>
              </a:custGeom>
              <a:solidFill>
                <a:srgbClr val="E95E47"/>
              </a:solidFill>
              <a:ln>
                <a:noFill/>
              </a:ln>
            </p:spPr>
            <p:txBody>
              <a:bodyPr vert="horz" wrap="square" lIns="91440" tIns="45720" rIns="91440" bIns="45720" numCol="1" anchor="t" anchorCtr="0" compatLnSpc="1">
                <a:prstTxWarp prst="textNoShape">
                  <a:avLst/>
                </a:prstTxWarp>
              </a:bodyPr>
              <a:lstStyle/>
              <a:p>
                <a:endParaRPr lang="de-DE"/>
              </a:p>
            </p:txBody>
          </p:sp>
          <p:sp>
            <p:nvSpPr>
              <p:cNvPr id="88" name="Freeform 87"/>
              <p:cNvSpPr/>
              <p:nvPr/>
            </p:nvSpPr>
            <p:spPr>
              <a:xfrm>
                <a:off x="423564" y="3466284"/>
                <a:ext cx="262712" cy="339271"/>
              </a:xfrm>
              <a:custGeom>
                <a:avLst/>
                <a:gdLst>
                  <a:gd name="connsiteX0" fmla="*/ 0 w 262712"/>
                  <a:gd name="connsiteY0" fmla="*/ 0 h 339271"/>
                  <a:gd name="connsiteX1" fmla="*/ 4642 w 262712"/>
                  <a:gd name="connsiteY1" fmla="*/ 76 h 339271"/>
                  <a:gd name="connsiteX2" fmla="*/ 13925 w 262712"/>
                  <a:gd name="connsiteY2" fmla="*/ 2861 h 339271"/>
                  <a:gd name="connsiteX3" fmla="*/ 34348 w 262712"/>
                  <a:gd name="connsiteY3" fmla="*/ 17714 h 339271"/>
                  <a:gd name="connsiteX4" fmla="*/ 43631 w 262712"/>
                  <a:gd name="connsiteY4" fmla="*/ 20499 h 339271"/>
                  <a:gd name="connsiteX5" fmla="*/ 101186 w 262712"/>
                  <a:gd name="connsiteY5" fmla="*/ 32567 h 339271"/>
                  <a:gd name="connsiteX6" fmla="*/ 207013 w 262712"/>
                  <a:gd name="connsiteY6" fmla="*/ 172740 h 339271"/>
                  <a:gd name="connsiteX7" fmla="*/ 230221 w 262712"/>
                  <a:gd name="connsiteY7" fmla="*/ 260000 h 339271"/>
                  <a:gd name="connsiteX8" fmla="*/ 238576 w 262712"/>
                  <a:gd name="connsiteY8" fmla="*/ 272068 h 339271"/>
                  <a:gd name="connsiteX9" fmla="*/ 262712 w 262712"/>
                  <a:gd name="connsiteY9" fmla="*/ 292491 h 339271"/>
                  <a:gd name="connsiteX10" fmla="*/ 234863 w 262712"/>
                  <a:gd name="connsiteY10" fmla="*/ 337978 h 339271"/>
                  <a:gd name="connsiteX11" fmla="*/ 220010 w 262712"/>
                  <a:gd name="connsiteY11" fmla="*/ 337049 h 339271"/>
                  <a:gd name="connsiteX12" fmla="*/ 182877 w 262712"/>
                  <a:gd name="connsiteY12" fmla="*/ 324981 h 339271"/>
                  <a:gd name="connsiteX13" fmla="*/ 65649 w 262712"/>
                  <a:gd name="connsiteY13" fmla="*/ 316496 h 339271"/>
                  <a:gd name="connsiteX14" fmla="*/ 0 w 262712"/>
                  <a:gd name="connsiteY14" fmla="*/ 318328 h 339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712" h="339271">
                    <a:moveTo>
                      <a:pt x="0" y="0"/>
                    </a:moveTo>
                    <a:lnTo>
                      <a:pt x="4642" y="76"/>
                    </a:lnTo>
                    <a:cubicBezTo>
                      <a:pt x="8355" y="76"/>
                      <a:pt x="11140" y="1005"/>
                      <a:pt x="13925" y="2861"/>
                    </a:cubicBezTo>
                    <a:cubicBezTo>
                      <a:pt x="13925" y="2861"/>
                      <a:pt x="13925" y="2861"/>
                      <a:pt x="34348" y="17714"/>
                    </a:cubicBezTo>
                    <a:cubicBezTo>
                      <a:pt x="37132" y="19571"/>
                      <a:pt x="39917" y="20499"/>
                      <a:pt x="43631" y="20499"/>
                    </a:cubicBezTo>
                    <a:cubicBezTo>
                      <a:pt x="55699" y="21427"/>
                      <a:pt x="86333" y="23284"/>
                      <a:pt x="101186" y="32567"/>
                    </a:cubicBezTo>
                    <a:cubicBezTo>
                      <a:pt x="121609" y="44635"/>
                      <a:pt x="180092" y="92906"/>
                      <a:pt x="207013" y="172740"/>
                    </a:cubicBezTo>
                    <a:cubicBezTo>
                      <a:pt x="223723" y="225653"/>
                      <a:pt x="229293" y="248861"/>
                      <a:pt x="230221" y="260000"/>
                    </a:cubicBezTo>
                    <a:cubicBezTo>
                      <a:pt x="231149" y="264642"/>
                      <a:pt x="233934" y="269283"/>
                      <a:pt x="238576" y="272068"/>
                    </a:cubicBezTo>
                    <a:cubicBezTo>
                      <a:pt x="247859" y="277638"/>
                      <a:pt x="262712" y="286921"/>
                      <a:pt x="262712" y="292491"/>
                    </a:cubicBezTo>
                    <a:cubicBezTo>
                      <a:pt x="262712" y="301774"/>
                      <a:pt x="257142" y="326838"/>
                      <a:pt x="234863" y="337978"/>
                    </a:cubicBezTo>
                    <a:cubicBezTo>
                      <a:pt x="230221" y="339834"/>
                      <a:pt x="224651" y="339834"/>
                      <a:pt x="220010" y="337049"/>
                    </a:cubicBezTo>
                    <a:cubicBezTo>
                      <a:pt x="199587" y="325910"/>
                      <a:pt x="196802" y="328695"/>
                      <a:pt x="182877" y="324981"/>
                    </a:cubicBezTo>
                    <a:cubicBezTo>
                      <a:pt x="169649" y="321500"/>
                      <a:pt x="129267" y="316453"/>
                      <a:pt x="65649" y="316496"/>
                    </a:cubicBezTo>
                    <a:lnTo>
                      <a:pt x="0" y="318328"/>
                    </a:lnTo>
                    <a:close/>
                  </a:path>
                </a:pathLst>
              </a:custGeom>
              <a:solidFill>
                <a:srgbClr val="DD483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 name="Freeform 41"/>
              <p:cNvSpPr>
                <a:spLocks/>
              </p:cNvSpPr>
              <p:nvPr/>
            </p:nvSpPr>
            <p:spPr bwMode="auto">
              <a:xfrm>
                <a:off x="178755" y="3662337"/>
                <a:ext cx="476357" cy="79789"/>
              </a:xfrm>
              <a:custGeom>
                <a:avLst/>
                <a:gdLst>
                  <a:gd name="T0" fmla="*/ 0 w 509"/>
                  <a:gd name="T1" fmla="*/ 87 h 87"/>
                  <a:gd name="T2" fmla="*/ 383 w 509"/>
                  <a:gd name="T3" fmla="*/ 56 h 87"/>
                  <a:gd name="T4" fmla="*/ 509 w 509"/>
                  <a:gd name="T5" fmla="*/ 64 h 87"/>
                  <a:gd name="T6" fmla="*/ 497 w 509"/>
                  <a:gd name="T7" fmla="*/ 3 h 87"/>
                  <a:gd name="T8" fmla="*/ 339 w 509"/>
                  <a:gd name="T9" fmla="*/ 1 h 87"/>
                  <a:gd name="T10" fmla="*/ 15 w 509"/>
                  <a:gd name="T11" fmla="*/ 32 h 87"/>
                  <a:gd name="T12" fmla="*/ 0 w 509"/>
                  <a:gd name="T13" fmla="*/ 87 h 87"/>
                  <a:gd name="connsiteX0" fmla="*/ 0 w 10000"/>
                  <a:gd name="connsiteY0" fmla="*/ 9904 h 9904"/>
                  <a:gd name="connsiteX1" fmla="*/ 7525 w 10000"/>
                  <a:gd name="connsiteY1" fmla="*/ 6341 h 9904"/>
                  <a:gd name="connsiteX2" fmla="*/ 10000 w 10000"/>
                  <a:gd name="connsiteY2" fmla="*/ 7260 h 9904"/>
                  <a:gd name="connsiteX3" fmla="*/ 9802 w 10000"/>
                  <a:gd name="connsiteY3" fmla="*/ 249 h 9904"/>
                  <a:gd name="connsiteX4" fmla="*/ 6660 w 10000"/>
                  <a:gd name="connsiteY4" fmla="*/ 19 h 9904"/>
                  <a:gd name="connsiteX5" fmla="*/ 295 w 10000"/>
                  <a:gd name="connsiteY5" fmla="*/ 3582 h 9904"/>
                  <a:gd name="connsiteX6" fmla="*/ 0 w 10000"/>
                  <a:gd name="connsiteY6" fmla="*/ 9904 h 9904"/>
                  <a:gd name="connsiteX0" fmla="*/ 0 w 10076"/>
                  <a:gd name="connsiteY0" fmla="*/ 10000 h 10000"/>
                  <a:gd name="connsiteX1" fmla="*/ 7525 w 10076"/>
                  <a:gd name="connsiteY1" fmla="*/ 6402 h 10000"/>
                  <a:gd name="connsiteX2" fmla="*/ 10076 w 10076"/>
                  <a:gd name="connsiteY2" fmla="*/ 7555 h 10000"/>
                  <a:gd name="connsiteX3" fmla="*/ 9802 w 10076"/>
                  <a:gd name="connsiteY3" fmla="*/ 251 h 10000"/>
                  <a:gd name="connsiteX4" fmla="*/ 6660 w 10076"/>
                  <a:gd name="connsiteY4" fmla="*/ 19 h 10000"/>
                  <a:gd name="connsiteX5" fmla="*/ 295 w 10076"/>
                  <a:gd name="connsiteY5" fmla="*/ 3617 h 10000"/>
                  <a:gd name="connsiteX6" fmla="*/ 0 w 10076"/>
                  <a:gd name="connsiteY6"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76" h="10000">
                    <a:moveTo>
                      <a:pt x="0" y="10000"/>
                    </a:moveTo>
                    <a:cubicBezTo>
                      <a:pt x="1198" y="8608"/>
                      <a:pt x="5846" y="6810"/>
                      <a:pt x="7525" y="6402"/>
                    </a:cubicBezTo>
                    <a:cubicBezTo>
                      <a:pt x="9204" y="5995"/>
                      <a:pt x="9094" y="6511"/>
                      <a:pt x="10076" y="7555"/>
                    </a:cubicBezTo>
                    <a:cubicBezTo>
                      <a:pt x="10076" y="5582"/>
                      <a:pt x="9861" y="1876"/>
                      <a:pt x="9802" y="251"/>
                    </a:cubicBezTo>
                    <a:cubicBezTo>
                      <a:pt x="9331" y="-97"/>
                      <a:pt x="7328" y="19"/>
                      <a:pt x="6660" y="19"/>
                    </a:cubicBezTo>
                    <a:cubicBezTo>
                      <a:pt x="5972" y="19"/>
                      <a:pt x="1749" y="2224"/>
                      <a:pt x="295" y="3617"/>
                    </a:cubicBezTo>
                    <a:cubicBezTo>
                      <a:pt x="98" y="7330"/>
                      <a:pt x="0" y="10000"/>
                      <a:pt x="0" y="10000"/>
                    </a:cubicBezTo>
                    <a:close/>
                  </a:path>
                </a:pathLst>
              </a:custGeom>
              <a:solidFill>
                <a:schemeClr val="accent4">
                  <a:lumMod val="10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90" name="Freeform 42"/>
              <p:cNvSpPr>
                <a:spLocks/>
              </p:cNvSpPr>
              <p:nvPr/>
            </p:nvSpPr>
            <p:spPr bwMode="auto">
              <a:xfrm>
                <a:off x="404527" y="3635919"/>
                <a:ext cx="115145" cy="101391"/>
              </a:xfrm>
              <a:custGeom>
                <a:avLst/>
                <a:gdLst>
                  <a:gd name="T0" fmla="*/ 120 w 124"/>
                  <a:gd name="T1" fmla="*/ 46 h 109"/>
                  <a:gd name="T2" fmla="*/ 55 w 124"/>
                  <a:gd name="T3" fmla="*/ 4 h 109"/>
                  <a:gd name="T4" fmla="*/ 4 w 124"/>
                  <a:gd name="T5" fmla="*/ 62 h 109"/>
                  <a:gd name="T6" fmla="*/ 69 w 124"/>
                  <a:gd name="T7" fmla="*/ 105 h 109"/>
                  <a:gd name="T8" fmla="*/ 120 w 124"/>
                  <a:gd name="T9" fmla="*/ 46 h 109"/>
                </a:gdLst>
                <a:ahLst/>
                <a:cxnLst>
                  <a:cxn ang="0">
                    <a:pos x="T0" y="T1"/>
                  </a:cxn>
                  <a:cxn ang="0">
                    <a:pos x="T2" y="T3"/>
                  </a:cxn>
                  <a:cxn ang="0">
                    <a:pos x="T4" y="T5"/>
                  </a:cxn>
                  <a:cxn ang="0">
                    <a:pos x="T6" y="T7"/>
                  </a:cxn>
                  <a:cxn ang="0">
                    <a:pos x="T8" y="T9"/>
                  </a:cxn>
                </a:cxnLst>
                <a:rect l="0" t="0" r="r" b="b"/>
                <a:pathLst>
                  <a:path w="124" h="109">
                    <a:moveTo>
                      <a:pt x="120" y="46"/>
                    </a:moveTo>
                    <a:cubicBezTo>
                      <a:pt x="117" y="18"/>
                      <a:pt x="87" y="0"/>
                      <a:pt x="55" y="4"/>
                    </a:cubicBezTo>
                    <a:cubicBezTo>
                      <a:pt x="23" y="9"/>
                      <a:pt x="0" y="35"/>
                      <a:pt x="4" y="62"/>
                    </a:cubicBezTo>
                    <a:cubicBezTo>
                      <a:pt x="8" y="90"/>
                      <a:pt x="37" y="109"/>
                      <a:pt x="69" y="105"/>
                    </a:cubicBezTo>
                    <a:cubicBezTo>
                      <a:pt x="101" y="100"/>
                      <a:pt x="124" y="74"/>
                      <a:pt x="120" y="46"/>
                    </a:cubicBezTo>
                    <a:close/>
                  </a:path>
                </a:pathLst>
              </a:custGeom>
              <a:solidFill>
                <a:schemeClr val="accent4">
                  <a:lumMod val="10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114" name="Freeform 43"/>
              <p:cNvSpPr>
                <a:spLocks/>
              </p:cNvSpPr>
              <p:nvPr/>
            </p:nvSpPr>
            <p:spPr bwMode="auto">
              <a:xfrm>
                <a:off x="421033" y="3653585"/>
                <a:ext cx="80955" cy="71523"/>
              </a:xfrm>
              <a:custGeom>
                <a:avLst/>
                <a:gdLst>
                  <a:gd name="T0" fmla="*/ 84 w 87"/>
                  <a:gd name="T1" fmla="*/ 33 h 77"/>
                  <a:gd name="T2" fmla="*/ 38 w 87"/>
                  <a:gd name="T3" fmla="*/ 3 h 77"/>
                  <a:gd name="T4" fmla="*/ 2 w 87"/>
                  <a:gd name="T5" fmla="*/ 44 h 77"/>
                  <a:gd name="T6" fmla="*/ 48 w 87"/>
                  <a:gd name="T7" fmla="*/ 74 h 77"/>
                  <a:gd name="T8" fmla="*/ 84 w 87"/>
                  <a:gd name="T9" fmla="*/ 33 h 77"/>
                </a:gdLst>
                <a:ahLst/>
                <a:cxnLst>
                  <a:cxn ang="0">
                    <a:pos x="T0" y="T1"/>
                  </a:cxn>
                  <a:cxn ang="0">
                    <a:pos x="T2" y="T3"/>
                  </a:cxn>
                  <a:cxn ang="0">
                    <a:pos x="T4" y="T5"/>
                  </a:cxn>
                  <a:cxn ang="0">
                    <a:pos x="T6" y="T7"/>
                  </a:cxn>
                  <a:cxn ang="0">
                    <a:pos x="T8" y="T9"/>
                  </a:cxn>
                </a:cxnLst>
                <a:rect l="0" t="0" r="r" b="b"/>
                <a:pathLst>
                  <a:path w="87" h="77">
                    <a:moveTo>
                      <a:pt x="84" y="33"/>
                    </a:moveTo>
                    <a:cubicBezTo>
                      <a:pt x="81" y="13"/>
                      <a:pt x="61" y="0"/>
                      <a:pt x="38" y="3"/>
                    </a:cubicBezTo>
                    <a:cubicBezTo>
                      <a:pt x="16" y="6"/>
                      <a:pt x="0" y="25"/>
                      <a:pt x="2" y="44"/>
                    </a:cubicBezTo>
                    <a:cubicBezTo>
                      <a:pt x="5" y="63"/>
                      <a:pt x="26" y="77"/>
                      <a:pt x="48" y="74"/>
                    </a:cubicBezTo>
                    <a:cubicBezTo>
                      <a:pt x="71" y="70"/>
                      <a:pt x="87" y="52"/>
                      <a:pt x="84" y="3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sp>
        <p:nvSpPr>
          <p:cNvPr id="116" name="Rounded Rectangle 115">
            <a:hlinkClick r:id="" action="ppaction://customshow?id=2"/>
          </p:cNvPr>
          <p:cNvSpPr/>
          <p:nvPr/>
        </p:nvSpPr>
        <p:spPr>
          <a:xfrm>
            <a:off x="1119330" y="3932241"/>
            <a:ext cx="1928449" cy="192844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 name="Group 12"/>
          <p:cNvGrpSpPr/>
          <p:nvPr/>
        </p:nvGrpSpPr>
        <p:grpSpPr>
          <a:xfrm>
            <a:off x="3343982" y="3974143"/>
            <a:ext cx="2410775" cy="2533502"/>
            <a:chOff x="3343982" y="3974143"/>
            <a:chExt cx="2410775" cy="2533502"/>
          </a:xfrm>
        </p:grpSpPr>
        <p:sp>
          <p:nvSpPr>
            <p:cNvPr id="45" name="TextBox 44">
              <a:hlinkHover r:id="" action="ppaction://noaction" highlightClick="1"/>
            </p:cNvPr>
            <p:cNvSpPr txBox="1"/>
            <p:nvPr/>
          </p:nvSpPr>
          <p:spPr>
            <a:xfrm>
              <a:off x="3343982" y="5861313"/>
              <a:ext cx="2410775" cy="646332"/>
            </a:xfrm>
            <a:prstGeom prst="rect">
              <a:avLst/>
            </a:prstGeom>
            <a:noFill/>
          </p:spPr>
          <p:txBody>
            <a:bodyPr wrap="square" rtlCol="0">
              <a:spAutoFit/>
            </a:bodyPr>
            <a:lstStyle/>
            <a:p>
              <a:pPr algn="ctr"/>
              <a:r>
                <a:rPr lang="en-GB" dirty="0">
                  <a:solidFill>
                    <a:schemeClr val="bg1"/>
                  </a:solidFill>
                  <a:latin typeface="Optima" panose="02000603060000020004" pitchFamily="2" charset="0"/>
                </a:rPr>
                <a:t>5. Further Information</a:t>
              </a:r>
            </a:p>
          </p:txBody>
        </p:sp>
        <p:sp>
          <p:nvSpPr>
            <p:cNvPr id="115" name="Rounded Rectangle 114">
              <a:hlinkClick r:id="" action="ppaction://customshow?id=3"/>
            </p:cNvPr>
            <p:cNvSpPr/>
            <p:nvPr/>
          </p:nvSpPr>
          <p:spPr>
            <a:xfrm>
              <a:off x="3603930" y="3974143"/>
              <a:ext cx="1886547" cy="188654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60" name="Rounded Rectangle 59">
            <a:hlinkClick r:id="" action="ppaction://customshow?id=3"/>
          </p:cNvPr>
          <p:cNvSpPr/>
          <p:nvPr/>
        </p:nvSpPr>
        <p:spPr>
          <a:xfrm>
            <a:off x="3634029" y="5866860"/>
            <a:ext cx="1883172" cy="62294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17" name="Group 116"/>
          <p:cNvGrpSpPr/>
          <p:nvPr/>
        </p:nvGrpSpPr>
        <p:grpSpPr>
          <a:xfrm>
            <a:off x="997400" y="1489899"/>
            <a:ext cx="2121352" cy="2228700"/>
            <a:chOff x="997400" y="1489899"/>
            <a:chExt cx="2121352" cy="2228700"/>
          </a:xfrm>
        </p:grpSpPr>
        <p:sp>
          <p:nvSpPr>
            <p:cNvPr id="126" name="TextBox 125">
              <a:hlinkHover r:id="" action="ppaction://noaction" highlightClick="1"/>
            </p:cNvPr>
            <p:cNvSpPr txBox="1"/>
            <p:nvPr/>
          </p:nvSpPr>
          <p:spPr>
            <a:xfrm>
              <a:off x="997400" y="3349267"/>
              <a:ext cx="2121352" cy="369332"/>
            </a:xfrm>
            <a:prstGeom prst="rect">
              <a:avLst/>
            </a:prstGeom>
            <a:noFill/>
          </p:spPr>
          <p:txBody>
            <a:bodyPr wrap="square" rtlCol="0">
              <a:spAutoFit/>
            </a:bodyPr>
            <a:lstStyle/>
            <a:p>
              <a:pPr algn="ctr"/>
              <a:r>
                <a:rPr lang="en-GB" dirty="0">
                  <a:solidFill>
                    <a:schemeClr val="bg1"/>
                  </a:solidFill>
                  <a:latin typeface="Optima" panose="02000603060000020004" pitchFamily="2" charset="0"/>
                </a:rPr>
                <a:t>1. Basics</a:t>
              </a:r>
            </a:p>
          </p:txBody>
        </p:sp>
        <p:sp>
          <p:nvSpPr>
            <p:cNvPr id="128" name="Rounded Rectangle 127">
              <a:hlinkHover r:id="" action="ppaction://noaction" highlightClick="1"/>
            </p:cNvPr>
            <p:cNvSpPr/>
            <p:nvPr/>
          </p:nvSpPr>
          <p:spPr>
            <a:xfrm>
              <a:off x="1123197" y="1489899"/>
              <a:ext cx="1869757" cy="1869757"/>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pic>
          <p:nvPicPr>
            <p:cNvPr id="129" name="Picture 128"/>
            <p:cNvPicPr>
              <a:picLocks noChangeAspect="1"/>
            </p:cNvPicPr>
            <p:nvPr/>
          </p:nvPicPr>
          <p:blipFill rotWithShape="1">
            <a:blip r:embed="rId4">
              <a:clrChange>
                <a:clrFrom>
                  <a:srgbClr val="FEFEFE"/>
                </a:clrFrom>
                <a:clrTo>
                  <a:srgbClr val="FEFEFE">
                    <a:alpha val="0"/>
                  </a:srgbClr>
                </a:clrTo>
              </a:clrChange>
              <a:extLst>
                <a:ext uri="{28A0092B-C50C-407E-A947-70E740481C1C}">
                  <a14:useLocalDpi xmlns:a14="http://schemas.microsoft.com/office/drawing/2010/main" val="0"/>
                </a:ext>
              </a:extLst>
            </a:blip>
            <a:srcRect l="17585" t="11703" r="13575" b="10655"/>
            <a:stretch/>
          </p:blipFill>
          <p:spPr>
            <a:xfrm>
              <a:off x="1299793" y="1582242"/>
              <a:ext cx="1516564" cy="1685070"/>
            </a:xfrm>
            <a:prstGeom prst="rect">
              <a:avLst/>
            </a:prstGeom>
            <a:ln>
              <a:noFill/>
            </a:ln>
          </p:spPr>
        </p:pic>
      </p:grpSp>
      <p:grpSp>
        <p:nvGrpSpPr>
          <p:cNvPr id="130" name="Group 129"/>
          <p:cNvGrpSpPr/>
          <p:nvPr/>
        </p:nvGrpSpPr>
        <p:grpSpPr>
          <a:xfrm>
            <a:off x="3497754" y="1496366"/>
            <a:ext cx="2152976" cy="2255879"/>
            <a:chOff x="3497754" y="1496366"/>
            <a:chExt cx="2152976" cy="2255879"/>
          </a:xfrm>
        </p:grpSpPr>
        <p:sp>
          <p:nvSpPr>
            <p:cNvPr id="131" name="Rounded Rectangle 130">
              <a:hlinkClick r:id="" action="ppaction://customshow?id=9"/>
              <a:hlinkHover r:id="" action="ppaction://noaction" highlightClick="1"/>
            </p:cNvPr>
            <p:cNvSpPr>
              <a:spLocks noChangeAspect="1"/>
            </p:cNvSpPr>
            <p:nvPr/>
          </p:nvSpPr>
          <p:spPr>
            <a:xfrm>
              <a:off x="3645490" y="1496366"/>
              <a:ext cx="1872003" cy="1871999"/>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32" name="TextBox 131">
              <a:hlinkHover r:id="" action="ppaction://noaction" highlightClick="1"/>
            </p:cNvPr>
            <p:cNvSpPr txBox="1"/>
            <p:nvPr/>
          </p:nvSpPr>
          <p:spPr>
            <a:xfrm>
              <a:off x="3497754" y="3382913"/>
              <a:ext cx="2152976" cy="369332"/>
            </a:xfrm>
            <a:prstGeom prst="rect">
              <a:avLst/>
            </a:prstGeom>
            <a:noFill/>
          </p:spPr>
          <p:txBody>
            <a:bodyPr wrap="square" rtlCol="0">
              <a:spAutoFit/>
            </a:bodyPr>
            <a:lstStyle/>
            <a:p>
              <a:pPr algn="ctr"/>
              <a:r>
                <a:rPr lang="en-GB" dirty="0">
                  <a:solidFill>
                    <a:schemeClr val="bg1"/>
                  </a:solidFill>
                  <a:latin typeface="Optima" panose="02000603060000020004" pitchFamily="2" charset="0"/>
                </a:rPr>
                <a:t>2. Hazards</a:t>
              </a:r>
            </a:p>
          </p:txBody>
        </p:sp>
        <p:pic>
          <p:nvPicPr>
            <p:cNvPr id="133" name="Picture 13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40584" y="1694497"/>
              <a:ext cx="467317" cy="1475737"/>
            </a:xfrm>
            <a:prstGeom prst="rect">
              <a:avLst/>
            </a:prstGeom>
          </p:spPr>
        </p:pic>
      </p:grpSp>
      <p:sp>
        <p:nvSpPr>
          <p:cNvPr id="134" name="Rounded Rectangle 133">
            <a:hlinkClick r:id="" action="ppaction://customshow?id=0"/>
          </p:cNvPr>
          <p:cNvSpPr/>
          <p:nvPr/>
        </p:nvSpPr>
        <p:spPr>
          <a:xfrm>
            <a:off x="1123197" y="3382912"/>
            <a:ext cx="1883172" cy="31118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 name="Rounded Rectangle 134">
            <a:hlinkClick r:id="" action="ppaction://customshow?id=9"/>
          </p:cNvPr>
          <p:cNvSpPr/>
          <p:nvPr/>
        </p:nvSpPr>
        <p:spPr>
          <a:xfrm>
            <a:off x="3639905" y="3382912"/>
            <a:ext cx="1883172" cy="31118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6" name="Rounded Rectangle 135">
            <a:hlinkClick r:id="" action="ppaction://customshow?id=9"/>
          </p:cNvPr>
          <p:cNvSpPr/>
          <p:nvPr/>
        </p:nvSpPr>
        <p:spPr>
          <a:xfrm>
            <a:off x="3611491" y="1472596"/>
            <a:ext cx="1886547" cy="188654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 name="Rounded Rectangle 136">
            <a:hlinkClick r:id="rId6" action="ppaction://hlinksldjump"/>
          </p:cNvPr>
          <p:cNvSpPr/>
          <p:nvPr/>
        </p:nvSpPr>
        <p:spPr>
          <a:xfrm>
            <a:off x="1096072" y="1472596"/>
            <a:ext cx="1886547" cy="1886547"/>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 name="Text Placeholder 1">
            <a:extLst>
              <a:ext uri="{FF2B5EF4-FFF2-40B4-BE49-F238E27FC236}">
                <a16:creationId xmlns:a16="http://schemas.microsoft.com/office/drawing/2014/main" id="{9CFC22FF-8292-47F4-9DE6-9B8D630A75D5}"/>
              </a:ext>
            </a:extLst>
          </p:cNvPr>
          <p:cNvSpPr txBox="1">
            <a:spLocks/>
          </p:cNvSpPr>
          <p:nvPr/>
        </p:nvSpPr>
        <p:spPr>
          <a:xfrm>
            <a:off x="468313" y="692696"/>
            <a:ext cx="6008688" cy="369332"/>
          </a:xfrm>
          <a:prstGeom prst="rect">
            <a:avLst/>
          </a:prstGeom>
        </p:spPr>
        <p:txBody>
          <a:bodyPr vert="horz" wrap="square" lIns="0" tIns="0" rIns="0" bIns="0" rtlCol="0">
            <a:spAutoFit/>
          </a:bodyPr>
          <a:lstStyle>
            <a:lvl1pPr marL="0" indent="0" algn="l" defTabSz="685800" rtl="0" eaLnBrk="1" latinLnBrk="0" hangingPunct="1">
              <a:spcBef>
                <a:spcPct val="20000"/>
              </a:spcBef>
              <a:buFont typeface="Arial" panose="020B0604020202020204" pitchFamily="34" charset="0"/>
              <a:buNone/>
              <a:defRPr sz="2400" i="1" kern="1200">
                <a:solidFill>
                  <a:schemeClr val="bg1"/>
                </a:solidFill>
                <a:latin typeface="+mn-lt"/>
                <a:ea typeface="+mn-ea"/>
                <a:cs typeface="+mn-cs"/>
              </a:defRPr>
            </a:lvl1pPr>
            <a:lvl2pPr marL="557213" indent="-214313" algn="l" defTabSz="685800" rtl="0" eaLnBrk="1" latinLnBrk="0" hangingPunct="1">
              <a:spcBef>
                <a:spcPct val="20000"/>
              </a:spcBef>
              <a:buFont typeface="Arial" panose="020B0604020202020204" pitchFamily="34" charset="0"/>
              <a:buChar char="•"/>
              <a:defRPr sz="1050" kern="1200">
                <a:solidFill>
                  <a:schemeClr val="bg1"/>
                </a:solidFill>
                <a:latin typeface="+mn-lt"/>
                <a:ea typeface="+mn-ea"/>
                <a:cs typeface="+mn-cs"/>
              </a:defRPr>
            </a:lvl2pPr>
            <a:lvl3pPr marL="857250" indent="-171450" algn="l" defTabSz="685800" rtl="0" eaLnBrk="1" latinLnBrk="0" hangingPunct="1">
              <a:spcBef>
                <a:spcPct val="20000"/>
              </a:spcBef>
              <a:buFont typeface="Arial" panose="020B0604020202020204" pitchFamily="34" charset="0"/>
              <a:buChar char="–"/>
              <a:defRPr sz="1050" kern="1200">
                <a:solidFill>
                  <a:schemeClr val="bg2"/>
                </a:solidFill>
                <a:latin typeface="+mn-lt"/>
                <a:ea typeface="+mn-ea"/>
                <a:cs typeface="+mn-cs"/>
              </a:defRPr>
            </a:lvl3pPr>
            <a:lvl4pPr marL="12001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4pPr>
            <a:lvl5pPr marL="1543050" indent="-171450" algn="l" defTabSz="685800" rtl="0" eaLnBrk="1" latinLnBrk="0" hangingPunct="1">
              <a:spcBef>
                <a:spcPct val="20000"/>
              </a:spcBef>
              <a:buFont typeface="Arial" panose="020B0604020202020204" pitchFamily="34" charset="0"/>
              <a:buChar char="–"/>
              <a:defRPr sz="900" kern="1200">
                <a:solidFill>
                  <a:schemeClr val="bg2"/>
                </a:solidFill>
                <a:latin typeface="+mn-lt"/>
                <a:ea typeface="+mn-ea"/>
                <a:cs typeface="+mn-cs"/>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r>
              <a:rPr lang="en-GB" i="0" dirty="0"/>
              <a:t>Course chapters</a:t>
            </a:r>
          </a:p>
        </p:txBody>
      </p:sp>
      <p:pic>
        <p:nvPicPr>
          <p:cNvPr id="138" name="Grafik 137">
            <a:extLst>
              <a:ext uri="{FF2B5EF4-FFF2-40B4-BE49-F238E27FC236}">
                <a16:creationId xmlns:a16="http://schemas.microsoft.com/office/drawing/2014/main" id="{BE1E8229-4517-45F4-A1C0-3B60F7E04C26}"/>
              </a:ext>
            </a:extLst>
          </p:cNvPr>
          <p:cNvPicPr>
            <a:picLocks noChangeAspect="1"/>
          </p:cNvPicPr>
          <p:nvPr/>
        </p:nvPicPr>
        <p:blipFill>
          <a:blip r:embed="rId7"/>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86792693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68000" y="299357"/>
            <a:ext cx="7488000" cy="430887"/>
          </a:xfrm>
        </p:spPr>
        <p:txBody>
          <a:bodyPr/>
          <a:lstStyle/>
          <a:p>
            <a:r>
              <a:rPr lang="fr-CH"/>
              <a:t>Game</a:t>
            </a:r>
            <a:endParaRPr lang="en-GB" dirty="0"/>
          </a:p>
        </p:txBody>
      </p:sp>
      <p:grpSp>
        <p:nvGrpSpPr>
          <p:cNvPr id="52" name="Group 51"/>
          <p:cNvGrpSpPr/>
          <p:nvPr/>
        </p:nvGrpSpPr>
        <p:grpSpPr>
          <a:xfrm>
            <a:off x="1202260" y="1504976"/>
            <a:ext cx="1989137" cy="4377070"/>
            <a:chOff x="1202260" y="1633311"/>
            <a:chExt cx="1989137" cy="4377070"/>
          </a:xfrm>
        </p:grpSpPr>
        <p:sp>
          <p:nvSpPr>
            <p:cNvPr id="53" name="Rectangle 52"/>
            <p:cNvSpPr/>
            <p:nvPr/>
          </p:nvSpPr>
          <p:spPr>
            <a:xfrm>
              <a:off x="1202260" y="1633311"/>
              <a:ext cx="1989137" cy="43770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 name="Rounded Rectangle 53"/>
            <p:cNvSpPr/>
            <p:nvPr/>
          </p:nvSpPr>
          <p:spPr>
            <a:xfrm>
              <a:off x="1370061" y="1791768"/>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 name="Oval 54"/>
            <p:cNvSpPr/>
            <p:nvPr/>
          </p:nvSpPr>
          <p:spPr>
            <a:xfrm>
              <a:off x="2863907"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ounded Rectangle 55"/>
            <p:cNvSpPr/>
            <p:nvPr/>
          </p:nvSpPr>
          <p:spPr>
            <a:xfrm>
              <a:off x="1370061" y="3961087"/>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 name="Group 56"/>
          <p:cNvGrpSpPr/>
          <p:nvPr/>
        </p:nvGrpSpPr>
        <p:grpSpPr>
          <a:xfrm>
            <a:off x="3603093" y="1504976"/>
            <a:ext cx="1989137" cy="4377070"/>
            <a:chOff x="3603093" y="1666616"/>
            <a:chExt cx="1989137" cy="4377070"/>
          </a:xfrm>
        </p:grpSpPr>
        <p:sp>
          <p:nvSpPr>
            <p:cNvPr id="58" name="Rectangle 57"/>
            <p:cNvSpPr/>
            <p:nvPr/>
          </p:nvSpPr>
          <p:spPr>
            <a:xfrm>
              <a:off x="3603093" y="1666616"/>
              <a:ext cx="1989137" cy="43770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Oval 58"/>
            <p:cNvSpPr/>
            <p:nvPr/>
          </p:nvSpPr>
          <p:spPr>
            <a:xfrm>
              <a:off x="5264740"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ounded Rectangle 59"/>
            <p:cNvSpPr/>
            <p:nvPr/>
          </p:nvSpPr>
          <p:spPr>
            <a:xfrm>
              <a:off x="3780936" y="1791768"/>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ounded Rectangle 60"/>
            <p:cNvSpPr/>
            <p:nvPr/>
          </p:nvSpPr>
          <p:spPr>
            <a:xfrm>
              <a:off x="3768398" y="3961087"/>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 name="Group 61"/>
          <p:cNvGrpSpPr/>
          <p:nvPr/>
        </p:nvGrpSpPr>
        <p:grpSpPr>
          <a:xfrm>
            <a:off x="6003926" y="1504976"/>
            <a:ext cx="1989137" cy="4377070"/>
            <a:chOff x="6003926" y="1666616"/>
            <a:chExt cx="1989137" cy="4377070"/>
          </a:xfrm>
        </p:grpSpPr>
        <p:sp>
          <p:nvSpPr>
            <p:cNvPr id="63" name="Rectangle 62"/>
            <p:cNvSpPr/>
            <p:nvPr/>
          </p:nvSpPr>
          <p:spPr>
            <a:xfrm>
              <a:off x="6003926" y="1666616"/>
              <a:ext cx="1989137" cy="43770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Oval 63"/>
            <p:cNvSpPr/>
            <p:nvPr/>
          </p:nvSpPr>
          <p:spPr>
            <a:xfrm>
              <a:off x="7665573"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ounded Rectangle 64"/>
            <p:cNvSpPr/>
            <p:nvPr/>
          </p:nvSpPr>
          <p:spPr>
            <a:xfrm>
              <a:off x="6120517" y="1791768"/>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 name="Rounded Rectangle 65"/>
            <p:cNvSpPr/>
            <p:nvPr/>
          </p:nvSpPr>
          <p:spPr>
            <a:xfrm>
              <a:off x="6116140" y="3961087"/>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 name="TextBox 50"/>
          <p:cNvSpPr txBox="1"/>
          <p:nvPr/>
        </p:nvSpPr>
        <p:spPr>
          <a:xfrm>
            <a:off x="2005200" y="1266706"/>
            <a:ext cx="5133600" cy="3126105"/>
          </a:xfrm>
          <a:prstGeom prst="roundRect">
            <a:avLst>
              <a:gd name="adj" fmla="val 9594"/>
            </a:avLst>
          </a:prstGeom>
          <a:solidFill>
            <a:schemeClr val="bg1">
              <a:alpha val="92000"/>
            </a:schemeClr>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t>Each of the three doors will take you to a different scenario, where you will have to make decisions and answer questions. This is not the final test, but it’s good training for it.  </a:t>
            </a:r>
          </a:p>
          <a:p>
            <a:pPr algn="ctr"/>
            <a:endParaRPr lang="en-GB" b="1" dirty="0"/>
          </a:p>
          <a:p>
            <a:pPr algn="ctr"/>
            <a:r>
              <a:rPr lang="en-GB" b="1" dirty="0"/>
              <a:t>You can go through as many of the doors as you like, it’s up to you.</a:t>
            </a:r>
          </a:p>
          <a:p>
            <a:pPr algn="ctr"/>
            <a:endParaRPr lang="fr-CH" b="1" dirty="0"/>
          </a:p>
          <a:p>
            <a:pPr algn="ctr"/>
            <a:r>
              <a:rPr lang="fr-CH" sz="2400" b="1" dirty="0"/>
              <a:t>Have fun!</a:t>
            </a:r>
            <a:endParaRPr lang="en-GB" sz="2400" dirty="0"/>
          </a:p>
        </p:txBody>
      </p:sp>
      <p:sp>
        <p:nvSpPr>
          <p:cNvPr id="21" name="Rounded Rectangle 20">
            <a:hlinkClick r:id="rId4"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2" name="Group 21"/>
          <p:cNvGrpSpPr/>
          <p:nvPr/>
        </p:nvGrpSpPr>
        <p:grpSpPr>
          <a:xfrm>
            <a:off x="7678516" y="6413929"/>
            <a:ext cx="550908" cy="255374"/>
            <a:chOff x="5734039" y="2822914"/>
            <a:chExt cx="550908" cy="255374"/>
          </a:xfrm>
        </p:grpSpPr>
        <p:grpSp>
          <p:nvGrpSpPr>
            <p:cNvPr id="23" name="Group 22"/>
            <p:cNvGrpSpPr/>
            <p:nvPr/>
          </p:nvGrpSpPr>
          <p:grpSpPr>
            <a:xfrm>
              <a:off x="5742832" y="2822914"/>
              <a:ext cx="486897" cy="255374"/>
              <a:chOff x="7694093" y="1499285"/>
              <a:chExt cx="486897" cy="255374"/>
            </a:xfrm>
          </p:grpSpPr>
          <p:sp>
            <p:nvSpPr>
              <p:cNvPr id="26" name="Rounded Rectangle 2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Flowchart: Extract 2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Freeform 2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 name="TextBox 24"/>
            <p:cNvSpPr txBox="1"/>
            <p:nvPr/>
          </p:nvSpPr>
          <p:spPr>
            <a:xfrm>
              <a:off x="5734039"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29" name="Rounded Rectangle 28">
            <a:hlinkClick r:id="rId5" action="ppaction://hlinksldjump"/>
            <a:hlinkHover r:id="" action="ppaction://noaction" highlightClick="1"/>
          </p:cNvPr>
          <p:cNvSpPr/>
          <p:nvPr/>
        </p:nvSpPr>
        <p:spPr>
          <a:xfrm flipH="1">
            <a:off x="7673037" y="6367210"/>
            <a:ext cx="516096" cy="338389"/>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0" name="Grafik 29">
            <a:extLst>
              <a:ext uri="{FF2B5EF4-FFF2-40B4-BE49-F238E27FC236}">
                <a16:creationId xmlns:a16="http://schemas.microsoft.com/office/drawing/2014/main" id="{8181A502-2127-4C0D-89D1-C705F5106985}"/>
              </a:ext>
            </a:extLst>
          </p:cNvPr>
          <p:cNvPicPr>
            <a:picLocks noChangeAspect="1"/>
          </p:cNvPicPr>
          <p:nvPr/>
        </p:nvPicPr>
        <p:blipFill>
          <a:blip r:embed="rId6"/>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604566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50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4294967295"/>
          </p:nvPr>
        </p:nvSpPr>
        <p:spPr>
          <a:xfrm>
            <a:off x="468313" y="692696"/>
            <a:ext cx="7488065" cy="369332"/>
          </a:xfrm>
        </p:spPr>
        <p:txBody>
          <a:bodyPr>
            <a:normAutofit fontScale="92500" lnSpcReduction="20000"/>
          </a:bodyPr>
          <a:lstStyle/>
          <a:p>
            <a:r>
              <a:rPr lang="en-GB" dirty="0"/>
              <a:t>Choose one of the doors by clicking on a key</a:t>
            </a:r>
          </a:p>
        </p:txBody>
      </p:sp>
      <p:sp>
        <p:nvSpPr>
          <p:cNvPr id="4" name="Title 3"/>
          <p:cNvSpPr>
            <a:spLocks noGrp="1"/>
          </p:cNvSpPr>
          <p:nvPr>
            <p:ph type="title"/>
          </p:nvPr>
        </p:nvSpPr>
        <p:spPr>
          <a:xfrm>
            <a:off x="468000" y="299357"/>
            <a:ext cx="7488000" cy="430887"/>
          </a:xfrm>
        </p:spPr>
        <p:txBody>
          <a:bodyPr/>
          <a:lstStyle/>
          <a:p>
            <a:r>
              <a:rPr lang="fr-CH" dirty="0"/>
              <a:t>Game</a:t>
            </a:r>
            <a:endParaRPr lang="en-GB" dirty="0"/>
          </a:p>
        </p:txBody>
      </p:sp>
      <p:grpSp>
        <p:nvGrpSpPr>
          <p:cNvPr id="9" name="Group 8"/>
          <p:cNvGrpSpPr/>
          <p:nvPr/>
        </p:nvGrpSpPr>
        <p:grpSpPr>
          <a:xfrm>
            <a:off x="1202260" y="1504976"/>
            <a:ext cx="1989137" cy="4377070"/>
            <a:chOff x="1202260" y="1633311"/>
            <a:chExt cx="1989137" cy="4377070"/>
          </a:xfrm>
        </p:grpSpPr>
        <p:sp>
          <p:nvSpPr>
            <p:cNvPr id="108" name="Rectangle 107"/>
            <p:cNvSpPr/>
            <p:nvPr/>
          </p:nvSpPr>
          <p:spPr>
            <a:xfrm>
              <a:off x="1202260" y="1633311"/>
              <a:ext cx="1989137" cy="43770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Rounded Rectangle 108"/>
            <p:cNvSpPr/>
            <p:nvPr/>
          </p:nvSpPr>
          <p:spPr>
            <a:xfrm>
              <a:off x="1370061" y="1791768"/>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Oval 110"/>
            <p:cNvSpPr/>
            <p:nvPr/>
          </p:nvSpPr>
          <p:spPr>
            <a:xfrm>
              <a:off x="2863907"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Rounded Rectangle 217"/>
            <p:cNvSpPr/>
            <p:nvPr/>
          </p:nvSpPr>
          <p:spPr>
            <a:xfrm>
              <a:off x="1370061" y="3961087"/>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 name="Group 9"/>
          <p:cNvGrpSpPr/>
          <p:nvPr/>
        </p:nvGrpSpPr>
        <p:grpSpPr>
          <a:xfrm>
            <a:off x="3603093" y="1504976"/>
            <a:ext cx="1989137" cy="4377070"/>
            <a:chOff x="3603093" y="1666616"/>
            <a:chExt cx="1989137" cy="4377070"/>
          </a:xfrm>
        </p:grpSpPr>
        <p:sp>
          <p:nvSpPr>
            <p:cNvPr id="119" name="Rectangle 118"/>
            <p:cNvSpPr/>
            <p:nvPr/>
          </p:nvSpPr>
          <p:spPr>
            <a:xfrm>
              <a:off x="3603093" y="1666616"/>
              <a:ext cx="1989137" cy="43770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Oval 121"/>
            <p:cNvSpPr/>
            <p:nvPr/>
          </p:nvSpPr>
          <p:spPr>
            <a:xfrm>
              <a:off x="5264740"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Rounded Rectangle 215"/>
            <p:cNvSpPr/>
            <p:nvPr/>
          </p:nvSpPr>
          <p:spPr>
            <a:xfrm>
              <a:off x="3780936" y="1791768"/>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9" name="Rounded Rectangle 218"/>
            <p:cNvSpPr/>
            <p:nvPr/>
          </p:nvSpPr>
          <p:spPr>
            <a:xfrm>
              <a:off x="3768398" y="3961087"/>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1" name="Group 10"/>
          <p:cNvGrpSpPr/>
          <p:nvPr/>
        </p:nvGrpSpPr>
        <p:grpSpPr>
          <a:xfrm>
            <a:off x="6003926" y="1504976"/>
            <a:ext cx="1989137" cy="4377070"/>
            <a:chOff x="6003926" y="1666616"/>
            <a:chExt cx="1989137" cy="4377070"/>
          </a:xfrm>
        </p:grpSpPr>
        <p:sp>
          <p:nvSpPr>
            <p:cNvPr id="135" name="Rectangle 134"/>
            <p:cNvSpPr/>
            <p:nvPr/>
          </p:nvSpPr>
          <p:spPr>
            <a:xfrm>
              <a:off x="6003926" y="1666616"/>
              <a:ext cx="1989137" cy="43770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Oval 137"/>
            <p:cNvSpPr/>
            <p:nvPr/>
          </p:nvSpPr>
          <p:spPr>
            <a:xfrm>
              <a:off x="7665573"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7" name="Rounded Rectangle 216"/>
            <p:cNvSpPr/>
            <p:nvPr/>
          </p:nvSpPr>
          <p:spPr>
            <a:xfrm>
              <a:off x="6120517" y="1791768"/>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Rounded Rectangle 219"/>
            <p:cNvSpPr/>
            <p:nvPr/>
          </p:nvSpPr>
          <p:spPr>
            <a:xfrm>
              <a:off x="6116140" y="3961087"/>
              <a:ext cx="1653535" cy="1851097"/>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1" name="Group 170"/>
          <p:cNvGrpSpPr/>
          <p:nvPr/>
        </p:nvGrpSpPr>
        <p:grpSpPr>
          <a:xfrm>
            <a:off x="1598643" y="1981436"/>
            <a:ext cx="1087201" cy="951756"/>
            <a:chOff x="1792700" y="2005920"/>
            <a:chExt cx="899204" cy="787182"/>
          </a:xfrm>
        </p:grpSpPr>
        <p:grpSp>
          <p:nvGrpSpPr>
            <p:cNvPr id="172" name="Group 171"/>
            <p:cNvGrpSpPr/>
            <p:nvPr/>
          </p:nvGrpSpPr>
          <p:grpSpPr>
            <a:xfrm>
              <a:off x="1853413" y="2005920"/>
              <a:ext cx="777778" cy="648511"/>
              <a:chOff x="1805249" y="2005920"/>
              <a:chExt cx="777778" cy="648511"/>
            </a:xfrm>
          </p:grpSpPr>
          <p:cxnSp>
            <p:nvCxnSpPr>
              <p:cNvPr id="174" name="Straight Connector 173"/>
              <p:cNvCxnSpPr/>
              <p:nvPr/>
            </p:nvCxnSpPr>
            <p:spPr>
              <a:xfrm flipH="1" flipV="1">
                <a:off x="2242302" y="2078431"/>
                <a:ext cx="340725" cy="576000"/>
              </a:xfrm>
              <a:prstGeom prst="line">
                <a:avLst/>
              </a:prstGeom>
              <a:ln w="22225"/>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flipH="1">
                <a:off x="1805249" y="2078431"/>
                <a:ext cx="340725" cy="576000"/>
              </a:xfrm>
              <a:prstGeom prst="line">
                <a:avLst/>
              </a:prstGeom>
              <a:ln w="22225"/>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76" name="Oval 175"/>
              <p:cNvSpPr/>
              <p:nvPr/>
            </p:nvSpPr>
            <p:spPr>
              <a:xfrm flipV="1">
                <a:off x="2141819" y="2005920"/>
                <a:ext cx="114422" cy="114422"/>
              </a:xfrm>
              <a:prstGeom prst="ellipse">
                <a:avLst/>
              </a:prstGeom>
              <a:solidFill>
                <a:schemeClr val="tx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3" name="Rounded Rectangle 172"/>
            <p:cNvSpPr/>
            <p:nvPr/>
          </p:nvSpPr>
          <p:spPr>
            <a:xfrm>
              <a:off x="1792700" y="2355757"/>
              <a:ext cx="899204" cy="437345"/>
            </a:xfrm>
            <a:prstGeom prst="roundRect">
              <a:avLst/>
            </a:prstGeom>
            <a:solidFill>
              <a:schemeClr val="accent6">
                <a:lumMod val="75000"/>
                <a:lumOff val="25000"/>
              </a:schemeClr>
            </a:solidFill>
            <a:ln>
              <a:noFill/>
            </a:ln>
            <a:effectLst>
              <a:innerShdw blurRad="63500" dist="50800" dir="2700000">
                <a:schemeClr val="tx2">
                  <a:lumMod val="75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200" b="1" dirty="0">
                  <a:effectLst>
                    <a:outerShdw blurRad="50800" dist="38100" dir="2700000" algn="tl" rotWithShape="0">
                      <a:prstClr val="black">
                        <a:alpha val="40000"/>
                      </a:prstClr>
                    </a:outerShdw>
                  </a:effectLst>
                  <a:latin typeface="+mj-lt"/>
                  <a:ea typeface="GungsuhChe" panose="02030609000101010101" pitchFamily="49" charset="-127"/>
                </a:rPr>
                <a:t>SCENARIO 1</a:t>
              </a:r>
              <a:endParaRPr lang="en-GB" sz="1200" b="1" dirty="0">
                <a:effectLst>
                  <a:outerShdw blurRad="50800" dist="38100" dir="2700000" algn="tl" rotWithShape="0">
                    <a:prstClr val="black">
                      <a:alpha val="40000"/>
                    </a:prstClr>
                  </a:outerShdw>
                </a:effectLst>
                <a:latin typeface="+mj-lt"/>
                <a:ea typeface="GungsuhChe" panose="02030609000101010101" pitchFamily="49" charset="-127"/>
              </a:endParaRPr>
            </a:p>
          </p:txBody>
        </p:sp>
      </p:grpSp>
      <p:grpSp>
        <p:nvGrpSpPr>
          <p:cNvPr id="177" name="Group 176"/>
          <p:cNvGrpSpPr/>
          <p:nvPr/>
        </p:nvGrpSpPr>
        <p:grpSpPr>
          <a:xfrm>
            <a:off x="4054061" y="1981436"/>
            <a:ext cx="1087201" cy="951756"/>
            <a:chOff x="1792700" y="2005920"/>
            <a:chExt cx="899204" cy="787182"/>
          </a:xfrm>
        </p:grpSpPr>
        <p:grpSp>
          <p:nvGrpSpPr>
            <p:cNvPr id="178" name="Group 177"/>
            <p:cNvGrpSpPr/>
            <p:nvPr/>
          </p:nvGrpSpPr>
          <p:grpSpPr>
            <a:xfrm>
              <a:off x="1853413" y="2005920"/>
              <a:ext cx="777778" cy="648511"/>
              <a:chOff x="1805249" y="2005920"/>
              <a:chExt cx="777778" cy="648511"/>
            </a:xfrm>
          </p:grpSpPr>
          <p:cxnSp>
            <p:nvCxnSpPr>
              <p:cNvPr id="180" name="Straight Connector 179"/>
              <p:cNvCxnSpPr/>
              <p:nvPr/>
            </p:nvCxnSpPr>
            <p:spPr>
              <a:xfrm flipH="1" flipV="1">
                <a:off x="2242302" y="2078431"/>
                <a:ext cx="340725" cy="576000"/>
              </a:xfrm>
              <a:prstGeom prst="line">
                <a:avLst/>
              </a:prstGeom>
              <a:ln w="22225"/>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flipH="1">
                <a:off x="1805249" y="2078431"/>
                <a:ext cx="340725" cy="576000"/>
              </a:xfrm>
              <a:prstGeom prst="line">
                <a:avLst/>
              </a:prstGeom>
              <a:ln w="22225"/>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2" name="Oval 181"/>
              <p:cNvSpPr/>
              <p:nvPr/>
            </p:nvSpPr>
            <p:spPr>
              <a:xfrm flipV="1">
                <a:off x="2141819" y="2005920"/>
                <a:ext cx="114422" cy="114422"/>
              </a:xfrm>
              <a:prstGeom prst="ellipse">
                <a:avLst/>
              </a:prstGeom>
              <a:solidFill>
                <a:schemeClr val="tx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9" name="Rounded Rectangle 178"/>
            <p:cNvSpPr/>
            <p:nvPr/>
          </p:nvSpPr>
          <p:spPr>
            <a:xfrm>
              <a:off x="1792700" y="2355757"/>
              <a:ext cx="899204" cy="437345"/>
            </a:xfrm>
            <a:prstGeom prst="roundRect">
              <a:avLst/>
            </a:prstGeom>
            <a:solidFill>
              <a:schemeClr val="accent6">
                <a:lumMod val="75000"/>
                <a:lumOff val="25000"/>
              </a:schemeClr>
            </a:solidFill>
            <a:ln>
              <a:noFill/>
            </a:ln>
            <a:effectLst>
              <a:innerShdw blurRad="63500" dist="50800" dir="2700000">
                <a:schemeClr val="tx2">
                  <a:lumMod val="75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200" b="1" dirty="0">
                  <a:effectLst>
                    <a:outerShdw blurRad="50800" dist="38100" dir="2700000" algn="tl" rotWithShape="0">
                      <a:prstClr val="black">
                        <a:alpha val="40000"/>
                      </a:prstClr>
                    </a:outerShdw>
                  </a:effectLst>
                  <a:latin typeface="+mj-lt"/>
                  <a:ea typeface="GungsuhChe" panose="02030609000101010101" pitchFamily="49" charset="-127"/>
                </a:rPr>
                <a:t>SCENARIO 2</a:t>
              </a:r>
              <a:endParaRPr lang="en-GB" sz="1200" b="1" dirty="0">
                <a:effectLst>
                  <a:outerShdw blurRad="50800" dist="38100" dir="2700000" algn="tl" rotWithShape="0">
                    <a:prstClr val="black">
                      <a:alpha val="40000"/>
                    </a:prstClr>
                  </a:outerShdw>
                </a:effectLst>
                <a:latin typeface="+mj-lt"/>
                <a:ea typeface="GungsuhChe" panose="02030609000101010101" pitchFamily="49" charset="-127"/>
              </a:endParaRPr>
            </a:p>
          </p:txBody>
        </p:sp>
      </p:grpSp>
      <p:grpSp>
        <p:nvGrpSpPr>
          <p:cNvPr id="183" name="Group 182"/>
          <p:cNvGrpSpPr/>
          <p:nvPr/>
        </p:nvGrpSpPr>
        <p:grpSpPr>
          <a:xfrm>
            <a:off x="6454893" y="1981436"/>
            <a:ext cx="1087201" cy="951756"/>
            <a:chOff x="1792700" y="2005920"/>
            <a:chExt cx="899204" cy="787182"/>
          </a:xfrm>
        </p:grpSpPr>
        <p:grpSp>
          <p:nvGrpSpPr>
            <p:cNvPr id="184" name="Group 183"/>
            <p:cNvGrpSpPr/>
            <p:nvPr/>
          </p:nvGrpSpPr>
          <p:grpSpPr>
            <a:xfrm>
              <a:off x="1853413" y="2005920"/>
              <a:ext cx="777778" cy="648511"/>
              <a:chOff x="1805249" y="2005920"/>
              <a:chExt cx="777778" cy="648511"/>
            </a:xfrm>
          </p:grpSpPr>
          <p:cxnSp>
            <p:nvCxnSpPr>
              <p:cNvPr id="186" name="Straight Connector 185"/>
              <p:cNvCxnSpPr/>
              <p:nvPr/>
            </p:nvCxnSpPr>
            <p:spPr>
              <a:xfrm flipH="1" flipV="1">
                <a:off x="2242302" y="2078431"/>
                <a:ext cx="340725" cy="576000"/>
              </a:xfrm>
              <a:prstGeom prst="line">
                <a:avLst/>
              </a:prstGeom>
              <a:ln w="22225"/>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flipH="1">
                <a:off x="1805249" y="2078431"/>
                <a:ext cx="340725" cy="576000"/>
              </a:xfrm>
              <a:prstGeom prst="line">
                <a:avLst/>
              </a:prstGeom>
              <a:ln w="22225"/>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88" name="Oval 187"/>
              <p:cNvSpPr/>
              <p:nvPr/>
            </p:nvSpPr>
            <p:spPr>
              <a:xfrm flipV="1">
                <a:off x="2141819" y="2005920"/>
                <a:ext cx="114422" cy="114422"/>
              </a:xfrm>
              <a:prstGeom prst="ellipse">
                <a:avLst/>
              </a:prstGeom>
              <a:solidFill>
                <a:schemeClr val="tx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5" name="Rounded Rectangle 184"/>
            <p:cNvSpPr/>
            <p:nvPr/>
          </p:nvSpPr>
          <p:spPr>
            <a:xfrm>
              <a:off x="1792700" y="2355757"/>
              <a:ext cx="899204" cy="437345"/>
            </a:xfrm>
            <a:prstGeom prst="roundRect">
              <a:avLst/>
            </a:prstGeom>
            <a:solidFill>
              <a:schemeClr val="accent6">
                <a:lumMod val="75000"/>
                <a:lumOff val="25000"/>
              </a:schemeClr>
            </a:solidFill>
            <a:ln>
              <a:noFill/>
            </a:ln>
            <a:effectLst>
              <a:innerShdw blurRad="63500" dist="50800" dir="2700000">
                <a:schemeClr val="tx2">
                  <a:lumMod val="75000"/>
                  <a:alpha val="5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200" b="1" dirty="0">
                  <a:effectLst>
                    <a:outerShdw blurRad="50800" dist="38100" dir="2700000" algn="tl" rotWithShape="0">
                      <a:prstClr val="black">
                        <a:alpha val="40000"/>
                      </a:prstClr>
                    </a:outerShdw>
                  </a:effectLst>
                  <a:latin typeface="+mj-lt"/>
                  <a:ea typeface="GungsuhChe" panose="02030609000101010101" pitchFamily="49" charset="-127"/>
                </a:rPr>
                <a:t>SCENARIO 3</a:t>
              </a:r>
              <a:endParaRPr lang="en-GB" sz="1200" b="1" dirty="0">
                <a:effectLst>
                  <a:outerShdw blurRad="50800" dist="38100" dir="2700000" algn="tl" rotWithShape="0">
                    <a:prstClr val="black">
                      <a:alpha val="40000"/>
                    </a:prstClr>
                  </a:outerShdw>
                </a:effectLst>
                <a:latin typeface="+mj-lt"/>
                <a:ea typeface="GungsuhChe" panose="02030609000101010101" pitchFamily="49" charset="-127"/>
              </a:endParaRPr>
            </a:p>
          </p:txBody>
        </p:sp>
      </p:grpSp>
      <p:grpSp>
        <p:nvGrpSpPr>
          <p:cNvPr id="84" name="Group 83"/>
          <p:cNvGrpSpPr/>
          <p:nvPr/>
        </p:nvGrpSpPr>
        <p:grpSpPr>
          <a:xfrm>
            <a:off x="2644743" y="3501850"/>
            <a:ext cx="410937" cy="410937"/>
            <a:chOff x="6110036" y="537411"/>
            <a:chExt cx="1219200" cy="1219200"/>
          </a:xfrm>
        </p:grpSpPr>
        <p:sp>
          <p:nvSpPr>
            <p:cNvPr id="85" name="Oval 84">
              <a:hlinkClick r:id="rId4" action="ppaction://hlinksldjump"/>
            </p:cNvPr>
            <p:cNvSpPr/>
            <p:nvPr/>
          </p:nvSpPr>
          <p:spPr>
            <a:xfrm>
              <a:off x="6110036" y="537411"/>
              <a:ext cx="1219200" cy="1219200"/>
            </a:xfrm>
            <a:prstGeom prst="ellips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86" name="Group 85"/>
            <p:cNvGrpSpPr/>
            <p:nvPr/>
          </p:nvGrpSpPr>
          <p:grpSpPr>
            <a:xfrm>
              <a:off x="6412362" y="842211"/>
              <a:ext cx="614548" cy="609600"/>
              <a:chOff x="1371600" y="3581400"/>
              <a:chExt cx="614548" cy="609600"/>
            </a:xfrm>
          </p:grpSpPr>
          <p:sp>
            <p:nvSpPr>
              <p:cNvPr id="87" name="Freeform 86"/>
              <p:cNvSpPr/>
              <p:nvPr/>
            </p:nvSpPr>
            <p:spPr>
              <a:xfrm>
                <a:off x="1600200" y="3581400"/>
                <a:ext cx="385948" cy="380010"/>
              </a:xfrm>
              <a:custGeom>
                <a:avLst/>
                <a:gdLst>
                  <a:gd name="connsiteX0" fmla="*/ 0 w 385948"/>
                  <a:gd name="connsiteY0" fmla="*/ 249381 h 380010"/>
                  <a:gd name="connsiteX1" fmla="*/ 273133 w 385948"/>
                  <a:gd name="connsiteY1" fmla="*/ 5937 h 380010"/>
                  <a:gd name="connsiteX2" fmla="*/ 385948 w 385948"/>
                  <a:gd name="connsiteY2" fmla="*/ 0 h 380010"/>
                  <a:gd name="connsiteX3" fmla="*/ 374073 w 385948"/>
                  <a:gd name="connsiteY3" fmla="*/ 148441 h 380010"/>
                  <a:gd name="connsiteX4" fmla="*/ 308759 w 385948"/>
                  <a:gd name="connsiteY4" fmla="*/ 148441 h 380010"/>
                  <a:gd name="connsiteX5" fmla="*/ 308759 w 385948"/>
                  <a:gd name="connsiteY5" fmla="*/ 249381 h 380010"/>
                  <a:gd name="connsiteX6" fmla="*/ 213756 w 385948"/>
                  <a:gd name="connsiteY6" fmla="*/ 267194 h 380010"/>
                  <a:gd name="connsiteX7" fmla="*/ 219694 w 385948"/>
                  <a:gd name="connsiteY7" fmla="*/ 344384 h 380010"/>
                  <a:gd name="connsiteX8" fmla="*/ 136567 w 385948"/>
                  <a:gd name="connsiteY8" fmla="*/ 380010 h 380010"/>
                  <a:gd name="connsiteX9" fmla="*/ 41564 w 385948"/>
                  <a:gd name="connsiteY9" fmla="*/ 344384 h 380010"/>
                  <a:gd name="connsiteX10" fmla="*/ 0 w 385948"/>
                  <a:gd name="connsiteY10" fmla="*/ 249381 h 3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5948" h="380010">
                    <a:moveTo>
                      <a:pt x="0" y="249381"/>
                    </a:moveTo>
                    <a:lnTo>
                      <a:pt x="273133" y="5937"/>
                    </a:lnTo>
                    <a:lnTo>
                      <a:pt x="385948" y="0"/>
                    </a:lnTo>
                    <a:lnTo>
                      <a:pt x="374073" y="148441"/>
                    </a:lnTo>
                    <a:lnTo>
                      <a:pt x="308759" y="148441"/>
                    </a:lnTo>
                    <a:lnTo>
                      <a:pt x="308759" y="249381"/>
                    </a:lnTo>
                    <a:lnTo>
                      <a:pt x="213756" y="267194"/>
                    </a:lnTo>
                    <a:lnTo>
                      <a:pt x="219694" y="344384"/>
                    </a:lnTo>
                    <a:lnTo>
                      <a:pt x="136567" y="380010"/>
                    </a:lnTo>
                    <a:lnTo>
                      <a:pt x="41564" y="344384"/>
                    </a:lnTo>
                    <a:lnTo>
                      <a:pt x="0" y="249381"/>
                    </a:lnTo>
                    <a:close/>
                  </a:path>
                </a:pathLst>
              </a:custGeom>
              <a:solidFill>
                <a:schemeClr val="accent5"/>
              </a:solidFill>
              <a:ln>
                <a:noFill/>
              </a:ln>
              <a:effectLst>
                <a:outerShdw blurRad="50800" dist="38100" dir="5400000" algn="t" rotWithShape="0">
                  <a:schemeClr val="accent5">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06" name="Oval 105"/>
              <p:cNvSpPr/>
              <p:nvPr/>
            </p:nvSpPr>
            <p:spPr>
              <a:xfrm>
                <a:off x="1371600" y="3810000"/>
                <a:ext cx="381000" cy="381000"/>
              </a:xfrm>
              <a:prstGeom prst="ellipse">
                <a:avLst/>
              </a:prstGeom>
              <a:solidFill>
                <a:schemeClr val="accent5"/>
              </a:solidFill>
              <a:ln>
                <a:noFill/>
              </a:ln>
              <a:effectLst>
                <a:outerShdw blurRad="50800" dist="38100" dir="5400000" algn="t" rotWithShape="0">
                  <a:schemeClr val="accent5">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10" name="Oval 109"/>
              <p:cNvSpPr/>
              <p:nvPr/>
            </p:nvSpPr>
            <p:spPr>
              <a:xfrm>
                <a:off x="1447800" y="3962400"/>
                <a:ext cx="109728" cy="109728"/>
              </a:xfrm>
              <a:prstGeom prst="ellipse">
                <a:avLst/>
              </a:prstGeom>
              <a:solidFill>
                <a:schemeClr val="accent5">
                  <a:lumMod val="75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7" name="Oval 6">
            <a:hlinkClick r:id="" action="ppaction://customshow?id=5"/>
          </p:cNvPr>
          <p:cNvSpPr/>
          <p:nvPr/>
        </p:nvSpPr>
        <p:spPr>
          <a:xfrm>
            <a:off x="2274501" y="3224435"/>
            <a:ext cx="914400" cy="9144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 name="Group 57"/>
          <p:cNvGrpSpPr/>
          <p:nvPr/>
        </p:nvGrpSpPr>
        <p:grpSpPr>
          <a:xfrm>
            <a:off x="5043871" y="3501850"/>
            <a:ext cx="410937" cy="410937"/>
            <a:chOff x="6110036" y="537411"/>
            <a:chExt cx="1219200" cy="1219200"/>
          </a:xfrm>
        </p:grpSpPr>
        <p:sp>
          <p:nvSpPr>
            <p:cNvPr id="59" name="Oval 58">
              <a:hlinkClick r:id="rId4" action="ppaction://hlinksldjump"/>
            </p:cNvPr>
            <p:cNvSpPr/>
            <p:nvPr/>
          </p:nvSpPr>
          <p:spPr>
            <a:xfrm>
              <a:off x="6110036" y="537411"/>
              <a:ext cx="1219200" cy="1219200"/>
            </a:xfrm>
            <a:prstGeom prst="ellips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60" name="Group 59"/>
            <p:cNvGrpSpPr/>
            <p:nvPr/>
          </p:nvGrpSpPr>
          <p:grpSpPr>
            <a:xfrm>
              <a:off x="6412362" y="842211"/>
              <a:ext cx="614548" cy="609600"/>
              <a:chOff x="1371600" y="3581400"/>
              <a:chExt cx="614548" cy="609600"/>
            </a:xfrm>
          </p:grpSpPr>
          <p:sp>
            <p:nvSpPr>
              <p:cNvPr id="61" name="Freeform 60"/>
              <p:cNvSpPr/>
              <p:nvPr/>
            </p:nvSpPr>
            <p:spPr>
              <a:xfrm>
                <a:off x="1600200" y="3581400"/>
                <a:ext cx="385948" cy="380010"/>
              </a:xfrm>
              <a:custGeom>
                <a:avLst/>
                <a:gdLst>
                  <a:gd name="connsiteX0" fmla="*/ 0 w 385948"/>
                  <a:gd name="connsiteY0" fmla="*/ 249381 h 380010"/>
                  <a:gd name="connsiteX1" fmla="*/ 273133 w 385948"/>
                  <a:gd name="connsiteY1" fmla="*/ 5937 h 380010"/>
                  <a:gd name="connsiteX2" fmla="*/ 385948 w 385948"/>
                  <a:gd name="connsiteY2" fmla="*/ 0 h 380010"/>
                  <a:gd name="connsiteX3" fmla="*/ 374073 w 385948"/>
                  <a:gd name="connsiteY3" fmla="*/ 148441 h 380010"/>
                  <a:gd name="connsiteX4" fmla="*/ 308759 w 385948"/>
                  <a:gd name="connsiteY4" fmla="*/ 148441 h 380010"/>
                  <a:gd name="connsiteX5" fmla="*/ 308759 w 385948"/>
                  <a:gd name="connsiteY5" fmla="*/ 249381 h 380010"/>
                  <a:gd name="connsiteX6" fmla="*/ 213756 w 385948"/>
                  <a:gd name="connsiteY6" fmla="*/ 267194 h 380010"/>
                  <a:gd name="connsiteX7" fmla="*/ 219694 w 385948"/>
                  <a:gd name="connsiteY7" fmla="*/ 344384 h 380010"/>
                  <a:gd name="connsiteX8" fmla="*/ 136567 w 385948"/>
                  <a:gd name="connsiteY8" fmla="*/ 380010 h 380010"/>
                  <a:gd name="connsiteX9" fmla="*/ 41564 w 385948"/>
                  <a:gd name="connsiteY9" fmla="*/ 344384 h 380010"/>
                  <a:gd name="connsiteX10" fmla="*/ 0 w 385948"/>
                  <a:gd name="connsiteY10" fmla="*/ 249381 h 3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5948" h="380010">
                    <a:moveTo>
                      <a:pt x="0" y="249381"/>
                    </a:moveTo>
                    <a:lnTo>
                      <a:pt x="273133" y="5937"/>
                    </a:lnTo>
                    <a:lnTo>
                      <a:pt x="385948" y="0"/>
                    </a:lnTo>
                    <a:lnTo>
                      <a:pt x="374073" y="148441"/>
                    </a:lnTo>
                    <a:lnTo>
                      <a:pt x="308759" y="148441"/>
                    </a:lnTo>
                    <a:lnTo>
                      <a:pt x="308759" y="249381"/>
                    </a:lnTo>
                    <a:lnTo>
                      <a:pt x="213756" y="267194"/>
                    </a:lnTo>
                    <a:lnTo>
                      <a:pt x="219694" y="344384"/>
                    </a:lnTo>
                    <a:lnTo>
                      <a:pt x="136567" y="380010"/>
                    </a:lnTo>
                    <a:lnTo>
                      <a:pt x="41564" y="344384"/>
                    </a:lnTo>
                    <a:lnTo>
                      <a:pt x="0" y="249381"/>
                    </a:lnTo>
                    <a:close/>
                  </a:path>
                </a:pathLst>
              </a:custGeom>
              <a:solidFill>
                <a:schemeClr val="accent5"/>
              </a:solidFill>
              <a:ln>
                <a:noFill/>
              </a:ln>
              <a:effectLst>
                <a:outerShdw blurRad="50800" dist="38100" dir="5400000" algn="t" rotWithShape="0">
                  <a:schemeClr val="accent5">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2" name="Oval 61"/>
              <p:cNvSpPr/>
              <p:nvPr/>
            </p:nvSpPr>
            <p:spPr>
              <a:xfrm>
                <a:off x="1371600" y="3810000"/>
                <a:ext cx="381000" cy="381000"/>
              </a:xfrm>
              <a:prstGeom prst="ellipse">
                <a:avLst/>
              </a:prstGeom>
              <a:solidFill>
                <a:schemeClr val="accent5"/>
              </a:solidFill>
              <a:ln>
                <a:noFill/>
              </a:ln>
              <a:effectLst>
                <a:outerShdw blurRad="50800" dist="38100" dir="5400000" algn="t" rotWithShape="0">
                  <a:schemeClr val="accent5">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3" name="Oval 62"/>
              <p:cNvSpPr/>
              <p:nvPr/>
            </p:nvSpPr>
            <p:spPr>
              <a:xfrm>
                <a:off x="1447800" y="3962400"/>
                <a:ext cx="109728" cy="109728"/>
              </a:xfrm>
              <a:prstGeom prst="ellipse">
                <a:avLst/>
              </a:prstGeom>
              <a:solidFill>
                <a:schemeClr val="accent5">
                  <a:lumMod val="75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nvGrpSpPr>
          <p:cNvPr id="64" name="Group 63"/>
          <p:cNvGrpSpPr/>
          <p:nvPr/>
        </p:nvGrpSpPr>
        <p:grpSpPr>
          <a:xfrm>
            <a:off x="7460104" y="3501850"/>
            <a:ext cx="410937" cy="410937"/>
            <a:chOff x="6110036" y="537411"/>
            <a:chExt cx="1219200" cy="1219200"/>
          </a:xfrm>
        </p:grpSpPr>
        <p:sp>
          <p:nvSpPr>
            <p:cNvPr id="65" name="Oval 64">
              <a:hlinkClick r:id="rId4" action="ppaction://hlinksldjump"/>
            </p:cNvPr>
            <p:cNvSpPr/>
            <p:nvPr/>
          </p:nvSpPr>
          <p:spPr>
            <a:xfrm>
              <a:off x="6110036" y="537411"/>
              <a:ext cx="1219200" cy="1219200"/>
            </a:xfrm>
            <a:prstGeom prst="ellips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66" name="Group 65"/>
            <p:cNvGrpSpPr/>
            <p:nvPr/>
          </p:nvGrpSpPr>
          <p:grpSpPr>
            <a:xfrm>
              <a:off x="6412362" y="842211"/>
              <a:ext cx="614548" cy="609600"/>
              <a:chOff x="1371600" y="3581400"/>
              <a:chExt cx="614548" cy="609600"/>
            </a:xfrm>
          </p:grpSpPr>
          <p:sp>
            <p:nvSpPr>
              <p:cNvPr id="67" name="Freeform 66"/>
              <p:cNvSpPr/>
              <p:nvPr/>
            </p:nvSpPr>
            <p:spPr>
              <a:xfrm>
                <a:off x="1600200" y="3581400"/>
                <a:ext cx="385948" cy="380010"/>
              </a:xfrm>
              <a:custGeom>
                <a:avLst/>
                <a:gdLst>
                  <a:gd name="connsiteX0" fmla="*/ 0 w 385948"/>
                  <a:gd name="connsiteY0" fmla="*/ 249381 h 380010"/>
                  <a:gd name="connsiteX1" fmla="*/ 273133 w 385948"/>
                  <a:gd name="connsiteY1" fmla="*/ 5937 h 380010"/>
                  <a:gd name="connsiteX2" fmla="*/ 385948 w 385948"/>
                  <a:gd name="connsiteY2" fmla="*/ 0 h 380010"/>
                  <a:gd name="connsiteX3" fmla="*/ 374073 w 385948"/>
                  <a:gd name="connsiteY3" fmla="*/ 148441 h 380010"/>
                  <a:gd name="connsiteX4" fmla="*/ 308759 w 385948"/>
                  <a:gd name="connsiteY4" fmla="*/ 148441 h 380010"/>
                  <a:gd name="connsiteX5" fmla="*/ 308759 w 385948"/>
                  <a:gd name="connsiteY5" fmla="*/ 249381 h 380010"/>
                  <a:gd name="connsiteX6" fmla="*/ 213756 w 385948"/>
                  <a:gd name="connsiteY6" fmla="*/ 267194 h 380010"/>
                  <a:gd name="connsiteX7" fmla="*/ 219694 w 385948"/>
                  <a:gd name="connsiteY7" fmla="*/ 344384 h 380010"/>
                  <a:gd name="connsiteX8" fmla="*/ 136567 w 385948"/>
                  <a:gd name="connsiteY8" fmla="*/ 380010 h 380010"/>
                  <a:gd name="connsiteX9" fmla="*/ 41564 w 385948"/>
                  <a:gd name="connsiteY9" fmla="*/ 344384 h 380010"/>
                  <a:gd name="connsiteX10" fmla="*/ 0 w 385948"/>
                  <a:gd name="connsiteY10" fmla="*/ 249381 h 3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5948" h="380010">
                    <a:moveTo>
                      <a:pt x="0" y="249381"/>
                    </a:moveTo>
                    <a:lnTo>
                      <a:pt x="273133" y="5937"/>
                    </a:lnTo>
                    <a:lnTo>
                      <a:pt x="385948" y="0"/>
                    </a:lnTo>
                    <a:lnTo>
                      <a:pt x="374073" y="148441"/>
                    </a:lnTo>
                    <a:lnTo>
                      <a:pt x="308759" y="148441"/>
                    </a:lnTo>
                    <a:lnTo>
                      <a:pt x="308759" y="249381"/>
                    </a:lnTo>
                    <a:lnTo>
                      <a:pt x="213756" y="267194"/>
                    </a:lnTo>
                    <a:lnTo>
                      <a:pt x="219694" y="344384"/>
                    </a:lnTo>
                    <a:lnTo>
                      <a:pt x="136567" y="380010"/>
                    </a:lnTo>
                    <a:lnTo>
                      <a:pt x="41564" y="344384"/>
                    </a:lnTo>
                    <a:lnTo>
                      <a:pt x="0" y="249381"/>
                    </a:lnTo>
                    <a:close/>
                  </a:path>
                </a:pathLst>
              </a:custGeom>
              <a:solidFill>
                <a:schemeClr val="accent5"/>
              </a:solidFill>
              <a:ln>
                <a:noFill/>
              </a:ln>
              <a:effectLst>
                <a:outerShdw blurRad="50800" dist="38100" dir="5400000" algn="t" rotWithShape="0">
                  <a:schemeClr val="accent5">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8" name="Oval 67"/>
              <p:cNvSpPr/>
              <p:nvPr/>
            </p:nvSpPr>
            <p:spPr>
              <a:xfrm>
                <a:off x="1371600" y="3810000"/>
                <a:ext cx="381000" cy="381000"/>
              </a:xfrm>
              <a:prstGeom prst="ellipse">
                <a:avLst/>
              </a:prstGeom>
              <a:solidFill>
                <a:schemeClr val="accent5"/>
              </a:solidFill>
              <a:ln>
                <a:noFill/>
              </a:ln>
              <a:effectLst>
                <a:outerShdw blurRad="50800" dist="38100" dir="5400000" algn="t" rotWithShape="0">
                  <a:schemeClr val="accent5">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9" name="Oval 68"/>
              <p:cNvSpPr/>
              <p:nvPr/>
            </p:nvSpPr>
            <p:spPr>
              <a:xfrm>
                <a:off x="1447800" y="3962400"/>
                <a:ext cx="109728" cy="109728"/>
              </a:xfrm>
              <a:prstGeom prst="ellipse">
                <a:avLst/>
              </a:prstGeom>
              <a:solidFill>
                <a:schemeClr val="accent5">
                  <a:lumMod val="75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70" name="Oval 69">
            <a:hlinkClick r:id="" action="ppaction://customshow?id=7"/>
          </p:cNvPr>
          <p:cNvSpPr/>
          <p:nvPr/>
        </p:nvSpPr>
        <p:spPr>
          <a:xfrm>
            <a:off x="4670061" y="3224435"/>
            <a:ext cx="914400" cy="9144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 name="Oval 70">
            <a:hlinkClick r:id="" action="ppaction://customshow?id=8"/>
          </p:cNvPr>
          <p:cNvSpPr/>
          <p:nvPr/>
        </p:nvSpPr>
        <p:spPr>
          <a:xfrm>
            <a:off x="7011487" y="3224435"/>
            <a:ext cx="914400" cy="9144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Rounded Rectangle 72">
            <a:hlinkClick r:id="rId5"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4" name="Group 73"/>
          <p:cNvGrpSpPr/>
          <p:nvPr/>
        </p:nvGrpSpPr>
        <p:grpSpPr>
          <a:xfrm>
            <a:off x="8231531" y="6414459"/>
            <a:ext cx="550908" cy="255374"/>
            <a:chOff x="7456153" y="4428513"/>
            <a:chExt cx="550908" cy="255374"/>
          </a:xfrm>
        </p:grpSpPr>
        <p:grpSp>
          <p:nvGrpSpPr>
            <p:cNvPr id="75" name="Group 74"/>
            <p:cNvGrpSpPr/>
            <p:nvPr/>
          </p:nvGrpSpPr>
          <p:grpSpPr>
            <a:xfrm flipH="1">
              <a:off x="7456163" y="4428513"/>
              <a:ext cx="486897" cy="255374"/>
              <a:chOff x="7694093" y="1499285"/>
              <a:chExt cx="486897" cy="255374"/>
            </a:xfrm>
          </p:grpSpPr>
          <p:sp>
            <p:nvSpPr>
              <p:cNvPr id="77" name="Rounded Rectangle 7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 name="Flowchart: Extract 7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Freeform 7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6" name="TextBox 75"/>
            <p:cNvSpPr txBox="1"/>
            <p:nvPr/>
          </p:nvSpPr>
          <p:spPr>
            <a:xfrm>
              <a:off x="7456153" y="4441103"/>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EXIT</a:t>
              </a:r>
              <a:endParaRPr lang="en-GB" sz="900" b="1" dirty="0">
                <a:solidFill>
                  <a:schemeClr val="bg1"/>
                </a:solidFill>
                <a:latin typeface="Arial" panose="020B0604020202020204" pitchFamily="34" charset="0"/>
                <a:cs typeface="Arial" panose="020B0604020202020204" pitchFamily="34" charset="0"/>
              </a:endParaRPr>
            </a:p>
          </p:txBody>
        </p:sp>
      </p:grpSp>
      <p:sp>
        <p:nvSpPr>
          <p:cNvPr id="80" name="Rounded Rectangle 79">
            <a:hlinkClick r:id="" action="ppaction://customshow?id=6"/>
            <a:hlinkHover r:id="" action="ppaction://noaction" highlightClick="1"/>
          </p:cNvPr>
          <p:cNvSpPr/>
          <p:nvPr/>
        </p:nvSpPr>
        <p:spPr>
          <a:xfrm flipH="1">
            <a:off x="8226389" y="6403923"/>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2" name="Grafik 71">
            <a:extLst>
              <a:ext uri="{FF2B5EF4-FFF2-40B4-BE49-F238E27FC236}">
                <a16:creationId xmlns:a16="http://schemas.microsoft.com/office/drawing/2014/main" id="{24D43886-3B13-4254-80BA-AB6B690EE362}"/>
              </a:ext>
            </a:extLst>
          </p:cNvPr>
          <p:cNvPicPr>
            <a:picLocks noChangeAspect="1"/>
          </p:cNvPicPr>
          <p:nvPr/>
        </p:nvPicPr>
        <p:blipFill>
          <a:blip r:embed="rId6"/>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47786450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 name="Picture 311"/>
          <p:cNvPicPr>
            <a:picLocks noChangeAspect="1"/>
          </p:cNvPicPr>
          <p:nvPr/>
        </p:nvPicPr>
        <p:blipFill rotWithShape="1">
          <a:blip r:embed="rId4"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grpSp>
        <p:nvGrpSpPr>
          <p:cNvPr id="327" name="finestra 2"/>
          <p:cNvGrpSpPr/>
          <p:nvPr/>
        </p:nvGrpSpPr>
        <p:grpSpPr>
          <a:xfrm>
            <a:off x="3274374" y="2269233"/>
            <a:ext cx="4258212" cy="2831491"/>
            <a:chOff x="784521" y="2796433"/>
            <a:chExt cx="4258212" cy="2831491"/>
          </a:xfrm>
        </p:grpSpPr>
        <p:grpSp>
          <p:nvGrpSpPr>
            <p:cNvPr id="328" name="Group 327"/>
            <p:cNvGrpSpPr/>
            <p:nvPr/>
          </p:nvGrpSpPr>
          <p:grpSpPr>
            <a:xfrm>
              <a:off x="1623910" y="3289180"/>
              <a:ext cx="3386282" cy="1660423"/>
              <a:chOff x="1623910" y="3289180"/>
              <a:chExt cx="3386282" cy="1660423"/>
            </a:xfrm>
          </p:grpSpPr>
          <p:sp>
            <p:nvSpPr>
              <p:cNvPr id="560" name="Rectangle 559"/>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1" name="Group 560"/>
              <p:cNvGrpSpPr/>
              <p:nvPr/>
            </p:nvGrpSpPr>
            <p:grpSpPr>
              <a:xfrm>
                <a:off x="4407743" y="3984247"/>
                <a:ext cx="289470" cy="80351"/>
                <a:chOff x="5881973" y="5382886"/>
                <a:chExt cx="1704943" cy="473258"/>
              </a:xfrm>
            </p:grpSpPr>
            <p:sp>
              <p:nvSpPr>
                <p:cNvPr id="819"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0"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1"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2"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3"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562" name="Group 561"/>
              <p:cNvGrpSpPr/>
              <p:nvPr/>
            </p:nvGrpSpPr>
            <p:grpSpPr>
              <a:xfrm>
                <a:off x="2606661" y="3718765"/>
                <a:ext cx="782329" cy="860568"/>
                <a:chOff x="2181061" y="2807136"/>
                <a:chExt cx="2574758" cy="2832254"/>
              </a:xfrm>
            </p:grpSpPr>
            <p:grpSp>
              <p:nvGrpSpPr>
                <p:cNvPr id="803" name="Group 802"/>
                <p:cNvGrpSpPr/>
                <p:nvPr userDrawn="1"/>
              </p:nvGrpSpPr>
              <p:grpSpPr>
                <a:xfrm>
                  <a:off x="2181061" y="2807136"/>
                  <a:ext cx="2574758" cy="2832254"/>
                  <a:chOff x="2181061" y="2807136"/>
                  <a:chExt cx="2574758" cy="2832254"/>
                </a:xfrm>
              </p:grpSpPr>
              <p:sp>
                <p:nvSpPr>
                  <p:cNvPr id="805" name="Rectangle 804"/>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06" name="Group 805"/>
                  <p:cNvGrpSpPr/>
                  <p:nvPr userDrawn="1"/>
                </p:nvGrpSpPr>
                <p:grpSpPr>
                  <a:xfrm>
                    <a:off x="2359717" y="3075338"/>
                    <a:ext cx="2235102" cy="462213"/>
                    <a:chOff x="2359717" y="3075338"/>
                    <a:chExt cx="2235102" cy="462213"/>
                  </a:xfrm>
                </p:grpSpPr>
                <p:sp>
                  <p:nvSpPr>
                    <p:cNvPr id="815" name="Rectangle 814"/>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6" name="Rectangle 815"/>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7" name="Rectangle 816"/>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07" name="Group 806"/>
                  <p:cNvGrpSpPr/>
                  <p:nvPr userDrawn="1"/>
                </p:nvGrpSpPr>
                <p:grpSpPr>
                  <a:xfrm>
                    <a:off x="2359717" y="3743299"/>
                    <a:ext cx="2235102" cy="462213"/>
                    <a:chOff x="2359717" y="3688884"/>
                    <a:chExt cx="2235102" cy="462213"/>
                  </a:xfrm>
                </p:grpSpPr>
                <p:sp>
                  <p:nvSpPr>
                    <p:cNvPr id="812" name="Rectangle 811"/>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3" name="Rectangle 812"/>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4" name="Rectangle 813"/>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08" name="Group 807"/>
                  <p:cNvGrpSpPr/>
                  <p:nvPr userDrawn="1"/>
                </p:nvGrpSpPr>
                <p:grpSpPr>
                  <a:xfrm>
                    <a:off x="2359717" y="4411259"/>
                    <a:ext cx="2235102" cy="462213"/>
                    <a:chOff x="2359717" y="4411259"/>
                    <a:chExt cx="2235102" cy="462213"/>
                  </a:xfrm>
                </p:grpSpPr>
                <p:sp>
                  <p:nvSpPr>
                    <p:cNvPr id="809" name="Rectangle 808"/>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0" name="Rectangle 809"/>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1" name="Rectangle 810"/>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804" name="Rectangle 803"/>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563" name="Straight Connector 562"/>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4" name="Group 563"/>
              <p:cNvGrpSpPr/>
              <p:nvPr/>
            </p:nvGrpSpPr>
            <p:grpSpPr>
              <a:xfrm>
                <a:off x="3942806" y="3848662"/>
                <a:ext cx="158088" cy="206728"/>
                <a:chOff x="12495351" y="2507232"/>
                <a:chExt cx="3304245" cy="4320880"/>
              </a:xfrm>
            </p:grpSpPr>
            <p:grpSp>
              <p:nvGrpSpPr>
                <p:cNvPr id="787" name="Group 786"/>
                <p:cNvGrpSpPr/>
                <p:nvPr userDrawn="1"/>
              </p:nvGrpSpPr>
              <p:grpSpPr>
                <a:xfrm>
                  <a:off x="14088187" y="3029197"/>
                  <a:ext cx="1711409" cy="1704415"/>
                  <a:chOff x="11903306" y="4448633"/>
                  <a:chExt cx="1711409" cy="1704415"/>
                </a:xfrm>
              </p:grpSpPr>
              <p:pic>
                <p:nvPicPr>
                  <p:cNvPr id="801" name="Picture 800"/>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2" name="Picture 80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88" name="Group 787"/>
                <p:cNvGrpSpPr/>
                <p:nvPr userDrawn="1"/>
              </p:nvGrpSpPr>
              <p:grpSpPr>
                <a:xfrm>
                  <a:off x="12495351" y="2507232"/>
                  <a:ext cx="3023078" cy="4320880"/>
                  <a:chOff x="12495351" y="2507232"/>
                  <a:chExt cx="3023078" cy="4320880"/>
                </a:xfrm>
              </p:grpSpPr>
              <p:pic>
                <p:nvPicPr>
                  <p:cNvPr id="789" name="Picture 788"/>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90" name="Picture 78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91" name="Group 790"/>
                  <p:cNvGrpSpPr/>
                  <p:nvPr userDrawn="1"/>
                </p:nvGrpSpPr>
                <p:grpSpPr>
                  <a:xfrm>
                    <a:off x="13320758" y="3957189"/>
                    <a:ext cx="1341966" cy="2870923"/>
                    <a:chOff x="9645791" y="4720608"/>
                    <a:chExt cx="1341966" cy="2870923"/>
                  </a:xfrm>
                </p:grpSpPr>
                <p:sp>
                  <p:nvSpPr>
                    <p:cNvPr id="798" name="Flowchart: Punched Tape 79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9" name="Flowchart: Punched Tape 79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0" name="Flowchart: Punched Tape 79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92" name="Picture 791"/>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93" name="Group 792"/>
                  <p:cNvGrpSpPr/>
                  <p:nvPr userDrawn="1"/>
                </p:nvGrpSpPr>
                <p:grpSpPr>
                  <a:xfrm>
                    <a:off x="13807020" y="3267286"/>
                    <a:ext cx="1711409" cy="1704415"/>
                    <a:chOff x="11903306" y="4448633"/>
                    <a:chExt cx="1711409" cy="1704415"/>
                  </a:xfrm>
                </p:grpSpPr>
                <p:pic>
                  <p:nvPicPr>
                    <p:cNvPr id="796" name="Picture 795"/>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97" name="Picture 79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94" name="Picture 793"/>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95" name="Picture 794"/>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65" name="Group 564"/>
              <p:cNvGrpSpPr/>
              <p:nvPr/>
            </p:nvGrpSpPr>
            <p:grpSpPr>
              <a:xfrm>
                <a:off x="3822184" y="3717323"/>
                <a:ext cx="252055" cy="329606"/>
                <a:chOff x="12495351" y="2507232"/>
                <a:chExt cx="3304245" cy="4320880"/>
              </a:xfrm>
            </p:grpSpPr>
            <p:grpSp>
              <p:nvGrpSpPr>
                <p:cNvPr id="771" name="Group 770"/>
                <p:cNvGrpSpPr/>
                <p:nvPr userDrawn="1"/>
              </p:nvGrpSpPr>
              <p:grpSpPr>
                <a:xfrm>
                  <a:off x="14088187" y="3029197"/>
                  <a:ext cx="1711409" cy="1704415"/>
                  <a:chOff x="11903306" y="4448633"/>
                  <a:chExt cx="1711409" cy="1704415"/>
                </a:xfrm>
              </p:grpSpPr>
              <p:pic>
                <p:nvPicPr>
                  <p:cNvPr id="785" name="Picture 784"/>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86" name="Picture 785"/>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72" name="Group 771"/>
                <p:cNvGrpSpPr/>
                <p:nvPr userDrawn="1"/>
              </p:nvGrpSpPr>
              <p:grpSpPr>
                <a:xfrm>
                  <a:off x="12495351" y="2507232"/>
                  <a:ext cx="3023078" cy="4320880"/>
                  <a:chOff x="12495351" y="2507232"/>
                  <a:chExt cx="3023078" cy="4320880"/>
                </a:xfrm>
              </p:grpSpPr>
              <p:pic>
                <p:nvPicPr>
                  <p:cNvPr id="773" name="Picture 772"/>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74" name="Picture 773"/>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75" name="Group 774"/>
                  <p:cNvGrpSpPr/>
                  <p:nvPr userDrawn="1"/>
                </p:nvGrpSpPr>
                <p:grpSpPr>
                  <a:xfrm>
                    <a:off x="13320758" y="3957189"/>
                    <a:ext cx="1341966" cy="2870923"/>
                    <a:chOff x="9645791" y="4720608"/>
                    <a:chExt cx="1341966" cy="2870923"/>
                  </a:xfrm>
                </p:grpSpPr>
                <p:sp>
                  <p:nvSpPr>
                    <p:cNvPr id="782" name="Flowchart: Punched Tape 78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3" name="Flowchart: Punched Tape 78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4" name="Flowchart: Punched Tape 78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76" name="Picture 775"/>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77" name="Group 776"/>
                  <p:cNvGrpSpPr/>
                  <p:nvPr userDrawn="1"/>
                </p:nvGrpSpPr>
                <p:grpSpPr>
                  <a:xfrm>
                    <a:off x="13807020" y="3267286"/>
                    <a:ext cx="1711409" cy="1704415"/>
                    <a:chOff x="11903306" y="4448633"/>
                    <a:chExt cx="1711409" cy="1704415"/>
                  </a:xfrm>
                </p:grpSpPr>
                <p:pic>
                  <p:nvPicPr>
                    <p:cNvPr id="780" name="Picture 779"/>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81" name="Picture 780"/>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8" name="Picture 777"/>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79" name="Picture 778"/>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66" name="Group 565"/>
              <p:cNvGrpSpPr/>
              <p:nvPr/>
            </p:nvGrpSpPr>
            <p:grpSpPr>
              <a:xfrm>
                <a:off x="3351273" y="3514295"/>
                <a:ext cx="503474" cy="1040272"/>
                <a:chOff x="4631682" y="529386"/>
                <a:chExt cx="1657006" cy="5028495"/>
              </a:xfrm>
            </p:grpSpPr>
            <p:grpSp>
              <p:nvGrpSpPr>
                <p:cNvPr id="753" name="Group 752"/>
                <p:cNvGrpSpPr/>
                <p:nvPr userDrawn="1"/>
              </p:nvGrpSpPr>
              <p:grpSpPr>
                <a:xfrm>
                  <a:off x="4631682" y="529387"/>
                  <a:ext cx="1624263" cy="5022003"/>
                  <a:chOff x="4631682" y="529387"/>
                  <a:chExt cx="1624263" cy="5022003"/>
                </a:xfrm>
              </p:grpSpPr>
              <p:sp>
                <p:nvSpPr>
                  <p:cNvPr id="755" name="Rectangle 754"/>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6" name="Group 755"/>
                  <p:cNvGrpSpPr/>
                  <p:nvPr userDrawn="1"/>
                </p:nvGrpSpPr>
                <p:grpSpPr>
                  <a:xfrm>
                    <a:off x="4791914" y="878031"/>
                    <a:ext cx="1308572" cy="589822"/>
                    <a:chOff x="4791914" y="878031"/>
                    <a:chExt cx="1308572" cy="589822"/>
                  </a:xfrm>
                </p:grpSpPr>
                <p:sp>
                  <p:nvSpPr>
                    <p:cNvPr id="769" name="Rectangle 76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0" name="Rectangle 76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7" name="Group 756"/>
                  <p:cNvGrpSpPr/>
                  <p:nvPr userDrawn="1"/>
                </p:nvGrpSpPr>
                <p:grpSpPr>
                  <a:xfrm>
                    <a:off x="4791914" y="1671098"/>
                    <a:ext cx="1308572" cy="589822"/>
                    <a:chOff x="4791914" y="878031"/>
                    <a:chExt cx="1308572" cy="589822"/>
                  </a:xfrm>
                </p:grpSpPr>
                <p:sp>
                  <p:nvSpPr>
                    <p:cNvPr id="767" name="Rectangle 76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8" name="Rectangle 76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8" name="Group 757"/>
                  <p:cNvGrpSpPr/>
                  <p:nvPr userDrawn="1"/>
                </p:nvGrpSpPr>
                <p:grpSpPr>
                  <a:xfrm>
                    <a:off x="4791914" y="2464165"/>
                    <a:ext cx="1308572" cy="589822"/>
                    <a:chOff x="4791914" y="878031"/>
                    <a:chExt cx="1308572" cy="589822"/>
                  </a:xfrm>
                </p:grpSpPr>
                <p:sp>
                  <p:nvSpPr>
                    <p:cNvPr id="765" name="Rectangle 76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6" name="Rectangle 76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9" name="Group 758"/>
                  <p:cNvGrpSpPr/>
                  <p:nvPr userDrawn="1"/>
                </p:nvGrpSpPr>
                <p:grpSpPr>
                  <a:xfrm>
                    <a:off x="4791914" y="3257232"/>
                    <a:ext cx="1308572" cy="589822"/>
                    <a:chOff x="4791914" y="878031"/>
                    <a:chExt cx="1308572" cy="589822"/>
                  </a:xfrm>
                </p:grpSpPr>
                <p:sp>
                  <p:nvSpPr>
                    <p:cNvPr id="763" name="Rectangle 76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4" name="Rectangle 76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60" name="Group 759"/>
                  <p:cNvGrpSpPr/>
                  <p:nvPr userDrawn="1"/>
                </p:nvGrpSpPr>
                <p:grpSpPr>
                  <a:xfrm>
                    <a:off x="4791914" y="4050298"/>
                    <a:ext cx="1308572" cy="589822"/>
                    <a:chOff x="4791914" y="878031"/>
                    <a:chExt cx="1308572" cy="589822"/>
                  </a:xfrm>
                </p:grpSpPr>
                <p:sp>
                  <p:nvSpPr>
                    <p:cNvPr id="761" name="Rectangle 76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2" name="Rectangle 76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754" name="Rectangle 753"/>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67" name="Group 566"/>
              <p:cNvGrpSpPr/>
              <p:nvPr/>
            </p:nvGrpSpPr>
            <p:grpSpPr>
              <a:xfrm>
                <a:off x="1936752" y="3860032"/>
                <a:ext cx="782329" cy="698434"/>
                <a:chOff x="-1432282" y="3284801"/>
                <a:chExt cx="2574758" cy="2298647"/>
              </a:xfrm>
            </p:grpSpPr>
            <p:grpSp>
              <p:nvGrpSpPr>
                <p:cNvPr id="724" name="Group 723"/>
                <p:cNvGrpSpPr/>
                <p:nvPr userDrawn="1"/>
              </p:nvGrpSpPr>
              <p:grpSpPr>
                <a:xfrm>
                  <a:off x="-1432282" y="3284801"/>
                  <a:ext cx="2574758" cy="2298647"/>
                  <a:chOff x="213917" y="3284801"/>
                  <a:chExt cx="2574758" cy="2298647"/>
                </a:xfrm>
              </p:grpSpPr>
              <p:sp>
                <p:nvSpPr>
                  <p:cNvPr id="738" name="Rectangle 737"/>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39" name="Group 738"/>
                  <p:cNvGrpSpPr/>
                  <p:nvPr userDrawn="1"/>
                </p:nvGrpSpPr>
                <p:grpSpPr>
                  <a:xfrm>
                    <a:off x="317639" y="3528989"/>
                    <a:ext cx="1053962" cy="1629277"/>
                    <a:chOff x="497507" y="3489157"/>
                    <a:chExt cx="1053962" cy="1629277"/>
                  </a:xfrm>
                </p:grpSpPr>
                <p:grpSp>
                  <p:nvGrpSpPr>
                    <p:cNvPr id="741" name="Group 740"/>
                    <p:cNvGrpSpPr/>
                    <p:nvPr userDrawn="1"/>
                  </p:nvGrpSpPr>
                  <p:grpSpPr>
                    <a:xfrm>
                      <a:off x="497507" y="3489157"/>
                      <a:ext cx="673271" cy="462213"/>
                      <a:chOff x="497507" y="3489157"/>
                      <a:chExt cx="673271" cy="462213"/>
                    </a:xfrm>
                  </p:grpSpPr>
                  <p:sp>
                    <p:nvSpPr>
                      <p:cNvPr id="751" name="Rectangle 75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2" name="Rectangle 75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2" name="Rectangle 741"/>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43" name="Group 742"/>
                    <p:cNvGrpSpPr/>
                    <p:nvPr userDrawn="1"/>
                  </p:nvGrpSpPr>
                  <p:grpSpPr>
                    <a:xfrm>
                      <a:off x="497507" y="4090736"/>
                      <a:ext cx="673271" cy="462213"/>
                      <a:chOff x="497507" y="3489157"/>
                      <a:chExt cx="673271" cy="462213"/>
                    </a:xfrm>
                  </p:grpSpPr>
                  <p:sp>
                    <p:nvSpPr>
                      <p:cNvPr id="749" name="Rectangle 74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0" name="Rectangle 74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4" name="Rectangle 743"/>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45" name="Group 744"/>
                    <p:cNvGrpSpPr/>
                    <p:nvPr userDrawn="1"/>
                  </p:nvGrpSpPr>
                  <p:grpSpPr>
                    <a:xfrm>
                      <a:off x="497507" y="4656221"/>
                      <a:ext cx="673271" cy="462213"/>
                      <a:chOff x="497507" y="3489157"/>
                      <a:chExt cx="673271" cy="462213"/>
                    </a:xfrm>
                  </p:grpSpPr>
                  <p:sp>
                    <p:nvSpPr>
                      <p:cNvPr id="747" name="Rectangle 746"/>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8" name="Rectangle 747"/>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6" name="Rectangle 745"/>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0" name="Rectangle 739"/>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25" name="Group 724"/>
                <p:cNvGrpSpPr/>
                <p:nvPr userDrawn="1"/>
              </p:nvGrpSpPr>
              <p:grpSpPr>
                <a:xfrm>
                  <a:off x="-59108" y="3528989"/>
                  <a:ext cx="1053962" cy="1629277"/>
                  <a:chOff x="497507" y="3489157"/>
                  <a:chExt cx="1053962" cy="1629277"/>
                </a:xfrm>
              </p:grpSpPr>
              <p:grpSp>
                <p:nvGrpSpPr>
                  <p:cNvPr id="726" name="Group 725"/>
                  <p:cNvGrpSpPr/>
                  <p:nvPr userDrawn="1"/>
                </p:nvGrpSpPr>
                <p:grpSpPr>
                  <a:xfrm>
                    <a:off x="497507" y="3489157"/>
                    <a:ext cx="673271" cy="462213"/>
                    <a:chOff x="497507" y="3489157"/>
                    <a:chExt cx="673271" cy="462213"/>
                  </a:xfrm>
                </p:grpSpPr>
                <p:sp>
                  <p:nvSpPr>
                    <p:cNvPr id="736" name="Rectangle 73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7" name="Rectangle 73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27" name="Rectangle 726"/>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28" name="Group 727"/>
                  <p:cNvGrpSpPr/>
                  <p:nvPr userDrawn="1"/>
                </p:nvGrpSpPr>
                <p:grpSpPr>
                  <a:xfrm>
                    <a:off x="497507" y="4090736"/>
                    <a:ext cx="673271" cy="462213"/>
                    <a:chOff x="497507" y="3489157"/>
                    <a:chExt cx="673271" cy="462213"/>
                  </a:xfrm>
                </p:grpSpPr>
                <p:sp>
                  <p:nvSpPr>
                    <p:cNvPr id="734" name="Rectangle 73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5" name="Rectangle 73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29" name="Rectangle 728"/>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30" name="Group 729"/>
                  <p:cNvGrpSpPr/>
                  <p:nvPr userDrawn="1"/>
                </p:nvGrpSpPr>
                <p:grpSpPr>
                  <a:xfrm>
                    <a:off x="497507" y="4656221"/>
                    <a:ext cx="673271" cy="462213"/>
                    <a:chOff x="497507" y="3489157"/>
                    <a:chExt cx="673271" cy="462213"/>
                  </a:xfrm>
                </p:grpSpPr>
                <p:sp>
                  <p:nvSpPr>
                    <p:cNvPr id="732" name="Rectangle 731"/>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3" name="Rectangle 732"/>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31" name="Rectangle 730"/>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68" name="Group 567"/>
              <p:cNvGrpSpPr/>
              <p:nvPr/>
            </p:nvGrpSpPr>
            <p:grpSpPr>
              <a:xfrm>
                <a:off x="1662394" y="3947882"/>
                <a:ext cx="516970" cy="604713"/>
                <a:chOff x="-926659" y="3561193"/>
                <a:chExt cx="1701422" cy="1990197"/>
              </a:xfrm>
            </p:grpSpPr>
            <p:grpSp>
              <p:nvGrpSpPr>
                <p:cNvPr id="690" name="Group 689"/>
                <p:cNvGrpSpPr/>
                <p:nvPr userDrawn="1"/>
              </p:nvGrpSpPr>
              <p:grpSpPr>
                <a:xfrm>
                  <a:off x="-926659" y="3561193"/>
                  <a:ext cx="1280331" cy="1990197"/>
                  <a:chOff x="12495351" y="2507232"/>
                  <a:chExt cx="3304245" cy="5136251"/>
                </a:xfrm>
              </p:grpSpPr>
              <p:grpSp>
                <p:nvGrpSpPr>
                  <p:cNvPr id="708" name="Group 707"/>
                  <p:cNvGrpSpPr/>
                  <p:nvPr userDrawn="1"/>
                </p:nvGrpSpPr>
                <p:grpSpPr>
                  <a:xfrm>
                    <a:off x="14088187" y="3029197"/>
                    <a:ext cx="1711409" cy="1704415"/>
                    <a:chOff x="11903306" y="4448633"/>
                    <a:chExt cx="1711409" cy="1704415"/>
                  </a:xfrm>
                </p:grpSpPr>
                <p:pic>
                  <p:nvPicPr>
                    <p:cNvPr id="722" name="Picture 72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23" name="Picture 72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09" name="Group 708"/>
                  <p:cNvGrpSpPr/>
                  <p:nvPr userDrawn="1"/>
                </p:nvGrpSpPr>
                <p:grpSpPr>
                  <a:xfrm>
                    <a:off x="12495351" y="2507232"/>
                    <a:ext cx="3023078" cy="5136251"/>
                    <a:chOff x="12495351" y="2507232"/>
                    <a:chExt cx="3023078" cy="5136251"/>
                  </a:xfrm>
                </p:grpSpPr>
                <p:pic>
                  <p:nvPicPr>
                    <p:cNvPr id="710" name="Picture 70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11" name="Picture 71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12" name="Group 711"/>
                    <p:cNvGrpSpPr/>
                    <p:nvPr userDrawn="1"/>
                  </p:nvGrpSpPr>
                  <p:grpSpPr>
                    <a:xfrm>
                      <a:off x="13320758" y="3957189"/>
                      <a:ext cx="1341966" cy="3686294"/>
                      <a:chOff x="9645791" y="4720608"/>
                      <a:chExt cx="1341966" cy="3686294"/>
                    </a:xfrm>
                  </p:grpSpPr>
                  <p:sp>
                    <p:nvSpPr>
                      <p:cNvPr id="719" name="Flowchart: Punched Tape 718"/>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0" name="Flowchart: Punched Tape 71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1" name="Flowchart: Punched Tape 72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13" name="Picture 71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14" name="Group 713"/>
                    <p:cNvGrpSpPr/>
                    <p:nvPr userDrawn="1"/>
                  </p:nvGrpSpPr>
                  <p:grpSpPr>
                    <a:xfrm>
                      <a:off x="13807020" y="3267286"/>
                      <a:ext cx="1711409" cy="1704415"/>
                      <a:chOff x="11903306" y="4448633"/>
                      <a:chExt cx="1711409" cy="1704415"/>
                    </a:xfrm>
                  </p:grpSpPr>
                  <p:pic>
                    <p:nvPicPr>
                      <p:cNvPr id="717" name="Picture 71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18" name="Picture 71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15" name="Picture 71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16" name="Picture 71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691" name="Group 690"/>
                <p:cNvGrpSpPr/>
                <p:nvPr userDrawn="1"/>
              </p:nvGrpSpPr>
              <p:grpSpPr>
                <a:xfrm>
                  <a:off x="-505568" y="3869320"/>
                  <a:ext cx="1280331" cy="1674257"/>
                  <a:chOff x="12495351" y="2507232"/>
                  <a:chExt cx="3304245" cy="4320880"/>
                </a:xfrm>
              </p:grpSpPr>
              <p:grpSp>
                <p:nvGrpSpPr>
                  <p:cNvPr id="692" name="Group 691"/>
                  <p:cNvGrpSpPr/>
                  <p:nvPr userDrawn="1"/>
                </p:nvGrpSpPr>
                <p:grpSpPr>
                  <a:xfrm>
                    <a:off x="14088187" y="3029197"/>
                    <a:ext cx="1711409" cy="1704415"/>
                    <a:chOff x="11903306" y="4448633"/>
                    <a:chExt cx="1711409" cy="1704415"/>
                  </a:xfrm>
                </p:grpSpPr>
                <p:pic>
                  <p:nvPicPr>
                    <p:cNvPr id="706" name="Picture 70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07" name="Picture 70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93" name="Group 692"/>
                  <p:cNvGrpSpPr/>
                  <p:nvPr userDrawn="1"/>
                </p:nvGrpSpPr>
                <p:grpSpPr>
                  <a:xfrm>
                    <a:off x="12495351" y="2507232"/>
                    <a:ext cx="3023078" cy="4320880"/>
                    <a:chOff x="12495351" y="2507232"/>
                    <a:chExt cx="3023078" cy="4320880"/>
                  </a:xfrm>
                </p:grpSpPr>
                <p:pic>
                  <p:nvPicPr>
                    <p:cNvPr id="694" name="Picture 69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95" name="Picture 69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96" name="Group 695"/>
                    <p:cNvGrpSpPr/>
                    <p:nvPr userDrawn="1"/>
                  </p:nvGrpSpPr>
                  <p:grpSpPr>
                    <a:xfrm>
                      <a:off x="13320758" y="3957189"/>
                      <a:ext cx="1341966" cy="2870923"/>
                      <a:chOff x="9645791" y="4720608"/>
                      <a:chExt cx="1341966" cy="2870923"/>
                    </a:xfrm>
                  </p:grpSpPr>
                  <p:sp>
                    <p:nvSpPr>
                      <p:cNvPr id="703" name="Flowchart: Punched Tape 70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4" name="Flowchart: Punched Tape 70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5" name="Flowchart: Punched Tape 70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97" name="Picture 69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98" name="Group 697"/>
                    <p:cNvGrpSpPr/>
                    <p:nvPr userDrawn="1"/>
                  </p:nvGrpSpPr>
                  <p:grpSpPr>
                    <a:xfrm>
                      <a:off x="13807020" y="3267286"/>
                      <a:ext cx="1711409" cy="1704415"/>
                      <a:chOff x="11903306" y="4448633"/>
                      <a:chExt cx="1711409" cy="1704415"/>
                    </a:xfrm>
                  </p:grpSpPr>
                  <p:pic>
                    <p:nvPicPr>
                      <p:cNvPr id="701" name="Picture 70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02" name="Picture 70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99" name="Picture 69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00" name="Picture 69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569" name="Oval 568">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0" name="Oval 569">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1" name="Group 570"/>
              <p:cNvGrpSpPr/>
              <p:nvPr/>
            </p:nvGrpSpPr>
            <p:grpSpPr>
              <a:xfrm>
                <a:off x="4389840" y="4713111"/>
                <a:ext cx="190186" cy="190186"/>
                <a:chOff x="5905502" y="3466071"/>
                <a:chExt cx="1219201" cy="1219200"/>
              </a:xfrm>
            </p:grpSpPr>
            <p:sp>
              <p:nvSpPr>
                <p:cNvPr id="685" name="Oval 684"/>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86" name="Rectangle 685"/>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87" name="Rectangle 686"/>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88" name="Freeform 687"/>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89" name="Rectangle 688"/>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572" name="Group 571"/>
              <p:cNvGrpSpPr/>
              <p:nvPr/>
            </p:nvGrpSpPr>
            <p:grpSpPr>
              <a:xfrm>
                <a:off x="3713220" y="4093329"/>
                <a:ext cx="796808" cy="467431"/>
                <a:chOff x="3034580" y="4050299"/>
                <a:chExt cx="2622409" cy="1538381"/>
              </a:xfrm>
            </p:grpSpPr>
            <p:grpSp>
              <p:nvGrpSpPr>
                <p:cNvPr id="673" name="Group 672"/>
                <p:cNvGrpSpPr/>
                <p:nvPr userDrawn="1"/>
              </p:nvGrpSpPr>
              <p:grpSpPr>
                <a:xfrm>
                  <a:off x="3034580" y="4050299"/>
                  <a:ext cx="2622409" cy="1525336"/>
                  <a:chOff x="5944075" y="4050299"/>
                  <a:chExt cx="2622409" cy="1525336"/>
                </a:xfrm>
              </p:grpSpPr>
              <p:sp>
                <p:nvSpPr>
                  <p:cNvPr id="675" name="Rectangle 674"/>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76" name="Group 675"/>
                  <p:cNvGrpSpPr/>
                  <p:nvPr userDrawn="1"/>
                </p:nvGrpSpPr>
                <p:grpSpPr>
                  <a:xfrm>
                    <a:off x="6078575" y="4219252"/>
                    <a:ext cx="2338031" cy="999039"/>
                    <a:chOff x="6078575" y="4219252"/>
                    <a:chExt cx="2338031" cy="999039"/>
                  </a:xfrm>
                </p:grpSpPr>
                <p:sp>
                  <p:nvSpPr>
                    <p:cNvPr id="677" name="Rectangle 676"/>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8" name="Rectangle 677"/>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9" name="Rectangle 678"/>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0" name="Rectangle 679"/>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81" name="Straight Connector 680"/>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4" name="Straight Connector 683"/>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674" name="Rectangle 673"/>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3" name="Group 572"/>
              <p:cNvGrpSpPr/>
              <p:nvPr/>
            </p:nvGrpSpPr>
            <p:grpSpPr>
              <a:xfrm>
                <a:off x="4275781" y="3891661"/>
                <a:ext cx="734411" cy="668121"/>
                <a:chOff x="7674376" y="3376160"/>
                <a:chExt cx="2417053" cy="2198882"/>
              </a:xfrm>
            </p:grpSpPr>
            <p:grpSp>
              <p:nvGrpSpPr>
                <p:cNvPr id="581" name="Group 580"/>
                <p:cNvGrpSpPr/>
                <p:nvPr userDrawn="1"/>
              </p:nvGrpSpPr>
              <p:grpSpPr>
                <a:xfrm>
                  <a:off x="8811098" y="3900785"/>
                  <a:ext cx="1280331" cy="1674257"/>
                  <a:chOff x="12495351" y="2507232"/>
                  <a:chExt cx="3304245" cy="4320880"/>
                </a:xfrm>
              </p:grpSpPr>
              <p:grpSp>
                <p:nvGrpSpPr>
                  <p:cNvPr id="657" name="Group 656"/>
                  <p:cNvGrpSpPr/>
                  <p:nvPr userDrawn="1"/>
                </p:nvGrpSpPr>
                <p:grpSpPr>
                  <a:xfrm>
                    <a:off x="14088187" y="3029197"/>
                    <a:ext cx="1711409" cy="1704415"/>
                    <a:chOff x="11903306" y="4448633"/>
                    <a:chExt cx="1711409" cy="1704415"/>
                  </a:xfrm>
                </p:grpSpPr>
                <p:pic>
                  <p:nvPicPr>
                    <p:cNvPr id="671" name="Picture 67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72" name="Picture 67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58" name="Group 657"/>
                  <p:cNvGrpSpPr/>
                  <p:nvPr userDrawn="1"/>
                </p:nvGrpSpPr>
                <p:grpSpPr>
                  <a:xfrm>
                    <a:off x="12495351" y="2507232"/>
                    <a:ext cx="3023078" cy="4320880"/>
                    <a:chOff x="12495351" y="2507232"/>
                    <a:chExt cx="3023078" cy="4320880"/>
                  </a:xfrm>
                </p:grpSpPr>
                <p:pic>
                  <p:nvPicPr>
                    <p:cNvPr id="659" name="Picture 65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60" name="Picture 65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61" name="Group 660"/>
                    <p:cNvGrpSpPr/>
                    <p:nvPr userDrawn="1"/>
                  </p:nvGrpSpPr>
                  <p:grpSpPr>
                    <a:xfrm>
                      <a:off x="13320758" y="3957189"/>
                      <a:ext cx="1341966" cy="2870923"/>
                      <a:chOff x="9645791" y="4720608"/>
                      <a:chExt cx="1341966" cy="2870923"/>
                    </a:xfrm>
                  </p:grpSpPr>
                  <p:sp>
                    <p:nvSpPr>
                      <p:cNvPr id="668" name="Flowchart: Punched Tape 66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9" name="Flowchart: Punched Tape 66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0" name="Flowchart: Punched Tape 66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62" name="Picture 66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63" name="Group 662"/>
                    <p:cNvGrpSpPr/>
                    <p:nvPr userDrawn="1"/>
                  </p:nvGrpSpPr>
                  <p:grpSpPr>
                    <a:xfrm>
                      <a:off x="13807020" y="3267286"/>
                      <a:ext cx="1711409" cy="1704415"/>
                      <a:chOff x="11903306" y="4448633"/>
                      <a:chExt cx="1711409" cy="1704415"/>
                    </a:xfrm>
                  </p:grpSpPr>
                  <p:pic>
                    <p:nvPicPr>
                      <p:cNvPr id="666" name="Picture 66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67" name="Picture 66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64" name="Picture 66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65" name="Picture 66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82" name="Group 581"/>
                <p:cNvGrpSpPr/>
                <p:nvPr userDrawn="1"/>
              </p:nvGrpSpPr>
              <p:grpSpPr>
                <a:xfrm>
                  <a:off x="7950676" y="3376160"/>
                  <a:ext cx="1280331" cy="1674258"/>
                  <a:chOff x="12495351" y="2507232"/>
                  <a:chExt cx="3304245" cy="4320880"/>
                </a:xfrm>
              </p:grpSpPr>
              <p:grpSp>
                <p:nvGrpSpPr>
                  <p:cNvPr id="617" name="Group 616"/>
                  <p:cNvGrpSpPr/>
                  <p:nvPr userDrawn="1"/>
                </p:nvGrpSpPr>
                <p:grpSpPr>
                  <a:xfrm>
                    <a:off x="14088187" y="3029197"/>
                    <a:ext cx="1711409" cy="1704415"/>
                    <a:chOff x="11903306" y="4448633"/>
                    <a:chExt cx="1711409" cy="1704415"/>
                  </a:xfrm>
                </p:grpSpPr>
                <p:pic>
                  <p:nvPicPr>
                    <p:cNvPr id="655" name="Picture 65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56" name="Picture 65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18" name="Group 617"/>
                  <p:cNvGrpSpPr/>
                  <p:nvPr userDrawn="1"/>
                </p:nvGrpSpPr>
                <p:grpSpPr>
                  <a:xfrm>
                    <a:off x="12495351" y="2507232"/>
                    <a:ext cx="3023078" cy="4320880"/>
                    <a:chOff x="12495351" y="2507232"/>
                    <a:chExt cx="3023078" cy="4320880"/>
                  </a:xfrm>
                </p:grpSpPr>
                <p:pic>
                  <p:nvPicPr>
                    <p:cNvPr id="619" name="Picture 61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20" name="Picture 61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45" name="Group 644"/>
                    <p:cNvGrpSpPr/>
                    <p:nvPr userDrawn="1"/>
                  </p:nvGrpSpPr>
                  <p:grpSpPr>
                    <a:xfrm>
                      <a:off x="13320758" y="3957189"/>
                      <a:ext cx="1448991" cy="2870923"/>
                      <a:chOff x="9645791" y="4720608"/>
                      <a:chExt cx="1448991" cy="2870923"/>
                    </a:xfrm>
                  </p:grpSpPr>
                  <p:sp>
                    <p:nvSpPr>
                      <p:cNvPr id="652" name="Flowchart: Punched Tape 651"/>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3" name="Flowchart: Punched Tape 65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4" name="Flowchart: Punched Tape 65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46" name="Picture 64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47" name="Group 646"/>
                    <p:cNvGrpSpPr/>
                    <p:nvPr userDrawn="1"/>
                  </p:nvGrpSpPr>
                  <p:grpSpPr>
                    <a:xfrm>
                      <a:off x="13807020" y="3267286"/>
                      <a:ext cx="1711409" cy="1704415"/>
                      <a:chOff x="11903306" y="4448633"/>
                      <a:chExt cx="1711409" cy="1704415"/>
                    </a:xfrm>
                  </p:grpSpPr>
                  <p:pic>
                    <p:nvPicPr>
                      <p:cNvPr id="650" name="Picture 64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51" name="Picture 65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48" name="Picture 64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49" name="Picture 64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83" name="Group 582"/>
                <p:cNvGrpSpPr/>
                <p:nvPr userDrawn="1"/>
              </p:nvGrpSpPr>
              <p:grpSpPr>
                <a:xfrm>
                  <a:off x="8157557" y="3868398"/>
                  <a:ext cx="1280331" cy="1659510"/>
                  <a:chOff x="12495351" y="2507232"/>
                  <a:chExt cx="3304245" cy="4282819"/>
                </a:xfrm>
              </p:grpSpPr>
              <p:grpSp>
                <p:nvGrpSpPr>
                  <p:cNvPr id="601" name="Group 600"/>
                  <p:cNvGrpSpPr/>
                  <p:nvPr userDrawn="1"/>
                </p:nvGrpSpPr>
                <p:grpSpPr>
                  <a:xfrm>
                    <a:off x="14088187" y="3029197"/>
                    <a:ext cx="1711409" cy="1704415"/>
                    <a:chOff x="11903306" y="4448633"/>
                    <a:chExt cx="1711409" cy="1704415"/>
                  </a:xfrm>
                </p:grpSpPr>
                <p:pic>
                  <p:nvPicPr>
                    <p:cNvPr id="615" name="Picture 61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16" name="Picture 61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02" name="Group 601"/>
                  <p:cNvGrpSpPr/>
                  <p:nvPr userDrawn="1"/>
                </p:nvGrpSpPr>
                <p:grpSpPr>
                  <a:xfrm>
                    <a:off x="12495351" y="2507232"/>
                    <a:ext cx="3023078" cy="4282819"/>
                    <a:chOff x="12495351" y="2507232"/>
                    <a:chExt cx="3023078" cy="4282819"/>
                  </a:xfrm>
                </p:grpSpPr>
                <p:pic>
                  <p:nvPicPr>
                    <p:cNvPr id="603" name="Picture 60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04" name="Picture 60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05" name="Group 604"/>
                    <p:cNvGrpSpPr/>
                    <p:nvPr userDrawn="1"/>
                  </p:nvGrpSpPr>
                  <p:grpSpPr>
                    <a:xfrm>
                      <a:off x="13320758" y="3957189"/>
                      <a:ext cx="1629738" cy="2832862"/>
                      <a:chOff x="9645791" y="4720608"/>
                      <a:chExt cx="1629738" cy="2832862"/>
                    </a:xfrm>
                  </p:grpSpPr>
                  <p:sp>
                    <p:nvSpPr>
                      <p:cNvPr id="612" name="Flowchart: Punched Tape 611"/>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3" name="Flowchart: Punched Tape 612"/>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4" name="Flowchart: Punched Tape 61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06" name="Picture 60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7" name="Group 606"/>
                    <p:cNvGrpSpPr/>
                    <p:nvPr userDrawn="1"/>
                  </p:nvGrpSpPr>
                  <p:grpSpPr>
                    <a:xfrm>
                      <a:off x="13807020" y="3267286"/>
                      <a:ext cx="1711409" cy="1704415"/>
                      <a:chOff x="11903306" y="4448633"/>
                      <a:chExt cx="1711409" cy="1704415"/>
                    </a:xfrm>
                  </p:grpSpPr>
                  <p:pic>
                    <p:nvPicPr>
                      <p:cNvPr id="610" name="Picture 60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11" name="Picture 61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08" name="Picture 60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09" name="Picture 60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84" name="Group 583"/>
                <p:cNvGrpSpPr/>
                <p:nvPr userDrawn="1"/>
              </p:nvGrpSpPr>
              <p:grpSpPr>
                <a:xfrm>
                  <a:off x="7674376" y="3860910"/>
                  <a:ext cx="1280331" cy="1674257"/>
                  <a:chOff x="12495351" y="2507232"/>
                  <a:chExt cx="3304245" cy="4320880"/>
                </a:xfrm>
              </p:grpSpPr>
              <p:grpSp>
                <p:nvGrpSpPr>
                  <p:cNvPr id="585" name="Group 584"/>
                  <p:cNvGrpSpPr/>
                  <p:nvPr userDrawn="1"/>
                </p:nvGrpSpPr>
                <p:grpSpPr>
                  <a:xfrm>
                    <a:off x="14088187" y="3029197"/>
                    <a:ext cx="1711409" cy="1704415"/>
                    <a:chOff x="11903306" y="4448633"/>
                    <a:chExt cx="1711409" cy="1704415"/>
                  </a:xfrm>
                </p:grpSpPr>
                <p:pic>
                  <p:nvPicPr>
                    <p:cNvPr id="599" name="Picture 5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00" name="Picture 59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86" name="Group 585"/>
                  <p:cNvGrpSpPr/>
                  <p:nvPr userDrawn="1"/>
                </p:nvGrpSpPr>
                <p:grpSpPr>
                  <a:xfrm>
                    <a:off x="12495351" y="2507232"/>
                    <a:ext cx="3023078" cy="4320880"/>
                    <a:chOff x="12495351" y="2507232"/>
                    <a:chExt cx="3023078" cy="4320880"/>
                  </a:xfrm>
                </p:grpSpPr>
                <p:pic>
                  <p:nvPicPr>
                    <p:cNvPr id="587" name="Picture 58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88" name="Picture 58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9" name="Group 588"/>
                    <p:cNvGrpSpPr/>
                    <p:nvPr userDrawn="1"/>
                  </p:nvGrpSpPr>
                  <p:grpSpPr>
                    <a:xfrm>
                      <a:off x="13320758" y="3957189"/>
                      <a:ext cx="1341966" cy="2870923"/>
                      <a:chOff x="9645791" y="4720608"/>
                      <a:chExt cx="1341966" cy="2870923"/>
                    </a:xfrm>
                  </p:grpSpPr>
                  <p:sp>
                    <p:nvSpPr>
                      <p:cNvPr id="596" name="Flowchart: Punched Tape 59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Flowchart: Punched Tape 59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Flowchart: Punched Tape 59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90" name="Picture 58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91" name="Group 590"/>
                    <p:cNvGrpSpPr/>
                    <p:nvPr userDrawn="1"/>
                  </p:nvGrpSpPr>
                  <p:grpSpPr>
                    <a:xfrm>
                      <a:off x="13807020" y="3267286"/>
                      <a:ext cx="1711409" cy="1704415"/>
                      <a:chOff x="11903306" y="4448633"/>
                      <a:chExt cx="1711409" cy="1704415"/>
                    </a:xfrm>
                  </p:grpSpPr>
                  <p:pic>
                    <p:nvPicPr>
                      <p:cNvPr id="594" name="Picture 59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95" name="Picture 59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92" name="Picture 5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93" name="Picture 59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574" name="Group 573"/>
              <p:cNvGrpSpPr/>
              <p:nvPr/>
            </p:nvGrpSpPr>
            <p:grpSpPr>
              <a:xfrm>
                <a:off x="1623910" y="4552595"/>
                <a:ext cx="3384896" cy="397008"/>
                <a:chOff x="-1053315" y="5551391"/>
                <a:chExt cx="11140181" cy="1306609"/>
              </a:xfrm>
            </p:grpSpPr>
            <p:sp>
              <p:nvSpPr>
                <p:cNvPr id="579" name="Rectangle 578"/>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80" name="Straight Connector 579"/>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575" name="Round Same Side Corner Rectangle 574"/>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76" name="Picture 575"/>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577" name="Picture 576"/>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578" name="Picture 577"/>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525" name="Freeform 524"/>
            <p:cNvSpPr/>
            <p:nvPr/>
          </p:nvSpPr>
          <p:spPr>
            <a:xfrm rot="18116858">
              <a:off x="1903757" y="25993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30" name="Rectangle 329"/>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Rectangle 336"/>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32" name="Picture 33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334" name="Picture 33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pic>
        <p:nvPicPr>
          <p:cNvPr id="834" name="Picture 833"/>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pic>
        <p:nvPicPr>
          <p:cNvPr id="836" name="Picture 32"/>
          <p:cNvPicPr>
            <a:picLocks noChangeAspect="1" noChangeArrowheads="1"/>
          </p:cNvPicPr>
          <p:nvPr/>
        </p:nvPicPr>
        <p:blipFill>
          <a:blip r:embed="rId12"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837" name="TextBox 836"/>
          <p:cNvSpPr txBox="1"/>
          <p:nvPr/>
        </p:nvSpPr>
        <p:spPr>
          <a:xfrm>
            <a:off x="358869" y="4844638"/>
            <a:ext cx="2901600" cy="102276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work in an environment presenting cryogenic hazards… </a:t>
            </a:r>
          </a:p>
        </p:txBody>
      </p:sp>
      <p:sp>
        <p:nvSpPr>
          <p:cNvPr id="873" name="Rectangle 872">
            <a:hlinkClick r:id="rId13" action="ppaction://hlinksldjump"/>
          </p:cNvPr>
          <p:cNvSpPr/>
          <p:nvPr/>
        </p:nvSpPr>
        <p:spPr>
          <a:xfrm>
            <a:off x="4403732" y="2505436"/>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3" name="Group 292"/>
          <p:cNvGrpSpPr/>
          <p:nvPr/>
        </p:nvGrpSpPr>
        <p:grpSpPr>
          <a:xfrm>
            <a:off x="7631021" y="3518792"/>
            <a:ext cx="1223667" cy="2539631"/>
            <a:chOff x="3636585" y="1321238"/>
            <a:chExt cx="1162984" cy="2413688"/>
          </a:xfrm>
        </p:grpSpPr>
        <p:sp>
          <p:nvSpPr>
            <p:cNvPr id="294"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95" name="AutoShape 7"/>
            <p:cNvSpPr>
              <a:spLocks noChangeArrowheads="1"/>
            </p:cNvSpPr>
            <p:nvPr/>
          </p:nvSpPr>
          <p:spPr bwMode="auto">
            <a:xfrm rot="12738138" flipH="1">
              <a:off x="3636585" y="1901041"/>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96" name="Oval 295"/>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97" name="Rectangle 5"/>
            <p:cNvSpPr>
              <a:spLocks noChangeArrowheads="1"/>
            </p:cNvSpPr>
            <p:nvPr/>
          </p:nvSpPr>
          <p:spPr bwMode="auto">
            <a:xfrm flipH="1">
              <a:off x="3846468" y="1942028"/>
              <a:ext cx="735872" cy="1041491"/>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98"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299" name="AutoShape 7"/>
            <p:cNvSpPr>
              <a:spLocks noChangeArrowheads="1"/>
            </p:cNvSpPr>
            <p:nvPr/>
          </p:nvSpPr>
          <p:spPr bwMode="auto">
            <a:xfrm rot="8861862">
              <a:off x="4529853" y="1901042"/>
              <a:ext cx="269716" cy="898014"/>
            </a:xfrm>
            <a:prstGeom prst="roundRect">
              <a:avLst>
                <a:gd name="adj" fmla="val 50000"/>
              </a:avLst>
            </a:prstGeom>
            <a:solidFill>
              <a:srgbClr val="003F77"/>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00" name="Freeform 299"/>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1" name="Freeform 300"/>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rgbClr val="003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26" name="Rectangle 325"/>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Rounded Rectangle 330">
            <a:hlinkClick r:id="rId14"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33" name="Picture 332"/>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36" name="Rounded Rectangle 335">
            <a:hlinkClick r:id="rId16" action="ppaction://hlinksldjump"/>
          </p:cNvPr>
          <p:cNvSpPr/>
          <p:nvPr/>
        </p:nvSpPr>
        <p:spPr>
          <a:xfrm>
            <a:off x="766442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Rectangle 291">
            <a:hlinkClick r:id="rId17" action="ppaction://hlinksldjump"/>
          </p:cNvPr>
          <p:cNvSpPr/>
          <p:nvPr/>
        </p:nvSpPr>
        <p:spPr>
          <a:xfrm>
            <a:off x="4403732" y="3337069"/>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9" name="Group 278"/>
          <p:cNvGrpSpPr/>
          <p:nvPr/>
        </p:nvGrpSpPr>
        <p:grpSpPr>
          <a:xfrm>
            <a:off x="0" y="1267326"/>
            <a:ext cx="9144000" cy="5590674"/>
            <a:chOff x="0" y="1267326"/>
            <a:chExt cx="9144000" cy="5590674"/>
          </a:xfrm>
        </p:grpSpPr>
        <p:grpSp>
          <p:nvGrpSpPr>
            <p:cNvPr id="280" name="Group 279"/>
            <p:cNvGrpSpPr/>
            <p:nvPr/>
          </p:nvGrpSpPr>
          <p:grpSpPr>
            <a:xfrm>
              <a:off x="0" y="1267326"/>
              <a:ext cx="9144000" cy="5590674"/>
              <a:chOff x="0" y="1267326"/>
              <a:chExt cx="9144000" cy="5590674"/>
            </a:xfrm>
          </p:grpSpPr>
          <p:sp>
            <p:nvSpPr>
              <p:cNvPr id="282" name="Freeform 281"/>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83" name="Group 282"/>
              <p:cNvGrpSpPr/>
              <p:nvPr/>
            </p:nvGrpSpPr>
            <p:grpSpPr>
              <a:xfrm>
                <a:off x="2385965" y="1844675"/>
                <a:ext cx="4372070" cy="2942895"/>
                <a:chOff x="2823398" y="1377517"/>
                <a:chExt cx="4372070" cy="2942895"/>
              </a:xfrm>
            </p:grpSpPr>
            <p:sp>
              <p:nvSpPr>
                <p:cNvPr id="284" name="Rounded Rectangle 283"/>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Rounded Rectangle 284"/>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6" name="Group 285"/>
                <p:cNvGrpSpPr/>
                <p:nvPr/>
              </p:nvGrpSpPr>
              <p:grpSpPr>
                <a:xfrm>
                  <a:off x="3191653" y="1651125"/>
                  <a:ext cx="3646006" cy="2348923"/>
                  <a:chOff x="3191653" y="1651125"/>
                  <a:chExt cx="3646006" cy="2348923"/>
                </a:xfrm>
              </p:grpSpPr>
              <p:sp>
                <p:nvSpPr>
                  <p:cNvPr id="287" name="Rectangle 286"/>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828000" rtlCol="0" anchor="ctr"/>
                  <a:lstStyle/>
                  <a:p>
                    <a:pPr algn="ctr"/>
                    <a:r>
                      <a:rPr lang="en-GB" b="1" dirty="0">
                        <a:solidFill>
                          <a:schemeClr val="tx1"/>
                        </a:solidFill>
                      </a:rPr>
                      <a:t>What does the sign</a:t>
                    </a:r>
                  </a:p>
                  <a:p>
                    <a:pPr algn="ctr"/>
                    <a:r>
                      <a:rPr lang="en-GB" b="1" dirty="0">
                        <a:solidFill>
                          <a:schemeClr val="tx1"/>
                        </a:solidFill>
                      </a:rPr>
                      <a:t>below mean?</a:t>
                    </a:r>
                  </a:p>
                </p:txBody>
              </p:sp>
              <p:sp>
                <p:nvSpPr>
                  <p:cNvPr id="288" name="Rectangle 287">
                    <a:hlinkClick r:id="rId18"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Risk of falling asleep</a:t>
                    </a:r>
                  </a:p>
                </p:txBody>
              </p:sp>
              <p:sp>
                <p:nvSpPr>
                  <p:cNvPr id="289" name="Rectangle 288">
                    <a:hlinkClick r:id="rId19"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Oxygen Deficiency Hazard</a:t>
                    </a:r>
                  </a:p>
                </p:txBody>
              </p:sp>
            </p:grpSp>
          </p:grpSp>
        </p:grpSp>
        <p:pic>
          <p:nvPicPr>
            <p:cNvPr id="281" name="Picture 28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996805" y="3693870"/>
              <a:ext cx="676808" cy="579369"/>
            </a:xfrm>
            <a:prstGeom prst="rect">
              <a:avLst/>
            </a:prstGeom>
          </p:spPr>
        </p:pic>
      </p:grpSp>
      <p:pic>
        <p:nvPicPr>
          <p:cNvPr id="290" name="Grafik 289">
            <a:extLst>
              <a:ext uri="{FF2B5EF4-FFF2-40B4-BE49-F238E27FC236}">
                <a16:creationId xmlns:a16="http://schemas.microsoft.com/office/drawing/2014/main" id="{5E4DD986-F227-4971-8369-0A8B47927DD5}"/>
              </a:ext>
            </a:extLst>
          </p:cNvPr>
          <p:cNvPicPr>
            <a:picLocks noChangeAspect="1"/>
          </p:cNvPicPr>
          <p:nvPr/>
        </p:nvPicPr>
        <p:blipFill>
          <a:blip r:embed="rId20"/>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656978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37"/>
                                        </p:tgtEl>
                                        <p:attrNameLst>
                                          <p:attrName>style.visibility</p:attrName>
                                        </p:attrNameLst>
                                      </p:cBhvr>
                                      <p:to>
                                        <p:strVal val="visible"/>
                                      </p:to>
                                    </p:set>
                                  </p:childTnLst>
                                </p:cTn>
                              </p:par>
                              <p:par>
                                <p:cTn id="7" presetID="22" presetClass="entr" presetSubtype="8" fill="hold" grpId="0" nodeType="withEffect">
                                  <p:stCondLst>
                                    <p:cond delay="0"/>
                                  </p:stCondLst>
                                  <p:childTnLst>
                                    <p:set>
                                      <p:cBhvr>
                                        <p:cTn id="8" dur="1" fill="hold">
                                          <p:stCondLst>
                                            <p:cond delay="0"/>
                                          </p:stCondLst>
                                        </p:cTn>
                                        <p:tgtEl>
                                          <p:spTgt spid="326"/>
                                        </p:tgtEl>
                                        <p:attrNameLst>
                                          <p:attrName>style.visibility</p:attrName>
                                        </p:attrNameLst>
                                      </p:cBhvr>
                                      <p:to>
                                        <p:strVal val="visible"/>
                                      </p:to>
                                    </p:set>
                                    <p:animEffect transition="in" filter="wipe(left)">
                                      <p:cBhvr>
                                        <p:cTn id="9" dur="4000"/>
                                        <p:tgtEl>
                                          <p:spTgt spid="326"/>
                                        </p:tgtEl>
                                      </p:cBhvr>
                                    </p:animEffect>
                                  </p:childTnLst>
                                </p:cTn>
                              </p:par>
                              <p:par>
                                <p:cTn id="10" presetID="1" presetClass="entr" presetSubtype="0" fill="hold" nodeType="withEffect">
                                  <p:stCondLst>
                                    <p:cond delay="3500"/>
                                  </p:stCondLst>
                                  <p:childTnLst>
                                    <p:set>
                                      <p:cBhvr>
                                        <p:cTn id="11" dur="1" fill="hold">
                                          <p:stCondLst>
                                            <p:cond delay="0"/>
                                          </p:stCondLst>
                                        </p:cTn>
                                        <p:tgtEl>
                                          <p:spTgt spid="2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7" grpId="0" animBg="1"/>
      <p:bldP spid="326" grpId="0" animBg="1"/>
    </p:bld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348" name="Rounded Rectangle 347">
            <a:hlinkClick r:id="rId4"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49" name="Picture 34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50" name="Rounded Rectangle 349">
            <a:hlinkClick r:id="rId4" action="ppaction://hlinksldjump"/>
          </p:cNvPr>
          <p:cNvSpPr/>
          <p:nvPr/>
        </p:nvSpPr>
        <p:spPr>
          <a:xfrm>
            <a:off x="766442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12" name="Picture 311"/>
          <p:cNvPicPr>
            <a:picLocks noChangeAspect="1"/>
          </p:cNvPicPr>
          <p:nvPr/>
        </p:nvPicPr>
        <p:blipFill rotWithShape="1">
          <a:blip r:embed="rId6"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grpSp>
        <p:nvGrpSpPr>
          <p:cNvPr id="313" name="finestra 2"/>
          <p:cNvGrpSpPr/>
          <p:nvPr/>
        </p:nvGrpSpPr>
        <p:grpSpPr>
          <a:xfrm>
            <a:off x="3274374" y="2269233"/>
            <a:ext cx="4258212" cy="2831491"/>
            <a:chOff x="784521" y="2796433"/>
            <a:chExt cx="4258212" cy="2831491"/>
          </a:xfrm>
        </p:grpSpPr>
        <p:grpSp>
          <p:nvGrpSpPr>
            <p:cNvPr id="315" name="Group 314"/>
            <p:cNvGrpSpPr/>
            <p:nvPr/>
          </p:nvGrpSpPr>
          <p:grpSpPr>
            <a:xfrm>
              <a:off x="1623910" y="3289180"/>
              <a:ext cx="3386282" cy="1660423"/>
              <a:chOff x="1623910" y="3289180"/>
              <a:chExt cx="3386282" cy="1660423"/>
            </a:xfrm>
          </p:grpSpPr>
          <p:sp>
            <p:nvSpPr>
              <p:cNvPr id="332" name="Rectangle 331"/>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3" name="Group 332"/>
              <p:cNvGrpSpPr/>
              <p:nvPr/>
            </p:nvGrpSpPr>
            <p:grpSpPr>
              <a:xfrm>
                <a:off x="4407743" y="3984247"/>
                <a:ext cx="289470" cy="80351"/>
                <a:chOff x="5881973" y="5382886"/>
                <a:chExt cx="1704943" cy="473258"/>
              </a:xfrm>
            </p:grpSpPr>
            <p:sp>
              <p:nvSpPr>
                <p:cNvPr id="636"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7"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8"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9"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40"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34" name="Group 333"/>
              <p:cNvGrpSpPr/>
              <p:nvPr/>
            </p:nvGrpSpPr>
            <p:grpSpPr>
              <a:xfrm>
                <a:off x="2606661" y="3718765"/>
                <a:ext cx="782329" cy="860568"/>
                <a:chOff x="2181061" y="2807136"/>
                <a:chExt cx="2574758" cy="2832254"/>
              </a:xfrm>
            </p:grpSpPr>
            <p:grpSp>
              <p:nvGrpSpPr>
                <p:cNvPr id="621" name="Group 620"/>
                <p:cNvGrpSpPr/>
                <p:nvPr userDrawn="1"/>
              </p:nvGrpSpPr>
              <p:grpSpPr>
                <a:xfrm>
                  <a:off x="2181061" y="2807136"/>
                  <a:ext cx="2574758" cy="2832254"/>
                  <a:chOff x="2181061" y="2807136"/>
                  <a:chExt cx="2574758" cy="2832254"/>
                </a:xfrm>
              </p:grpSpPr>
              <p:sp>
                <p:nvSpPr>
                  <p:cNvPr id="623" name="Rectangle 622"/>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4" name="Group 623"/>
                  <p:cNvGrpSpPr/>
                  <p:nvPr userDrawn="1"/>
                </p:nvGrpSpPr>
                <p:grpSpPr>
                  <a:xfrm>
                    <a:off x="2359717" y="3075338"/>
                    <a:ext cx="2235102" cy="462213"/>
                    <a:chOff x="2359717" y="3075338"/>
                    <a:chExt cx="2235102" cy="462213"/>
                  </a:xfrm>
                </p:grpSpPr>
                <p:sp>
                  <p:nvSpPr>
                    <p:cNvPr id="633" name="Rectangle 632"/>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4" name="Rectangle 633"/>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5" name="Rectangle 634"/>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5" name="Group 624"/>
                  <p:cNvGrpSpPr/>
                  <p:nvPr userDrawn="1"/>
                </p:nvGrpSpPr>
                <p:grpSpPr>
                  <a:xfrm>
                    <a:off x="2359717" y="3743299"/>
                    <a:ext cx="2235102" cy="462213"/>
                    <a:chOff x="2359717" y="3688884"/>
                    <a:chExt cx="2235102" cy="462213"/>
                  </a:xfrm>
                </p:grpSpPr>
                <p:sp>
                  <p:nvSpPr>
                    <p:cNvPr id="630" name="Rectangle 629"/>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1" name="Rectangle 630"/>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2" name="Rectangle 631"/>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6" name="Group 625"/>
                  <p:cNvGrpSpPr/>
                  <p:nvPr userDrawn="1"/>
                </p:nvGrpSpPr>
                <p:grpSpPr>
                  <a:xfrm>
                    <a:off x="2359717" y="4411259"/>
                    <a:ext cx="2235102" cy="462213"/>
                    <a:chOff x="2359717" y="4411259"/>
                    <a:chExt cx="2235102" cy="462213"/>
                  </a:xfrm>
                </p:grpSpPr>
                <p:sp>
                  <p:nvSpPr>
                    <p:cNvPr id="627" name="Rectangle 626"/>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8" name="Rectangle 627"/>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9" name="Rectangle 628"/>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622" name="Rectangle 621"/>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35" name="Straight Connector 334"/>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6" name="Group 335"/>
              <p:cNvGrpSpPr/>
              <p:nvPr/>
            </p:nvGrpSpPr>
            <p:grpSpPr>
              <a:xfrm>
                <a:off x="3942806" y="3848662"/>
                <a:ext cx="158088" cy="206728"/>
                <a:chOff x="12495351" y="2507232"/>
                <a:chExt cx="3304245" cy="4320880"/>
              </a:xfrm>
            </p:grpSpPr>
            <p:grpSp>
              <p:nvGrpSpPr>
                <p:cNvPr id="544" name="Group 543"/>
                <p:cNvGrpSpPr/>
                <p:nvPr userDrawn="1"/>
              </p:nvGrpSpPr>
              <p:grpSpPr>
                <a:xfrm>
                  <a:off x="14088187" y="3029197"/>
                  <a:ext cx="1711409" cy="1704415"/>
                  <a:chOff x="11903306" y="4448633"/>
                  <a:chExt cx="1711409" cy="1704415"/>
                </a:xfrm>
              </p:grpSpPr>
              <p:pic>
                <p:nvPicPr>
                  <p:cNvPr id="558" name="Picture 557"/>
                  <p:cNvPicPr>
                    <a:picLocks noChangeAspect="1"/>
                  </p:cNvPicPr>
                  <p:nvPr userDrawn="1"/>
                </p:nvPicPr>
                <p:blipFill>
                  <a:blip r:embed="rId7"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59" name="Picture 558"/>
                  <p:cNvPicPr>
                    <a:picLocks noChangeAspect="1"/>
                  </p:cNvPicPr>
                  <p:nvPr userDrawn="1"/>
                </p:nvPicPr>
                <p:blipFill>
                  <a:blip r:embed="rId7"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45" name="Group 544"/>
                <p:cNvGrpSpPr/>
                <p:nvPr userDrawn="1"/>
              </p:nvGrpSpPr>
              <p:grpSpPr>
                <a:xfrm>
                  <a:off x="12495351" y="2507232"/>
                  <a:ext cx="3023078" cy="4320880"/>
                  <a:chOff x="12495351" y="2507232"/>
                  <a:chExt cx="3023078" cy="4320880"/>
                </a:xfrm>
              </p:grpSpPr>
              <p:pic>
                <p:nvPicPr>
                  <p:cNvPr id="546" name="Picture 545"/>
                  <p:cNvPicPr>
                    <a:picLocks noChangeAspect="1"/>
                  </p:cNvPicPr>
                  <p:nvPr userDrawn="1"/>
                </p:nvPicPr>
                <p:blipFill>
                  <a:blip r:embed="rId7"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47" name="Picture 546"/>
                  <p:cNvPicPr>
                    <a:picLocks noChangeAspect="1"/>
                  </p:cNvPicPr>
                  <p:nvPr userDrawn="1"/>
                </p:nvPicPr>
                <p:blipFill>
                  <a:blip r:embed="rId7"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48" name="Group 547"/>
                  <p:cNvGrpSpPr/>
                  <p:nvPr userDrawn="1"/>
                </p:nvGrpSpPr>
                <p:grpSpPr>
                  <a:xfrm>
                    <a:off x="13320758" y="3957189"/>
                    <a:ext cx="1341966" cy="2870923"/>
                    <a:chOff x="9645791" y="4720608"/>
                    <a:chExt cx="1341966" cy="2870923"/>
                  </a:xfrm>
                </p:grpSpPr>
                <p:sp>
                  <p:nvSpPr>
                    <p:cNvPr id="555" name="Flowchart: Punched Tape 55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6" name="Flowchart: Punched Tape 55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7" name="Flowchart: Punched Tape 55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49" name="Picture 548"/>
                  <p:cNvPicPr>
                    <a:picLocks noChangeAspect="1"/>
                  </p:cNvPicPr>
                  <p:nvPr userDrawn="1"/>
                </p:nvPicPr>
                <p:blipFill>
                  <a:blip r:embed="rId7"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50" name="Group 549"/>
                  <p:cNvGrpSpPr/>
                  <p:nvPr userDrawn="1"/>
                </p:nvGrpSpPr>
                <p:grpSpPr>
                  <a:xfrm>
                    <a:off x="13807020" y="3267286"/>
                    <a:ext cx="1711409" cy="1704415"/>
                    <a:chOff x="11903306" y="4448633"/>
                    <a:chExt cx="1711409" cy="1704415"/>
                  </a:xfrm>
                </p:grpSpPr>
                <p:pic>
                  <p:nvPicPr>
                    <p:cNvPr id="553" name="Picture 552"/>
                    <p:cNvPicPr>
                      <a:picLocks noChangeAspect="1"/>
                    </p:cNvPicPr>
                    <p:nvPr userDrawn="1"/>
                  </p:nvPicPr>
                  <p:blipFill>
                    <a:blip r:embed="rId7"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54" name="Picture 553"/>
                    <p:cNvPicPr>
                      <a:picLocks noChangeAspect="1"/>
                    </p:cNvPicPr>
                    <p:nvPr userDrawn="1"/>
                  </p:nvPicPr>
                  <p:blipFill>
                    <a:blip r:embed="rId7"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51" name="Picture 550"/>
                  <p:cNvPicPr>
                    <a:picLocks noChangeAspect="1"/>
                  </p:cNvPicPr>
                  <p:nvPr userDrawn="1"/>
                </p:nvPicPr>
                <p:blipFill>
                  <a:blip r:embed="rId7"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52" name="Picture 551"/>
                  <p:cNvPicPr>
                    <a:picLocks noChangeAspect="1"/>
                  </p:cNvPicPr>
                  <p:nvPr userDrawn="1"/>
                </p:nvPicPr>
                <p:blipFill>
                  <a:blip r:embed="rId7"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39" name="Group 338"/>
              <p:cNvGrpSpPr/>
              <p:nvPr/>
            </p:nvGrpSpPr>
            <p:grpSpPr>
              <a:xfrm>
                <a:off x="3822184" y="3717323"/>
                <a:ext cx="252055" cy="329606"/>
                <a:chOff x="12495351" y="2507232"/>
                <a:chExt cx="3304245" cy="4320880"/>
              </a:xfrm>
            </p:grpSpPr>
            <p:grpSp>
              <p:nvGrpSpPr>
                <p:cNvPr id="528" name="Group 527"/>
                <p:cNvGrpSpPr/>
                <p:nvPr userDrawn="1"/>
              </p:nvGrpSpPr>
              <p:grpSpPr>
                <a:xfrm>
                  <a:off x="14088187" y="3029197"/>
                  <a:ext cx="1711409" cy="1704415"/>
                  <a:chOff x="11903306" y="4448633"/>
                  <a:chExt cx="1711409" cy="1704415"/>
                </a:xfrm>
              </p:grpSpPr>
              <p:pic>
                <p:nvPicPr>
                  <p:cNvPr id="542" name="Picture 541"/>
                  <p:cNvPicPr>
                    <a:picLocks noChangeAspect="1"/>
                  </p:cNvPicPr>
                  <p:nvPr userDrawn="1"/>
                </p:nvPicPr>
                <p:blipFill>
                  <a:blip r:embed="rId7"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43" name="Picture 542"/>
                  <p:cNvPicPr>
                    <a:picLocks noChangeAspect="1"/>
                  </p:cNvPicPr>
                  <p:nvPr userDrawn="1"/>
                </p:nvPicPr>
                <p:blipFill>
                  <a:blip r:embed="rId7"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29" name="Group 528"/>
                <p:cNvGrpSpPr/>
                <p:nvPr userDrawn="1"/>
              </p:nvGrpSpPr>
              <p:grpSpPr>
                <a:xfrm>
                  <a:off x="12495351" y="2507232"/>
                  <a:ext cx="3023078" cy="4320880"/>
                  <a:chOff x="12495351" y="2507232"/>
                  <a:chExt cx="3023078" cy="4320880"/>
                </a:xfrm>
              </p:grpSpPr>
              <p:pic>
                <p:nvPicPr>
                  <p:cNvPr id="530" name="Picture 529"/>
                  <p:cNvPicPr>
                    <a:picLocks noChangeAspect="1"/>
                  </p:cNvPicPr>
                  <p:nvPr userDrawn="1"/>
                </p:nvPicPr>
                <p:blipFill>
                  <a:blip r:embed="rId7"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31" name="Picture 530"/>
                  <p:cNvPicPr>
                    <a:picLocks noChangeAspect="1"/>
                  </p:cNvPicPr>
                  <p:nvPr userDrawn="1"/>
                </p:nvPicPr>
                <p:blipFill>
                  <a:blip r:embed="rId7"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32" name="Group 531"/>
                  <p:cNvGrpSpPr/>
                  <p:nvPr userDrawn="1"/>
                </p:nvGrpSpPr>
                <p:grpSpPr>
                  <a:xfrm>
                    <a:off x="13320758" y="3957189"/>
                    <a:ext cx="1341966" cy="2870923"/>
                    <a:chOff x="9645791" y="4720608"/>
                    <a:chExt cx="1341966" cy="2870923"/>
                  </a:xfrm>
                </p:grpSpPr>
                <p:sp>
                  <p:nvSpPr>
                    <p:cNvPr id="539" name="Flowchart: Punched Tape 53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0" name="Flowchart: Punched Tape 53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1" name="Flowchart: Punched Tape 54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33" name="Picture 532"/>
                  <p:cNvPicPr>
                    <a:picLocks noChangeAspect="1"/>
                  </p:cNvPicPr>
                  <p:nvPr userDrawn="1"/>
                </p:nvPicPr>
                <p:blipFill>
                  <a:blip r:embed="rId7"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34" name="Group 533"/>
                  <p:cNvGrpSpPr/>
                  <p:nvPr userDrawn="1"/>
                </p:nvGrpSpPr>
                <p:grpSpPr>
                  <a:xfrm>
                    <a:off x="13807020" y="3267286"/>
                    <a:ext cx="1711409" cy="1704415"/>
                    <a:chOff x="11903306" y="4448633"/>
                    <a:chExt cx="1711409" cy="1704415"/>
                  </a:xfrm>
                </p:grpSpPr>
                <p:pic>
                  <p:nvPicPr>
                    <p:cNvPr id="537" name="Picture 536"/>
                    <p:cNvPicPr>
                      <a:picLocks noChangeAspect="1"/>
                    </p:cNvPicPr>
                    <p:nvPr userDrawn="1"/>
                  </p:nvPicPr>
                  <p:blipFill>
                    <a:blip r:embed="rId7"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8" name="Picture 537"/>
                    <p:cNvPicPr>
                      <a:picLocks noChangeAspect="1"/>
                    </p:cNvPicPr>
                    <p:nvPr userDrawn="1"/>
                  </p:nvPicPr>
                  <p:blipFill>
                    <a:blip r:embed="rId7"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35" name="Picture 534"/>
                  <p:cNvPicPr>
                    <a:picLocks noChangeAspect="1"/>
                  </p:cNvPicPr>
                  <p:nvPr userDrawn="1"/>
                </p:nvPicPr>
                <p:blipFill>
                  <a:blip r:embed="rId7"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36" name="Picture 535"/>
                  <p:cNvPicPr>
                    <a:picLocks noChangeAspect="1"/>
                  </p:cNvPicPr>
                  <p:nvPr userDrawn="1"/>
                </p:nvPicPr>
                <p:blipFill>
                  <a:blip r:embed="rId7"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40" name="Group 339"/>
              <p:cNvGrpSpPr/>
              <p:nvPr/>
            </p:nvGrpSpPr>
            <p:grpSpPr>
              <a:xfrm>
                <a:off x="3351273" y="3514295"/>
                <a:ext cx="503474" cy="1040272"/>
                <a:chOff x="4631682" y="529386"/>
                <a:chExt cx="1657006" cy="5028495"/>
              </a:xfrm>
            </p:grpSpPr>
            <p:grpSp>
              <p:nvGrpSpPr>
                <p:cNvPr id="509" name="Group 508"/>
                <p:cNvGrpSpPr/>
                <p:nvPr userDrawn="1"/>
              </p:nvGrpSpPr>
              <p:grpSpPr>
                <a:xfrm>
                  <a:off x="4631682" y="529387"/>
                  <a:ext cx="1624263" cy="5022003"/>
                  <a:chOff x="4631682" y="529387"/>
                  <a:chExt cx="1624263" cy="5022003"/>
                </a:xfrm>
              </p:grpSpPr>
              <p:sp>
                <p:nvSpPr>
                  <p:cNvPr id="511" name="Rectangle 510"/>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2" name="Group 511"/>
                  <p:cNvGrpSpPr/>
                  <p:nvPr userDrawn="1"/>
                </p:nvGrpSpPr>
                <p:grpSpPr>
                  <a:xfrm>
                    <a:off x="4791914" y="878031"/>
                    <a:ext cx="1308572" cy="589822"/>
                    <a:chOff x="4791914" y="878031"/>
                    <a:chExt cx="1308572" cy="589822"/>
                  </a:xfrm>
                </p:grpSpPr>
                <p:sp>
                  <p:nvSpPr>
                    <p:cNvPr id="526" name="Rectangle 52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7" name="Rectangle 52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3" name="Group 512"/>
                  <p:cNvGrpSpPr/>
                  <p:nvPr userDrawn="1"/>
                </p:nvGrpSpPr>
                <p:grpSpPr>
                  <a:xfrm>
                    <a:off x="4791914" y="1671098"/>
                    <a:ext cx="1308572" cy="589822"/>
                    <a:chOff x="4791914" y="878031"/>
                    <a:chExt cx="1308572" cy="589822"/>
                  </a:xfrm>
                </p:grpSpPr>
                <p:sp>
                  <p:nvSpPr>
                    <p:cNvPr id="523" name="Rectangle 52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4" name="Rectangle 52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4" name="Group 513"/>
                  <p:cNvGrpSpPr/>
                  <p:nvPr userDrawn="1"/>
                </p:nvGrpSpPr>
                <p:grpSpPr>
                  <a:xfrm>
                    <a:off x="4791914" y="2464165"/>
                    <a:ext cx="1308572" cy="589822"/>
                    <a:chOff x="4791914" y="878031"/>
                    <a:chExt cx="1308572" cy="589822"/>
                  </a:xfrm>
                </p:grpSpPr>
                <p:sp>
                  <p:nvSpPr>
                    <p:cNvPr id="521" name="Rectangle 52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2" name="Rectangle 52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5" name="Group 514"/>
                  <p:cNvGrpSpPr/>
                  <p:nvPr userDrawn="1"/>
                </p:nvGrpSpPr>
                <p:grpSpPr>
                  <a:xfrm>
                    <a:off x="4791914" y="3257232"/>
                    <a:ext cx="1308572" cy="589822"/>
                    <a:chOff x="4791914" y="878031"/>
                    <a:chExt cx="1308572" cy="589822"/>
                  </a:xfrm>
                </p:grpSpPr>
                <p:sp>
                  <p:nvSpPr>
                    <p:cNvPr id="519" name="Rectangle 51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Rectangle 51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6" name="Group 515"/>
                  <p:cNvGrpSpPr/>
                  <p:nvPr userDrawn="1"/>
                </p:nvGrpSpPr>
                <p:grpSpPr>
                  <a:xfrm>
                    <a:off x="4791914" y="4050298"/>
                    <a:ext cx="1308572" cy="589822"/>
                    <a:chOff x="4791914" y="878031"/>
                    <a:chExt cx="1308572" cy="589822"/>
                  </a:xfrm>
                </p:grpSpPr>
                <p:sp>
                  <p:nvSpPr>
                    <p:cNvPr id="517" name="Rectangle 51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10" name="Rectangle 509"/>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1" name="Group 340"/>
              <p:cNvGrpSpPr/>
              <p:nvPr/>
            </p:nvGrpSpPr>
            <p:grpSpPr>
              <a:xfrm>
                <a:off x="1936752" y="3860032"/>
                <a:ext cx="782329" cy="698434"/>
                <a:chOff x="-1432282" y="3284801"/>
                <a:chExt cx="2574758" cy="2298647"/>
              </a:xfrm>
            </p:grpSpPr>
            <p:grpSp>
              <p:nvGrpSpPr>
                <p:cNvPr id="480" name="Group 479"/>
                <p:cNvGrpSpPr/>
                <p:nvPr userDrawn="1"/>
              </p:nvGrpSpPr>
              <p:grpSpPr>
                <a:xfrm>
                  <a:off x="-1432282" y="3284801"/>
                  <a:ext cx="2574758" cy="2298647"/>
                  <a:chOff x="213917" y="3284801"/>
                  <a:chExt cx="2574758" cy="2298647"/>
                </a:xfrm>
              </p:grpSpPr>
              <p:sp>
                <p:nvSpPr>
                  <p:cNvPr id="494" name="Rectangle 493"/>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5" name="Group 494"/>
                  <p:cNvGrpSpPr/>
                  <p:nvPr userDrawn="1"/>
                </p:nvGrpSpPr>
                <p:grpSpPr>
                  <a:xfrm>
                    <a:off x="317639" y="3528989"/>
                    <a:ext cx="1053962" cy="1629277"/>
                    <a:chOff x="497507" y="3489157"/>
                    <a:chExt cx="1053962" cy="1629277"/>
                  </a:xfrm>
                </p:grpSpPr>
                <p:grpSp>
                  <p:nvGrpSpPr>
                    <p:cNvPr id="497" name="Group 496"/>
                    <p:cNvGrpSpPr/>
                    <p:nvPr userDrawn="1"/>
                  </p:nvGrpSpPr>
                  <p:grpSpPr>
                    <a:xfrm>
                      <a:off x="497507" y="3489157"/>
                      <a:ext cx="673271" cy="462213"/>
                      <a:chOff x="497507" y="3489157"/>
                      <a:chExt cx="673271" cy="462213"/>
                    </a:xfrm>
                  </p:grpSpPr>
                  <p:sp>
                    <p:nvSpPr>
                      <p:cNvPr id="507" name="Rectangle 506"/>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8" name="Rectangle 507"/>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8" name="Rectangle 497"/>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9" name="Group 498"/>
                    <p:cNvGrpSpPr/>
                    <p:nvPr userDrawn="1"/>
                  </p:nvGrpSpPr>
                  <p:grpSpPr>
                    <a:xfrm>
                      <a:off x="497507" y="4090736"/>
                      <a:ext cx="673271" cy="462213"/>
                      <a:chOff x="497507" y="3489157"/>
                      <a:chExt cx="673271" cy="462213"/>
                    </a:xfrm>
                  </p:grpSpPr>
                  <p:sp>
                    <p:nvSpPr>
                      <p:cNvPr id="505" name="Rectangle 504"/>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6" name="Rectangle 505"/>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0" name="Rectangle 499"/>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1" name="Group 500"/>
                    <p:cNvGrpSpPr/>
                    <p:nvPr userDrawn="1"/>
                  </p:nvGrpSpPr>
                  <p:grpSpPr>
                    <a:xfrm>
                      <a:off x="497507" y="4656221"/>
                      <a:ext cx="673271" cy="462213"/>
                      <a:chOff x="497507" y="3489157"/>
                      <a:chExt cx="673271" cy="462213"/>
                    </a:xfrm>
                  </p:grpSpPr>
                  <p:sp>
                    <p:nvSpPr>
                      <p:cNvPr id="503" name="Rectangle 502"/>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4" name="Rectangle 503"/>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2" name="Rectangle 501"/>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6" name="Rectangle 495"/>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81" name="Group 480"/>
                <p:cNvGrpSpPr/>
                <p:nvPr userDrawn="1"/>
              </p:nvGrpSpPr>
              <p:grpSpPr>
                <a:xfrm>
                  <a:off x="-59108" y="3528989"/>
                  <a:ext cx="1053962" cy="1629277"/>
                  <a:chOff x="497507" y="3489157"/>
                  <a:chExt cx="1053962" cy="1629277"/>
                </a:xfrm>
              </p:grpSpPr>
              <p:grpSp>
                <p:nvGrpSpPr>
                  <p:cNvPr id="482" name="Group 481"/>
                  <p:cNvGrpSpPr/>
                  <p:nvPr userDrawn="1"/>
                </p:nvGrpSpPr>
                <p:grpSpPr>
                  <a:xfrm>
                    <a:off x="497507" y="3489157"/>
                    <a:ext cx="673271" cy="462213"/>
                    <a:chOff x="497507" y="3489157"/>
                    <a:chExt cx="673271" cy="462213"/>
                  </a:xfrm>
                </p:grpSpPr>
                <p:sp>
                  <p:nvSpPr>
                    <p:cNvPr id="492" name="Rectangle 491"/>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3" name="Rectangle 492"/>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3" name="Rectangle 482"/>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4" name="Group 483"/>
                  <p:cNvGrpSpPr/>
                  <p:nvPr userDrawn="1"/>
                </p:nvGrpSpPr>
                <p:grpSpPr>
                  <a:xfrm>
                    <a:off x="497507" y="4090736"/>
                    <a:ext cx="673271" cy="462213"/>
                    <a:chOff x="497507" y="3489157"/>
                    <a:chExt cx="673271" cy="462213"/>
                  </a:xfrm>
                </p:grpSpPr>
                <p:sp>
                  <p:nvSpPr>
                    <p:cNvPr id="490" name="Rectangle 489"/>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1" name="Rectangle 490"/>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5" name="Rectangle 484"/>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6" name="Group 485"/>
                  <p:cNvGrpSpPr/>
                  <p:nvPr userDrawn="1"/>
                </p:nvGrpSpPr>
                <p:grpSpPr>
                  <a:xfrm>
                    <a:off x="497507" y="4656221"/>
                    <a:ext cx="673271" cy="462213"/>
                    <a:chOff x="497507" y="3489157"/>
                    <a:chExt cx="673271" cy="462213"/>
                  </a:xfrm>
                </p:grpSpPr>
                <p:sp>
                  <p:nvSpPr>
                    <p:cNvPr id="488" name="Rectangle 48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9" name="Rectangle 48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7" name="Rectangle 486"/>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42" name="Group 341"/>
              <p:cNvGrpSpPr/>
              <p:nvPr/>
            </p:nvGrpSpPr>
            <p:grpSpPr>
              <a:xfrm>
                <a:off x="1662394" y="3947882"/>
                <a:ext cx="516970" cy="604713"/>
                <a:chOff x="-926659" y="3561193"/>
                <a:chExt cx="1701422" cy="1990197"/>
              </a:xfrm>
            </p:grpSpPr>
            <p:grpSp>
              <p:nvGrpSpPr>
                <p:cNvPr id="446" name="Group 445"/>
                <p:cNvGrpSpPr/>
                <p:nvPr userDrawn="1"/>
              </p:nvGrpSpPr>
              <p:grpSpPr>
                <a:xfrm>
                  <a:off x="-926659" y="3561193"/>
                  <a:ext cx="1280331" cy="1990197"/>
                  <a:chOff x="12495351" y="2507232"/>
                  <a:chExt cx="3304245" cy="5136251"/>
                </a:xfrm>
              </p:grpSpPr>
              <p:grpSp>
                <p:nvGrpSpPr>
                  <p:cNvPr id="464" name="Group 463"/>
                  <p:cNvGrpSpPr/>
                  <p:nvPr userDrawn="1"/>
                </p:nvGrpSpPr>
                <p:grpSpPr>
                  <a:xfrm>
                    <a:off x="14088187" y="3029197"/>
                    <a:ext cx="1711409" cy="1704415"/>
                    <a:chOff x="11903306" y="4448633"/>
                    <a:chExt cx="1711409" cy="1704415"/>
                  </a:xfrm>
                </p:grpSpPr>
                <p:pic>
                  <p:nvPicPr>
                    <p:cNvPr id="478" name="Picture 477"/>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79" name="Picture 478"/>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65" name="Group 464"/>
                  <p:cNvGrpSpPr/>
                  <p:nvPr userDrawn="1"/>
                </p:nvGrpSpPr>
                <p:grpSpPr>
                  <a:xfrm>
                    <a:off x="12495351" y="2507232"/>
                    <a:ext cx="3023078" cy="5136251"/>
                    <a:chOff x="12495351" y="2507232"/>
                    <a:chExt cx="3023078" cy="5136251"/>
                  </a:xfrm>
                </p:grpSpPr>
                <p:pic>
                  <p:nvPicPr>
                    <p:cNvPr id="466" name="Picture 465"/>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67" name="Picture 466"/>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68" name="Group 467"/>
                    <p:cNvGrpSpPr/>
                    <p:nvPr userDrawn="1"/>
                  </p:nvGrpSpPr>
                  <p:grpSpPr>
                    <a:xfrm>
                      <a:off x="13320758" y="3957189"/>
                      <a:ext cx="1341966" cy="3686294"/>
                      <a:chOff x="9645791" y="4720608"/>
                      <a:chExt cx="1341966" cy="3686294"/>
                    </a:xfrm>
                  </p:grpSpPr>
                  <p:sp>
                    <p:nvSpPr>
                      <p:cNvPr id="475" name="Flowchart: Punched Tape 474"/>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6" name="Flowchart: Punched Tape 47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7" name="Flowchart: Punched Tape 47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69" name="Picture 468"/>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70" name="Group 469"/>
                    <p:cNvGrpSpPr/>
                    <p:nvPr userDrawn="1"/>
                  </p:nvGrpSpPr>
                  <p:grpSpPr>
                    <a:xfrm>
                      <a:off x="13807020" y="3267286"/>
                      <a:ext cx="1711409" cy="1704415"/>
                      <a:chOff x="11903306" y="4448633"/>
                      <a:chExt cx="1711409" cy="1704415"/>
                    </a:xfrm>
                  </p:grpSpPr>
                  <p:pic>
                    <p:nvPicPr>
                      <p:cNvPr id="473" name="Picture 472"/>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74" name="Picture 473"/>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71" name="Picture 470"/>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72" name="Picture 471"/>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47" name="Group 446"/>
                <p:cNvGrpSpPr/>
                <p:nvPr userDrawn="1"/>
              </p:nvGrpSpPr>
              <p:grpSpPr>
                <a:xfrm>
                  <a:off x="-505568" y="3869320"/>
                  <a:ext cx="1280331" cy="1674257"/>
                  <a:chOff x="12495351" y="2507232"/>
                  <a:chExt cx="3304245" cy="4320880"/>
                </a:xfrm>
              </p:grpSpPr>
              <p:grpSp>
                <p:nvGrpSpPr>
                  <p:cNvPr id="448" name="Group 447"/>
                  <p:cNvGrpSpPr/>
                  <p:nvPr userDrawn="1"/>
                </p:nvGrpSpPr>
                <p:grpSpPr>
                  <a:xfrm>
                    <a:off x="14088187" y="3029197"/>
                    <a:ext cx="1711409" cy="1704415"/>
                    <a:chOff x="11903306" y="4448633"/>
                    <a:chExt cx="1711409" cy="1704415"/>
                  </a:xfrm>
                </p:grpSpPr>
                <p:pic>
                  <p:nvPicPr>
                    <p:cNvPr id="462" name="Picture 461"/>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63" name="Picture 462"/>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49" name="Group 448"/>
                  <p:cNvGrpSpPr/>
                  <p:nvPr userDrawn="1"/>
                </p:nvGrpSpPr>
                <p:grpSpPr>
                  <a:xfrm>
                    <a:off x="12495351" y="2507232"/>
                    <a:ext cx="3023078" cy="4320880"/>
                    <a:chOff x="12495351" y="2507232"/>
                    <a:chExt cx="3023078" cy="4320880"/>
                  </a:xfrm>
                </p:grpSpPr>
                <p:pic>
                  <p:nvPicPr>
                    <p:cNvPr id="450" name="Picture 449"/>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51" name="Picture 450"/>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52" name="Group 451"/>
                    <p:cNvGrpSpPr/>
                    <p:nvPr userDrawn="1"/>
                  </p:nvGrpSpPr>
                  <p:grpSpPr>
                    <a:xfrm>
                      <a:off x="13320758" y="3957189"/>
                      <a:ext cx="1341966" cy="2870923"/>
                      <a:chOff x="9645791" y="4720608"/>
                      <a:chExt cx="1341966" cy="2870923"/>
                    </a:xfrm>
                  </p:grpSpPr>
                  <p:sp>
                    <p:nvSpPr>
                      <p:cNvPr id="459" name="Flowchart: Punched Tape 45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Flowchart: Punched Tape 45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Flowchart: Punched Tape 46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53" name="Picture 452"/>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54" name="Group 453"/>
                    <p:cNvGrpSpPr/>
                    <p:nvPr userDrawn="1"/>
                  </p:nvGrpSpPr>
                  <p:grpSpPr>
                    <a:xfrm>
                      <a:off x="13807020" y="3267286"/>
                      <a:ext cx="1711409" cy="1704415"/>
                      <a:chOff x="11903306" y="4448633"/>
                      <a:chExt cx="1711409" cy="1704415"/>
                    </a:xfrm>
                  </p:grpSpPr>
                  <p:pic>
                    <p:nvPicPr>
                      <p:cNvPr id="457" name="Picture 456"/>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8" name="Picture 457"/>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5" name="Picture 454"/>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56" name="Picture 455"/>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43" name="Oval 342">
                <a:hlinkClick r:id="rId8"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4" name="Oval 343">
                <a:hlinkClick r:id="rId8"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51" name="Group 350"/>
              <p:cNvGrpSpPr/>
              <p:nvPr/>
            </p:nvGrpSpPr>
            <p:grpSpPr>
              <a:xfrm>
                <a:off x="4389840" y="4713111"/>
                <a:ext cx="190186" cy="190186"/>
                <a:chOff x="5905502" y="3466071"/>
                <a:chExt cx="1219201" cy="1219200"/>
              </a:xfrm>
            </p:grpSpPr>
            <p:sp>
              <p:nvSpPr>
                <p:cNvPr id="441" name="Oval 440"/>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2" name="Rectangle 441"/>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3" name="Rectangle 442"/>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4" name="Freeform 443"/>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5" name="Rectangle 444"/>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52" name="Group 351"/>
              <p:cNvGrpSpPr/>
              <p:nvPr/>
            </p:nvGrpSpPr>
            <p:grpSpPr>
              <a:xfrm>
                <a:off x="3713220" y="4093329"/>
                <a:ext cx="796808" cy="467431"/>
                <a:chOff x="3034580" y="4050299"/>
                <a:chExt cx="2622409" cy="1538381"/>
              </a:xfrm>
            </p:grpSpPr>
            <p:grpSp>
              <p:nvGrpSpPr>
                <p:cNvPr id="429" name="Group 428"/>
                <p:cNvGrpSpPr/>
                <p:nvPr userDrawn="1"/>
              </p:nvGrpSpPr>
              <p:grpSpPr>
                <a:xfrm>
                  <a:off x="3034580" y="4050299"/>
                  <a:ext cx="2622409" cy="1525336"/>
                  <a:chOff x="5944075" y="4050299"/>
                  <a:chExt cx="2622409" cy="1525336"/>
                </a:xfrm>
              </p:grpSpPr>
              <p:sp>
                <p:nvSpPr>
                  <p:cNvPr id="431" name="Rectangle 430"/>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32" name="Group 431"/>
                  <p:cNvGrpSpPr/>
                  <p:nvPr userDrawn="1"/>
                </p:nvGrpSpPr>
                <p:grpSpPr>
                  <a:xfrm>
                    <a:off x="6078575" y="4219252"/>
                    <a:ext cx="2338031" cy="999039"/>
                    <a:chOff x="6078575" y="4219252"/>
                    <a:chExt cx="2338031" cy="999039"/>
                  </a:xfrm>
                </p:grpSpPr>
                <p:sp>
                  <p:nvSpPr>
                    <p:cNvPr id="433" name="Rectangle 432"/>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Rectangle 433"/>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Rectangle 434"/>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6" name="Rectangle 435"/>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7" name="Straight Connector 436"/>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9" name="Straight Connector 438"/>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0" name="Straight Connector 439"/>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30" name="Rectangle 429"/>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53" name="Group 352"/>
              <p:cNvGrpSpPr/>
              <p:nvPr/>
            </p:nvGrpSpPr>
            <p:grpSpPr>
              <a:xfrm>
                <a:off x="4275781" y="3891661"/>
                <a:ext cx="734411" cy="668121"/>
                <a:chOff x="7674376" y="3376160"/>
                <a:chExt cx="2417053" cy="2198882"/>
              </a:xfrm>
            </p:grpSpPr>
            <p:grpSp>
              <p:nvGrpSpPr>
                <p:cNvPr id="361" name="Group 360"/>
                <p:cNvGrpSpPr/>
                <p:nvPr userDrawn="1"/>
              </p:nvGrpSpPr>
              <p:grpSpPr>
                <a:xfrm>
                  <a:off x="8811098" y="3900785"/>
                  <a:ext cx="1280331" cy="1674257"/>
                  <a:chOff x="12495351" y="2507232"/>
                  <a:chExt cx="3304245" cy="4320880"/>
                </a:xfrm>
              </p:grpSpPr>
              <p:grpSp>
                <p:nvGrpSpPr>
                  <p:cNvPr id="413" name="Group 412"/>
                  <p:cNvGrpSpPr/>
                  <p:nvPr userDrawn="1"/>
                </p:nvGrpSpPr>
                <p:grpSpPr>
                  <a:xfrm>
                    <a:off x="14088187" y="3029197"/>
                    <a:ext cx="1711409" cy="1704415"/>
                    <a:chOff x="11903306" y="4448633"/>
                    <a:chExt cx="1711409" cy="1704415"/>
                  </a:xfrm>
                </p:grpSpPr>
                <p:pic>
                  <p:nvPicPr>
                    <p:cNvPr id="427" name="Picture 426"/>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8" name="Picture 427"/>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14" name="Group 413"/>
                  <p:cNvGrpSpPr/>
                  <p:nvPr userDrawn="1"/>
                </p:nvGrpSpPr>
                <p:grpSpPr>
                  <a:xfrm>
                    <a:off x="12495351" y="2507232"/>
                    <a:ext cx="3023078" cy="4320880"/>
                    <a:chOff x="12495351" y="2507232"/>
                    <a:chExt cx="3023078" cy="4320880"/>
                  </a:xfrm>
                </p:grpSpPr>
                <p:pic>
                  <p:nvPicPr>
                    <p:cNvPr id="415" name="Picture 414"/>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6" name="Picture 415"/>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7" name="Group 416"/>
                    <p:cNvGrpSpPr/>
                    <p:nvPr userDrawn="1"/>
                  </p:nvGrpSpPr>
                  <p:grpSpPr>
                    <a:xfrm>
                      <a:off x="13320758" y="3957189"/>
                      <a:ext cx="1341966" cy="2870923"/>
                      <a:chOff x="9645791" y="4720608"/>
                      <a:chExt cx="1341966" cy="2870923"/>
                    </a:xfrm>
                  </p:grpSpPr>
                  <p:sp>
                    <p:nvSpPr>
                      <p:cNvPr id="424" name="Flowchart: Punched Tape 42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5" name="Flowchart: Punched Tape 42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6" name="Flowchart: Punched Tape 42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8" name="Picture 417"/>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9" name="Group 418"/>
                    <p:cNvGrpSpPr/>
                    <p:nvPr userDrawn="1"/>
                  </p:nvGrpSpPr>
                  <p:grpSpPr>
                    <a:xfrm>
                      <a:off x="13807020" y="3267286"/>
                      <a:ext cx="1711409" cy="1704415"/>
                      <a:chOff x="11903306" y="4448633"/>
                      <a:chExt cx="1711409" cy="1704415"/>
                    </a:xfrm>
                  </p:grpSpPr>
                  <p:pic>
                    <p:nvPicPr>
                      <p:cNvPr id="422" name="Picture 421"/>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3" name="Picture 422"/>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20" name="Picture 419"/>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21" name="Picture 420"/>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2" name="Group 361"/>
                <p:cNvGrpSpPr/>
                <p:nvPr userDrawn="1"/>
              </p:nvGrpSpPr>
              <p:grpSpPr>
                <a:xfrm>
                  <a:off x="7950676" y="3376160"/>
                  <a:ext cx="1280331" cy="1674258"/>
                  <a:chOff x="12495351" y="2507232"/>
                  <a:chExt cx="3304245" cy="4320880"/>
                </a:xfrm>
              </p:grpSpPr>
              <p:grpSp>
                <p:nvGrpSpPr>
                  <p:cNvPr id="397" name="Group 396"/>
                  <p:cNvGrpSpPr/>
                  <p:nvPr userDrawn="1"/>
                </p:nvGrpSpPr>
                <p:grpSpPr>
                  <a:xfrm>
                    <a:off x="14088187" y="3029197"/>
                    <a:ext cx="1711409" cy="1704415"/>
                    <a:chOff x="11903306" y="4448633"/>
                    <a:chExt cx="1711409" cy="1704415"/>
                  </a:xfrm>
                </p:grpSpPr>
                <p:pic>
                  <p:nvPicPr>
                    <p:cNvPr id="411" name="Picture 410"/>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2" name="Picture 411"/>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8" name="Group 397"/>
                  <p:cNvGrpSpPr/>
                  <p:nvPr userDrawn="1"/>
                </p:nvGrpSpPr>
                <p:grpSpPr>
                  <a:xfrm>
                    <a:off x="12495351" y="2507232"/>
                    <a:ext cx="3023078" cy="4320880"/>
                    <a:chOff x="12495351" y="2507232"/>
                    <a:chExt cx="3023078" cy="4320880"/>
                  </a:xfrm>
                </p:grpSpPr>
                <p:pic>
                  <p:nvPicPr>
                    <p:cNvPr id="399" name="Picture 398"/>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00" name="Picture 399"/>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01" name="Group 400"/>
                    <p:cNvGrpSpPr/>
                    <p:nvPr userDrawn="1"/>
                  </p:nvGrpSpPr>
                  <p:grpSpPr>
                    <a:xfrm>
                      <a:off x="13320758" y="3957189"/>
                      <a:ext cx="1448991" cy="2870923"/>
                      <a:chOff x="9645791" y="4720608"/>
                      <a:chExt cx="1448991" cy="2870923"/>
                    </a:xfrm>
                  </p:grpSpPr>
                  <p:sp>
                    <p:nvSpPr>
                      <p:cNvPr id="408" name="Flowchart: Punched Tape 407"/>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9" name="Flowchart: Punched Tape 40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0" name="Flowchart: Punched Tape 40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02" name="Picture 401"/>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03" name="Group 402"/>
                    <p:cNvGrpSpPr/>
                    <p:nvPr userDrawn="1"/>
                  </p:nvGrpSpPr>
                  <p:grpSpPr>
                    <a:xfrm>
                      <a:off x="13807020" y="3267286"/>
                      <a:ext cx="1711409" cy="1704415"/>
                      <a:chOff x="11903306" y="4448633"/>
                      <a:chExt cx="1711409" cy="1704415"/>
                    </a:xfrm>
                  </p:grpSpPr>
                  <p:pic>
                    <p:nvPicPr>
                      <p:cNvPr id="406" name="Picture 405"/>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7" name="Picture 406"/>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04" name="Picture 403"/>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05" name="Picture 404"/>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3" name="Group 362"/>
                <p:cNvGrpSpPr/>
                <p:nvPr userDrawn="1"/>
              </p:nvGrpSpPr>
              <p:grpSpPr>
                <a:xfrm>
                  <a:off x="8157557" y="3868398"/>
                  <a:ext cx="1280331" cy="1659510"/>
                  <a:chOff x="12495351" y="2507232"/>
                  <a:chExt cx="3304245" cy="4282819"/>
                </a:xfrm>
              </p:grpSpPr>
              <p:grpSp>
                <p:nvGrpSpPr>
                  <p:cNvPr id="381" name="Group 380"/>
                  <p:cNvGrpSpPr/>
                  <p:nvPr userDrawn="1"/>
                </p:nvGrpSpPr>
                <p:grpSpPr>
                  <a:xfrm>
                    <a:off x="14088187" y="3029197"/>
                    <a:ext cx="1711409" cy="1704415"/>
                    <a:chOff x="11903306" y="4448633"/>
                    <a:chExt cx="1711409" cy="1704415"/>
                  </a:xfrm>
                </p:grpSpPr>
                <p:pic>
                  <p:nvPicPr>
                    <p:cNvPr id="395" name="Picture 394"/>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96" name="Picture 395"/>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82" name="Group 381"/>
                  <p:cNvGrpSpPr/>
                  <p:nvPr userDrawn="1"/>
                </p:nvGrpSpPr>
                <p:grpSpPr>
                  <a:xfrm>
                    <a:off x="12495351" y="2507232"/>
                    <a:ext cx="3023078" cy="4282819"/>
                    <a:chOff x="12495351" y="2507232"/>
                    <a:chExt cx="3023078" cy="4282819"/>
                  </a:xfrm>
                </p:grpSpPr>
                <p:pic>
                  <p:nvPicPr>
                    <p:cNvPr id="383" name="Picture 382"/>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84" name="Picture 383"/>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85" name="Group 384"/>
                    <p:cNvGrpSpPr/>
                    <p:nvPr userDrawn="1"/>
                  </p:nvGrpSpPr>
                  <p:grpSpPr>
                    <a:xfrm>
                      <a:off x="13320758" y="3957189"/>
                      <a:ext cx="1629738" cy="2832862"/>
                      <a:chOff x="9645791" y="4720608"/>
                      <a:chExt cx="1629738" cy="2832862"/>
                    </a:xfrm>
                  </p:grpSpPr>
                  <p:sp>
                    <p:nvSpPr>
                      <p:cNvPr id="392" name="Flowchart: Punched Tape 391"/>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3" name="Flowchart: Punched Tape 392"/>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4" name="Flowchart: Punched Tape 39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86" name="Picture 385"/>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87" name="Group 386"/>
                    <p:cNvGrpSpPr/>
                    <p:nvPr userDrawn="1"/>
                  </p:nvGrpSpPr>
                  <p:grpSpPr>
                    <a:xfrm>
                      <a:off x="13807020" y="3267286"/>
                      <a:ext cx="1711409" cy="1704415"/>
                      <a:chOff x="11903306" y="4448633"/>
                      <a:chExt cx="1711409" cy="1704415"/>
                    </a:xfrm>
                  </p:grpSpPr>
                  <p:pic>
                    <p:nvPicPr>
                      <p:cNvPr id="390" name="Picture 389"/>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91" name="Picture 390"/>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88" name="Picture 387"/>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89" name="Picture 388"/>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4" name="Group 363"/>
                <p:cNvGrpSpPr/>
                <p:nvPr userDrawn="1"/>
              </p:nvGrpSpPr>
              <p:grpSpPr>
                <a:xfrm>
                  <a:off x="7674376" y="3860910"/>
                  <a:ext cx="1280331" cy="1674257"/>
                  <a:chOff x="12495351" y="2507232"/>
                  <a:chExt cx="3304245" cy="4320880"/>
                </a:xfrm>
              </p:grpSpPr>
              <p:grpSp>
                <p:nvGrpSpPr>
                  <p:cNvPr id="365" name="Group 364"/>
                  <p:cNvGrpSpPr/>
                  <p:nvPr userDrawn="1"/>
                </p:nvGrpSpPr>
                <p:grpSpPr>
                  <a:xfrm>
                    <a:off x="14088187" y="3029197"/>
                    <a:ext cx="1711409" cy="1704415"/>
                    <a:chOff x="11903306" y="4448633"/>
                    <a:chExt cx="1711409" cy="1704415"/>
                  </a:xfrm>
                </p:grpSpPr>
                <p:pic>
                  <p:nvPicPr>
                    <p:cNvPr id="379" name="Picture 378"/>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80" name="Picture 379"/>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66" name="Group 365"/>
                  <p:cNvGrpSpPr/>
                  <p:nvPr userDrawn="1"/>
                </p:nvGrpSpPr>
                <p:grpSpPr>
                  <a:xfrm>
                    <a:off x="12495351" y="2507232"/>
                    <a:ext cx="3023078" cy="4320880"/>
                    <a:chOff x="12495351" y="2507232"/>
                    <a:chExt cx="3023078" cy="4320880"/>
                  </a:xfrm>
                </p:grpSpPr>
                <p:pic>
                  <p:nvPicPr>
                    <p:cNvPr id="367" name="Picture 366"/>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68" name="Picture 367"/>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69" name="Group 368"/>
                    <p:cNvGrpSpPr/>
                    <p:nvPr userDrawn="1"/>
                  </p:nvGrpSpPr>
                  <p:grpSpPr>
                    <a:xfrm>
                      <a:off x="13320758" y="3957189"/>
                      <a:ext cx="1341966" cy="2870923"/>
                      <a:chOff x="9645791" y="4720608"/>
                      <a:chExt cx="1341966" cy="2870923"/>
                    </a:xfrm>
                  </p:grpSpPr>
                  <p:sp>
                    <p:nvSpPr>
                      <p:cNvPr id="376" name="Flowchart: Punched Tape 37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7" name="Flowchart: Punched Tape 37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8" name="Flowchart: Punched Tape 37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70" name="Picture 369"/>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71" name="Group 370"/>
                    <p:cNvGrpSpPr/>
                    <p:nvPr userDrawn="1"/>
                  </p:nvGrpSpPr>
                  <p:grpSpPr>
                    <a:xfrm>
                      <a:off x="13807020" y="3267286"/>
                      <a:ext cx="1711409" cy="1704415"/>
                      <a:chOff x="11903306" y="4448633"/>
                      <a:chExt cx="1711409" cy="1704415"/>
                    </a:xfrm>
                  </p:grpSpPr>
                  <p:pic>
                    <p:nvPicPr>
                      <p:cNvPr id="374" name="Picture 373"/>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75" name="Picture 374"/>
                      <p:cNvPicPr>
                        <a:picLocks noChangeAspect="1"/>
                      </p:cNvPicPr>
                      <p:nvPr userDrawn="1"/>
                    </p:nvPicPr>
                    <p:blipFill>
                      <a:blip r:embed="rId7">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72" name="Picture 371"/>
                    <p:cNvPicPr>
                      <a:picLocks noChangeAspect="1"/>
                    </p:cNvPicPr>
                    <p:nvPr userDrawn="1"/>
                  </p:nvPicPr>
                  <p:blipFill>
                    <a:blip r:embed="rId7">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73" name="Picture 372"/>
                    <p:cNvPicPr>
                      <a:picLocks noChangeAspect="1"/>
                    </p:cNvPicPr>
                    <p:nvPr userDrawn="1"/>
                  </p:nvPicPr>
                  <p:blipFill>
                    <a:blip r:embed="rId7">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54" name="Group 353"/>
              <p:cNvGrpSpPr/>
              <p:nvPr/>
            </p:nvGrpSpPr>
            <p:grpSpPr>
              <a:xfrm>
                <a:off x="1623910" y="4552595"/>
                <a:ext cx="3384896" cy="397008"/>
                <a:chOff x="-1053315" y="5551391"/>
                <a:chExt cx="11140181" cy="1306609"/>
              </a:xfrm>
            </p:grpSpPr>
            <p:sp>
              <p:nvSpPr>
                <p:cNvPr id="359" name="Rectangle 358"/>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60" name="Straight Connector 359"/>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55" name="Round Same Side Corner Rectangle 354"/>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56" name="Picture 355"/>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57" name="Picture 356"/>
              <p:cNvPicPr>
                <a:picLocks noChangeAspect="1"/>
              </p:cNvPicPr>
              <p:nvPr/>
            </p:nvPicPr>
            <p:blipFill>
              <a:blip r:embed="rId7"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58" name="Picture 357"/>
              <p:cNvPicPr>
                <a:picLocks noChangeAspect="1"/>
              </p:cNvPicPr>
              <p:nvPr/>
            </p:nvPicPr>
            <p:blipFill>
              <a:blip r:embed="rId10"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318" name="Freeform 317"/>
            <p:cNvSpPr/>
            <p:nvPr/>
          </p:nvSpPr>
          <p:spPr>
            <a:xfrm rot="18116858">
              <a:off x="1903757" y="25993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26" name="Rectangle 325"/>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Rectangle 330"/>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41" name="Picture 640"/>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642" name="Picture 64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pic>
        <p:nvPicPr>
          <p:cNvPr id="643" name="Picture 64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pic>
        <p:nvPicPr>
          <p:cNvPr id="644" name="Picture 32"/>
          <p:cNvPicPr>
            <a:picLocks noChangeAspect="1" noChangeArrowheads="1"/>
          </p:cNvPicPr>
          <p:nvPr/>
        </p:nvPicPr>
        <p:blipFill>
          <a:blip r:embed="rId14"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835" name="TextBox 834"/>
          <p:cNvSpPr txBox="1"/>
          <p:nvPr/>
        </p:nvSpPr>
        <p:spPr>
          <a:xfrm>
            <a:off x="358869" y="4844638"/>
            <a:ext cx="2901600" cy="102276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work in an environment presenting cryogenic hazards… </a:t>
            </a:r>
          </a:p>
        </p:txBody>
      </p:sp>
      <p:sp>
        <p:nvSpPr>
          <p:cNvPr id="838" name="Rectangle 837">
            <a:hlinkClick r:id="rId15" action="ppaction://hlinksldjump"/>
          </p:cNvPr>
          <p:cNvSpPr/>
          <p:nvPr/>
        </p:nvSpPr>
        <p:spPr>
          <a:xfrm>
            <a:off x="4403732" y="2505436"/>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39" name="Group 838"/>
          <p:cNvGrpSpPr/>
          <p:nvPr/>
        </p:nvGrpSpPr>
        <p:grpSpPr>
          <a:xfrm>
            <a:off x="7631021" y="3518792"/>
            <a:ext cx="1223667" cy="2539631"/>
            <a:chOff x="3636585" y="1321238"/>
            <a:chExt cx="1162984" cy="2413688"/>
          </a:xfrm>
        </p:grpSpPr>
        <p:sp>
          <p:nvSpPr>
            <p:cNvPr id="840"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41" name="AutoShape 7"/>
            <p:cNvSpPr>
              <a:spLocks noChangeArrowheads="1"/>
            </p:cNvSpPr>
            <p:nvPr/>
          </p:nvSpPr>
          <p:spPr bwMode="auto">
            <a:xfrm rot="12738138" flipH="1">
              <a:off x="3636585" y="1901041"/>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42" name="Oval 841"/>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43" name="Rectangle 5"/>
            <p:cNvSpPr>
              <a:spLocks noChangeArrowheads="1"/>
            </p:cNvSpPr>
            <p:nvPr/>
          </p:nvSpPr>
          <p:spPr bwMode="auto">
            <a:xfrm flipH="1">
              <a:off x="3846468" y="1942028"/>
              <a:ext cx="735872" cy="1041491"/>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44"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45" name="AutoShape 7"/>
            <p:cNvSpPr>
              <a:spLocks noChangeArrowheads="1"/>
            </p:cNvSpPr>
            <p:nvPr/>
          </p:nvSpPr>
          <p:spPr bwMode="auto">
            <a:xfrm rot="8861862">
              <a:off x="4529853" y="1901042"/>
              <a:ext cx="269716" cy="898014"/>
            </a:xfrm>
            <a:prstGeom prst="roundRect">
              <a:avLst>
                <a:gd name="adj" fmla="val 50000"/>
              </a:avLst>
            </a:prstGeom>
            <a:solidFill>
              <a:srgbClr val="003F77"/>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46" name="Freeform 845"/>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7" name="Freeform 846"/>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rgbClr val="003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48" name="Rectangle 847">
            <a:hlinkClick r:id="rId16" action="ppaction://hlinksldjump"/>
          </p:cNvPr>
          <p:cNvSpPr/>
          <p:nvPr/>
        </p:nvSpPr>
        <p:spPr>
          <a:xfrm>
            <a:off x="4403732" y="3337069"/>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9" name="Freeform 848"/>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850" name="Group 849"/>
          <p:cNvGrpSpPr/>
          <p:nvPr/>
        </p:nvGrpSpPr>
        <p:grpSpPr>
          <a:xfrm>
            <a:off x="2385965" y="1844675"/>
            <a:ext cx="4372070" cy="2942895"/>
            <a:chOff x="2385965" y="1844675"/>
            <a:chExt cx="4372070" cy="2942895"/>
          </a:xfrm>
        </p:grpSpPr>
        <p:grpSp>
          <p:nvGrpSpPr>
            <p:cNvPr id="851" name="Group 850"/>
            <p:cNvGrpSpPr/>
            <p:nvPr/>
          </p:nvGrpSpPr>
          <p:grpSpPr>
            <a:xfrm>
              <a:off x="2385965" y="1844675"/>
              <a:ext cx="4372070" cy="2942895"/>
              <a:chOff x="2823398" y="1377517"/>
              <a:chExt cx="4372070" cy="2942895"/>
            </a:xfrm>
          </p:grpSpPr>
          <p:sp>
            <p:nvSpPr>
              <p:cNvPr id="853" name="Rounded Rectangle 852"/>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4" name="Rounded Rectangle 853"/>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55" name="Group 854"/>
              <p:cNvGrpSpPr/>
              <p:nvPr/>
            </p:nvGrpSpPr>
            <p:grpSpPr>
              <a:xfrm>
                <a:off x="3191653" y="1651125"/>
                <a:ext cx="3646006" cy="2348923"/>
                <a:chOff x="3191653" y="1651125"/>
                <a:chExt cx="3646006" cy="2348923"/>
              </a:xfrm>
            </p:grpSpPr>
            <p:sp>
              <p:nvSpPr>
                <p:cNvPr id="856" name="Rectangle 855"/>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828000" rtlCol="0" anchor="ctr"/>
                <a:lstStyle/>
                <a:p>
                  <a:pPr algn="ctr"/>
                  <a:r>
                    <a:rPr lang="en-GB" b="1" dirty="0">
                      <a:solidFill>
                        <a:schemeClr val="tx1"/>
                      </a:solidFill>
                    </a:rPr>
                    <a:t>What does the sign</a:t>
                  </a:r>
                </a:p>
                <a:p>
                  <a:pPr algn="ctr"/>
                  <a:r>
                    <a:rPr lang="en-GB" b="1" dirty="0">
                      <a:solidFill>
                        <a:schemeClr val="tx1"/>
                      </a:solidFill>
                    </a:rPr>
                    <a:t>below mean?</a:t>
                  </a:r>
                </a:p>
              </p:txBody>
            </p:sp>
            <p:sp>
              <p:nvSpPr>
                <p:cNvPr id="857" name="Rectangle 856">
                  <a:hlinkClick r:id="rId17"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Risk of falling asleep</a:t>
                  </a:r>
                </a:p>
              </p:txBody>
            </p:sp>
            <p:sp>
              <p:nvSpPr>
                <p:cNvPr id="858" name="Rectangle 857">
                  <a:hlinkClick r:id="rId18"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Oxygen Deficiency Hazard</a:t>
                  </a:r>
                </a:p>
              </p:txBody>
            </p:sp>
          </p:grpSp>
        </p:grpSp>
        <p:pic>
          <p:nvPicPr>
            <p:cNvPr id="852" name="Picture 85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996805" y="3693870"/>
              <a:ext cx="676808" cy="579369"/>
            </a:xfrm>
            <a:prstGeom prst="rect">
              <a:avLst/>
            </a:prstGeom>
          </p:spPr>
        </p:pic>
      </p:grpSp>
      <p:pic>
        <p:nvPicPr>
          <p:cNvPr id="277" name="Grafik 276">
            <a:extLst>
              <a:ext uri="{FF2B5EF4-FFF2-40B4-BE49-F238E27FC236}">
                <a16:creationId xmlns:a16="http://schemas.microsoft.com/office/drawing/2014/main" id="{924C7816-4E68-44D2-950F-2D767978D5A1}"/>
              </a:ext>
            </a:extLst>
          </p:cNvPr>
          <p:cNvPicPr>
            <a:picLocks noChangeAspect="1"/>
          </p:cNvPicPr>
          <p:nvPr/>
        </p:nvPicPr>
        <p:blipFill>
          <a:blip r:embed="rId19"/>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56865300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07" name="Picture 306"/>
          <p:cNvPicPr>
            <a:picLocks noChangeAspect="1"/>
          </p:cNvPicPr>
          <p:nvPr/>
        </p:nvPicPr>
        <p:blipFill rotWithShape="1">
          <a:blip r:embed="rId4"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grpSp>
        <p:nvGrpSpPr>
          <p:cNvPr id="308" name="finestra 2"/>
          <p:cNvGrpSpPr/>
          <p:nvPr/>
        </p:nvGrpSpPr>
        <p:grpSpPr>
          <a:xfrm>
            <a:off x="3274374" y="2269233"/>
            <a:ext cx="4258212" cy="2831491"/>
            <a:chOff x="784521" y="2796433"/>
            <a:chExt cx="4258212" cy="2831491"/>
          </a:xfrm>
        </p:grpSpPr>
        <p:grpSp>
          <p:nvGrpSpPr>
            <p:cNvPr id="309" name="Group 308"/>
            <p:cNvGrpSpPr/>
            <p:nvPr/>
          </p:nvGrpSpPr>
          <p:grpSpPr>
            <a:xfrm>
              <a:off x="1623910" y="3289180"/>
              <a:ext cx="3386282" cy="1660423"/>
              <a:chOff x="1623910" y="3289180"/>
              <a:chExt cx="3386282" cy="1660423"/>
            </a:xfrm>
          </p:grpSpPr>
          <p:sp>
            <p:nvSpPr>
              <p:cNvPr id="322" name="Rectangle 321"/>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3" name="Group 322"/>
              <p:cNvGrpSpPr/>
              <p:nvPr/>
            </p:nvGrpSpPr>
            <p:grpSpPr>
              <a:xfrm>
                <a:off x="4407743" y="3984247"/>
                <a:ext cx="289470" cy="80351"/>
                <a:chOff x="5881973" y="5382886"/>
                <a:chExt cx="1704943" cy="473258"/>
              </a:xfrm>
            </p:grpSpPr>
            <p:sp>
              <p:nvSpPr>
                <p:cNvPr id="630"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1"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2"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3"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4"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24" name="Group 323"/>
              <p:cNvGrpSpPr/>
              <p:nvPr/>
            </p:nvGrpSpPr>
            <p:grpSpPr>
              <a:xfrm>
                <a:off x="2606661" y="3718765"/>
                <a:ext cx="782329" cy="860568"/>
                <a:chOff x="2181061" y="2807136"/>
                <a:chExt cx="2574758" cy="2832254"/>
              </a:xfrm>
            </p:grpSpPr>
            <p:grpSp>
              <p:nvGrpSpPr>
                <p:cNvPr id="554" name="Group 553"/>
                <p:cNvGrpSpPr/>
                <p:nvPr userDrawn="1"/>
              </p:nvGrpSpPr>
              <p:grpSpPr>
                <a:xfrm>
                  <a:off x="2181061" y="2807136"/>
                  <a:ext cx="2574758" cy="2832254"/>
                  <a:chOff x="2181061" y="2807136"/>
                  <a:chExt cx="2574758" cy="2832254"/>
                </a:xfrm>
              </p:grpSpPr>
              <p:sp>
                <p:nvSpPr>
                  <p:cNvPr id="556" name="Rectangle 555"/>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57" name="Group 556"/>
                  <p:cNvGrpSpPr/>
                  <p:nvPr userDrawn="1"/>
                </p:nvGrpSpPr>
                <p:grpSpPr>
                  <a:xfrm>
                    <a:off x="2359717" y="3075338"/>
                    <a:ext cx="2235102" cy="462213"/>
                    <a:chOff x="2359717" y="3075338"/>
                    <a:chExt cx="2235102" cy="462213"/>
                  </a:xfrm>
                </p:grpSpPr>
                <p:sp>
                  <p:nvSpPr>
                    <p:cNvPr id="627" name="Rectangle 626"/>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8" name="Rectangle 627"/>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9" name="Rectangle 628"/>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58" name="Group 557"/>
                  <p:cNvGrpSpPr/>
                  <p:nvPr userDrawn="1"/>
                </p:nvGrpSpPr>
                <p:grpSpPr>
                  <a:xfrm>
                    <a:off x="2359717" y="3743299"/>
                    <a:ext cx="2235102" cy="462213"/>
                    <a:chOff x="2359717" y="3688884"/>
                    <a:chExt cx="2235102" cy="462213"/>
                  </a:xfrm>
                </p:grpSpPr>
                <p:sp>
                  <p:nvSpPr>
                    <p:cNvPr id="624" name="Rectangle 623"/>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5" name="Rectangle 624"/>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6" name="Rectangle 625"/>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59" name="Group 558"/>
                  <p:cNvGrpSpPr/>
                  <p:nvPr userDrawn="1"/>
                </p:nvGrpSpPr>
                <p:grpSpPr>
                  <a:xfrm>
                    <a:off x="2359717" y="4411259"/>
                    <a:ext cx="2235102" cy="462213"/>
                    <a:chOff x="2359717" y="4411259"/>
                    <a:chExt cx="2235102" cy="462213"/>
                  </a:xfrm>
                </p:grpSpPr>
                <p:sp>
                  <p:nvSpPr>
                    <p:cNvPr id="621" name="Rectangle 620"/>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2" name="Rectangle 621"/>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3" name="Rectangle 622"/>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55" name="Rectangle 554"/>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25" name="Straight Connector 324"/>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6" name="Group 325"/>
              <p:cNvGrpSpPr/>
              <p:nvPr/>
            </p:nvGrpSpPr>
            <p:grpSpPr>
              <a:xfrm>
                <a:off x="3942806" y="3848662"/>
                <a:ext cx="158088" cy="206728"/>
                <a:chOff x="12495351" y="2507232"/>
                <a:chExt cx="3304245" cy="4320880"/>
              </a:xfrm>
            </p:grpSpPr>
            <p:grpSp>
              <p:nvGrpSpPr>
                <p:cNvPr id="538" name="Group 537"/>
                <p:cNvGrpSpPr/>
                <p:nvPr userDrawn="1"/>
              </p:nvGrpSpPr>
              <p:grpSpPr>
                <a:xfrm>
                  <a:off x="14088187" y="3029197"/>
                  <a:ext cx="1711409" cy="1704415"/>
                  <a:chOff x="11903306" y="4448633"/>
                  <a:chExt cx="1711409" cy="1704415"/>
                </a:xfrm>
              </p:grpSpPr>
              <p:pic>
                <p:nvPicPr>
                  <p:cNvPr id="552" name="Picture 55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53" name="Picture 55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39" name="Group 538"/>
                <p:cNvGrpSpPr/>
                <p:nvPr userDrawn="1"/>
              </p:nvGrpSpPr>
              <p:grpSpPr>
                <a:xfrm>
                  <a:off x="12495351" y="2507232"/>
                  <a:ext cx="3023078" cy="4320880"/>
                  <a:chOff x="12495351" y="2507232"/>
                  <a:chExt cx="3023078" cy="4320880"/>
                </a:xfrm>
              </p:grpSpPr>
              <p:pic>
                <p:nvPicPr>
                  <p:cNvPr id="540" name="Picture 53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41" name="Picture 54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42" name="Group 541"/>
                  <p:cNvGrpSpPr/>
                  <p:nvPr userDrawn="1"/>
                </p:nvGrpSpPr>
                <p:grpSpPr>
                  <a:xfrm>
                    <a:off x="13320758" y="3957189"/>
                    <a:ext cx="1341966" cy="2870923"/>
                    <a:chOff x="9645791" y="4720608"/>
                    <a:chExt cx="1341966" cy="2870923"/>
                  </a:xfrm>
                </p:grpSpPr>
                <p:sp>
                  <p:nvSpPr>
                    <p:cNvPr id="549" name="Flowchart: Punched Tape 5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0" name="Flowchart: Punched Tape 5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Flowchart: Punched Tape 5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43" name="Picture 542"/>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44" name="Group 543"/>
                  <p:cNvGrpSpPr/>
                  <p:nvPr userDrawn="1"/>
                </p:nvGrpSpPr>
                <p:grpSpPr>
                  <a:xfrm>
                    <a:off x="13807020" y="3267286"/>
                    <a:ext cx="1711409" cy="1704415"/>
                    <a:chOff x="11903306" y="4448633"/>
                    <a:chExt cx="1711409" cy="1704415"/>
                  </a:xfrm>
                </p:grpSpPr>
                <p:pic>
                  <p:nvPicPr>
                    <p:cNvPr id="547" name="Picture 54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48" name="Picture 54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45" name="Picture 54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46" name="Picture 545"/>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31" name="Group 330"/>
              <p:cNvGrpSpPr/>
              <p:nvPr/>
            </p:nvGrpSpPr>
            <p:grpSpPr>
              <a:xfrm>
                <a:off x="3822184" y="3717323"/>
                <a:ext cx="252055" cy="329606"/>
                <a:chOff x="12495351" y="2507232"/>
                <a:chExt cx="3304245" cy="4320880"/>
              </a:xfrm>
            </p:grpSpPr>
            <p:grpSp>
              <p:nvGrpSpPr>
                <p:cNvPr id="521" name="Group 520"/>
                <p:cNvGrpSpPr/>
                <p:nvPr userDrawn="1"/>
              </p:nvGrpSpPr>
              <p:grpSpPr>
                <a:xfrm>
                  <a:off x="14088187" y="3029197"/>
                  <a:ext cx="1711409" cy="1704415"/>
                  <a:chOff x="11903306" y="4448633"/>
                  <a:chExt cx="1711409" cy="1704415"/>
                </a:xfrm>
              </p:grpSpPr>
              <p:pic>
                <p:nvPicPr>
                  <p:cNvPr id="536" name="Picture 535"/>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7" name="Picture 53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22" name="Group 521"/>
                <p:cNvGrpSpPr/>
                <p:nvPr userDrawn="1"/>
              </p:nvGrpSpPr>
              <p:grpSpPr>
                <a:xfrm>
                  <a:off x="12495351" y="2507232"/>
                  <a:ext cx="3023078" cy="4320880"/>
                  <a:chOff x="12495351" y="2507232"/>
                  <a:chExt cx="3023078" cy="4320880"/>
                </a:xfrm>
              </p:grpSpPr>
              <p:pic>
                <p:nvPicPr>
                  <p:cNvPr id="523" name="Picture 522"/>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24" name="Picture 523"/>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26" name="Group 525"/>
                  <p:cNvGrpSpPr/>
                  <p:nvPr userDrawn="1"/>
                </p:nvGrpSpPr>
                <p:grpSpPr>
                  <a:xfrm>
                    <a:off x="13320758" y="3957189"/>
                    <a:ext cx="1341966" cy="2870923"/>
                    <a:chOff x="9645791" y="4720608"/>
                    <a:chExt cx="1341966" cy="2870923"/>
                  </a:xfrm>
                </p:grpSpPr>
                <p:sp>
                  <p:nvSpPr>
                    <p:cNvPr id="533" name="Flowchart: Punched Tape 53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4" name="Flowchart: Punched Tape 53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5" name="Flowchart: Punched Tape 53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27" name="Picture 52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28" name="Group 527"/>
                  <p:cNvGrpSpPr/>
                  <p:nvPr userDrawn="1"/>
                </p:nvGrpSpPr>
                <p:grpSpPr>
                  <a:xfrm>
                    <a:off x="13807020" y="3267286"/>
                    <a:ext cx="1711409" cy="1704415"/>
                    <a:chOff x="11903306" y="4448633"/>
                    <a:chExt cx="1711409" cy="1704415"/>
                  </a:xfrm>
                </p:grpSpPr>
                <p:pic>
                  <p:nvPicPr>
                    <p:cNvPr id="531" name="Picture 530"/>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2" name="Picture 53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29" name="Picture 528"/>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30" name="Picture 529"/>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32" name="Group 331"/>
              <p:cNvGrpSpPr/>
              <p:nvPr/>
            </p:nvGrpSpPr>
            <p:grpSpPr>
              <a:xfrm>
                <a:off x="3351273" y="3514295"/>
                <a:ext cx="503474" cy="1040272"/>
                <a:chOff x="4631682" y="529386"/>
                <a:chExt cx="1657006" cy="5028495"/>
              </a:xfrm>
            </p:grpSpPr>
            <p:grpSp>
              <p:nvGrpSpPr>
                <p:cNvPr id="503" name="Group 502"/>
                <p:cNvGrpSpPr/>
                <p:nvPr userDrawn="1"/>
              </p:nvGrpSpPr>
              <p:grpSpPr>
                <a:xfrm>
                  <a:off x="4631682" y="529387"/>
                  <a:ext cx="1624263" cy="5022003"/>
                  <a:chOff x="4631682" y="529387"/>
                  <a:chExt cx="1624263" cy="5022003"/>
                </a:xfrm>
              </p:grpSpPr>
              <p:sp>
                <p:nvSpPr>
                  <p:cNvPr id="505" name="Rectangle 504"/>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6" name="Group 505"/>
                  <p:cNvGrpSpPr/>
                  <p:nvPr userDrawn="1"/>
                </p:nvGrpSpPr>
                <p:grpSpPr>
                  <a:xfrm>
                    <a:off x="4791914" y="878031"/>
                    <a:ext cx="1308572" cy="589822"/>
                    <a:chOff x="4791914" y="878031"/>
                    <a:chExt cx="1308572" cy="589822"/>
                  </a:xfrm>
                </p:grpSpPr>
                <p:sp>
                  <p:nvSpPr>
                    <p:cNvPr id="519" name="Rectangle 51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Rectangle 51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7" name="Group 506"/>
                  <p:cNvGrpSpPr/>
                  <p:nvPr userDrawn="1"/>
                </p:nvGrpSpPr>
                <p:grpSpPr>
                  <a:xfrm>
                    <a:off x="4791914" y="1671098"/>
                    <a:ext cx="1308572" cy="589822"/>
                    <a:chOff x="4791914" y="878031"/>
                    <a:chExt cx="1308572" cy="589822"/>
                  </a:xfrm>
                </p:grpSpPr>
                <p:sp>
                  <p:nvSpPr>
                    <p:cNvPr id="517" name="Rectangle 51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8" name="Group 507"/>
                  <p:cNvGrpSpPr/>
                  <p:nvPr userDrawn="1"/>
                </p:nvGrpSpPr>
                <p:grpSpPr>
                  <a:xfrm>
                    <a:off x="4791914" y="2464165"/>
                    <a:ext cx="1308572" cy="589822"/>
                    <a:chOff x="4791914" y="878031"/>
                    <a:chExt cx="1308572" cy="589822"/>
                  </a:xfrm>
                </p:grpSpPr>
                <p:sp>
                  <p:nvSpPr>
                    <p:cNvPr id="515" name="Rectangle 51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Rectangle 51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9" name="Group 508"/>
                  <p:cNvGrpSpPr/>
                  <p:nvPr userDrawn="1"/>
                </p:nvGrpSpPr>
                <p:grpSpPr>
                  <a:xfrm>
                    <a:off x="4791914" y="3257232"/>
                    <a:ext cx="1308572" cy="589822"/>
                    <a:chOff x="4791914" y="878031"/>
                    <a:chExt cx="1308572" cy="589822"/>
                  </a:xfrm>
                </p:grpSpPr>
                <p:sp>
                  <p:nvSpPr>
                    <p:cNvPr id="513" name="Rectangle 51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Rectangle 51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0" name="Group 509"/>
                  <p:cNvGrpSpPr/>
                  <p:nvPr userDrawn="1"/>
                </p:nvGrpSpPr>
                <p:grpSpPr>
                  <a:xfrm>
                    <a:off x="4791914" y="4050298"/>
                    <a:ext cx="1308572" cy="589822"/>
                    <a:chOff x="4791914" y="878031"/>
                    <a:chExt cx="1308572" cy="589822"/>
                  </a:xfrm>
                </p:grpSpPr>
                <p:sp>
                  <p:nvSpPr>
                    <p:cNvPr id="511" name="Rectangle 51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2" name="Rectangle 51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04" name="Rectangle 503"/>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3" name="Group 332"/>
              <p:cNvGrpSpPr/>
              <p:nvPr/>
            </p:nvGrpSpPr>
            <p:grpSpPr>
              <a:xfrm>
                <a:off x="1936752" y="3860032"/>
                <a:ext cx="782329" cy="698434"/>
                <a:chOff x="-1432282" y="3284801"/>
                <a:chExt cx="2574758" cy="2298647"/>
              </a:xfrm>
            </p:grpSpPr>
            <p:grpSp>
              <p:nvGrpSpPr>
                <p:cNvPr id="474" name="Group 473"/>
                <p:cNvGrpSpPr/>
                <p:nvPr userDrawn="1"/>
              </p:nvGrpSpPr>
              <p:grpSpPr>
                <a:xfrm>
                  <a:off x="-1432282" y="3284801"/>
                  <a:ext cx="2574758" cy="2298647"/>
                  <a:chOff x="213917" y="3284801"/>
                  <a:chExt cx="2574758" cy="2298647"/>
                </a:xfrm>
              </p:grpSpPr>
              <p:sp>
                <p:nvSpPr>
                  <p:cNvPr id="488" name="Rectangle 487"/>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9" name="Group 488"/>
                  <p:cNvGrpSpPr/>
                  <p:nvPr userDrawn="1"/>
                </p:nvGrpSpPr>
                <p:grpSpPr>
                  <a:xfrm>
                    <a:off x="317639" y="3528989"/>
                    <a:ext cx="1053962" cy="1629277"/>
                    <a:chOff x="497507" y="3489157"/>
                    <a:chExt cx="1053962" cy="1629277"/>
                  </a:xfrm>
                </p:grpSpPr>
                <p:grpSp>
                  <p:nvGrpSpPr>
                    <p:cNvPr id="491" name="Group 490"/>
                    <p:cNvGrpSpPr/>
                    <p:nvPr userDrawn="1"/>
                  </p:nvGrpSpPr>
                  <p:grpSpPr>
                    <a:xfrm>
                      <a:off x="497507" y="3489157"/>
                      <a:ext cx="673271" cy="462213"/>
                      <a:chOff x="497507" y="3489157"/>
                      <a:chExt cx="673271" cy="462213"/>
                    </a:xfrm>
                  </p:grpSpPr>
                  <p:sp>
                    <p:nvSpPr>
                      <p:cNvPr id="501" name="Rectangle 50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Rectangle 50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2" name="Rectangle 491"/>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3" name="Group 492"/>
                    <p:cNvGrpSpPr/>
                    <p:nvPr userDrawn="1"/>
                  </p:nvGrpSpPr>
                  <p:grpSpPr>
                    <a:xfrm>
                      <a:off x="497507" y="4090736"/>
                      <a:ext cx="673271" cy="462213"/>
                      <a:chOff x="497507" y="3489157"/>
                      <a:chExt cx="673271" cy="462213"/>
                    </a:xfrm>
                  </p:grpSpPr>
                  <p:sp>
                    <p:nvSpPr>
                      <p:cNvPr id="499" name="Rectangle 49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0" name="Rectangle 49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4" name="Rectangle 493"/>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5" name="Group 494"/>
                    <p:cNvGrpSpPr/>
                    <p:nvPr userDrawn="1"/>
                  </p:nvGrpSpPr>
                  <p:grpSpPr>
                    <a:xfrm>
                      <a:off x="497507" y="4656221"/>
                      <a:ext cx="673271" cy="462213"/>
                      <a:chOff x="497507" y="3489157"/>
                      <a:chExt cx="673271" cy="462213"/>
                    </a:xfrm>
                  </p:grpSpPr>
                  <p:sp>
                    <p:nvSpPr>
                      <p:cNvPr id="497" name="Rectangle 496"/>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8" name="Rectangle 497"/>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6" name="Rectangle 495"/>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0" name="Rectangle 489"/>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75" name="Group 474"/>
                <p:cNvGrpSpPr/>
                <p:nvPr userDrawn="1"/>
              </p:nvGrpSpPr>
              <p:grpSpPr>
                <a:xfrm>
                  <a:off x="-59108" y="3528989"/>
                  <a:ext cx="1053962" cy="1629277"/>
                  <a:chOff x="497507" y="3489157"/>
                  <a:chExt cx="1053962" cy="1629277"/>
                </a:xfrm>
              </p:grpSpPr>
              <p:grpSp>
                <p:nvGrpSpPr>
                  <p:cNvPr id="476" name="Group 475"/>
                  <p:cNvGrpSpPr/>
                  <p:nvPr userDrawn="1"/>
                </p:nvGrpSpPr>
                <p:grpSpPr>
                  <a:xfrm>
                    <a:off x="497507" y="3489157"/>
                    <a:ext cx="673271" cy="462213"/>
                    <a:chOff x="497507" y="3489157"/>
                    <a:chExt cx="673271" cy="462213"/>
                  </a:xfrm>
                </p:grpSpPr>
                <p:sp>
                  <p:nvSpPr>
                    <p:cNvPr id="486" name="Rectangle 48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7" name="Rectangle 48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77" name="Rectangle 476"/>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78" name="Group 477"/>
                  <p:cNvGrpSpPr/>
                  <p:nvPr userDrawn="1"/>
                </p:nvGrpSpPr>
                <p:grpSpPr>
                  <a:xfrm>
                    <a:off x="497507" y="4090736"/>
                    <a:ext cx="673271" cy="462213"/>
                    <a:chOff x="497507" y="3489157"/>
                    <a:chExt cx="673271" cy="462213"/>
                  </a:xfrm>
                </p:grpSpPr>
                <p:sp>
                  <p:nvSpPr>
                    <p:cNvPr id="484" name="Rectangle 48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Rectangle 48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79" name="Rectangle 478"/>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0" name="Group 479"/>
                  <p:cNvGrpSpPr/>
                  <p:nvPr userDrawn="1"/>
                </p:nvGrpSpPr>
                <p:grpSpPr>
                  <a:xfrm>
                    <a:off x="497507" y="4656221"/>
                    <a:ext cx="673271" cy="462213"/>
                    <a:chOff x="497507" y="3489157"/>
                    <a:chExt cx="673271" cy="462213"/>
                  </a:xfrm>
                </p:grpSpPr>
                <p:sp>
                  <p:nvSpPr>
                    <p:cNvPr id="482" name="Rectangle 481"/>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3" name="Rectangle 482"/>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1" name="Rectangle 480"/>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34" name="Group 333"/>
              <p:cNvGrpSpPr/>
              <p:nvPr/>
            </p:nvGrpSpPr>
            <p:grpSpPr>
              <a:xfrm>
                <a:off x="1662394" y="3947882"/>
                <a:ext cx="516970" cy="604713"/>
                <a:chOff x="-926659" y="3561193"/>
                <a:chExt cx="1701422" cy="1990197"/>
              </a:xfrm>
            </p:grpSpPr>
            <p:grpSp>
              <p:nvGrpSpPr>
                <p:cNvPr id="440" name="Group 439"/>
                <p:cNvGrpSpPr/>
                <p:nvPr userDrawn="1"/>
              </p:nvGrpSpPr>
              <p:grpSpPr>
                <a:xfrm>
                  <a:off x="-926659" y="3561193"/>
                  <a:ext cx="1280331" cy="1990197"/>
                  <a:chOff x="12495351" y="2507232"/>
                  <a:chExt cx="3304245" cy="5136251"/>
                </a:xfrm>
              </p:grpSpPr>
              <p:grpSp>
                <p:nvGrpSpPr>
                  <p:cNvPr id="458" name="Group 457"/>
                  <p:cNvGrpSpPr/>
                  <p:nvPr userDrawn="1"/>
                </p:nvGrpSpPr>
                <p:grpSpPr>
                  <a:xfrm>
                    <a:off x="14088187" y="3029197"/>
                    <a:ext cx="1711409" cy="1704415"/>
                    <a:chOff x="11903306" y="4448633"/>
                    <a:chExt cx="1711409" cy="1704415"/>
                  </a:xfrm>
                </p:grpSpPr>
                <p:pic>
                  <p:nvPicPr>
                    <p:cNvPr id="472" name="Picture 47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73" name="Picture 47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59" name="Group 458"/>
                  <p:cNvGrpSpPr/>
                  <p:nvPr userDrawn="1"/>
                </p:nvGrpSpPr>
                <p:grpSpPr>
                  <a:xfrm>
                    <a:off x="12495351" y="2507232"/>
                    <a:ext cx="3023078" cy="5136251"/>
                    <a:chOff x="12495351" y="2507232"/>
                    <a:chExt cx="3023078" cy="5136251"/>
                  </a:xfrm>
                </p:grpSpPr>
                <p:pic>
                  <p:nvPicPr>
                    <p:cNvPr id="460" name="Picture 45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61" name="Picture 46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62" name="Group 461"/>
                    <p:cNvGrpSpPr/>
                    <p:nvPr userDrawn="1"/>
                  </p:nvGrpSpPr>
                  <p:grpSpPr>
                    <a:xfrm>
                      <a:off x="13320758" y="3957189"/>
                      <a:ext cx="1341966" cy="3686294"/>
                      <a:chOff x="9645791" y="4720608"/>
                      <a:chExt cx="1341966" cy="3686294"/>
                    </a:xfrm>
                  </p:grpSpPr>
                  <p:sp>
                    <p:nvSpPr>
                      <p:cNvPr id="469" name="Flowchart: Punched Tape 468"/>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0" name="Flowchart: Punched Tape 46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1" name="Flowchart: Punched Tape 47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63" name="Picture 46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64" name="Group 463"/>
                    <p:cNvGrpSpPr/>
                    <p:nvPr userDrawn="1"/>
                  </p:nvGrpSpPr>
                  <p:grpSpPr>
                    <a:xfrm>
                      <a:off x="13807020" y="3267286"/>
                      <a:ext cx="1711409" cy="1704415"/>
                      <a:chOff x="11903306" y="4448633"/>
                      <a:chExt cx="1711409" cy="1704415"/>
                    </a:xfrm>
                  </p:grpSpPr>
                  <p:pic>
                    <p:nvPicPr>
                      <p:cNvPr id="467" name="Picture 46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68" name="Picture 46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65" name="Picture 46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6" name="Picture 46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41" name="Group 440"/>
                <p:cNvGrpSpPr/>
                <p:nvPr userDrawn="1"/>
              </p:nvGrpSpPr>
              <p:grpSpPr>
                <a:xfrm>
                  <a:off x="-505568" y="3869320"/>
                  <a:ext cx="1280331" cy="1674257"/>
                  <a:chOff x="12495351" y="2507232"/>
                  <a:chExt cx="3304245" cy="4320880"/>
                </a:xfrm>
              </p:grpSpPr>
              <p:grpSp>
                <p:nvGrpSpPr>
                  <p:cNvPr id="442" name="Group 441"/>
                  <p:cNvGrpSpPr/>
                  <p:nvPr userDrawn="1"/>
                </p:nvGrpSpPr>
                <p:grpSpPr>
                  <a:xfrm>
                    <a:off x="14088187" y="3029197"/>
                    <a:ext cx="1711409" cy="1704415"/>
                    <a:chOff x="11903306" y="4448633"/>
                    <a:chExt cx="1711409" cy="1704415"/>
                  </a:xfrm>
                </p:grpSpPr>
                <p:pic>
                  <p:nvPicPr>
                    <p:cNvPr id="456" name="Picture 45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7" name="Picture 45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43" name="Group 442"/>
                  <p:cNvGrpSpPr/>
                  <p:nvPr userDrawn="1"/>
                </p:nvGrpSpPr>
                <p:grpSpPr>
                  <a:xfrm>
                    <a:off x="12495351" y="2507232"/>
                    <a:ext cx="3023078" cy="4320880"/>
                    <a:chOff x="12495351" y="2507232"/>
                    <a:chExt cx="3023078" cy="4320880"/>
                  </a:xfrm>
                </p:grpSpPr>
                <p:pic>
                  <p:nvPicPr>
                    <p:cNvPr id="444" name="Picture 44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5" name="Picture 44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6" name="Group 445"/>
                    <p:cNvGrpSpPr/>
                    <p:nvPr userDrawn="1"/>
                  </p:nvGrpSpPr>
                  <p:grpSpPr>
                    <a:xfrm>
                      <a:off x="13320758" y="3957189"/>
                      <a:ext cx="1341966" cy="2870923"/>
                      <a:chOff x="9645791" y="4720608"/>
                      <a:chExt cx="1341966" cy="2870923"/>
                    </a:xfrm>
                  </p:grpSpPr>
                  <p:sp>
                    <p:nvSpPr>
                      <p:cNvPr id="453" name="Flowchart: Punched Tape 45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4" name="Flowchart: Punched Tape 45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5" name="Flowchart: Punched Tape 45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7" name="Picture 44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8" name="Group 447"/>
                    <p:cNvGrpSpPr/>
                    <p:nvPr userDrawn="1"/>
                  </p:nvGrpSpPr>
                  <p:grpSpPr>
                    <a:xfrm>
                      <a:off x="13807020" y="3267286"/>
                      <a:ext cx="1711409" cy="1704415"/>
                      <a:chOff x="11903306" y="4448633"/>
                      <a:chExt cx="1711409" cy="1704415"/>
                    </a:xfrm>
                  </p:grpSpPr>
                  <p:pic>
                    <p:nvPicPr>
                      <p:cNvPr id="451" name="Picture 45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2" name="Picture 45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9" name="Picture 44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50" name="Picture 44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35" name="Oval 33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Oval 335">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9" name="Group 338"/>
              <p:cNvGrpSpPr/>
              <p:nvPr/>
            </p:nvGrpSpPr>
            <p:grpSpPr>
              <a:xfrm>
                <a:off x="4389840" y="4713111"/>
                <a:ext cx="190186" cy="190186"/>
                <a:chOff x="5905502" y="3466071"/>
                <a:chExt cx="1219201" cy="1219200"/>
              </a:xfrm>
            </p:grpSpPr>
            <p:sp>
              <p:nvSpPr>
                <p:cNvPr id="435" name="Oval 434"/>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36" name="Rectangle 435"/>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37" name="Rectangle 436"/>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38" name="Freeform 437"/>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39" name="Rectangle 438"/>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40" name="Group 339"/>
              <p:cNvGrpSpPr/>
              <p:nvPr/>
            </p:nvGrpSpPr>
            <p:grpSpPr>
              <a:xfrm>
                <a:off x="3713220" y="4093329"/>
                <a:ext cx="796808" cy="467431"/>
                <a:chOff x="3034580" y="4050299"/>
                <a:chExt cx="2622409" cy="1538381"/>
              </a:xfrm>
            </p:grpSpPr>
            <p:grpSp>
              <p:nvGrpSpPr>
                <p:cNvPr id="423" name="Group 422"/>
                <p:cNvGrpSpPr/>
                <p:nvPr userDrawn="1"/>
              </p:nvGrpSpPr>
              <p:grpSpPr>
                <a:xfrm>
                  <a:off x="3034580" y="4050299"/>
                  <a:ext cx="2622409" cy="1525336"/>
                  <a:chOff x="5944075" y="4050299"/>
                  <a:chExt cx="2622409" cy="1525336"/>
                </a:xfrm>
              </p:grpSpPr>
              <p:sp>
                <p:nvSpPr>
                  <p:cNvPr id="425" name="Rectangle 424"/>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6" name="Group 425"/>
                  <p:cNvGrpSpPr/>
                  <p:nvPr userDrawn="1"/>
                </p:nvGrpSpPr>
                <p:grpSpPr>
                  <a:xfrm>
                    <a:off x="6078575" y="4219252"/>
                    <a:ext cx="2338031" cy="999039"/>
                    <a:chOff x="6078575" y="4219252"/>
                    <a:chExt cx="2338031" cy="999039"/>
                  </a:xfrm>
                </p:grpSpPr>
                <p:sp>
                  <p:nvSpPr>
                    <p:cNvPr id="427" name="Rectangle 426"/>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8" name="Rectangle 427"/>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9" name="Rectangle 428"/>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Rectangle 429"/>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1" name="Straight Connector 430"/>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24" name="Rectangle 423"/>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1" name="Group 340"/>
              <p:cNvGrpSpPr/>
              <p:nvPr/>
            </p:nvGrpSpPr>
            <p:grpSpPr>
              <a:xfrm>
                <a:off x="4275781" y="3891661"/>
                <a:ext cx="734411" cy="668121"/>
                <a:chOff x="7674376" y="3376160"/>
                <a:chExt cx="2417053" cy="2198882"/>
              </a:xfrm>
            </p:grpSpPr>
            <p:grpSp>
              <p:nvGrpSpPr>
                <p:cNvPr id="355" name="Group 354"/>
                <p:cNvGrpSpPr/>
                <p:nvPr userDrawn="1"/>
              </p:nvGrpSpPr>
              <p:grpSpPr>
                <a:xfrm>
                  <a:off x="8811098" y="3900785"/>
                  <a:ext cx="1280331" cy="1674257"/>
                  <a:chOff x="12495351" y="2507232"/>
                  <a:chExt cx="3304245" cy="4320880"/>
                </a:xfrm>
              </p:grpSpPr>
              <p:grpSp>
                <p:nvGrpSpPr>
                  <p:cNvPr id="407" name="Group 406"/>
                  <p:cNvGrpSpPr/>
                  <p:nvPr userDrawn="1"/>
                </p:nvGrpSpPr>
                <p:grpSpPr>
                  <a:xfrm>
                    <a:off x="14088187" y="3029197"/>
                    <a:ext cx="1711409" cy="1704415"/>
                    <a:chOff x="11903306" y="4448633"/>
                    <a:chExt cx="1711409" cy="1704415"/>
                  </a:xfrm>
                </p:grpSpPr>
                <p:pic>
                  <p:nvPicPr>
                    <p:cNvPr id="421" name="Picture 42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2" name="Picture 42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8" name="Group 407"/>
                  <p:cNvGrpSpPr/>
                  <p:nvPr userDrawn="1"/>
                </p:nvGrpSpPr>
                <p:grpSpPr>
                  <a:xfrm>
                    <a:off x="12495351" y="2507232"/>
                    <a:ext cx="3023078" cy="4320880"/>
                    <a:chOff x="12495351" y="2507232"/>
                    <a:chExt cx="3023078" cy="4320880"/>
                  </a:xfrm>
                </p:grpSpPr>
                <p:pic>
                  <p:nvPicPr>
                    <p:cNvPr id="409" name="Picture 40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0" name="Picture 40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1" name="Group 410"/>
                    <p:cNvGrpSpPr/>
                    <p:nvPr userDrawn="1"/>
                  </p:nvGrpSpPr>
                  <p:grpSpPr>
                    <a:xfrm>
                      <a:off x="13320758" y="3957189"/>
                      <a:ext cx="1341966" cy="2870923"/>
                      <a:chOff x="9645791" y="4720608"/>
                      <a:chExt cx="1341966" cy="2870923"/>
                    </a:xfrm>
                  </p:grpSpPr>
                  <p:sp>
                    <p:nvSpPr>
                      <p:cNvPr id="418" name="Flowchart: Punched Tape 41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lowchart: Punched Tape 41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Flowchart: Punched Tape 41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2" name="Picture 41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3" name="Group 412"/>
                    <p:cNvGrpSpPr/>
                    <p:nvPr userDrawn="1"/>
                  </p:nvGrpSpPr>
                  <p:grpSpPr>
                    <a:xfrm>
                      <a:off x="13807020" y="3267286"/>
                      <a:ext cx="1711409" cy="1704415"/>
                      <a:chOff x="11903306" y="4448633"/>
                      <a:chExt cx="1711409" cy="1704415"/>
                    </a:xfrm>
                  </p:grpSpPr>
                  <p:pic>
                    <p:nvPicPr>
                      <p:cNvPr id="416" name="Picture 41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7" name="Picture 41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4" name="Picture 41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5" name="Picture 41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6" name="Group 355"/>
                <p:cNvGrpSpPr/>
                <p:nvPr userDrawn="1"/>
              </p:nvGrpSpPr>
              <p:grpSpPr>
                <a:xfrm>
                  <a:off x="7950676" y="3376160"/>
                  <a:ext cx="1280331" cy="1674258"/>
                  <a:chOff x="12495351" y="2507232"/>
                  <a:chExt cx="3304245" cy="4320880"/>
                </a:xfrm>
              </p:grpSpPr>
              <p:grpSp>
                <p:nvGrpSpPr>
                  <p:cNvPr id="391" name="Group 390"/>
                  <p:cNvGrpSpPr/>
                  <p:nvPr userDrawn="1"/>
                </p:nvGrpSpPr>
                <p:grpSpPr>
                  <a:xfrm>
                    <a:off x="14088187" y="3029197"/>
                    <a:ext cx="1711409" cy="1704415"/>
                    <a:chOff x="11903306" y="4448633"/>
                    <a:chExt cx="1711409" cy="1704415"/>
                  </a:xfrm>
                </p:grpSpPr>
                <p:pic>
                  <p:nvPicPr>
                    <p:cNvPr id="405" name="Picture 40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6" name="Picture 40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2" name="Group 391"/>
                  <p:cNvGrpSpPr/>
                  <p:nvPr userDrawn="1"/>
                </p:nvGrpSpPr>
                <p:grpSpPr>
                  <a:xfrm>
                    <a:off x="12495351" y="2507232"/>
                    <a:ext cx="3023078" cy="4320880"/>
                    <a:chOff x="12495351" y="2507232"/>
                    <a:chExt cx="3023078" cy="4320880"/>
                  </a:xfrm>
                </p:grpSpPr>
                <p:pic>
                  <p:nvPicPr>
                    <p:cNvPr id="393" name="Picture 39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4" name="Picture 39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5" name="Group 394"/>
                    <p:cNvGrpSpPr/>
                    <p:nvPr userDrawn="1"/>
                  </p:nvGrpSpPr>
                  <p:grpSpPr>
                    <a:xfrm>
                      <a:off x="13320758" y="3957189"/>
                      <a:ext cx="1448991" cy="2870923"/>
                      <a:chOff x="9645791" y="4720608"/>
                      <a:chExt cx="1448991" cy="2870923"/>
                    </a:xfrm>
                  </p:grpSpPr>
                  <p:sp>
                    <p:nvSpPr>
                      <p:cNvPr id="402" name="Flowchart: Punched Tape 401"/>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lowchart: Punched Tape 40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4" name="Flowchart: Punched Tape 40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6" name="Picture 39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7" name="Group 396"/>
                    <p:cNvGrpSpPr/>
                    <p:nvPr userDrawn="1"/>
                  </p:nvGrpSpPr>
                  <p:grpSpPr>
                    <a:xfrm>
                      <a:off x="13807020" y="3267286"/>
                      <a:ext cx="1711409" cy="1704415"/>
                      <a:chOff x="11903306" y="4448633"/>
                      <a:chExt cx="1711409" cy="1704415"/>
                    </a:xfrm>
                  </p:grpSpPr>
                  <p:pic>
                    <p:nvPicPr>
                      <p:cNvPr id="400" name="Picture 39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1" name="Picture 40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8" name="Picture 39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9" name="Picture 39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7" name="Group 356"/>
                <p:cNvGrpSpPr/>
                <p:nvPr userDrawn="1"/>
              </p:nvGrpSpPr>
              <p:grpSpPr>
                <a:xfrm>
                  <a:off x="8157557" y="3868398"/>
                  <a:ext cx="1280331" cy="1659510"/>
                  <a:chOff x="12495351" y="2507232"/>
                  <a:chExt cx="3304245" cy="4282819"/>
                </a:xfrm>
              </p:grpSpPr>
              <p:grpSp>
                <p:nvGrpSpPr>
                  <p:cNvPr id="375" name="Group 374"/>
                  <p:cNvGrpSpPr/>
                  <p:nvPr userDrawn="1"/>
                </p:nvGrpSpPr>
                <p:grpSpPr>
                  <a:xfrm>
                    <a:off x="14088187" y="3029197"/>
                    <a:ext cx="1711409" cy="1704415"/>
                    <a:chOff x="11903306" y="4448633"/>
                    <a:chExt cx="1711409" cy="1704415"/>
                  </a:xfrm>
                </p:grpSpPr>
                <p:pic>
                  <p:nvPicPr>
                    <p:cNvPr id="389" name="Picture 38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90" name="Picture 38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76" name="Group 375"/>
                  <p:cNvGrpSpPr/>
                  <p:nvPr userDrawn="1"/>
                </p:nvGrpSpPr>
                <p:grpSpPr>
                  <a:xfrm>
                    <a:off x="12495351" y="2507232"/>
                    <a:ext cx="3023078" cy="4282819"/>
                    <a:chOff x="12495351" y="2507232"/>
                    <a:chExt cx="3023078" cy="4282819"/>
                  </a:xfrm>
                </p:grpSpPr>
                <p:pic>
                  <p:nvPicPr>
                    <p:cNvPr id="377" name="Picture 37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78" name="Picture 37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79" name="Group 378"/>
                    <p:cNvGrpSpPr/>
                    <p:nvPr userDrawn="1"/>
                  </p:nvGrpSpPr>
                  <p:grpSpPr>
                    <a:xfrm>
                      <a:off x="13320758" y="3957189"/>
                      <a:ext cx="1629738" cy="2832862"/>
                      <a:chOff x="9645791" y="4720608"/>
                      <a:chExt cx="1629738" cy="2832862"/>
                    </a:xfrm>
                  </p:grpSpPr>
                  <p:sp>
                    <p:nvSpPr>
                      <p:cNvPr id="386" name="Flowchart: Punched Tape 385"/>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7" name="Flowchart: Punched Tape 386"/>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8" name="Flowchart: Punched Tape 38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80" name="Picture 37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81" name="Group 380"/>
                    <p:cNvGrpSpPr/>
                    <p:nvPr userDrawn="1"/>
                  </p:nvGrpSpPr>
                  <p:grpSpPr>
                    <a:xfrm>
                      <a:off x="13807020" y="3267286"/>
                      <a:ext cx="1711409" cy="1704415"/>
                      <a:chOff x="11903306" y="4448633"/>
                      <a:chExt cx="1711409" cy="1704415"/>
                    </a:xfrm>
                  </p:grpSpPr>
                  <p:pic>
                    <p:nvPicPr>
                      <p:cNvPr id="384" name="Picture 38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85" name="Picture 38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82" name="Picture 38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83" name="Picture 38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8" name="Group 357"/>
                <p:cNvGrpSpPr/>
                <p:nvPr userDrawn="1"/>
              </p:nvGrpSpPr>
              <p:grpSpPr>
                <a:xfrm>
                  <a:off x="7674376" y="3860910"/>
                  <a:ext cx="1280331" cy="1674257"/>
                  <a:chOff x="12495351" y="2507232"/>
                  <a:chExt cx="3304245" cy="4320880"/>
                </a:xfrm>
              </p:grpSpPr>
              <p:grpSp>
                <p:nvGrpSpPr>
                  <p:cNvPr id="359" name="Group 358"/>
                  <p:cNvGrpSpPr/>
                  <p:nvPr userDrawn="1"/>
                </p:nvGrpSpPr>
                <p:grpSpPr>
                  <a:xfrm>
                    <a:off x="14088187" y="3029197"/>
                    <a:ext cx="1711409" cy="1704415"/>
                    <a:chOff x="11903306" y="4448633"/>
                    <a:chExt cx="1711409" cy="1704415"/>
                  </a:xfrm>
                </p:grpSpPr>
                <p:pic>
                  <p:nvPicPr>
                    <p:cNvPr id="373" name="Picture 37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74" name="Picture 37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60" name="Group 359"/>
                  <p:cNvGrpSpPr/>
                  <p:nvPr userDrawn="1"/>
                </p:nvGrpSpPr>
                <p:grpSpPr>
                  <a:xfrm>
                    <a:off x="12495351" y="2507232"/>
                    <a:ext cx="3023078" cy="4320880"/>
                    <a:chOff x="12495351" y="2507232"/>
                    <a:chExt cx="3023078" cy="4320880"/>
                  </a:xfrm>
                </p:grpSpPr>
                <p:pic>
                  <p:nvPicPr>
                    <p:cNvPr id="361" name="Picture 36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62" name="Picture 36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63" name="Group 362"/>
                    <p:cNvGrpSpPr/>
                    <p:nvPr userDrawn="1"/>
                  </p:nvGrpSpPr>
                  <p:grpSpPr>
                    <a:xfrm>
                      <a:off x="13320758" y="3957189"/>
                      <a:ext cx="1341966" cy="2870923"/>
                      <a:chOff x="9645791" y="4720608"/>
                      <a:chExt cx="1341966" cy="2870923"/>
                    </a:xfrm>
                  </p:grpSpPr>
                  <p:sp>
                    <p:nvSpPr>
                      <p:cNvPr id="370" name="Flowchart: Punched Tape 36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1" name="Flowchart: Punched Tape 37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2" name="Flowchart: Punched Tape 37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64" name="Picture 36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65" name="Group 364"/>
                    <p:cNvGrpSpPr/>
                    <p:nvPr userDrawn="1"/>
                  </p:nvGrpSpPr>
                  <p:grpSpPr>
                    <a:xfrm>
                      <a:off x="13807020" y="3267286"/>
                      <a:ext cx="1711409" cy="1704415"/>
                      <a:chOff x="11903306" y="4448633"/>
                      <a:chExt cx="1711409" cy="1704415"/>
                    </a:xfrm>
                  </p:grpSpPr>
                  <p:pic>
                    <p:nvPicPr>
                      <p:cNvPr id="368" name="Picture 36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69" name="Picture 36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66" name="Picture 36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67" name="Picture 36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42" name="Group 341"/>
              <p:cNvGrpSpPr/>
              <p:nvPr/>
            </p:nvGrpSpPr>
            <p:grpSpPr>
              <a:xfrm>
                <a:off x="1623910" y="4552595"/>
                <a:ext cx="3384896" cy="397008"/>
                <a:chOff x="-1053315" y="5551391"/>
                <a:chExt cx="11140181" cy="1306609"/>
              </a:xfrm>
            </p:grpSpPr>
            <p:sp>
              <p:nvSpPr>
                <p:cNvPr id="353" name="Rectangle 352"/>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54" name="Straight Connector 353"/>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43" name="Round Same Side Corner Rectangle 342"/>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44" name="Picture 343"/>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51" name="Picture 350"/>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52" name="Picture 351"/>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316" name="Freeform 315"/>
            <p:cNvSpPr/>
            <p:nvPr/>
          </p:nvSpPr>
          <p:spPr>
            <a:xfrm rot="18116858">
              <a:off x="1903757" y="25993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20" name="Rectangle 319"/>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Rectangle 320"/>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35" name="Picture 63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636" name="Picture 635"/>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pic>
        <p:nvPicPr>
          <p:cNvPr id="637" name="Picture 63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pic>
        <p:nvPicPr>
          <p:cNvPr id="638" name="Picture 32"/>
          <p:cNvPicPr>
            <a:picLocks noChangeAspect="1" noChangeArrowheads="1"/>
          </p:cNvPicPr>
          <p:nvPr/>
        </p:nvPicPr>
        <p:blipFill>
          <a:blip r:embed="rId12"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639" name="TextBox 638"/>
          <p:cNvSpPr txBox="1"/>
          <p:nvPr/>
        </p:nvSpPr>
        <p:spPr>
          <a:xfrm>
            <a:off x="358869" y="4844638"/>
            <a:ext cx="2901600" cy="102276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work in an environment presenting cryogenic hazards… </a:t>
            </a:r>
          </a:p>
        </p:txBody>
      </p:sp>
      <p:sp>
        <p:nvSpPr>
          <p:cNvPr id="640" name="Rectangle 639">
            <a:hlinkClick r:id="rId13" action="ppaction://hlinksldjump"/>
          </p:cNvPr>
          <p:cNvSpPr/>
          <p:nvPr/>
        </p:nvSpPr>
        <p:spPr>
          <a:xfrm>
            <a:off x="4403732" y="2505436"/>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41" name="Group 640"/>
          <p:cNvGrpSpPr/>
          <p:nvPr/>
        </p:nvGrpSpPr>
        <p:grpSpPr>
          <a:xfrm>
            <a:off x="7631021" y="3518792"/>
            <a:ext cx="1223667" cy="2539631"/>
            <a:chOff x="3636585" y="1321238"/>
            <a:chExt cx="1162984" cy="2413688"/>
          </a:xfrm>
        </p:grpSpPr>
        <p:sp>
          <p:nvSpPr>
            <p:cNvPr id="642"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43" name="AutoShape 7"/>
            <p:cNvSpPr>
              <a:spLocks noChangeArrowheads="1"/>
            </p:cNvSpPr>
            <p:nvPr/>
          </p:nvSpPr>
          <p:spPr bwMode="auto">
            <a:xfrm rot="12738138" flipH="1">
              <a:off x="3636585" y="1901041"/>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44" name="Oval 643"/>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35" name="Rectangle 5"/>
            <p:cNvSpPr>
              <a:spLocks noChangeArrowheads="1"/>
            </p:cNvSpPr>
            <p:nvPr/>
          </p:nvSpPr>
          <p:spPr bwMode="auto">
            <a:xfrm flipH="1">
              <a:off x="3846468" y="1942028"/>
              <a:ext cx="735872" cy="1041491"/>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37"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38" name="AutoShape 7"/>
            <p:cNvSpPr>
              <a:spLocks noChangeArrowheads="1"/>
            </p:cNvSpPr>
            <p:nvPr/>
          </p:nvSpPr>
          <p:spPr bwMode="auto">
            <a:xfrm rot="8861862">
              <a:off x="4529853" y="1901042"/>
              <a:ext cx="269716" cy="898014"/>
            </a:xfrm>
            <a:prstGeom prst="roundRect">
              <a:avLst>
                <a:gd name="adj" fmla="val 50000"/>
              </a:avLst>
            </a:prstGeom>
            <a:solidFill>
              <a:srgbClr val="003F77"/>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39" name="Freeform 838"/>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0" name="Freeform 839"/>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rgbClr val="003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41" name="Rectangle 840">
            <a:hlinkClick r:id="rId14" action="ppaction://hlinksldjump"/>
          </p:cNvPr>
          <p:cNvSpPr/>
          <p:nvPr/>
        </p:nvSpPr>
        <p:spPr>
          <a:xfrm>
            <a:off x="4403732" y="3337069"/>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348" name="Rounded Rectangle 347">
            <a:hlinkClick r:id="rId15"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49" name="Picture 348"/>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50" name="Rounded Rectangle 349">
            <a:hlinkClick r:id="rId15" action="ppaction://hlinksldjump"/>
          </p:cNvPr>
          <p:cNvSpPr/>
          <p:nvPr/>
        </p:nvSpPr>
        <p:spPr>
          <a:xfrm>
            <a:off x="7652288" y="6337669"/>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 name="Group 1"/>
          <p:cNvGrpSpPr/>
          <p:nvPr/>
        </p:nvGrpSpPr>
        <p:grpSpPr>
          <a:xfrm>
            <a:off x="0" y="1267326"/>
            <a:ext cx="9144000" cy="5590674"/>
            <a:chOff x="0" y="1267326"/>
            <a:chExt cx="9144000" cy="5590674"/>
          </a:xfrm>
        </p:grpSpPr>
        <p:sp>
          <p:nvSpPr>
            <p:cNvPr id="291" name="Freeform 290"/>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92" name="Group 291"/>
            <p:cNvGrpSpPr/>
            <p:nvPr/>
          </p:nvGrpSpPr>
          <p:grpSpPr>
            <a:xfrm>
              <a:off x="2385965" y="1852065"/>
              <a:ext cx="4372070" cy="2942895"/>
              <a:chOff x="2823398" y="1377517"/>
              <a:chExt cx="4372070" cy="2942895"/>
            </a:xfrm>
          </p:grpSpPr>
          <p:grpSp>
            <p:nvGrpSpPr>
              <p:cNvPr id="293" name="Group 292"/>
              <p:cNvGrpSpPr/>
              <p:nvPr/>
            </p:nvGrpSpPr>
            <p:grpSpPr>
              <a:xfrm>
                <a:off x="2823398" y="1377517"/>
                <a:ext cx="4372070" cy="2942895"/>
                <a:chOff x="2823398" y="1377517"/>
                <a:chExt cx="4372070" cy="2942895"/>
              </a:xfrm>
            </p:grpSpPr>
            <p:sp>
              <p:nvSpPr>
                <p:cNvPr id="313" name="Rounded Rectangle 312"/>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Rounded Rectangle 313"/>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4" name="Group 293"/>
              <p:cNvGrpSpPr/>
              <p:nvPr/>
            </p:nvGrpSpPr>
            <p:grpSpPr>
              <a:xfrm>
                <a:off x="3174473" y="1645635"/>
                <a:ext cx="3669920" cy="2372692"/>
                <a:chOff x="3174473" y="1645635"/>
                <a:chExt cx="3669920" cy="2372692"/>
              </a:xfrm>
            </p:grpSpPr>
            <p:sp>
              <p:nvSpPr>
                <p:cNvPr id="305" name="Rectangle 304"/>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306" name="Rectangle 305"/>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Seriously?</a:t>
                  </a:r>
                </a:p>
              </p:txBody>
            </p:sp>
            <p:grpSp>
              <p:nvGrpSpPr>
                <p:cNvPr id="310" name="Group 309"/>
                <p:cNvGrpSpPr/>
                <p:nvPr/>
              </p:nvGrpSpPr>
              <p:grpSpPr>
                <a:xfrm>
                  <a:off x="6302332" y="3553402"/>
                  <a:ext cx="402266" cy="402265"/>
                  <a:chOff x="8991600" y="1562100"/>
                  <a:chExt cx="1219200" cy="1219200"/>
                </a:xfrm>
              </p:grpSpPr>
              <p:sp>
                <p:nvSpPr>
                  <p:cNvPr id="311" name="Oval 310">
                    <a:hlinkClick r:id="rId17" action="ppaction://hlinksldjump"/>
                  </p:cNvPr>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12" name="Right Arrow 311">
                    <a:hlinkClick r:id="rId17" action="ppaction://hlinksldjump"/>
                  </p:cNvPr>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pic>
        <p:nvPicPr>
          <p:cNvPr id="279" name="Grafik 278">
            <a:extLst>
              <a:ext uri="{FF2B5EF4-FFF2-40B4-BE49-F238E27FC236}">
                <a16:creationId xmlns:a16="http://schemas.microsoft.com/office/drawing/2014/main" id="{27D021D5-3150-4A24-A72D-3489909B028A}"/>
              </a:ext>
            </a:extLst>
          </p:cNvPr>
          <p:cNvPicPr>
            <a:picLocks noChangeAspect="1"/>
          </p:cNvPicPr>
          <p:nvPr/>
        </p:nvPicPr>
        <p:blipFill>
          <a:blip r:embed="rId18"/>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37067679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97" name="Picture 296"/>
          <p:cNvPicPr>
            <a:picLocks noChangeAspect="1"/>
          </p:cNvPicPr>
          <p:nvPr/>
        </p:nvPicPr>
        <p:blipFill rotWithShape="1">
          <a:blip r:embed="rId4"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grpSp>
        <p:nvGrpSpPr>
          <p:cNvPr id="298" name="finestra 2"/>
          <p:cNvGrpSpPr/>
          <p:nvPr/>
        </p:nvGrpSpPr>
        <p:grpSpPr>
          <a:xfrm>
            <a:off x="3274374" y="2269233"/>
            <a:ext cx="4258212" cy="2831491"/>
            <a:chOff x="784521" y="2796433"/>
            <a:chExt cx="4258212" cy="2831491"/>
          </a:xfrm>
        </p:grpSpPr>
        <p:grpSp>
          <p:nvGrpSpPr>
            <p:cNvPr id="309" name="Group 308"/>
            <p:cNvGrpSpPr/>
            <p:nvPr/>
          </p:nvGrpSpPr>
          <p:grpSpPr>
            <a:xfrm>
              <a:off x="1623910" y="3289180"/>
              <a:ext cx="3386282" cy="1660423"/>
              <a:chOff x="1623910" y="3289180"/>
              <a:chExt cx="3386282" cy="1660423"/>
            </a:xfrm>
          </p:grpSpPr>
          <p:sp>
            <p:nvSpPr>
              <p:cNvPr id="313" name="Rectangle 3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4" name="Group 313"/>
              <p:cNvGrpSpPr/>
              <p:nvPr/>
            </p:nvGrpSpPr>
            <p:grpSpPr>
              <a:xfrm>
                <a:off x="4407743" y="3984247"/>
                <a:ext cx="289470" cy="80351"/>
                <a:chOff x="5881973" y="5382886"/>
                <a:chExt cx="1704943" cy="473258"/>
              </a:xfrm>
            </p:grpSpPr>
            <p:sp>
              <p:nvSpPr>
                <p:cNvPr id="632"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3"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4"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5"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36"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15" name="Group 314"/>
              <p:cNvGrpSpPr/>
              <p:nvPr/>
            </p:nvGrpSpPr>
            <p:grpSpPr>
              <a:xfrm>
                <a:off x="2606661" y="3718765"/>
                <a:ext cx="782329" cy="860568"/>
                <a:chOff x="2181061" y="2807136"/>
                <a:chExt cx="2574758" cy="2832254"/>
              </a:xfrm>
            </p:grpSpPr>
            <p:grpSp>
              <p:nvGrpSpPr>
                <p:cNvPr id="556" name="Group 555"/>
                <p:cNvGrpSpPr/>
                <p:nvPr userDrawn="1"/>
              </p:nvGrpSpPr>
              <p:grpSpPr>
                <a:xfrm>
                  <a:off x="2181061" y="2807136"/>
                  <a:ext cx="2574758" cy="2832254"/>
                  <a:chOff x="2181061" y="2807136"/>
                  <a:chExt cx="2574758" cy="2832254"/>
                </a:xfrm>
              </p:grpSpPr>
              <p:sp>
                <p:nvSpPr>
                  <p:cNvPr id="558" name="Rectangle 557"/>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59" name="Group 558"/>
                  <p:cNvGrpSpPr/>
                  <p:nvPr userDrawn="1"/>
                </p:nvGrpSpPr>
                <p:grpSpPr>
                  <a:xfrm>
                    <a:off x="2359717" y="3075338"/>
                    <a:ext cx="2235102" cy="462213"/>
                    <a:chOff x="2359717" y="3075338"/>
                    <a:chExt cx="2235102" cy="462213"/>
                  </a:xfrm>
                </p:grpSpPr>
                <p:sp>
                  <p:nvSpPr>
                    <p:cNvPr id="629" name="Rectangle 628"/>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0" name="Rectangle 629"/>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1" name="Rectangle 630"/>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1" name="Group 620"/>
                  <p:cNvGrpSpPr/>
                  <p:nvPr userDrawn="1"/>
                </p:nvGrpSpPr>
                <p:grpSpPr>
                  <a:xfrm>
                    <a:off x="2359717" y="3743299"/>
                    <a:ext cx="2235102" cy="462213"/>
                    <a:chOff x="2359717" y="3688884"/>
                    <a:chExt cx="2235102" cy="462213"/>
                  </a:xfrm>
                </p:grpSpPr>
                <p:sp>
                  <p:nvSpPr>
                    <p:cNvPr id="626" name="Rectangle 625"/>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Rectangle 626"/>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8" name="Rectangle 627"/>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2" name="Group 621"/>
                  <p:cNvGrpSpPr/>
                  <p:nvPr userDrawn="1"/>
                </p:nvGrpSpPr>
                <p:grpSpPr>
                  <a:xfrm>
                    <a:off x="2359717" y="4411259"/>
                    <a:ext cx="2235102" cy="462213"/>
                    <a:chOff x="2359717" y="4411259"/>
                    <a:chExt cx="2235102" cy="462213"/>
                  </a:xfrm>
                </p:grpSpPr>
                <p:sp>
                  <p:nvSpPr>
                    <p:cNvPr id="623" name="Rectangle 622"/>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4" name="Rectangle 623"/>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5" name="Rectangle 624"/>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57" name="Rectangle 556"/>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16" name="Straight Connector 3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7" name="Group 316"/>
              <p:cNvGrpSpPr/>
              <p:nvPr/>
            </p:nvGrpSpPr>
            <p:grpSpPr>
              <a:xfrm>
                <a:off x="3942806" y="3848662"/>
                <a:ext cx="158088" cy="206728"/>
                <a:chOff x="12495351" y="2507232"/>
                <a:chExt cx="3304245" cy="4320880"/>
              </a:xfrm>
            </p:grpSpPr>
            <p:grpSp>
              <p:nvGrpSpPr>
                <p:cNvPr id="540" name="Group 539"/>
                <p:cNvGrpSpPr/>
                <p:nvPr userDrawn="1"/>
              </p:nvGrpSpPr>
              <p:grpSpPr>
                <a:xfrm>
                  <a:off x="14088187" y="3029197"/>
                  <a:ext cx="1711409" cy="1704415"/>
                  <a:chOff x="11903306" y="4448633"/>
                  <a:chExt cx="1711409" cy="1704415"/>
                </a:xfrm>
              </p:grpSpPr>
              <p:pic>
                <p:nvPicPr>
                  <p:cNvPr id="554" name="Picture 55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55" name="Picture 554"/>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41" name="Group 540"/>
                <p:cNvGrpSpPr/>
                <p:nvPr userDrawn="1"/>
              </p:nvGrpSpPr>
              <p:grpSpPr>
                <a:xfrm>
                  <a:off x="12495351" y="2507232"/>
                  <a:ext cx="3023078" cy="4320880"/>
                  <a:chOff x="12495351" y="2507232"/>
                  <a:chExt cx="3023078" cy="4320880"/>
                </a:xfrm>
              </p:grpSpPr>
              <p:pic>
                <p:nvPicPr>
                  <p:cNvPr id="542" name="Picture 541"/>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43" name="Picture 542"/>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44" name="Group 543"/>
                  <p:cNvGrpSpPr/>
                  <p:nvPr userDrawn="1"/>
                </p:nvGrpSpPr>
                <p:grpSpPr>
                  <a:xfrm>
                    <a:off x="13320758" y="3957189"/>
                    <a:ext cx="1341966" cy="2870923"/>
                    <a:chOff x="9645791" y="4720608"/>
                    <a:chExt cx="1341966" cy="2870923"/>
                  </a:xfrm>
                </p:grpSpPr>
                <p:sp>
                  <p:nvSpPr>
                    <p:cNvPr id="551" name="Flowchart: Punched Tape 55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2" name="Flowchart: Punched Tape 55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3" name="Flowchart: Punched Tape 55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45" name="Picture 544"/>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46" name="Group 545"/>
                  <p:cNvGrpSpPr/>
                  <p:nvPr userDrawn="1"/>
                </p:nvGrpSpPr>
                <p:grpSpPr>
                  <a:xfrm>
                    <a:off x="13807020" y="3267286"/>
                    <a:ext cx="1711409" cy="1704415"/>
                    <a:chOff x="11903306" y="4448633"/>
                    <a:chExt cx="1711409" cy="1704415"/>
                  </a:xfrm>
                </p:grpSpPr>
                <p:pic>
                  <p:nvPicPr>
                    <p:cNvPr id="549" name="Picture 54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50" name="Picture 549"/>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47" name="Picture 546"/>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48" name="Picture 547"/>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8" name="Group 317"/>
              <p:cNvGrpSpPr/>
              <p:nvPr/>
            </p:nvGrpSpPr>
            <p:grpSpPr>
              <a:xfrm>
                <a:off x="3822184" y="3717323"/>
                <a:ext cx="252055" cy="329606"/>
                <a:chOff x="12495351" y="2507232"/>
                <a:chExt cx="3304245" cy="4320880"/>
              </a:xfrm>
            </p:grpSpPr>
            <p:grpSp>
              <p:nvGrpSpPr>
                <p:cNvPr id="523" name="Group 522"/>
                <p:cNvGrpSpPr/>
                <p:nvPr userDrawn="1"/>
              </p:nvGrpSpPr>
              <p:grpSpPr>
                <a:xfrm>
                  <a:off x="14088187" y="3029197"/>
                  <a:ext cx="1711409" cy="1704415"/>
                  <a:chOff x="11903306" y="4448633"/>
                  <a:chExt cx="1711409" cy="1704415"/>
                </a:xfrm>
              </p:grpSpPr>
              <p:pic>
                <p:nvPicPr>
                  <p:cNvPr id="538" name="Picture 53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9" name="Picture 53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24" name="Group 523"/>
                <p:cNvGrpSpPr/>
                <p:nvPr userDrawn="1"/>
              </p:nvGrpSpPr>
              <p:grpSpPr>
                <a:xfrm>
                  <a:off x="12495351" y="2507232"/>
                  <a:ext cx="3023078" cy="4320880"/>
                  <a:chOff x="12495351" y="2507232"/>
                  <a:chExt cx="3023078" cy="4320880"/>
                </a:xfrm>
              </p:grpSpPr>
              <p:pic>
                <p:nvPicPr>
                  <p:cNvPr id="526" name="Picture 52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27" name="Picture 526"/>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28" name="Group 527"/>
                  <p:cNvGrpSpPr/>
                  <p:nvPr userDrawn="1"/>
                </p:nvGrpSpPr>
                <p:grpSpPr>
                  <a:xfrm>
                    <a:off x="13320758" y="3957189"/>
                    <a:ext cx="1341966" cy="2870923"/>
                    <a:chOff x="9645791" y="4720608"/>
                    <a:chExt cx="1341966" cy="2870923"/>
                  </a:xfrm>
                </p:grpSpPr>
                <p:sp>
                  <p:nvSpPr>
                    <p:cNvPr id="535" name="Flowchart: Punched Tape 53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6" name="Flowchart: Punched Tape 53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7" name="Flowchart: Punched Tape 53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29" name="Picture 528"/>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30" name="Group 529"/>
                  <p:cNvGrpSpPr/>
                  <p:nvPr userDrawn="1"/>
                </p:nvGrpSpPr>
                <p:grpSpPr>
                  <a:xfrm>
                    <a:off x="13807020" y="3267286"/>
                    <a:ext cx="1711409" cy="1704415"/>
                    <a:chOff x="11903306" y="4448633"/>
                    <a:chExt cx="1711409" cy="1704415"/>
                  </a:xfrm>
                </p:grpSpPr>
                <p:pic>
                  <p:nvPicPr>
                    <p:cNvPr id="533" name="Picture 53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4" name="Picture 53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31" name="Picture 53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32" name="Picture 531"/>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20" name="Group 319"/>
              <p:cNvGrpSpPr/>
              <p:nvPr/>
            </p:nvGrpSpPr>
            <p:grpSpPr>
              <a:xfrm>
                <a:off x="3351273" y="3514295"/>
                <a:ext cx="503474" cy="1040272"/>
                <a:chOff x="4631682" y="529386"/>
                <a:chExt cx="1657006" cy="5028495"/>
              </a:xfrm>
            </p:grpSpPr>
            <p:grpSp>
              <p:nvGrpSpPr>
                <p:cNvPr id="505" name="Group 504"/>
                <p:cNvGrpSpPr/>
                <p:nvPr userDrawn="1"/>
              </p:nvGrpSpPr>
              <p:grpSpPr>
                <a:xfrm>
                  <a:off x="4631682" y="529387"/>
                  <a:ext cx="1624263" cy="5022003"/>
                  <a:chOff x="4631682" y="529387"/>
                  <a:chExt cx="1624263" cy="5022003"/>
                </a:xfrm>
              </p:grpSpPr>
              <p:sp>
                <p:nvSpPr>
                  <p:cNvPr id="507" name="Rectangle 506"/>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8" name="Group 507"/>
                  <p:cNvGrpSpPr/>
                  <p:nvPr userDrawn="1"/>
                </p:nvGrpSpPr>
                <p:grpSpPr>
                  <a:xfrm>
                    <a:off x="4791914" y="878031"/>
                    <a:ext cx="1308572" cy="589822"/>
                    <a:chOff x="4791914" y="878031"/>
                    <a:chExt cx="1308572" cy="589822"/>
                  </a:xfrm>
                </p:grpSpPr>
                <p:sp>
                  <p:nvSpPr>
                    <p:cNvPr id="521" name="Rectangle 52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2" name="Rectangle 52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9" name="Group 508"/>
                  <p:cNvGrpSpPr/>
                  <p:nvPr userDrawn="1"/>
                </p:nvGrpSpPr>
                <p:grpSpPr>
                  <a:xfrm>
                    <a:off x="4791914" y="1671098"/>
                    <a:ext cx="1308572" cy="589822"/>
                    <a:chOff x="4791914" y="878031"/>
                    <a:chExt cx="1308572" cy="589822"/>
                  </a:xfrm>
                </p:grpSpPr>
                <p:sp>
                  <p:nvSpPr>
                    <p:cNvPr id="519" name="Rectangle 51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Rectangle 51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0" name="Group 509"/>
                  <p:cNvGrpSpPr/>
                  <p:nvPr userDrawn="1"/>
                </p:nvGrpSpPr>
                <p:grpSpPr>
                  <a:xfrm>
                    <a:off x="4791914" y="2464165"/>
                    <a:ext cx="1308572" cy="589822"/>
                    <a:chOff x="4791914" y="878031"/>
                    <a:chExt cx="1308572" cy="589822"/>
                  </a:xfrm>
                </p:grpSpPr>
                <p:sp>
                  <p:nvSpPr>
                    <p:cNvPr id="517" name="Rectangle 51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1" name="Group 510"/>
                  <p:cNvGrpSpPr/>
                  <p:nvPr userDrawn="1"/>
                </p:nvGrpSpPr>
                <p:grpSpPr>
                  <a:xfrm>
                    <a:off x="4791914" y="3257232"/>
                    <a:ext cx="1308572" cy="589822"/>
                    <a:chOff x="4791914" y="878031"/>
                    <a:chExt cx="1308572" cy="589822"/>
                  </a:xfrm>
                </p:grpSpPr>
                <p:sp>
                  <p:nvSpPr>
                    <p:cNvPr id="515" name="Rectangle 51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Rectangle 51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2" name="Group 511"/>
                  <p:cNvGrpSpPr/>
                  <p:nvPr userDrawn="1"/>
                </p:nvGrpSpPr>
                <p:grpSpPr>
                  <a:xfrm>
                    <a:off x="4791914" y="4050298"/>
                    <a:ext cx="1308572" cy="589822"/>
                    <a:chOff x="4791914" y="878031"/>
                    <a:chExt cx="1308572" cy="589822"/>
                  </a:xfrm>
                </p:grpSpPr>
                <p:sp>
                  <p:nvSpPr>
                    <p:cNvPr id="513" name="Rectangle 51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Rectangle 51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06" name="Rectangle 505"/>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1" name="Group 320"/>
              <p:cNvGrpSpPr/>
              <p:nvPr/>
            </p:nvGrpSpPr>
            <p:grpSpPr>
              <a:xfrm>
                <a:off x="1936752" y="3860032"/>
                <a:ext cx="782329" cy="698434"/>
                <a:chOff x="-1432282" y="3284801"/>
                <a:chExt cx="2574758" cy="2298647"/>
              </a:xfrm>
            </p:grpSpPr>
            <p:grpSp>
              <p:nvGrpSpPr>
                <p:cNvPr id="476" name="Group 475"/>
                <p:cNvGrpSpPr/>
                <p:nvPr userDrawn="1"/>
              </p:nvGrpSpPr>
              <p:grpSpPr>
                <a:xfrm>
                  <a:off x="-1432282" y="3284801"/>
                  <a:ext cx="2574758" cy="2298647"/>
                  <a:chOff x="213917" y="3284801"/>
                  <a:chExt cx="2574758" cy="2298647"/>
                </a:xfrm>
              </p:grpSpPr>
              <p:sp>
                <p:nvSpPr>
                  <p:cNvPr id="490" name="Rectangle 489"/>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1" name="Group 490"/>
                  <p:cNvGrpSpPr/>
                  <p:nvPr userDrawn="1"/>
                </p:nvGrpSpPr>
                <p:grpSpPr>
                  <a:xfrm>
                    <a:off x="317639" y="3528989"/>
                    <a:ext cx="1053962" cy="1629277"/>
                    <a:chOff x="497507" y="3489157"/>
                    <a:chExt cx="1053962" cy="1629277"/>
                  </a:xfrm>
                </p:grpSpPr>
                <p:grpSp>
                  <p:nvGrpSpPr>
                    <p:cNvPr id="493" name="Group 492"/>
                    <p:cNvGrpSpPr/>
                    <p:nvPr userDrawn="1"/>
                  </p:nvGrpSpPr>
                  <p:grpSpPr>
                    <a:xfrm>
                      <a:off x="497507" y="3489157"/>
                      <a:ext cx="673271" cy="462213"/>
                      <a:chOff x="497507" y="3489157"/>
                      <a:chExt cx="673271" cy="462213"/>
                    </a:xfrm>
                  </p:grpSpPr>
                  <p:sp>
                    <p:nvSpPr>
                      <p:cNvPr id="503" name="Rectangle 502"/>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4" name="Rectangle 503"/>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4" name="Rectangle 493"/>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5" name="Group 494"/>
                    <p:cNvGrpSpPr/>
                    <p:nvPr userDrawn="1"/>
                  </p:nvGrpSpPr>
                  <p:grpSpPr>
                    <a:xfrm>
                      <a:off x="497507" y="4090736"/>
                      <a:ext cx="673271" cy="462213"/>
                      <a:chOff x="497507" y="3489157"/>
                      <a:chExt cx="673271" cy="462213"/>
                    </a:xfrm>
                  </p:grpSpPr>
                  <p:sp>
                    <p:nvSpPr>
                      <p:cNvPr id="501" name="Rectangle 50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Rectangle 50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6" name="Rectangle 495"/>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7" name="Group 496"/>
                    <p:cNvGrpSpPr/>
                    <p:nvPr userDrawn="1"/>
                  </p:nvGrpSpPr>
                  <p:grpSpPr>
                    <a:xfrm>
                      <a:off x="497507" y="4656221"/>
                      <a:ext cx="673271" cy="462213"/>
                      <a:chOff x="497507" y="3489157"/>
                      <a:chExt cx="673271" cy="462213"/>
                    </a:xfrm>
                  </p:grpSpPr>
                  <p:sp>
                    <p:nvSpPr>
                      <p:cNvPr id="499" name="Rectangle 49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0" name="Rectangle 49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8" name="Rectangle 497"/>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92" name="Rectangle 491"/>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77" name="Group 476"/>
                <p:cNvGrpSpPr/>
                <p:nvPr userDrawn="1"/>
              </p:nvGrpSpPr>
              <p:grpSpPr>
                <a:xfrm>
                  <a:off x="-59108" y="3528989"/>
                  <a:ext cx="1053962" cy="1629277"/>
                  <a:chOff x="497507" y="3489157"/>
                  <a:chExt cx="1053962" cy="1629277"/>
                </a:xfrm>
              </p:grpSpPr>
              <p:grpSp>
                <p:nvGrpSpPr>
                  <p:cNvPr id="478" name="Group 477"/>
                  <p:cNvGrpSpPr/>
                  <p:nvPr userDrawn="1"/>
                </p:nvGrpSpPr>
                <p:grpSpPr>
                  <a:xfrm>
                    <a:off x="497507" y="3489157"/>
                    <a:ext cx="673271" cy="462213"/>
                    <a:chOff x="497507" y="3489157"/>
                    <a:chExt cx="673271" cy="462213"/>
                  </a:xfrm>
                </p:grpSpPr>
                <p:sp>
                  <p:nvSpPr>
                    <p:cNvPr id="488" name="Rectangle 48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9" name="Rectangle 48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79" name="Rectangle 47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0" name="Group 479"/>
                  <p:cNvGrpSpPr/>
                  <p:nvPr userDrawn="1"/>
                </p:nvGrpSpPr>
                <p:grpSpPr>
                  <a:xfrm>
                    <a:off x="497507" y="4090736"/>
                    <a:ext cx="673271" cy="462213"/>
                    <a:chOff x="497507" y="3489157"/>
                    <a:chExt cx="673271" cy="462213"/>
                  </a:xfrm>
                </p:grpSpPr>
                <p:sp>
                  <p:nvSpPr>
                    <p:cNvPr id="486" name="Rectangle 48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7" name="Rectangle 48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1" name="Rectangle 48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2" name="Group 481"/>
                  <p:cNvGrpSpPr/>
                  <p:nvPr userDrawn="1"/>
                </p:nvGrpSpPr>
                <p:grpSpPr>
                  <a:xfrm>
                    <a:off x="497507" y="4656221"/>
                    <a:ext cx="673271" cy="462213"/>
                    <a:chOff x="497507" y="3489157"/>
                    <a:chExt cx="673271" cy="462213"/>
                  </a:xfrm>
                </p:grpSpPr>
                <p:sp>
                  <p:nvSpPr>
                    <p:cNvPr id="484" name="Rectangle 48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Rectangle 48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3" name="Rectangle 48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22" name="Group 321"/>
              <p:cNvGrpSpPr/>
              <p:nvPr/>
            </p:nvGrpSpPr>
            <p:grpSpPr>
              <a:xfrm>
                <a:off x="1662394" y="3947882"/>
                <a:ext cx="516970" cy="604713"/>
                <a:chOff x="-926659" y="3561193"/>
                <a:chExt cx="1701422" cy="1990197"/>
              </a:xfrm>
            </p:grpSpPr>
            <p:grpSp>
              <p:nvGrpSpPr>
                <p:cNvPr id="442" name="Group 441"/>
                <p:cNvGrpSpPr/>
                <p:nvPr userDrawn="1"/>
              </p:nvGrpSpPr>
              <p:grpSpPr>
                <a:xfrm>
                  <a:off x="-926659" y="3561193"/>
                  <a:ext cx="1280331" cy="1990197"/>
                  <a:chOff x="12495351" y="2507232"/>
                  <a:chExt cx="3304245" cy="5136251"/>
                </a:xfrm>
              </p:grpSpPr>
              <p:grpSp>
                <p:nvGrpSpPr>
                  <p:cNvPr id="460" name="Group 459"/>
                  <p:cNvGrpSpPr/>
                  <p:nvPr userDrawn="1"/>
                </p:nvGrpSpPr>
                <p:grpSpPr>
                  <a:xfrm>
                    <a:off x="14088187" y="3029197"/>
                    <a:ext cx="1711409" cy="1704415"/>
                    <a:chOff x="11903306" y="4448633"/>
                    <a:chExt cx="1711409" cy="1704415"/>
                  </a:xfrm>
                </p:grpSpPr>
                <p:pic>
                  <p:nvPicPr>
                    <p:cNvPr id="474" name="Picture 47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75" name="Picture 47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61" name="Group 460"/>
                  <p:cNvGrpSpPr/>
                  <p:nvPr userDrawn="1"/>
                </p:nvGrpSpPr>
                <p:grpSpPr>
                  <a:xfrm>
                    <a:off x="12495351" y="2507232"/>
                    <a:ext cx="3023078" cy="5136251"/>
                    <a:chOff x="12495351" y="2507232"/>
                    <a:chExt cx="3023078" cy="5136251"/>
                  </a:xfrm>
                </p:grpSpPr>
                <p:pic>
                  <p:nvPicPr>
                    <p:cNvPr id="462" name="Picture 46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63" name="Picture 46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64" name="Group 463"/>
                    <p:cNvGrpSpPr/>
                    <p:nvPr userDrawn="1"/>
                  </p:nvGrpSpPr>
                  <p:grpSpPr>
                    <a:xfrm>
                      <a:off x="13320758" y="3957189"/>
                      <a:ext cx="1341966" cy="3686294"/>
                      <a:chOff x="9645791" y="4720608"/>
                      <a:chExt cx="1341966" cy="3686294"/>
                    </a:xfrm>
                  </p:grpSpPr>
                  <p:sp>
                    <p:nvSpPr>
                      <p:cNvPr id="471" name="Flowchart: Punched Tape 470"/>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2" name="Flowchart: Punched Tape 47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3" name="Flowchart: Punched Tape 47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65" name="Picture 46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66" name="Group 465"/>
                    <p:cNvGrpSpPr/>
                    <p:nvPr userDrawn="1"/>
                  </p:nvGrpSpPr>
                  <p:grpSpPr>
                    <a:xfrm>
                      <a:off x="13807020" y="3267286"/>
                      <a:ext cx="1711409" cy="1704415"/>
                      <a:chOff x="11903306" y="4448633"/>
                      <a:chExt cx="1711409" cy="1704415"/>
                    </a:xfrm>
                  </p:grpSpPr>
                  <p:pic>
                    <p:nvPicPr>
                      <p:cNvPr id="469" name="Picture 46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70" name="Picture 46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67" name="Picture 46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8" name="Picture 46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43" name="Group 442"/>
                <p:cNvGrpSpPr/>
                <p:nvPr userDrawn="1"/>
              </p:nvGrpSpPr>
              <p:grpSpPr>
                <a:xfrm>
                  <a:off x="-505568" y="3869320"/>
                  <a:ext cx="1280331" cy="1674257"/>
                  <a:chOff x="12495351" y="2507232"/>
                  <a:chExt cx="3304245" cy="4320880"/>
                </a:xfrm>
              </p:grpSpPr>
              <p:grpSp>
                <p:nvGrpSpPr>
                  <p:cNvPr id="444" name="Group 443"/>
                  <p:cNvGrpSpPr/>
                  <p:nvPr userDrawn="1"/>
                </p:nvGrpSpPr>
                <p:grpSpPr>
                  <a:xfrm>
                    <a:off x="14088187" y="3029197"/>
                    <a:ext cx="1711409" cy="1704415"/>
                    <a:chOff x="11903306" y="4448633"/>
                    <a:chExt cx="1711409" cy="1704415"/>
                  </a:xfrm>
                </p:grpSpPr>
                <p:pic>
                  <p:nvPicPr>
                    <p:cNvPr id="458" name="Picture 45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9" name="Picture 45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45" name="Group 444"/>
                  <p:cNvGrpSpPr/>
                  <p:nvPr userDrawn="1"/>
                </p:nvGrpSpPr>
                <p:grpSpPr>
                  <a:xfrm>
                    <a:off x="12495351" y="2507232"/>
                    <a:ext cx="3023078" cy="4320880"/>
                    <a:chOff x="12495351" y="2507232"/>
                    <a:chExt cx="3023078" cy="4320880"/>
                  </a:xfrm>
                </p:grpSpPr>
                <p:pic>
                  <p:nvPicPr>
                    <p:cNvPr id="446" name="Picture 44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7" name="Picture 44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8" name="Group 447"/>
                    <p:cNvGrpSpPr/>
                    <p:nvPr userDrawn="1"/>
                  </p:nvGrpSpPr>
                  <p:grpSpPr>
                    <a:xfrm>
                      <a:off x="13320758" y="3957189"/>
                      <a:ext cx="1341966" cy="2870923"/>
                      <a:chOff x="9645791" y="4720608"/>
                      <a:chExt cx="1341966" cy="2870923"/>
                    </a:xfrm>
                  </p:grpSpPr>
                  <p:sp>
                    <p:nvSpPr>
                      <p:cNvPr id="455" name="Flowchart: Punched Tape 45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6" name="Flowchart: Punched Tape 45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7" name="Flowchart: Punched Tape 45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9" name="Picture 44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50" name="Group 449"/>
                    <p:cNvGrpSpPr/>
                    <p:nvPr userDrawn="1"/>
                  </p:nvGrpSpPr>
                  <p:grpSpPr>
                    <a:xfrm>
                      <a:off x="13807020" y="3267286"/>
                      <a:ext cx="1711409" cy="1704415"/>
                      <a:chOff x="11903306" y="4448633"/>
                      <a:chExt cx="1711409" cy="1704415"/>
                    </a:xfrm>
                  </p:grpSpPr>
                  <p:pic>
                    <p:nvPicPr>
                      <p:cNvPr id="453" name="Picture 45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4" name="Picture 45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1" name="Picture 45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52" name="Picture 45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24" name="Oval 323">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1" name="Oval 330">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2" name="Group 331"/>
              <p:cNvGrpSpPr/>
              <p:nvPr/>
            </p:nvGrpSpPr>
            <p:grpSpPr>
              <a:xfrm>
                <a:off x="4389840" y="4713111"/>
                <a:ext cx="190186" cy="190186"/>
                <a:chOff x="5905502" y="3466071"/>
                <a:chExt cx="1219201" cy="1219200"/>
              </a:xfrm>
            </p:grpSpPr>
            <p:sp>
              <p:nvSpPr>
                <p:cNvPr id="437" name="Oval 436"/>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38" name="Rectangle 437"/>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39" name="Rectangle 438"/>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0" name="Freeform 439"/>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1" name="Rectangle 440"/>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33" name="Group 332"/>
              <p:cNvGrpSpPr/>
              <p:nvPr/>
            </p:nvGrpSpPr>
            <p:grpSpPr>
              <a:xfrm>
                <a:off x="3713220" y="4093329"/>
                <a:ext cx="796808" cy="467431"/>
                <a:chOff x="3034580" y="4050299"/>
                <a:chExt cx="2622409" cy="1538381"/>
              </a:xfrm>
            </p:grpSpPr>
            <p:grpSp>
              <p:nvGrpSpPr>
                <p:cNvPr id="425" name="Group 424"/>
                <p:cNvGrpSpPr/>
                <p:nvPr userDrawn="1"/>
              </p:nvGrpSpPr>
              <p:grpSpPr>
                <a:xfrm>
                  <a:off x="3034580" y="4050299"/>
                  <a:ext cx="2622409" cy="1525336"/>
                  <a:chOff x="5944075" y="4050299"/>
                  <a:chExt cx="2622409" cy="1525336"/>
                </a:xfrm>
              </p:grpSpPr>
              <p:sp>
                <p:nvSpPr>
                  <p:cNvPr id="427" name="Rectangle 42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8" name="Group 427"/>
                  <p:cNvGrpSpPr/>
                  <p:nvPr userDrawn="1"/>
                </p:nvGrpSpPr>
                <p:grpSpPr>
                  <a:xfrm>
                    <a:off x="6078575" y="4219252"/>
                    <a:ext cx="2338031" cy="999039"/>
                    <a:chOff x="6078575" y="4219252"/>
                    <a:chExt cx="2338031" cy="999039"/>
                  </a:xfrm>
                </p:grpSpPr>
                <p:sp>
                  <p:nvSpPr>
                    <p:cNvPr id="429" name="Rectangle 428"/>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Rectangle 429"/>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1" name="Rectangle 430"/>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2" name="Rectangle 431"/>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33" name="Straight Connector 432"/>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26" name="Rectangle 425"/>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4" name="Group 333"/>
              <p:cNvGrpSpPr/>
              <p:nvPr/>
            </p:nvGrpSpPr>
            <p:grpSpPr>
              <a:xfrm>
                <a:off x="4275781" y="3891661"/>
                <a:ext cx="734411" cy="668121"/>
                <a:chOff x="7674376" y="3376160"/>
                <a:chExt cx="2417053" cy="2198882"/>
              </a:xfrm>
            </p:grpSpPr>
            <p:grpSp>
              <p:nvGrpSpPr>
                <p:cNvPr id="357" name="Group 356"/>
                <p:cNvGrpSpPr/>
                <p:nvPr userDrawn="1"/>
              </p:nvGrpSpPr>
              <p:grpSpPr>
                <a:xfrm>
                  <a:off x="8811098" y="3900785"/>
                  <a:ext cx="1280331" cy="1674257"/>
                  <a:chOff x="12495351" y="2507232"/>
                  <a:chExt cx="3304245" cy="4320880"/>
                </a:xfrm>
              </p:grpSpPr>
              <p:grpSp>
                <p:nvGrpSpPr>
                  <p:cNvPr id="409" name="Group 408"/>
                  <p:cNvGrpSpPr/>
                  <p:nvPr userDrawn="1"/>
                </p:nvGrpSpPr>
                <p:grpSpPr>
                  <a:xfrm>
                    <a:off x="14088187" y="3029197"/>
                    <a:ext cx="1711409" cy="1704415"/>
                    <a:chOff x="11903306" y="4448633"/>
                    <a:chExt cx="1711409" cy="1704415"/>
                  </a:xfrm>
                </p:grpSpPr>
                <p:pic>
                  <p:nvPicPr>
                    <p:cNvPr id="423" name="Picture 42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4" name="Picture 42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10" name="Group 409"/>
                  <p:cNvGrpSpPr/>
                  <p:nvPr userDrawn="1"/>
                </p:nvGrpSpPr>
                <p:grpSpPr>
                  <a:xfrm>
                    <a:off x="12495351" y="2507232"/>
                    <a:ext cx="3023078" cy="4320880"/>
                    <a:chOff x="12495351" y="2507232"/>
                    <a:chExt cx="3023078" cy="4320880"/>
                  </a:xfrm>
                </p:grpSpPr>
                <p:pic>
                  <p:nvPicPr>
                    <p:cNvPr id="411" name="Picture 41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2" name="Picture 41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3" name="Group 412"/>
                    <p:cNvGrpSpPr/>
                    <p:nvPr userDrawn="1"/>
                  </p:nvGrpSpPr>
                  <p:grpSpPr>
                    <a:xfrm>
                      <a:off x="13320758" y="3957189"/>
                      <a:ext cx="1341966" cy="2870923"/>
                      <a:chOff x="9645791" y="4720608"/>
                      <a:chExt cx="1341966" cy="2870923"/>
                    </a:xfrm>
                  </p:grpSpPr>
                  <p:sp>
                    <p:nvSpPr>
                      <p:cNvPr id="420" name="Flowchart: Punched Tape 41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1" name="Flowchart: Punched Tape 42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2" name="Flowchart: Punched Tape 42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4" name="Picture 41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5" name="Group 414"/>
                    <p:cNvGrpSpPr/>
                    <p:nvPr userDrawn="1"/>
                  </p:nvGrpSpPr>
                  <p:grpSpPr>
                    <a:xfrm>
                      <a:off x="13807020" y="3267286"/>
                      <a:ext cx="1711409" cy="1704415"/>
                      <a:chOff x="11903306" y="4448633"/>
                      <a:chExt cx="1711409" cy="1704415"/>
                    </a:xfrm>
                  </p:grpSpPr>
                  <p:pic>
                    <p:nvPicPr>
                      <p:cNvPr id="418" name="Picture 41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9" name="Picture 41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6" name="Picture 41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7" name="Picture 41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8" name="Group 357"/>
                <p:cNvGrpSpPr/>
                <p:nvPr userDrawn="1"/>
              </p:nvGrpSpPr>
              <p:grpSpPr>
                <a:xfrm>
                  <a:off x="7950676" y="3376160"/>
                  <a:ext cx="1280331" cy="1674258"/>
                  <a:chOff x="12495351" y="2507232"/>
                  <a:chExt cx="3304245" cy="4320880"/>
                </a:xfrm>
              </p:grpSpPr>
              <p:grpSp>
                <p:nvGrpSpPr>
                  <p:cNvPr id="393" name="Group 392"/>
                  <p:cNvGrpSpPr/>
                  <p:nvPr userDrawn="1"/>
                </p:nvGrpSpPr>
                <p:grpSpPr>
                  <a:xfrm>
                    <a:off x="14088187" y="3029197"/>
                    <a:ext cx="1711409" cy="1704415"/>
                    <a:chOff x="11903306" y="4448633"/>
                    <a:chExt cx="1711409" cy="1704415"/>
                  </a:xfrm>
                </p:grpSpPr>
                <p:pic>
                  <p:nvPicPr>
                    <p:cNvPr id="407" name="Picture 40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8" name="Picture 40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4" name="Group 393"/>
                  <p:cNvGrpSpPr/>
                  <p:nvPr userDrawn="1"/>
                </p:nvGrpSpPr>
                <p:grpSpPr>
                  <a:xfrm>
                    <a:off x="12495351" y="2507232"/>
                    <a:ext cx="3023078" cy="4320880"/>
                    <a:chOff x="12495351" y="2507232"/>
                    <a:chExt cx="3023078" cy="4320880"/>
                  </a:xfrm>
                </p:grpSpPr>
                <p:pic>
                  <p:nvPicPr>
                    <p:cNvPr id="395" name="Picture 39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6" name="Picture 39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7" name="Group 396"/>
                    <p:cNvGrpSpPr/>
                    <p:nvPr userDrawn="1"/>
                  </p:nvGrpSpPr>
                  <p:grpSpPr>
                    <a:xfrm>
                      <a:off x="13320758" y="3957189"/>
                      <a:ext cx="1448991" cy="2870923"/>
                      <a:chOff x="9645791" y="4720608"/>
                      <a:chExt cx="1448991" cy="2870923"/>
                    </a:xfrm>
                  </p:grpSpPr>
                  <p:sp>
                    <p:nvSpPr>
                      <p:cNvPr id="404" name="Flowchart: Punched Tape 403"/>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5" name="Flowchart: Punched Tape 40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6" name="Flowchart: Punched Tape 40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8" name="Picture 39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9" name="Group 398"/>
                    <p:cNvGrpSpPr/>
                    <p:nvPr userDrawn="1"/>
                  </p:nvGrpSpPr>
                  <p:grpSpPr>
                    <a:xfrm>
                      <a:off x="13807020" y="3267286"/>
                      <a:ext cx="1711409" cy="1704415"/>
                      <a:chOff x="11903306" y="4448633"/>
                      <a:chExt cx="1711409" cy="1704415"/>
                    </a:xfrm>
                  </p:grpSpPr>
                  <p:pic>
                    <p:nvPicPr>
                      <p:cNvPr id="402" name="Picture 40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3" name="Picture 40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00" name="Picture 39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01" name="Picture 40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9" name="Group 358"/>
                <p:cNvGrpSpPr/>
                <p:nvPr userDrawn="1"/>
              </p:nvGrpSpPr>
              <p:grpSpPr>
                <a:xfrm>
                  <a:off x="8157557" y="3868398"/>
                  <a:ext cx="1280331" cy="1659510"/>
                  <a:chOff x="12495351" y="2507232"/>
                  <a:chExt cx="3304245" cy="4282819"/>
                </a:xfrm>
              </p:grpSpPr>
              <p:grpSp>
                <p:nvGrpSpPr>
                  <p:cNvPr id="377" name="Group 376"/>
                  <p:cNvGrpSpPr/>
                  <p:nvPr userDrawn="1"/>
                </p:nvGrpSpPr>
                <p:grpSpPr>
                  <a:xfrm>
                    <a:off x="14088187" y="3029197"/>
                    <a:ext cx="1711409" cy="1704415"/>
                    <a:chOff x="11903306" y="4448633"/>
                    <a:chExt cx="1711409" cy="1704415"/>
                  </a:xfrm>
                </p:grpSpPr>
                <p:pic>
                  <p:nvPicPr>
                    <p:cNvPr id="391" name="Picture 39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92" name="Picture 39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78" name="Group 377"/>
                  <p:cNvGrpSpPr/>
                  <p:nvPr userDrawn="1"/>
                </p:nvGrpSpPr>
                <p:grpSpPr>
                  <a:xfrm>
                    <a:off x="12495351" y="2507232"/>
                    <a:ext cx="3023078" cy="4282819"/>
                    <a:chOff x="12495351" y="2507232"/>
                    <a:chExt cx="3023078" cy="4282819"/>
                  </a:xfrm>
                </p:grpSpPr>
                <p:pic>
                  <p:nvPicPr>
                    <p:cNvPr id="379" name="Picture 37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80" name="Picture 37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81" name="Group 380"/>
                    <p:cNvGrpSpPr/>
                    <p:nvPr userDrawn="1"/>
                  </p:nvGrpSpPr>
                  <p:grpSpPr>
                    <a:xfrm>
                      <a:off x="13320758" y="3957189"/>
                      <a:ext cx="1629738" cy="2832862"/>
                      <a:chOff x="9645791" y="4720608"/>
                      <a:chExt cx="1629738" cy="2832862"/>
                    </a:xfrm>
                  </p:grpSpPr>
                  <p:sp>
                    <p:nvSpPr>
                      <p:cNvPr id="388" name="Flowchart: Punched Tape 387"/>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Flowchart: Punched Tape 388"/>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0" name="Flowchart: Punched Tape 38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82" name="Picture 38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83" name="Group 382"/>
                    <p:cNvGrpSpPr/>
                    <p:nvPr userDrawn="1"/>
                  </p:nvGrpSpPr>
                  <p:grpSpPr>
                    <a:xfrm>
                      <a:off x="13807020" y="3267286"/>
                      <a:ext cx="1711409" cy="1704415"/>
                      <a:chOff x="11903306" y="4448633"/>
                      <a:chExt cx="1711409" cy="1704415"/>
                    </a:xfrm>
                  </p:grpSpPr>
                  <p:pic>
                    <p:nvPicPr>
                      <p:cNvPr id="386" name="Picture 38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87" name="Picture 38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84" name="Picture 38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85" name="Picture 38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0" name="Group 359"/>
                <p:cNvGrpSpPr/>
                <p:nvPr userDrawn="1"/>
              </p:nvGrpSpPr>
              <p:grpSpPr>
                <a:xfrm>
                  <a:off x="7674376" y="3860910"/>
                  <a:ext cx="1280331" cy="1674257"/>
                  <a:chOff x="12495351" y="2507232"/>
                  <a:chExt cx="3304245" cy="4320880"/>
                </a:xfrm>
              </p:grpSpPr>
              <p:grpSp>
                <p:nvGrpSpPr>
                  <p:cNvPr id="361" name="Group 360"/>
                  <p:cNvGrpSpPr/>
                  <p:nvPr userDrawn="1"/>
                </p:nvGrpSpPr>
                <p:grpSpPr>
                  <a:xfrm>
                    <a:off x="14088187" y="3029197"/>
                    <a:ext cx="1711409" cy="1704415"/>
                    <a:chOff x="11903306" y="4448633"/>
                    <a:chExt cx="1711409" cy="1704415"/>
                  </a:xfrm>
                </p:grpSpPr>
                <p:pic>
                  <p:nvPicPr>
                    <p:cNvPr id="375" name="Picture 37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76" name="Picture 37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62" name="Group 361"/>
                  <p:cNvGrpSpPr/>
                  <p:nvPr userDrawn="1"/>
                </p:nvGrpSpPr>
                <p:grpSpPr>
                  <a:xfrm>
                    <a:off x="12495351" y="2507232"/>
                    <a:ext cx="3023078" cy="4320880"/>
                    <a:chOff x="12495351" y="2507232"/>
                    <a:chExt cx="3023078" cy="4320880"/>
                  </a:xfrm>
                </p:grpSpPr>
                <p:pic>
                  <p:nvPicPr>
                    <p:cNvPr id="363" name="Picture 36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64" name="Picture 36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65" name="Group 364"/>
                    <p:cNvGrpSpPr/>
                    <p:nvPr userDrawn="1"/>
                  </p:nvGrpSpPr>
                  <p:grpSpPr>
                    <a:xfrm>
                      <a:off x="13320758" y="3957189"/>
                      <a:ext cx="1341966" cy="2870923"/>
                      <a:chOff x="9645791" y="4720608"/>
                      <a:chExt cx="1341966" cy="2870923"/>
                    </a:xfrm>
                  </p:grpSpPr>
                  <p:sp>
                    <p:nvSpPr>
                      <p:cNvPr id="372" name="Flowchart: Punched Tape 37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3" name="Flowchart: Punched Tape 37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4" name="Flowchart: Punched Tape 37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66" name="Picture 36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67" name="Group 366"/>
                    <p:cNvGrpSpPr/>
                    <p:nvPr userDrawn="1"/>
                  </p:nvGrpSpPr>
                  <p:grpSpPr>
                    <a:xfrm>
                      <a:off x="13807020" y="3267286"/>
                      <a:ext cx="1711409" cy="1704415"/>
                      <a:chOff x="11903306" y="4448633"/>
                      <a:chExt cx="1711409" cy="1704415"/>
                    </a:xfrm>
                  </p:grpSpPr>
                  <p:pic>
                    <p:nvPicPr>
                      <p:cNvPr id="370" name="Picture 36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71" name="Picture 37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68" name="Picture 36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69" name="Picture 36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35" name="Group 334"/>
              <p:cNvGrpSpPr/>
              <p:nvPr/>
            </p:nvGrpSpPr>
            <p:grpSpPr>
              <a:xfrm>
                <a:off x="1623910" y="4552595"/>
                <a:ext cx="3384896" cy="397008"/>
                <a:chOff x="-1053315" y="5551391"/>
                <a:chExt cx="11140181" cy="1306609"/>
              </a:xfrm>
            </p:grpSpPr>
            <p:sp>
              <p:nvSpPr>
                <p:cNvPr id="355" name="Rectangle 354"/>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56" name="Straight Connector 355"/>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36" name="Round Same Side Corner Rectangle 335"/>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39" name="Picture 338"/>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43" name="Picture 34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52" name="Picture 351"/>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310" name="Freeform 309"/>
            <p:cNvSpPr/>
            <p:nvPr/>
          </p:nvSpPr>
          <p:spPr>
            <a:xfrm rot="18116858">
              <a:off x="1903757" y="25993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11" name="Rectangle 310"/>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Rectangle 311"/>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37" name="Picture 63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638" name="Picture 637"/>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pic>
        <p:nvPicPr>
          <p:cNvPr id="639" name="Picture 638"/>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pic>
        <p:nvPicPr>
          <p:cNvPr id="640" name="Picture 32"/>
          <p:cNvPicPr>
            <a:picLocks noChangeAspect="1" noChangeArrowheads="1"/>
          </p:cNvPicPr>
          <p:nvPr/>
        </p:nvPicPr>
        <p:blipFill>
          <a:blip r:embed="rId12"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641" name="TextBox 640"/>
          <p:cNvSpPr txBox="1"/>
          <p:nvPr/>
        </p:nvSpPr>
        <p:spPr>
          <a:xfrm>
            <a:off x="358869" y="4844638"/>
            <a:ext cx="2901600" cy="102276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work in an environment presenting cryogenic hazards… </a:t>
            </a:r>
          </a:p>
        </p:txBody>
      </p:sp>
      <p:sp>
        <p:nvSpPr>
          <p:cNvPr id="642" name="Rectangle 641">
            <a:hlinkClick r:id="rId13" action="ppaction://hlinksldjump"/>
          </p:cNvPr>
          <p:cNvSpPr/>
          <p:nvPr/>
        </p:nvSpPr>
        <p:spPr>
          <a:xfrm>
            <a:off x="4403732" y="2505436"/>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43" name="Group 642"/>
          <p:cNvGrpSpPr/>
          <p:nvPr/>
        </p:nvGrpSpPr>
        <p:grpSpPr>
          <a:xfrm>
            <a:off x="7631021" y="3518792"/>
            <a:ext cx="1223667" cy="2539631"/>
            <a:chOff x="3636585" y="1321238"/>
            <a:chExt cx="1162984" cy="2413688"/>
          </a:xfrm>
        </p:grpSpPr>
        <p:sp>
          <p:nvSpPr>
            <p:cNvPr id="644"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35" name="AutoShape 7"/>
            <p:cNvSpPr>
              <a:spLocks noChangeArrowheads="1"/>
            </p:cNvSpPr>
            <p:nvPr/>
          </p:nvSpPr>
          <p:spPr bwMode="auto">
            <a:xfrm rot="12738138" flipH="1">
              <a:off x="3636585" y="1901041"/>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37" name="Oval 836"/>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38" name="Rectangle 5"/>
            <p:cNvSpPr>
              <a:spLocks noChangeArrowheads="1"/>
            </p:cNvSpPr>
            <p:nvPr/>
          </p:nvSpPr>
          <p:spPr bwMode="auto">
            <a:xfrm flipH="1">
              <a:off x="3846468" y="1942028"/>
              <a:ext cx="735872" cy="1041491"/>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39"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40" name="AutoShape 7"/>
            <p:cNvSpPr>
              <a:spLocks noChangeArrowheads="1"/>
            </p:cNvSpPr>
            <p:nvPr/>
          </p:nvSpPr>
          <p:spPr bwMode="auto">
            <a:xfrm rot="8861862">
              <a:off x="4529853" y="1901042"/>
              <a:ext cx="269716" cy="898014"/>
            </a:xfrm>
            <a:prstGeom prst="roundRect">
              <a:avLst>
                <a:gd name="adj" fmla="val 50000"/>
              </a:avLst>
            </a:prstGeom>
            <a:solidFill>
              <a:srgbClr val="003F77"/>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41" name="Freeform 840"/>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2" name="Freeform 841"/>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rgbClr val="003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43" name="Rectangle 842">
            <a:hlinkClick r:id="rId14" action="ppaction://hlinksldjump"/>
          </p:cNvPr>
          <p:cNvSpPr/>
          <p:nvPr/>
        </p:nvSpPr>
        <p:spPr>
          <a:xfrm>
            <a:off x="4403732" y="3337069"/>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4" name="Freeform 843"/>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351" name="Rounded Rectangle 350">
            <a:hlinkClick r:id="rId15"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53" name="Picture 352"/>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54" name="Rounded Rectangle 353">
            <a:hlinkClick r:id="rId15" action="ppaction://hlinksldjump"/>
          </p:cNvPr>
          <p:cNvSpPr/>
          <p:nvPr/>
        </p:nvSpPr>
        <p:spPr>
          <a:xfrm>
            <a:off x="7667104" y="6337669"/>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6" name="Group 295"/>
          <p:cNvGrpSpPr/>
          <p:nvPr/>
        </p:nvGrpSpPr>
        <p:grpSpPr>
          <a:xfrm>
            <a:off x="2385965" y="1852065"/>
            <a:ext cx="4372070" cy="2942895"/>
            <a:chOff x="2823398" y="1377517"/>
            <a:chExt cx="4372070" cy="2942895"/>
          </a:xfrm>
        </p:grpSpPr>
        <p:grpSp>
          <p:nvGrpSpPr>
            <p:cNvPr id="299" name="Group 298"/>
            <p:cNvGrpSpPr/>
            <p:nvPr/>
          </p:nvGrpSpPr>
          <p:grpSpPr>
            <a:xfrm>
              <a:off x="2823398" y="1377517"/>
              <a:ext cx="4372070" cy="2942895"/>
              <a:chOff x="2823398" y="1377517"/>
              <a:chExt cx="4372070" cy="2942895"/>
            </a:xfrm>
          </p:grpSpPr>
          <p:sp>
            <p:nvSpPr>
              <p:cNvPr id="306" name="Rounded Rectangle 305"/>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Rounded Rectangle 306"/>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299"/>
            <p:cNvGrpSpPr/>
            <p:nvPr/>
          </p:nvGrpSpPr>
          <p:grpSpPr>
            <a:xfrm>
              <a:off x="3174473" y="1645635"/>
              <a:ext cx="3669920" cy="2372692"/>
              <a:chOff x="3174473" y="1645635"/>
              <a:chExt cx="3669920" cy="2372692"/>
            </a:xfrm>
          </p:grpSpPr>
          <p:sp>
            <p:nvSpPr>
              <p:cNvPr id="301" name="Rectangle 300"/>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302" name="Rectangle 301"/>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If the oxygen concentration falls below 12-10 % you will lose consciousness</a:t>
                </a:r>
              </a:p>
            </p:txBody>
          </p:sp>
          <p:grpSp>
            <p:nvGrpSpPr>
              <p:cNvPr id="303" name="Group 302"/>
              <p:cNvGrpSpPr/>
              <p:nvPr/>
            </p:nvGrpSpPr>
            <p:grpSpPr>
              <a:xfrm>
                <a:off x="6302332" y="3553402"/>
                <a:ext cx="402266" cy="402265"/>
                <a:chOff x="8991600" y="1562100"/>
                <a:chExt cx="1219200" cy="1219200"/>
              </a:xfrm>
            </p:grpSpPr>
            <p:sp>
              <p:nvSpPr>
                <p:cNvPr id="304" name="Oval 303">
                  <a:hlinkClick r:id="rId17" action="ppaction://hlinksldjump"/>
                </p:cNvPr>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05" name="Right Arrow 304">
                  <a:hlinkClick r:id="rId17" action="ppaction://hlinksldjump"/>
                </p:cNvPr>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pic>
        <p:nvPicPr>
          <p:cNvPr id="278" name="Grafik 277">
            <a:extLst>
              <a:ext uri="{FF2B5EF4-FFF2-40B4-BE49-F238E27FC236}">
                <a16:creationId xmlns:a16="http://schemas.microsoft.com/office/drawing/2014/main" id="{EA4CC1E1-F4EB-4F2C-853D-0BBBDE97DEBB}"/>
              </a:ext>
            </a:extLst>
          </p:cNvPr>
          <p:cNvPicPr>
            <a:picLocks noChangeAspect="1"/>
          </p:cNvPicPr>
          <p:nvPr/>
        </p:nvPicPr>
        <p:blipFill>
          <a:blip r:embed="rId18"/>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4043392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87" name="Group 386"/>
          <p:cNvGrpSpPr/>
          <p:nvPr/>
        </p:nvGrpSpPr>
        <p:grpSpPr>
          <a:xfrm>
            <a:off x="4113763" y="2761980"/>
            <a:ext cx="3386282" cy="1660423"/>
            <a:chOff x="1623910" y="3289180"/>
            <a:chExt cx="3386282" cy="1660423"/>
          </a:xfrm>
        </p:grpSpPr>
        <p:sp>
          <p:nvSpPr>
            <p:cNvPr id="388" name="Rectangle 387"/>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9" name="Group 388"/>
            <p:cNvGrpSpPr/>
            <p:nvPr/>
          </p:nvGrpSpPr>
          <p:grpSpPr>
            <a:xfrm>
              <a:off x="4407743" y="3984247"/>
              <a:ext cx="289470" cy="80351"/>
              <a:chOff x="5881973" y="5382886"/>
              <a:chExt cx="1704943" cy="473258"/>
            </a:xfrm>
          </p:grpSpPr>
          <p:sp>
            <p:nvSpPr>
              <p:cNvPr id="885"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86"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87"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88"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89"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90" name="Group 389"/>
            <p:cNvGrpSpPr/>
            <p:nvPr/>
          </p:nvGrpSpPr>
          <p:grpSpPr>
            <a:xfrm>
              <a:off x="2606661" y="3718765"/>
              <a:ext cx="782329" cy="860568"/>
              <a:chOff x="2181061" y="2807136"/>
              <a:chExt cx="2574758" cy="2832254"/>
            </a:xfrm>
          </p:grpSpPr>
          <p:grpSp>
            <p:nvGrpSpPr>
              <p:cNvPr id="868" name="Group 867"/>
              <p:cNvGrpSpPr/>
              <p:nvPr userDrawn="1"/>
            </p:nvGrpSpPr>
            <p:grpSpPr>
              <a:xfrm>
                <a:off x="2181061" y="2807136"/>
                <a:ext cx="2574758" cy="2832254"/>
                <a:chOff x="2181061" y="2807136"/>
                <a:chExt cx="2574758" cy="2832254"/>
              </a:xfrm>
            </p:grpSpPr>
            <p:sp>
              <p:nvSpPr>
                <p:cNvPr id="870" name="Rectangle 869"/>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1" name="Group 870"/>
                <p:cNvGrpSpPr/>
                <p:nvPr userDrawn="1"/>
              </p:nvGrpSpPr>
              <p:grpSpPr>
                <a:xfrm>
                  <a:off x="2359717" y="3075338"/>
                  <a:ext cx="2235102" cy="462213"/>
                  <a:chOff x="2359717" y="3075338"/>
                  <a:chExt cx="2235102" cy="462213"/>
                </a:xfrm>
              </p:grpSpPr>
              <p:sp>
                <p:nvSpPr>
                  <p:cNvPr id="882" name="Rectangle 881"/>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3" name="Rectangle 882"/>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4" name="Rectangle 883"/>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2" name="Group 871"/>
                <p:cNvGrpSpPr/>
                <p:nvPr userDrawn="1"/>
              </p:nvGrpSpPr>
              <p:grpSpPr>
                <a:xfrm>
                  <a:off x="2359717" y="3743299"/>
                  <a:ext cx="2235102" cy="462213"/>
                  <a:chOff x="2359717" y="3688884"/>
                  <a:chExt cx="2235102" cy="462213"/>
                </a:xfrm>
              </p:grpSpPr>
              <p:sp>
                <p:nvSpPr>
                  <p:cNvPr id="879" name="Rectangle 878"/>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0" name="Rectangle 879"/>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1" name="Rectangle 880"/>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5" name="Group 874"/>
                <p:cNvGrpSpPr/>
                <p:nvPr userDrawn="1"/>
              </p:nvGrpSpPr>
              <p:grpSpPr>
                <a:xfrm>
                  <a:off x="2359717" y="4411259"/>
                  <a:ext cx="2235102" cy="462213"/>
                  <a:chOff x="2359717" y="4411259"/>
                  <a:chExt cx="2235102" cy="462213"/>
                </a:xfrm>
              </p:grpSpPr>
              <p:sp>
                <p:nvSpPr>
                  <p:cNvPr id="876" name="Rectangle 87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7" name="Rectangle 87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8" name="Rectangle 87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869" name="Rectangle 868"/>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91" name="Straight Connector 390"/>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92" name="Group 391"/>
            <p:cNvGrpSpPr/>
            <p:nvPr/>
          </p:nvGrpSpPr>
          <p:grpSpPr>
            <a:xfrm>
              <a:off x="3942806" y="3848662"/>
              <a:ext cx="158088" cy="206728"/>
              <a:chOff x="12495351" y="2507232"/>
              <a:chExt cx="3304245" cy="4320880"/>
            </a:xfrm>
          </p:grpSpPr>
          <p:grpSp>
            <p:nvGrpSpPr>
              <p:cNvPr id="852" name="Group 851"/>
              <p:cNvGrpSpPr/>
              <p:nvPr userDrawn="1"/>
            </p:nvGrpSpPr>
            <p:grpSpPr>
              <a:xfrm>
                <a:off x="14088187" y="3029197"/>
                <a:ext cx="1711409" cy="1704415"/>
                <a:chOff x="11903306" y="4448633"/>
                <a:chExt cx="1711409" cy="1704415"/>
              </a:xfrm>
            </p:grpSpPr>
            <p:pic>
              <p:nvPicPr>
                <p:cNvPr id="866" name="Picture 86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67" name="Picture 866"/>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53" name="Group 852"/>
              <p:cNvGrpSpPr/>
              <p:nvPr userDrawn="1"/>
            </p:nvGrpSpPr>
            <p:grpSpPr>
              <a:xfrm>
                <a:off x="12495351" y="2507232"/>
                <a:ext cx="3023078" cy="4320880"/>
                <a:chOff x="12495351" y="2507232"/>
                <a:chExt cx="3023078" cy="4320880"/>
              </a:xfrm>
            </p:grpSpPr>
            <p:pic>
              <p:nvPicPr>
                <p:cNvPr id="854" name="Picture 853"/>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55" name="Picture 854"/>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856" name="Group 855"/>
                <p:cNvGrpSpPr/>
                <p:nvPr userDrawn="1"/>
              </p:nvGrpSpPr>
              <p:grpSpPr>
                <a:xfrm>
                  <a:off x="13320758" y="3957189"/>
                  <a:ext cx="1341966" cy="2870923"/>
                  <a:chOff x="9645791" y="4720608"/>
                  <a:chExt cx="1341966" cy="2870923"/>
                </a:xfrm>
              </p:grpSpPr>
              <p:sp>
                <p:nvSpPr>
                  <p:cNvPr id="863" name="Flowchart: Punched Tape 86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4" name="Flowchart: Punched Tape 86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5" name="Flowchart: Punched Tape 86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57" name="Picture 856"/>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858" name="Group 857"/>
                <p:cNvGrpSpPr/>
                <p:nvPr userDrawn="1"/>
              </p:nvGrpSpPr>
              <p:grpSpPr>
                <a:xfrm>
                  <a:off x="13807020" y="3267286"/>
                  <a:ext cx="1711409" cy="1704415"/>
                  <a:chOff x="11903306" y="4448633"/>
                  <a:chExt cx="1711409" cy="1704415"/>
                </a:xfrm>
              </p:grpSpPr>
              <p:pic>
                <p:nvPicPr>
                  <p:cNvPr id="861" name="Picture 86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62" name="Picture 861"/>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859" name="Picture 85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860" name="Picture 859"/>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93" name="Group 392"/>
            <p:cNvGrpSpPr/>
            <p:nvPr/>
          </p:nvGrpSpPr>
          <p:grpSpPr>
            <a:xfrm>
              <a:off x="3822184" y="3717323"/>
              <a:ext cx="252055" cy="329606"/>
              <a:chOff x="12495351" y="2507232"/>
              <a:chExt cx="3304245" cy="4320880"/>
            </a:xfrm>
          </p:grpSpPr>
          <p:grpSp>
            <p:nvGrpSpPr>
              <p:cNvPr id="637" name="Group 636"/>
              <p:cNvGrpSpPr/>
              <p:nvPr userDrawn="1"/>
            </p:nvGrpSpPr>
            <p:grpSpPr>
              <a:xfrm>
                <a:off x="14088187" y="3029197"/>
                <a:ext cx="1711409" cy="1704415"/>
                <a:chOff x="11903306" y="4448633"/>
                <a:chExt cx="1711409" cy="1704415"/>
              </a:xfrm>
            </p:grpSpPr>
            <p:pic>
              <p:nvPicPr>
                <p:cNvPr id="850" name="Picture 84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1" name="Picture 85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38" name="Group 637"/>
              <p:cNvGrpSpPr/>
              <p:nvPr userDrawn="1"/>
            </p:nvGrpSpPr>
            <p:grpSpPr>
              <a:xfrm>
                <a:off x="12495351" y="2507232"/>
                <a:ext cx="3023078" cy="4320880"/>
                <a:chOff x="12495351" y="2507232"/>
                <a:chExt cx="3023078" cy="4320880"/>
              </a:xfrm>
            </p:grpSpPr>
            <p:pic>
              <p:nvPicPr>
                <p:cNvPr id="639" name="Picture 63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40" name="Picture 639"/>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41" name="Group 640"/>
                <p:cNvGrpSpPr/>
                <p:nvPr userDrawn="1"/>
              </p:nvGrpSpPr>
              <p:grpSpPr>
                <a:xfrm>
                  <a:off x="13320758" y="3957189"/>
                  <a:ext cx="1341966" cy="2870923"/>
                  <a:chOff x="9645791" y="4720608"/>
                  <a:chExt cx="1341966" cy="2870923"/>
                </a:xfrm>
              </p:grpSpPr>
              <p:sp>
                <p:nvSpPr>
                  <p:cNvPr id="847" name="Flowchart: Punched Tape 84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8" name="Flowchart: Punched Tape 84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9" name="Flowchart: Punched Tape 84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42" name="Picture 641"/>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43" name="Group 642"/>
                <p:cNvGrpSpPr/>
                <p:nvPr userDrawn="1"/>
              </p:nvGrpSpPr>
              <p:grpSpPr>
                <a:xfrm>
                  <a:off x="13807020" y="3267286"/>
                  <a:ext cx="1711409" cy="1704415"/>
                  <a:chOff x="11903306" y="4448633"/>
                  <a:chExt cx="1711409" cy="1704415"/>
                </a:xfrm>
              </p:grpSpPr>
              <p:pic>
                <p:nvPicPr>
                  <p:cNvPr id="845" name="Picture 84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46" name="Picture 84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44" name="Picture 643"/>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835" name="Picture 83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94" name="Group 393"/>
            <p:cNvGrpSpPr/>
            <p:nvPr/>
          </p:nvGrpSpPr>
          <p:grpSpPr>
            <a:xfrm>
              <a:off x="3351273" y="3514295"/>
              <a:ext cx="503474" cy="1040272"/>
              <a:chOff x="4631682" y="529386"/>
              <a:chExt cx="1657006" cy="5028495"/>
            </a:xfrm>
          </p:grpSpPr>
          <p:grpSp>
            <p:nvGrpSpPr>
              <p:cNvPr id="558" name="Group 557"/>
              <p:cNvGrpSpPr/>
              <p:nvPr userDrawn="1"/>
            </p:nvGrpSpPr>
            <p:grpSpPr>
              <a:xfrm>
                <a:off x="4631682" y="529387"/>
                <a:ext cx="1624263" cy="5022003"/>
                <a:chOff x="4631682" y="529387"/>
                <a:chExt cx="1624263" cy="5022003"/>
              </a:xfrm>
            </p:grpSpPr>
            <p:sp>
              <p:nvSpPr>
                <p:cNvPr id="621" name="Rectangle 620"/>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2" name="Group 621"/>
                <p:cNvGrpSpPr/>
                <p:nvPr userDrawn="1"/>
              </p:nvGrpSpPr>
              <p:grpSpPr>
                <a:xfrm>
                  <a:off x="4791914" y="878031"/>
                  <a:ext cx="1308572" cy="589822"/>
                  <a:chOff x="4791914" y="878031"/>
                  <a:chExt cx="1308572" cy="589822"/>
                </a:xfrm>
              </p:grpSpPr>
              <p:sp>
                <p:nvSpPr>
                  <p:cNvPr id="635" name="Rectangle 63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6" name="Rectangle 63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3" name="Group 622"/>
                <p:cNvGrpSpPr/>
                <p:nvPr userDrawn="1"/>
              </p:nvGrpSpPr>
              <p:grpSpPr>
                <a:xfrm>
                  <a:off x="4791914" y="1671098"/>
                  <a:ext cx="1308572" cy="589822"/>
                  <a:chOff x="4791914" y="878031"/>
                  <a:chExt cx="1308572" cy="589822"/>
                </a:xfrm>
              </p:grpSpPr>
              <p:sp>
                <p:nvSpPr>
                  <p:cNvPr id="633" name="Rectangle 63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4" name="Rectangle 63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4" name="Group 623"/>
                <p:cNvGrpSpPr/>
                <p:nvPr userDrawn="1"/>
              </p:nvGrpSpPr>
              <p:grpSpPr>
                <a:xfrm>
                  <a:off x="4791914" y="2464165"/>
                  <a:ext cx="1308572" cy="589822"/>
                  <a:chOff x="4791914" y="878031"/>
                  <a:chExt cx="1308572" cy="589822"/>
                </a:xfrm>
              </p:grpSpPr>
              <p:sp>
                <p:nvSpPr>
                  <p:cNvPr id="631" name="Rectangle 63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2" name="Rectangle 63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5" name="Group 624"/>
                <p:cNvGrpSpPr/>
                <p:nvPr userDrawn="1"/>
              </p:nvGrpSpPr>
              <p:grpSpPr>
                <a:xfrm>
                  <a:off x="4791914" y="3257232"/>
                  <a:ext cx="1308572" cy="589822"/>
                  <a:chOff x="4791914" y="878031"/>
                  <a:chExt cx="1308572" cy="589822"/>
                </a:xfrm>
              </p:grpSpPr>
              <p:sp>
                <p:nvSpPr>
                  <p:cNvPr id="629" name="Rectangle 62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0" name="Rectangle 62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6" name="Group 625"/>
                <p:cNvGrpSpPr/>
                <p:nvPr userDrawn="1"/>
              </p:nvGrpSpPr>
              <p:grpSpPr>
                <a:xfrm>
                  <a:off x="4791914" y="4050298"/>
                  <a:ext cx="1308572" cy="589822"/>
                  <a:chOff x="4791914" y="878031"/>
                  <a:chExt cx="1308572" cy="589822"/>
                </a:xfrm>
              </p:grpSpPr>
              <p:sp>
                <p:nvSpPr>
                  <p:cNvPr id="627" name="Rectangle 62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8" name="Rectangle 62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59" name="Rectangle 558"/>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5" name="Group 394"/>
            <p:cNvGrpSpPr/>
            <p:nvPr/>
          </p:nvGrpSpPr>
          <p:grpSpPr>
            <a:xfrm>
              <a:off x="1936752" y="3860032"/>
              <a:ext cx="782329" cy="698434"/>
              <a:chOff x="-1432282" y="3284801"/>
              <a:chExt cx="2574758" cy="2298647"/>
            </a:xfrm>
          </p:grpSpPr>
          <p:grpSp>
            <p:nvGrpSpPr>
              <p:cNvPr id="529" name="Group 528"/>
              <p:cNvGrpSpPr/>
              <p:nvPr userDrawn="1"/>
            </p:nvGrpSpPr>
            <p:grpSpPr>
              <a:xfrm>
                <a:off x="-1432282" y="3284801"/>
                <a:ext cx="2574758" cy="2298647"/>
                <a:chOff x="213917" y="3284801"/>
                <a:chExt cx="2574758" cy="2298647"/>
              </a:xfrm>
            </p:grpSpPr>
            <p:sp>
              <p:nvSpPr>
                <p:cNvPr id="543" name="Rectangle 542"/>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4" name="Group 543"/>
                <p:cNvGrpSpPr/>
                <p:nvPr userDrawn="1"/>
              </p:nvGrpSpPr>
              <p:grpSpPr>
                <a:xfrm>
                  <a:off x="317639" y="3528989"/>
                  <a:ext cx="1053962" cy="1629277"/>
                  <a:chOff x="497507" y="3489157"/>
                  <a:chExt cx="1053962" cy="1629277"/>
                </a:xfrm>
              </p:grpSpPr>
              <p:grpSp>
                <p:nvGrpSpPr>
                  <p:cNvPr id="546" name="Group 545"/>
                  <p:cNvGrpSpPr/>
                  <p:nvPr userDrawn="1"/>
                </p:nvGrpSpPr>
                <p:grpSpPr>
                  <a:xfrm>
                    <a:off x="497507" y="3489157"/>
                    <a:ext cx="673271" cy="462213"/>
                    <a:chOff x="497507" y="3489157"/>
                    <a:chExt cx="673271" cy="462213"/>
                  </a:xfrm>
                </p:grpSpPr>
                <p:sp>
                  <p:nvSpPr>
                    <p:cNvPr id="556" name="Rectangle 55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7" name="Rectangle 55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47" name="Rectangle 546"/>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8" name="Group 547"/>
                  <p:cNvGrpSpPr/>
                  <p:nvPr userDrawn="1"/>
                </p:nvGrpSpPr>
                <p:grpSpPr>
                  <a:xfrm>
                    <a:off x="497507" y="4090736"/>
                    <a:ext cx="673271" cy="462213"/>
                    <a:chOff x="497507" y="3489157"/>
                    <a:chExt cx="673271" cy="462213"/>
                  </a:xfrm>
                </p:grpSpPr>
                <p:sp>
                  <p:nvSpPr>
                    <p:cNvPr id="554" name="Rectangle 553"/>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5" name="Rectangle 554"/>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49" name="Rectangle 548"/>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50" name="Group 549"/>
                  <p:cNvGrpSpPr/>
                  <p:nvPr userDrawn="1"/>
                </p:nvGrpSpPr>
                <p:grpSpPr>
                  <a:xfrm>
                    <a:off x="497507" y="4656221"/>
                    <a:ext cx="673271" cy="462213"/>
                    <a:chOff x="497507" y="3489157"/>
                    <a:chExt cx="673271" cy="462213"/>
                  </a:xfrm>
                </p:grpSpPr>
                <p:sp>
                  <p:nvSpPr>
                    <p:cNvPr id="552" name="Rectangle 55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3" name="Rectangle 55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51" name="Rectangle 550"/>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45" name="Rectangle 544"/>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0" name="Group 529"/>
              <p:cNvGrpSpPr/>
              <p:nvPr userDrawn="1"/>
            </p:nvGrpSpPr>
            <p:grpSpPr>
              <a:xfrm>
                <a:off x="-59108" y="3528989"/>
                <a:ext cx="1053962" cy="1629277"/>
                <a:chOff x="497507" y="3489157"/>
                <a:chExt cx="1053962" cy="1629277"/>
              </a:xfrm>
            </p:grpSpPr>
            <p:grpSp>
              <p:nvGrpSpPr>
                <p:cNvPr id="531" name="Group 530"/>
                <p:cNvGrpSpPr/>
                <p:nvPr userDrawn="1"/>
              </p:nvGrpSpPr>
              <p:grpSpPr>
                <a:xfrm>
                  <a:off x="497507" y="3489157"/>
                  <a:ext cx="673271" cy="462213"/>
                  <a:chOff x="497507" y="3489157"/>
                  <a:chExt cx="673271" cy="462213"/>
                </a:xfrm>
              </p:grpSpPr>
              <p:sp>
                <p:nvSpPr>
                  <p:cNvPr id="541" name="Rectangle 54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2" name="Rectangle 54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2" name="Rectangle 531"/>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3" name="Group 532"/>
                <p:cNvGrpSpPr/>
                <p:nvPr userDrawn="1"/>
              </p:nvGrpSpPr>
              <p:grpSpPr>
                <a:xfrm>
                  <a:off x="497507" y="4090736"/>
                  <a:ext cx="673271" cy="462213"/>
                  <a:chOff x="497507" y="3489157"/>
                  <a:chExt cx="673271" cy="462213"/>
                </a:xfrm>
              </p:grpSpPr>
              <p:sp>
                <p:nvSpPr>
                  <p:cNvPr id="539" name="Rectangle 538"/>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0" name="Rectangle 539"/>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4" name="Rectangle 533"/>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5" name="Group 534"/>
                <p:cNvGrpSpPr/>
                <p:nvPr userDrawn="1"/>
              </p:nvGrpSpPr>
              <p:grpSpPr>
                <a:xfrm>
                  <a:off x="497507" y="4656221"/>
                  <a:ext cx="673271" cy="462213"/>
                  <a:chOff x="497507" y="3489157"/>
                  <a:chExt cx="673271" cy="462213"/>
                </a:xfrm>
              </p:grpSpPr>
              <p:sp>
                <p:nvSpPr>
                  <p:cNvPr id="537" name="Rectangle 536"/>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8" name="Rectangle 537"/>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6" name="Rectangle 535"/>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96" name="Group 395"/>
            <p:cNvGrpSpPr/>
            <p:nvPr/>
          </p:nvGrpSpPr>
          <p:grpSpPr>
            <a:xfrm>
              <a:off x="1662394" y="3947882"/>
              <a:ext cx="516970" cy="604713"/>
              <a:chOff x="-926659" y="3561193"/>
              <a:chExt cx="1701422" cy="1990197"/>
            </a:xfrm>
          </p:grpSpPr>
          <p:grpSp>
            <p:nvGrpSpPr>
              <p:cNvPr id="494" name="Group 493"/>
              <p:cNvGrpSpPr/>
              <p:nvPr userDrawn="1"/>
            </p:nvGrpSpPr>
            <p:grpSpPr>
              <a:xfrm>
                <a:off x="-926659" y="3561193"/>
                <a:ext cx="1280331" cy="1990197"/>
                <a:chOff x="12495351" y="2507232"/>
                <a:chExt cx="3304245" cy="5136251"/>
              </a:xfrm>
            </p:grpSpPr>
            <p:grpSp>
              <p:nvGrpSpPr>
                <p:cNvPr id="512" name="Group 511"/>
                <p:cNvGrpSpPr/>
                <p:nvPr userDrawn="1"/>
              </p:nvGrpSpPr>
              <p:grpSpPr>
                <a:xfrm>
                  <a:off x="14088187" y="3029197"/>
                  <a:ext cx="1711409" cy="1704415"/>
                  <a:chOff x="11903306" y="4448633"/>
                  <a:chExt cx="1711409" cy="1704415"/>
                </a:xfrm>
              </p:grpSpPr>
              <p:pic>
                <p:nvPicPr>
                  <p:cNvPr id="527" name="Picture 52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28" name="Picture 52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13" name="Group 512"/>
                <p:cNvGrpSpPr/>
                <p:nvPr userDrawn="1"/>
              </p:nvGrpSpPr>
              <p:grpSpPr>
                <a:xfrm>
                  <a:off x="12495351" y="2507232"/>
                  <a:ext cx="3023078" cy="5136251"/>
                  <a:chOff x="12495351" y="2507232"/>
                  <a:chExt cx="3023078" cy="5136251"/>
                </a:xfrm>
              </p:grpSpPr>
              <p:pic>
                <p:nvPicPr>
                  <p:cNvPr id="514" name="Picture 51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15" name="Picture 51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16" name="Group 515"/>
                  <p:cNvGrpSpPr/>
                  <p:nvPr userDrawn="1"/>
                </p:nvGrpSpPr>
                <p:grpSpPr>
                  <a:xfrm>
                    <a:off x="13320758" y="3957189"/>
                    <a:ext cx="1341966" cy="3686294"/>
                    <a:chOff x="9645791" y="4720608"/>
                    <a:chExt cx="1341966" cy="3686294"/>
                  </a:xfrm>
                </p:grpSpPr>
                <p:sp>
                  <p:nvSpPr>
                    <p:cNvPr id="523" name="Flowchart: Punched Tape 522"/>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4" name="Flowchart: Punched Tape 52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6" name="Flowchart: Punched Tape 52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17" name="Picture 51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18" name="Group 517"/>
                  <p:cNvGrpSpPr/>
                  <p:nvPr userDrawn="1"/>
                </p:nvGrpSpPr>
                <p:grpSpPr>
                  <a:xfrm>
                    <a:off x="13807020" y="3267286"/>
                    <a:ext cx="1711409" cy="1704415"/>
                    <a:chOff x="11903306" y="4448633"/>
                    <a:chExt cx="1711409" cy="1704415"/>
                  </a:xfrm>
                </p:grpSpPr>
                <p:pic>
                  <p:nvPicPr>
                    <p:cNvPr id="521" name="Picture 52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22" name="Picture 52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19" name="Picture 51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20" name="Picture 519"/>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95" name="Group 494"/>
              <p:cNvGrpSpPr/>
              <p:nvPr userDrawn="1"/>
            </p:nvGrpSpPr>
            <p:grpSpPr>
              <a:xfrm>
                <a:off x="-505568" y="3869320"/>
                <a:ext cx="1280331" cy="1674257"/>
                <a:chOff x="12495351" y="2507232"/>
                <a:chExt cx="3304245" cy="4320880"/>
              </a:xfrm>
            </p:grpSpPr>
            <p:grpSp>
              <p:nvGrpSpPr>
                <p:cNvPr id="496" name="Group 495"/>
                <p:cNvGrpSpPr/>
                <p:nvPr userDrawn="1"/>
              </p:nvGrpSpPr>
              <p:grpSpPr>
                <a:xfrm>
                  <a:off x="14088187" y="3029197"/>
                  <a:ext cx="1711409" cy="1704415"/>
                  <a:chOff x="11903306" y="4448633"/>
                  <a:chExt cx="1711409" cy="1704415"/>
                </a:xfrm>
              </p:grpSpPr>
              <p:pic>
                <p:nvPicPr>
                  <p:cNvPr id="510" name="Picture 50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11" name="Picture 51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7" name="Group 496"/>
                <p:cNvGrpSpPr/>
                <p:nvPr userDrawn="1"/>
              </p:nvGrpSpPr>
              <p:grpSpPr>
                <a:xfrm>
                  <a:off x="12495351" y="2507232"/>
                  <a:ext cx="3023078" cy="4320880"/>
                  <a:chOff x="12495351" y="2507232"/>
                  <a:chExt cx="3023078" cy="4320880"/>
                </a:xfrm>
              </p:grpSpPr>
              <p:pic>
                <p:nvPicPr>
                  <p:cNvPr id="498" name="Picture 49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9" name="Picture 49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00" name="Group 499"/>
                  <p:cNvGrpSpPr/>
                  <p:nvPr userDrawn="1"/>
                </p:nvGrpSpPr>
                <p:grpSpPr>
                  <a:xfrm>
                    <a:off x="13320758" y="3957189"/>
                    <a:ext cx="1341966" cy="2870923"/>
                    <a:chOff x="9645791" y="4720608"/>
                    <a:chExt cx="1341966" cy="2870923"/>
                  </a:xfrm>
                </p:grpSpPr>
                <p:sp>
                  <p:nvSpPr>
                    <p:cNvPr id="507" name="Flowchart: Punched Tape 50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8" name="Flowchart: Punched Tape 50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9" name="Flowchart: Punched Tape 50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01" name="Picture 50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02" name="Group 501"/>
                  <p:cNvGrpSpPr/>
                  <p:nvPr userDrawn="1"/>
                </p:nvGrpSpPr>
                <p:grpSpPr>
                  <a:xfrm>
                    <a:off x="13807020" y="3267286"/>
                    <a:ext cx="1711409" cy="1704415"/>
                    <a:chOff x="11903306" y="4448633"/>
                    <a:chExt cx="1711409" cy="1704415"/>
                  </a:xfrm>
                </p:grpSpPr>
                <p:pic>
                  <p:nvPicPr>
                    <p:cNvPr id="505" name="Picture 50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6" name="Picture 50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03" name="Picture 50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04" name="Picture 50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97" name="Oval 396">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8" name="Oval 397">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99" name="Group 398"/>
            <p:cNvGrpSpPr/>
            <p:nvPr/>
          </p:nvGrpSpPr>
          <p:grpSpPr>
            <a:xfrm>
              <a:off x="4389840" y="4713111"/>
              <a:ext cx="190186" cy="190186"/>
              <a:chOff x="5905502" y="3466071"/>
              <a:chExt cx="1219201" cy="1219200"/>
            </a:xfrm>
          </p:grpSpPr>
          <p:sp>
            <p:nvSpPr>
              <p:cNvPr id="489" name="Oval 488"/>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90" name="Rectangle 489"/>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91" name="Rectangle 490"/>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92" name="Freeform 491"/>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93" name="Rectangle 492"/>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400" name="Group 399"/>
            <p:cNvGrpSpPr/>
            <p:nvPr/>
          </p:nvGrpSpPr>
          <p:grpSpPr>
            <a:xfrm>
              <a:off x="3713220" y="4093329"/>
              <a:ext cx="796808" cy="467431"/>
              <a:chOff x="3034580" y="4050299"/>
              <a:chExt cx="2622409" cy="1538381"/>
            </a:xfrm>
          </p:grpSpPr>
          <p:grpSp>
            <p:nvGrpSpPr>
              <p:cNvPr id="477" name="Group 476"/>
              <p:cNvGrpSpPr/>
              <p:nvPr userDrawn="1"/>
            </p:nvGrpSpPr>
            <p:grpSpPr>
              <a:xfrm>
                <a:off x="3034580" y="4050299"/>
                <a:ext cx="2622409" cy="1525336"/>
                <a:chOff x="5944075" y="4050299"/>
                <a:chExt cx="2622409" cy="1525336"/>
              </a:xfrm>
            </p:grpSpPr>
            <p:sp>
              <p:nvSpPr>
                <p:cNvPr id="479" name="Rectangle 478"/>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80" name="Group 479"/>
                <p:cNvGrpSpPr/>
                <p:nvPr userDrawn="1"/>
              </p:nvGrpSpPr>
              <p:grpSpPr>
                <a:xfrm>
                  <a:off x="6078575" y="4219252"/>
                  <a:ext cx="2338031" cy="999039"/>
                  <a:chOff x="6078575" y="4219252"/>
                  <a:chExt cx="2338031" cy="999039"/>
                </a:xfrm>
              </p:grpSpPr>
              <p:sp>
                <p:nvSpPr>
                  <p:cNvPr id="481" name="Rectangle 480"/>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2" name="Rectangle 481"/>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3" name="Rectangle 482"/>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4" name="Rectangle 483"/>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85" name="Straight Connector 484"/>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6" name="Straight Connector 485"/>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78" name="Rectangle 477"/>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01" name="Group 400"/>
            <p:cNvGrpSpPr/>
            <p:nvPr/>
          </p:nvGrpSpPr>
          <p:grpSpPr>
            <a:xfrm>
              <a:off x="4275781" y="3891661"/>
              <a:ext cx="734411" cy="668121"/>
              <a:chOff x="7674376" y="3376160"/>
              <a:chExt cx="2417053" cy="2198882"/>
            </a:xfrm>
          </p:grpSpPr>
          <p:grpSp>
            <p:nvGrpSpPr>
              <p:cNvPr id="409" name="Group 408"/>
              <p:cNvGrpSpPr/>
              <p:nvPr userDrawn="1"/>
            </p:nvGrpSpPr>
            <p:grpSpPr>
              <a:xfrm>
                <a:off x="8811098" y="3900785"/>
                <a:ext cx="1280331" cy="1674257"/>
                <a:chOff x="12495351" y="2507232"/>
                <a:chExt cx="3304245" cy="4320880"/>
              </a:xfrm>
            </p:grpSpPr>
            <p:grpSp>
              <p:nvGrpSpPr>
                <p:cNvPr id="461" name="Group 460"/>
                <p:cNvGrpSpPr/>
                <p:nvPr userDrawn="1"/>
              </p:nvGrpSpPr>
              <p:grpSpPr>
                <a:xfrm>
                  <a:off x="14088187" y="3029197"/>
                  <a:ext cx="1711409" cy="1704415"/>
                  <a:chOff x="11903306" y="4448633"/>
                  <a:chExt cx="1711409" cy="1704415"/>
                </a:xfrm>
              </p:grpSpPr>
              <p:pic>
                <p:nvPicPr>
                  <p:cNvPr id="475" name="Picture 47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76" name="Picture 47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62" name="Group 461"/>
                <p:cNvGrpSpPr/>
                <p:nvPr userDrawn="1"/>
              </p:nvGrpSpPr>
              <p:grpSpPr>
                <a:xfrm>
                  <a:off x="12495351" y="2507232"/>
                  <a:ext cx="3023078" cy="4320880"/>
                  <a:chOff x="12495351" y="2507232"/>
                  <a:chExt cx="3023078" cy="4320880"/>
                </a:xfrm>
              </p:grpSpPr>
              <p:pic>
                <p:nvPicPr>
                  <p:cNvPr id="463" name="Picture 46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64" name="Picture 46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65" name="Group 464"/>
                  <p:cNvGrpSpPr/>
                  <p:nvPr userDrawn="1"/>
                </p:nvGrpSpPr>
                <p:grpSpPr>
                  <a:xfrm>
                    <a:off x="13320758" y="3957189"/>
                    <a:ext cx="1341966" cy="2870923"/>
                    <a:chOff x="9645791" y="4720608"/>
                    <a:chExt cx="1341966" cy="2870923"/>
                  </a:xfrm>
                </p:grpSpPr>
                <p:sp>
                  <p:nvSpPr>
                    <p:cNvPr id="472" name="Flowchart: Punched Tape 47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3" name="Flowchart: Punched Tape 47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74" name="Flowchart: Punched Tape 47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66" name="Picture 46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67" name="Group 466"/>
                  <p:cNvGrpSpPr/>
                  <p:nvPr userDrawn="1"/>
                </p:nvGrpSpPr>
                <p:grpSpPr>
                  <a:xfrm>
                    <a:off x="13807020" y="3267286"/>
                    <a:ext cx="1711409" cy="1704415"/>
                    <a:chOff x="11903306" y="4448633"/>
                    <a:chExt cx="1711409" cy="1704415"/>
                  </a:xfrm>
                </p:grpSpPr>
                <p:pic>
                  <p:nvPicPr>
                    <p:cNvPr id="470" name="Picture 46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71" name="Picture 47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68" name="Picture 46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9" name="Picture 46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10" name="Group 409"/>
              <p:cNvGrpSpPr/>
              <p:nvPr userDrawn="1"/>
            </p:nvGrpSpPr>
            <p:grpSpPr>
              <a:xfrm>
                <a:off x="7950676" y="3376160"/>
                <a:ext cx="1280331" cy="1674258"/>
                <a:chOff x="12495351" y="2507232"/>
                <a:chExt cx="3304245" cy="4320880"/>
              </a:xfrm>
            </p:grpSpPr>
            <p:grpSp>
              <p:nvGrpSpPr>
                <p:cNvPr id="445" name="Group 444"/>
                <p:cNvGrpSpPr/>
                <p:nvPr userDrawn="1"/>
              </p:nvGrpSpPr>
              <p:grpSpPr>
                <a:xfrm>
                  <a:off x="14088187" y="3029197"/>
                  <a:ext cx="1711409" cy="1704415"/>
                  <a:chOff x="11903306" y="4448633"/>
                  <a:chExt cx="1711409" cy="1704415"/>
                </a:xfrm>
              </p:grpSpPr>
              <p:pic>
                <p:nvPicPr>
                  <p:cNvPr id="459" name="Picture 45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60" name="Picture 45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46" name="Group 445"/>
                <p:cNvGrpSpPr/>
                <p:nvPr userDrawn="1"/>
              </p:nvGrpSpPr>
              <p:grpSpPr>
                <a:xfrm>
                  <a:off x="12495351" y="2507232"/>
                  <a:ext cx="3023078" cy="4320880"/>
                  <a:chOff x="12495351" y="2507232"/>
                  <a:chExt cx="3023078" cy="4320880"/>
                </a:xfrm>
              </p:grpSpPr>
              <p:pic>
                <p:nvPicPr>
                  <p:cNvPr id="447" name="Picture 44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8" name="Picture 44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9" name="Group 448"/>
                  <p:cNvGrpSpPr/>
                  <p:nvPr userDrawn="1"/>
                </p:nvGrpSpPr>
                <p:grpSpPr>
                  <a:xfrm>
                    <a:off x="13320758" y="3957189"/>
                    <a:ext cx="1448991" cy="2870923"/>
                    <a:chOff x="9645791" y="4720608"/>
                    <a:chExt cx="1448991" cy="2870923"/>
                  </a:xfrm>
                </p:grpSpPr>
                <p:sp>
                  <p:nvSpPr>
                    <p:cNvPr id="456" name="Flowchart: Punched Tape 455"/>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7" name="Flowchart: Punched Tape 45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8" name="Flowchart: Punched Tape 45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50" name="Picture 449"/>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51" name="Group 450"/>
                  <p:cNvGrpSpPr/>
                  <p:nvPr userDrawn="1"/>
                </p:nvGrpSpPr>
                <p:grpSpPr>
                  <a:xfrm>
                    <a:off x="13807020" y="3267286"/>
                    <a:ext cx="1711409" cy="1704415"/>
                    <a:chOff x="11903306" y="4448633"/>
                    <a:chExt cx="1711409" cy="1704415"/>
                  </a:xfrm>
                </p:grpSpPr>
                <p:pic>
                  <p:nvPicPr>
                    <p:cNvPr id="454" name="Picture 45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5" name="Picture 45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2" name="Picture 45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53" name="Picture 45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11" name="Group 410"/>
              <p:cNvGrpSpPr/>
              <p:nvPr userDrawn="1"/>
            </p:nvGrpSpPr>
            <p:grpSpPr>
              <a:xfrm>
                <a:off x="8157557" y="3868398"/>
                <a:ext cx="1280331" cy="1659510"/>
                <a:chOff x="12495351" y="2507232"/>
                <a:chExt cx="3304245" cy="4282819"/>
              </a:xfrm>
            </p:grpSpPr>
            <p:grpSp>
              <p:nvGrpSpPr>
                <p:cNvPr id="429" name="Group 428"/>
                <p:cNvGrpSpPr/>
                <p:nvPr userDrawn="1"/>
              </p:nvGrpSpPr>
              <p:grpSpPr>
                <a:xfrm>
                  <a:off x="14088187" y="3029197"/>
                  <a:ext cx="1711409" cy="1704415"/>
                  <a:chOff x="11903306" y="4448633"/>
                  <a:chExt cx="1711409" cy="1704415"/>
                </a:xfrm>
              </p:grpSpPr>
              <p:pic>
                <p:nvPicPr>
                  <p:cNvPr id="443" name="Picture 44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4" name="Picture 44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30" name="Group 429"/>
                <p:cNvGrpSpPr/>
                <p:nvPr userDrawn="1"/>
              </p:nvGrpSpPr>
              <p:grpSpPr>
                <a:xfrm>
                  <a:off x="12495351" y="2507232"/>
                  <a:ext cx="3023078" cy="4282819"/>
                  <a:chOff x="12495351" y="2507232"/>
                  <a:chExt cx="3023078" cy="4282819"/>
                </a:xfrm>
              </p:grpSpPr>
              <p:pic>
                <p:nvPicPr>
                  <p:cNvPr id="431" name="Picture 43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32" name="Picture 43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33" name="Group 432"/>
                  <p:cNvGrpSpPr/>
                  <p:nvPr userDrawn="1"/>
                </p:nvGrpSpPr>
                <p:grpSpPr>
                  <a:xfrm>
                    <a:off x="13320758" y="3957189"/>
                    <a:ext cx="1629738" cy="2832862"/>
                    <a:chOff x="9645791" y="4720608"/>
                    <a:chExt cx="1629738" cy="2832862"/>
                  </a:xfrm>
                </p:grpSpPr>
                <p:sp>
                  <p:nvSpPr>
                    <p:cNvPr id="440" name="Flowchart: Punched Tape 439"/>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1" name="Flowchart: Punched Tape 440"/>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2" name="Flowchart: Punched Tape 44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34" name="Picture 43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35" name="Group 434"/>
                  <p:cNvGrpSpPr/>
                  <p:nvPr userDrawn="1"/>
                </p:nvGrpSpPr>
                <p:grpSpPr>
                  <a:xfrm>
                    <a:off x="13807020" y="3267286"/>
                    <a:ext cx="1711409" cy="1704415"/>
                    <a:chOff x="11903306" y="4448633"/>
                    <a:chExt cx="1711409" cy="1704415"/>
                  </a:xfrm>
                </p:grpSpPr>
                <p:pic>
                  <p:nvPicPr>
                    <p:cNvPr id="438" name="Picture 43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9" name="Picture 43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36" name="Picture 43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7" name="Picture 43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12" name="Group 411"/>
              <p:cNvGrpSpPr/>
              <p:nvPr userDrawn="1"/>
            </p:nvGrpSpPr>
            <p:grpSpPr>
              <a:xfrm>
                <a:off x="7674376" y="3860910"/>
                <a:ext cx="1280331" cy="1674257"/>
                <a:chOff x="12495351" y="2507232"/>
                <a:chExt cx="3304245" cy="4320880"/>
              </a:xfrm>
            </p:grpSpPr>
            <p:grpSp>
              <p:nvGrpSpPr>
                <p:cNvPr id="413" name="Group 412"/>
                <p:cNvGrpSpPr/>
                <p:nvPr userDrawn="1"/>
              </p:nvGrpSpPr>
              <p:grpSpPr>
                <a:xfrm>
                  <a:off x="14088187" y="3029197"/>
                  <a:ext cx="1711409" cy="1704415"/>
                  <a:chOff x="11903306" y="4448633"/>
                  <a:chExt cx="1711409" cy="1704415"/>
                </a:xfrm>
              </p:grpSpPr>
              <p:pic>
                <p:nvPicPr>
                  <p:cNvPr id="427" name="Picture 42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8" name="Picture 42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14" name="Group 413"/>
                <p:cNvGrpSpPr/>
                <p:nvPr userDrawn="1"/>
              </p:nvGrpSpPr>
              <p:grpSpPr>
                <a:xfrm>
                  <a:off x="12495351" y="2507232"/>
                  <a:ext cx="3023078" cy="4320880"/>
                  <a:chOff x="12495351" y="2507232"/>
                  <a:chExt cx="3023078" cy="4320880"/>
                </a:xfrm>
              </p:grpSpPr>
              <p:pic>
                <p:nvPicPr>
                  <p:cNvPr id="415" name="Picture 41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6" name="Picture 41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7" name="Group 416"/>
                  <p:cNvGrpSpPr/>
                  <p:nvPr userDrawn="1"/>
                </p:nvGrpSpPr>
                <p:grpSpPr>
                  <a:xfrm>
                    <a:off x="13320758" y="3957189"/>
                    <a:ext cx="1341966" cy="2870923"/>
                    <a:chOff x="9645791" y="4720608"/>
                    <a:chExt cx="1341966" cy="2870923"/>
                  </a:xfrm>
                </p:grpSpPr>
                <p:sp>
                  <p:nvSpPr>
                    <p:cNvPr id="424" name="Flowchart: Punched Tape 42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5" name="Flowchart: Punched Tape 42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6" name="Flowchart: Punched Tape 42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8" name="Picture 41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9" name="Group 418"/>
                  <p:cNvGrpSpPr/>
                  <p:nvPr userDrawn="1"/>
                </p:nvGrpSpPr>
                <p:grpSpPr>
                  <a:xfrm>
                    <a:off x="13807020" y="3267286"/>
                    <a:ext cx="1711409" cy="1704415"/>
                    <a:chOff x="11903306" y="4448633"/>
                    <a:chExt cx="1711409" cy="1704415"/>
                  </a:xfrm>
                </p:grpSpPr>
                <p:pic>
                  <p:nvPicPr>
                    <p:cNvPr id="422" name="Picture 42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3" name="Picture 42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20" name="Picture 41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21" name="Picture 42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402" name="Group 401"/>
            <p:cNvGrpSpPr/>
            <p:nvPr/>
          </p:nvGrpSpPr>
          <p:grpSpPr>
            <a:xfrm>
              <a:off x="1623910" y="4552595"/>
              <a:ext cx="3384896" cy="397008"/>
              <a:chOff x="-1053315" y="5551391"/>
              <a:chExt cx="11140181" cy="1306609"/>
            </a:xfrm>
          </p:grpSpPr>
          <p:sp>
            <p:nvSpPr>
              <p:cNvPr id="407" name="Rectangle 406"/>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08" name="Straight Connector 407"/>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403" name="Round Same Side Corner Rectangle 402"/>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04" name="Picture 403"/>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405" name="Picture 404"/>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406" name="Picture 405"/>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890" name="Freeform 889"/>
          <p:cNvSpPr/>
          <p:nvPr/>
        </p:nvSpPr>
        <p:spPr>
          <a:xfrm rot="18116858">
            <a:off x="4393610" y="20721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pic>
        <p:nvPicPr>
          <p:cNvPr id="891" name="Picture 89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pic>
        <p:nvPicPr>
          <p:cNvPr id="892" name="Picture 32"/>
          <p:cNvPicPr>
            <a:picLocks noChangeAspect="1" noChangeArrowheads="1"/>
          </p:cNvPicPr>
          <p:nvPr/>
        </p:nvPicPr>
        <p:blipFill>
          <a:blip r:embed="rId11"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893" name="TextBox 892"/>
          <p:cNvSpPr txBox="1"/>
          <p:nvPr/>
        </p:nvSpPr>
        <p:spPr>
          <a:xfrm>
            <a:off x="96214" y="2258655"/>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walking towards your office…</a:t>
            </a:r>
          </a:p>
        </p:txBody>
      </p:sp>
      <p:sp>
        <p:nvSpPr>
          <p:cNvPr id="894" name="TextBox 893"/>
          <p:cNvSpPr txBox="1"/>
          <p:nvPr/>
        </p:nvSpPr>
        <p:spPr>
          <a:xfrm>
            <a:off x="96214" y="3945187"/>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when you hear the evacuation alarm…</a:t>
            </a:r>
          </a:p>
        </p:txBody>
      </p:sp>
      <p:grpSp>
        <p:nvGrpSpPr>
          <p:cNvPr id="895" name="Group 894"/>
          <p:cNvGrpSpPr/>
          <p:nvPr/>
        </p:nvGrpSpPr>
        <p:grpSpPr>
          <a:xfrm rot="10800000">
            <a:off x="8074075" y="1130660"/>
            <a:ext cx="1681215" cy="1770691"/>
            <a:chOff x="1065062" y="3021595"/>
            <a:chExt cx="608302" cy="640675"/>
          </a:xfrm>
        </p:grpSpPr>
        <p:sp>
          <p:nvSpPr>
            <p:cNvPr id="896" name="Arc 895"/>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97" name="Arc 896"/>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98" name="Arc 897"/>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99" name="Arc 898"/>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900" name="TextBox 899"/>
          <p:cNvSpPr txBox="1"/>
          <p:nvPr/>
        </p:nvSpPr>
        <p:spPr>
          <a:xfrm>
            <a:off x="96214" y="5291200"/>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There are no signs of an emergency…</a:t>
            </a:r>
          </a:p>
        </p:txBody>
      </p:sp>
      <p:sp>
        <p:nvSpPr>
          <p:cNvPr id="901" name="Rectangle 900">
            <a:hlinkClick r:id="rId12" action="ppaction://hlinksldjump"/>
          </p:cNvPr>
          <p:cNvSpPr/>
          <p:nvPr/>
        </p:nvSpPr>
        <p:spPr>
          <a:xfrm>
            <a:off x="4403732" y="2505436"/>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02" name="Picture 901"/>
          <p:cNvPicPr>
            <a:picLocks noChangeAspect="1"/>
          </p:cNvPicPr>
          <p:nvPr/>
        </p:nvPicPr>
        <p:blipFill rotWithShape="1">
          <a:blip r:embed="rId13"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pic>
        <p:nvPicPr>
          <p:cNvPr id="903" name="Picture 902"/>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904" name="Picture 903"/>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sp>
        <p:nvSpPr>
          <p:cNvPr id="905" name="Rectangle 904">
            <a:hlinkClick r:id="rId16" action="ppaction://hlinksldjump"/>
          </p:cNvPr>
          <p:cNvSpPr/>
          <p:nvPr/>
        </p:nvSpPr>
        <p:spPr>
          <a:xfrm>
            <a:off x="4403732" y="3337069"/>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6" name="Rounded Rectangle 905"/>
          <p:cNvSpPr/>
          <p:nvPr/>
        </p:nvSpPr>
        <p:spPr>
          <a:xfrm>
            <a:off x="3990223" y="2324428"/>
            <a:ext cx="3601700" cy="2139001"/>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7" name="Rectangle 906"/>
          <p:cNvSpPr/>
          <p:nvPr/>
        </p:nvSpPr>
        <p:spPr>
          <a:xfrm>
            <a:off x="5730378" y="22692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8" name="Rectangle 907"/>
          <p:cNvSpPr/>
          <p:nvPr/>
        </p:nvSpPr>
        <p:spPr>
          <a:xfrm>
            <a:off x="4076586" y="22692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pic>
        <p:nvPicPr>
          <p:cNvPr id="316" name="evacuation alar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7"/>
          <a:stretch>
            <a:fillRect/>
          </a:stretch>
        </p:blipFill>
        <p:spPr>
          <a:xfrm>
            <a:off x="12126852" y="3996646"/>
            <a:ext cx="609600" cy="609600"/>
          </a:xfrm>
          <a:prstGeom prst="rect">
            <a:avLst/>
          </a:prstGeom>
        </p:spPr>
      </p:pic>
      <p:sp>
        <p:nvSpPr>
          <p:cNvPr id="378" name="Rectangle 377"/>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9" name="Rounded Rectangle 378">
            <a:hlinkClick r:id="rId18"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0" name="Picture 379"/>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81" name="Rounded Rectangle 380">
            <a:hlinkClick r:id="" action="ppaction://customshow?id=5"/>
          </p:cNvPr>
          <p:cNvSpPr/>
          <p:nvPr/>
        </p:nvSpPr>
        <p:spPr>
          <a:xfrm>
            <a:off x="768937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3" name="Group 312"/>
          <p:cNvGrpSpPr/>
          <p:nvPr/>
        </p:nvGrpSpPr>
        <p:grpSpPr>
          <a:xfrm>
            <a:off x="9606750" y="3607569"/>
            <a:ext cx="1424945" cy="2422384"/>
            <a:chOff x="79309" y="4173188"/>
            <a:chExt cx="1424945" cy="2422384"/>
          </a:xfrm>
        </p:grpSpPr>
        <p:grpSp>
          <p:nvGrpSpPr>
            <p:cNvPr id="325" name="Group 324"/>
            <p:cNvGrpSpPr/>
            <p:nvPr/>
          </p:nvGrpSpPr>
          <p:grpSpPr>
            <a:xfrm flipH="1">
              <a:off x="79309" y="4173188"/>
              <a:ext cx="1397670" cy="2422384"/>
              <a:chOff x="2851388" y="3549445"/>
              <a:chExt cx="1570757" cy="2722371"/>
            </a:xfrm>
            <a:solidFill>
              <a:srgbClr val="272E3B"/>
            </a:solidFill>
          </p:grpSpPr>
          <p:sp>
            <p:nvSpPr>
              <p:cNvPr id="342"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343" name="Group 342"/>
              <p:cNvGrpSpPr/>
              <p:nvPr/>
            </p:nvGrpSpPr>
            <p:grpSpPr>
              <a:xfrm>
                <a:off x="3429719" y="4881657"/>
                <a:ext cx="437622" cy="1390159"/>
                <a:chOff x="3455120" y="4864723"/>
                <a:chExt cx="437622" cy="1390159"/>
              </a:xfrm>
              <a:grpFill/>
            </p:grpSpPr>
            <p:sp>
              <p:nvSpPr>
                <p:cNvPr id="355"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56"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344" name="Group 343"/>
              <p:cNvGrpSpPr/>
              <p:nvPr/>
            </p:nvGrpSpPr>
            <p:grpSpPr>
              <a:xfrm>
                <a:off x="3633448" y="4086384"/>
                <a:ext cx="788697" cy="853146"/>
                <a:chOff x="3536273" y="4169538"/>
                <a:chExt cx="788697" cy="853146"/>
              </a:xfrm>
              <a:grpFill/>
            </p:grpSpPr>
            <p:sp>
              <p:nvSpPr>
                <p:cNvPr id="353"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354"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345" name="Group 344"/>
              <p:cNvGrpSpPr/>
              <p:nvPr/>
            </p:nvGrpSpPr>
            <p:grpSpPr>
              <a:xfrm>
                <a:off x="2851388" y="4897936"/>
                <a:ext cx="471248" cy="1373880"/>
                <a:chOff x="2868322" y="4870262"/>
                <a:chExt cx="471248" cy="1373880"/>
              </a:xfrm>
              <a:grpFill/>
            </p:grpSpPr>
            <p:sp>
              <p:nvSpPr>
                <p:cNvPr id="351"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52"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346"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347" name="Group 346"/>
              <p:cNvGrpSpPr/>
              <p:nvPr/>
            </p:nvGrpSpPr>
            <p:grpSpPr>
              <a:xfrm rot="4685103">
                <a:off x="2913681" y="4142718"/>
                <a:ext cx="753970" cy="874009"/>
                <a:chOff x="3536273" y="4178005"/>
                <a:chExt cx="753970" cy="874009"/>
              </a:xfrm>
              <a:grpFill/>
            </p:grpSpPr>
            <p:sp>
              <p:nvSpPr>
                <p:cNvPr id="349"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350"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348"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326" name="Freeform 325"/>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331" name="Freeform 330"/>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333" name="Freeform 332"/>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336"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339" name="Freeform 338"/>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0" name="Freeform 339"/>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grpSp>
        <p:nvGrpSpPr>
          <p:cNvPr id="920" name="Group 919"/>
          <p:cNvGrpSpPr/>
          <p:nvPr/>
        </p:nvGrpSpPr>
        <p:grpSpPr>
          <a:xfrm>
            <a:off x="0" y="1267326"/>
            <a:ext cx="9144000" cy="5590674"/>
            <a:chOff x="0" y="1267326"/>
            <a:chExt cx="9144000" cy="5590674"/>
          </a:xfrm>
        </p:grpSpPr>
        <p:sp>
          <p:nvSpPr>
            <p:cNvPr id="921" name="Freeform 920"/>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922" name="Group 921"/>
            <p:cNvGrpSpPr/>
            <p:nvPr/>
          </p:nvGrpSpPr>
          <p:grpSpPr>
            <a:xfrm>
              <a:off x="2385965" y="1852065"/>
              <a:ext cx="4372070" cy="2942895"/>
              <a:chOff x="2823398" y="1377517"/>
              <a:chExt cx="4372070" cy="2942895"/>
            </a:xfrm>
          </p:grpSpPr>
          <p:grpSp>
            <p:nvGrpSpPr>
              <p:cNvPr id="923" name="Group 922"/>
              <p:cNvGrpSpPr/>
              <p:nvPr/>
            </p:nvGrpSpPr>
            <p:grpSpPr>
              <a:xfrm>
                <a:off x="2823398" y="1377517"/>
                <a:ext cx="4372070" cy="2942895"/>
                <a:chOff x="2823398" y="1377517"/>
                <a:chExt cx="4372070" cy="2942895"/>
              </a:xfrm>
            </p:grpSpPr>
            <p:sp>
              <p:nvSpPr>
                <p:cNvPr id="929" name="Rounded Rectangle 928"/>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0" name="Rounded Rectangle 929"/>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4" name="Group 923"/>
              <p:cNvGrpSpPr/>
              <p:nvPr/>
            </p:nvGrpSpPr>
            <p:grpSpPr>
              <a:xfrm>
                <a:off x="3191653" y="1645635"/>
                <a:ext cx="3649307" cy="2354413"/>
                <a:chOff x="3191653" y="1645635"/>
                <a:chExt cx="3649307" cy="2354413"/>
              </a:xfrm>
            </p:grpSpPr>
            <p:sp>
              <p:nvSpPr>
                <p:cNvPr id="925" name="Rectangle 924">
                  <a:hlinkClick r:id="rId20" action="ppaction://hlinksldjump"/>
                </p:cNvPr>
                <p:cNvSpPr/>
                <p:nvPr/>
              </p:nvSpPr>
              <p:spPr>
                <a:xfrm>
                  <a:off x="4431704" y="1645635"/>
                  <a:ext cx="2409255" cy="669851"/>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dirty="0">
                      <a:solidFill>
                        <a:schemeClr val="bg2"/>
                      </a:solidFill>
                    </a:rPr>
                    <a:t>Nothing, </a:t>
                  </a:r>
                  <a:r>
                    <a:rPr lang="en-GB" dirty="0">
                      <a:solidFill>
                        <a:schemeClr val="bg2"/>
                      </a:solidFill>
                    </a:rPr>
                    <a:t>there is </a:t>
                  </a:r>
                  <a:r>
                    <a:rPr lang="fr-CH" dirty="0">
                      <a:solidFill>
                        <a:schemeClr val="bg2"/>
                      </a:solidFill>
                    </a:rPr>
                    <a:t>no real emergency</a:t>
                  </a:r>
                  <a:endParaRPr lang="en-GB" dirty="0">
                    <a:solidFill>
                      <a:schemeClr val="bg2"/>
                    </a:solidFill>
                  </a:endParaRPr>
                </a:p>
              </p:txBody>
            </p:sp>
            <p:sp>
              <p:nvSpPr>
                <p:cNvPr id="926" name="Rectangle 925">
                  <a:hlinkClick r:id="rId12" action="ppaction://hlinksldjump"/>
                </p:cNvPr>
                <p:cNvSpPr/>
                <p:nvPr/>
              </p:nvSpPr>
              <p:spPr>
                <a:xfrm>
                  <a:off x="4431703" y="2485171"/>
                  <a:ext cx="2409256" cy="669851"/>
                </a:xfrm>
                <a:prstGeom prst="rect">
                  <a:avLst/>
                </a:prstGeom>
                <a:solidFill>
                  <a:srgbClr val="3594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activate the alarm</a:t>
                  </a:r>
                </a:p>
              </p:txBody>
            </p:sp>
            <p:sp>
              <p:nvSpPr>
                <p:cNvPr id="927" name="Rectangle 926">
                  <a:hlinkClick r:id="rId16" action="ppaction://hlinksldjump"/>
                </p:cNvPr>
                <p:cNvSpPr/>
                <p:nvPr/>
              </p:nvSpPr>
              <p:spPr>
                <a:xfrm>
                  <a:off x="4431704" y="3324706"/>
                  <a:ext cx="2409256" cy="669851"/>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evacuate the area</a:t>
                  </a:r>
                </a:p>
              </p:txBody>
            </p:sp>
            <p:sp>
              <p:nvSpPr>
                <p:cNvPr id="928" name="Rectangle 927"/>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do you do?</a:t>
                  </a:r>
                </a:p>
              </p:txBody>
            </p:sp>
          </p:grpSp>
        </p:grpSp>
      </p:grpSp>
      <p:pic>
        <p:nvPicPr>
          <p:cNvPr id="301" name="Grafik 300">
            <a:extLst>
              <a:ext uri="{FF2B5EF4-FFF2-40B4-BE49-F238E27FC236}">
                <a16:creationId xmlns:a16="http://schemas.microsoft.com/office/drawing/2014/main" id="{D3A07037-87AC-4E66-8568-FD1073CD1768}"/>
              </a:ext>
            </a:extLst>
          </p:cNvPr>
          <p:cNvPicPr>
            <a:picLocks noChangeAspect="1"/>
          </p:cNvPicPr>
          <p:nvPr/>
        </p:nvPicPr>
        <p:blipFill>
          <a:blip r:embed="rId21"/>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4069655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500"/>
                                  </p:stCondLst>
                                  <p:childTnLst>
                                    <p:cmd type="call" cmd="playFrom(0.0)">
                                      <p:cBhvr>
                                        <p:cTn id="6" dur="41687" fill="hold"/>
                                        <p:tgtEl>
                                          <p:spTgt spid="316"/>
                                        </p:tgtEl>
                                      </p:cBhvr>
                                    </p:cmd>
                                  </p:childTnLst>
                                </p:cTn>
                              </p:par>
                              <p:par>
                                <p:cTn id="7" presetID="22" presetClass="entr" presetSubtype="8" fill="hold" grpId="0" nodeType="withEffect">
                                  <p:stCondLst>
                                    <p:cond delay="0"/>
                                  </p:stCondLst>
                                  <p:childTnLst>
                                    <p:set>
                                      <p:cBhvr>
                                        <p:cTn id="8" dur="1" fill="hold">
                                          <p:stCondLst>
                                            <p:cond delay="0"/>
                                          </p:stCondLst>
                                        </p:cTn>
                                        <p:tgtEl>
                                          <p:spTgt spid="378"/>
                                        </p:tgtEl>
                                        <p:attrNameLst>
                                          <p:attrName>style.visibility</p:attrName>
                                        </p:attrNameLst>
                                      </p:cBhvr>
                                      <p:to>
                                        <p:strVal val="visible"/>
                                      </p:to>
                                    </p:set>
                                    <p:animEffect transition="in" filter="wipe(left)">
                                      <p:cBhvr>
                                        <p:cTn id="9" dur="7000"/>
                                        <p:tgtEl>
                                          <p:spTgt spid="378"/>
                                        </p:tgtEl>
                                      </p:cBhvr>
                                    </p:animEffect>
                                  </p:childTnLst>
                                </p:cTn>
                              </p:par>
                              <p:par>
                                <p:cTn id="10" presetID="35" presetClass="path" presetSubtype="0" accel="50000" decel="50000" fill="hold" nodeType="withEffect">
                                  <p:stCondLst>
                                    <p:cond delay="0"/>
                                  </p:stCondLst>
                                  <p:childTnLst>
                                    <p:animMotion origin="layout" path="M -2.22222E-6 3.7037E-6 L -0.36962 3.7037E-6 " pathEditMode="relative" rAng="0" ptsTypes="AA">
                                      <p:cBhvr>
                                        <p:cTn id="11" dur="2500" fill="hold"/>
                                        <p:tgtEl>
                                          <p:spTgt spid="313"/>
                                        </p:tgtEl>
                                        <p:attrNameLst>
                                          <p:attrName>ppt_x</p:attrName>
                                          <p:attrName>ppt_y</p:attrName>
                                        </p:attrNameLst>
                                      </p:cBhvr>
                                      <p:rCtr x="-18490" y="0"/>
                                    </p:animMotion>
                                  </p:childTnLst>
                                </p:cTn>
                              </p:par>
                              <p:par>
                                <p:cTn id="12" presetID="1" presetClass="entr" presetSubtype="0" fill="hold" grpId="0" nodeType="withEffect">
                                  <p:stCondLst>
                                    <p:cond delay="0"/>
                                  </p:stCondLst>
                                  <p:childTnLst>
                                    <p:set>
                                      <p:cBhvr>
                                        <p:cTn id="13" dur="1" fill="hold">
                                          <p:stCondLst>
                                            <p:cond delay="0"/>
                                          </p:stCondLst>
                                        </p:cTn>
                                        <p:tgtEl>
                                          <p:spTgt spid="893"/>
                                        </p:tgtEl>
                                        <p:attrNameLst>
                                          <p:attrName>style.visibility</p:attrName>
                                        </p:attrNameLst>
                                      </p:cBhvr>
                                      <p:to>
                                        <p:strVal val="visible"/>
                                      </p:to>
                                    </p:set>
                                  </p:childTnLst>
                                </p:cTn>
                              </p:par>
                              <p:par>
                                <p:cTn id="14" presetID="22" presetClass="entr" presetSubtype="2" repeatCount="10000" fill="hold" nodeType="withEffect">
                                  <p:stCondLst>
                                    <p:cond delay="1250"/>
                                  </p:stCondLst>
                                  <p:childTnLst>
                                    <p:set>
                                      <p:cBhvr>
                                        <p:cTn id="15" dur="1" fill="hold">
                                          <p:stCondLst>
                                            <p:cond delay="0"/>
                                          </p:stCondLst>
                                        </p:cTn>
                                        <p:tgtEl>
                                          <p:spTgt spid="895"/>
                                        </p:tgtEl>
                                        <p:attrNameLst>
                                          <p:attrName>style.visibility</p:attrName>
                                        </p:attrNameLst>
                                      </p:cBhvr>
                                      <p:to>
                                        <p:strVal val="visible"/>
                                      </p:to>
                                    </p:set>
                                    <p:animEffect transition="in" filter="wipe(right)">
                                      <p:cBhvr>
                                        <p:cTn id="16" dur="1000"/>
                                        <p:tgtEl>
                                          <p:spTgt spid="895"/>
                                        </p:tgtEl>
                                      </p:cBhvr>
                                    </p:animEffect>
                                  </p:childTnLst>
                                </p:cTn>
                              </p:par>
                              <p:par>
                                <p:cTn id="17" presetID="1" presetClass="entr" presetSubtype="0" fill="hold" grpId="0" nodeType="withEffect">
                                  <p:stCondLst>
                                    <p:cond delay="1250"/>
                                  </p:stCondLst>
                                  <p:childTnLst>
                                    <p:set>
                                      <p:cBhvr>
                                        <p:cTn id="18" dur="1" fill="hold">
                                          <p:stCondLst>
                                            <p:cond delay="0"/>
                                          </p:stCondLst>
                                        </p:cTn>
                                        <p:tgtEl>
                                          <p:spTgt spid="894"/>
                                        </p:tgtEl>
                                        <p:attrNameLst>
                                          <p:attrName>style.visibility</p:attrName>
                                        </p:attrNameLst>
                                      </p:cBhvr>
                                      <p:to>
                                        <p:strVal val="visible"/>
                                      </p:to>
                                    </p:set>
                                  </p:childTnLst>
                                </p:cTn>
                              </p:par>
                              <p:par>
                                <p:cTn id="19" presetID="1" presetClass="entr" presetSubtype="0" fill="hold" grpId="0" nodeType="withEffect">
                                  <p:stCondLst>
                                    <p:cond delay="4000"/>
                                  </p:stCondLst>
                                  <p:childTnLst>
                                    <p:set>
                                      <p:cBhvr>
                                        <p:cTn id="20" dur="1" fill="hold">
                                          <p:stCondLst>
                                            <p:cond delay="0"/>
                                          </p:stCondLst>
                                        </p:cTn>
                                        <p:tgtEl>
                                          <p:spTgt spid="900"/>
                                        </p:tgtEl>
                                        <p:attrNameLst>
                                          <p:attrName>style.visibility</p:attrName>
                                        </p:attrNameLst>
                                      </p:cBhvr>
                                      <p:to>
                                        <p:strVal val="visible"/>
                                      </p:to>
                                    </p:set>
                                  </p:childTnLst>
                                </p:cTn>
                              </p:par>
                              <p:par>
                                <p:cTn id="21" presetID="1" presetClass="entr" presetSubtype="0" fill="hold" nodeType="withEffect">
                                  <p:stCondLst>
                                    <p:cond delay="6250"/>
                                  </p:stCondLst>
                                  <p:childTnLst>
                                    <p:set>
                                      <p:cBhvr>
                                        <p:cTn id="22" dur="1" fill="hold">
                                          <p:stCondLst>
                                            <p:cond delay="0"/>
                                          </p:stCondLst>
                                        </p:cTn>
                                        <p:tgtEl>
                                          <p:spTgt spid="9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39394">
                <p:cTn id="23" fill="hold" display="0">
                  <p:stCondLst>
                    <p:cond delay="indefinite"/>
                  </p:stCondLst>
                  <p:endCondLst>
                    <p:cond evt="onStopAudio" delay="0">
                      <p:tgtEl>
                        <p:sldTgt/>
                      </p:tgtEl>
                    </p:cond>
                  </p:endCondLst>
                </p:cTn>
                <p:tgtEl>
                  <p:spTgt spid="316"/>
                </p:tgtEl>
              </p:cMediaNode>
            </p:audio>
          </p:childTnLst>
        </p:cTn>
      </p:par>
    </p:tnLst>
    <p:bldLst>
      <p:bldP spid="893" grpId="0" animBg="1"/>
      <p:bldP spid="894" grpId="0" animBg="1"/>
      <p:bldP spid="900" grpId="0" animBg="1"/>
      <p:bldP spid="378" grpId="0" animBg="1"/>
    </p:bld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13" name="Group 312"/>
          <p:cNvGrpSpPr/>
          <p:nvPr/>
        </p:nvGrpSpPr>
        <p:grpSpPr>
          <a:xfrm>
            <a:off x="4113763" y="2761980"/>
            <a:ext cx="3386282" cy="1660423"/>
            <a:chOff x="1623910" y="3289180"/>
            <a:chExt cx="3386282" cy="1660423"/>
          </a:xfrm>
        </p:grpSpPr>
        <p:sp>
          <p:nvSpPr>
            <p:cNvPr id="325" name="Rectangle 324"/>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6" name="Group 325"/>
            <p:cNvGrpSpPr/>
            <p:nvPr/>
          </p:nvGrpSpPr>
          <p:grpSpPr>
            <a:xfrm>
              <a:off x="4407743" y="3984247"/>
              <a:ext cx="289470" cy="80351"/>
              <a:chOff x="5881973" y="5382886"/>
              <a:chExt cx="1704943" cy="473258"/>
            </a:xfrm>
          </p:grpSpPr>
          <p:sp>
            <p:nvSpPr>
              <p:cNvPr id="856"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7"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8"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9"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60"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31" name="Group 330"/>
            <p:cNvGrpSpPr/>
            <p:nvPr/>
          </p:nvGrpSpPr>
          <p:grpSpPr>
            <a:xfrm>
              <a:off x="2606661" y="3718765"/>
              <a:ext cx="782329" cy="860568"/>
              <a:chOff x="2181061" y="2807136"/>
              <a:chExt cx="2574758" cy="2832254"/>
            </a:xfrm>
          </p:grpSpPr>
          <p:grpSp>
            <p:nvGrpSpPr>
              <p:cNvPr id="642" name="Group 641"/>
              <p:cNvGrpSpPr/>
              <p:nvPr userDrawn="1"/>
            </p:nvGrpSpPr>
            <p:grpSpPr>
              <a:xfrm>
                <a:off x="2181061" y="2807136"/>
                <a:ext cx="2574758" cy="2832254"/>
                <a:chOff x="2181061" y="2807136"/>
                <a:chExt cx="2574758" cy="2832254"/>
              </a:xfrm>
            </p:grpSpPr>
            <p:sp>
              <p:nvSpPr>
                <p:cNvPr id="644" name="Rectangle 64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35" name="Group 834"/>
                <p:cNvGrpSpPr/>
                <p:nvPr userDrawn="1"/>
              </p:nvGrpSpPr>
              <p:grpSpPr>
                <a:xfrm>
                  <a:off x="2359717" y="3075338"/>
                  <a:ext cx="2235102" cy="462213"/>
                  <a:chOff x="2359717" y="3075338"/>
                  <a:chExt cx="2235102" cy="462213"/>
                </a:xfrm>
              </p:grpSpPr>
              <p:sp>
                <p:nvSpPr>
                  <p:cNvPr id="853" name="Rectangle 852"/>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4" name="Rectangle 853"/>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5" name="Rectangle 854"/>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45" name="Group 844"/>
                <p:cNvGrpSpPr/>
                <p:nvPr userDrawn="1"/>
              </p:nvGrpSpPr>
              <p:grpSpPr>
                <a:xfrm>
                  <a:off x="2359717" y="3743299"/>
                  <a:ext cx="2235102" cy="462213"/>
                  <a:chOff x="2359717" y="3688884"/>
                  <a:chExt cx="2235102" cy="462213"/>
                </a:xfrm>
              </p:grpSpPr>
              <p:sp>
                <p:nvSpPr>
                  <p:cNvPr id="850" name="Rectangle 849"/>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1" name="Rectangle 850"/>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2" name="Rectangle 851"/>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46" name="Group 845"/>
                <p:cNvGrpSpPr/>
                <p:nvPr userDrawn="1"/>
              </p:nvGrpSpPr>
              <p:grpSpPr>
                <a:xfrm>
                  <a:off x="2359717" y="4411259"/>
                  <a:ext cx="2235102" cy="462213"/>
                  <a:chOff x="2359717" y="4411259"/>
                  <a:chExt cx="2235102" cy="462213"/>
                </a:xfrm>
              </p:grpSpPr>
              <p:sp>
                <p:nvSpPr>
                  <p:cNvPr id="847" name="Rectangle 846"/>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8" name="Rectangle 847"/>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9" name="Rectangle 848"/>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643" name="Rectangle 64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33" name="Straight Connector 332"/>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6" name="Group 335"/>
            <p:cNvGrpSpPr/>
            <p:nvPr/>
          </p:nvGrpSpPr>
          <p:grpSpPr>
            <a:xfrm>
              <a:off x="3942806" y="3848662"/>
              <a:ext cx="158088" cy="206728"/>
              <a:chOff x="12495351" y="2507232"/>
              <a:chExt cx="3304245" cy="4320880"/>
            </a:xfrm>
          </p:grpSpPr>
          <p:grpSp>
            <p:nvGrpSpPr>
              <p:cNvPr id="626" name="Group 625"/>
              <p:cNvGrpSpPr/>
              <p:nvPr userDrawn="1"/>
            </p:nvGrpSpPr>
            <p:grpSpPr>
              <a:xfrm>
                <a:off x="14088187" y="3029197"/>
                <a:ext cx="1711409" cy="1704415"/>
                <a:chOff x="11903306" y="4448633"/>
                <a:chExt cx="1711409" cy="1704415"/>
              </a:xfrm>
            </p:grpSpPr>
            <p:pic>
              <p:nvPicPr>
                <p:cNvPr id="640" name="Picture 63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1" name="Picture 64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27" name="Group 626"/>
              <p:cNvGrpSpPr/>
              <p:nvPr userDrawn="1"/>
            </p:nvGrpSpPr>
            <p:grpSpPr>
              <a:xfrm>
                <a:off x="12495351" y="2507232"/>
                <a:ext cx="3023078" cy="4320880"/>
                <a:chOff x="12495351" y="2507232"/>
                <a:chExt cx="3023078" cy="4320880"/>
              </a:xfrm>
            </p:grpSpPr>
            <p:pic>
              <p:nvPicPr>
                <p:cNvPr id="628" name="Picture 62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29" name="Picture 62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30" name="Group 629"/>
                <p:cNvGrpSpPr/>
                <p:nvPr userDrawn="1"/>
              </p:nvGrpSpPr>
              <p:grpSpPr>
                <a:xfrm>
                  <a:off x="13320758" y="3957189"/>
                  <a:ext cx="1341966" cy="2870923"/>
                  <a:chOff x="9645791" y="4720608"/>
                  <a:chExt cx="1341966" cy="2870923"/>
                </a:xfrm>
              </p:grpSpPr>
              <p:sp>
                <p:nvSpPr>
                  <p:cNvPr id="637" name="Flowchart: Punched Tape 63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8" name="Flowchart: Punched Tape 63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9" name="Flowchart: Punched Tape 63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31" name="Picture 63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32" name="Group 631"/>
                <p:cNvGrpSpPr/>
                <p:nvPr userDrawn="1"/>
              </p:nvGrpSpPr>
              <p:grpSpPr>
                <a:xfrm>
                  <a:off x="13807020" y="3267286"/>
                  <a:ext cx="1711409" cy="1704415"/>
                  <a:chOff x="11903306" y="4448633"/>
                  <a:chExt cx="1711409" cy="1704415"/>
                </a:xfrm>
              </p:grpSpPr>
              <p:pic>
                <p:nvPicPr>
                  <p:cNvPr id="635" name="Picture 63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36" name="Picture 63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33" name="Picture 63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34" name="Picture 63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39" name="Group 338"/>
            <p:cNvGrpSpPr/>
            <p:nvPr/>
          </p:nvGrpSpPr>
          <p:grpSpPr>
            <a:xfrm>
              <a:off x="3822184" y="3717323"/>
              <a:ext cx="252055" cy="329606"/>
              <a:chOff x="12495351" y="2507232"/>
              <a:chExt cx="3304245" cy="4320880"/>
            </a:xfrm>
          </p:grpSpPr>
          <p:grpSp>
            <p:nvGrpSpPr>
              <p:cNvPr id="549" name="Group 548"/>
              <p:cNvGrpSpPr/>
              <p:nvPr userDrawn="1"/>
            </p:nvGrpSpPr>
            <p:grpSpPr>
              <a:xfrm>
                <a:off x="14088187" y="3029197"/>
                <a:ext cx="1711409" cy="1704415"/>
                <a:chOff x="11903306" y="4448633"/>
                <a:chExt cx="1711409" cy="1704415"/>
              </a:xfrm>
            </p:grpSpPr>
            <p:pic>
              <p:nvPicPr>
                <p:cNvPr id="624" name="Picture 62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25" name="Picture 6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0" name="Group 549"/>
              <p:cNvGrpSpPr/>
              <p:nvPr userDrawn="1"/>
            </p:nvGrpSpPr>
            <p:grpSpPr>
              <a:xfrm>
                <a:off x="12495351" y="2507232"/>
                <a:ext cx="3023078" cy="4320880"/>
                <a:chOff x="12495351" y="2507232"/>
                <a:chExt cx="3023078" cy="4320880"/>
              </a:xfrm>
            </p:grpSpPr>
            <p:pic>
              <p:nvPicPr>
                <p:cNvPr id="551" name="Picture 550"/>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2" name="Picture 55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3" name="Group 552"/>
                <p:cNvGrpSpPr/>
                <p:nvPr userDrawn="1"/>
              </p:nvGrpSpPr>
              <p:grpSpPr>
                <a:xfrm>
                  <a:off x="13320758" y="3957189"/>
                  <a:ext cx="1341966" cy="2870923"/>
                  <a:chOff x="9645791" y="4720608"/>
                  <a:chExt cx="1341966" cy="2870923"/>
                </a:xfrm>
              </p:grpSpPr>
              <p:sp>
                <p:nvSpPr>
                  <p:cNvPr id="621" name="Flowchart: Punched Tape 62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2" name="Flowchart: Punched Tape 62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3" name="Flowchart: Punched Tape 62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4" name="Picture 55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55" name="Group 554"/>
                <p:cNvGrpSpPr/>
                <p:nvPr userDrawn="1"/>
              </p:nvGrpSpPr>
              <p:grpSpPr>
                <a:xfrm>
                  <a:off x="13807020" y="3267286"/>
                  <a:ext cx="1711409" cy="1704415"/>
                  <a:chOff x="11903306" y="4448633"/>
                  <a:chExt cx="1711409" cy="1704415"/>
                </a:xfrm>
              </p:grpSpPr>
              <p:pic>
                <p:nvPicPr>
                  <p:cNvPr id="558" name="Picture 557"/>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59" name="Picture 55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56" name="Picture 555"/>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57" name="Picture 556"/>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40" name="Group 339"/>
            <p:cNvGrpSpPr/>
            <p:nvPr/>
          </p:nvGrpSpPr>
          <p:grpSpPr>
            <a:xfrm>
              <a:off x="3351273" y="3514295"/>
              <a:ext cx="503474" cy="1040272"/>
              <a:chOff x="4631682" y="529386"/>
              <a:chExt cx="1657006" cy="5028495"/>
            </a:xfrm>
          </p:grpSpPr>
          <p:grpSp>
            <p:nvGrpSpPr>
              <p:cNvPr id="531" name="Group 530"/>
              <p:cNvGrpSpPr/>
              <p:nvPr userDrawn="1"/>
            </p:nvGrpSpPr>
            <p:grpSpPr>
              <a:xfrm>
                <a:off x="4631682" y="529387"/>
                <a:ext cx="1624263" cy="5022003"/>
                <a:chOff x="4631682" y="529387"/>
                <a:chExt cx="1624263" cy="5022003"/>
              </a:xfrm>
            </p:grpSpPr>
            <p:sp>
              <p:nvSpPr>
                <p:cNvPr id="533" name="Rectangle 532"/>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4" name="Group 533"/>
                <p:cNvGrpSpPr/>
                <p:nvPr userDrawn="1"/>
              </p:nvGrpSpPr>
              <p:grpSpPr>
                <a:xfrm>
                  <a:off x="4791914" y="878031"/>
                  <a:ext cx="1308572" cy="589822"/>
                  <a:chOff x="4791914" y="878031"/>
                  <a:chExt cx="1308572" cy="589822"/>
                </a:xfrm>
              </p:grpSpPr>
              <p:sp>
                <p:nvSpPr>
                  <p:cNvPr id="547" name="Rectangle 54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8" name="Rectangle 54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5" name="Group 534"/>
                <p:cNvGrpSpPr/>
                <p:nvPr userDrawn="1"/>
              </p:nvGrpSpPr>
              <p:grpSpPr>
                <a:xfrm>
                  <a:off x="4791914" y="1671098"/>
                  <a:ext cx="1308572" cy="589822"/>
                  <a:chOff x="4791914" y="878031"/>
                  <a:chExt cx="1308572" cy="589822"/>
                </a:xfrm>
              </p:grpSpPr>
              <p:sp>
                <p:nvSpPr>
                  <p:cNvPr id="545" name="Rectangle 54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6" name="Rectangle 54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6" name="Group 535"/>
                <p:cNvGrpSpPr/>
                <p:nvPr userDrawn="1"/>
              </p:nvGrpSpPr>
              <p:grpSpPr>
                <a:xfrm>
                  <a:off x="4791914" y="2464165"/>
                  <a:ext cx="1308572" cy="589822"/>
                  <a:chOff x="4791914" y="878031"/>
                  <a:chExt cx="1308572" cy="589822"/>
                </a:xfrm>
              </p:grpSpPr>
              <p:sp>
                <p:nvSpPr>
                  <p:cNvPr id="543" name="Rectangle 54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4" name="Rectangle 54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7" name="Group 536"/>
                <p:cNvGrpSpPr/>
                <p:nvPr userDrawn="1"/>
              </p:nvGrpSpPr>
              <p:grpSpPr>
                <a:xfrm>
                  <a:off x="4791914" y="3257232"/>
                  <a:ext cx="1308572" cy="589822"/>
                  <a:chOff x="4791914" y="878031"/>
                  <a:chExt cx="1308572" cy="589822"/>
                </a:xfrm>
              </p:grpSpPr>
              <p:sp>
                <p:nvSpPr>
                  <p:cNvPr id="541" name="Rectangle 54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2" name="Rectangle 54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8" name="Group 537"/>
                <p:cNvGrpSpPr/>
                <p:nvPr userDrawn="1"/>
              </p:nvGrpSpPr>
              <p:grpSpPr>
                <a:xfrm>
                  <a:off x="4791914" y="4050298"/>
                  <a:ext cx="1308572" cy="589822"/>
                  <a:chOff x="4791914" y="878031"/>
                  <a:chExt cx="1308572" cy="589822"/>
                </a:xfrm>
              </p:grpSpPr>
              <p:sp>
                <p:nvSpPr>
                  <p:cNvPr id="539" name="Rectangle 53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0" name="Rectangle 53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2" name="Rectangle 531"/>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2" name="Group 341"/>
            <p:cNvGrpSpPr/>
            <p:nvPr/>
          </p:nvGrpSpPr>
          <p:grpSpPr>
            <a:xfrm>
              <a:off x="1936752" y="3860032"/>
              <a:ext cx="782329" cy="698434"/>
              <a:chOff x="-1432282" y="3284801"/>
              <a:chExt cx="2574758" cy="2298647"/>
            </a:xfrm>
          </p:grpSpPr>
          <p:grpSp>
            <p:nvGrpSpPr>
              <p:cNvPr id="501" name="Group 500"/>
              <p:cNvGrpSpPr/>
              <p:nvPr userDrawn="1"/>
            </p:nvGrpSpPr>
            <p:grpSpPr>
              <a:xfrm>
                <a:off x="-1432282" y="3284801"/>
                <a:ext cx="2574758" cy="2298647"/>
                <a:chOff x="213917" y="3284801"/>
                <a:chExt cx="2574758" cy="2298647"/>
              </a:xfrm>
            </p:grpSpPr>
            <p:sp>
              <p:nvSpPr>
                <p:cNvPr id="515" name="Rectangle 514"/>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6" name="Group 515"/>
                <p:cNvGrpSpPr/>
                <p:nvPr userDrawn="1"/>
              </p:nvGrpSpPr>
              <p:grpSpPr>
                <a:xfrm>
                  <a:off x="317639" y="3528989"/>
                  <a:ext cx="1053962" cy="1629277"/>
                  <a:chOff x="497507" y="3489157"/>
                  <a:chExt cx="1053962" cy="1629277"/>
                </a:xfrm>
              </p:grpSpPr>
              <p:grpSp>
                <p:nvGrpSpPr>
                  <p:cNvPr id="518" name="Group 517"/>
                  <p:cNvGrpSpPr/>
                  <p:nvPr userDrawn="1"/>
                </p:nvGrpSpPr>
                <p:grpSpPr>
                  <a:xfrm>
                    <a:off x="497507" y="3489157"/>
                    <a:ext cx="673271" cy="462213"/>
                    <a:chOff x="497507" y="3489157"/>
                    <a:chExt cx="673271" cy="462213"/>
                  </a:xfrm>
                </p:grpSpPr>
                <p:sp>
                  <p:nvSpPr>
                    <p:cNvPr id="529" name="Rectangle 52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0" name="Rectangle 52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9" name="Rectangle 518"/>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0" name="Group 519"/>
                  <p:cNvGrpSpPr/>
                  <p:nvPr userDrawn="1"/>
                </p:nvGrpSpPr>
                <p:grpSpPr>
                  <a:xfrm>
                    <a:off x="497507" y="4090736"/>
                    <a:ext cx="673271" cy="462213"/>
                    <a:chOff x="497507" y="3489157"/>
                    <a:chExt cx="673271" cy="462213"/>
                  </a:xfrm>
                </p:grpSpPr>
                <p:sp>
                  <p:nvSpPr>
                    <p:cNvPr id="527" name="Rectangle 526"/>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8" name="Rectangle 527"/>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1" name="Rectangle 520"/>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2" name="Group 521"/>
                  <p:cNvGrpSpPr/>
                  <p:nvPr userDrawn="1"/>
                </p:nvGrpSpPr>
                <p:grpSpPr>
                  <a:xfrm>
                    <a:off x="497507" y="4656221"/>
                    <a:ext cx="673271" cy="462213"/>
                    <a:chOff x="497507" y="3489157"/>
                    <a:chExt cx="673271" cy="462213"/>
                  </a:xfrm>
                </p:grpSpPr>
                <p:sp>
                  <p:nvSpPr>
                    <p:cNvPr id="524" name="Rectangle 523"/>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6" name="Rectangle 525"/>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3" name="Rectangle 522"/>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7" name="Rectangle 516"/>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2" name="Group 501"/>
              <p:cNvGrpSpPr/>
              <p:nvPr userDrawn="1"/>
            </p:nvGrpSpPr>
            <p:grpSpPr>
              <a:xfrm>
                <a:off x="-59108" y="3528989"/>
                <a:ext cx="1053962" cy="1629277"/>
                <a:chOff x="497507" y="3489157"/>
                <a:chExt cx="1053962" cy="1629277"/>
              </a:xfrm>
            </p:grpSpPr>
            <p:grpSp>
              <p:nvGrpSpPr>
                <p:cNvPr id="503" name="Group 502"/>
                <p:cNvGrpSpPr/>
                <p:nvPr userDrawn="1"/>
              </p:nvGrpSpPr>
              <p:grpSpPr>
                <a:xfrm>
                  <a:off x="497507" y="3489157"/>
                  <a:ext cx="673271" cy="462213"/>
                  <a:chOff x="497507" y="3489157"/>
                  <a:chExt cx="673271" cy="462213"/>
                </a:xfrm>
              </p:grpSpPr>
              <p:sp>
                <p:nvSpPr>
                  <p:cNvPr id="513" name="Rectangle 51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Rectangle 51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4" name="Rectangle 503"/>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5" name="Group 504"/>
                <p:cNvGrpSpPr/>
                <p:nvPr userDrawn="1"/>
              </p:nvGrpSpPr>
              <p:grpSpPr>
                <a:xfrm>
                  <a:off x="497507" y="4090736"/>
                  <a:ext cx="673271" cy="462213"/>
                  <a:chOff x="497507" y="3489157"/>
                  <a:chExt cx="673271" cy="462213"/>
                </a:xfrm>
              </p:grpSpPr>
              <p:sp>
                <p:nvSpPr>
                  <p:cNvPr id="511" name="Rectangle 51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2" name="Rectangle 51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6" name="Rectangle 505"/>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7" name="Group 506"/>
                <p:cNvGrpSpPr/>
                <p:nvPr userDrawn="1"/>
              </p:nvGrpSpPr>
              <p:grpSpPr>
                <a:xfrm>
                  <a:off x="497507" y="4656221"/>
                  <a:ext cx="673271" cy="462213"/>
                  <a:chOff x="497507" y="3489157"/>
                  <a:chExt cx="673271" cy="462213"/>
                </a:xfrm>
              </p:grpSpPr>
              <p:sp>
                <p:nvSpPr>
                  <p:cNvPr id="509" name="Rectangle 508"/>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0" name="Rectangle 509"/>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8" name="Rectangle 507"/>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43" name="Group 342"/>
            <p:cNvGrpSpPr/>
            <p:nvPr/>
          </p:nvGrpSpPr>
          <p:grpSpPr>
            <a:xfrm>
              <a:off x="1662394" y="3947882"/>
              <a:ext cx="516970" cy="604713"/>
              <a:chOff x="-926659" y="3561193"/>
              <a:chExt cx="1701422" cy="1990197"/>
            </a:xfrm>
          </p:grpSpPr>
          <p:grpSp>
            <p:nvGrpSpPr>
              <p:cNvPr id="467" name="Group 466"/>
              <p:cNvGrpSpPr/>
              <p:nvPr userDrawn="1"/>
            </p:nvGrpSpPr>
            <p:grpSpPr>
              <a:xfrm>
                <a:off x="-926659" y="3561193"/>
                <a:ext cx="1280331" cy="1990197"/>
                <a:chOff x="12495351" y="2507232"/>
                <a:chExt cx="3304245" cy="5136251"/>
              </a:xfrm>
            </p:grpSpPr>
            <p:grpSp>
              <p:nvGrpSpPr>
                <p:cNvPr id="485" name="Group 484"/>
                <p:cNvGrpSpPr/>
                <p:nvPr userDrawn="1"/>
              </p:nvGrpSpPr>
              <p:grpSpPr>
                <a:xfrm>
                  <a:off x="14088187" y="3029197"/>
                  <a:ext cx="1711409" cy="1704415"/>
                  <a:chOff x="11903306" y="4448633"/>
                  <a:chExt cx="1711409" cy="1704415"/>
                </a:xfrm>
              </p:grpSpPr>
              <p:pic>
                <p:nvPicPr>
                  <p:cNvPr id="499" name="Picture 49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0" name="Picture 4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86" name="Group 485"/>
                <p:cNvGrpSpPr/>
                <p:nvPr userDrawn="1"/>
              </p:nvGrpSpPr>
              <p:grpSpPr>
                <a:xfrm>
                  <a:off x="12495351" y="2507232"/>
                  <a:ext cx="3023078" cy="5136251"/>
                  <a:chOff x="12495351" y="2507232"/>
                  <a:chExt cx="3023078" cy="5136251"/>
                </a:xfrm>
              </p:grpSpPr>
              <p:pic>
                <p:nvPicPr>
                  <p:cNvPr id="487" name="Picture 48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88" name="Picture 4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89" name="Group 488"/>
                  <p:cNvGrpSpPr/>
                  <p:nvPr userDrawn="1"/>
                </p:nvGrpSpPr>
                <p:grpSpPr>
                  <a:xfrm>
                    <a:off x="13320758" y="3957189"/>
                    <a:ext cx="1341966" cy="3686294"/>
                    <a:chOff x="9645791" y="4720608"/>
                    <a:chExt cx="1341966" cy="3686294"/>
                  </a:xfrm>
                </p:grpSpPr>
                <p:sp>
                  <p:nvSpPr>
                    <p:cNvPr id="496" name="Flowchart: Punched Tape 495"/>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7" name="Flowchart: Punched Tape 49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8" name="Flowchart: Punched Tape 49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0" name="Picture 489"/>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1" name="Group 490"/>
                  <p:cNvGrpSpPr/>
                  <p:nvPr userDrawn="1"/>
                </p:nvGrpSpPr>
                <p:grpSpPr>
                  <a:xfrm>
                    <a:off x="13807020" y="3267286"/>
                    <a:ext cx="1711409" cy="1704415"/>
                    <a:chOff x="11903306" y="4448633"/>
                    <a:chExt cx="1711409" cy="1704415"/>
                  </a:xfrm>
                </p:grpSpPr>
                <p:pic>
                  <p:nvPicPr>
                    <p:cNvPr id="494" name="Picture 49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95" name="Picture 4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2" name="Picture 49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3" name="Picture 49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68" name="Group 467"/>
              <p:cNvGrpSpPr/>
              <p:nvPr userDrawn="1"/>
            </p:nvGrpSpPr>
            <p:grpSpPr>
              <a:xfrm>
                <a:off x="-505568" y="3869320"/>
                <a:ext cx="1280331" cy="1674257"/>
                <a:chOff x="12495351" y="2507232"/>
                <a:chExt cx="3304245" cy="4320880"/>
              </a:xfrm>
            </p:grpSpPr>
            <p:grpSp>
              <p:nvGrpSpPr>
                <p:cNvPr id="469" name="Group 468"/>
                <p:cNvGrpSpPr/>
                <p:nvPr userDrawn="1"/>
              </p:nvGrpSpPr>
              <p:grpSpPr>
                <a:xfrm>
                  <a:off x="14088187" y="3029197"/>
                  <a:ext cx="1711409" cy="1704415"/>
                  <a:chOff x="11903306" y="4448633"/>
                  <a:chExt cx="1711409" cy="1704415"/>
                </a:xfrm>
              </p:grpSpPr>
              <p:pic>
                <p:nvPicPr>
                  <p:cNvPr id="483" name="Picture 48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4" name="Picture 4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0" name="Group 469"/>
                <p:cNvGrpSpPr/>
                <p:nvPr userDrawn="1"/>
              </p:nvGrpSpPr>
              <p:grpSpPr>
                <a:xfrm>
                  <a:off x="12495351" y="2507232"/>
                  <a:ext cx="3023078" cy="4320880"/>
                  <a:chOff x="12495351" y="2507232"/>
                  <a:chExt cx="3023078" cy="4320880"/>
                </a:xfrm>
              </p:grpSpPr>
              <p:pic>
                <p:nvPicPr>
                  <p:cNvPr id="471" name="Picture 47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2" name="Picture 4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3" name="Group 472"/>
                  <p:cNvGrpSpPr/>
                  <p:nvPr userDrawn="1"/>
                </p:nvGrpSpPr>
                <p:grpSpPr>
                  <a:xfrm>
                    <a:off x="13320758" y="3957189"/>
                    <a:ext cx="1341966" cy="2870923"/>
                    <a:chOff x="9645791" y="4720608"/>
                    <a:chExt cx="1341966" cy="2870923"/>
                  </a:xfrm>
                </p:grpSpPr>
                <p:sp>
                  <p:nvSpPr>
                    <p:cNvPr id="480" name="Flowchart: Punched Tape 47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1" name="Flowchart: Punched Tape 48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2" name="Flowchart: Punched Tape 48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74" name="Picture 47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75" name="Group 474"/>
                  <p:cNvGrpSpPr/>
                  <p:nvPr userDrawn="1"/>
                </p:nvGrpSpPr>
                <p:grpSpPr>
                  <a:xfrm>
                    <a:off x="13807020" y="3267286"/>
                    <a:ext cx="1711409" cy="1704415"/>
                    <a:chOff x="11903306" y="4448633"/>
                    <a:chExt cx="1711409" cy="1704415"/>
                  </a:xfrm>
                </p:grpSpPr>
                <p:pic>
                  <p:nvPicPr>
                    <p:cNvPr id="478" name="Picture 47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79" name="Picture 4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76" name="Picture 47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77" name="Picture 47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44" name="Oval 343">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5" name="Oval 344">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46" name="Group 345"/>
            <p:cNvGrpSpPr/>
            <p:nvPr/>
          </p:nvGrpSpPr>
          <p:grpSpPr>
            <a:xfrm>
              <a:off x="4389840" y="4713111"/>
              <a:ext cx="190186" cy="190186"/>
              <a:chOff x="5905502" y="3466071"/>
              <a:chExt cx="1219201" cy="1219200"/>
            </a:xfrm>
          </p:grpSpPr>
          <p:sp>
            <p:nvSpPr>
              <p:cNvPr id="462" name="Oval 461"/>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3" name="Rectangle 462"/>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4" name="Rectangle 463"/>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5" name="Freeform 464"/>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6" name="Rectangle 465"/>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47" name="Group 346"/>
            <p:cNvGrpSpPr/>
            <p:nvPr/>
          </p:nvGrpSpPr>
          <p:grpSpPr>
            <a:xfrm>
              <a:off x="3713220" y="4093329"/>
              <a:ext cx="796808" cy="467431"/>
              <a:chOff x="3034580" y="4050299"/>
              <a:chExt cx="2622409" cy="1538381"/>
            </a:xfrm>
          </p:grpSpPr>
          <p:grpSp>
            <p:nvGrpSpPr>
              <p:cNvPr id="450" name="Group 449"/>
              <p:cNvGrpSpPr/>
              <p:nvPr userDrawn="1"/>
            </p:nvGrpSpPr>
            <p:grpSpPr>
              <a:xfrm>
                <a:off x="3034580" y="4050299"/>
                <a:ext cx="2622409" cy="1525336"/>
                <a:chOff x="5944075" y="4050299"/>
                <a:chExt cx="2622409" cy="1525336"/>
              </a:xfrm>
            </p:grpSpPr>
            <p:sp>
              <p:nvSpPr>
                <p:cNvPr id="452" name="Rectangle 451"/>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3" name="Group 452"/>
                <p:cNvGrpSpPr/>
                <p:nvPr userDrawn="1"/>
              </p:nvGrpSpPr>
              <p:grpSpPr>
                <a:xfrm>
                  <a:off x="6078575" y="4219252"/>
                  <a:ext cx="2338031" cy="999039"/>
                  <a:chOff x="6078575" y="4219252"/>
                  <a:chExt cx="2338031" cy="999039"/>
                </a:xfrm>
              </p:grpSpPr>
              <p:sp>
                <p:nvSpPr>
                  <p:cNvPr id="454" name="Rectangle 453"/>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5" name="Rectangle 454"/>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6" name="Rectangle 455"/>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7" name="Rectangle 456"/>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58" name="Straight Connector 457"/>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1" name="Rectangle 450"/>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8" name="Group 347"/>
            <p:cNvGrpSpPr/>
            <p:nvPr/>
          </p:nvGrpSpPr>
          <p:grpSpPr>
            <a:xfrm>
              <a:off x="4275781" y="3891661"/>
              <a:ext cx="734411" cy="668121"/>
              <a:chOff x="7674376" y="3376160"/>
              <a:chExt cx="2417053" cy="2198882"/>
            </a:xfrm>
          </p:grpSpPr>
          <p:grpSp>
            <p:nvGrpSpPr>
              <p:cNvPr id="356" name="Group 355"/>
              <p:cNvGrpSpPr/>
              <p:nvPr userDrawn="1"/>
            </p:nvGrpSpPr>
            <p:grpSpPr>
              <a:xfrm>
                <a:off x="8811098" y="3900785"/>
                <a:ext cx="1280331" cy="1674257"/>
                <a:chOff x="12495351" y="2507232"/>
                <a:chExt cx="3304245" cy="4320880"/>
              </a:xfrm>
            </p:grpSpPr>
            <p:grpSp>
              <p:nvGrpSpPr>
                <p:cNvPr id="434" name="Group 433"/>
                <p:cNvGrpSpPr/>
                <p:nvPr userDrawn="1"/>
              </p:nvGrpSpPr>
              <p:grpSpPr>
                <a:xfrm>
                  <a:off x="14088187" y="3029197"/>
                  <a:ext cx="1711409" cy="1704415"/>
                  <a:chOff x="11903306" y="4448633"/>
                  <a:chExt cx="1711409" cy="1704415"/>
                </a:xfrm>
              </p:grpSpPr>
              <p:pic>
                <p:nvPicPr>
                  <p:cNvPr id="448" name="Picture 4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9" name="Picture 44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35" name="Group 434"/>
                <p:cNvGrpSpPr/>
                <p:nvPr userDrawn="1"/>
              </p:nvGrpSpPr>
              <p:grpSpPr>
                <a:xfrm>
                  <a:off x="12495351" y="2507232"/>
                  <a:ext cx="3023078" cy="4320880"/>
                  <a:chOff x="12495351" y="2507232"/>
                  <a:chExt cx="3023078" cy="4320880"/>
                </a:xfrm>
              </p:grpSpPr>
              <p:pic>
                <p:nvPicPr>
                  <p:cNvPr id="436" name="Picture 43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37" name="Picture 43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38" name="Group 437"/>
                  <p:cNvGrpSpPr/>
                  <p:nvPr userDrawn="1"/>
                </p:nvGrpSpPr>
                <p:grpSpPr>
                  <a:xfrm>
                    <a:off x="13320758" y="3957189"/>
                    <a:ext cx="1341966" cy="2870923"/>
                    <a:chOff x="9645791" y="4720608"/>
                    <a:chExt cx="1341966" cy="2870923"/>
                  </a:xfrm>
                </p:grpSpPr>
                <p:sp>
                  <p:nvSpPr>
                    <p:cNvPr id="445" name="Flowchart: Punched Tape 44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6" name="Flowchart: Punched Tape 44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7" name="Flowchart: Punched Tape 44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39" name="Picture 43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0" name="Group 439"/>
                  <p:cNvGrpSpPr/>
                  <p:nvPr userDrawn="1"/>
                </p:nvGrpSpPr>
                <p:grpSpPr>
                  <a:xfrm>
                    <a:off x="13807020" y="3267286"/>
                    <a:ext cx="1711409" cy="1704415"/>
                    <a:chOff x="11903306" y="4448633"/>
                    <a:chExt cx="1711409" cy="1704415"/>
                  </a:xfrm>
                </p:grpSpPr>
                <p:pic>
                  <p:nvPicPr>
                    <p:cNvPr id="443" name="Picture 44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4" name="Picture 44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1" name="Picture 4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2" name="Picture 4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3" name="Group 382"/>
              <p:cNvGrpSpPr/>
              <p:nvPr userDrawn="1"/>
            </p:nvGrpSpPr>
            <p:grpSpPr>
              <a:xfrm>
                <a:off x="7950676" y="3376160"/>
                <a:ext cx="1280331" cy="1674258"/>
                <a:chOff x="12495351" y="2507232"/>
                <a:chExt cx="3304245" cy="4320880"/>
              </a:xfrm>
            </p:grpSpPr>
            <p:grpSp>
              <p:nvGrpSpPr>
                <p:cNvPr id="418" name="Group 417"/>
                <p:cNvGrpSpPr/>
                <p:nvPr userDrawn="1"/>
              </p:nvGrpSpPr>
              <p:grpSpPr>
                <a:xfrm>
                  <a:off x="14088187" y="3029197"/>
                  <a:ext cx="1711409" cy="1704415"/>
                  <a:chOff x="11903306" y="4448633"/>
                  <a:chExt cx="1711409" cy="1704415"/>
                </a:xfrm>
              </p:grpSpPr>
              <p:pic>
                <p:nvPicPr>
                  <p:cNvPr id="432" name="Picture 43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3" name="Picture 43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19" name="Group 418"/>
                <p:cNvGrpSpPr/>
                <p:nvPr userDrawn="1"/>
              </p:nvGrpSpPr>
              <p:grpSpPr>
                <a:xfrm>
                  <a:off x="12495351" y="2507232"/>
                  <a:ext cx="3023078" cy="4320880"/>
                  <a:chOff x="12495351" y="2507232"/>
                  <a:chExt cx="3023078" cy="4320880"/>
                </a:xfrm>
              </p:grpSpPr>
              <p:pic>
                <p:nvPicPr>
                  <p:cNvPr id="420" name="Picture 41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1" name="Picture 42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2" name="Group 421"/>
                  <p:cNvGrpSpPr/>
                  <p:nvPr userDrawn="1"/>
                </p:nvGrpSpPr>
                <p:grpSpPr>
                  <a:xfrm>
                    <a:off x="13320758" y="3957189"/>
                    <a:ext cx="1448991" cy="2870923"/>
                    <a:chOff x="9645791" y="4720608"/>
                    <a:chExt cx="1448991" cy="2870923"/>
                  </a:xfrm>
                </p:grpSpPr>
                <p:sp>
                  <p:nvSpPr>
                    <p:cNvPr id="429" name="Flowchart: Punched Tape 428"/>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Flowchart: Punched Tape 42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1" name="Flowchart: Punched Tape 43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3" name="Picture 42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24" name="Group 423"/>
                  <p:cNvGrpSpPr/>
                  <p:nvPr userDrawn="1"/>
                </p:nvGrpSpPr>
                <p:grpSpPr>
                  <a:xfrm>
                    <a:off x="13807020" y="3267286"/>
                    <a:ext cx="1711409" cy="1704415"/>
                    <a:chOff x="11903306" y="4448633"/>
                    <a:chExt cx="1711409" cy="1704415"/>
                  </a:xfrm>
                </p:grpSpPr>
                <p:pic>
                  <p:nvPicPr>
                    <p:cNvPr id="427" name="Picture 42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8" name="Picture 42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25" name="Picture 42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26" name="Picture 4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4" name="Group 383"/>
              <p:cNvGrpSpPr/>
              <p:nvPr userDrawn="1"/>
            </p:nvGrpSpPr>
            <p:grpSpPr>
              <a:xfrm>
                <a:off x="8157557" y="3868398"/>
                <a:ext cx="1280331" cy="1659510"/>
                <a:chOff x="12495351" y="2507232"/>
                <a:chExt cx="3304245" cy="4282819"/>
              </a:xfrm>
            </p:grpSpPr>
            <p:grpSp>
              <p:nvGrpSpPr>
                <p:cNvPr id="402" name="Group 401"/>
                <p:cNvGrpSpPr/>
                <p:nvPr userDrawn="1"/>
              </p:nvGrpSpPr>
              <p:grpSpPr>
                <a:xfrm>
                  <a:off x="14088187" y="3029197"/>
                  <a:ext cx="1711409" cy="1704415"/>
                  <a:chOff x="11903306" y="4448633"/>
                  <a:chExt cx="1711409" cy="1704415"/>
                </a:xfrm>
              </p:grpSpPr>
              <p:pic>
                <p:nvPicPr>
                  <p:cNvPr id="416" name="Picture 41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7" name="Picture 41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3" name="Group 402"/>
                <p:cNvGrpSpPr/>
                <p:nvPr userDrawn="1"/>
              </p:nvGrpSpPr>
              <p:grpSpPr>
                <a:xfrm>
                  <a:off x="12495351" y="2507232"/>
                  <a:ext cx="3023078" cy="4282819"/>
                  <a:chOff x="12495351" y="2507232"/>
                  <a:chExt cx="3023078" cy="4282819"/>
                </a:xfrm>
              </p:grpSpPr>
              <p:pic>
                <p:nvPicPr>
                  <p:cNvPr id="404" name="Picture 40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05" name="Picture 40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06" name="Group 405"/>
                  <p:cNvGrpSpPr/>
                  <p:nvPr userDrawn="1"/>
                </p:nvGrpSpPr>
                <p:grpSpPr>
                  <a:xfrm>
                    <a:off x="13320758" y="3957189"/>
                    <a:ext cx="1629738" cy="2832862"/>
                    <a:chOff x="9645791" y="4720608"/>
                    <a:chExt cx="1629738" cy="2832862"/>
                  </a:xfrm>
                </p:grpSpPr>
                <p:sp>
                  <p:nvSpPr>
                    <p:cNvPr id="413" name="Flowchart: Punched Tape 412"/>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4" name="Flowchart: Punched Tape 413"/>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Flowchart: Punched Tape 41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07" name="Picture 40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08" name="Group 407"/>
                  <p:cNvGrpSpPr/>
                  <p:nvPr userDrawn="1"/>
                </p:nvGrpSpPr>
                <p:grpSpPr>
                  <a:xfrm>
                    <a:off x="13807020" y="3267286"/>
                    <a:ext cx="1711409" cy="1704415"/>
                    <a:chOff x="11903306" y="4448633"/>
                    <a:chExt cx="1711409" cy="1704415"/>
                  </a:xfrm>
                </p:grpSpPr>
                <p:pic>
                  <p:nvPicPr>
                    <p:cNvPr id="411" name="Picture 41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2" name="Picture 41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09" name="Picture 40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0" name="Picture 409"/>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5" name="Group 384"/>
              <p:cNvGrpSpPr/>
              <p:nvPr userDrawn="1"/>
            </p:nvGrpSpPr>
            <p:grpSpPr>
              <a:xfrm>
                <a:off x="7674376" y="3860910"/>
                <a:ext cx="1280331" cy="1674257"/>
                <a:chOff x="12495351" y="2507232"/>
                <a:chExt cx="3304245" cy="4320880"/>
              </a:xfrm>
            </p:grpSpPr>
            <p:grpSp>
              <p:nvGrpSpPr>
                <p:cNvPr id="386" name="Group 385"/>
                <p:cNvGrpSpPr/>
                <p:nvPr userDrawn="1"/>
              </p:nvGrpSpPr>
              <p:grpSpPr>
                <a:xfrm>
                  <a:off x="14088187" y="3029197"/>
                  <a:ext cx="1711409" cy="1704415"/>
                  <a:chOff x="11903306" y="4448633"/>
                  <a:chExt cx="1711409" cy="1704415"/>
                </a:xfrm>
              </p:grpSpPr>
              <p:pic>
                <p:nvPicPr>
                  <p:cNvPr id="400" name="Picture 3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1" name="Picture 4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87" name="Group 386"/>
                <p:cNvGrpSpPr/>
                <p:nvPr userDrawn="1"/>
              </p:nvGrpSpPr>
              <p:grpSpPr>
                <a:xfrm>
                  <a:off x="12495351" y="2507232"/>
                  <a:ext cx="3023078" cy="4320880"/>
                  <a:chOff x="12495351" y="2507232"/>
                  <a:chExt cx="3023078" cy="4320880"/>
                </a:xfrm>
              </p:grpSpPr>
              <p:pic>
                <p:nvPicPr>
                  <p:cNvPr id="388" name="Picture 3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89" name="Picture 3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0" name="Group 389"/>
                  <p:cNvGrpSpPr/>
                  <p:nvPr userDrawn="1"/>
                </p:nvGrpSpPr>
                <p:grpSpPr>
                  <a:xfrm>
                    <a:off x="13320758" y="3957189"/>
                    <a:ext cx="1341966" cy="2870923"/>
                    <a:chOff x="9645791" y="4720608"/>
                    <a:chExt cx="1341966" cy="2870923"/>
                  </a:xfrm>
                </p:grpSpPr>
                <p:sp>
                  <p:nvSpPr>
                    <p:cNvPr id="397" name="Flowchart: Punched Tape 3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8" name="Flowchart: Punched Tape 3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9" name="Flowchart: Punched Tape 3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1" name="Picture 3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2" name="Group 391"/>
                  <p:cNvGrpSpPr/>
                  <p:nvPr userDrawn="1"/>
                </p:nvGrpSpPr>
                <p:grpSpPr>
                  <a:xfrm>
                    <a:off x="13807020" y="3267286"/>
                    <a:ext cx="1711409" cy="1704415"/>
                    <a:chOff x="11903306" y="4448633"/>
                    <a:chExt cx="1711409" cy="1704415"/>
                  </a:xfrm>
                </p:grpSpPr>
                <p:pic>
                  <p:nvPicPr>
                    <p:cNvPr id="395" name="Picture 3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396" name="Picture 3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3" name="Picture 3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4" name="Picture 3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49" name="Group 348"/>
            <p:cNvGrpSpPr/>
            <p:nvPr/>
          </p:nvGrpSpPr>
          <p:grpSpPr>
            <a:xfrm>
              <a:off x="1623910" y="4552595"/>
              <a:ext cx="3384896" cy="397008"/>
              <a:chOff x="-1053315" y="5551391"/>
              <a:chExt cx="11140181" cy="1306609"/>
            </a:xfrm>
          </p:grpSpPr>
          <p:sp>
            <p:nvSpPr>
              <p:cNvPr id="354" name="Rectangle 353"/>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55" name="Straight Connector 354"/>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50" name="Round Same Side Corner Rectangle 349"/>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51" name="Picture 350"/>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52" name="Picture 351"/>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53" name="Picture 352"/>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861" name="Freeform 860"/>
          <p:cNvSpPr/>
          <p:nvPr/>
        </p:nvSpPr>
        <p:spPr>
          <a:xfrm rot="18116858">
            <a:off x="4393610" y="20721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pic>
        <p:nvPicPr>
          <p:cNvPr id="862" name="Picture 86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pic>
        <p:nvPicPr>
          <p:cNvPr id="863" name="Picture 32"/>
          <p:cNvPicPr>
            <a:picLocks noChangeAspect="1" noChangeArrowheads="1"/>
          </p:cNvPicPr>
          <p:nvPr/>
        </p:nvPicPr>
        <p:blipFill>
          <a:blip r:embed="rId11"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864" name="TextBox 863"/>
          <p:cNvSpPr txBox="1"/>
          <p:nvPr/>
        </p:nvSpPr>
        <p:spPr>
          <a:xfrm>
            <a:off x="96214" y="2258655"/>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walking towards your office…</a:t>
            </a:r>
          </a:p>
        </p:txBody>
      </p:sp>
      <p:sp>
        <p:nvSpPr>
          <p:cNvPr id="865" name="TextBox 864"/>
          <p:cNvSpPr txBox="1"/>
          <p:nvPr/>
        </p:nvSpPr>
        <p:spPr>
          <a:xfrm>
            <a:off x="96214" y="3945187"/>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when you hear the evacuation alarm…</a:t>
            </a:r>
          </a:p>
        </p:txBody>
      </p:sp>
      <p:sp>
        <p:nvSpPr>
          <p:cNvPr id="871" name="TextBox 870"/>
          <p:cNvSpPr txBox="1"/>
          <p:nvPr/>
        </p:nvSpPr>
        <p:spPr>
          <a:xfrm>
            <a:off x="96214" y="5291200"/>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There are no signs of an emergency…</a:t>
            </a:r>
          </a:p>
        </p:txBody>
      </p:sp>
      <p:sp>
        <p:nvSpPr>
          <p:cNvPr id="872" name="Rectangle 871">
            <a:hlinkClick r:id="rId12" action="ppaction://hlinksldjump"/>
          </p:cNvPr>
          <p:cNvSpPr/>
          <p:nvPr/>
        </p:nvSpPr>
        <p:spPr>
          <a:xfrm>
            <a:off x="4403732" y="2505436"/>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75" name="Picture 874"/>
          <p:cNvPicPr>
            <a:picLocks noChangeAspect="1"/>
          </p:cNvPicPr>
          <p:nvPr/>
        </p:nvPicPr>
        <p:blipFill rotWithShape="1">
          <a:blip r:embed="rId13"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pic>
        <p:nvPicPr>
          <p:cNvPr id="876" name="Picture 875"/>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877" name="Picture 876"/>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sp>
        <p:nvSpPr>
          <p:cNvPr id="878" name="Rectangle 877">
            <a:hlinkClick r:id="rId16" action="ppaction://hlinksldjump"/>
          </p:cNvPr>
          <p:cNvSpPr/>
          <p:nvPr/>
        </p:nvSpPr>
        <p:spPr>
          <a:xfrm>
            <a:off x="4403732" y="3337069"/>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9" name="Rounded Rectangle 878"/>
          <p:cNvSpPr/>
          <p:nvPr/>
        </p:nvSpPr>
        <p:spPr>
          <a:xfrm>
            <a:off x="3990223" y="2324428"/>
            <a:ext cx="3601700" cy="2139001"/>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0" name="Rectangle 879"/>
          <p:cNvSpPr/>
          <p:nvPr/>
        </p:nvSpPr>
        <p:spPr>
          <a:xfrm>
            <a:off x="5730378" y="22692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1" name="Rectangle 880"/>
          <p:cNvSpPr/>
          <p:nvPr/>
        </p:nvSpPr>
        <p:spPr>
          <a:xfrm>
            <a:off x="4076586" y="22692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pic>
        <p:nvPicPr>
          <p:cNvPr id="316" name="evacuation alar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7"/>
          <a:stretch>
            <a:fillRect/>
          </a:stretch>
        </p:blipFill>
        <p:spPr>
          <a:xfrm>
            <a:off x="12126852" y="3996646"/>
            <a:ext cx="609600" cy="609600"/>
          </a:xfrm>
          <a:prstGeom prst="rect">
            <a:avLst/>
          </a:prstGeom>
        </p:spPr>
      </p:pic>
      <p:sp>
        <p:nvSpPr>
          <p:cNvPr id="360" name="Rounded Rectangle 359">
            <a:hlinkClick r:id="rId18"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61" name="Picture 360"/>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62" name="Rounded Rectangle 361">
            <a:hlinkClick r:id="rId18"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4" name="Group 313"/>
          <p:cNvGrpSpPr/>
          <p:nvPr/>
        </p:nvGrpSpPr>
        <p:grpSpPr>
          <a:xfrm>
            <a:off x="6226047" y="3631243"/>
            <a:ext cx="1424945" cy="2422384"/>
            <a:chOff x="79309" y="4173188"/>
            <a:chExt cx="1424945" cy="2422384"/>
          </a:xfrm>
        </p:grpSpPr>
        <p:grpSp>
          <p:nvGrpSpPr>
            <p:cNvPr id="315" name="Group 314"/>
            <p:cNvGrpSpPr/>
            <p:nvPr/>
          </p:nvGrpSpPr>
          <p:grpSpPr>
            <a:xfrm flipH="1">
              <a:off x="79309" y="4173188"/>
              <a:ext cx="1397670" cy="2422384"/>
              <a:chOff x="2851388" y="3549445"/>
              <a:chExt cx="1570757" cy="2722371"/>
            </a:xfrm>
            <a:solidFill>
              <a:srgbClr val="272E3B"/>
            </a:solidFill>
          </p:grpSpPr>
          <p:sp>
            <p:nvSpPr>
              <p:cNvPr id="335"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341" name="Group 340"/>
              <p:cNvGrpSpPr/>
              <p:nvPr/>
            </p:nvGrpSpPr>
            <p:grpSpPr>
              <a:xfrm>
                <a:off x="3429719" y="4881657"/>
                <a:ext cx="437622" cy="1390159"/>
                <a:chOff x="3455120" y="4864723"/>
                <a:chExt cx="437622" cy="1390159"/>
              </a:xfrm>
              <a:grpFill/>
            </p:grpSpPr>
            <p:sp>
              <p:nvSpPr>
                <p:cNvPr id="381"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82"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363" name="Group 362"/>
              <p:cNvGrpSpPr/>
              <p:nvPr/>
            </p:nvGrpSpPr>
            <p:grpSpPr>
              <a:xfrm>
                <a:off x="3633448" y="4086384"/>
                <a:ext cx="788697" cy="853146"/>
                <a:chOff x="3536273" y="4169538"/>
                <a:chExt cx="788697" cy="853146"/>
              </a:xfrm>
              <a:grpFill/>
            </p:grpSpPr>
            <p:sp>
              <p:nvSpPr>
                <p:cNvPr id="379"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380"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364" name="Group 363"/>
              <p:cNvGrpSpPr/>
              <p:nvPr/>
            </p:nvGrpSpPr>
            <p:grpSpPr>
              <a:xfrm>
                <a:off x="2851388" y="4897936"/>
                <a:ext cx="471248" cy="1373880"/>
                <a:chOff x="2868322" y="4870262"/>
                <a:chExt cx="471248" cy="1373880"/>
              </a:xfrm>
              <a:grpFill/>
            </p:grpSpPr>
            <p:sp>
              <p:nvSpPr>
                <p:cNvPr id="377"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78"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365"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366" name="Group 365"/>
              <p:cNvGrpSpPr/>
              <p:nvPr/>
            </p:nvGrpSpPr>
            <p:grpSpPr>
              <a:xfrm rot="4685103">
                <a:off x="2913681" y="4142718"/>
                <a:ext cx="753970" cy="874009"/>
                <a:chOff x="3536273" y="4178005"/>
                <a:chExt cx="753970" cy="874009"/>
              </a:xfrm>
              <a:grpFill/>
            </p:grpSpPr>
            <p:sp>
              <p:nvSpPr>
                <p:cNvPr id="375"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376"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367"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317" name="Freeform 316"/>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318" name="Freeform 317"/>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319" name="Freeform 318"/>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321"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332" name="Freeform 331"/>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Freeform 333"/>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grpSp>
        <p:nvGrpSpPr>
          <p:cNvPr id="893" name="Group 892"/>
          <p:cNvGrpSpPr/>
          <p:nvPr/>
        </p:nvGrpSpPr>
        <p:grpSpPr>
          <a:xfrm rot="10800000">
            <a:off x="8074075" y="1130660"/>
            <a:ext cx="1681215" cy="1770691"/>
            <a:chOff x="1065062" y="3021595"/>
            <a:chExt cx="608302" cy="640675"/>
          </a:xfrm>
        </p:grpSpPr>
        <p:sp>
          <p:nvSpPr>
            <p:cNvPr id="894" name="Arc 893"/>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95" name="Arc 894"/>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96" name="Arc 895"/>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97" name="Arc 896"/>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898" name="Group 897"/>
          <p:cNvGrpSpPr/>
          <p:nvPr/>
        </p:nvGrpSpPr>
        <p:grpSpPr>
          <a:xfrm>
            <a:off x="0" y="1267326"/>
            <a:ext cx="9144000" cy="5590674"/>
            <a:chOff x="0" y="1267326"/>
            <a:chExt cx="9144000" cy="5590674"/>
          </a:xfrm>
        </p:grpSpPr>
        <p:sp>
          <p:nvSpPr>
            <p:cNvPr id="899" name="Freeform 898"/>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900" name="Group 899"/>
            <p:cNvGrpSpPr/>
            <p:nvPr/>
          </p:nvGrpSpPr>
          <p:grpSpPr>
            <a:xfrm>
              <a:off x="2385965" y="1852065"/>
              <a:ext cx="4372070" cy="2942895"/>
              <a:chOff x="2823398" y="1377517"/>
              <a:chExt cx="4372070" cy="2942895"/>
            </a:xfrm>
          </p:grpSpPr>
          <p:grpSp>
            <p:nvGrpSpPr>
              <p:cNvPr id="901" name="Group 900"/>
              <p:cNvGrpSpPr/>
              <p:nvPr/>
            </p:nvGrpSpPr>
            <p:grpSpPr>
              <a:xfrm>
                <a:off x="2823398" y="1377517"/>
                <a:ext cx="4372070" cy="2942895"/>
                <a:chOff x="2823398" y="1377517"/>
                <a:chExt cx="4372070" cy="2942895"/>
              </a:xfrm>
            </p:grpSpPr>
            <p:sp>
              <p:nvSpPr>
                <p:cNvPr id="907" name="Rounded Rectangle 906"/>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8" name="Rounded Rectangle 907"/>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2" name="Group 901"/>
              <p:cNvGrpSpPr/>
              <p:nvPr/>
            </p:nvGrpSpPr>
            <p:grpSpPr>
              <a:xfrm>
                <a:off x="3191653" y="1645635"/>
                <a:ext cx="3649307" cy="2354413"/>
                <a:chOff x="3191653" y="1645635"/>
                <a:chExt cx="3649307" cy="2354413"/>
              </a:xfrm>
            </p:grpSpPr>
            <p:sp>
              <p:nvSpPr>
                <p:cNvPr id="903" name="Rectangle 902">
                  <a:hlinkClick r:id="rId20" action="ppaction://hlinksldjump"/>
                </p:cNvPr>
                <p:cNvSpPr/>
                <p:nvPr/>
              </p:nvSpPr>
              <p:spPr>
                <a:xfrm>
                  <a:off x="4431704" y="1645635"/>
                  <a:ext cx="2409255" cy="669851"/>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dirty="0">
                      <a:solidFill>
                        <a:schemeClr val="bg2"/>
                      </a:solidFill>
                    </a:rPr>
                    <a:t>Nothing, </a:t>
                  </a:r>
                  <a:r>
                    <a:rPr lang="en-GB" dirty="0">
                      <a:solidFill>
                        <a:schemeClr val="bg2"/>
                      </a:solidFill>
                    </a:rPr>
                    <a:t>there is </a:t>
                  </a:r>
                  <a:r>
                    <a:rPr lang="fr-CH" dirty="0">
                      <a:solidFill>
                        <a:schemeClr val="bg2"/>
                      </a:solidFill>
                    </a:rPr>
                    <a:t>no real emergency</a:t>
                  </a:r>
                  <a:endParaRPr lang="en-GB" dirty="0">
                    <a:solidFill>
                      <a:schemeClr val="bg2"/>
                    </a:solidFill>
                  </a:endParaRPr>
                </a:p>
              </p:txBody>
            </p:sp>
            <p:sp>
              <p:nvSpPr>
                <p:cNvPr id="904" name="Rectangle 903">
                  <a:hlinkClick r:id="rId12" action="ppaction://hlinksldjump"/>
                </p:cNvPr>
                <p:cNvSpPr/>
                <p:nvPr/>
              </p:nvSpPr>
              <p:spPr>
                <a:xfrm>
                  <a:off x="4431703" y="2485171"/>
                  <a:ext cx="2409256" cy="669851"/>
                </a:xfrm>
                <a:prstGeom prst="rect">
                  <a:avLst/>
                </a:prstGeom>
                <a:solidFill>
                  <a:srgbClr val="3594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activate the alarm</a:t>
                  </a:r>
                </a:p>
              </p:txBody>
            </p:sp>
            <p:sp>
              <p:nvSpPr>
                <p:cNvPr id="905" name="Rectangle 904">
                  <a:hlinkClick r:id="rId16" action="ppaction://hlinksldjump"/>
                </p:cNvPr>
                <p:cNvSpPr/>
                <p:nvPr/>
              </p:nvSpPr>
              <p:spPr>
                <a:xfrm>
                  <a:off x="4431704" y="3324706"/>
                  <a:ext cx="2409256" cy="669851"/>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evacuate the area</a:t>
                  </a:r>
                </a:p>
              </p:txBody>
            </p:sp>
            <p:sp>
              <p:nvSpPr>
                <p:cNvPr id="906" name="Rectangle 905"/>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do you do?</a:t>
                  </a:r>
                </a:p>
              </p:txBody>
            </p:sp>
          </p:grpSp>
        </p:grpSp>
      </p:grpSp>
      <p:pic>
        <p:nvPicPr>
          <p:cNvPr id="300" name="Grafik 299">
            <a:extLst>
              <a:ext uri="{FF2B5EF4-FFF2-40B4-BE49-F238E27FC236}">
                <a16:creationId xmlns:a16="http://schemas.microsoft.com/office/drawing/2014/main" id="{5947B1F0-B6DA-4F3B-99FA-FBB588483FE9}"/>
              </a:ext>
            </a:extLst>
          </p:cNvPr>
          <p:cNvPicPr>
            <a:picLocks noChangeAspect="1"/>
          </p:cNvPicPr>
          <p:nvPr/>
        </p:nvPicPr>
        <p:blipFill>
          <a:blip r:embed="rId21"/>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593865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1250"/>
                                  </p:stCondLst>
                                  <p:childTnLst>
                                    <p:set>
                                      <p:cBhvr>
                                        <p:cTn id="6" dur="1" fill="hold">
                                          <p:stCondLst>
                                            <p:cond delay="0"/>
                                          </p:stCondLst>
                                        </p:cTn>
                                        <p:tgtEl>
                                          <p:spTgt spid="893"/>
                                        </p:tgtEl>
                                        <p:attrNameLst>
                                          <p:attrName>style.visibility</p:attrName>
                                        </p:attrNameLst>
                                      </p:cBhvr>
                                      <p:to>
                                        <p:strVal val="visible"/>
                                      </p:to>
                                    </p:set>
                                    <p:animEffect transition="in" filter="wipe(right)">
                                      <p:cBhvr>
                                        <p:cTn id="7" dur="1000"/>
                                        <p:tgtEl>
                                          <p:spTgt spid="89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39394">
                <p:cTn id="8" fill="hold" display="0">
                  <p:stCondLst>
                    <p:cond delay="indefinite"/>
                  </p:stCondLst>
                  <p:endCondLst>
                    <p:cond evt="onStopAudio" delay="0">
                      <p:tgtEl>
                        <p:sldTgt/>
                      </p:tgtEl>
                    </p:cond>
                  </p:endCondLst>
                </p:cTn>
                <p:tgtEl>
                  <p:spTgt spid="316"/>
                </p:tgtEl>
              </p:cMediaNode>
            </p:audio>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365" name="Rounded Rectangle 364">
            <a:hlinkClick r:id="rId4"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66" name="Picture 36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80" name="Rounded Rectangle 379">
            <a:hlinkClick r:id="rId4" action="ppaction://hlinksldjump"/>
          </p:cNvPr>
          <p:cNvSpPr/>
          <p:nvPr/>
        </p:nvSpPr>
        <p:spPr>
          <a:xfrm>
            <a:off x="765127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83" name="Group 2382"/>
          <p:cNvGrpSpPr/>
          <p:nvPr/>
        </p:nvGrpSpPr>
        <p:grpSpPr>
          <a:xfrm>
            <a:off x="4113763" y="2761980"/>
            <a:ext cx="3386282" cy="1660423"/>
            <a:chOff x="1623910" y="3289180"/>
            <a:chExt cx="3386282" cy="1660423"/>
          </a:xfrm>
        </p:grpSpPr>
        <p:sp>
          <p:nvSpPr>
            <p:cNvPr id="2384" name="Rectangle 2383"/>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85" name="Group 2384"/>
            <p:cNvGrpSpPr/>
            <p:nvPr/>
          </p:nvGrpSpPr>
          <p:grpSpPr>
            <a:xfrm>
              <a:off x="4407743" y="3984247"/>
              <a:ext cx="289470" cy="80351"/>
              <a:chOff x="5881973" y="5382886"/>
              <a:chExt cx="1704943" cy="473258"/>
            </a:xfrm>
          </p:grpSpPr>
          <p:sp>
            <p:nvSpPr>
              <p:cNvPr id="261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2386" name="Group 2385"/>
            <p:cNvGrpSpPr/>
            <p:nvPr/>
          </p:nvGrpSpPr>
          <p:grpSpPr>
            <a:xfrm>
              <a:off x="2606661" y="3718765"/>
              <a:ext cx="782329" cy="860568"/>
              <a:chOff x="2181061" y="2807136"/>
              <a:chExt cx="2574758" cy="2832254"/>
            </a:xfrm>
          </p:grpSpPr>
          <p:grpSp>
            <p:nvGrpSpPr>
              <p:cNvPr id="2603" name="Group 2602"/>
              <p:cNvGrpSpPr/>
              <p:nvPr userDrawn="1"/>
            </p:nvGrpSpPr>
            <p:grpSpPr>
              <a:xfrm>
                <a:off x="2181061" y="2807136"/>
                <a:ext cx="2574758" cy="2832254"/>
                <a:chOff x="2181061" y="2807136"/>
                <a:chExt cx="2574758" cy="2832254"/>
              </a:xfrm>
            </p:grpSpPr>
            <p:sp>
              <p:nvSpPr>
                <p:cNvPr id="2605" name="Rectangle 2604"/>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06" name="Group 2605"/>
                <p:cNvGrpSpPr/>
                <p:nvPr userDrawn="1"/>
              </p:nvGrpSpPr>
              <p:grpSpPr>
                <a:xfrm>
                  <a:off x="2359717" y="3075338"/>
                  <a:ext cx="2235102" cy="462213"/>
                  <a:chOff x="2359717" y="3075338"/>
                  <a:chExt cx="2235102" cy="462213"/>
                </a:xfrm>
              </p:grpSpPr>
              <p:sp>
                <p:nvSpPr>
                  <p:cNvPr id="2615" name="Rectangle 2614"/>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6" name="Rectangle 2615"/>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7" name="Rectangle 2616"/>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07" name="Group 2606"/>
                <p:cNvGrpSpPr/>
                <p:nvPr userDrawn="1"/>
              </p:nvGrpSpPr>
              <p:grpSpPr>
                <a:xfrm>
                  <a:off x="2359717" y="3743299"/>
                  <a:ext cx="2235102" cy="462213"/>
                  <a:chOff x="2359717" y="3688884"/>
                  <a:chExt cx="2235102" cy="462213"/>
                </a:xfrm>
              </p:grpSpPr>
              <p:sp>
                <p:nvSpPr>
                  <p:cNvPr id="2612" name="Rectangle 2611"/>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3" name="Rectangle 2612"/>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4" name="Rectangle 2613"/>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08" name="Group 2607"/>
                <p:cNvGrpSpPr/>
                <p:nvPr userDrawn="1"/>
              </p:nvGrpSpPr>
              <p:grpSpPr>
                <a:xfrm>
                  <a:off x="2359717" y="4411259"/>
                  <a:ext cx="2235102" cy="462213"/>
                  <a:chOff x="2359717" y="4411259"/>
                  <a:chExt cx="2235102" cy="462213"/>
                </a:xfrm>
              </p:grpSpPr>
              <p:sp>
                <p:nvSpPr>
                  <p:cNvPr id="2609" name="Rectangle 2608"/>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0" name="Rectangle 2609"/>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11" name="Rectangle 2610"/>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604" name="Rectangle 2603"/>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2387" name="Straight Connector 2386"/>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88" name="Group 2387"/>
            <p:cNvGrpSpPr/>
            <p:nvPr/>
          </p:nvGrpSpPr>
          <p:grpSpPr>
            <a:xfrm>
              <a:off x="3942806" y="3848662"/>
              <a:ext cx="158088" cy="206728"/>
              <a:chOff x="12495351" y="2507232"/>
              <a:chExt cx="3304245" cy="4320880"/>
            </a:xfrm>
          </p:grpSpPr>
          <p:grpSp>
            <p:nvGrpSpPr>
              <p:cNvPr id="2587" name="Group 2586"/>
              <p:cNvGrpSpPr/>
              <p:nvPr userDrawn="1"/>
            </p:nvGrpSpPr>
            <p:grpSpPr>
              <a:xfrm>
                <a:off x="14088187" y="3029197"/>
                <a:ext cx="1711409" cy="1704415"/>
                <a:chOff x="11903306" y="4448633"/>
                <a:chExt cx="1711409" cy="1704415"/>
              </a:xfrm>
            </p:grpSpPr>
            <p:pic>
              <p:nvPicPr>
                <p:cNvPr id="2601" name="Picture 260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602" name="Picture 2601"/>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588" name="Group 2587"/>
              <p:cNvGrpSpPr/>
              <p:nvPr userDrawn="1"/>
            </p:nvGrpSpPr>
            <p:grpSpPr>
              <a:xfrm>
                <a:off x="12495351" y="2507232"/>
                <a:ext cx="3023078" cy="4320880"/>
                <a:chOff x="12495351" y="2507232"/>
                <a:chExt cx="3023078" cy="4320880"/>
              </a:xfrm>
            </p:grpSpPr>
            <p:pic>
              <p:nvPicPr>
                <p:cNvPr id="2589" name="Picture 258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590" name="Picture 2589"/>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591" name="Group 2590"/>
                <p:cNvGrpSpPr/>
                <p:nvPr userDrawn="1"/>
              </p:nvGrpSpPr>
              <p:grpSpPr>
                <a:xfrm>
                  <a:off x="13320758" y="3957189"/>
                  <a:ext cx="1341966" cy="2870923"/>
                  <a:chOff x="9645791" y="4720608"/>
                  <a:chExt cx="1341966" cy="2870923"/>
                </a:xfrm>
              </p:grpSpPr>
              <p:sp>
                <p:nvSpPr>
                  <p:cNvPr id="2598" name="Flowchart: Punched Tape 259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9" name="Flowchart: Punched Tape 259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00" name="Flowchart: Punched Tape 259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592" name="Picture 2591"/>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593" name="Group 2592"/>
                <p:cNvGrpSpPr/>
                <p:nvPr userDrawn="1"/>
              </p:nvGrpSpPr>
              <p:grpSpPr>
                <a:xfrm>
                  <a:off x="13807020" y="3267286"/>
                  <a:ext cx="1711409" cy="1704415"/>
                  <a:chOff x="11903306" y="4448633"/>
                  <a:chExt cx="1711409" cy="1704415"/>
                </a:xfrm>
              </p:grpSpPr>
              <p:pic>
                <p:nvPicPr>
                  <p:cNvPr id="2596" name="Picture 259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97" name="Picture 2596"/>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594" name="Picture 2593"/>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595" name="Picture 259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389" name="Group 2388"/>
            <p:cNvGrpSpPr/>
            <p:nvPr/>
          </p:nvGrpSpPr>
          <p:grpSpPr>
            <a:xfrm>
              <a:off x="3822184" y="3717323"/>
              <a:ext cx="252055" cy="329606"/>
              <a:chOff x="12495351" y="2507232"/>
              <a:chExt cx="3304245" cy="4320880"/>
            </a:xfrm>
          </p:grpSpPr>
          <p:grpSp>
            <p:nvGrpSpPr>
              <p:cNvPr id="2571" name="Group 2570"/>
              <p:cNvGrpSpPr/>
              <p:nvPr userDrawn="1"/>
            </p:nvGrpSpPr>
            <p:grpSpPr>
              <a:xfrm>
                <a:off x="14088187" y="3029197"/>
                <a:ext cx="1711409" cy="1704415"/>
                <a:chOff x="11903306" y="4448633"/>
                <a:chExt cx="1711409" cy="1704415"/>
              </a:xfrm>
            </p:grpSpPr>
            <p:pic>
              <p:nvPicPr>
                <p:cNvPr id="2585" name="Picture 258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86" name="Picture 258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572" name="Group 2571"/>
              <p:cNvGrpSpPr/>
              <p:nvPr userDrawn="1"/>
            </p:nvGrpSpPr>
            <p:grpSpPr>
              <a:xfrm>
                <a:off x="12495351" y="2507232"/>
                <a:ext cx="3023078" cy="4320880"/>
                <a:chOff x="12495351" y="2507232"/>
                <a:chExt cx="3023078" cy="4320880"/>
              </a:xfrm>
            </p:grpSpPr>
            <p:pic>
              <p:nvPicPr>
                <p:cNvPr id="2573" name="Picture 257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574" name="Picture 2573"/>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575" name="Group 2574"/>
                <p:cNvGrpSpPr/>
                <p:nvPr userDrawn="1"/>
              </p:nvGrpSpPr>
              <p:grpSpPr>
                <a:xfrm>
                  <a:off x="13320758" y="3957189"/>
                  <a:ext cx="1341966" cy="2870923"/>
                  <a:chOff x="9645791" y="4720608"/>
                  <a:chExt cx="1341966" cy="2870923"/>
                </a:xfrm>
              </p:grpSpPr>
              <p:sp>
                <p:nvSpPr>
                  <p:cNvPr id="2582" name="Flowchart: Punched Tape 258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3" name="Flowchart: Punched Tape 258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4" name="Flowchart: Punched Tape 258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576" name="Picture 2575"/>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577" name="Group 2576"/>
                <p:cNvGrpSpPr/>
                <p:nvPr userDrawn="1"/>
              </p:nvGrpSpPr>
              <p:grpSpPr>
                <a:xfrm>
                  <a:off x="13807020" y="3267286"/>
                  <a:ext cx="1711409" cy="1704415"/>
                  <a:chOff x="11903306" y="4448633"/>
                  <a:chExt cx="1711409" cy="1704415"/>
                </a:xfrm>
              </p:grpSpPr>
              <p:pic>
                <p:nvPicPr>
                  <p:cNvPr id="2580" name="Picture 257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81" name="Picture 258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578" name="Picture 257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579" name="Picture 2578"/>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390" name="Group 2389"/>
            <p:cNvGrpSpPr/>
            <p:nvPr/>
          </p:nvGrpSpPr>
          <p:grpSpPr>
            <a:xfrm>
              <a:off x="3351273" y="3514295"/>
              <a:ext cx="503474" cy="1040272"/>
              <a:chOff x="4631682" y="529386"/>
              <a:chExt cx="1657006" cy="5028495"/>
            </a:xfrm>
          </p:grpSpPr>
          <p:grpSp>
            <p:nvGrpSpPr>
              <p:cNvPr id="2553" name="Group 2552"/>
              <p:cNvGrpSpPr/>
              <p:nvPr userDrawn="1"/>
            </p:nvGrpSpPr>
            <p:grpSpPr>
              <a:xfrm>
                <a:off x="4631682" y="529387"/>
                <a:ext cx="1624263" cy="5022003"/>
                <a:chOff x="4631682" y="529387"/>
                <a:chExt cx="1624263" cy="5022003"/>
              </a:xfrm>
            </p:grpSpPr>
            <p:sp>
              <p:nvSpPr>
                <p:cNvPr id="2555" name="Rectangle 2554"/>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56" name="Group 2555"/>
                <p:cNvGrpSpPr/>
                <p:nvPr userDrawn="1"/>
              </p:nvGrpSpPr>
              <p:grpSpPr>
                <a:xfrm>
                  <a:off x="4791914" y="878031"/>
                  <a:ext cx="1308572" cy="589822"/>
                  <a:chOff x="4791914" y="878031"/>
                  <a:chExt cx="1308572" cy="589822"/>
                </a:xfrm>
              </p:grpSpPr>
              <p:sp>
                <p:nvSpPr>
                  <p:cNvPr id="2569" name="Rectangle 256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70" name="Rectangle 256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57" name="Group 2556"/>
                <p:cNvGrpSpPr/>
                <p:nvPr userDrawn="1"/>
              </p:nvGrpSpPr>
              <p:grpSpPr>
                <a:xfrm>
                  <a:off x="4791914" y="1671098"/>
                  <a:ext cx="1308572" cy="589822"/>
                  <a:chOff x="4791914" y="878031"/>
                  <a:chExt cx="1308572" cy="589822"/>
                </a:xfrm>
              </p:grpSpPr>
              <p:sp>
                <p:nvSpPr>
                  <p:cNvPr id="2567" name="Rectangle 256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8" name="Rectangle 256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58" name="Group 2557"/>
                <p:cNvGrpSpPr/>
                <p:nvPr userDrawn="1"/>
              </p:nvGrpSpPr>
              <p:grpSpPr>
                <a:xfrm>
                  <a:off x="4791914" y="2464165"/>
                  <a:ext cx="1308572" cy="589822"/>
                  <a:chOff x="4791914" y="878031"/>
                  <a:chExt cx="1308572" cy="589822"/>
                </a:xfrm>
              </p:grpSpPr>
              <p:sp>
                <p:nvSpPr>
                  <p:cNvPr id="2565" name="Rectangle 256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6" name="Rectangle 256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59" name="Group 2558"/>
                <p:cNvGrpSpPr/>
                <p:nvPr userDrawn="1"/>
              </p:nvGrpSpPr>
              <p:grpSpPr>
                <a:xfrm>
                  <a:off x="4791914" y="3257232"/>
                  <a:ext cx="1308572" cy="589822"/>
                  <a:chOff x="4791914" y="878031"/>
                  <a:chExt cx="1308572" cy="589822"/>
                </a:xfrm>
              </p:grpSpPr>
              <p:sp>
                <p:nvSpPr>
                  <p:cNvPr id="2563" name="Rectangle 256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4" name="Rectangle 256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60" name="Group 2559"/>
                <p:cNvGrpSpPr/>
                <p:nvPr userDrawn="1"/>
              </p:nvGrpSpPr>
              <p:grpSpPr>
                <a:xfrm>
                  <a:off x="4791914" y="4050298"/>
                  <a:ext cx="1308572" cy="589822"/>
                  <a:chOff x="4791914" y="878031"/>
                  <a:chExt cx="1308572" cy="589822"/>
                </a:xfrm>
              </p:grpSpPr>
              <p:sp>
                <p:nvSpPr>
                  <p:cNvPr id="2561" name="Rectangle 256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2" name="Rectangle 256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554" name="Rectangle 2553"/>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91" name="Group 2390"/>
            <p:cNvGrpSpPr/>
            <p:nvPr/>
          </p:nvGrpSpPr>
          <p:grpSpPr>
            <a:xfrm>
              <a:off x="1936752" y="3860032"/>
              <a:ext cx="782329" cy="698434"/>
              <a:chOff x="-1432282" y="3284801"/>
              <a:chExt cx="2574758" cy="2298647"/>
            </a:xfrm>
          </p:grpSpPr>
          <p:grpSp>
            <p:nvGrpSpPr>
              <p:cNvPr id="2524" name="Group 2523"/>
              <p:cNvGrpSpPr/>
              <p:nvPr userDrawn="1"/>
            </p:nvGrpSpPr>
            <p:grpSpPr>
              <a:xfrm>
                <a:off x="-1432282" y="3284801"/>
                <a:ext cx="2574758" cy="2298647"/>
                <a:chOff x="213917" y="3284801"/>
                <a:chExt cx="2574758" cy="2298647"/>
              </a:xfrm>
            </p:grpSpPr>
            <p:sp>
              <p:nvSpPr>
                <p:cNvPr id="2538" name="Rectangle 2537"/>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39" name="Group 2538"/>
                <p:cNvGrpSpPr/>
                <p:nvPr userDrawn="1"/>
              </p:nvGrpSpPr>
              <p:grpSpPr>
                <a:xfrm>
                  <a:off x="317639" y="3528989"/>
                  <a:ext cx="1053962" cy="1629277"/>
                  <a:chOff x="497507" y="3489157"/>
                  <a:chExt cx="1053962" cy="1629277"/>
                </a:xfrm>
              </p:grpSpPr>
              <p:grpSp>
                <p:nvGrpSpPr>
                  <p:cNvPr id="2541" name="Group 2540"/>
                  <p:cNvGrpSpPr/>
                  <p:nvPr userDrawn="1"/>
                </p:nvGrpSpPr>
                <p:grpSpPr>
                  <a:xfrm>
                    <a:off x="497507" y="3489157"/>
                    <a:ext cx="673271" cy="462213"/>
                    <a:chOff x="497507" y="3489157"/>
                    <a:chExt cx="673271" cy="462213"/>
                  </a:xfrm>
                </p:grpSpPr>
                <p:sp>
                  <p:nvSpPr>
                    <p:cNvPr id="2551" name="Rectangle 255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2" name="Rectangle 255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42" name="Rectangle 2541"/>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43" name="Group 2542"/>
                  <p:cNvGrpSpPr/>
                  <p:nvPr userDrawn="1"/>
                </p:nvGrpSpPr>
                <p:grpSpPr>
                  <a:xfrm>
                    <a:off x="497507" y="4090736"/>
                    <a:ext cx="673271" cy="462213"/>
                    <a:chOff x="497507" y="3489157"/>
                    <a:chExt cx="673271" cy="462213"/>
                  </a:xfrm>
                </p:grpSpPr>
                <p:sp>
                  <p:nvSpPr>
                    <p:cNvPr id="2549" name="Rectangle 254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0" name="Rectangle 254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44" name="Rectangle 2543"/>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45" name="Group 2544"/>
                  <p:cNvGrpSpPr/>
                  <p:nvPr userDrawn="1"/>
                </p:nvGrpSpPr>
                <p:grpSpPr>
                  <a:xfrm>
                    <a:off x="497507" y="4656221"/>
                    <a:ext cx="673271" cy="462213"/>
                    <a:chOff x="497507" y="3489157"/>
                    <a:chExt cx="673271" cy="462213"/>
                  </a:xfrm>
                </p:grpSpPr>
                <p:sp>
                  <p:nvSpPr>
                    <p:cNvPr id="2547" name="Rectangle 2546"/>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48" name="Rectangle 2547"/>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46" name="Rectangle 2545"/>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40" name="Rectangle 2539"/>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25" name="Group 2524"/>
              <p:cNvGrpSpPr/>
              <p:nvPr userDrawn="1"/>
            </p:nvGrpSpPr>
            <p:grpSpPr>
              <a:xfrm>
                <a:off x="-59108" y="3528989"/>
                <a:ext cx="1053962" cy="1629277"/>
                <a:chOff x="497507" y="3489157"/>
                <a:chExt cx="1053962" cy="1629277"/>
              </a:xfrm>
            </p:grpSpPr>
            <p:grpSp>
              <p:nvGrpSpPr>
                <p:cNvPr id="2526" name="Group 2525"/>
                <p:cNvGrpSpPr/>
                <p:nvPr userDrawn="1"/>
              </p:nvGrpSpPr>
              <p:grpSpPr>
                <a:xfrm>
                  <a:off x="497507" y="3489157"/>
                  <a:ext cx="673271" cy="462213"/>
                  <a:chOff x="497507" y="3489157"/>
                  <a:chExt cx="673271" cy="462213"/>
                </a:xfrm>
              </p:grpSpPr>
              <p:sp>
                <p:nvSpPr>
                  <p:cNvPr id="2536" name="Rectangle 253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7" name="Rectangle 253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27" name="Rectangle 2526"/>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28" name="Group 2527"/>
                <p:cNvGrpSpPr/>
                <p:nvPr userDrawn="1"/>
              </p:nvGrpSpPr>
              <p:grpSpPr>
                <a:xfrm>
                  <a:off x="497507" y="4090736"/>
                  <a:ext cx="673271" cy="462213"/>
                  <a:chOff x="497507" y="3489157"/>
                  <a:chExt cx="673271" cy="462213"/>
                </a:xfrm>
              </p:grpSpPr>
              <p:sp>
                <p:nvSpPr>
                  <p:cNvPr id="2534" name="Rectangle 253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5" name="Rectangle 253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29" name="Rectangle 2528"/>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30" name="Group 2529"/>
                <p:cNvGrpSpPr/>
                <p:nvPr userDrawn="1"/>
              </p:nvGrpSpPr>
              <p:grpSpPr>
                <a:xfrm>
                  <a:off x="497507" y="4656221"/>
                  <a:ext cx="673271" cy="462213"/>
                  <a:chOff x="497507" y="3489157"/>
                  <a:chExt cx="673271" cy="462213"/>
                </a:xfrm>
              </p:grpSpPr>
              <p:sp>
                <p:nvSpPr>
                  <p:cNvPr id="2532" name="Rectangle 2531"/>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3" name="Rectangle 2532"/>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31" name="Rectangle 2530"/>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2392" name="Group 2391"/>
            <p:cNvGrpSpPr/>
            <p:nvPr/>
          </p:nvGrpSpPr>
          <p:grpSpPr>
            <a:xfrm>
              <a:off x="1662394" y="3947882"/>
              <a:ext cx="516970" cy="604713"/>
              <a:chOff x="-926659" y="3561193"/>
              <a:chExt cx="1701422" cy="1990197"/>
            </a:xfrm>
          </p:grpSpPr>
          <p:grpSp>
            <p:nvGrpSpPr>
              <p:cNvPr id="2490" name="Group 2489"/>
              <p:cNvGrpSpPr/>
              <p:nvPr userDrawn="1"/>
            </p:nvGrpSpPr>
            <p:grpSpPr>
              <a:xfrm>
                <a:off x="-926659" y="3561193"/>
                <a:ext cx="1280331" cy="1990197"/>
                <a:chOff x="12495351" y="2507232"/>
                <a:chExt cx="3304245" cy="5136251"/>
              </a:xfrm>
            </p:grpSpPr>
            <p:grpSp>
              <p:nvGrpSpPr>
                <p:cNvPr id="2508" name="Group 2507"/>
                <p:cNvGrpSpPr/>
                <p:nvPr userDrawn="1"/>
              </p:nvGrpSpPr>
              <p:grpSpPr>
                <a:xfrm>
                  <a:off x="14088187" y="3029197"/>
                  <a:ext cx="1711409" cy="1704415"/>
                  <a:chOff x="11903306" y="4448633"/>
                  <a:chExt cx="1711409" cy="1704415"/>
                </a:xfrm>
              </p:grpSpPr>
              <p:pic>
                <p:nvPicPr>
                  <p:cNvPr id="2522" name="Picture 252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23" name="Picture 252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509" name="Group 2508"/>
                <p:cNvGrpSpPr/>
                <p:nvPr userDrawn="1"/>
              </p:nvGrpSpPr>
              <p:grpSpPr>
                <a:xfrm>
                  <a:off x="12495351" y="2507232"/>
                  <a:ext cx="3023078" cy="5136251"/>
                  <a:chOff x="12495351" y="2507232"/>
                  <a:chExt cx="3023078" cy="5136251"/>
                </a:xfrm>
              </p:grpSpPr>
              <p:pic>
                <p:nvPicPr>
                  <p:cNvPr id="2510" name="Picture 250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511" name="Picture 251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512" name="Group 2511"/>
                  <p:cNvGrpSpPr/>
                  <p:nvPr userDrawn="1"/>
                </p:nvGrpSpPr>
                <p:grpSpPr>
                  <a:xfrm>
                    <a:off x="13320758" y="3957189"/>
                    <a:ext cx="1341966" cy="3686294"/>
                    <a:chOff x="9645791" y="4720608"/>
                    <a:chExt cx="1341966" cy="3686294"/>
                  </a:xfrm>
                </p:grpSpPr>
                <p:sp>
                  <p:nvSpPr>
                    <p:cNvPr id="2519" name="Flowchart: Punched Tape 2518"/>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0" name="Flowchart: Punched Tape 251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1" name="Flowchart: Punched Tape 252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513" name="Picture 251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514" name="Group 2513"/>
                  <p:cNvGrpSpPr/>
                  <p:nvPr userDrawn="1"/>
                </p:nvGrpSpPr>
                <p:grpSpPr>
                  <a:xfrm>
                    <a:off x="13807020" y="3267286"/>
                    <a:ext cx="1711409" cy="1704415"/>
                    <a:chOff x="11903306" y="4448633"/>
                    <a:chExt cx="1711409" cy="1704415"/>
                  </a:xfrm>
                </p:grpSpPr>
                <p:pic>
                  <p:nvPicPr>
                    <p:cNvPr id="2517" name="Picture 251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18" name="Picture 251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515" name="Picture 251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516" name="Picture 251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491" name="Group 2490"/>
              <p:cNvGrpSpPr/>
              <p:nvPr userDrawn="1"/>
            </p:nvGrpSpPr>
            <p:grpSpPr>
              <a:xfrm>
                <a:off x="-505568" y="3869320"/>
                <a:ext cx="1280331" cy="1674257"/>
                <a:chOff x="12495351" y="2507232"/>
                <a:chExt cx="3304245" cy="4320880"/>
              </a:xfrm>
            </p:grpSpPr>
            <p:grpSp>
              <p:nvGrpSpPr>
                <p:cNvPr id="2492" name="Group 2491"/>
                <p:cNvGrpSpPr/>
                <p:nvPr userDrawn="1"/>
              </p:nvGrpSpPr>
              <p:grpSpPr>
                <a:xfrm>
                  <a:off x="14088187" y="3029197"/>
                  <a:ext cx="1711409" cy="1704415"/>
                  <a:chOff x="11903306" y="4448633"/>
                  <a:chExt cx="1711409" cy="1704415"/>
                </a:xfrm>
              </p:grpSpPr>
              <p:pic>
                <p:nvPicPr>
                  <p:cNvPr id="2506" name="Picture 250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07" name="Picture 250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493" name="Group 2492"/>
                <p:cNvGrpSpPr/>
                <p:nvPr userDrawn="1"/>
              </p:nvGrpSpPr>
              <p:grpSpPr>
                <a:xfrm>
                  <a:off x="12495351" y="2507232"/>
                  <a:ext cx="3023078" cy="4320880"/>
                  <a:chOff x="12495351" y="2507232"/>
                  <a:chExt cx="3023078" cy="4320880"/>
                </a:xfrm>
              </p:grpSpPr>
              <p:pic>
                <p:nvPicPr>
                  <p:cNvPr id="2494" name="Picture 249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495" name="Picture 249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496" name="Group 2495"/>
                  <p:cNvGrpSpPr/>
                  <p:nvPr userDrawn="1"/>
                </p:nvGrpSpPr>
                <p:grpSpPr>
                  <a:xfrm>
                    <a:off x="13320758" y="3957189"/>
                    <a:ext cx="1341966" cy="2870923"/>
                    <a:chOff x="9645791" y="4720608"/>
                    <a:chExt cx="1341966" cy="2870923"/>
                  </a:xfrm>
                </p:grpSpPr>
                <p:sp>
                  <p:nvSpPr>
                    <p:cNvPr id="2503" name="Flowchart: Punched Tape 250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4" name="Flowchart: Punched Tape 250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05" name="Flowchart: Punched Tape 250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497" name="Picture 249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498" name="Group 2497"/>
                  <p:cNvGrpSpPr/>
                  <p:nvPr userDrawn="1"/>
                </p:nvGrpSpPr>
                <p:grpSpPr>
                  <a:xfrm>
                    <a:off x="13807020" y="3267286"/>
                    <a:ext cx="1711409" cy="1704415"/>
                    <a:chOff x="11903306" y="4448633"/>
                    <a:chExt cx="1711409" cy="1704415"/>
                  </a:xfrm>
                </p:grpSpPr>
                <p:pic>
                  <p:nvPicPr>
                    <p:cNvPr id="2501" name="Picture 25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02" name="Picture 250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499" name="Picture 249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500" name="Picture 2499"/>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393" name="Oval 239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94" name="Oval 2393">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395" name="Group 2394"/>
            <p:cNvGrpSpPr/>
            <p:nvPr/>
          </p:nvGrpSpPr>
          <p:grpSpPr>
            <a:xfrm>
              <a:off x="4389840" y="4713111"/>
              <a:ext cx="190186" cy="190186"/>
              <a:chOff x="5905502" y="3466071"/>
              <a:chExt cx="1219201" cy="1219200"/>
            </a:xfrm>
          </p:grpSpPr>
          <p:sp>
            <p:nvSpPr>
              <p:cNvPr id="2485" name="Oval 2484"/>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486" name="Rectangle 2485"/>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487" name="Rectangle 2486"/>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488" name="Freeform 2487"/>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489" name="Rectangle 2488"/>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2396" name="Group 2395"/>
            <p:cNvGrpSpPr/>
            <p:nvPr/>
          </p:nvGrpSpPr>
          <p:grpSpPr>
            <a:xfrm>
              <a:off x="3713220" y="4093329"/>
              <a:ext cx="796808" cy="467431"/>
              <a:chOff x="3034580" y="4050299"/>
              <a:chExt cx="2622409" cy="1538381"/>
            </a:xfrm>
          </p:grpSpPr>
          <p:grpSp>
            <p:nvGrpSpPr>
              <p:cNvPr id="2473" name="Group 2472"/>
              <p:cNvGrpSpPr/>
              <p:nvPr userDrawn="1"/>
            </p:nvGrpSpPr>
            <p:grpSpPr>
              <a:xfrm>
                <a:off x="3034580" y="4050299"/>
                <a:ext cx="2622409" cy="1525336"/>
                <a:chOff x="5944075" y="4050299"/>
                <a:chExt cx="2622409" cy="1525336"/>
              </a:xfrm>
            </p:grpSpPr>
            <p:sp>
              <p:nvSpPr>
                <p:cNvPr id="2475" name="Rectangle 2474"/>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76" name="Group 2475"/>
                <p:cNvGrpSpPr/>
                <p:nvPr userDrawn="1"/>
              </p:nvGrpSpPr>
              <p:grpSpPr>
                <a:xfrm>
                  <a:off x="6078575" y="4219252"/>
                  <a:ext cx="2338031" cy="999039"/>
                  <a:chOff x="6078575" y="4219252"/>
                  <a:chExt cx="2338031" cy="999039"/>
                </a:xfrm>
              </p:grpSpPr>
              <p:sp>
                <p:nvSpPr>
                  <p:cNvPr id="2477" name="Rectangle 2476"/>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8" name="Rectangle 2477"/>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9" name="Rectangle 2478"/>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80" name="Rectangle 2479"/>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481" name="Straight Connector 2480"/>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2" name="Straight Connector 2481"/>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3" name="Straight Connector 2482"/>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4" name="Straight Connector 2483"/>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474" name="Rectangle 2473"/>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397" name="Group 2396"/>
            <p:cNvGrpSpPr/>
            <p:nvPr/>
          </p:nvGrpSpPr>
          <p:grpSpPr>
            <a:xfrm>
              <a:off x="4275781" y="3891661"/>
              <a:ext cx="734411" cy="668121"/>
              <a:chOff x="7674376" y="3376160"/>
              <a:chExt cx="2417053" cy="2198882"/>
            </a:xfrm>
          </p:grpSpPr>
          <p:grpSp>
            <p:nvGrpSpPr>
              <p:cNvPr id="2405" name="Group 2404"/>
              <p:cNvGrpSpPr/>
              <p:nvPr userDrawn="1"/>
            </p:nvGrpSpPr>
            <p:grpSpPr>
              <a:xfrm>
                <a:off x="8811098" y="3900785"/>
                <a:ext cx="1280331" cy="1674257"/>
                <a:chOff x="12495351" y="2507232"/>
                <a:chExt cx="3304245" cy="4320880"/>
              </a:xfrm>
            </p:grpSpPr>
            <p:grpSp>
              <p:nvGrpSpPr>
                <p:cNvPr id="2457" name="Group 2456"/>
                <p:cNvGrpSpPr/>
                <p:nvPr userDrawn="1"/>
              </p:nvGrpSpPr>
              <p:grpSpPr>
                <a:xfrm>
                  <a:off x="14088187" y="3029197"/>
                  <a:ext cx="1711409" cy="1704415"/>
                  <a:chOff x="11903306" y="4448633"/>
                  <a:chExt cx="1711409" cy="1704415"/>
                </a:xfrm>
              </p:grpSpPr>
              <p:pic>
                <p:nvPicPr>
                  <p:cNvPr id="2471" name="Picture 247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72" name="Picture 247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458" name="Group 2457"/>
                <p:cNvGrpSpPr/>
                <p:nvPr userDrawn="1"/>
              </p:nvGrpSpPr>
              <p:grpSpPr>
                <a:xfrm>
                  <a:off x="12495351" y="2507232"/>
                  <a:ext cx="3023078" cy="4320880"/>
                  <a:chOff x="12495351" y="2507232"/>
                  <a:chExt cx="3023078" cy="4320880"/>
                </a:xfrm>
              </p:grpSpPr>
              <p:pic>
                <p:nvPicPr>
                  <p:cNvPr id="2459" name="Picture 245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460" name="Picture 245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461" name="Group 2460"/>
                  <p:cNvGrpSpPr/>
                  <p:nvPr userDrawn="1"/>
                </p:nvGrpSpPr>
                <p:grpSpPr>
                  <a:xfrm>
                    <a:off x="13320758" y="3957189"/>
                    <a:ext cx="1341966" cy="2870923"/>
                    <a:chOff x="9645791" y="4720608"/>
                    <a:chExt cx="1341966" cy="2870923"/>
                  </a:xfrm>
                </p:grpSpPr>
                <p:sp>
                  <p:nvSpPr>
                    <p:cNvPr id="2468" name="Flowchart: Punched Tape 246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69" name="Flowchart: Punched Tape 246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70" name="Flowchart: Punched Tape 246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462" name="Picture 24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463" name="Group 2462"/>
                  <p:cNvGrpSpPr/>
                  <p:nvPr userDrawn="1"/>
                </p:nvGrpSpPr>
                <p:grpSpPr>
                  <a:xfrm>
                    <a:off x="13807020" y="3267286"/>
                    <a:ext cx="1711409" cy="1704415"/>
                    <a:chOff x="11903306" y="4448633"/>
                    <a:chExt cx="1711409" cy="1704415"/>
                  </a:xfrm>
                </p:grpSpPr>
                <p:pic>
                  <p:nvPicPr>
                    <p:cNvPr id="2466" name="Picture 246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67" name="Picture 246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464" name="Picture 246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465" name="Picture 246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406" name="Group 2405"/>
              <p:cNvGrpSpPr/>
              <p:nvPr userDrawn="1"/>
            </p:nvGrpSpPr>
            <p:grpSpPr>
              <a:xfrm>
                <a:off x="7950676" y="3376160"/>
                <a:ext cx="1280331" cy="1674258"/>
                <a:chOff x="12495351" y="2507232"/>
                <a:chExt cx="3304245" cy="4320880"/>
              </a:xfrm>
            </p:grpSpPr>
            <p:grpSp>
              <p:nvGrpSpPr>
                <p:cNvPr id="2441" name="Group 2440"/>
                <p:cNvGrpSpPr/>
                <p:nvPr userDrawn="1"/>
              </p:nvGrpSpPr>
              <p:grpSpPr>
                <a:xfrm>
                  <a:off x="14088187" y="3029197"/>
                  <a:ext cx="1711409" cy="1704415"/>
                  <a:chOff x="11903306" y="4448633"/>
                  <a:chExt cx="1711409" cy="1704415"/>
                </a:xfrm>
              </p:grpSpPr>
              <p:pic>
                <p:nvPicPr>
                  <p:cNvPr id="2455" name="Picture 245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56" name="Picture 245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442" name="Group 2441"/>
                <p:cNvGrpSpPr/>
                <p:nvPr userDrawn="1"/>
              </p:nvGrpSpPr>
              <p:grpSpPr>
                <a:xfrm>
                  <a:off x="12495351" y="2507232"/>
                  <a:ext cx="3023078" cy="4320880"/>
                  <a:chOff x="12495351" y="2507232"/>
                  <a:chExt cx="3023078" cy="4320880"/>
                </a:xfrm>
              </p:grpSpPr>
              <p:pic>
                <p:nvPicPr>
                  <p:cNvPr id="2443" name="Picture 244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444" name="Picture 24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445" name="Group 2444"/>
                  <p:cNvGrpSpPr/>
                  <p:nvPr userDrawn="1"/>
                </p:nvGrpSpPr>
                <p:grpSpPr>
                  <a:xfrm>
                    <a:off x="13320758" y="3957189"/>
                    <a:ext cx="1448991" cy="2870923"/>
                    <a:chOff x="9645791" y="4720608"/>
                    <a:chExt cx="1448991" cy="2870923"/>
                  </a:xfrm>
                </p:grpSpPr>
                <p:sp>
                  <p:nvSpPr>
                    <p:cNvPr id="2452" name="Flowchart: Punched Tape 2451"/>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3" name="Flowchart: Punched Tape 245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54" name="Flowchart: Punched Tape 245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446" name="Picture 24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447" name="Group 2446"/>
                  <p:cNvGrpSpPr/>
                  <p:nvPr userDrawn="1"/>
                </p:nvGrpSpPr>
                <p:grpSpPr>
                  <a:xfrm>
                    <a:off x="13807020" y="3267286"/>
                    <a:ext cx="1711409" cy="1704415"/>
                    <a:chOff x="11903306" y="4448633"/>
                    <a:chExt cx="1711409" cy="1704415"/>
                  </a:xfrm>
                </p:grpSpPr>
                <p:pic>
                  <p:nvPicPr>
                    <p:cNvPr id="2450" name="Picture 244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51" name="Picture 24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448" name="Picture 244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449" name="Picture 244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407" name="Group 2406"/>
              <p:cNvGrpSpPr/>
              <p:nvPr userDrawn="1"/>
            </p:nvGrpSpPr>
            <p:grpSpPr>
              <a:xfrm>
                <a:off x="8157557" y="3868398"/>
                <a:ext cx="1280331" cy="1659510"/>
                <a:chOff x="12495351" y="2507232"/>
                <a:chExt cx="3304245" cy="4282819"/>
              </a:xfrm>
            </p:grpSpPr>
            <p:grpSp>
              <p:nvGrpSpPr>
                <p:cNvPr id="2425" name="Group 2424"/>
                <p:cNvGrpSpPr/>
                <p:nvPr userDrawn="1"/>
              </p:nvGrpSpPr>
              <p:grpSpPr>
                <a:xfrm>
                  <a:off x="14088187" y="3029197"/>
                  <a:ext cx="1711409" cy="1704415"/>
                  <a:chOff x="11903306" y="4448633"/>
                  <a:chExt cx="1711409" cy="1704415"/>
                </a:xfrm>
              </p:grpSpPr>
              <p:pic>
                <p:nvPicPr>
                  <p:cNvPr id="2439" name="Picture 243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40" name="Picture 243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426" name="Group 2425"/>
                <p:cNvGrpSpPr/>
                <p:nvPr userDrawn="1"/>
              </p:nvGrpSpPr>
              <p:grpSpPr>
                <a:xfrm>
                  <a:off x="12495351" y="2507232"/>
                  <a:ext cx="3023078" cy="4282819"/>
                  <a:chOff x="12495351" y="2507232"/>
                  <a:chExt cx="3023078" cy="4282819"/>
                </a:xfrm>
              </p:grpSpPr>
              <p:pic>
                <p:nvPicPr>
                  <p:cNvPr id="2427" name="Picture 242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428" name="Picture 24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429" name="Group 2428"/>
                  <p:cNvGrpSpPr/>
                  <p:nvPr userDrawn="1"/>
                </p:nvGrpSpPr>
                <p:grpSpPr>
                  <a:xfrm>
                    <a:off x="13320758" y="3957189"/>
                    <a:ext cx="1629738" cy="2832862"/>
                    <a:chOff x="9645791" y="4720608"/>
                    <a:chExt cx="1629738" cy="2832862"/>
                  </a:xfrm>
                </p:grpSpPr>
                <p:sp>
                  <p:nvSpPr>
                    <p:cNvPr id="2436" name="Flowchart: Punched Tape 2435"/>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7" name="Flowchart: Punched Tape 2436"/>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38" name="Flowchart: Punched Tape 243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430" name="Picture 2429"/>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431" name="Group 2430"/>
                  <p:cNvGrpSpPr/>
                  <p:nvPr userDrawn="1"/>
                </p:nvGrpSpPr>
                <p:grpSpPr>
                  <a:xfrm>
                    <a:off x="13807020" y="3267286"/>
                    <a:ext cx="1711409" cy="1704415"/>
                    <a:chOff x="11903306" y="4448633"/>
                    <a:chExt cx="1711409" cy="1704415"/>
                  </a:xfrm>
                </p:grpSpPr>
                <p:pic>
                  <p:nvPicPr>
                    <p:cNvPr id="2434" name="Picture 243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35" name="Picture 24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432" name="Picture 243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433" name="Picture 243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2408" name="Group 2407"/>
              <p:cNvGrpSpPr/>
              <p:nvPr userDrawn="1"/>
            </p:nvGrpSpPr>
            <p:grpSpPr>
              <a:xfrm>
                <a:off x="7674376" y="3860910"/>
                <a:ext cx="1280331" cy="1674257"/>
                <a:chOff x="12495351" y="2507232"/>
                <a:chExt cx="3304245" cy="4320880"/>
              </a:xfrm>
            </p:grpSpPr>
            <p:grpSp>
              <p:nvGrpSpPr>
                <p:cNvPr id="2409" name="Group 2408"/>
                <p:cNvGrpSpPr/>
                <p:nvPr userDrawn="1"/>
              </p:nvGrpSpPr>
              <p:grpSpPr>
                <a:xfrm>
                  <a:off x="14088187" y="3029197"/>
                  <a:ext cx="1711409" cy="1704415"/>
                  <a:chOff x="11903306" y="4448633"/>
                  <a:chExt cx="1711409" cy="1704415"/>
                </a:xfrm>
              </p:grpSpPr>
              <p:pic>
                <p:nvPicPr>
                  <p:cNvPr id="2423" name="Picture 242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24" name="Picture 242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410" name="Group 2409"/>
                <p:cNvGrpSpPr/>
                <p:nvPr userDrawn="1"/>
              </p:nvGrpSpPr>
              <p:grpSpPr>
                <a:xfrm>
                  <a:off x="12495351" y="2507232"/>
                  <a:ext cx="3023078" cy="4320880"/>
                  <a:chOff x="12495351" y="2507232"/>
                  <a:chExt cx="3023078" cy="4320880"/>
                </a:xfrm>
              </p:grpSpPr>
              <p:pic>
                <p:nvPicPr>
                  <p:cNvPr id="2411" name="Picture 241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412" name="Picture 241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413" name="Group 2412"/>
                  <p:cNvGrpSpPr/>
                  <p:nvPr userDrawn="1"/>
                </p:nvGrpSpPr>
                <p:grpSpPr>
                  <a:xfrm>
                    <a:off x="13320758" y="3957189"/>
                    <a:ext cx="1341966" cy="2870923"/>
                    <a:chOff x="9645791" y="4720608"/>
                    <a:chExt cx="1341966" cy="2870923"/>
                  </a:xfrm>
                </p:grpSpPr>
                <p:sp>
                  <p:nvSpPr>
                    <p:cNvPr id="2420" name="Flowchart: Punched Tape 241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1" name="Flowchart: Punched Tape 242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2" name="Flowchart: Punched Tape 242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414" name="Picture 241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415" name="Group 2414"/>
                  <p:cNvGrpSpPr/>
                  <p:nvPr userDrawn="1"/>
                </p:nvGrpSpPr>
                <p:grpSpPr>
                  <a:xfrm>
                    <a:off x="13807020" y="3267286"/>
                    <a:ext cx="1711409" cy="1704415"/>
                    <a:chOff x="11903306" y="4448633"/>
                    <a:chExt cx="1711409" cy="1704415"/>
                  </a:xfrm>
                </p:grpSpPr>
                <p:pic>
                  <p:nvPicPr>
                    <p:cNvPr id="2418" name="Picture 241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19" name="Picture 241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416" name="Picture 241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417" name="Picture 241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398" name="Group 2397"/>
            <p:cNvGrpSpPr/>
            <p:nvPr/>
          </p:nvGrpSpPr>
          <p:grpSpPr>
            <a:xfrm>
              <a:off x="1623910" y="4552595"/>
              <a:ext cx="3384896" cy="397008"/>
              <a:chOff x="-1053315" y="5551391"/>
              <a:chExt cx="11140181" cy="1306609"/>
            </a:xfrm>
          </p:grpSpPr>
          <p:sp>
            <p:nvSpPr>
              <p:cNvPr id="2403" name="Rectangle 2402"/>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404" name="Straight Connector 2403"/>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399" name="Round Same Side Corner Rectangle 2398"/>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00" name="Picture 2399"/>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2401" name="Picture 2400"/>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2402" name="Picture 2401"/>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2623" name="Freeform 2622"/>
          <p:cNvSpPr/>
          <p:nvPr/>
        </p:nvSpPr>
        <p:spPr>
          <a:xfrm rot="18116858">
            <a:off x="4393610" y="20721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pic>
        <p:nvPicPr>
          <p:cNvPr id="2624" name="Picture 2623"/>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pic>
        <p:nvPicPr>
          <p:cNvPr id="2625" name="Picture 32"/>
          <p:cNvPicPr>
            <a:picLocks noChangeAspect="1" noChangeArrowheads="1"/>
          </p:cNvPicPr>
          <p:nvPr/>
        </p:nvPicPr>
        <p:blipFill>
          <a:blip r:embed="rId11"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2626" name="TextBox 2625"/>
          <p:cNvSpPr txBox="1"/>
          <p:nvPr/>
        </p:nvSpPr>
        <p:spPr>
          <a:xfrm>
            <a:off x="96214" y="2258655"/>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walking towards your office…</a:t>
            </a:r>
          </a:p>
        </p:txBody>
      </p:sp>
      <p:sp>
        <p:nvSpPr>
          <p:cNvPr id="2627" name="TextBox 2626"/>
          <p:cNvSpPr txBox="1"/>
          <p:nvPr/>
        </p:nvSpPr>
        <p:spPr>
          <a:xfrm>
            <a:off x="96214" y="3945187"/>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when you hear the evacuation alarm…</a:t>
            </a:r>
          </a:p>
        </p:txBody>
      </p:sp>
      <p:sp>
        <p:nvSpPr>
          <p:cNvPr id="2628" name="TextBox 2627"/>
          <p:cNvSpPr txBox="1"/>
          <p:nvPr/>
        </p:nvSpPr>
        <p:spPr>
          <a:xfrm>
            <a:off x="96214" y="5291200"/>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There are no signs of an emergency…</a:t>
            </a:r>
          </a:p>
        </p:txBody>
      </p:sp>
      <p:sp>
        <p:nvSpPr>
          <p:cNvPr id="2629" name="Rectangle 2628">
            <a:hlinkClick r:id="rId12" action="ppaction://hlinksldjump"/>
          </p:cNvPr>
          <p:cNvSpPr/>
          <p:nvPr/>
        </p:nvSpPr>
        <p:spPr>
          <a:xfrm>
            <a:off x="4403732" y="2505436"/>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630" name="Picture 2629"/>
          <p:cNvPicPr>
            <a:picLocks noChangeAspect="1"/>
          </p:cNvPicPr>
          <p:nvPr/>
        </p:nvPicPr>
        <p:blipFill rotWithShape="1">
          <a:blip r:embed="rId13"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pic>
        <p:nvPicPr>
          <p:cNvPr id="2631" name="Picture 2630"/>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2632" name="Picture 2631"/>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sp>
        <p:nvSpPr>
          <p:cNvPr id="2633" name="Rectangle 2632">
            <a:hlinkClick r:id="rId16" action="ppaction://hlinksldjump"/>
          </p:cNvPr>
          <p:cNvSpPr/>
          <p:nvPr/>
        </p:nvSpPr>
        <p:spPr>
          <a:xfrm>
            <a:off x="4403732" y="3337069"/>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4" name="Rounded Rectangle 2633"/>
          <p:cNvSpPr/>
          <p:nvPr/>
        </p:nvSpPr>
        <p:spPr>
          <a:xfrm>
            <a:off x="3990223" y="2324428"/>
            <a:ext cx="3601700" cy="2139001"/>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5" name="Rectangle 2634"/>
          <p:cNvSpPr/>
          <p:nvPr/>
        </p:nvSpPr>
        <p:spPr>
          <a:xfrm>
            <a:off x="5730378" y="22692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6" name="Rectangle 2635"/>
          <p:cNvSpPr/>
          <p:nvPr/>
        </p:nvSpPr>
        <p:spPr>
          <a:xfrm>
            <a:off x="4076586" y="22692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637" name="Group 2636"/>
          <p:cNvGrpSpPr/>
          <p:nvPr/>
        </p:nvGrpSpPr>
        <p:grpSpPr>
          <a:xfrm>
            <a:off x="6226047" y="3631243"/>
            <a:ext cx="1424945" cy="2422384"/>
            <a:chOff x="79309" y="4173188"/>
            <a:chExt cx="1424945" cy="2422384"/>
          </a:xfrm>
        </p:grpSpPr>
        <p:grpSp>
          <p:nvGrpSpPr>
            <p:cNvPr id="2638" name="Group 2637"/>
            <p:cNvGrpSpPr/>
            <p:nvPr/>
          </p:nvGrpSpPr>
          <p:grpSpPr>
            <a:xfrm flipH="1">
              <a:off x="79309" y="4173188"/>
              <a:ext cx="1397670" cy="2422384"/>
              <a:chOff x="2851388" y="3549445"/>
              <a:chExt cx="1570757" cy="2722371"/>
            </a:xfrm>
            <a:solidFill>
              <a:srgbClr val="272E3B"/>
            </a:solidFill>
          </p:grpSpPr>
          <p:sp>
            <p:nvSpPr>
              <p:cNvPr id="2645"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2646" name="Group 2645"/>
              <p:cNvGrpSpPr/>
              <p:nvPr/>
            </p:nvGrpSpPr>
            <p:grpSpPr>
              <a:xfrm>
                <a:off x="3429719" y="4881657"/>
                <a:ext cx="437622" cy="1390159"/>
                <a:chOff x="3455120" y="4864723"/>
                <a:chExt cx="437622" cy="1390159"/>
              </a:xfrm>
              <a:grpFill/>
            </p:grpSpPr>
            <p:sp>
              <p:nvSpPr>
                <p:cNvPr id="2658"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2659"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2647" name="Group 2646"/>
              <p:cNvGrpSpPr/>
              <p:nvPr/>
            </p:nvGrpSpPr>
            <p:grpSpPr>
              <a:xfrm>
                <a:off x="3633448" y="4086384"/>
                <a:ext cx="788697" cy="853146"/>
                <a:chOff x="3536273" y="4169538"/>
                <a:chExt cx="788697" cy="853146"/>
              </a:xfrm>
              <a:grpFill/>
            </p:grpSpPr>
            <p:sp>
              <p:nvSpPr>
                <p:cNvPr id="2656"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2657"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2648" name="Group 2647"/>
              <p:cNvGrpSpPr/>
              <p:nvPr/>
            </p:nvGrpSpPr>
            <p:grpSpPr>
              <a:xfrm>
                <a:off x="2851388" y="4897936"/>
                <a:ext cx="471248" cy="1373880"/>
                <a:chOff x="2868322" y="4870262"/>
                <a:chExt cx="471248" cy="1373880"/>
              </a:xfrm>
              <a:grpFill/>
            </p:grpSpPr>
            <p:sp>
              <p:nvSpPr>
                <p:cNvPr id="2654"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2655"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2649"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2650" name="Group 2649"/>
              <p:cNvGrpSpPr/>
              <p:nvPr/>
            </p:nvGrpSpPr>
            <p:grpSpPr>
              <a:xfrm rot="4685103">
                <a:off x="2913681" y="4142718"/>
                <a:ext cx="753970" cy="874009"/>
                <a:chOff x="3536273" y="4178005"/>
                <a:chExt cx="753970" cy="874009"/>
              </a:xfrm>
              <a:grpFill/>
            </p:grpSpPr>
            <p:sp>
              <p:nvSpPr>
                <p:cNvPr id="2652"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2653"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2651"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2639" name="Freeform 2638"/>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2640" name="Freeform 2639"/>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2641" name="Freeform 2640"/>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2642"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2643" name="Freeform 2642"/>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44" name="Freeform 2643"/>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grpSp>
        <p:nvGrpSpPr>
          <p:cNvPr id="2660" name="Group 2659"/>
          <p:cNvGrpSpPr/>
          <p:nvPr/>
        </p:nvGrpSpPr>
        <p:grpSpPr>
          <a:xfrm rot="10800000">
            <a:off x="8074075" y="1130660"/>
            <a:ext cx="1681215" cy="1770691"/>
            <a:chOff x="1065062" y="3021595"/>
            <a:chExt cx="608302" cy="640675"/>
          </a:xfrm>
        </p:grpSpPr>
        <p:sp>
          <p:nvSpPr>
            <p:cNvPr id="2661" name="Arc 2660"/>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2662" name="Arc 2661"/>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2663" name="Arc 2662"/>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2664" name="Arc 2663"/>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2665" name="Group 2664"/>
          <p:cNvGrpSpPr/>
          <p:nvPr/>
        </p:nvGrpSpPr>
        <p:grpSpPr>
          <a:xfrm>
            <a:off x="0" y="1267326"/>
            <a:ext cx="9144000" cy="5590674"/>
            <a:chOff x="0" y="1267326"/>
            <a:chExt cx="9144000" cy="5590674"/>
          </a:xfrm>
        </p:grpSpPr>
        <p:sp>
          <p:nvSpPr>
            <p:cNvPr id="2666" name="Freeform 266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667" name="Group 2666"/>
            <p:cNvGrpSpPr/>
            <p:nvPr/>
          </p:nvGrpSpPr>
          <p:grpSpPr>
            <a:xfrm>
              <a:off x="2385965" y="1852065"/>
              <a:ext cx="4372070" cy="2942895"/>
              <a:chOff x="2823398" y="1377517"/>
              <a:chExt cx="4372070" cy="2942895"/>
            </a:xfrm>
          </p:grpSpPr>
          <p:grpSp>
            <p:nvGrpSpPr>
              <p:cNvPr id="2668" name="Group 2667"/>
              <p:cNvGrpSpPr/>
              <p:nvPr/>
            </p:nvGrpSpPr>
            <p:grpSpPr>
              <a:xfrm>
                <a:off x="2823398" y="1377517"/>
                <a:ext cx="4372070" cy="2942895"/>
                <a:chOff x="2823398" y="1377517"/>
                <a:chExt cx="4372070" cy="2942895"/>
              </a:xfrm>
            </p:grpSpPr>
            <p:sp>
              <p:nvSpPr>
                <p:cNvPr id="2675" name="Rounded Rectangle 2674"/>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76" name="Rounded Rectangle 2675"/>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69" name="Group 2668"/>
              <p:cNvGrpSpPr/>
              <p:nvPr/>
            </p:nvGrpSpPr>
            <p:grpSpPr>
              <a:xfrm>
                <a:off x="3174473" y="1645635"/>
                <a:ext cx="3669920" cy="2372692"/>
                <a:chOff x="3174473" y="1645635"/>
                <a:chExt cx="3669920" cy="2372692"/>
              </a:xfrm>
            </p:grpSpPr>
            <p:sp>
              <p:nvSpPr>
                <p:cNvPr id="2670" name="Rectangle 2669"/>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2671" name="Rectangle 2670"/>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Even if you don’t see any signs of an emergency, something must have triggered </a:t>
                  </a:r>
                  <a:br>
                    <a:rPr lang="en-GB" dirty="0">
                      <a:solidFill>
                        <a:schemeClr val="tx1"/>
                      </a:solidFill>
                    </a:rPr>
                  </a:br>
                  <a:r>
                    <a:rPr lang="en-GB" dirty="0">
                      <a:solidFill>
                        <a:schemeClr val="tx1"/>
                      </a:solidFill>
                    </a:rPr>
                    <a:t>the alarm</a:t>
                  </a:r>
                </a:p>
              </p:txBody>
            </p:sp>
            <p:grpSp>
              <p:nvGrpSpPr>
                <p:cNvPr id="2672" name="Group 2671"/>
                <p:cNvGrpSpPr/>
                <p:nvPr/>
              </p:nvGrpSpPr>
              <p:grpSpPr>
                <a:xfrm>
                  <a:off x="6302332" y="3553402"/>
                  <a:ext cx="402266" cy="402265"/>
                  <a:chOff x="8991600" y="1562100"/>
                  <a:chExt cx="1219200" cy="1219200"/>
                </a:xfrm>
              </p:grpSpPr>
              <p:sp>
                <p:nvSpPr>
                  <p:cNvPr id="2673" name="Oval 2672"/>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674" name="Right Arrow 2673">
                    <a:hlinkClick r:id="rId17" action="ppaction://hlinksldjump"/>
                  </p:cNvPr>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pic>
        <p:nvPicPr>
          <p:cNvPr id="300" name="Grafik 299">
            <a:extLst>
              <a:ext uri="{FF2B5EF4-FFF2-40B4-BE49-F238E27FC236}">
                <a16:creationId xmlns:a16="http://schemas.microsoft.com/office/drawing/2014/main" id="{DAA84FC8-B70A-4159-BF4C-23CDAEC847DC}"/>
              </a:ext>
            </a:extLst>
          </p:cNvPr>
          <p:cNvPicPr>
            <a:picLocks noChangeAspect="1"/>
          </p:cNvPicPr>
          <p:nvPr/>
        </p:nvPicPr>
        <p:blipFill>
          <a:blip r:embed="rId18"/>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29445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1250"/>
                                  </p:stCondLst>
                                  <p:childTnLst>
                                    <p:set>
                                      <p:cBhvr>
                                        <p:cTn id="6" dur="1" fill="hold">
                                          <p:stCondLst>
                                            <p:cond delay="0"/>
                                          </p:stCondLst>
                                        </p:cTn>
                                        <p:tgtEl>
                                          <p:spTgt spid="2660"/>
                                        </p:tgtEl>
                                        <p:attrNameLst>
                                          <p:attrName>style.visibility</p:attrName>
                                        </p:attrNameLst>
                                      </p:cBhvr>
                                      <p:to>
                                        <p:strVal val="visible"/>
                                      </p:to>
                                    </p:set>
                                    <p:animEffect transition="in" filter="wipe(right)">
                                      <p:cBhvr>
                                        <p:cTn id="7" dur="1000"/>
                                        <p:tgtEl>
                                          <p:spTgt spid="26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388" name="Rounded Rectangle 387">
            <a:hlinkClick r:id="rId4" action="ppaction://hlinksldjump"/>
            <a:hlinkHover r:id="" action="ppaction://noaction" highlightClick="1"/>
          </p:cNvPr>
          <p:cNvSpPr/>
          <p:nvPr/>
        </p:nvSpPr>
        <p:spPr>
          <a:xfrm flipH="1">
            <a:off x="7379453"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9" name="Picture 38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90" name="Rounded Rectangle 389">
            <a:hlinkClick r:id="rId4" action="ppaction://hlinksldjump"/>
          </p:cNvPr>
          <p:cNvSpPr/>
          <p:nvPr/>
        </p:nvSpPr>
        <p:spPr>
          <a:xfrm>
            <a:off x="76576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2" name="Group 311"/>
          <p:cNvGrpSpPr/>
          <p:nvPr/>
        </p:nvGrpSpPr>
        <p:grpSpPr>
          <a:xfrm>
            <a:off x="4113763" y="2761980"/>
            <a:ext cx="3386282" cy="1660423"/>
            <a:chOff x="1623910" y="3289180"/>
            <a:chExt cx="3386282" cy="1660423"/>
          </a:xfrm>
        </p:grpSpPr>
        <p:sp>
          <p:nvSpPr>
            <p:cNvPr id="313" name="Rectangle 3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4" name="Group 313"/>
            <p:cNvGrpSpPr/>
            <p:nvPr/>
          </p:nvGrpSpPr>
          <p:grpSpPr>
            <a:xfrm>
              <a:off x="4407743" y="3984247"/>
              <a:ext cx="289470" cy="80351"/>
              <a:chOff x="5881973" y="5382886"/>
              <a:chExt cx="1704943" cy="473258"/>
            </a:xfrm>
          </p:grpSpPr>
          <p:sp>
            <p:nvSpPr>
              <p:cNvPr id="855"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6"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7"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8"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9"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15" name="Group 314"/>
            <p:cNvGrpSpPr/>
            <p:nvPr/>
          </p:nvGrpSpPr>
          <p:grpSpPr>
            <a:xfrm>
              <a:off x="2606661" y="3718765"/>
              <a:ext cx="782329" cy="860568"/>
              <a:chOff x="2181061" y="2807136"/>
              <a:chExt cx="2574758" cy="2832254"/>
            </a:xfrm>
          </p:grpSpPr>
          <p:grpSp>
            <p:nvGrpSpPr>
              <p:cNvPr id="839" name="Group 838"/>
              <p:cNvGrpSpPr/>
              <p:nvPr userDrawn="1"/>
            </p:nvGrpSpPr>
            <p:grpSpPr>
              <a:xfrm>
                <a:off x="2181061" y="2807136"/>
                <a:ext cx="2574758" cy="2832254"/>
                <a:chOff x="2181061" y="2807136"/>
                <a:chExt cx="2574758" cy="2832254"/>
              </a:xfrm>
            </p:grpSpPr>
            <p:sp>
              <p:nvSpPr>
                <p:cNvPr id="841" name="Rectangle 840"/>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42" name="Group 841"/>
                <p:cNvGrpSpPr/>
                <p:nvPr userDrawn="1"/>
              </p:nvGrpSpPr>
              <p:grpSpPr>
                <a:xfrm>
                  <a:off x="2359717" y="3075338"/>
                  <a:ext cx="2235102" cy="462213"/>
                  <a:chOff x="2359717" y="3075338"/>
                  <a:chExt cx="2235102" cy="462213"/>
                </a:xfrm>
              </p:grpSpPr>
              <p:sp>
                <p:nvSpPr>
                  <p:cNvPr id="852" name="Rectangle 851"/>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3" name="Rectangle 852"/>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4" name="Rectangle 853"/>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43" name="Group 842"/>
                <p:cNvGrpSpPr/>
                <p:nvPr userDrawn="1"/>
              </p:nvGrpSpPr>
              <p:grpSpPr>
                <a:xfrm>
                  <a:off x="2359717" y="3743299"/>
                  <a:ext cx="2235102" cy="462213"/>
                  <a:chOff x="2359717" y="3688884"/>
                  <a:chExt cx="2235102" cy="462213"/>
                </a:xfrm>
              </p:grpSpPr>
              <p:sp>
                <p:nvSpPr>
                  <p:cNvPr id="849" name="Rectangle 848"/>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0" name="Rectangle 849"/>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1" name="Rectangle 850"/>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45" name="Group 844"/>
                <p:cNvGrpSpPr/>
                <p:nvPr userDrawn="1"/>
              </p:nvGrpSpPr>
              <p:grpSpPr>
                <a:xfrm>
                  <a:off x="2359717" y="4411259"/>
                  <a:ext cx="2235102" cy="462213"/>
                  <a:chOff x="2359717" y="4411259"/>
                  <a:chExt cx="2235102" cy="462213"/>
                </a:xfrm>
              </p:grpSpPr>
              <p:sp>
                <p:nvSpPr>
                  <p:cNvPr id="846" name="Rectangle 84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7" name="Rectangle 84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8" name="Rectangle 84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840" name="Rectangle 839"/>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16" name="Straight Connector 3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7" name="Group 316"/>
            <p:cNvGrpSpPr/>
            <p:nvPr/>
          </p:nvGrpSpPr>
          <p:grpSpPr>
            <a:xfrm>
              <a:off x="3942806" y="3848662"/>
              <a:ext cx="158088" cy="206728"/>
              <a:chOff x="12495351" y="2507232"/>
              <a:chExt cx="3304245" cy="4320880"/>
            </a:xfrm>
          </p:grpSpPr>
          <p:grpSp>
            <p:nvGrpSpPr>
              <p:cNvPr id="631" name="Group 630"/>
              <p:cNvGrpSpPr/>
              <p:nvPr userDrawn="1"/>
            </p:nvGrpSpPr>
            <p:grpSpPr>
              <a:xfrm>
                <a:off x="14088187" y="3029197"/>
                <a:ext cx="1711409" cy="1704415"/>
                <a:chOff x="11903306" y="4448633"/>
                <a:chExt cx="1711409" cy="1704415"/>
              </a:xfrm>
            </p:grpSpPr>
            <p:pic>
              <p:nvPicPr>
                <p:cNvPr id="835" name="Picture 83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38" name="Picture 837"/>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32" name="Group 631"/>
              <p:cNvGrpSpPr/>
              <p:nvPr userDrawn="1"/>
            </p:nvGrpSpPr>
            <p:grpSpPr>
              <a:xfrm>
                <a:off x="12495351" y="2507232"/>
                <a:ext cx="3023078" cy="4320880"/>
                <a:chOff x="12495351" y="2507232"/>
                <a:chExt cx="3023078" cy="4320880"/>
              </a:xfrm>
            </p:grpSpPr>
            <p:pic>
              <p:nvPicPr>
                <p:cNvPr id="633" name="Picture 63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34" name="Picture 633"/>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35" name="Group 634"/>
                <p:cNvGrpSpPr/>
                <p:nvPr userDrawn="1"/>
              </p:nvGrpSpPr>
              <p:grpSpPr>
                <a:xfrm>
                  <a:off x="13320758" y="3957189"/>
                  <a:ext cx="1341966" cy="2870923"/>
                  <a:chOff x="9645791" y="4720608"/>
                  <a:chExt cx="1341966" cy="2870923"/>
                </a:xfrm>
              </p:grpSpPr>
              <p:sp>
                <p:nvSpPr>
                  <p:cNvPr id="642" name="Flowchart: Punched Tape 64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3" name="Flowchart: Punched Tape 64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4" name="Flowchart: Punched Tape 64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36" name="Picture 635"/>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37" name="Group 636"/>
                <p:cNvGrpSpPr/>
                <p:nvPr userDrawn="1"/>
              </p:nvGrpSpPr>
              <p:grpSpPr>
                <a:xfrm>
                  <a:off x="13807020" y="3267286"/>
                  <a:ext cx="1711409" cy="1704415"/>
                  <a:chOff x="11903306" y="4448633"/>
                  <a:chExt cx="1711409" cy="1704415"/>
                </a:xfrm>
              </p:grpSpPr>
              <p:pic>
                <p:nvPicPr>
                  <p:cNvPr id="640" name="Picture 63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1" name="Picture 64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38" name="Picture 63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39" name="Picture 638"/>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8" name="Group 317"/>
            <p:cNvGrpSpPr/>
            <p:nvPr/>
          </p:nvGrpSpPr>
          <p:grpSpPr>
            <a:xfrm>
              <a:off x="3822184" y="3717323"/>
              <a:ext cx="252055" cy="329606"/>
              <a:chOff x="12495351" y="2507232"/>
              <a:chExt cx="3304245" cy="4320880"/>
            </a:xfrm>
          </p:grpSpPr>
          <p:grpSp>
            <p:nvGrpSpPr>
              <p:cNvPr id="554" name="Group 553"/>
              <p:cNvGrpSpPr/>
              <p:nvPr userDrawn="1"/>
            </p:nvGrpSpPr>
            <p:grpSpPr>
              <a:xfrm>
                <a:off x="14088187" y="3029197"/>
                <a:ext cx="1711409" cy="1704415"/>
                <a:chOff x="11903306" y="4448633"/>
                <a:chExt cx="1711409" cy="1704415"/>
              </a:xfrm>
            </p:grpSpPr>
            <p:pic>
              <p:nvPicPr>
                <p:cNvPr id="629" name="Picture 62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30" name="Picture 6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5" name="Group 554"/>
              <p:cNvGrpSpPr/>
              <p:nvPr userDrawn="1"/>
            </p:nvGrpSpPr>
            <p:grpSpPr>
              <a:xfrm>
                <a:off x="12495351" y="2507232"/>
                <a:ext cx="3023078" cy="4320880"/>
                <a:chOff x="12495351" y="2507232"/>
                <a:chExt cx="3023078" cy="4320880"/>
              </a:xfrm>
            </p:grpSpPr>
            <p:pic>
              <p:nvPicPr>
                <p:cNvPr id="556" name="Picture 555"/>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7" name="Picture 55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8" name="Group 557"/>
                <p:cNvGrpSpPr/>
                <p:nvPr userDrawn="1"/>
              </p:nvGrpSpPr>
              <p:grpSpPr>
                <a:xfrm>
                  <a:off x="13320758" y="3957189"/>
                  <a:ext cx="1341966" cy="2870923"/>
                  <a:chOff x="9645791" y="4720608"/>
                  <a:chExt cx="1341966" cy="2870923"/>
                </a:xfrm>
              </p:grpSpPr>
              <p:sp>
                <p:nvSpPr>
                  <p:cNvPr id="626" name="Flowchart: Punched Tape 62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Flowchart: Punched Tape 62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8" name="Flowchart: Punched Tape 62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9" name="Picture 558"/>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21" name="Group 620"/>
                <p:cNvGrpSpPr/>
                <p:nvPr userDrawn="1"/>
              </p:nvGrpSpPr>
              <p:grpSpPr>
                <a:xfrm>
                  <a:off x="13807020" y="3267286"/>
                  <a:ext cx="1711409" cy="1704415"/>
                  <a:chOff x="11903306" y="4448633"/>
                  <a:chExt cx="1711409" cy="1704415"/>
                </a:xfrm>
              </p:grpSpPr>
              <p:pic>
                <p:nvPicPr>
                  <p:cNvPr id="624" name="Picture 62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25" name="Picture 6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22" name="Picture 62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3" name="Picture 622"/>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9" name="Group 318"/>
            <p:cNvGrpSpPr/>
            <p:nvPr/>
          </p:nvGrpSpPr>
          <p:grpSpPr>
            <a:xfrm>
              <a:off x="3351273" y="3514295"/>
              <a:ext cx="503474" cy="1040272"/>
              <a:chOff x="4631682" y="529386"/>
              <a:chExt cx="1657006" cy="5028495"/>
            </a:xfrm>
          </p:grpSpPr>
          <p:grpSp>
            <p:nvGrpSpPr>
              <p:cNvPr id="536" name="Group 535"/>
              <p:cNvGrpSpPr/>
              <p:nvPr userDrawn="1"/>
            </p:nvGrpSpPr>
            <p:grpSpPr>
              <a:xfrm>
                <a:off x="4631682" y="529387"/>
                <a:ext cx="1624263" cy="5022003"/>
                <a:chOff x="4631682" y="529387"/>
                <a:chExt cx="1624263" cy="5022003"/>
              </a:xfrm>
            </p:grpSpPr>
            <p:sp>
              <p:nvSpPr>
                <p:cNvPr id="538" name="Rectangle 537"/>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9" name="Group 538"/>
                <p:cNvGrpSpPr/>
                <p:nvPr userDrawn="1"/>
              </p:nvGrpSpPr>
              <p:grpSpPr>
                <a:xfrm>
                  <a:off x="4791914" y="878031"/>
                  <a:ext cx="1308572" cy="589822"/>
                  <a:chOff x="4791914" y="878031"/>
                  <a:chExt cx="1308572" cy="589822"/>
                </a:xfrm>
              </p:grpSpPr>
              <p:sp>
                <p:nvSpPr>
                  <p:cNvPr id="552" name="Rectangle 55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3" name="Rectangle 55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0" name="Group 539"/>
                <p:cNvGrpSpPr/>
                <p:nvPr userDrawn="1"/>
              </p:nvGrpSpPr>
              <p:grpSpPr>
                <a:xfrm>
                  <a:off x="4791914" y="1671098"/>
                  <a:ext cx="1308572" cy="589822"/>
                  <a:chOff x="4791914" y="878031"/>
                  <a:chExt cx="1308572" cy="589822"/>
                </a:xfrm>
              </p:grpSpPr>
              <p:sp>
                <p:nvSpPr>
                  <p:cNvPr id="550" name="Rectangle 5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Rectangle 55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1" name="Group 540"/>
                <p:cNvGrpSpPr/>
                <p:nvPr userDrawn="1"/>
              </p:nvGrpSpPr>
              <p:grpSpPr>
                <a:xfrm>
                  <a:off x="4791914" y="2464165"/>
                  <a:ext cx="1308572" cy="589822"/>
                  <a:chOff x="4791914" y="878031"/>
                  <a:chExt cx="1308572" cy="589822"/>
                </a:xfrm>
              </p:grpSpPr>
              <p:sp>
                <p:nvSpPr>
                  <p:cNvPr id="548" name="Rectangle 5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Rectangle 5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2" name="Group 541"/>
                <p:cNvGrpSpPr/>
                <p:nvPr userDrawn="1"/>
              </p:nvGrpSpPr>
              <p:grpSpPr>
                <a:xfrm>
                  <a:off x="4791914" y="3257232"/>
                  <a:ext cx="1308572" cy="589822"/>
                  <a:chOff x="4791914" y="878031"/>
                  <a:chExt cx="1308572" cy="589822"/>
                </a:xfrm>
              </p:grpSpPr>
              <p:sp>
                <p:nvSpPr>
                  <p:cNvPr id="546" name="Rectangle 5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Rectangle 5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3" name="Group 542"/>
                <p:cNvGrpSpPr/>
                <p:nvPr userDrawn="1"/>
              </p:nvGrpSpPr>
              <p:grpSpPr>
                <a:xfrm>
                  <a:off x="4791914" y="4050298"/>
                  <a:ext cx="1308572" cy="589822"/>
                  <a:chOff x="4791914" y="878031"/>
                  <a:chExt cx="1308572" cy="589822"/>
                </a:xfrm>
              </p:grpSpPr>
              <p:sp>
                <p:nvSpPr>
                  <p:cNvPr id="544" name="Rectangle 5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Rectangle 5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7" name="Rectangle 536"/>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0" name="Group 319"/>
            <p:cNvGrpSpPr/>
            <p:nvPr/>
          </p:nvGrpSpPr>
          <p:grpSpPr>
            <a:xfrm>
              <a:off x="1936752" y="3860032"/>
              <a:ext cx="782329" cy="698434"/>
              <a:chOff x="-1432282" y="3284801"/>
              <a:chExt cx="2574758" cy="2298647"/>
            </a:xfrm>
          </p:grpSpPr>
          <p:grpSp>
            <p:nvGrpSpPr>
              <p:cNvPr id="506" name="Group 505"/>
              <p:cNvGrpSpPr/>
              <p:nvPr userDrawn="1"/>
            </p:nvGrpSpPr>
            <p:grpSpPr>
              <a:xfrm>
                <a:off x="-1432282" y="3284801"/>
                <a:ext cx="2574758" cy="2298647"/>
                <a:chOff x="213917" y="3284801"/>
                <a:chExt cx="2574758" cy="2298647"/>
              </a:xfrm>
            </p:grpSpPr>
            <p:sp>
              <p:nvSpPr>
                <p:cNvPr id="520" name="Rectangle 519"/>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1" name="Group 520"/>
                <p:cNvGrpSpPr/>
                <p:nvPr userDrawn="1"/>
              </p:nvGrpSpPr>
              <p:grpSpPr>
                <a:xfrm>
                  <a:off x="317639" y="3528989"/>
                  <a:ext cx="1053962" cy="1629277"/>
                  <a:chOff x="497507" y="3489157"/>
                  <a:chExt cx="1053962" cy="1629277"/>
                </a:xfrm>
              </p:grpSpPr>
              <p:grpSp>
                <p:nvGrpSpPr>
                  <p:cNvPr id="523" name="Group 522"/>
                  <p:cNvGrpSpPr/>
                  <p:nvPr userDrawn="1"/>
                </p:nvGrpSpPr>
                <p:grpSpPr>
                  <a:xfrm>
                    <a:off x="497507" y="3489157"/>
                    <a:ext cx="673271" cy="462213"/>
                    <a:chOff x="497507" y="3489157"/>
                    <a:chExt cx="673271" cy="462213"/>
                  </a:xfrm>
                </p:grpSpPr>
                <p:sp>
                  <p:nvSpPr>
                    <p:cNvPr id="534" name="Rectangle 533"/>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5" name="Rectangle 534"/>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4" name="Rectangle 523"/>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6" name="Group 525"/>
                  <p:cNvGrpSpPr/>
                  <p:nvPr userDrawn="1"/>
                </p:nvGrpSpPr>
                <p:grpSpPr>
                  <a:xfrm>
                    <a:off x="497507" y="4090736"/>
                    <a:ext cx="673271" cy="462213"/>
                    <a:chOff x="497507" y="3489157"/>
                    <a:chExt cx="673271" cy="462213"/>
                  </a:xfrm>
                </p:grpSpPr>
                <p:sp>
                  <p:nvSpPr>
                    <p:cNvPr id="532" name="Rectangle 53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Rectangle 53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7" name="Rectangle 526"/>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8" name="Group 527"/>
                  <p:cNvGrpSpPr/>
                  <p:nvPr userDrawn="1"/>
                </p:nvGrpSpPr>
                <p:grpSpPr>
                  <a:xfrm>
                    <a:off x="497507" y="4656221"/>
                    <a:ext cx="673271" cy="462213"/>
                    <a:chOff x="497507" y="3489157"/>
                    <a:chExt cx="673271" cy="462213"/>
                  </a:xfrm>
                </p:grpSpPr>
                <p:sp>
                  <p:nvSpPr>
                    <p:cNvPr id="530" name="Rectangle 52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9" name="Rectangle 528"/>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2" name="Rectangle 521"/>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7" name="Group 506"/>
              <p:cNvGrpSpPr/>
              <p:nvPr userDrawn="1"/>
            </p:nvGrpSpPr>
            <p:grpSpPr>
              <a:xfrm>
                <a:off x="-59108" y="3528989"/>
                <a:ext cx="1053962" cy="1629277"/>
                <a:chOff x="497507" y="3489157"/>
                <a:chExt cx="1053962" cy="1629277"/>
              </a:xfrm>
            </p:grpSpPr>
            <p:grpSp>
              <p:nvGrpSpPr>
                <p:cNvPr id="508" name="Group 507"/>
                <p:cNvGrpSpPr/>
                <p:nvPr userDrawn="1"/>
              </p:nvGrpSpPr>
              <p:grpSpPr>
                <a:xfrm>
                  <a:off x="497507" y="3489157"/>
                  <a:ext cx="673271" cy="462213"/>
                  <a:chOff x="497507" y="3489157"/>
                  <a:chExt cx="673271" cy="462213"/>
                </a:xfrm>
              </p:grpSpPr>
              <p:sp>
                <p:nvSpPr>
                  <p:cNvPr id="518" name="Rectangle 51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9" name="Rectangle 51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9" name="Rectangle 50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0" name="Group 509"/>
                <p:cNvGrpSpPr/>
                <p:nvPr userDrawn="1"/>
              </p:nvGrpSpPr>
              <p:grpSpPr>
                <a:xfrm>
                  <a:off x="497507" y="4090736"/>
                  <a:ext cx="673271" cy="462213"/>
                  <a:chOff x="497507" y="3489157"/>
                  <a:chExt cx="673271" cy="462213"/>
                </a:xfrm>
              </p:grpSpPr>
              <p:sp>
                <p:nvSpPr>
                  <p:cNvPr id="516" name="Rectangle 51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7" name="Rectangle 51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1" name="Rectangle 51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2" name="Group 511"/>
                <p:cNvGrpSpPr/>
                <p:nvPr userDrawn="1"/>
              </p:nvGrpSpPr>
              <p:grpSpPr>
                <a:xfrm>
                  <a:off x="497507" y="4656221"/>
                  <a:ext cx="673271" cy="462213"/>
                  <a:chOff x="497507" y="3489157"/>
                  <a:chExt cx="673271" cy="462213"/>
                </a:xfrm>
              </p:grpSpPr>
              <p:sp>
                <p:nvSpPr>
                  <p:cNvPr id="514" name="Rectangle 51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Rectangle 51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3" name="Rectangle 51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22" name="Group 321"/>
            <p:cNvGrpSpPr/>
            <p:nvPr/>
          </p:nvGrpSpPr>
          <p:grpSpPr>
            <a:xfrm>
              <a:off x="1662394" y="3947882"/>
              <a:ext cx="516970" cy="604713"/>
              <a:chOff x="-926659" y="3561193"/>
              <a:chExt cx="1701422" cy="1990197"/>
            </a:xfrm>
          </p:grpSpPr>
          <p:grpSp>
            <p:nvGrpSpPr>
              <p:cNvPr id="472" name="Group 471"/>
              <p:cNvGrpSpPr/>
              <p:nvPr userDrawn="1"/>
            </p:nvGrpSpPr>
            <p:grpSpPr>
              <a:xfrm>
                <a:off x="-926659" y="3561193"/>
                <a:ext cx="1280331" cy="1990197"/>
                <a:chOff x="12495351" y="2507232"/>
                <a:chExt cx="3304245" cy="5136251"/>
              </a:xfrm>
            </p:grpSpPr>
            <p:grpSp>
              <p:nvGrpSpPr>
                <p:cNvPr id="490" name="Group 489"/>
                <p:cNvGrpSpPr/>
                <p:nvPr userDrawn="1"/>
              </p:nvGrpSpPr>
              <p:grpSpPr>
                <a:xfrm>
                  <a:off x="14088187" y="3029197"/>
                  <a:ext cx="1711409" cy="1704415"/>
                  <a:chOff x="11903306" y="4448633"/>
                  <a:chExt cx="1711409" cy="1704415"/>
                </a:xfrm>
              </p:grpSpPr>
              <p:pic>
                <p:nvPicPr>
                  <p:cNvPr id="504" name="Picture 50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5" name="Picture 50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1" name="Group 490"/>
                <p:cNvGrpSpPr/>
                <p:nvPr userDrawn="1"/>
              </p:nvGrpSpPr>
              <p:grpSpPr>
                <a:xfrm>
                  <a:off x="12495351" y="2507232"/>
                  <a:ext cx="3023078" cy="5136251"/>
                  <a:chOff x="12495351" y="2507232"/>
                  <a:chExt cx="3023078" cy="5136251"/>
                </a:xfrm>
              </p:grpSpPr>
              <p:pic>
                <p:nvPicPr>
                  <p:cNvPr id="492" name="Picture 49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3" name="Picture 4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4" name="Group 493"/>
                  <p:cNvGrpSpPr/>
                  <p:nvPr userDrawn="1"/>
                </p:nvGrpSpPr>
                <p:grpSpPr>
                  <a:xfrm>
                    <a:off x="13320758" y="3957189"/>
                    <a:ext cx="1341966" cy="3686294"/>
                    <a:chOff x="9645791" y="4720608"/>
                    <a:chExt cx="1341966" cy="3686294"/>
                  </a:xfrm>
                </p:grpSpPr>
                <p:sp>
                  <p:nvSpPr>
                    <p:cNvPr id="501" name="Flowchart: Punched Tape 500"/>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Flowchart: Punched Tape 50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3" name="Flowchart: Punched Tape 50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5" name="Picture 49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6" name="Group 495"/>
                  <p:cNvGrpSpPr/>
                  <p:nvPr userDrawn="1"/>
                </p:nvGrpSpPr>
                <p:grpSpPr>
                  <a:xfrm>
                    <a:off x="13807020" y="3267286"/>
                    <a:ext cx="1711409" cy="1704415"/>
                    <a:chOff x="11903306" y="4448633"/>
                    <a:chExt cx="1711409" cy="1704415"/>
                  </a:xfrm>
                </p:grpSpPr>
                <p:pic>
                  <p:nvPicPr>
                    <p:cNvPr id="499" name="Picture 49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0" name="Picture 4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7" name="Picture 49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8" name="Picture 49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3" name="Group 472"/>
              <p:cNvGrpSpPr/>
              <p:nvPr userDrawn="1"/>
            </p:nvGrpSpPr>
            <p:grpSpPr>
              <a:xfrm>
                <a:off x="-505568" y="3869320"/>
                <a:ext cx="1280331" cy="1674257"/>
                <a:chOff x="12495351" y="2507232"/>
                <a:chExt cx="3304245" cy="4320880"/>
              </a:xfrm>
            </p:grpSpPr>
            <p:grpSp>
              <p:nvGrpSpPr>
                <p:cNvPr id="474" name="Group 473"/>
                <p:cNvGrpSpPr/>
                <p:nvPr userDrawn="1"/>
              </p:nvGrpSpPr>
              <p:grpSpPr>
                <a:xfrm>
                  <a:off x="14088187" y="3029197"/>
                  <a:ext cx="1711409" cy="1704415"/>
                  <a:chOff x="11903306" y="4448633"/>
                  <a:chExt cx="1711409" cy="1704415"/>
                </a:xfrm>
              </p:grpSpPr>
              <p:pic>
                <p:nvPicPr>
                  <p:cNvPr id="488" name="Picture 48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9" name="Picture 48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5" name="Group 474"/>
                <p:cNvGrpSpPr/>
                <p:nvPr userDrawn="1"/>
              </p:nvGrpSpPr>
              <p:grpSpPr>
                <a:xfrm>
                  <a:off x="12495351" y="2507232"/>
                  <a:ext cx="3023078" cy="4320880"/>
                  <a:chOff x="12495351" y="2507232"/>
                  <a:chExt cx="3023078" cy="4320880"/>
                </a:xfrm>
              </p:grpSpPr>
              <p:pic>
                <p:nvPicPr>
                  <p:cNvPr id="476" name="Picture 47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7" name="Picture 4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8" name="Group 477"/>
                  <p:cNvGrpSpPr/>
                  <p:nvPr userDrawn="1"/>
                </p:nvGrpSpPr>
                <p:grpSpPr>
                  <a:xfrm>
                    <a:off x="13320758" y="3957189"/>
                    <a:ext cx="1341966" cy="2870923"/>
                    <a:chOff x="9645791" y="4720608"/>
                    <a:chExt cx="1341966" cy="2870923"/>
                  </a:xfrm>
                </p:grpSpPr>
                <p:sp>
                  <p:nvSpPr>
                    <p:cNvPr id="485" name="Flowchart: Punched Tape 48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Flowchart: Punched Tape 48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7" name="Flowchart: Punched Tape 48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79" name="Picture 47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80" name="Group 479"/>
                  <p:cNvGrpSpPr/>
                  <p:nvPr userDrawn="1"/>
                </p:nvGrpSpPr>
                <p:grpSpPr>
                  <a:xfrm>
                    <a:off x="13807020" y="3267286"/>
                    <a:ext cx="1711409" cy="1704415"/>
                    <a:chOff x="11903306" y="4448633"/>
                    <a:chExt cx="1711409" cy="1704415"/>
                  </a:xfrm>
                </p:grpSpPr>
                <p:pic>
                  <p:nvPicPr>
                    <p:cNvPr id="483" name="Picture 48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4" name="Picture 4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1" name="Picture 48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2" name="Picture 48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23" name="Oval 3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5" name="Oval 334">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6" name="Group 335"/>
            <p:cNvGrpSpPr/>
            <p:nvPr/>
          </p:nvGrpSpPr>
          <p:grpSpPr>
            <a:xfrm>
              <a:off x="4389840" y="4713111"/>
              <a:ext cx="190186" cy="190186"/>
              <a:chOff x="5905502" y="3466071"/>
              <a:chExt cx="1219201" cy="1219200"/>
            </a:xfrm>
          </p:grpSpPr>
          <p:sp>
            <p:nvSpPr>
              <p:cNvPr id="467" name="Oval 466"/>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8" name="Rectangle 467"/>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9" name="Rectangle 468"/>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0" name="Freeform 469"/>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1" name="Rectangle 470"/>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40" name="Group 339"/>
            <p:cNvGrpSpPr/>
            <p:nvPr/>
          </p:nvGrpSpPr>
          <p:grpSpPr>
            <a:xfrm>
              <a:off x="3713220" y="4093329"/>
              <a:ext cx="796808" cy="467431"/>
              <a:chOff x="3034580" y="4050299"/>
              <a:chExt cx="2622409" cy="1538381"/>
            </a:xfrm>
          </p:grpSpPr>
          <p:grpSp>
            <p:nvGrpSpPr>
              <p:cNvPr id="455" name="Group 454"/>
              <p:cNvGrpSpPr/>
              <p:nvPr userDrawn="1"/>
            </p:nvGrpSpPr>
            <p:grpSpPr>
              <a:xfrm>
                <a:off x="3034580" y="4050299"/>
                <a:ext cx="2622409" cy="1525336"/>
                <a:chOff x="5944075" y="4050299"/>
                <a:chExt cx="2622409" cy="1525336"/>
              </a:xfrm>
            </p:grpSpPr>
            <p:sp>
              <p:nvSpPr>
                <p:cNvPr id="457" name="Rectangle 45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8" name="Group 457"/>
                <p:cNvGrpSpPr/>
                <p:nvPr userDrawn="1"/>
              </p:nvGrpSpPr>
              <p:grpSpPr>
                <a:xfrm>
                  <a:off x="6078575" y="4219252"/>
                  <a:ext cx="2338031" cy="999039"/>
                  <a:chOff x="6078575" y="4219252"/>
                  <a:chExt cx="2338031" cy="999039"/>
                </a:xfrm>
              </p:grpSpPr>
              <p:sp>
                <p:nvSpPr>
                  <p:cNvPr id="459" name="Rectangle 458"/>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Rectangle 459"/>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Rectangle 460"/>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2" name="Rectangle 461"/>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3" name="Straight Connector 462"/>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6" name="Rectangle 455"/>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47" name="Group 346"/>
            <p:cNvGrpSpPr/>
            <p:nvPr/>
          </p:nvGrpSpPr>
          <p:grpSpPr>
            <a:xfrm>
              <a:off x="4275781" y="3891661"/>
              <a:ext cx="734411" cy="668121"/>
              <a:chOff x="7674376" y="3376160"/>
              <a:chExt cx="2417053" cy="2198882"/>
            </a:xfrm>
          </p:grpSpPr>
          <p:grpSp>
            <p:nvGrpSpPr>
              <p:cNvPr id="371" name="Group 370"/>
              <p:cNvGrpSpPr/>
              <p:nvPr userDrawn="1"/>
            </p:nvGrpSpPr>
            <p:grpSpPr>
              <a:xfrm>
                <a:off x="8811098" y="3900785"/>
                <a:ext cx="1280331" cy="1674257"/>
                <a:chOff x="12495351" y="2507232"/>
                <a:chExt cx="3304245" cy="4320880"/>
              </a:xfrm>
            </p:grpSpPr>
            <p:grpSp>
              <p:nvGrpSpPr>
                <p:cNvPr id="439" name="Group 438"/>
                <p:cNvGrpSpPr/>
                <p:nvPr userDrawn="1"/>
              </p:nvGrpSpPr>
              <p:grpSpPr>
                <a:xfrm>
                  <a:off x="14088187" y="3029197"/>
                  <a:ext cx="1711409" cy="1704415"/>
                  <a:chOff x="11903306" y="4448633"/>
                  <a:chExt cx="1711409" cy="1704415"/>
                </a:xfrm>
              </p:grpSpPr>
              <p:pic>
                <p:nvPicPr>
                  <p:cNvPr id="453" name="Picture 4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4" name="Picture 45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40" name="Group 439"/>
                <p:cNvGrpSpPr/>
                <p:nvPr userDrawn="1"/>
              </p:nvGrpSpPr>
              <p:grpSpPr>
                <a:xfrm>
                  <a:off x="12495351" y="2507232"/>
                  <a:ext cx="3023078" cy="4320880"/>
                  <a:chOff x="12495351" y="2507232"/>
                  <a:chExt cx="3023078" cy="4320880"/>
                </a:xfrm>
              </p:grpSpPr>
              <p:pic>
                <p:nvPicPr>
                  <p:cNvPr id="441" name="Picture 4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2" name="Picture 44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3" name="Group 442"/>
                  <p:cNvGrpSpPr/>
                  <p:nvPr userDrawn="1"/>
                </p:nvGrpSpPr>
                <p:grpSpPr>
                  <a:xfrm>
                    <a:off x="13320758" y="3957189"/>
                    <a:ext cx="1341966" cy="2870923"/>
                    <a:chOff x="9645791" y="4720608"/>
                    <a:chExt cx="1341966" cy="2870923"/>
                  </a:xfrm>
                </p:grpSpPr>
                <p:sp>
                  <p:nvSpPr>
                    <p:cNvPr id="450" name="Flowchart: Punched Tape 44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Flowchart: Punched Tape 45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2" name="Flowchart: Punched Tape 45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4" name="Picture 44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5" name="Group 444"/>
                  <p:cNvGrpSpPr/>
                  <p:nvPr userDrawn="1"/>
                </p:nvGrpSpPr>
                <p:grpSpPr>
                  <a:xfrm>
                    <a:off x="13807020" y="3267286"/>
                    <a:ext cx="1711409" cy="1704415"/>
                    <a:chOff x="11903306" y="4448633"/>
                    <a:chExt cx="1711409" cy="1704415"/>
                  </a:xfrm>
                </p:grpSpPr>
                <p:pic>
                  <p:nvPicPr>
                    <p:cNvPr id="448" name="Picture 4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9" name="Picture 44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6" name="Picture 44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7" name="Picture 44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2" name="Group 371"/>
              <p:cNvGrpSpPr/>
              <p:nvPr userDrawn="1"/>
            </p:nvGrpSpPr>
            <p:grpSpPr>
              <a:xfrm>
                <a:off x="7950676" y="3376160"/>
                <a:ext cx="1280331" cy="1674258"/>
                <a:chOff x="12495351" y="2507232"/>
                <a:chExt cx="3304245" cy="4320880"/>
              </a:xfrm>
            </p:grpSpPr>
            <p:grpSp>
              <p:nvGrpSpPr>
                <p:cNvPr id="423" name="Group 422"/>
                <p:cNvGrpSpPr/>
                <p:nvPr userDrawn="1"/>
              </p:nvGrpSpPr>
              <p:grpSpPr>
                <a:xfrm>
                  <a:off x="14088187" y="3029197"/>
                  <a:ext cx="1711409" cy="1704415"/>
                  <a:chOff x="11903306" y="4448633"/>
                  <a:chExt cx="1711409" cy="1704415"/>
                </a:xfrm>
              </p:grpSpPr>
              <p:pic>
                <p:nvPicPr>
                  <p:cNvPr id="437" name="Picture 43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8" name="Picture 43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4" name="Group 423"/>
                <p:cNvGrpSpPr/>
                <p:nvPr userDrawn="1"/>
              </p:nvGrpSpPr>
              <p:grpSpPr>
                <a:xfrm>
                  <a:off x="12495351" y="2507232"/>
                  <a:ext cx="3023078" cy="4320880"/>
                  <a:chOff x="12495351" y="2507232"/>
                  <a:chExt cx="3023078" cy="4320880"/>
                </a:xfrm>
              </p:grpSpPr>
              <p:pic>
                <p:nvPicPr>
                  <p:cNvPr id="425" name="Picture 42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6" name="Picture 42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7" name="Group 426"/>
                  <p:cNvGrpSpPr/>
                  <p:nvPr userDrawn="1"/>
                </p:nvGrpSpPr>
                <p:grpSpPr>
                  <a:xfrm>
                    <a:off x="13320758" y="3957189"/>
                    <a:ext cx="1448991" cy="2870923"/>
                    <a:chOff x="9645791" y="4720608"/>
                    <a:chExt cx="1448991" cy="2870923"/>
                  </a:xfrm>
                </p:grpSpPr>
                <p:sp>
                  <p:nvSpPr>
                    <p:cNvPr id="434" name="Flowchart: Punched Tape 433"/>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lowchart: Punched Tape 43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6" name="Flowchart: Punched Tape 43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8" name="Picture 42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29" name="Group 428"/>
                  <p:cNvGrpSpPr/>
                  <p:nvPr userDrawn="1"/>
                </p:nvGrpSpPr>
                <p:grpSpPr>
                  <a:xfrm>
                    <a:off x="13807020" y="3267286"/>
                    <a:ext cx="1711409" cy="1704415"/>
                    <a:chOff x="11903306" y="4448633"/>
                    <a:chExt cx="1711409" cy="1704415"/>
                  </a:xfrm>
                </p:grpSpPr>
                <p:pic>
                  <p:nvPicPr>
                    <p:cNvPr id="432" name="Picture 43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3" name="Picture 43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30" name="Picture 42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1" name="Picture 43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3" name="Group 372"/>
              <p:cNvGrpSpPr/>
              <p:nvPr userDrawn="1"/>
            </p:nvGrpSpPr>
            <p:grpSpPr>
              <a:xfrm>
                <a:off x="8157557" y="3868398"/>
                <a:ext cx="1280331" cy="1659510"/>
                <a:chOff x="12495351" y="2507232"/>
                <a:chExt cx="3304245" cy="4282819"/>
              </a:xfrm>
            </p:grpSpPr>
            <p:grpSp>
              <p:nvGrpSpPr>
                <p:cNvPr id="407" name="Group 406"/>
                <p:cNvGrpSpPr/>
                <p:nvPr userDrawn="1"/>
              </p:nvGrpSpPr>
              <p:grpSpPr>
                <a:xfrm>
                  <a:off x="14088187" y="3029197"/>
                  <a:ext cx="1711409" cy="1704415"/>
                  <a:chOff x="11903306" y="4448633"/>
                  <a:chExt cx="1711409" cy="1704415"/>
                </a:xfrm>
              </p:grpSpPr>
              <p:pic>
                <p:nvPicPr>
                  <p:cNvPr id="421" name="Picture 42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2" name="Picture 42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8" name="Group 407"/>
                <p:cNvGrpSpPr/>
                <p:nvPr userDrawn="1"/>
              </p:nvGrpSpPr>
              <p:grpSpPr>
                <a:xfrm>
                  <a:off x="12495351" y="2507232"/>
                  <a:ext cx="3023078" cy="4282819"/>
                  <a:chOff x="12495351" y="2507232"/>
                  <a:chExt cx="3023078" cy="4282819"/>
                </a:xfrm>
              </p:grpSpPr>
              <p:pic>
                <p:nvPicPr>
                  <p:cNvPr id="409" name="Picture 40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0" name="Picture 40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1" name="Group 410"/>
                  <p:cNvGrpSpPr/>
                  <p:nvPr userDrawn="1"/>
                </p:nvGrpSpPr>
                <p:grpSpPr>
                  <a:xfrm>
                    <a:off x="13320758" y="3957189"/>
                    <a:ext cx="1629738" cy="2832862"/>
                    <a:chOff x="9645791" y="4720608"/>
                    <a:chExt cx="1629738" cy="2832862"/>
                  </a:xfrm>
                </p:grpSpPr>
                <p:sp>
                  <p:nvSpPr>
                    <p:cNvPr id="418" name="Flowchart: Punched Tape 417"/>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lowchart: Punched Tape 418"/>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Flowchart: Punched Tape 41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2" name="Picture 41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3" name="Group 412"/>
                  <p:cNvGrpSpPr/>
                  <p:nvPr userDrawn="1"/>
                </p:nvGrpSpPr>
                <p:grpSpPr>
                  <a:xfrm>
                    <a:off x="13807020" y="3267286"/>
                    <a:ext cx="1711409" cy="1704415"/>
                    <a:chOff x="11903306" y="4448633"/>
                    <a:chExt cx="1711409" cy="1704415"/>
                  </a:xfrm>
                </p:grpSpPr>
                <p:pic>
                  <p:nvPicPr>
                    <p:cNvPr id="416" name="Picture 41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7" name="Picture 41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4" name="Picture 41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5" name="Picture 41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4" name="Group 373"/>
              <p:cNvGrpSpPr/>
              <p:nvPr userDrawn="1"/>
            </p:nvGrpSpPr>
            <p:grpSpPr>
              <a:xfrm>
                <a:off x="7674376" y="3860910"/>
                <a:ext cx="1280331" cy="1674257"/>
                <a:chOff x="12495351" y="2507232"/>
                <a:chExt cx="3304245" cy="4320880"/>
              </a:xfrm>
            </p:grpSpPr>
            <p:grpSp>
              <p:nvGrpSpPr>
                <p:cNvPr id="391" name="Group 390"/>
                <p:cNvGrpSpPr/>
                <p:nvPr userDrawn="1"/>
              </p:nvGrpSpPr>
              <p:grpSpPr>
                <a:xfrm>
                  <a:off x="14088187" y="3029197"/>
                  <a:ext cx="1711409" cy="1704415"/>
                  <a:chOff x="11903306" y="4448633"/>
                  <a:chExt cx="1711409" cy="1704415"/>
                </a:xfrm>
              </p:grpSpPr>
              <p:pic>
                <p:nvPicPr>
                  <p:cNvPr id="405" name="Picture 40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6" name="Picture 40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2" name="Group 391"/>
                <p:cNvGrpSpPr/>
                <p:nvPr userDrawn="1"/>
              </p:nvGrpSpPr>
              <p:grpSpPr>
                <a:xfrm>
                  <a:off x="12495351" y="2507232"/>
                  <a:ext cx="3023078" cy="4320880"/>
                  <a:chOff x="12495351" y="2507232"/>
                  <a:chExt cx="3023078" cy="4320880"/>
                </a:xfrm>
              </p:grpSpPr>
              <p:pic>
                <p:nvPicPr>
                  <p:cNvPr id="393" name="Picture 3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4" name="Picture 39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5" name="Group 394"/>
                  <p:cNvGrpSpPr/>
                  <p:nvPr userDrawn="1"/>
                </p:nvGrpSpPr>
                <p:grpSpPr>
                  <a:xfrm>
                    <a:off x="13320758" y="3957189"/>
                    <a:ext cx="1341966" cy="2870923"/>
                    <a:chOff x="9645791" y="4720608"/>
                    <a:chExt cx="1341966" cy="2870923"/>
                  </a:xfrm>
                </p:grpSpPr>
                <p:sp>
                  <p:nvSpPr>
                    <p:cNvPr id="402" name="Flowchart: Punched Tape 40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lowchart: Punched Tape 40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4" name="Flowchart: Punched Tape 40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6" name="Picture 39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7" name="Group 396"/>
                  <p:cNvGrpSpPr/>
                  <p:nvPr userDrawn="1"/>
                </p:nvGrpSpPr>
                <p:grpSpPr>
                  <a:xfrm>
                    <a:off x="13807020" y="3267286"/>
                    <a:ext cx="1711409" cy="1704415"/>
                    <a:chOff x="11903306" y="4448633"/>
                    <a:chExt cx="1711409" cy="1704415"/>
                  </a:xfrm>
                </p:grpSpPr>
                <p:pic>
                  <p:nvPicPr>
                    <p:cNvPr id="400" name="Picture 3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1" name="Picture 4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8" name="Picture 39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9" name="Picture 39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48" name="Group 347"/>
            <p:cNvGrpSpPr/>
            <p:nvPr/>
          </p:nvGrpSpPr>
          <p:grpSpPr>
            <a:xfrm>
              <a:off x="1623910" y="4552595"/>
              <a:ext cx="3384896" cy="397008"/>
              <a:chOff x="-1053315" y="5551391"/>
              <a:chExt cx="11140181" cy="1306609"/>
            </a:xfrm>
          </p:grpSpPr>
          <p:sp>
            <p:nvSpPr>
              <p:cNvPr id="353" name="Rectangle 352"/>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59" name="Straight Connector 358"/>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49" name="Round Same Side Corner Rectangle 348"/>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50" name="Picture 349"/>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51" name="Picture 350"/>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52" name="Picture 351"/>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860" name="Freeform 859"/>
          <p:cNvSpPr/>
          <p:nvPr/>
        </p:nvSpPr>
        <p:spPr>
          <a:xfrm rot="18116858">
            <a:off x="4393610" y="20721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pic>
        <p:nvPicPr>
          <p:cNvPr id="861" name="Picture 86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pic>
        <p:nvPicPr>
          <p:cNvPr id="862" name="Picture 32"/>
          <p:cNvPicPr>
            <a:picLocks noChangeAspect="1" noChangeArrowheads="1"/>
          </p:cNvPicPr>
          <p:nvPr/>
        </p:nvPicPr>
        <p:blipFill>
          <a:blip r:embed="rId11"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863" name="TextBox 862"/>
          <p:cNvSpPr txBox="1"/>
          <p:nvPr/>
        </p:nvSpPr>
        <p:spPr>
          <a:xfrm>
            <a:off x="96214" y="2258655"/>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walking towards your office…</a:t>
            </a:r>
          </a:p>
        </p:txBody>
      </p:sp>
      <p:sp>
        <p:nvSpPr>
          <p:cNvPr id="864" name="TextBox 863"/>
          <p:cNvSpPr txBox="1"/>
          <p:nvPr/>
        </p:nvSpPr>
        <p:spPr>
          <a:xfrm>
            <a:off x="96214" y="3945187"/>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when you hear the evacuation alarm…</a:t>
            </a:r>
          </a:p>
        </p:txBody>
      </p:sp>
      <p:sp>
        <p:nvSpPr>
          <p:cNvPr id="865" name="TextBox 864"/>
          <p:cNvSpPr txBox="1"/>
          <p:nvPr/>
        </p:nvSpPr>
        <p:spPr>
          <a:xfrm>
            <a:off x="96214" y="5291200"/>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There are no signs of an emergency…</a:t>
            </a:r>
          </a:p>
        </p:txBody>
      </p:sp>
      <p:sp>
        <p:nvSpPr>
          <p:cNvPr id="866" name="Rectangle 865">
            <a:hlinkClick r:id="rId12" action="ppaction://hlinksldjump"/>
          </p:cNvPr>
          <p:cNvSpPr/>
          <p:nvPr/>
        </p:nvSpPr>
        <p:spPr>
          <a:xfrm>
            <a:off x="4403732" y="2505436"/>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67" name="Picture 866"/>
          <p:cNvPicPr>
            <a:picLocks noChangeAspect="1"/>
          </p:cNvPicPr>
          <p:nvPr/>
        </p:nvPicPr>
        <p:blipFill rotWithShape="1">
          <a:blip r:embed="rId13"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pic>
        <p:nvPicPr>
          <p:cNvPr id="868" name="Picture 867"/>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869" name="Picture 868"/>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sp>
        <p:nvSpPr>
          <p:cNvPr id="870" name="Rectangle 869">
            <a:hlinkClick r:id="rId16" action="ppaction://hlinksldjump"/>
          </p:cNvPr>
          <p:cNvSpPr/>
          <p:nvPr/>
        </p:nvSpPr>
        <p:spPr>
          <a:xfrm>
            <a:off x="4403732" y="3337069"/>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1" name="Rounded Rectangle 870"/>
          <p:cNvSpPr/>
          <p:nvPr/>
        </p:nvSpPr>
        <p:spPr>
          <a:xfrm>
            <a:off x="3990223" y="2324428"/>
            <a:ext cx="3601700" cy="2139001"/>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2" name="Rectangle 871"/>
          <p:cNvSpPr/>
          <p:nvPr/>
        </p:nvSpPr>
        <p:spPr>
          <a:xfrm>
            <a:off x="5730378" y="22692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3" name="Rectangle 872"/>
          <p:cNvSpPr/>
          <p:nvPr/>
        </p:nvSpPr>
        <p:spPr>
          <a:xfrm>
            <a:off x="4076586" y="22692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4" name="Group 873"/>
          <p:cNvGrpSpPr/>
          <p:nvPr/>
        </p:nvGrpSpPr>
        <p:grpSpPr>
          <a:xfrm>
            <a:off x="6226047" y="3631243"/>
            <a:ext cx="1424945" cy="2422384"/>
            <a:chOff x="79309" y="4173188"/>
            <a:chExt cx="1424945" cy="2422384"/>
          </a:xfrm>
        </p:grpSpPr>
        <p:grpSp>
          <p:nvGrpSpPr>
            <p:cNvPr id="875" name="Group 874"/>
            <p:cNvGrpSpPr/>
            <p:nvPr/>
          </p:nvGrpSpPr>
          <p:grpSpPr>
            <a:xfrm flipH="1">
              <a:off x="79309" y="4173188"/>
              <a:ext cx="1397670" cy="2422384"/>
              <a:chOff x="2851388" y="3549445"/>
              <a:chExt cx="1570757" cy="2722371"/>
            </a:xfrm>
            <a:solidFill>
              <a:srgbClr val="272E3B"/>
            </a:solidFill>
          </p:grpSpPr>
          <p:sp>
            <p:nvSpPr>
              <p:cNvPr id="882"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883" name="Group 882"/>
              <p:cNvGrpSpPr/>
              <p:nvPr/>
            </p:nvGrpSpPr>
            <p:grpSpPr>
              <a:xfrm>
                <a:off x="3429719" y="4881657"/>
                <a:ext cx="437622" cy="1390159"/>
                <a:chOff x="3455120" y="4864723"/>
                <a:chExt cx="437622" cy="1390159"/>
              </a:xfrm>
              <a:grpFill/>
            </p:grpSpPr>
            <p:sp>
              <p:nvSpPr>
                <p:cNvPr id="895"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896"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884" name="Group 883"/>
              <p:cNvGrpSpPr/>
              <p:nvPr/>
            </p:nvGrpSpPr>
            <p:grpSpPr>
              <a:xfrm>
                <a:off x="3633448" y="4086384"/>
                <a:ext cx="788697" cy="853146"/>
                <a:chOff x="3536273" y="4169538"/>
                <a:chExt cx="788697" cy="853146"/>
              </a:xfrm>
              <a:grpFill/>
            </p:grpSpPr>
            <p:sp>
              <p:nvSpPr>
                <p:cNvPr id="893"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894"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885" name="Group 884"/>
              <p:cNvGrpSpPr/>
              <p:nvPr/>
            </p:nvGrpSpPr>
            <p:grpSpPr>
              <a:xfrm>
                <a:off x="2851388" y="4897936"/>
                <a:ext cx="471248" cy="1373880"/>
                <a:chOff x="2868322" y="4870262"/>
                <a:chExt cx="471248" cy="1373880"/>
              </a:xfrm>
              <a:grpFill/>
            </p:grpSpPr>
            <p:sp>
              <p:nvSpPr>
                <p:cNvPr id="891"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892"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886"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887" name="Group 886"/>
              <p:cNvGrpSpPr/>
              <p:nvPr/>
            </p:nvGrpSpPr>
            <p:grpSpPr>
              <a:xfrm rot="4685103">
                <a:off x="2913681" y="4142718"/>
                <a:ext cx="753970" cy="874009"/>
                <a:chOff x="3536273" y="4178005"/>
                <a:chExt cx="753970" cy="874009"/>
              </a:xfrm>
              <a:grpFill/>
            </p:grpSpPr>
            <p:sp>
              <p:nvSpPr>
                <p:cNvPr id="889"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890"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888"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876" name="Freeform 875"/>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877" name="Freeform 876"/>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878" name="Freeform 877"/>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879"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880" name="Freeform 879"/>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1" name="Freeform 880"/>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grpSp>
        <p:nvGrpSpPr>
          <p:cNvPr id="897" name="Group 896"/>
          <p:cNvGrpSpPr/>
          <p:nvPr/>
        </p:nvGrpSpPr>
        <p:grpSpPr>
          <a:xfrm rot="10800000">
            <a:off x="8074075" y="1130660"/>
            <a:ext cx="1681215" cy="1770691"/>
            <a:chOff x="1065062" y="3021595"/>
            <a:chExt cx="608302" cy="640675"/>
          </a:xfrm>
        </p:grpSpPr>
        <p:sp>
          <p:nvSpPr>
            <p:cNvPr id="898" name="Arc 897"/>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99" name="Arc 898"/>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900" name="Arc 899"/>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901" name="Arc 900"/>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902" name="Group 901"/>
          <p:cNvGrpSpPr/>
          <p:nvPr/>
        </p:nvGrpSpPr>
        <p:grpSpPr>
          <a:xfrm>
            <a:off x="0" y="1267326"/>
            <a:ext cx="9144000" cy="5590674"/>
            <a:chOff x="0" y="1267326"/>
            <a:chExt cx="9144000" cy="5590674"/>
          </a:xfrm>
        </p:grpSpPr>
        <p:sp>
          <p:nvSpPr>
            <p:cNvPr id="903" name="Freeform 902"/>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904" name="Group 903"/>
            <p:cNvGrpSpPr/>
            <p:nvPr/>
          </p:nvGrpSpPr>
          <p:grpSpPr>
            <a:xfrm>
              <a:off x="2385965" y="1852065"/>
              <a:ext cx="4372070" cy="2942895"/>
              <a:chOff x="2823398" y="1377517"/>
              <a:chExt cx="4372070" cy="2942895"/>
            </a:xfrm>
          </p:grpSpPr>
          <p:grpSp>
            <p:nvGrpSpPr>
              <p:cNvPr id="905" name="Group 904"/>
              <p:cNvGrpSpPr/>
              <p:nvPr/>
            </p:nvGrpSpPr>
            <p:grpSpPr>
              <a:xfrm>
                <a:off x="2823398" y="1377517"/>
                <a:ext cx="4372070" cy="2942895"/>
                <a:chOff x="2823398" y="1377517"/>
                <a:chExt cx="4372070" cy="2942895"/>
              </a:xfrm>
            </p:grpSpPr>
            <p:sp>
              <p:nvSpPr>
                <p:cNvPr id="912" name="Rounded Rectangle 911"/>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Rounded Rectangle 912"/>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6" name="Group 905"/>
              <p:cNvGrpSpPr/>
              <p:nvPr/>
            </p:nvGrpSpPr>
            <p:grpSpPr>
              <a:xfrm>
                <a:off x="3174473" y="1645635"/>
                <a:ext cx="3669920" cy="2372692"/>
                <a:chOff x="3174473" y="1645635"/>
                <a:chExt cx="3669920" cy="2372692"/>
              </a:xfrm>
            </p:grpSpPr>
            <p:sp>
              <p:nvSpPr>
                <p:cNvPr id="907" name="Rectangle 906"/>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908" name="Rectangle 907"/>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Even if you don’t see any signs of an emergency, something must have triggered </a:t>
                  </a:r>
                  <a:br>
                    <a:rPr lang="en-GB" dirty="0">
                      <a:solidFill>
                        <a:schemeClr val="tx1"/>
                      </a:solidFill>
                    </a:rPr>
                  </a:br>
                  <a:r>
                    <a:rPr lang="en-GB" dirty="0">
                      <a:solidFill>
                        <a:schemeClr val="tx1"/>
                      </a:solidFill>
                    </a:rPr>
                    <a:t>the alarm!</a:t>
                  </a:r>
                </a:p>
              </p:txBody>
            </p:sp>
            <p:grpSp>
              <p:nvGrpSpPr>
                <p:cNvPr id="909" name="Group 908"/>
                <p:cNvGrpSpPr/>
                <p:nvPr/>
              </p:nvGrpSpPr>
              <p:grpSpPr>
                <a:xfrm>
                  <a:off x="6302332" y="3553402"/>
                  <a:ext cx="402266" cy="402265"/>
                  <a:chOff x="8991600" y="1562100"/>
                  <a:chExt cx="1219200" cy="1219200"/>
                </a:xfrm>
              </p:grpSpPr>
              <p:sp>
                <p:nvSpPr>
                  <p:cNvPr id="910" name="Oval 909">
                    <a:hlinkClick r:id="rId17" action="ppaction://hlinksldjump"/>
                  </p:cNvPr>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911" name="Right Arrow 910">
                    <a:hlinkClick r:id="rId17" action="ppaction://hlinksldjump"/>
                  </p:cNvPr>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pic>
        <p:nvPicPr>
          <p:cNvPr id="300" name="Grafik 299">
            <a:extLst>
              <a:ext uri="{FF2B5EF4-FFF2-40B4-BE49-F238E27FC236}">
                <a16:creationId xmlns:a16="http://schemas.microsoft.com/office/drawing/2014/main" id="{0EDF93B2-11E9-49C8-A8EE-387D4AE558FC}"/>
              </a:ext>
            </a:extLst>
          </p:cNvPr>
          <p:cNvPicPr>
            <a:picLocks noChangeAspect="1"/>
          </p:cNvPicPr>
          <p:nvPr/>
        </p:nvPicPr>
        <p:blipFill>
          <a:blip r:embed="rId18"/>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641679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1250"/>
                                  </p:stCondLst>
                                  <p:childTnLst>
                                    <p:set>
                                      <p:cBhvr>
                                        <p:cTn id="6" dur="1" fill="hold">
                                          <p:stCondLst>
                                            <p:cond delay="0"/>
                                          </p:stCondLst>
                                        </p:cTn>
                                        <p:tgtEl>
                                          <p:spTgt spid="897"/>
                                        </p:tgtEl>
                                        <p:attrNameLst>
                                          <p:attrName>style.visibility</p:attrName>
                                        </p:attrNameLst>
                                      </p:cBhvr>
                                      <p:to>
                                        <p:strVal val="visible"/>
                                      </p:to>
                                    </p:set>
                                    <p:animEffect transition="in" filter="wipe(right)">
                                      <p:cBhvr>
                                        <p:cTn id="7" dur="1000"/>
                                        <p:tgtEl>
                                          <p:spTgt spid="8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fr-CH" dirty="0"/>
              <a:t>1. Basics</a:t>
            </a:r>
            <a:endParaRPr lang="en-GB" dirty="0"/>
          </a:p>
        </p:txBody>
      </p:sp>
      <p:sp>
        <p:nvSpPr>
          <p:cNvPr id="3" name="Text Placeholder 2"/>
          <p:cNvSpPr>
            <a:spLocks noGrp="1"/>
          </p:cNvSpPr>
          <p:nvPr>
            <p:ph type="body" sz="quarter" idx="11"/>
          </p:nvPr>
        </p:nvSpPr>
        <p:spPr/>
        <p:txBody>
          <a:bodyPr/>
          <a:lstStyle/>
          <a:p>
            <a:endParaRPr lang="en-GB" dirty="0"/>
          </a:p>
        </p:txBody>
      </p:sp>
      <p:sp>
        <p:nvSpPr>
          <p:cNvPr id="58" name="Rounded Rectangle 57">
            <a:hlinkClick r:id="rId4" action="ppaction://hlinksldjump"/>
            <a:hlinkHover r:id="" action="ppaction://noaction" highlightClick="1"/>
          </p:cNvPr>
          <p:cNvSpPr/>
          <p:nvPr/>
        </p:nvSpPr>
        <p:spPr>
          <a:xfrm flipH="1">
            <a:off x="7059914"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 name="Rounded Rectangle 56">
            <a:hlinkClick r:id="" action="ppaction://hlinkshowjump?jump=previousslide"/>
            <a:hlinkHover r:id="" action="ppaction://noaction" highlightClick="1"/>
          </p:cNvPr>
          <p:cNvSpPr/>
          <p:nvPr/>
        </p:nvSpPr>
        <p:spPr>
          <a:xfrm flipH="1">
            <a:off x="7697418"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 name="Rounded Rectangle 55">
            <a:hlinkClick r:id="" action="ppaction://hlinkshowjump?jump=nextslide"/>
            <a:hlinkHover r:id="" action="ppaction://noaction" highlightClick="1"/>
          </p:cNvPr>
          <p:cNvSpPr/>
          <p:nvPr/>
        </p:nvSpPr>
        <p:spPr>
          <a:xfrm flipH="1">
            <a:off x="8223218"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 name="Rounded Rectangle 63">
            <a:hlinkClick r:id="rId5"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 name="Oval 58"/>
          <p:cNvSpPr/>
          <p:nvPr/>
        </p:nvSpPr>
        <p:spPr>
          <a:xfrm>
            <a:off x="10446784" y="2461155"/>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 name="Rounded Rectangle 59">
            <a:hlinkClick r:id="rId5"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0" name="Grafik 9">
            <a:extLst>
              <a:ext uri="{FF2B5EF4-FFF2-40B4-BE49-F238E27FC236}">
                <a16:creationId xmlns:a16="http://schemas.microsoft.com/office/drawing/2014/main" id="{4D7BD950-DC5D-4C53-983A-62027FEF553D}"/>
              </a:ext>
            </a:extLst>
          </p:cNvPr>
          <p:cNvPicPr>
            <a:picLocks noChangeAspect="1"/>
          </p:cNvPicPr>
          <p:nvPr/>
        </p:nvPicPr>
        <p:blipFill>
          <a:blip r:embed="rId6"/>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44506699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367" name="Rounded Rectangle 366">
            <a:hlinkClick r:id="rId4"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68" name="Picture 36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69" name="Rounded Rectangle 368">
            <a:hlinkClick r:id="rId4" action="ppaction://hlinksldjump"/>
          </p:cNvPr>
          <p:cNvSpPr/>
          <p:nvPr/>
        </p:nvSpPr>
        <p:spPr>
          <a:xfrm>
            <a:off x="76607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2" name="Group 311"/>
          <p:cNvGrpSpPr/>
          <p:nvPr/>
        </p:nvGrpSpPr>
        <p:grpSpPr>
          <a:xfrm>
            <a:off x="4113763" y="2761980"/>
            <a:ext cx="3386282" cy="1660423"/>
            <a:chOff x="1623910" y="3289180"/>
            <a:chExt cx="3386282" cy="1660423"/>
          </a:xfrm>
        </p:grpSpPr>
        <p:sp>
          <p:nvSpPr>
            <p:cNvPr id="313" name="Rectangle 3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4" name="Group 313"/>
            <p:cNvGrpSpPr/>
            <p:nvPr/>
          </p:nvGrpSpPr>
          <p:grpSpPr>
            <a:xfrm>
              <a:off x="4407743" y="3984247"/>
              <a:ext cx="289470" cy="80351"/>
              <a:chOff x="5881973" y="5382886"/>
              <a:chExt cx="1704943" cy="473258"/>
            </a:xfrm>
          </p:grpSpPr>
          <p:sp>
            <p:nvSpPr>
              <p:cNvPr id="855"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6"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7"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8"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59"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15" name="Group 314"/>
            <p:cNvGrpSpPr/>
            <p:nvPr/>
          </p:nvGrpSpPr>
          <p:grpSpPr>
            <a:xfrm>
              <a:off x="2606661" y="3718765"/>
              <a:ext cx="782329" cy="860568"/>
              <a:chOff x="2181061" y="2807136"/>
              <a:chExt cx="2574758" cy="2832254"/>
            </a:xfrm>
          </p:grpSpPr>
          <p:grpSp>
            <p:nvGrpSpPr>
              <p:cNvPr id="839" name="Group 838"/>
              <p:cNvGrpSpPr/>
              <p:nvPr userDrawn="1"/>
            </p:nvGrpSpPr>
            <p:grpSpPr>
              <a:xfrm>
                <a:off x="2181061" y="2807136"/>
                <a:ext cx="2574758" cy="2832254"/>
                <a:chOff x="2181061" y="2807136"/>
                <a:chExt cx="2574758" cy="2832254"/>
              </a:xfrm>
            </p:grpSpPr>
            <p:sp>
              <p:nvSpPr>
                <p:cNvPr id="841" name="Rectangle 840"/>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42" name="Group 841"/>
                <p:cNvGrpSpPr/>
                <p:nvPr userDrawn="1"/>
              </p:nvGrpSpPr>
              <p:grpSpPr>
                <a:xfrm>
                  <a:off x="2359717" y="3075338"/>
                  <a:ext cx="2235102" cy="462213"/>
                  <a:chOff x="2359717" y="3075338"/>
                  <a:chExt cx="2235102" cy="462213"/>
                </a:xfrm>
              </p:grpSpPr>
              <p:sp>
                <p:nvSpPr>
                  <p:cNvPr id="852" name="Rectangle 851"/>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3" name="Rectangle 852"/>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4" name="Rectangle 853"/>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43" name="Group 842"/>
                <p:cNvGrpSpPr/>
                <p:nvPr userDrawn="1"/>
              </p:nvGrpSpPr>
              <p:grpSpPr>
                <a:xfrm>
                  <a:off x="2359717" y="3743299"/>
                  <a:ext cx="2235102" cy="462213"/>
                  <a:chOff x="2359717" y="3688884"/>
                  <a:chExt cx="2235102" cy="462213"/>
                </a:xfrm>
              </p:grpSpPr>
              <p:sp>
                <p:nvSpPr>
                  <p:cNvPr id="849" name="Rectangle 848"/>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0" name="Rectangle 849"/>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1" name="Rectangle 850"/>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45" name="Group 844"/>
                <p:cNvGrpSpPr/>
                <p:nvPr userDrawn="1"/>
              </p:nvGrpSpPr>
              <p:grpSpPr>
                <a:xfrm>
                  <a:off x="2359717" y="4411259"/>
                  <a:ext cx="2235102" cy="462213"/>
                  <a:chOff x="2359717" y="4411259"/>
                  <a:chExt cx="2235102" cy="462213"/>
                </a:xfrm>
              </p:grpSpPr>
              <p:sp>
                <p:nvSpPr>
                  <p:cNvPr id="846" name="Rectangle 84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7" name="Rectangle 84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8" name="Rectangle 84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840" name="Rectangle 839"/>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16" name="Straight Connector 3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7" name="Group 316"/>
            <p:cNvGrpSpPr/>
            <p:nvPr/>
          </p:nvGrpSpPr>
          <p:grpSpPr>
            <a:xfrm>
              <a:off x="3942806" y="3848662"/>
              <a:ext cx="158088" cy="206728"/>
              <a:chOff x="12495351" y="2507232"/>
              <a:chExt cx="3304245" cy="4320880"/>
            </a:xfrm>
          </p:grpSpPr>
          <p:grpSp>
            <p:nvGrpSpPr>
              <p:cNvPr id="631" name="Group 630"/>
              <p:cNvGrpSpPr/>
              <p:nvPr userDrawn="1"/>
            </p:nvGrpSpPr>
            <p:grpSpPr>
              <a:xfrm>
                <a:off x="14088187" y="3029197"/>
                <a:ext cx="1711409" cy="1704415"/>
                <a:chOff x="11903306" y="4448633"/>
                <a:chExt cx="1711409" cy="1704415"/>
              </a:xfrm>
            </p:grpSpPr>
            <p:pic>
              <p:nvPicPr>
                <p:cNvPr id="835" name="Picture 83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38" name="Picture 837"/>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32" name="Group 631"/>
              <p:cNvGrpSpPr/>
              <p:nvPr userDrawn="1"/>
            </p:nvGrpSpPr>
            <p:grpSpPr>
              <a:xfrm>
                <a:off x="12495351" y="2507232"/>
                <a:ext cx="3023078" cy="4320880"/>
                <a:chOff x="12495351" y="2507232"/>
                <a:chExt cx="3023078" cy="4320880"/>
              </a:xfrm>
            </p:grpSpPr>
            <p:pic>
              <p:nvPicPr>
                <p:cNvPr id="633" name="Picture 63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34" name="Picture 633"/>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35" name="Group 634"/>
                <p:cNvGrpSpPr/>
                <p:nvPr userDrawn="1"/>
              </p:nvGrpSpPr>
              <p:grpSpPr>
                <a:xfrm>
                  <a:off x="13320758" y="3957189"/>
                  <a:ext cx="1341966" cy="2870923"/>
                  <a:chOff x="9645791" y="4720608"/>
                  <a:chExt cx="1341966" cy="2870923"/>
                </a:xfrm>
              </p:grpSpPr>
              <p:sp>
                <p:nvSpPr>
                  <p:cNvPr id="642" name="Flowchart: Punched Tape 64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3" name="Flowchart: Punched Tape 64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4" name="Flowchart: Punched Tape 64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36" name="Picture 635"/>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37" name="Group 636"/>
                <p:cNvGrpSpPr/>
                <p:nvPr userDrawn="1"/>
              </p:nvGrpSpPr>
              <p:grpSpPr>
                <a:xfrm>
                  <a:off x="13807020" y="3267286"/>
                  <a:ext cx="1711409" cy="1704415"/>
                  <a:chOff x="11903306" y="4448633"/>
                  <a:chExt cx="1711409" cy="1704415"/>
                </a:xfrm>
              </p:grpSpPr>
              <p:pic>
                <p:nvPicPr>
                  <p:cNvPr id="640" name="Picture 63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1" name="Picture 64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38" name="Picture 63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39" name="Picture 638"/>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8" name="Group 317"/>
            <p:cNvGrpSpPr/>
            <p:nvPr/>
          </p:nvGrpSpPr>
          <p:grpSpPr>
            <a:xfrm>
              <a:off x="3822184" y="3717323"/>
              <a:ext cx="252055" cy="329606"/>
              <a:chOff x="12495351" y="2507232"/>
              <a:chExt cx="3304245" cy="4320880"/>
            </a:xfrm>
          </p:grpSpPr>
          <p:grpSp>
            <p:nvGrpSpPr>
              <p:cNvPr id="554" name="Group 553"/>
              <p:cNvGrpSpPr/>
              <p:nvPr userDrawn="1"/>
            </p:nvGrpSpPr>
            <p:grpSpPr>
              <a:xfrm>
                <a:off x="14088187" y="3029197"/>
                <a:ext cx="1711409" cy="1704415"/>
                <a:chOff x="11903306" y="4448633"/>
                <a:chExt cx="1711409" cy="1704415"/>
              </a:xfrm>
            </p:grpSpPr>
            <p:pic>
              <p:nvPicPr>
                <p:cNvPr id="629" name="Picture 62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30" name="Picture 6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5" name="Group 554"/>
              <p:cNvGrpSpPr/>
              <p:nvPr userDrawn="1"/>
            </p:nvGrpSpPr>
            <p:grpSpPr>
              <a:xfrm>
                <a:off x="12495351" y="2507232"/>
                <a:ext cx="3023078" cy="4320880"/>
                <a:chOff x="12495351" y="2507232"/>
                <a:chExt cx="3023078" cy="4320880"/>
              </a:xfrm>
            </p:grpSpPr>
            <p:pic>
              <p:nvPicPr>
                <p:cNvPr id="556" name="Picture 555"/>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7" name="Picture 55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8" name="Group 557"/>
                <p:cNvGrpSpPr/>
                <p:nvPr userDrawn="1"/>
              </p:nvGrpSpPr>
              <p:grpSpPr>
                <a:xfrm>
                  <a:off x="13320758" y="3957189"/>
                  <a:ext cx="1341966" cy="2870923"/>
                  <a:chOff x="9645791" y="4720608"/>
                  <a:chExt cx="1341966" cy="2870923"/>
                </a:xfrm>
              </p:grpSpPr>
              <p:sp>
                <p:nvSpPr>
                  <p:cNvPr id="626" name="Flowchart: Punched Tape 62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Flowchart: Punched Tape 62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8" name="Flowchart: Punched Tape 62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9" name="Picture 558"/>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21" name="Group 620"/>
                <p:cNvGrpSpPr/>
                <p:nvPr userDrawn="1"/>
              </p:nvGrpSpPr>
              <p:grpSpPr>
                <a:xfrm>
                  <a:off x="13807020" y="3267286"/>
                  <a:ext cx="1711409" cy="1704415"/>
                  <a:chOff x="11903306" y="4448633"/>
                  <a:chExt cx="1711409" cy="1704415"/>
                </a:xfrm>
              </p:grpSpPr>
              <p:pic>
                <p:nvPicPr>
                  <p:cNvPr id="624" name="Picture 62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25" name="Picture 6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22" name="Picture 62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3" name="Picture 622"/>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9" name="Group 318"/>
            <p:cNvGrpSpPr/>
            <p:nvPr/>
          </p:nvGrpSpPr>
          <p:grpSpPr>
            <a:xfrm>
              <a:off x="3351273" y="3514295"/>
              <a:ext cx="503474" cy="1040272"/>
              <a:chOff x="4631682" y="529386"/>
              <a:chExt cx="1657006" cy="5028495"/>
            </a:xfrm>
          </p:grpSpPr>
          <p:grpSp>
            <p:nvGrpSpPr>
              <p:cNvPr id="536" name="Group 535"/>
              <p:cNvGrpSpPr/>
              <p:nvPr userDrawn="1"/>
            </p:nvGrpSpPr>
            <p:grpSpPr>
              <a:xfrm>
                <a:off x="4631682" y="529387"/>
                <a:ext cx="1624263" cy="5022003"/>
                <a:chOff x="4631682" y="529387"/>
                <a:chExt cx="1624263" cy="5022003"/>
              </a:xfrm>
            </p:grpSpPr>
            <p:sp>
              <p:nvSpPr>
                <p:cNvPr id="538" name="Rectangle 537"/>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9" name="Group 538"/>
                <p:cNvGrpSpPr/>
                <p:nvPr userDrawn="1"/>
              </p:nvGrpSpPr>
              <p:grpSpPr>
                <a:xfrm>
                  <a:off x="4791914" y="878031"/>
                  <a:ext cx="1308572" cy="589822"/>
                  <a:chOff x="4791914" y="878031"/>
                  <a:chExt cx="1308572" cy="589822"/>
                </a:xfrm>
              </p:grpSpPr>
              <p:sp>
                <p:nvSpPr>
                  <p:cNvPr id="552" name="Rectangle 55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3" name="Rectangle 55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0" name="Group 539"/>
                <p:cNvGrpSpPr/>
                <p:nvPr userDrawn="1"/>
              </p:nvGrpSpPr>
              <p:grpSpPr>
                <a:xfrm>
                  <a:off x="4791914" y="1671098"/>
                  <a:ext cx="1308572" cy="589822"/>
                  <a:chOff x="4791914" y="878031"/>
                  <a:chExt cx="1308572" cy="589822"/>
                </a:xfrm>
              </p:grpSpPr>
              <p:sp>
                <p:nvSpPr>
                  <p:cNvPr id="550" name="Rectangle 5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Rectangle 55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1" name="Group 540"/>
                <p:cNvGrpSpPr/>
                <p:nvPr userDrawn="1"/>
              </p:nvGrpSpPr>
              <p:grpSpPr>
                <a:xfrm>
                  <a:off x="4791914" y="2464165"/>
                  <a:ext cx="1308572" cy="589822"/>
                  <a:chOff x="4791914" y="878031"/>
                  <a:chExt cx="1308572" cy="589822"/>
                </a:xfrm>
              </p:grpSpPr>
              <p:sp>
                <p:nvSpPr>
                  <p:cNvPr id="548" name="Rectangle 5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Rectangle 5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2" name="Group 541"/>
                <p:cNvGrpSpPr/>
                <p:nvPr userDrawn="1"/>
              </p:nvGrpSpPr>
              <p:grpSpPr>
                <a:xfrm>
                  <a:off x="4791914" y="3257232"/>
                  <a:ext cx="1308572" cy="589822"/>
                  <a:chOff x="4791914" y="878031"/>
                  <a:chExt cx="1308572" cy="589822"/>
                </a:xfrm>
              </p:grpSpPr>
              <p:sp>
                <p:nvSpPr>
                  <p:cNvPr id="546" name="Rectangle 5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Rectangle 5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3" name="Group 542"/>
                <p:cNvGrpSpPr/>
                <p:nvPr userDrawn="1"/>
              </p:nvGrpSpPr>
              <p:grpSpPr>
                <a:xfrm>
                  <a:off x="4791914" y="4050298"/>
                  <a:ext cx="1308572" cy="589822"/>
                  <a:chOff x="4791914" y="878031"/>
                  <a:chExt cx="1308572" cy="589822"/>
                </a:xfrm>
              </p:grpSpPr>
              <p:sp>
                <p:nvSpPr>
                  <p:cNvPr id="544" name="Rectangle 5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Rectangle 5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7" name="Rectangle 536"/>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0" name="Group 319"/>
            <p:cNvGrpSpPr/>
            <p:nvPr/>
          </p:nvGrpSpPr>
          <p:grpSpPr>
            <a:xfrm>
              <a:off x="1936752" y="3860032"/>
              <a:ext cx="782329" cy="698434"/>
              <a:chOff x="-1432282" y="3284801"/>
              <a:chExt cx="2574758" cy="2298647"/>
            </a:xfrm>
          </p:grpSpPr>
          <p:grpSp>
            <p:nvGrpSpPr>
              <p:cNvPr id="506" name="Group 505"/>
              <p:cNvGrpSpPr/>
              <p:nvPr userDrawn="1"/>
            </p:nvGrpSpPr>
            <p:grpSpPr>
              <a:xfrm>
                <a:off x="-1432282" y="3284801"/>
                <a:ext cx="2574758" cy="2298647"/>
                <a:chOff x="213917" y="3284801"/>
                <a:chExt cx="2574758" cy="2298647"/>
              </a:xfrm>
            </p:grpSpPr>
            <p:sp>
              <p:nvSpPr>
                <p:cNvPr id="520" name="Rectangle 519"/>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1" name="Group 520"/>
                <p:cNvGrpSpPr/>
                <p:nvPr userDrawn="1"/>
              </p:nvGrpSpPr>
              <p:grpSpPr>
                <a:xfrm>
                  <a:off x="317639" y="3528989"/>
                  <a:ext cx="1053962" cy="1629277"/>
                  <a:chOff x="497507" y="3489157"/>
                  <a:chExt cx="1053962" cy="1629277"/>
                </a:xfrm>
              </p:grpSpPr>
              <p:grpSp>
                <p:nvGrpSpPr>
                  <p:cNvPr id="523" name="Group 522"/>
                  <p:cNvGrpSpPr/>
                  <p:nvPr userDrawn="1"/>
                </p:nvGrpSpPr>
                <p:grpSpPr>
                  <a:xfrm>
                    <a:off x="497507" y="3489157"/>
                    <a:ext cx="673271" cy="462213"/>
                    <a:chOff x="497507" y="3489157"/>
                    <a:chExt cx="673271" cy="462213"/>
                  </a:xfrm>
                </p:grpSpPr>
                <p:sp>
                  <p:nvSpPr>
                    <p:cNvPr id="534" name="Rectangle 533"/>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5" name="Rectangle 534"/>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4" name="Rectangle 523"/>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6" name="Group 525"/>
                  <p:cNvGrpSpPr/>
                  <p:nvPr userDrawn="1"/>
                </p:nvGrpSpPr>
                <p:grpSpPr>
                  <a:xfrm>
                    <a:off x="497507" y="4090736"/>
                    <a:ext cx="673271" cy="462213"/>
                    <a:chOff x="497507" y="3489157"/>
                    <a:chExt cx="673271" cy="462213"/>
                  </a:xfrm>
                </p:grpSpPr>
                <p:sp>
                  <p:nvSpPr>
                    <p:cNvPr id="532" name="Rectangle 53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Rectangle 53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7" name="Rectangle 526"/>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8" name="Group 527"/>
                  <p:cNvGrpSpPr/>
                  <p:nvPr userDrawn="1"/>
                </p:nvGrpSpPr>
                <p:grpSpPr>
                  <a:xfrm>
                    <a:off x="497507" y="4656221"/>
                    <a:ext cx="673271" cy="462213"/>
                    <a:chOff x="497507" y="3489157"/>
                    <a:chExt cx="673271" cy="462213"/>
                  </a:xfrm>
                </p:grpSpPr>
                <p:sp>
                  <p:nvSpPr>
                    <p:cNvPr id="530" name="Rectangle 52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9" name="Rectangle 528"/>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2" name="Rectangle 521"/>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7" name="Group 506"/>
              <p:cNvGrpSpPr/>
              <p:nvPr userDrawn="1"/>
            </p:nvGrpSpPr>
            <p:grpSpPr>
              <a:xfrm>
                <a:off x="-59108" y="3528989"/>
                <a:ext cx="1053962" cy="1629277"/>
                <a:chOff x="497507" y="3489157"/>
                <a:chExt cx="1053962" cy="1629277"/>
              </a:xfrm>
            </p:grpSpPr>
            <p:grpSp>
              <p:nvGrpSpPr>
                <p:cNvPr id="508" name="Group 507"/>
                <p:cNvGrpSpPr/>
                <p:nvPr userDrawn="1"/>
              </p:nvGrpSpPr>
              <p:grpSpPr>
                <a:xfrm>
                  <a:off x="497507" y="3489157"/>
                  <a:ext cx="673271" cy="462213"/>
                  <a:chOff x="497507" y="3489157"/>
                  <a:chExt cx="673271" cy="462213"/>
                </a:xfrm>
              </p:grpSpPr>
              <p:sp>
                <p:nvSpPr>
                  <p:cNvPr id="518" name="Rectangle 51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9" name="Rectangle 51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9" name="Rectangle 50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0" name="Group 509"/>
                <p:cNvGrpSpPr/>
                <p:nvPr userDrawn="1"/>
              </p:nvGrpSpPr>
              <p:grpSpPr>
                <a:xfrm>
                  <a:off x="497507" y="4090736"/>
                  <a:ext cx="673271" cy="462213"/>
                  <a:chOff x="497507" y="3489157"/>
                  <a:chExt cx="673271" cy="462213"/>
                </a:xfrm>
              </p:grpSpPr>
              <p:sp>
                <p:nvSpPr>
                  <p:cNvPr id="516" name="Rectangle 51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7" name="Rectangle 51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1" name="Rectangle 51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2" name="Group 511"/>
                <p:cNvGrpSpPr/>
                <p:nvPr userDrawn="1"/>
              </p:nvGrpSpPr>
              <p:grpSpPr>
                <a:xfrm>
                  <a:off x="497507" y="4656221"/>
                  <a:ext cx="673271" cy="462213"/>
                  <a:chOff x="497507" y="3489157"/>
                  <a:chExt cx="673271" cy="462213"/>
                </a:xfrm>
              </p:grpSpPr>
              <p:sp>
                <p:nvSpPr>
                  <p:cNvPr id="514" name="Rectangle 51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5" name="Rectangle 51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3" name="Rectangle 51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22" name="Group 321"/>
            <p:cNvGrpSpPr/>
            <p:nvPr/>
          </p:nvGrpSpPr>
          <p:grpSpPr>
            <a:xfrm>
              <a:off x="1662394" y="3947882"/>
              <a:ext cx="516970" cy="604713"/>
              <a:chOff x="-926659" y="3561193"/>
              <a:chExt cx="1701422" cy="1990197"/>
            </a:xfrm>
          </p:grpSpPr>
          <p:grpSp>
            <p:nvGrpSpPr>
              <p:cNvPr id="472" name="Group 471"/>
              <p:cNvGrpSpPr/>
              <p:nvPr userDrawn="1"/>
            </p:nvGrpSpPr>
            <p:grpSpPr>
              <a:xfrm>
                <a:off x="-926659" y="3561193"/>
                <a:ext cx="1280331" cy="1990197"/>
                <a:chOff x="12495351" y="2507232"/>
                <a:chExt cx="3304245" cy="5136251"/>
              </a:xfrm>
            </p:grpSpPr>
            <p:grpSp>
              <p:nvGrpSpPr>
                <p:cNvPr id="490" name="Group 489"/>
                <p:cNvGrpSpPr/>
                <p:nvPr userDrawn="1"/>
              </p:nvGrpSpPr>
              <p:grpSpPr>
                <a:xfrm>
                  <a:off x="14088187" y="3029197"/>
                  <a:ext cx="1711409" cy="1704415"/>
                  <a:chOff x="11903306" y="4448633"/>
                  <a:chExt cx="1711409" cy="1704415"/>
                </a:xfrm>
              </p:grpSpPr>
              <p:pic>
                <p:nvPicPr>
                  <p:cNvPr id="504" name="Picture 50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5" name="Picture 50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1" name="Group 490"/>
                <p:cNvGrpSpPr/>
                <p:nvPr userDrawn="1"/>
              </p:nvGrpSpPr>
              <p:grpSpPr>
                <a:xfrm>
                  <a:off x="12495351" y="2507232"/>
                  <a:ext cx="3023078" cy="5136251"/>
                  <a:chOff x="12495351" y="2507232"/>
                  <a:chExt cx="3023078" cy="5136251"/>
                </a:xfrm>
              </p:grpSpPr>
              <p:pic>
                <p:nvPicPr>
                  <p:cNvPr id="492" name="Picture 49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3" name="Picture 4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4" name="Group 493"/>
                  <p:cNvGrpSpPr/>
                  <p:nvPr userDrawn="1"/>
                </p:nvGrpSpPr>
                <p:grpSpPr>
                  <a:xfrm>
                    <a:off x="13320758" y="3957189"/>
                    <a:ext cx="1341966" cy="3686294"/>
                    <a:chOff x="9645791" y="4720608"/>
                    <a:chExt cx="1341966" cy="3686294"/>
                  </a:xfrm>
                </p:grpSpPr>
                <p:sp>
                  <p:nvSpPr>
                    <p:cNvPr id="501" name="Flowchart: Punched Tape 500"/>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Flowchart: Punched Tape 50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3" name="Flowchart: Punched Tape 50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5" name="Picture 49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6" name="Group 495"/>
                  <p:cNvGrpSpPr/>
                  <p:nvPr userDrawn="1"/>
                </p:nvGrpSpPr>
                <p:grpSpPr>
                  <a:xfrm>
                    <a:off x="13807020" y="3267286"/>
                    <a:ext cx="1711409" cy="1704415"/>
                    <a:chOff x="11903306" y="4448633"/>
                    <a:chExt cx="1711409" cy="1704415"/>
                  </a:xfrm>
                </p:grpSpPr>
                <p:pic>
                  <p:nvPicPr>
                    <p:cNvPr id="499" name="Picture 49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0" name="Picture 4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7" name="Picture 49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8" name="Picture 49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3" name="Group 472"/>
              <p:cNvGrpSpPr/>
              <p:nvPr userDrawn="1"/>
            </p:nvGrpSpPr>
            <p:grpSpPr>
              <a:xfrm>
                <a:off x="-505568" y="3869320"/>
                <a:ext cx="1280331" cy="1674257"/>
                <a:chOff x="12495351" y="2507232"/>
                <a:chExt cx="3304245" cy="4320880"/>
              </a:xfrm>
            </p:grpSpPr>
            <p:grpSp>
              <p:nvGrpSpPr>
                <p:cNvPr id="474" name="Group 473"/>
                <p:cNvGrpSpPr/>
                <p:nvPr userDrawn="1"/>
              </p:nvGrpSpPr>
              <p:grpSpPr>
                <a:xfrm>
                  <a:off x="14088187" y="3029197"/>
                  <a:ext cx="1711409" cy="1704415"/>
                  <a:chOff x="11903306" y="4448633"/>
                  <a:chExt cx="1711409" cy="1704415"/>
                </a:xfrm>
              </p:grpSpPr>
              <p:pic>
                <p:nvPicPr>
                  <p:cNvPr id="488" name="Picture 48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9" name="Picture 48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5" name="Group 474"/>
                <p:cNvGrpSpPr/>
                <p:nvPr userDrawn="1"/>
              </p:nvGrpSpPr>
              <p:grpSpPr>
                <a:xfrm>
                  <a:off x="12495351" y="2507232"/>
                  <a:ext cx="3023078" cy="4320880"/>
                  <a:chOff x="12495351" y="2507232"/>
                  <a:chExt cx="3023078" cy="4320880"/>
                </a:xfrm>
              </p:grpSpPr>
              <p:pic>
                <p:nvPicPr>
                  <p:cNvPr id="476" name="Picture 47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7" name="Picture 4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8" name="Group 477"/>
                  <p:cNvGrpSpPr/>
                  <p:nvPr userDrawn="1"/>
                </p:nvGrpSpPr>
                <p:grpSpPr>
                  <a:xfrm>
                    <a:off x="13320758" y="3957189"/>
                    <a:ext cx="1341966" cy="2870923"/>
                    <a:chOff x="9645791" y="4720608"/>
                    <a:chExt cx="1341966" cy="2870923"/>
                  </a:xfrm>
                </p:grpSpPr>
                <p:sp>
                  <p:nvSpPr>
                    <p:cNvPr id="485" name="Flowchart: Punched Tape 48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Flowchart: Punched Tape 48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7" name="Flowchart: Punched Tape 48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79" name="Picture 47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80" name="Group 479"/>
                  <p:cNvGrpSpPr/>
                  <p:nvPr userDrawn="1"/>
                </p:nvGrpSpPr>
                <p:grpSpPr>
                  <a:xfrm>
                    <a:off x="13807020" y="3267286"/>
                    <a:ext cx="1711409" cy="1704415"/>
                    <a:chOff x="11903306" y="4448633"/>
                    <a:chExt cx="1711409" cy="1704415"/>
                  </a:xfrm>
                </p:grpSpPr>
                <p:pic>
                  <p:nvPicPr>
                    <p:cNvPr id="483" name="Picture 48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4" name="Picture 4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1" name="Picture 48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2" name="Picture 48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23" name="Oval 3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Oval 33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34" name="Group 333"/>
            <p:cNvGrpSpPr/>
            <p:nvPr/>
          </p:nvGrpSpPr>
          <p:grpSpPr>
            <a:xfrm>
              <a:off x="4389840" y="4713111"/>
              <a:ext cx="190186" cy="190186"/>
              <a:chOff x="5905502" y="3466071"/>
              <a:chExt cx="1219201" cy="1219200"/>
            </a:xfrm>
          </p:grpSpPr>
          <p:sp>
            <p:nvSpPr>
              <p:cNvPr id="467" name="Oval 466"/>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8" name="Rectangle 467"/>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9" name="Rectangle 468"/>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0" name="Freeform 469"/>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1" name="Rectangle 470"/>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35" name="Group 334"/>
            <p:cNvGrpSpPr/>
            <p:nvPr/>
          </p:nvGrpSpPr>
          <p:grpSpPr>
            <a:xfrm>
              <a:off x="3713220" y="4093329"/>
              <a:ext cx="796808" cy="467431"/>
              <a:chOff x="3034580" y="4050299"/>
              <a:chExt cx="2622409" cy="1538381"/>
            </a:xfrm>
          </p:grpSpPr>
          <p:grpSp>
            <p:nvGrpSpPr>
              <p:cNvPr id="455" name="Group 454"/>
              <p:cNvGrpSpPr/>
              <p:nvPr userDrawn="1"/>
            </p:nvGrpSpPr>
            <p:grpSpPr>
              <a:xfrm>
                <a:off x="3034580" y="4050299"/>
                <a:ext cx="2622409" cy="1525336"/>
                <a:chOff x="5944075" y="4050299"/>
                <a:chExt cx="2622409" cy="1525336"/>
              </a:xfrm>
            </p:grpSpPr>
            <p:sp>
              <p:nvSpPr>
                <p:cNvPr id="457" name="Rectangle 45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8" name="Group 457"/>
                <p:cNvGrpSpPr/>
                <p:nvPr userDrawn="1"/>
              </p:nvGrpSpPr>
              <p:grpSpPr>
                <a:xfrm>
                  <a:off x="6078575" y="4219252"/>
                  <a:ext cx="2338031" cy="999039"/>
                  <a:chOff x="6078575" y="4219252"/>
                  <a:chExt cx="2338031" cy="999039"/>
                </a:xfrm>
              </p:grpSpPr>
              <p:sp>
                <p:nvSpPr>
                  <p:cNvPr id="459" name="Rectangle 458"/>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Rectangle 459"/>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Rectangle 460"/>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2" name="Rectangle 461"/>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3" name="Straight Connector 462"/>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6" name="Rectangle 455"/>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6" name="Group 335"/>
            <p:cNvGrpSpPr/>
            <p:nvPr/>
          </p:nvGrpSpPr>
          <p:grpSpPr>
            <a:xfrm>
              <a:off x="4275781" y="3891661"/>
              <a:ext cx="734411" cy="668121"/>
              <a:chOff x="7674376" y="3376160"/>
              <a:chExt cx="2417053" cy="2198882"/>
            </a:xfrm>
          </p:grpSpPr>
          <p:grpSp>
            <p:nvGrpSpPr>
              <p:cNvPr id="346" name="Group 345"/>
              <p:cNvGrpSpPr/>
              <p:nvPr userDrawn="1"/>
            </p:nvGrpSpPr>
            <p:grpSpPr>
              <a:xfrm>
                <a:off x="8811098" y="3900785"/>
                <a:ext cx="1280331" cy="1674257"/>
                <a:chOff x="12495351" y="2507232"/>
                <a:chExt cx="3304245" cy="4320880"/>
              </a:xfrm>
            </p:grpSpPr>
            <p:grpSp>
              <p:nvGrpSpPr>
                <p:cNvPr id="439" name="Group 438"/>
                <p:cNvGrpSpPr/>
                <p:nvPr userDrawn="1"/>
              </p:nvGrpSpPr>
              <p:grpSpPr>
                <a:xfrm>
                  <a:off x="14088187" y="3029197"/>
                  <a:ext cx="1711409" cy="1704415"/>
                  <a:chOff x="11903306" y="4448633"/>
                  <a:chExt cx="1711409" cy="1704415"/>
                </a:xfrm>
              </p:grpSpPr>
              <p:pic>
                <p:nvPicPr>
                  <p:cNvPr id="453" name="Picture 4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4" name="Picture 45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40" name="Group 439"/>
                <p:cNvGrpSpPr/>
                <p:nvPr userDrawn="1"/>
              </p:nvGrpSpPr>
              <p:grpSpPr>
                <a:xfrm>
                  <a:off x="12495351" y="2507232"/>
                  <a:ext cx="3023078" cy="4320880"/>
                  <a:chOff x="12495351" y="2507232"/>
                  <a:chExt cx="3023078" cy="4320880"/>
                </a:xfrm>
              </p:grpSpPr>
              <p:pic>
                <p:nvPicPr>
                  <p:cNvPr id="441" name="Picture 4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2" name="Picture 44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3" name="Group 442"/>
                  <p:cNvGrpSpPr/>
                  <p:nvPr userDrawn="1"/>
                </p:nvGrpSpPr>
                <p:grpSpPr>
                  <a:xfrm>
                    <a:off x="13320758" y="3957189"/>
                    <a:ext cx="1341966" cy="2870923"/>
                    <a:chOff x="9645791" y="4720608"/>
                    <a:chExt cx="1341966" cy="2870923"/>
                  </a:xfrm>
                </p:grpSpPr>
                <p:sp>
                  <p:nvSpPr>
                    <p:cNvPr id="450" name="Flowchart: Punched Tape 44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Flowchart: Punched Tape 45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2" name="Flowchart: Punched Tape 45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4" name="Picture 44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5" name="Group 444"/>
                  <p:cNvGrpSpPr/>
                  <p:nvPr userDrawn="1"/>
                </p:nvGrpSpPr>
                <p:grpSpPr>
                  <a:xfrm>
                    <a:off x="13807020" y="3267286"/>
                    <a:ext cx="1711409" cy="1704415"/>
                    <a:chOff x="11903306" y="4448633"/>
                    <a:chExt cx="1711409" cy="1704415"/>
                  </a:xfrm>
                </p:grpSpPr>
                <p:pic>
                  <p:nvPicPr>
                    <p:cNvPr id="448" name="Picture 4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9" name="Picture 44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6" name="Picture 44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7" name="Picture 44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47" name="Group 346"/>
              <p:cNvGrpSpPr/>
              <p:nvPr userDrawn="1"/>
            </p:nvGrpSpPr>
            <p:grpSpPr>
              <a:xfrm>
                <a:off x="7950676" y="3376160"/>
                <a:ext cx="1280331" cy="1674258"/>
                <a:chOff x="12495351" y="2507232"/>
                <a:chExt cx="3304245" cy="4320880"/>
              </a:xfrm>
            </p:grpSpPr>
            <p:grpSp>
              <p:nvGrpSpPr>
                <p:cNvPr id="423" name="Group 422"/>
                <p:cNvGrpSpPr/>
                <p:nvPr userDrawn="1"/>
              </p:nvGrpSpPr>
              <p:grpSpPr>
                <a:xfrm>
                  <a:off x="14088187" y="3029197"/>
                  <a:ext cx="1711409" cy="1704415"/>
                  <a:chOff x="11903306" y="4448633"/>
                  <a:chExt cx="1711409" cy="1704415"/>
                </a:xfrm>
              </p:grpSpPr>
              <p:pic>
                <p:nvPicPr>
                  <p:cNvPr id="437" name="Picture 43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8" name="Picture 43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4" name="Group 423"/>
                <p:cNvGrpSpPr/>
                <p:nvPr userDrawn="1"/>
              </p:nvGrpSpPr>
              <p:grpSpPr>
                <a:xfrm>
                  <a:off x="12495351" y="2507232"/>
                  <a:ext cx="3023078" cy="4320880"/>
                  <a:chOff x="12495351" y="2507232"/>
                  <a:chExt cx="3023078" cy="4320880"/>
                </a:xfrm>
              </p:grpSpPr>
              <p:pic>
                <p:nvPicPr>
                  <p:cNvPr id="425" name="Picture 42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6" name="Picture 42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7" name="Group 426"/>
                  <p:cNvGrpSpPr/>
                  <p:nvPr userDrawn="1"/>
                </p:nvGrpSpPr>
                <p:grpSpPr>
                  <a:xfrm>
                    <a:off x="13320758" y="3957189"/>
                    <a:ext cx="1448991" cy="2870923"/>
                    <a:chOff x="9645791" y="4720608"/>
                    <a:chExt cx="1448991" cy="2870923"/>
                  </a:xfrm>
                </p:grpSpPr>
                <p:sp>
                  <p:nvSpPr>
                    <p:cNvPr id="434" name="Flowchart: Punched Tape 433"/>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lowchart: Punched Tape 43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6" name="Flowchart: Punched Tape 43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8" name="Picture 42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29" name="Group 428"/>
                  <p:cNvGrpSpPr/>
                  <p:nvPr userDrawn="1"/>
                </p:nvGrpSpPr>
                <p:grpSpPr>
                  <a:xfrm>
                    <a:off x="13807020" y="3267286"/>
                    <a:ext cx="1711409" cy="1704415"/>
                    <a:chOff x="11903306" y="4448633"/>
                    <a:chExt cx="1711409" cy="1704415"/>
                  </a:xfrm>
                </p:grpSpPr>
                <p:pic>
                  <p:nvPicPr>
                    <p:cNvPr id="432" name="Picture 43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3" name="Picture 43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30" name="Picture 42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1" name="Picture 43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48" name="Group 347"/>
              <p:cNvGrpSpPr/>
              <p:nvPr userDrawn="1"/>
            </p:nvGrpSpPr>
            <p:grpSpPr>
              <a:xfrm>
                <a:off x="8157557" y="3868398"/>
                <a:ext cx="1280331" cy="1659510"/>
                <a:chOff x="12495351" y="2507232"/>
                <a:chExt cx="3304245" cy="4282819"/>
              </a:xfrm>
            </p:grpSpPr>
            <p:grpSp>
              <p:nvGrpSpPr>
                <p:cNvPr id="407" name="Group 406"/>
                <p:cNvGrpSpPr/>
                <p:nvPr userDrawn="1"/>
              </p:nvGrpSpPr>
              <p:grpSpPr>
                <a:xfrm>
                  <a:off x="14088187" y="3029197"/>
                  <a:ext cx="1711409" cy="1704415"/>
                  <a:chOff x="11903306" y="4448633"/>
                  <a:chExt cx="1711409" cy="1704415"/>
                </a:xfrm>
              </p:grpSpPr>
              <p:pic>
                <p:nvPicPr>
                  <p:cNvPr id="421" name="Picture 42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2" name="Picture 42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8" name="Group 407"/>
                <p:cNvGrpSpPr/>
                <p:nvPr userDrawn="1"/>
              </p:nvGrpSpPr>
              <p:grpSpPr>
                <a:xfrm>
                  <a:off x="12495351" y="2507232"/>
                  <a:ext cx="3023078" cy="4282819"/>
                  <a:chOff x="12495351" y="2507232"/>
                  <a:chExt cx="3023078" cy="4282819"/>
                </a:xfrm>
              </p:grpSpPr>
              <p:pic>
                <p:nvPicPr>
                  <p:cNvPr id="409" name="Picture 40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0" name="Picture 40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1" name="Group 410"/>
                  <p:cNvGrpSpPr/>
                  <p:nvPr userDrawn="1"/>
                </p:nvGrpSpPr>
                <p:grpSpPr>
                  <a:xfrm>
                    <a:off x="13320758" y="3957189"/>
                    <a:ext cx="1629738" cy="2832862"/>
                    <a:chOff x="9645791" y="4720608"/>
                    <a:chExt cx="1629738" cy="2832862"/>
                  </a:xfrm>
                </p:grpSpPr>
                <p:sp>
                  <p:nvSpPr>
                    <p:cNvPr id="418" name="Flowchart: Punched Tape 417"/>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lowchart: Punched Tape 418"/>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Flowchart: Punched Tape 41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2" name="Picture 41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3" name="Group 412"/>
                  <p:cNvGrpSpPr/>
                  <p:nvPr userDrawn="1"/>
                </p:nvGrpSpPr>
                <p:grpSpPr>
                  <a:xfrm>
                    <a:off x="13807020" y="3267286"/>
                    <a:ext cx="1711409" cy="1704415"/>
                    <a:chOff x="11903306" y="4448633"/>
                    <a:chExt cx="1711409" cy="1704415"/>
                  </a:xfrm>
                </p:grpSpPr>
                <p:pic>
                  <p:nvPicPr>
                    <p:cNvPr id="416" name="Picture 41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7" name="Picture 41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4" name="Picture 41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5" name="Picture 41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49" name="Group 348"/>
              <p:cNvGrpSpPr/>
              <p:nvPr userDrawn="1"/>
            </p:nvGrpSpPr>
            <p:grpSpPr>
              <a:xfrm>
                <a:off x="7674376" y="3860910"/>
                <a:ext cx="1280331" cy="1674257"/>
                <a:chOff x="12495351" y="2507232"/>
                <a:chExt cx="3304245" cy="4320880"/>
              </a:xfrm>
            </p:grpSpPr>
            <p:grpSp>
              <p:nvGrpSpPr>
                <p:cNvPr id="350" name="Group 349"/>
                <p:cNvGrpSpPr/>
                <p:nvPr userDrawn="1"/>
              </p:nvGrpSpPr>
              <p:grpSpPr>
                <a:xfrm>
                  <a:off x="14088187" y="3029197"/>
                  <a:ext cx="1711409" cy="1704415"/>
                  <a:chOff x="11903306" y="4448633"/>
                  <a:chExt cx="1711409" cy="1704415"/>
                </a:xfrm>
              </p:grpSpPr>
              <p:pic>
                <p:nvPicPr>
                  <p:cNvPr id="405" name="Picture 40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6" name="Picture 40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59" name="Group 358"/>
                <p:cNvGrpSpPr/>
                <p:nvPr userDrawn="1"/>
              </p:nvGrpSpPr>
              <p:grpSpPr>
                <a:xfrm>
                  <a:off x="12495351" y="2507232"/>
                  <a:ext cx="3023078" cy="4320880"/>
                  <a:chOff x="12495351" y="2507232"/>
                  <a:chExt cx="3023078" cy="4320880"/>
                </a:xfrm>
              </p:grpSpPr>
              <p:pic>
                <p:nvPicPr>
                  <p:cNvPr id="370" name="Picture 36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4" name="Picture 39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5" name="Group 394"/>
                  <p:cNvGrpSpPr/>
                  <p:nvPr userDrawn="1"/>
                </p:nvGrpSpPr>
                <p:grpSpPr>
                  <a:xfrm>
                    <a:off x="13320758" y="3957189"/>
                    <a:ext cx="1341966" cy="2870923"/>
                    <a:chOff x="9645791" y="4720608"/>
                    <a:chExt cx="1341966" cy="2870923"/>
                  </a:xfrm>
                </p:grpSpPr>
                <p:sp>
                  <p:nvSpPr>
                    <p:cNvPr id="402" name="Flowchart: Punched Tape 40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lowchart: Punched Tape 40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4" name="Flowchart: Punched Tape 40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6" name="Picture 39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7" name="Group 396"/>
                  <p:cNvGrpSpPr/>
                  <p:nvPr userDrawn="1"/>
                </p:nvGrpSpPr>
                <p:grpSpPr>
                  <a:xfrm>
                    <a:off x="13807020" y="3267286"/>
                    <a:ext cx="1711409" cy="1704415"/>
                    <a:chOff x="11903306" y="4448633"/>
                    <a:chExt cx="1711409" cy="1704415"/>
                  </a:xfrm>
                </p:grpSpPr>
                <p:pic>
                  <p:nvPicPr>
                    <p:cNvPr id="400" name="Picture 3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1" name="Picture 4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8" name="Picture 39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9" name="Picture 39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39" name="Group 338"/>
            <p:cNvGrpSpPr/>
            <p:nvPr/>
          </p:nvGrpSpPr>
          <p:grpSpPr>
            <a:xfrm>
              <a:off x="1623910" y="4552595"/>
              <a:ext cx="3384896" cy="397008"/>
              <a:chOff x="-1053315" y="5551391"/>
              <a:chExt cx="11140181" cy="1306609"/>
            </a:xfrm>
          </p:grpSpPr>
          <p:sp>
            <p:nvSpPr>
              <p:cNvPr id="344" name="Rectangle 343"/>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45" name="Straight Connector 344"/>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40" name="Round Same Side Corner Rectangle 339"/>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41" name="Picture 340"/>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42" name="Picture 341"/>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43" name="Picture 342"/>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860" name="Freeform 859"/>
          <p:cNvSpPr/>
          <p:nvPr/>
        </p:nvSpPr>
        <p:spPr>
          <a:xfrm rot="18116858">
            <a:off x="4393610" y="20721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pic>
        <p:nvPicPr>
          <p:cNvPr id="861" name="Picture 860"/>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pic>
        <p:nvPicPr>
          <p:cNvPr id="862" name="Picture 32"/>
          <p:cNvPicPr>
            <a:picLocks noChangeAspect="1" noChangeArrowheads="1"/>
          </p:cNvPicPr>
          <p:nvPr/>
        </p:nvPicPr>
        <p:blipFill>
          <a:blip r:embed="rId11"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863" name="TextBox 862"/>
          <p:cNvSpPr txBox="1"/>
          <p:nvPr/>
        </p:nvSpPr>
        <p:spPr>
          <a:xfrm>
            <a:off x="96214" y="2258655"/>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walking towards your office…</a:t>
            </a:r>
          </a:p>
        </p:txBody>
      </p:sp>
      <p:sp>
        <p:nvSpPr>
          <p:cNvPr id="864" name="TextBox 863"/>
          <p:cNvSpPr txBox="1"/>
          <p:nvPr/>
        </p:nvSpPr>
        <p:spPr>
          <a:xfrm>
            <a:off x="96214" y="3945187"/>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when you hear the evacuation alarm…</a:t>
            </a:r>
          </a:p>
        </p:txBody>
      </p:sp>
      <p:sp>
        <p:nvSpPr>
          <p:cNvPr id="865" name="TextBox 864"/>
          <p:cNvSpPr txBox="1"/>
          <p:nvPr/>
        </p:nvSpPr>
        <p:spPr>
          <a:xfrm>
            <a:off x="96214" y="5291200"/>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 There are no signs of an emergency…</a:t>
            </a:r>
          </a:p>
        </p:txBody>
      </p:sp>
      <p:sp>
        <p:nvSpPr>
          <p:cNvPr id="866" name="Rectangle 865">
            <a:hlinkClick r:id="rId12" action="ppaction://hlinksldjump"/>
          </p:cNvPr>
          <p:cNvSpPr/>
          <p:nvPr/>
        </p:nvSpPr>
        <p:spPr>
          <a:xfrm>
            <a:off x="4403732" y="2505436"/>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67" name="Picture 866"/>
          <p:cNvPicPr>
            <a:picLocks noChangeAspect="1"/>
          </p:cNvPicPr>
          <p:nvPr/>
        </p:nvPicPr>
        <p:blipFill rotWithShape="1">
          <a:blip r:embed="rId13"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pic>
        <p:nvPicPr>
          <p:cNvPr id="868" name="Picture 867"/>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869" name="Picture 868"/>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sp>
        <p:nvSpPr>
          <p:cNvPr id="870" name="Rectangle 869">
            <a:hlinkClick r:id="rId16" action="ppaction://hlinksldjump"/>
          </p:cNvPr>
          <p:cNvSpPr/>
          <p:nvPr/>
        </p:nvSpPr>
        <p:spPr>
          <a:xfrm>
            <a:off x="4403732" y="3337069"/>
            <a:ext cx="2430397" cy="6787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1" name="Rounded Rectangle 870"/>
          <p:cNvSpPr/>
          <p:nvPr/>
        </p:nvSpPr>
        <p:spPr>
          <a:xfrm>
            <a:off x="3990223" y="2324428"/>
            <a:ext cx="3601700" cy="2139001"/>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2" name="Rectangle 871"/>
          <p:cNvSpPr/>
          <p:nvPr/>
        </p:nvSpPr>
        <p:spPr>
          <a:xfrm>
            <a:off x="5730378" y="22692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3" name="Rectangle 872"/>
          <p:cNvSpPr/>
          <p:nvPr/>
        </p:nvSpPr>
        <p:spPr>
          <a:xfrm>
            <a:off x="4076586" y="22692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4" name="Group 873"/>
          <p:cNvGrpSpPr/>
          <p:nvPr/>
        </p:nvGrpSpPr>
        <p:grpSpPr>
          <a:xfrm>
            <a:off x="6226047" y="3631243"/>
            <a:ext cx="1424945" cy="2422384"/>
            <a:chOff x="79309" y="4173188"/>
            <a:chExt cx="1424945" cy="2422384"/>
          </a:xfrm>
        </p:grpSpPr>
        <p:grpSp>
          <p:nvGrpSpPr>
            <p:cNvPr id="875" name="Group 874"/>
            <p:cNvGrpSpPr/>
            <p:nvPr/>
          </p:nvGrpSpPr>
          <p:grpSpPr>
            <a:xfrm flipH="1">
              <a:off x="79309" y="4173188"/>
              <a:ext cx="1397670" cy="2422384"/>
              <a:chOff x="2851388" y="3549445"/>
              <a:chExt cx="1570757" cy="2722371"/>
            </a:xfrm>
            <a:solidFill>
              <a:srgbClr val="272E3B"/>
            </a:solidFill>
          </p:grpSpPr>
          <p:sp>
            <p:nvSpPr>
              <p:cNvPr id="882"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883" name="Group 882"/>
              <p:cNvGrpSpPr/>
              <p:nvPr/>
            </p:nvGrpSpPr>
            <p:grpSpPr>
              <a:xfrm>
                <a:off x="3429719" y="4881657"/>
                <a:ext cx="437622" cy="1390159"/>
                <a:chOff x="3455120" y="4864723"/>
                <a:chExt cx="437622" cy="1390159"/>
              </a:xfrm>
              <a:grpFill/>
            </p:grpSpPr>
            <p:sp>
              <p:nvSpPr>
                <p:cNvPr id="895"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896"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884" name="Group 883"/>
              <p:cNvGrpSpPr/>
              <p:nvPr/>
            </p:nvGrpSpPr>
            <p:grpSpPr>
              <a:xfrm>
                <a:off x="3633448" y="4086384"/>
                <a:ext cx="788697" cy="853146"/>
                <a:chOff x="3536273" y="4169538"/>
                <a:chExt cx="788697" cy="853146"/>
              </a:xfrm>
              <a:grpFill/>
            </p:grpSpPr>
            <p:sp>
              <p:nvSpPr>
                <p:cNvPr id="893"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894"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885" name="Group 884"/>
              <p:cNvGrpSpPr/>
              <p:nvPr/>
            </p:nvGrpSpPr>
            <p:grpSpPr>
              <a:xfrm>
                <a:off x="2851388" y="4897936"/>
                <a:ext cx="471248" cy="1373880"/>
                <a:chOff x="2868322" y="4870262"/>
                <a:chExt cx="471248" cy="1373880"/>
              </a:xfrm>
              <a:grpFill/>
            </p:grpSpPr>
            <p:sp>
              <p:nvSpPr>
                <p:cNvPr id="891"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892"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886"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887" name="Group 886"/>
              <p:cNvGrpSpPr/>
              <p:nvPr/>
            </p:nvGrpSpPr>
            <p:grpSpPr>
              <a:xfrm rot="4685103">
                <a:off x="2913681" y="4142718"/>
                <a:ext cx="753970" cy="874009"/>
                <a:chOff x="3536273" y="4178005"/>
                <a:chExt cx="753970" cy="874009"/>
              </a:xfrm>
              <a:grpFill/>
            </p:grpSpPr>
            <p:sp>
              <p:nvSpPr>
                <p:cNvPr id="889"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890"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888"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876" name="Freeform 875"/>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877" name="Freeform 876"/>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878" name="Freeform 877"/>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879"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880" name="Freeform 879"/>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81" name="Freeform 880"/>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grpSp>
        <p:nvGrpSpPr>
          <p:cNvPr id="897" name="Group 896"/>
          <p:cNvGrpSpPr/>
          <p:nvPr/>
        </p:nvGrpSpPr>
        <p:grpSpPr>
          <a:xfrm rot="10800000">
            <a:off x="8074075" y="1130660"/>
            <a:ext cx="1681215" cy="1770691"/>
            <a:chOff x="1065062" y="3021595"/>
            <a:chExt cx="608302" cy="640675"/>
          </a:xfrm>
        </p:grpSpPr>
        <p:sp>
          <p:nvSpPr>
            <p:cNvPr id="898" name="Arc 897"/>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99" name="Arc 898"/>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900" name="Arc 899"/>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901" name="Arc 900"/>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902" name="Group 901"/>
          <p:cNvGrpSpPr/>
          <p:nvPr/>
        </p:nvGrpSpPr>
        <p:grpSpPr>
          <a:xfrm>
            <a:off x="0" y="1267326"/>
            <a:ext cx="9144000" cy="5590674"/>
            <a:chOff x="0" y="1267326"/>
            <a:chExt cx="9144000" cy="5590674"/>
          </a:xfrm>
        </p:grpSpPr>
        <p:sp>
          <p:nvSpPr>
            <p:cNvPr id="903" name="Freeform 902"/>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904" name="Group 903"/>
            <p:cNvGrpSpPr/>
            <p:nvPr/>
          </p:nvGrpSpPr>
          <p:grpSpPr>
            <a:xfrm>
              <a:off x="2385965" y="1852065"/>
              <a:ext cx="4372070" cy="2942895"/>
              <a:chOff x="2823398" y="1377517"/>
              <a:chExt cx="4372070" cy="2942895"/>
            </a:xfrm>
          </p:grpSpPr>
          <p:grpSp>
            <p:nvGrpSpPr>
              <p:cNvPr id="905" name="Group 904"/>
              <p:cNvGrpSpPr/>
              <p:nvPr/>
            </p:nvGrpSpPr>
            <p:grpSpPr>
              <a:xfrm>
                <a:off x="2823398" y="1377517"/>
                <a:ext cx="4372070" cy="2942895"/>
                <a:chOff x="2823398" y="1377517"/>
                <a:chExt cx="4372070" cy="2942895"/>
              </a:xfrm>
            </p:grpSpPr>
            <p:sp>
              <p:nvSpPr>
                <p:cNvPr id="912" name="Rounded Rectangle 911"/>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3" name="Rounded Rectangle 912"/>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6" name="Group 905"/>
              <p:cNvGrpSpPr/>
              <p:nvPr/>
            </p:nvGrpSpPr>
            <p:grpSpPr>
              <a:xfrm>
                <a:off x="3174473" y="1645635"/>
                <a:ext cx="3669920" cy="2372692"/>
                <a:chOff x="3174473" y="1645635"/>
                <a:chExt cx="3669920" cy="2372692"/>
              </a:xfrm>
            </p:grpSpPr>
            <p:sp>
              <p:nvSpPr>
                <p:cNvPr id="907" name="Rectangle 906"/>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908" name="Rectangle 907"/>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The alarm is already sounding!</a:t>
                  </a:r>
                </a:p>
              </p:txBody>
            </p:sp>
            <p:grpSp>
              <p:nvGrpSpPr>
                <p:cNvPr id="909" name="Group 908"/>
                <p:cNvGrpSpPr/>
                <p:nvPr/>
              </p:nvGrpSpPr>
              <p:grpSpPr>
                <a:xfrm>
                  <a:off x="6302332" y="3553402"/>
                  <a:ext cx="402266" cy="402265"/>
                  <a:chOff x="8991600" y="1562100"/>
                  <a:chExt cx="1219200" cy="1219200"/>
                </a:xfrm>
              </p:grpSpPr>
              <p:sp>
                <p:nvSpPr>
                  <p:cNvPr id="910" name="Oval 909">
                    <a:hlinkClick r:id="rId17" action="ppaction://hlinksldjump"/>
                  </p:cNvPr>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911" name="Right Arrow 910">
                    <a:hlinkClick r:id="rId17" action="ppaction://hlinksldjump"/>
                  </p:cNvPr>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pic>
        <p:nvPicPr>
          <p:cNvPr id="300" name="Grafik 299">
            <a:extLst>
              <a:ext uri="{FF2B5EF4-FFF2-40B4-BE49-F238E27FC236}">
                <a16:creationId xmlns:a16="http://schemas.microsoft.com/office/drawing/2014/main" id="{39BC3F47-8153-49A4-BC22-2FC84E37C66F}"/>
              </a:ext>
            </a:extLst>
          </p:cNvPr>
          <p:cNvPicPr>
            <a:picLocks noChangeAspect="1"/>
          </p:cNvPicPr>
          <p:nvPr/>
        </p:nvPicPr>
        <p:blipFill>
          <a:blip r:embed="rId18"/>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060531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1250"/>
                                  </p:stCondLst>
                                  <p:childTnLst>
                                    <p:set>
                                      <p:cBhvr>
                                        <p:cTn id="6" dur="1" fill="hold">
                                          <p:stCondLst>
                                            <p:cond delay="0"/>
                                          </p:stCondLst>
                                        </p:cTn>
                                        <p:tgtEl>
                                          <p:spTgt spid="897"/>
                                        </p:tgtEl>
                                        <p:attrNameLst>
                                          <p:attrName>style.visibility</p:attrName>
                                        </p:attrNameLst>
                                      </p:cBhvr>
                                      <p:to>
                                        <p:strVal val="visible"/>
                                      </p:to>
                                    </p:set>
                                    <p:animEffect transition="in" filter="wipe(right)">
                                      <p:cBhvr>
                                        <p:cTn id="7" dur="1000"/>
                                        <p:tgtEl>
                                          <p:spTgt spid="8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 name="Group 7"/>
          <p:cNvGrpSpPr/>
          <p:nvPr/>
        </p:nvGrpSpPr>
        <p:grpSpPr>
          <a:xfrm>
            <a:off x="529238" y="1509035"/>
            <a:ext cx="7003348" cy="4142331"/>
            <a:chOff x="529238" y="1509035"/>
            <a:chExt cx="7003348" cy="4142331"/>
          </a:xfrm>
        </p:grpSpPr>
        <p:pic>
          <p:nvPicPr>
            <p:cNvPr id="356" name="Picture 355"/>
            <p:cNvPicPr>
              <a:picLocks noChangeAspect="1"/>
            </p:cNvPicPr>
            <p:nvPr/>
          </p:nvPicPr>
          <p:blipFill rotWithShape="1">
            <a:blip r:embed="rId4" cstate="print">
              <a:extLst>
                <a:ext uri="{28A0092B-C50C-407E-A947-70E740481C1C}">
                  <a14:useLocalDpi xmlns:a14="http://schemas.microsoft.com/office/drawing/2010/main" val="0"/>
                </a:ext>
              </a:extLst>
            </a:blip>
            <a:srcRect b="25464"/>
            <a:stretch/>
          </p:blipFill>
          <p:spPr>
            <a:xfrm>
              <a:off x="4988289" y="1509035"/>
              <a:ext cx="683253" cy="598201"/>
            </a:xfrm>
            <a:prstGeom prst="rect">
              <a:avLst/>
            </a:prstGeom>
          </p:spPr>
        </p:pic>
        <p:grpSp>
          <p:nvGrpSpPr>
            <p:cNvPr id="7" name="Group 6"/>
            <p:cNvGrpSpPr/>
            <p:nvPr/>
          </p:nvGrpSpPr>
          <p:grpSpPr>
            <a:xfrm>
              <a:off x="529238" y="1518451"/>
              <a:ext cx="7003348" cy="4132915"/>
              <a:chOff x="529238" y="1518451"/>
              <a:chExt cx="7003348" cy="4132915"/>
            </a:xfrm>
          </p:grpSpPr>
          <p:grpSp>
            <p:nvGrpSpPr>
              <p:cNvPr id="5" name="Group 4"/>
              <p:cNvGrpSpPr/>
              <p:nvPr/>
            </p:nvGrpSpPr>
            <p:grpSpPr>
              <a:xfrm>
                <a:off x="529238" y="1518451"/>
                <a:ext cx="4386401" cy="592183"/>
                <a:chOff x="529238" y="1518451"/>
                <a:chExt cx="4386401" cy="592183"/>
              </a:xfrm>
            </p:grpSpPr>
            <p:pic>
              <p:nvPicPr>
                <p:cNvPr id="332" name="Picture 331"/>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334" name="Picture 33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38831" y="1518451"/>
                  <a:ext cx="676808" cy="579369"/>
                </a:xfrm>
                <a:prstGeom prst="rect">
                  <a:avLst/>
                </a:prstGeom>
              </p:spPr>
            </p:pic>
            <p:pic>
              <p:nvPicPr>
                <p:cNvPr id="834" name="Picture 83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29238" y="1537887"/>
                  <a:ext cx="923973" cy="462941"/>
                </a:xfrm>
                <a:prstGeom prst="rect">
                  <a:avLst/>
                </a:prstGeom>
              </p:spPr>
            </p:pic>
          </p:grpSp>
          <p:grpSp>
            <p:nvGrpSpPr>
              <p:cNvPr id="2" name="Group 1"/>
              <p:cNvGrpSpPr/>
              <p:nvPr/>
            </p:nvGrpSpPr>
            <p:grpSpPr>
              <a:xfrm>
                <a:off x="1516980" y="2264929"/>
                <a:ext cx="6015606" cy="3386437"/>
                <a:chOff x="1516980" y="2264929"/>
                <a:chExt cx="6015606" cy="3386437"/>
              </a:xfrm>
            </p:grpSpPr>
            <p:grpSp>
              <p:nvGrpSpPr>
                <p:cNvPr id="327" name="finestra 2"/>
                <p:cNvGrpSpPr/>
                <p:nvPr/>
              </p:nvGrpSpPr>
              <p:grpSpPr>
                <a:xfrm>
                  <a:off x="3274374" y="2269233"/>
                  <a:ext cx="4258212" cy="2831491"/>
                  <a:chOff x="784521" y="2796433"/>
                  <a:chExt cx="4258212" cy="2831491"/>
                </a:xfrm>
              </p:grpSpPr>
              <p:grpSp>
                <p:nvGrpSpPr>
                  <p:cNvPr id="328" name="Group 327"/>
                  <p:cNvGrpSpPr/>
                  <p:nvPr/>
                </p:nvGrpSpPr>
                <p:grpSpPr>
                  <a:xfrm>
                    <a:off x="1623910" y="3289180"/>
                    <a:ext cx="3386282" cy="1660423"/>
                    <a:chOff x="1623910" y="3289180"/>
                    <a:chExt cx="3386282" cy="1660423"/>
                  </a:xfrm>
                </p:grpSpPr>
                <p:sp>
                  <p:nvSpPr>
                    <p:cNvPr id="560" name="Rectangle 559"/>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1" name="Group 560"/>
                    <p:cNvGrpSpPr/>
                    <p:nvPr/>
                  </p:nvGrpSpPr>
                  <p:grpSpPr>
                    <a:xfrm>
                      <a:off x="4407743" y="3984247"/>
                      <a:ext cx="289470" cy="80351"/>
                      <a:chOff x="5881973" y="5382886"/>
                      <a:chExt cx="1704943" cy="473258"/>
                    </a:xfrm>
                  </p:grpSpPr>
                  <p:sp>
                    <p:nvSpPr>
                      <p:cNvPr id="819"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0"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1"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2"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823"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562" name="Group 561"/>
                    <p:cNvGrpSpPr/>
                    <p:nvPr/>
                  </p:nvGrpSpPr>
                  <p:grpSpPr>
                    <a:xfrm>
                      <a:off x="2606661" y="3718765"/>
                      <a:ext cx="782329" cy="860568"/>
                      <a:chOff x="2181061" y="2807136"/>
                      <a:chExt cx="2574758" cy="2832254"/>
                    </a:xfrm>
                  </p:grpSpPr>
                  <p:grpSp>
                    <p:nvGrpSpPr>
                      <p:cNvPr id="803" name="Group 802"/>
                      <p:cNvGrpSpPr/>
                      <p:nvPr userDrawn="1"/>
                    </p:nvGrpSpPr>
                    <p:grpSpPr>
                      <a:xfrm>
                        <a:off x="2181061" y="2807136"/>
                        <a:ext cx="2574758" cy="2832254"/>
                        <a:chOff x="2181061" y="2807136"/>
                        <a:chExt cx="2574758" cy="2832254"/>
                      </a:xfrm>
                    </p:grpSpPr>
                    <p:sp>
                      <p:nvSpPr>
                        <p:cNvPr id="805" name="Rectangle 804"/>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06" name="Group 805"/>
                        <p:cNvGrpSpPr/>
                        <p:nvPr userDrawn="1"/>
                      </p:nvGrpSpPr>
                      <p:grpSpPr>
                        <a:xfrm>
                          <a:off x="2359717" y="3075338"/>
                          <a:ext cx="2235102" cy="462213"/>
                          <a:chOff x="2359717" y="3075338"/>
                          <a:chExt cx="2235102" cy="462213"/>
                        </a:xfrm>
                      </p:grpSpPr>
                      <p:sp>
                        <p:nvSpPr>
                          <p:cNvPr id="815" name="Rectangle 814"/>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6" name="Rectangle 815"/>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7" name="Rectangle 816"/>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07" name="Group 806"/>
                        <p:cNvGrpSpPr/>
                        <p:nvPr userDrawn="1"/>
                      </p:nvGrpSpPr>
                      <p:grpSpPr>
                        <a:xfrm>
                          <a:off x="2359717" y="3743299"/>
                          <a:ext cx="2235102" cy="462213"/>
                          <a:chOff x="2359717" y="3688884"/>
                          <a:chExt cx="2235102" cy="462213"/>
                        </a:xfrm>
                      </p:grpSpPr>
                      <p:sp>
                        <p:nvSpPr>
                          <p:cNvPr id="812" name="Rectangle 811"/>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3" name="Rectangle 812"/>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4" name="Rectangle 813"/>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08" name="Group 807"/>
                        <p:cNvGrpSpPr/>
                        <p:nvPr userDrawn="1"/>
                      </p:nvGrpSpPr>
                      <p:grpSpPr>
                        <a:xfrm>
                          <a:off x="2359717" y="4411259"/>
                          <a:ext cx="2235102" cy="462213"/>
                          <a:chOff x="2359717" y="4411259"/>
                          <a:chExt cx="2235102" cy="462213"/>
                        </a:xfrm>
                      </p:grpSpPr>
                      <p:sp>
                        <p:nvSpPr>
                          <p:cNvPr id="809" name="Rectangle 808"/>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0" name="Rectangle 809"/>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1" name="Rectangle 810"/>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804" name="Rectangle 803"/>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563" name="Straight Connector 562"/>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4" name="Group 563"/>
                    <p:cNvGrpSpPr/>
                    <p:nvPr/>
                  </p:nvGrpSpPr>
                  <p:grpSpPr>
                    <a:xfrm>
                      <a:off x="3942806" y="3848662"/>
                      <a:ext cx="158088" cy="206728"/>
                      <a:chOff x="12495351" y="2507232"/>
                      <a:chExt cx="3304245" cy="4320880"/>
                    </a:xfrm>
                  </p:grpSpPr>
                  <p:grpSp>
                    <p:nvGrpSpPr>
                      <p:cNvPr id="787" name="Group 786"/>
                      <p:cNvGrpSpPr/>
                      <p:nvPr userDrawn="1"/>
                    </p:nvGrpSpPr>
                    <p:grpSpPr>
                      <a:xfrm>
                        <a:off x="14088187" y="3029197"/>
                        <a:ext cx="1711409" cy="1704415"/>
                        <a:chOff x="11903306" y="4448633"/>
                        <a:chExt cx="1711409" cy="1704415"/>
                      </a:xfrm>
                    </p:grpSpPr>
                    <p:pic>
                      <p:nvPicPr>
                        <p:cNvPr id="801" name="Picture 800"/>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2" name="Picture 801"/>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88" name="Group 787"/>
                      <p:cNvGrpSpPr/>
                      <p:nvPr userDrawn="1"/>
                    </p:nvGrpSpPr>
                    <p:grpSpPr>
                      <a:xfrm>
                        <a:off x="12495351" y="2507232"/>
                        <a:ext cx="3023078" cy="4320880"/>
                        <a:chOff x="12495351" y="2507232"/>
                        <a:chExt cx="3023078" cy="4320880"/>
                      </a:xfrm>
                    </p:grpSpPr>
                    <p:pic>
                      <p:nvPicPr>
                        <p:cNvPr id="789" name="Picture 788"/>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90" name="Picture 789"/>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91" name="Group 790"/>
                        <p:cNvGrpSpPr/>
                        <p:nvPr userDrawn="1"/>
                      </p:nvGrpSpPr>
                      <p:grpSpPr>
                        <a:xfrm>
                          <a:off x="13320758" y="3957189"/>
                          <a:ext cx="1341966" cy="2870923"/>
                          <a:chOff x="9645791" y="4720608"/>
                          <a:chExt cx="1341966" cy="2870923"/>
                        </a:xfrm>
                      </p:grpSpPr>
                      <p:sp>
                        <p:nvSpPr>
                          <p:cNvPr id="798" name="Flowchart: Punched Tape 79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9" name="Flowchart: Punched Tape 79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0" name="Flowchart: Punched Tape 79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92" name="Picture 791"/>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93" name="Group 792"/>
                        <p:cNvGrpSpPr/>
                        <p:nvPr userDrawn="1"/>
                      </p:nvGrpSpPr>
                      <p:grpSpPr>
                        <a:xfrm>
                          <a:off x="13807020" y="3267286"/>
                          <a:ext cx="1711409" cy="1704415"/>
                          <a:chOff x="11903306" y="4448633"/>
                          <a:chExt cx="1711409" cy="1704415"/>
                        </a:xfrm>
                      </p:grpSpPr>
                      <p:pic>
                        <p:nvPicPr>
                          <p:cNvPr id="796" name="Picture 795"/>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97" name="Picture 796"/>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94" name="Picture 793"/>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95" name="Picture 794"/>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65" name="Group 564"/>
                    <p:cNvGrpSpPr/>
                    <p:nvPr/>
                  </p:nvGrpSpPr>
                  <p:grpSpPr>
                    <a:xfrm>
                      <a:off x="3822184" y="3717323"/>
                      <a:ext cx="252055" cy="329606"/>
                      <a:chOff x="12495351" y="2507232"/>
                      <a:chExt cx="3304245" cy="4320880"/>
                    </a:xfrm>
                  </p:grpSpPr>
                  <p:grpSp>
                    <p:nvGrpSpPr>
                      <p:cNvPr id="771" name="Group 770"/>
                      <p:cNvGrpSpPr/>
                      <p:nvPr userDrawn="1"/>
                    </p:nvGrpSpPr>
                    <p:grpSpPr>
                      <a:xfrm>
                        <a:off x="14088187" y="3029197"/>
                        <a:ext cx="1711409" cy="1704415"/>
                        <a:chOff x="11903306" y="4448633"/>
                        <a:chExt cx="1711409" cy="1704415"/>
                      </a:xfrm>
                    </p:grpSpPr>
                    <p:pic>
                      <p:nvPicPr>
                        <p:cNvPr id="785" name="Picture 784"/>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86" name="Picture 785"/>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72" name="Group 771"/>
                      <p:cNvGrpSpPr/>
                      <p:nvPr userDrawn="1"/>
                    </p:nvGrpSpPr>
                    <p:grpSpPr>
                      <a:xfrm>
                        <a:off x="12495351" y="2507232"/>
                        <a:ext cx="3023078" cy="4320880"/>
                        <a:chOff x="12495351" y="2507232"/>
                        <a:chExt cx="3023078" cy="4320880"/>
                      </a:xfrm>
                    </p:grpSpPr>
                    <p:pic>
                      <p:nvPicPr>
                        <p:cNvPr id="773" name="Picture 772"/>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74" name="Picture 773"/>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75" name="Group 774"/>
                        <p:cNvGrpSpPr/>
                        <p:nvPr userDrawn="1"/>
                      </p:nvGrpSpPr>
                      <p:grpSpPr>
                        <a:xfrm>
                          <a:off x="13320758" y="3957189"/>
                          <a:ext cx="1341966" cy="2870923"/>
                          <a:chOff x="9645791" y="4720608"/>
                          <a:chExt cx="1341966" cy="2870923"/>
                        </a:xfrm>
                      </p:grpSpPr>
                      <p:sp>
                        <p:nvSpPr>
                          <p:cNvPr id="782" name="Flowchart: Punched Tape 78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3" name="Flowchart: Punched Tape 78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4" name="Flowchart: Punched Tape 78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76" name="Picture 775"/>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77" name="Group 776"/>
                        <p:cNvGrpSpPr/>
                        <p:nvPr userDrawn="1"/>
                      </p:nvGrpSpPr>
                      <p:grpSpPr>
                        <a:xfrm>
                          <a:off x="13807020" y="3267286"/>
                          <a:ext cx="1711409" cy="1704415"/>
                          <a:chOff x="11903306" y="4448633"/>
                          <a:chExt cx="1711409" cy="1704415"/>
                        </a:xfrm>
                      </p:grpSpPr>
                      <p:pic>
                        <p:nvPicPr>
                          <p:cNvPr id="780" name="Picture 779"/>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81" name="Picture 780"/>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8" name="Picture 777"/>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79" name="Picture 778"/>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66" name="Group 565"/>
                    <p:cNvGrpSpPr/>
                    <p:nvPr/>
                  </p:nvGrpSpPr>
                  <p:grpSpPr>
                    <a:xfrm>
                      <a:off x="3351273" y="3514295"/>
                      <a:ext cx="503474" cy="1040272"/>
                      <a:chOff x="4631682" y="529386"/>
                      <a:chExt cx="1657006" cy="5028495"/>
                    </a:xfrm>
                  </p:grpSpPr>
                  <p:grpSp>
                    <p:nvGrpSpPr>
                      <p:cNvPr id="753" name="Group 752"/>
                      <p:cNvGrpSpPr/>
                      <p:nvPr userDrawn="1"/>
                    </p:nvGrpSpPr>
                    <p:grpSpPr>
                      <a:xfrm>
                        <a:off x="4631682" y="529387"/>
                        <a:ext cx="1624263" cy="5022003"/>
                        <a:chOff x="4631682" y="529387"/>
                        <a:chExt cx="1624263" cy="5022003"/>
                      </a:xfrm>
                    </p:grpSpPr>
                    <p:sp>
                      <p:nvSpPr>
                        <p:cNvPr id="755" name="Rectangle 754"/>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6" name="Group 755"/>
                        <p:cNvGrpSpPr/>
                        <p:nvPr userDrawn="1"/>
                      </p:nvGrpSpPr>
                      <p:grpSpPr>
                        <a:xfrm>
                          <a:off x="4791914" y="878031"/>
                          <a:ext cx="1308572" cy="589822"/>
                          <a:chOff x="4791914" y="878031"/>
                          <a:chExt cx="1308572" cy="589822"/>
                        </a:xfrm>
                      </p:grpSpPr>
                      <p:sp>
                        <p:nvSpPr>
                          <p:cNvPr id="769" name="Rectangle 76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0" name="Rectangle 76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7" name="Group 756"/>
                        <p:cNvGrpSpPr/>
                        <p:nvPr userDrawn="1"/>
                      </p:nvGrpSpPr>
                      <p:grpSpPr>
                        <a:xfrm>
                          <a:off x="4791914" y="1671098"/>
                          <a:ext cx="1308572" cy="589822"/>
                          <a:chOff x="4791914" y="878031"/>
                          <a:chExt cx="1308572" cy="589822"/>
                        </a:xfrm>
                      </p:grpSpPr>
                      <p:sp>
                        <p:nvSpPr>
                          <p:cNvPr id="767" name="Rectangle 76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8" name="Rectangle 76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8" name="Group 757"/>
                        <p:cNvGrpSpPr/>
                        <p:nvPr userDrawn="1"/>
                      </p:nvGrpSpPr>
                      <p:grpSpPr>
                        <a:xfrm>
                          <a:off x="4791914" y="2464165"/>
                          <a:ext cx="1308572" cy="589822"/>
                          <a:chOff x="4791914" y="878031"/>
                          <a:chExt cx="1308572" cy="589822"/>
                        </a:xfrm>
                      </p:grpSpPr>
                      <p:sp>
                        <p:nvSpPr>
                          <p:cNvPr id="765" name="Rectangle 76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6" name="Rectangle 76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9" name="Group 758"/>
                        <p:cNvGrpSpPr/>
                        <p:nvPr userDrawn="1"/>
                      </p:nvGrpSpPr>
                      <p:grpSpPr>
                        <a:xfrm>
                          <a:off x="4791914" y="3257232"/>
                          <a:ext cx="1308572" cy="589822"/>
                          <a:chOff x="4791914" y="878031"/>
                          <a:chExt cx="1308572" cy="589822"/>
                        </a:xfrm>
                      </p:grpSpPr>
                      <p:sp>
                        <p:nvSpPr>
                          <p:cNvPr id="763" name="Rectangle 76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4" name="Rectangle 76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60" name="Group 759"/>
                        <p:cNvGrpSpPr/>
                        <p:nvPr userDrawn="1"/>
                      </p:nvGrpSpPr>
                      <p:grpSpPr>
                        <a:xfrm>
                          <a:off x="4791914" y="4050298"/>
                          <a:ext cx="1308572" cy="589822"/>
                          <a:chOff x="4791914" y="878031"/>
                          <a:chExt cx="1308572" cy="589822"/>
                        </a:xfrm>
                      </p:grpSpPr>
                      <p:sp>
                        <p:nvSpPr>
                          <p:cNvPr id="761" name="Rectangle 76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2" name="Rectangle 76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754" name="Rectangle 753"/>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67" name="Group 566"/>
                    <p:cNvGrpSpPr/>
                    <p:nvPr/>
                  </p:nvGrpSpPr>
                  <p:grpSpPr>
                    <a:xfrm>
                      <a:off x="1936752" y="3860032"/>
                      <a:ext cx="782329" cy="698434"/>
                      <a:chOff x="-1432282" y="3284801"/>
                      <a:chExt cx="2574758" cy="2298647"/>
                    </a:xfrm>
                  </p:grpSpPr>
                  <p:grpSp>
                    <p:nvGrpSpPr>
                      <p:cNvPr id="724" name="Group 723"/>
                      <p:cNvGrpSpPr/>
                      <p:nvPr userDrawn="1"/>
                    </p:nvGrpSpPr>
                    <p:grpSpPr>
                      <a:xfrm>
                        <a:off x="-1432282" y="3284801"/>
                        <a:ext cx="2574758" cy="2298647"/>
                        <a:chOff x="213917" y="3284801"/>
                        <a:chExt cx="2574758" cy="2298647"/>
                      </a:xfrm>
                    </p:grpSpPr>
                    <p:sp>
                      <p:nvSpPr>
                        <p:cNvPr id="738" name="Rectangle 737"/>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39" name="Group 738"/>
                        <p:cNvGrpSpPr/>
                        <p:nvPr userDrawn="1"/>
                      </p:nvGrpSpPr>
                      <p:grpSpPr>
                        <a:xfrm>
                          <a:off x="317639" y="3528989"/>
                          <a:ext cx="1053962" cy="1629277"/>
                          <a:chOff x="497507" y="3489157"/>
                          <a:chExt cx="1053962" cy="1629277"/>
                        </a:xfrm>
                      </p:grpSpPr>
                      <p:grpSp>
                        <p:nvGrpSpPr>
                          <p:cNvPr id="741" name="Group 740"/>
                          <p:cNvGrpSpPr/>
                          <p:nvPr userDrawn="1"/>
                        </p:nvGrpSpPr>
                        <p:grpSpPr>
                          <a:xfrm>
                            <a:off x="497507" y="3489157"/>
                            <a:ext cx="673271" cy="462213"/>
                            <a:chOff x="497507" y="3489157"/>
                            <a:chExt cx="673271" cy="462213"/>
                          </a:xfrm>
                        </p:grpSpPr>
                        <p:sp>
                          <p:nvSpPr>
                            <p:cNvPr id="751" name="Rectangle 75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2" name="Rectangle 75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2" name="Rectangle 741"/>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43" name="Group 742"/>
                          <p:cNvGrpSpPr/>
                          <p:nvPr userDrawn="1"/>
                        </p:nvGrpSpPr>
                        <p:grpSpPr>
                          <a:xfrm>
                            <a:off x="497507" y="4090736"/>
                            <a:ext cx="673271" cy="462213"/>
                            <a:chOff x="497507" y="3489157"/>
                            <a:chExt cx="673271" cy="462213"/>
                          </a:xfrm>
                        </p:grpSpPr>
                        <p:sp>
                          <p:nvSpPr>
                            <p:cNvPr id="749" name="Rectangle 74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0" name="Rectangle 74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4" name="Rectangle 743"/>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45" name="Group 744"/>
                          <p:cNvGrpSpPr/>
                          <p:nvPr userDrawn="1"/>
                        </p:nvGrpSpPr>
                        <p:grpSpPr>
                          <a:xfrm>
                            <a:off x="497507" y="4656221"/>
                            <a:ext cx="673271" cy="462213"/>
                            <a:chOff x="497507" y="3489157"/>
                            <a:chExt cx="673271" cy="462213"/>
                          </a:xfrm>
                        </p:grpSpPr>
                        <p:sp>
                          <p:nvSpPr>
                            <p:cNvPr id="747" name="Rectangle 746"/>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8" name="Rectangle 747"/>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6" name="Rectangle 745"/>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0" name="Rectangle 739"/>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25" name="Group 724"/>
                      <p:cNvGrpSpPr/>
                      <p:nvPr userDrawn="1"/>
                    </p:nvGrpSpPr>
                    <p:grpSpPr>
                      <a:xfrm>
                        <a:off x="-59108" y="3528989"/>
                        <a:ext cx="1053962" cy="1629277"/>
                        <a:chOff x="497507" y="3489157"/>
                        <a:chExt cx="1053962" cy="1629277"/>
                      </a:xfrm>
                    </p:grpSpPr>
                    <p:grpSp>
                      <p:nvGrpSpPr>
                        <p:cNvPr id="726" name="Group 725"/>
                        <p:cNvGrpSpPr/>
                        <p:nvPr userDrawn="1"/>
                      </p:nvGrpSpPr>
                      <p:grpSpPr>
                        <a:xfrm>
                          <a:off x="497507" y="3489157"/>
                          <a:ext cx="673271" cy="462213"/>
                          <a:chOff x="497507" y="3489157"/>
                          <a:chExt cx="673271" cy="462213"/>
                        </a:xfrm>
                      </p:grpSpPr>
                      <p:sp>
                        <p:nvSpPr>
                          <p:cNvPr id="736" name="Rectangle 73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7" name="Rectangle 73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27" name="Rectangle 726"/>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28" name="Group 727"/>
                        <p:cNvGrpSpPr/>
                        <p:nvPr userDrawn="1"/>
                      </p:nvGrpSpPr>
                      <p:grpSpPr>
                        <a:xfrm>
                          <a:off x="497507" y="4090736"/>
                          <a:ext cx="673271" cy="462213"/>
                          <a:chOff x="497507" y="3489157"/>
                          <a:chExt cx="673271" cy="462213"/>
                        </a:xfrm>
                      </p:grpSpPr>
                      <p:sp>
                        <p:nvSpPr>
                          <p:cNvPr id="734" name="Rectangle 73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5" name="Rectangle 73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29" name="Rectangle 728"/>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30" name="Group 729"/>
                        <p:cNvGrpSpPr/>
                        <p:nvPr userDrawn="1"/>
                      </p:nvGrpSpPr>
                      <p:grpSpPr>
                        <a:xfrm>
                          <a:off x="497507" y="4656221"/>
                          <a:ext cx="673271" cy="462213"/>
                          <a:chOff x="497507" y="3489157"/>
                          <a:chExt cx="673271" cy="462213"/>
                        </a:xfrm>
                      </p:grpSpPr>
                      <p:sp>
                        <p:nvSpPr>
                          <p:cNvPr id="732" name="Rectangle 731"/>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3" name="Rectangle 732"/>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31" name="Rectangle 730"/>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68" name="Group 567"/>
                    <p:cNvGrpSpPr/>
                    <p:nvPr/>
                  </p:nvGrpSpPr>
                  <p:grpSpPr>
                    <a:xfrm>
                      <a:off x="1662394" y="3947882"/>
                      <a:ext cx="516970" cy="604713"/>
                      <a:chOff x="-926659" y="3561193"/>
                      <a:chExt cx="1701422" cy="1990197"/>
                    </a:xfrm>
                  </p:grpSpPr>
                  <p:grpSp>
                    <p:nvGrpSpPr>
                      <p:cNvPr id="690" name="Group 689"/>
                      <p:cNvGrpSpPr/>
                      <p:nvPr userDrawn="1"/>
                    </p:nvGrpSpPr>
                    <p:grpSpPr>
                      <a:xfrm>
                        <a:off x="-926659" y="3561193"/>
                        <a:ext cx="1280331" cy="1990197"/>
                        <a:chOff x="12495351" y="2507232"/>
                        <a:chExt cx="3304245" cy="5136251"/>
                      </a:xfrm>
                    </p:grpSpPr>
                    <p:grpSp>
                      <p:nvGrpSpPr>
                        <p:cNvPr id="708" name="Group 707"/>
                        <p:cNvGrpSpPr/>
                        <p:nvPr userDrawn="1"/>
                      </p:nvGrpSpPr>
                      <p:grpSpPr>
                        <a:xfrm>
                          <a:off x="14088187" y="3029197"/>
                          <a:ext cx="1711409" cy="1704415"/>
                          <a:chOff x="11903306" y="4448633"/>
                          <a:chExt cx="1711409" cy="1704415"/>
                        </a:xfrm>
                      </p:grpSpPr>
                      <p:pic>
                        <p:nvPicPr>
                          <p:cNvPr id="722" name="Picture 721"/>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23" name="Picture 722"/>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09" name="Group 708"/>
                        <p:cNvGrpSpPr/>
                        <p:nvPr userDrawn="1"/>
                      </p:nvGrpSpPr>
                      <p:grpSpPr>
                        <a:xfrm>
                          <a:off x="12495351" y="2507232"/>
                          <a:ext cx="3023078" cy="5136251"/>
                          <a:chOff x="12495351" y="2507232"/>
                          <a:chExt cx="3023078" cy="5136251"/>
                        </a:xfrm>
                      </p:grpSpPr>
                      <p:pic>
                        <p:nvPicPr>
                          <p:cNvPr id="710" name="Picture 709"/>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11" name="Picture 710"/>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12" name="Group 711"/>
                          <p:cNvGrpSpPr/>
                          <p:nvPr userDrawn="1"/>
                        </p:nvGrpSpPr>
                        <p:grpSpPr>
                          <a:xfrm>
                            <a:off x="13320758" y="3957189"/>
                            <a:ext cx="1341966" cy="3686294"/>
                            <a:chOff x="9645791" y="4720608"/>
                            <a:chExt cx="1341966" cy="3686294"/>
                          </a:xfrm>
                        </p:grpSpPr>
                        <p:sp>
                          <p:nvSpPr>
                            <p:cNvPr id="719" name="Flowchart: Punched Tape 718"/>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0" name="Flowchart: Punched Tape 71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1" name="Flowchart: Punched Tape 72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13" name="Picture 712"/>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14" name="Group 713"/>
                          <p:cNvGrpSpPr/>
                          <p:nvPr userDrawn="1"/>
                        </p:nvGrpSpPr>
                        <p:grpSpPr>
                          <a:xfrm>
                            <a:off x="13807020" y="3267286"/>
                            <a:ext cx="1711409" cy="1704415"/>
                            <a:chOff x="11903306" y="4448633"/>
                            <a:chExt cx="1711409" cy="1704415"/>
                          </a:xfrm>
                        </p:grpSpPr>
                        <p:pic>
                          <p:nvPicPr>
                            <p:cNvPr id="717" name="Picture 716"/>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18" name="Picture 717"/>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15" name="Picture 714"/>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16" name="Picture 715"/>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691" name="Group 690"/>
                      <p:cNvGrpSpPr/>
                      <p:nvPr userDrawn="1"/>
                    </p:nvGrpSpPr>
                    <p:grpSpPr>
                      <a:xfrm>
                        <a:off x="-505568" y="3869320"/>
                        <a:ext cx="1280331" cy="1674257"/>
                        <a:chOff x="12495351" y="2507232"/>
                        <a:chExt cx="3304245" cy="4320880"/>
                      </a:xfrm>
                    </p:grpSpPr>
                    <p:grpSp>
                      <p:nvGrpSpPr>
                        <p:cNvPr id="692" name="Group 691"/>
                        <p:cNvGrpSpPr/>
                        <p:nvPr userDrawn="1"/>
                      </p:nvGrpSpPr>
                      <p:grpSpPr>
                        <a:xfrm>
                          <a:off x="14088187" y="3029197"/>
                          <a:ext cx="1711409" cy="1704415"/>
                          <a:chOff x="11903306" y="4448633"/>
                          <a:chExt cx="1711409" cy="1704415"/>
                        </a:xfrm>
                      </p:grpSpPr>
                      <p:pic>
                        <p:nvPicPr>
                          <p:cNvPr id="706" name="Picture 705"/>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07" name="Picture 706"/>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93" name="Group 692"/>
                        <p:cNvGrpSpPr/>
                        <p:nvPr userDrawn="1"/>
                      </p:nvGrpSpPr>
                      <p:grpSpPr>
                        <a:xfrm>
                          <a:off x="12495351" y="2507232"/>
                          <a:ext cx="3023078" cy="4320880"/>
                          <a:chOff x="12495351" y="2507232"/>
                          <a:chExt cx="3023078" cy="4320880"/>
                        </a:xfrm>
                      </p:grpSpPr>
                      <p:pic>
                        <p:nvPicPr>
                          <p:cNvPr id="694" name="Picture 693"/>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95" name="Picture 694"/>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96" name="Group 695"/>
                          <p:cNvGrpSpPr/>
                          <p:nvPr userDrawn="1"/>
                        </p:nvGrpSpPr>
                        <p:grpSpPr>
                          <a:xfrm>
                            <a:off x="13320758" y="3957189"/>
                            <a:ext cx="1341966" cy="2870923"/>
                            <a:chOff x="9645791" y="4720608"/>
                            <a:chExt cx="1341966" cy="2870923"/>
                          </a:xfrm>
                        </p:grpSpPr>
                        <p:sp>
                          <p:nvSpPr>
                            <p:cNvPr id="703" name="Flowchart: Punched Tape 70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4" name="Flowchart: Punched Tape 70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5" name="Flowchart: Punched Tape 70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97" name="Picture 696"/>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98" name="Group 697"/>
                          <p:cNvGrpSpPr/>
                          <p:nvPr userDrawn="1"/>
                        </p:nvGrpSpPr>
                        <p:grpSpPr>
                          <a:xfrm>
                            <a:off x="13807020" y="3267286"/>
                            <a:ext cx="1711409" cy="1704415"/>
                            <a:chOff x="11903306" y="4448633"/>
                            <a:chExt cx="1711409" cy="1704415"/>
                          </a:xfrm>
                        </p:grpSpPr>
                        <p:pic>
                          <p:nvPicPr>
                            <p:cNvPr id="701" name="Picture 700"/>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02" name="Picture 701"/>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99" name="Picture 698"/>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00" name="Picture 699"/>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569" name="Oval 568">
                      <a:hlinkClick r:id="rId9"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0" name="Oval 569">
                      <a:hlinkClick r:id="rId9"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1" name="Group 570"/>
                    <p:cNvGrpSpPr/>
                    <p:nvPr/>
                  </p:nvGrpSpPr>
                  <p:grpSpPr>
                    <a:xfrm>
                      <a:off x="4389840" y="4713111"/>
                      <a:ext cx="190186" cy="190186"/>
                      <a:chOff x="5905502" y="3466071"/>
                      <a:chExt cx="1219201" cy="1219200"/>
                    </a:xfrm>
                  </p:grpSpPr>
                  <p:sp>
                    <p:nvSpPr>
                      <p:cNvPr id="685" name="Oval 684"/>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86" name="Rectangle 685"/>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87" name="Rectangle 686"/>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88" name="Freeform 687"/>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89" name="Rectangle 688"/>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572" name="Group 571"/>
                    <p:cNvGrpSpPr/>
                    <p:nvPr/>
                  </p:nvGrpSpPr>
                  <p:grpSpPr>
                    <a:xfrm>
                      <a:off x="3713220" y="4093329"/>
                      <a:ext cx="796808" cy="467431"/>
                      <a:chOff x="3034580" y="4050299"/>
                      <a:chExt cx="2622409" cy="1538381"/>
                    </a:xfrm>
                  </p:grpSpPr>
                  <p:grpSp>
                    <p:nvGrpSpPr>
                      <p:cNvPr id="673" name="Group 672"/>
                      <p:cNvGrpSpPr/>
                      <p:nvPr userDrawn="1"/>
                    </p:nvGrpSpPr>
                    <p:grpSpPr>
                      <a:xfrm>
                        <a:off x="3034580" y="4050299"/>
                        <a:ext cx="2622409" cy="1525336"/>
                        <a:chOff x="5944075" y="4050299"/>
                        <a:chExt cx="2622409" cy="1525336"/>
                      </a:xfrm>
                    </p:grpSpPr>
                    <p:sp>
                      <p:nvSpPr>
                        <p:cNvPr id="675" name="Rectangle 674"/>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76" name="Group 675"/>
                        <p:cNvGrpSpPr/>
                        <p:nvPr userDrawn="1"/>
                      </p:nvGrpSpPr>
                      <p:grpSpPr>
                        <a:xfrm>
                          <a:off x="6078575" y="4219252"/>
                          <a:ext cx="2338031" cy="999039"/>
                          <a:chOff x="6078575" y="4219252"/>
                          <a:chExt cx="2338031" cy="999039"/>
                        </a:xfrm>
                      </p:grpSpPr>
                      <p:sp>
                        <p:nvSpPr>
                          <p:cNvPr id="677" name="Rectangle 676"/>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8" name="Rectangle 677"/>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9" name="Rectangle 678"/>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0" name="Rectangle 679"/>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681" name="Straight Connector 680"/>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4" name="Straight Connector 683"/>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674" name="Rectangle 673"/>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3" name="Group 572"/>
                    <p:cNvGrpSpPr/>
                    <p:nvPr/>
                  </p:nvGrpSpPr>
                  <p:grpSpPr>
                    <a:xfrm>
                      <a:off x="4275781" y="3891661"/>
                      <a:ext cx="734411" cy="668121"/>
                      <a:chOff x="7674376" y="3376160"/>
                      <a:chExt cx="2417053" cy="2198882"/>
                    </a:xfrm>
                  </p:grpSpPr>
                  <p:grpSp>
                    <p:nvGrpSpPr>
                      <p:cNvPr id="581" name="Group 580"/>
                      <p:cNvGrpSpPr/>
                      <p:nvPr userDrawn="1"/>
                    </p:nvGrpSpPr>
                    <p:grpSpPr>
                      <a:xfrm>
                        <a:off x="8811098" y="3900785"/>
                        <a:ext cx="1280331" cy="1674257"/>
                        <a:chOff x="12495351" y="2507232"/>
                        <a:chExt cx="3304245" cy="4320880"/>
                      </a:xfrm>
                    </p:grpSpPr>
                    <p:grpSp>
                      <p:nvGrpSpPr>
                        <p:cNvPr id="657" name="Group 656"/>
                        <p:cNvGrpSpPr/>
                        <p:nvPr userDrawn="1"/>
                      </p:nvGrpSpPr>
                      <p:grpSpPr>
                        <a:xfrm>
                          <a:off x="14088187" y="3029197"/>
                          <a:ext cx="1711409" cy="1704415"/>
                          <a:chOff x="11903306" y="4448633"/>
                          <a:chExt cx="1711409" cy="1704415"/>
                        </a:xfrm>
                      </p:grpSpPr>
                      <p:pic>
                        <p:nvPicPr>
                          <p:cNvPr id="671" name="Picture 670"/>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72" name="Picture 671"/>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58" name="Group 657"/>
                        <p:cNvGrpSpPr/>
                        <p:nvPr userDrawn="1"/>
                      </p:nvGrpSpPr>
                      <p:grpSpPr>
                        <a:xfrm>
                          <a:off x="12495351" y="2507232"/>
                          <a:ext cx="3023078" cy="4320880"/>
                          <a:chOff x="12495351" y="2507232"/>
                          <a:chExt cx="3023078" cy="4320880"/>
                        </a:xfrm>
                      </p:grpSpPr>
                      <p:pic>
                        <p:nvPicPr>
                          <p:cNvPr id="659" name="Picture 658"/>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60" name="Picture 659"/>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61" name="Group 660"/>
                          <p:cNvGrpSpPr/>
                          <p:nvPr userDrawn="1"/>
                        </p:nvGrpSpPr>
                        <p:grpSpPr>
                          <a:xfrm>
                            <a:off x="13320758" y="3957189"/>
                            <a:ext cx="1341966" cy="2870923"/>
                            <a:chOff x="9645791" y="4720608"/>
                            <a:chExt cx="1341966" cy="2870923"/>
                          </a:xfrm>
                        </p:grpSpPr>
                        <p:sp>
                          <p:nvSpPr>
                            <p:cNvPr id="668" name="Flowchart: Punched Tape 66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9" name="Flowchart: Punched Tape 66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0" name="Flowchart: Punched Tape 66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62" name="Picture 661"/>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63" name="Group 662"/>
                          <p:cNvGrpSpPr/>
                          <p:nvPr userDrawn="1"/>
                        </p:nvGrpSpPr>
                        <p:grpSpPr>
                          <a:xfrm>
                            <a:off x="13807020" y="3267286"/>
                            <a:ext cx="1711409" cy="1704415"/>
                            <a:chOff x="11903306" y="4448633"/>
                            <a:chExt cx="1711409" cy="1704415"/>
                          </a:xfrm>
                        </p:grpSpPr>
                        <p:pic>
                          <p:nvPicPr>
                            <p:cNvPr id="666" name="Picture 665"/>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67" name="Picture 666"/>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64" name="Picture 663"/>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65" name="Picture 664"/>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82" name="Group 581"/>
                      <p:cNvGrpSpPr/>
                      <p:nvPr userDrawn="1"/>
                    </p:nvGrpSpPr>
                    <p:grpSpPr>
                      <a:xfrm>
                        <a:off x="7950676" y="3376160"/>
                        <a:ext cx="1280331" cy="1674258"/>
                        <a:chOff x="12495351" y="2507232"/>
                        <a:chExt cx="3304245" cy="4320880"/>
                      </a:xfrm>
                    </p:grpSpPr>
                    <p:grpSp>
                      <p:nvGrpSpPr>
                        <p:cNvPr id="617" name="Group 616"/>
                        <p:cNvGrpSpPr/>
                        <p:nvPr userDrawn="1"/>
                      </p:nvGrpSpPr>
                      <p:grpSpPr>
                        <a:xfrm>
                          <a:off x="14088187" y="3029197"/>
                          <a:ext cx="1711409" cy="1704415"/>
                          <a:chOff x="11903306" y="4448633"/>
                          <a:chExt cx="1711409" cy="1704415"/>
                        </a:xfrm>
                      </p:grpSpPr>
                      <p:pic>
                        <p:nvPicPr>
                          <p:cNvPr id="655" name="Picture 654"/>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56" name="Picture 655"/>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18" name="Group 617"/>
                        <p:cNvGrpSpPr/>
                        <p:nvPr userDrawn="1"/>
                      </p:nvGrpSpPr>
                      <p:grpSpPr>
                        <a:xfrm>
                          <a:off x="12495351" y="2507232"/>
                          <a:ext cx="3023078" cy="4320880"/>
                          <a:chOff x="12495351" y="2507232"/>
                          <a:chExt cx="3023078" cy="4320880"/>
                        </a:xfrm>
                      </p:grpSpPr>
                      <p:pic>
                        <p:nvPicPr>
                          <p:cNvPr id="619" name="Picture 618"/>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20" name="Picture 619"/>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45" name="Group 644"/>
                          <p:cNvGrpSpPr/>
                          <p:nvPr userDrawn="1"/>
                        </p:nvGrpSpPr>
                        <p:grpSpPr>
                          <a:xfrm>
                            <a:off x="13320758" y="3957189"/>
                            <a:ext cx="1448991" cy="2870923"/>
                            <a:chOff x="9645791" y="4720608"/>
                            <a:chExt cx="1448991" cy="2870923"/>
                          </a:xfrm>
                        </p:grpSpPr>
                        <p:sp>
                          <p:nvSpPr>
                            <p:cNvPr id="652" name="Flowchart: Punched Tape 651"/>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3" name="Flowchart: Punched Tape 65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4" name="Flowchart: Punched Tape 65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46" name="Picture 645"/>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47" name="Group 646"/>
                          <p:cNvGrpSpPr/>
                          <p:nvPr userDrawn="1"/>
                        </p:nvGrpSpPr>
                        <p:grpSpPr>
                          <a:xfrm>
                            <a:off x="13807020" y="3267286"/>
                            <a:ext cx="1711409" cy="1704415"/>
                            <a:chOff x="11903306" y="4448633"/>
                            <a:chExt cx="1711409" cy="1704415"/>
                          </a:xfrm>
                        </p:grpSpPr>
                        <p:pic>
                          <p:nvPicPr>
                            <p:cNvPr id="650" name="Picture 649"/>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51" name="Picture 650"/>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48" name="Picture 647"/>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49" name="Picture 648"/>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83" name="Group 582"/>
                      <p:cNvGrpSpPr/>
                      <p:nvPr userDrawn="1"/>
                    </p:nvGrpSpPr>
                    <p:grpSpPr>
                      <a:xfrm>
                        <a:off x="8157557" y="3868398"/>
                        <a:ext cx="1280331" cy="1659510"/>
                        <a:chOff x="12495351" y="2507232"/>
                        <a:chExt cx="3304245" cy="4282819"/>
                      </a:xfrm>
                    </p:grpSpPr>
                    <p:grpSp>
                      <p:nvGrpSpPr>
                        <p:cNvPr id="601" name="Group 600"/>
                        <p:cNvGrpSpPr/>
                        <p:nvPr userDrawn="1"/>
                      </p:nvGrpSpPr>
                      <p:grpSpPr>
                        <a:xfrm>
                          <a:off x="14088187" y="3029197"/>
                          <a:ext cx="1711409" cy="1704415"/>
                          <a:chOff x="11903306" y="4448633"/>
                          <a:chExt cx="1711409" cy="1704415"/>
                        </a:xfrm>
                      </p:grpSpPr>
                      <p:pic>
                        <p:nvPicPr>
                          <p:cNvPr id="615" name="Picture 614"/>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16" name="Picture 615"/>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02" name="Group 601"/>
                        <p:cNvGrpSpPr/>
                        <p:nvPr userDrawn="1"/>
                      </p:nvGrpSpPr>
                      <p:grpSpPr>
                        <a:xfrm>
                          <a:off x="12495351" y="2507232"/>
                          <a:ext cx="3023078" cy="4282819"/>
                          <a:chOff x="12495351" y="2507232"/>
                          <a:chExt cx="3023078" cy="4282819"/>
                        </a:xfrm>
                      </p:grpSpPr>
                      <p:pic>
                        <p:nvPicPr>
                          <p:cNvPr id="603" name="Picture 602"/>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04" name="Picture 603"/>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05" name="Group 604"/>
                          <p:cNvGrpSpPr/>
                          <p:nvPr userDrawn="1"/>
                        </p:nvGrpSpPr>
                        <p:grpSpPr>
                          <a:xfrm>
                            <a:off x="13320758" y="3957189"/>
                            <a:ext cx="1629738" cy="2832862"/>
                            <a:chOff x="9645791" y="4720608"/>
                            <a:chExt cx="1629738" cy="2832862"/>
                          </a:xfrm>
                        </p:grpSpPr>
                        <p:sp>
                          <p:nvSpPr>
                            <p:cNvPr id="612" name="Flowchart: Punched Tape 611"/>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3" name="Flowchart: Punched Tape 612"/>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4" name="Flowchart: Punched Tape 61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06" name="Picture 605"/>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7" name="Group 606"/>
                          <p:cNvGrpSpPr/>
                          <p:nvPr userDrawn="1"/>
                        </p:nvGrpSpPr>
                        <p:grpSpPr>
                          <a:xfrm>
                            <a:off x="13807020" y="3267286"/>
                            <a:ext cx="1711409" cy="1704415"/>
                            <a:chOff x="11903306" y="4448633"/>
                            <a:chExt cx="1711409" cy="1704415"/>
                          </a:xfrm>
                        </p:grpSpPr>
                        <p:pic>
                          <p:nvPicPr>
                            <p:cNvPr id="610" name="Picture 609"/>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11" name="Picture 610"/>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08" name="Picture 607"/>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09" name="Picture 608"/>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84" name="Group 583"/>
                      <p:cNvGrpSpPr/>
                      <p:nvPr userDrawn="1"/>
                    </p:nvGrpSpPr>
                    <p:grpSpPr>
                      <a:xfrm>
                        <a:off x="7674376" y="3860910"/>
                        <a:ext cx="1280331" cy="1674257"/>
                        <a:chOff x="12495351" y="2507232"/>
                        <a:chExt cx="3304245" cy="4320880"/>
                      </a:xfrm>
                    </p:grpSpPr>
                    <p:grpSp>
                      <p:nvGrpSpPr>
                        <p:cNvPr id="585" name="Group 584"/>
                        <p:cNvGrpSpPr/>
                        <p:nvPr userDrawn="1"/>
                      </p:nvGrpSpPr>
                      <p:grpSpPr>
                        <a:xfrm>
                          <a:off x="14088187" y="3029197"/>
                          <a:ext cx="1711409" cy="1704415"/>
                          <a:chOff x="11903306" y="4448633"/>
                          <a:chExt cx="1711409" cy="1704415"/>
                        </a:xfrm>
                      </p:grpSpPr>
                      <p:pic>
                        <p:nvPicPr>
                          <p:cNvPr id="599" name="Picture 598"/>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00" name="Picture 599"/>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86" name="Group 585"/>
                        <p:cNvGrpSpPr/>
                        <p:nvPr userDrawn="1"/>
                      </p:nvGrpSpPr>
                      <p:grpSpPr>
                        <a:xfrm>
                          <a:off x="12495351" y="2507232"/>
                          <a:ext cx="3023078" cy="4320880"/>
                          <a:chOff x="12495351" y="2507232"/>
                          <a:chExt cx="3023078" cy="4320880"/>
                        </a:xfrm>
                      </p:grpSpPr>
                      <p:pic>
                        <p:nvPicPr>
                          <p:cNvPr id="587" name="Picture 586"/>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88" name="Picture 587"/>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9" name="Group 588"/>
                          <p:cNvGrpSpPr/>
                          <p:nvPr userDrawn="1"/>
                        </p:nvGrpSpPr>
                        <p:grpSpPr>
                          <a:xfrm>
                            <a:off x="13320758" y="3957189"/>
                            <a:ext cx="1341966" cy="2870923"/>
                            <a:chOff x="9645791" y="4720608"/>
                            <a:chExt cx="1341966" cy="2870923"/>
                          </a:xfrm>
                        </p:grpSpPr>
                        <p:sp>
                          <p:nvSpPr>
                            <p:cNvPr id="596" name="Flowchart: Punched Tape 59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Flowchart: Punched Tape 59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Flowchart: Punched Tape 59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90" name="Picture 589"/>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91" name="Group 590"/>
                          <p:cNvGrpSpPr/>
                          <p:nvPr userDrawn="1"/>
                        </p:nvGrpSpPr>
                        <p:grpSpPr>
                          <a:xfrm>
                            <a:off x="13807020" y="3267286"/>
                            <a:ext cx="1711409" cy="1704415"/>
                            <a:chOff x="11903306" y="4448633"/>
                            <a:chExt cx="1711409" cy="1704415"/>
                          </a:xfrm>
                        </p:grpSpPr>
                        <p:pic>
                          <p:nvPicPr>
                            <p:cNvPr id="594" name="Picture 593"/>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95" name="Picture 594"/>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92" name="Picture 591"/>
                          <p:cNvPicPr>
                            <a:picLocks noChangeAspect="1"/>
                          </p:cNvPicPr>
                          <p:nvPr userDrawn="1"/>
                        </p:nvPicPr>
                        <p:blipFill>
                          <a:blip r:embed="rId8">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93" name="Picture 592"/>
                          <p:cNvPicPr>
                            <a:picLocks noChangeAspect="1"/>
                          </p:cNvPicPr>
                          <p:nvPr userDrawn="1"/>
                        </p:nvPicPr>
                        <p:blipFill>
                          <a:blip r:embed="rId8">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574" name="Group 573"/>
                    <p:cNvGrpSpPr/>
                    <p:nvPr/>
                  </p:nvGrpSpPr>
                  <p:grpSpPr>
                    <a:xfrm>
                      <a:off x="1623910" y="4552595"/>
                      <a:ext cx="3384896" cy="397008"/>
                      <a:chOff x="-1053315" y="5551391"/>
                      <a:chExt cx="11140181" cy="1306609"/>
                    </a:xfrm>
                  </p:grpSpPr>
                  <p:sp>
                    <p:nvSpPr>
                      <p:cNvPr id="579" name="Rectangle 578"/>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80" name="Straight Connector 579"/>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575" name="Round Same Side Corner Rectangle 574"/>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76" name="Picture 575"/>
                    <p:cNvPicPr>
                      <a:picLocks noChangeAspect="1"/>
                    </p:cNvPicPr>
                    <p:nvPr/>
                  </p:nvPicPr>
                  <p:blipFill>
                    <a:blip r:embed="rId10"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577" name="Picture 576"/>
                    <p:cNvPicPr>
                      <a:picLocks noChangeAspect="1"/>
                    </p:cNvPicPr>
                    <p:nvPr/>
                  </p:nvPicPr>
                  <p:blipFill>
                    <a:blip r:embed="rId8"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578" name="Picture 577"/>
                    <p:cNvPicPr>
                      <a:picLocks noChangeAspect="1"/>
                    </p:cNvPicPr>
                    <p:nvPr/>
                  </p:nvPicPr>
                  <p:blipFill>
                    <a:blip r:embed="rId11"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525" name="Freeform 524"/>
                  <p:cNvSpPr/>
                  <p:nvPr/>
                </p:nvSpPr>
                <p:spPr>
                  <a:xfrm rot="18116858">
                    <a:off x="1903757" y="25993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30" name="Rectangle 329"/>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7" name="Rectangle 336"/>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36" name="Picture 32"/>
                <p:cNvPicPr>
                  <a:picLocks noChangeAspect="1" noChangeArrowheads="1"/>
                </p:cNvPicPr>
                <p:nvPr/>
              </p:nvPicPr>
              <p:blipFill>
                <a:blip r:embed="rId12" cstate="print">
                  <a:extLst>
                    <a:ext uri="{28A0092B-C50C-407E-A947-70E740481C1C}">
                      <a14:useLocalDpi xmlns:a14="http://schemas.microsoft.com/office/drawing/2010/main"/>
                    </a:ext>
                  </a:extLst>
                </a:blip>
                <a:stretch>
                  <a:fillRect/>
                </a:stretch>
              </p:blipFill>
              <p:spPr bwMode="auto">
                <a:xfrm>
                  <a:off x="1516980" y="2264929"/>
                  <a:ext cx="1626826" cy="3386437"/>
                </a:xfrm>
                <a:prstGeom prst="rect">
                  <a:avLst/>
                </a:prstGeom>
                <a:noFill/>
                <a:extLst>
                  <a:ext uri="{909E8E84-426E-40dd-AFC4-6F175D3DCCD1}">
                    <a14:hiddenFill xmlns="" xmlns:a14="http://schemas.microsoft.com/office/drawing/2010/main">
                      <a:solidFill>
                        <a:srgbClr val="FFFFFF"/>
                      </a:solidFill>
                    </a14:hiddenFill>
                  </a:ext>
                </a:extLst>
              </p:spPr>
            </p:pic>
          </p:grpSp>
        </p:grpSp>
      </p:gr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grpSp>
        <p:nvGrpSpPr>
          <p:cNvPr id="839" name="Group 838"/>
          <p:cNvGrpSpPr/>
          <p:nvPr/>
        </p:nvGrpSpPr>
        <p:grpSpPr>
          <a:xfrm rot="10800000">
            <a:off x="8074075" y="1130660"/>
            <a:ext cx="1681215" cy="1770691"/>
            <a:chOff x="1065062" y="3021595"/>
            <a:chExt cx="608302" cy="640675"/>
          </a:xfrm>
        </p:grpSpPr>
        <p:sp>
          <p:nvSpPr>
            <p:cNvPr id="840" name="Arc 839"/>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41" name="Arc 840"/>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42" name="Arc 841"/>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843" name="Arc 842"/>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898" name="Rectangle 897">
            <a:hlinkClick r:id="rId13" action="ppaction://hlinksldjump"/>
          </p:cNvPr>
          <p:cNvSpPr/>
          <p:nvPr/>
        </p:nvSpPr>
        <p:spPr>
          <a:xfrm>
            <a:off x="4416420" y="2869981"/>
            <a:ext cx="2430397" cy="111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 name="Group 19"/>
          <p:cNvGrpSpPr/>
          <p:nvPr/>
        </p:nvGrpSpPr>
        <p:grpSpPr>
          <a:xfrm>
            <a:off x="-4956707" y="1092269"/>
            <a:ext cx="4684814" cy="6628272"/>
            <a:chOff x="-4956707" y="1092269"/>
            <a:chExt cx="4684814" cy="6628272"/>
          </a:xfrm>
        </p:grpSpPr>
        <p:grpSp>
          <p:nvGrpSpPr>
            <p:cNvPr id="17" name="Group 16"/>
            <p:cNvGrpSpPr/>
            <p:nvPr/>
          </p:nvGrpSpPr>
          <p:grpSpPr>
            <a:xfrm>
              <a:off x="-4956707" y="1092269"/>
              <a:ext cx="4684814" cy="6628272"/>
              <a:chOff x="-4956707" y="1092269"/>
              <a:chExt cx="4684814" cy="6628272"/>
            </a:xfrm>
          </p:grpSpPr>
          <p:pic>
            <p:nvPicPr>
              <p:cNvPr id="361" name="Picture 360"/>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2041256" y="3775917"/>
                <a:ext cx="609550" cy="609550"/>
              </a:xfrm>
              <a:prstGeom prst="rect">
                <a:avLst/>
              </a:prstGeom>
            </p:spPr>
          </p:pic>
          <p:grpSp>
            <p:nvGrpSpPr>
              <p:cNvPr id="15" name="Group 14"/>
              <p:cNvGrpSpPr/>
              <p:nvPr/>
            </p:nvGrpSpPr>
            <p:grpSpPr>
              <a:xfrm>
                <a:off x="-4956707" y="1092269"/>
                <a:ext cx="4684814" cy="6628272"/>
                <a:chOff x="-2856014" y="1092269"/>
                <a:chExt cx="4684814" cy="6628272"/>
              </a:xfrm>
            </p:grpSpPr>
            <p:grpSp>
              <p:nvGrpSpPr>
                <p:cNvPr id="12" name="Group 11"/>
                <p:cNvGrpSpPr/>
                <p:nvPr/>
              </p:nvGrpSpPr>
              <p:grpSpPr>
                <a:xfrm>
                  <a:off x="-2856014" y="1189077"/>
                  <a:ext cx="2633280" cy="6531464"/>
                  <a:chOff x="-2856014" y="1189077"/>
                  <a:chExt cx="2633280" cy="6531464"/>
                </a:xfrm>
              </p:grpSpPr>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601920" y="1553442"/>
                    <a:ext cx="926885" cy="464400"/>
                  </a:xfrm>
                  <a:prstGeom prst="rect">
                    <a:avLst/>
                  </a:prstGeom>
                </p:spPr>
              </p:pic>
              <p:grpSp>
                <p:nvGrpSpPr>
                  <p:cNvPr id="11" name="Group 10"/>
                  <p:cNvGrpSpPr/>
                  <p:nvPr/>
                </p:nvGrpSpPr>
                <p:grpSpPr>
                  <a:xfrm>
                    <a:off x="-2856014" y="1189077"/>
                    <a:ext cx="2633280" cy="6531464"/>
                    <a:chOff x="-184855" y="1199710"/>
                    <a:chExt cx="2633280" cy="6531464"/>
                  </a:xfrm>
                </p:grpSpPr>
                <p:grpSp>
                  <p:nvGrpSpPr>
                    <p:cNvPr id="9" name="Group 8"/>
                    <p:cNvGrpSpPr/>
                    <p:nvPr/>
                  </p:nvGrpSpPr>
                  <p:grpSpPr>
                    <a:xfrm>
                      <a:off x="-184855" y="1199710"/>
                      <a:ext cx="1154300" cy="6531464"/>
                      <a:chOff x="-184855" y="1199710"/>
                      <a:chExt cx="1154300" cy="6531464"/>
                    </a:xfrm>
                  </p:grpSpPr>
                  <p:sp>
                    <p:nvSpPr>
                      <p:cNvPr id="854" name="Rectangle 853"/>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55" name="Group 854"/>
                      <p:cNvGrpSpPr/>
                      <p:nvPr/>
                    </p:nvGrpSpPr>
                    <p:grpSpPr>
                      <a:xfrm>
                        <a:off x="-184855" y="2072885"/>
                        <a:ext cx="1001344" cy="5658289"/>
                        <a:chOff x="-4953797" y="1424299"/>
                        <a:chExt cx="1001344" cy="5658289"/>
                      </a:xfrm>
                    </p:grpSpPr>
                    <p:sp>
                      <p:nvSpPr>
                        <p:cNvPr id="856" name="Rectangle 855"/>
                        <p:cNvSpPr/>
                        <p:nvPr/>
                      </p:nvSpPr>
                      <p:spPr>
                        <a:xfrm>
                          <a:off x="-4943164" y="1493001"/>
                          <a:ext cx="969445" cy="5589587"/>
                        </a:xfrm>
                        <a:prstGeom prst="rect">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7" name="Freeform 856"/>
                        <p:cNvSpPr/>
                        <p:nvPr/>
                      </p:nvSpPr>
                      <p:spPr>
                        <a:xfrm>
                          <a:off x="-4953797" y="1424299"/>
                          <a:ext cx="1001344"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58" name="Freeform 857"/>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Trapezoid 9"/>
                    <p:cNvSpPr/>
                    <p:nvPr/>
                  </p:nvSpPr>
                  <p:spPr>
                    <a:xfrm>
                      <a:off x="-179166" y="5574162"/>
                      <a:ext cx="2627591" cy="1327811"/>
                    </a:xfrm>
                    <a:prstGeom prst="trapezoid">
                      <a:avLst>
                        <a:gd name="adj" fmla="val 72211"/>
                      </a:avLst>
                    </a:prstGeom>
                    <a:solidFill>
                      <a:srgbClr val="0D19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4" name="Group 13"/>
                <p:cNvGrpSpPr/>
                <p:nvPr/>
              </p:nvGrpSpPr>
              <p:grpSpPr>
                <a:xfrm>
                  <a:off x="-443588" y="1092269"/>
                  <a:ext cx="2272388" cy="4494850"/>
                  <a:chOff x="-443588" y="1092269"/>
                  <a:chExt cx="2272388" cy="4494850"/>
                </a:xfrm>
              </p:grpSpPr>
              <p:grpSp>
                <p:nvGrpSpPr>
                  <p:cNvPr id="859" name="Group 858"/>
                  <p:cNvGrpSpPr/>
                  <p:nvPr/>
                </p:nvGrpSpPr>
                <p:grpSpPr>
                  <a:xfrm>
                    <a:off x="-443588" y="1137162"/>
                    <a:ext cx="2229040" cy="4449957"/>
                    <a:chOff x="3901885" y="2757211"/>
                    <a:chExt cx="2229040" cy="4449957"/>
                  </a:xfrm>
                </p:grpSpPr>
                <p:grpSp>
                  <p:nvGrpSpPr>
                    <p:cNvPr id="869" name="Group 868"/>
                    <p:cNvGrpSpPr/>
                    <p:nvPr/>
                  </p:nvGrpSpPr>
                  <p:grpSpPr>
                    <a:xfrm>
                      <a:off x="3901885" y="2879556"/>
                      <a:ext cx="2109451" cy="2363587"/>
                      <a:chOff x="3901885" y="2879556"/>
                      <a:chExt cx="2109451" cy="2363587"/>
                    </a:xfrm>
                  </p:grpSpPr>
                  <p:sp>
                    <p:nvSpPr>
                      <p:cNvPr id="877" name="Rectangle 876"/>
                      <p:cNvSpPr/>
                      <p:nvPr/>
                    </p:nvSpPr>
                    <p:spPr>
                      <a:xfrm>
                        <a:off x="3921870" y="2879556"/>
                        <a:ext cx="1228270" cy="236358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8" name="Freeform 877"/>
                      <p:cNvSpPr/>
                      <p:nvPr/>
                    </p:nvSpPr>
                    <p:spPr>
                      <a:xfrm>
                        <a:off x="3901885" y="4348918"/>
                        <a:ext cx="2101955" cy="797841"/>
                      </a:xfrm>
                      <a:custGeom>
                        <a:avLst/>
                        <a:gdLst>
                          <a:gd name="connsiteX0" fmla="*/ 843839 w 1465823"/>
                          <a:gd name="connsiteY0" fmla="*/ 0 h 1216152"/>
                          <a:gd name="connsiteX1" fmla="*/ 1465823 w 1465823"/>
                          <a:gd name="connsiteY1" fmla="*/ 0 h 1216152"/>
                          <a:gd name="connsiteX2" fmla="*/ 1465823 w 1465823"/>
                          <a:gd name="connsiteY2" fmla="*/ 1216152 h 1216152"/>
                          <a:gd name="connsiteX3" fmla="*/ 0 w 1465823"/>
                          <a:gd name="connsiteY3" fmla="*/ 1216152 h 1216152"/>
                        </a:gdLst>
                        <a:ahLst/>
                        <a:cxnLst>
                          <a:cxn ang="0">
                            <a:pos x="connsiteX0" y="connsiteY0"/>
                          </a:cxn>
                          <a:cxn ang="0">
                            <a:pos x="connsiteX1" y="connsiteY1"/>
                          </a:cxn>
                          <a:cxn ang="0">
                            <a:pos x="connsiteX2" y="connsiteY2"/>
                          </a:cxn>
                          <a:cxn ang="0">
                            <a:pos x="connsiteX3" y="connsiteY3"/>
                          </a:cxn>
                        </a:cxnLst>
                        <a:rect l="l" t="t" r="r" b="b"/>
                        <a:pathLst>
                          <a:path w="1465823" h="1216152">
                            <a:moveTo>
                              <a:pt x="843839" y="0"/>
                            </a:moveTo>
                            <a:lnTo>
                              <a:pt x="1465823" y="0"/>
                            </a:lnTo>
                            <a:lnTo>
                              <a:pt x="1465823" y="1216152"/>
                            </a:lnTo>
                            <a:lnTo>
                              <a:pt x="0" y="1216152"/>
                            </a:lnTo>
                            <a:close/>
                          </a:path>
                        </a:pathLst>
                      </a:cu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9" name="Group 878"/>
                      <p:cNvGrpSpPr/>
                      <p:nvPr/>
                    </p:nvGrpSpPr>
                    <p:grpSpPr>
                      <a:xfrm rot="5400000">
                        <a:off x="5071858" y="4179203"/>
                        <a:ext cx="589132" cy="1240464"/>
                        <a:chOff x="2351983" y="4968123"/>
                        <a:chExt cx="1167248" cy="2457738"/>
                      </a:xfrm>
                      <a:solidFill>
                        <a:schemeClr val="accent5">
                          <a:lumMod val="75000"/>
                        </a:schemeClr>
                      </a:solidFill>
                    </p:grpSpPr>
                    <p:sp>
                      <p:nvSpPr>
                        <p:cNvPr id="881" name="Oval 13"/>
                        <p:cNvSpPr>
                          <a:spLocks noChangeArrowheads="1"/>
                        </p:cNvSpPr>
                        <p:nvPr/>
                      </p:nvSpPr>
                      <p:spPr bwMode="auto">
                        <a:xfrm>
                          <a:off x="2616434" y="4968123"/>
                          <a:ext cx="649225" cy="609600"/>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2" name="Rectangle 5"/>
                        <p:cNvSpPr>
                          <a:spLocks noChangeArrowheads="1"/>
                        </p:cNvSpPr>
                        <p:nvPr/>
                      </p:nvSpPr>
                      <p:spPr bwMode="auto">
                        <a:xfrm>
                          <a:off x="2556370" y="5600241"/>
                          <a:ext cx="749300" cy="1060495"/>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3" name="AutoShape 7"/>
                        <p:cNvSpPr>
                          <a:spLocks noChangeArrowheads="1"/>
                        </p:cNvSpPr>
                        <p:nvPr/>
                      </p:nvSpPr>
                      <p:spPr bwMode="auto">
                        <a:xfrm rot="8861862">
                          <a:off x="3244593" y="5558507"/>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4" name="AutoShape 16"/>
                        <p:cNvSpPr>
                          <a:spLocks noChangeArrowheads="1"/>
                        </p:cNvSpPr>
                        <p:nvPr/>
                      </p:nvSpPr>
                      <p:spPr bwMode="auto">
                        <a:xfrm>
                          <a:off x="2966423" y="6434878"/>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5" name="AutoShape 4"/>
                        <p:cNvSpPr>
                          <a:spLocks noChangeArrowheads="1"/>
                        </p:cNvSpPr>
                        <p:nvPr/>
                      </p:nvSpPr>
                      <p:spPr bwMode="auto">
                        <a:xfrm>
                          <a:off x="2558084" y="6434880"/>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6" name="AutoShape 7"/>
                        <p:cNvSpPr>
                          <a:spLocks noChangeArrowheads="1"/>
                        </p:cNvSpPr>
                        <p:nvPr/>
                      </p:nvSpPr>
                      <p:spPr bwMode="auto">
                        <a:xfrm rot="12738138" flipH="1">
                          <a:off x="2351983" y="5558433"/>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sp>
                    <p:nvSpPr>
                      <p:cNvPr id="880" name="Rectangle 879"/>
                      <p:cNvSpPr/>
                      <p:nvPr/>
                    </p:nvSpPr>
                    <p:spPr>
                      <a:xfrm>
                        <a:off x="5116245" y="3201483"/>
                        <a:ext cx="895091" cy="11474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0" name="Group 869"/>
                    <p:cNvGrpSpPr/>
                    <p:nvPr/>
                  </p:nvGrpSpPr>
                  <p:grpSpPr>
                    <a:xfrm>
                      <a:off x="4381015" y="3356513"/>
                      <a:ext cx="1749910" cy="3850655"/>
                      <a:chOff x="2830087" y="1706879"/>
                      <a:chExt cx="1749910" cy="3850655"/>
                    </a:xfrm>
                  </p:grpSpPr>
                  <p:sp>
                    <p:nvSpPr>
                      <p:cNvPr id="874" name="Freeform 873"/>
                      <p:cNvSpPr/>
                      <p:nvPr/>
                    </p:nvSpPr>
                    <p:spPr>
                      <a:xfrm>
                        <a:off x="2830087" y="1706879"/>
                        <a:ext cx="1749910" cy="3850655"/>
                      </a:xfrm>
                      <a:custGeom>
                        <a:avLst/>
                        <a:gdLst>
                          <a:gd name="connsiteX0" fmla="*/ 188747 w 1749910"/>
                          <a:gd name="connsiteY0" fmla="*/ 138951 h 3850655"/>
                          <a:gd name="connsiteX1" fmla="*/ 156148 w 1749910"/>
                          <a:gd name="connsiteY1" fmla="*/ 171550 h 3850655"/>
                          <a:gd name="connsiteX2" fmla="*/ 156148 w 1749910"/>
                          <a:gd name="connsiteY2" fmla="*/ 1734824 h 3850655"/>
                          <a:gd name="connsiteX3" fmla="*/ 188747 w 1749910"/>
                          <a:gd name="connsiteY3" fmla="*/ 1767423 h 3850655"/>
                          <a:gd name="connsiteX4" fmla="*/ 1578219 w 1749910"/>
                          <a:gd name="connsiteY4" fmla="*/ 1767423 h 3850655"/>
                          <a:gd name="connsiteX5" fmla="*/ 1610818 w 1749910"/>
                          <a:gd name="connsiteY5" fmla="*/ 1734824 h 3850655"/>
                          <a:gd name="connsiteX6" fmla="*/ 1610818 w 1749910"/>
                          <a:gd name="connsiteY6" fmla="*/ 171550 h 3850655"/>
                          <a:gd name="connsiteX7" fmla="*/ 1578219 w 1749910"/>
                          <a:gd name="connsiteY7" fmla="*/ 138951 h 3850655"/>
                          <a:gd name="connsiteX8" fmla="*/ 0 w 1749910"/>
                          <a:gd name="connsiteY8" fmla="*/ 0 h 3850655"/>
                          <a:gd name="connsiteX9" fmla="*/ 1749910 w 1749910"/>
                          <a:gd name="connsiteY9" fmla="*/ 0 h 3850655"/>
                          <a:gd name="connsiteX10" fmla="*/ 1749910 w 1749910"/>
                          <a:gd name="connsiteY10" fmla="*/ 3850655 h 3850655"/>
                          <a:gd name="connsiteX11" fmla="*/ 0 w 1749910"/>
                          <a:gd name="connsiteY11" fmla="*/ 3850655 h 385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9910" h="3850655">
                            <a:moveTo>
                              <a:pt x="188747" y="138951"/>
                            </a:moveTo>
                            <a:cubicBezTo>
                              <a:pt x="170743" y="138951"/>
                              <a:pt x="156148" y="153546"/>
                              <a:pt x="156148" y="171550"/>
                            </a:cubicBezTo>
                            <a:lnTo>
                              <a:pt x="156148" y="1734824"/>
                            </a:lnTo>
                            <a:cubicBezTo>
                              <a:pt x="156148" y="1752828"/>
                              <a:pt x="170743" y="1767423"/>
                              <a:pt x="188747" y="1767423"/>
                            </a:cubicBezTo>
                            <a:lnTo>
                              <a:pt x="1578219" y="1767423"/>
                            </a:lnTo>
                            <a:cubicBezTo>
                              <a:pt x="1596223" y="1767423"/>
                              <a:pt x="1610818" y="1752828"/>
                              <a:pt x="1610818" y="1734824"/>
                            </a:cubicBezTo>
                            <a:lnTo>
                              <a:pt x="1610818" y="171550"/>
                            </a:lnTo>
                            <a:cubicBezTo>
                              <a:pt x="1610818" y="153546"/>
                              <a:pt x="1596223" y="138951"/>
                              <a:pt x="1578219" y="138951"/>
                            </a:cubicBezTo>
                            <a:close/>
                            <a:moveTo>
                              <a:pt x="0" y="0"/>
                            </a:moveTo>
                            <a:lnTo>
                              <a:pt x="1749910" y="0"/>
                            </a:lnTo>
                            <a:lnTo>
                              <a:pt x="1749910" y="3850655"/>
                            </a:lnTo>
                            <a:lnTo>
                              <a:pt x="0" y="3850655"/>
                            </a:lnTo>
                            <a:close/>
                          </a:path>
                        </a:pathLst>
                      </a:custGeom>
                      <a:solidFill>
                        <a:srgbClr val="669EB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75" name="Oval 874"/>
                      <p:cNvSpPr/>
                      <p:nvPr/>
                    </p:nvSpPr>
                    <p:spPr>
                      <a:xfrm>
                        <a:off x="4292092" y="3555057"/>
                        <a:ext cx="119337" cy="119337"/>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6" name="Rounded Rectangle 875"/>
                      <p:cNvSpPr/>
                      <p:nvPr/>
                    </p:nvSpPr>
                    <p:spPr>
                      <a:xfrm>
                        <a:off x="2977906" y="3754701"/>
                        <a:ext cx="1454670" cy="1628472"/>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71" name="Rectangle 870"/>
                    <p:cNvSpPr/>
                    <p:nvPr/>
                  </p:nvSpPr>
                  <p:spPr>
                    <a:xfrm>
                      <a:off x="3906757" y="2757211"/>
                      <a:ext cx="474257" cy="2636189"/>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2" name="Rectangle 871"/>
                    <p:cNvSpPr/>
                    <p:nvPr/>
                  </p:nvSpPr>
                  <p:spPr>
                    <a:xfrm>
                      <a:off x="4219423" y="2757211"/>
                      <a:ext cx="1911502" cy="600124"/>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3" name="Rounded Rectangle 872"/>
                    <p:cNvSpPr/>
                    <p:nvPr/>
                  </p:nvSpPr>
                  <p:spPr>
                    <a:xfrm>
                      <a:off x="4535020" y="3495985"/>
                      <a:ext cx="1458735" cy="1628472"/>
                    </a:xfrm>
                    <a:prstGeom prst="roundRect">
                      <a:avLst>
                        <a:gd name="adj" fmla="val 2241"/>
                      </a:avLst>
                    </a:prstGeom>
                    <a:solidFill>
                      <a:schemeClr val="accent6">
                        <a:lumMod val="90000"/>
                        <a:lumOff val="10000"/>
                        <a:alpha val="2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Rectangle 12"/>
                  <p:cNvSpPr/>
                  <p:nvPr/>
                </p:nvSpPr>
                <p:spPr>
                  <a:xfrm>
                    <a:off x="-438717" y="1092269"/>
                    <a:ext cx="2267517" cy="1759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3545" y="1287995"/>
              <a:ext cx="497572" cy="432000"/>
            </a:xfrm>
            <a:prstGeom prst="rect">
              <a:avLst/>
            </a:prstGeom>
          </p:spPr>
        </p:pic>
        <p:pic>
          <p:nvPicPr>
            <p:cNvPr id="19" name="Picture 18"/>
            <p:cNvPicPr>
              <a:picLocks noChangeAspect="1"/>
            </p:cNvPicPr>
            <p:nvPr/>
          </p:nvPicPr>
          <p:blipFill rotWithShape="1">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l="1368" r="2541"/>
            <a:stretch/>
          </p:blipFill>
          <p:spPr>
            <a:xfrm>
              <a:off x="-1186321" y="1170141"/>
              <a:ext cx="469197" cy="682145"/>
            </a:xfrm>
            <a:prstGeom prst="rect">
              <a:avLst/>
            </a:prstGeom>
          </p:spPr>
        </p:pic>
      </p:grpSp>
      <p:sp>
        <p:nvSpPr>
          <p:cNvPr id="887" name="TextBox 886"/>
          <p:cNvSpPr txBox="1"/>
          <p:nvPr/>
        </p:nvSpPr>
        <p:spPr>
          <a:xfrm>
            <a:off x="836549" y="4401684"/>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As you are leaving the area, you notice someone lying on the floor in another room</a:t>
            </a:r>
          </a:p>
        </p:txBody>
      </p:sp>
      <p:sp>
        <p:nvSpPr>
          <p:cNvPr id="371" name="Rounded Rectangle 370">
            <a:hlinkClick r:id="rId16" action="ppaction://hlinksldjump"/>
            <a:hlinkHover r:id="" action="ppaction://noaction" highlightClick="1"/>
          </p:cNvPr>
          <p:cNvSpPr/>
          <p:nvPr/>
        </p:nvSpPr>
        <p:spPr>
          <a:xfrm flipH="1">
            <a:off x="7391661" y="6411513"/>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72" name="Picture 371"/>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373" name="Rounded Rectangle 372">
            <a:hlinkClick r:id="rId18"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Rounded Rectangle 418"/>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0" name="Group 419"/>
          <p:cNvGrpSpPr/>
          <p:nvPr/>
        </p:nvGrpSpPr>
        <p:grpSpPr>
          <a:xfrm>
            <a:off x="7684848" y="6412290"/>
            <a:ext cx="559962" cy="255454"/>
            <a:chOff x="7694093" y="1499285"/>
            <a:chExt cx="559962" cy="255454"/>
          </a:xfrm>
        </p:grpSpPr>
        <p:grpSp>
          <p:nvGrpSpPr>
            <p:cNvPr id="421" name="Group 420"/>
            <p:cNvGrpSpPr/>
            <p:nvPr/>
          </p:nvGrpSpPr>
          <p:grpSpPr>
            <a:xfrm>
              <a:off x="7694093" y="1499285"/>
              <a:ext cx="486897" cy="255374"/>
              <a:chOff x="7694093" y="1499285"/>
              <a:chExt cx="486897" cy="255374"/>
            </a:xfrm>
          </p:grpSpPr>
          <p:sp>
            <p:nvSpPr>
              <p:cNvPr id="423" name="Rounded Rectangle 422"/>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4" name="Flowchart: Extract 423"/>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5" name="Freeform 424"/>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22" name="TextBox 421"/>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26" name="Group 425"/>
          <p:cNvGrpSpPr/>
          <p:nvPr/>
        </p:nvGrpSpPr>
        <p:grpSpPr>
          <a:xfrm>
            <a:off x="8198004" y="6412290"/>
            <a:ext cx="580459" cy="255454"/>
            <a:chOff x="8232919" y="1499285"/>
            <a:chExt cx="580459" cy="255454"/>
          </a:xfrm>
        </p:grpSpPr>
        <p:sp>
          <p:nvSpPr>
            <p:cNvPr id="427" name="TextBox 426"/>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28" name="Group 427"/>
            <p:cNvGrpSpPr/>
            <p:nvPr/>
          </p:nvGrpSpPr>
          <p:grpSpPr>
            <a:xfrm flipH="1">
              <a:off x="8263109" y="1499285"/>
              <a:ext cx="486897" cy="255374"/>
              <a:chOff x="7694093" y="1499285"/>
              <a:chExt cx="486897" cy="255374"/>
            </a:xfrm>
          </p:grpSpPr>
          <p:sp>
            <p:nvSpPr>
              <p:cNvPr id="430" name="Rounded Rectangle 42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1" name="Flowchart: Extract 43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2" name="Freeform 43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29" name="TextBox 428"/>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33" name="Group 432"/>
          <p:cNvGrpSpPr/>
          <p:nvPr/>
        </p:nvGrpSpPr>
        <p:grpSpPr>
          <a:xfrm>
            <a:off x="7369126" y="6412063"/>
            <a:ext cx="255600" cy="255600"/>
            <a:chOff x="7309565" y="1555708"/>
            <a:chExt cx="255600" cy="255600"/>
          </a:xfrm>
        </p:grpSpPr>
        <p:sp>
          <p:nvSpPr>
            <p:cNvPr id="434" name="Rounded Rectangle 433"/>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35" name="Group 434"/>
            <p:cNvGrpSpPr/>
            <p:nvPr/>
          </p:nvGrpSpPr>
          <p:grpSpPr>
            <a:xfrm rot="5400000">
              <a:off x="7326125" y="1585157"/>
              <a:ext cx="222481" cy="196703"/>
              <a:chOff x="3872677" y="4058072"/>
              <a:chExt cx="582875" cy="515338"/>
            </a:xfrm>
          </p:grpSpPr>
          <p:sp>
            <p:nvSpPr>
              <p:cNvPr id="436" name="Freeform 435"/>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7" name="Isosceles Triangle 436"/>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8" name="Rectangle 437"/>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39" name="Rounded Rectangle 438">
            <a:hlinkClick r:id="rId19"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40" name="Group 439"/>
          <p:cNvGrpSpPr/>
          <p:nvPr/>
        </p:nvGrpSpPr>
        <p:grpSpPr>
          <a:xfrm>
            <a:off x="7057077" y="6418865"/>
            <a:ext cx="255600" cy="255600"/>
            <a:chOff x="3795820" y="6272913"/>
            <a:chExt cx="255600" cy="255600"/>
          </a:xfrm>
        </p:grpSpPr>
        <p:sp>
          <p:nvSpPr>
            <p:cNvPr id="441" name="Rounded Rectangle 44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42" name="Group 441"/>
            <p:cNvGrpSpPr/>
            <p:nvPr/>
          </p:nvGrpSpPr>
          <p:grpSpPr>
            <a:xfrm>
              <a:off x="3814169" y="6278769"/>
              <a:ext cx="218901" cy="221006"/>
              <a:chOff x="7361515" y="2284489"/>
              <a:chExt cx="277200" cy="279865"/>
            </a:xfrm>
          </p:grpSpPr>
          <p:sp>
            <p:nvSpPr>
              <p:cNvPr id="443" name="Rectangle 44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4" name="Rectangle 44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5" name="Freeform 44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46" name="Rectangle 44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447" name="Rounded Rectangle 446"/>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8" name="Rounded Rectangle 447">
            <a:hlinkClick r:id="" action="ppaction://hlinkshowjump?jump=previousslide"/>
            <a:hlinkHover r:id="" action="ppaction://noaction" highlightClick="1"/>
          </p:cNvPr>
          <p:cNvSpPr/>
          <p:nvPr/>
        </p:nvSpPr>
        <p:spPr>
          <a:xfrm flipH="1">
            <a:off x="7694541" y="6417424"/>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9" name="Rounded Rectangle 448">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0" name="Rounded Rectangle 449">
            <a:hlinkClick r:id="rId20"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8" name="Rectangle 367"/>
          <p:cNvSpPr/>
          <p:nvPr/>
        </p:nvSpPr>
        <p:spPr>
          <a:xfrm>
            <a:off x="485411" y="6479623"/>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0" name="Group 379"/>
          <p:cNvGrpSpPr/>
          <p:nvPr/>
        </p:nvGrpSpPr>
        <p:grpSpPr>
          <a:xfrm>
            <a:off x="6226047" y="3631243"/>
            <a:ext cx="1424945" cy="2422384"/>
            <a:chOff x="79309" y="4173188"/>
            <a:chExt cx="1424945" cy="2422384"/>
          </a:xfrm>
        </p:grpSpPr>
        <p:grpSp>
          <p:nvGrpSpPr>
            <p:cNvPr id="381" name="Group 380"/>
            <p:cNvGrpSpPr/>
            <p:nvPr/>
          </p:nvGrpSpPr>
          <p:grpSpPr>
            <a:xfrm flipH="1">
              <a:off x="79309" y="4173188"/>
              <a:ext cx="1397670" cy="2422384"/>
              <a:chOff x="2851388" y="3549445"/>
              <a:chExt cx="1570757" cy="2722371"/>
            </a:xfrm>
            <a:solidFill>
              <a:srgbClr val="272E3B"/>
            </a:solidFill>
          </p:grpSpPr>
          <p:sp>
            <p:nvSpPr>
              <p:cNvPr id="388"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389" name="Group 388"/>
              <p:cNvGrpSpPr/>
              <p:nvPr/>
            </p:nvGrpSpPr>
            <p:grpSpPr>
              <a:xfrm>
                <a:off x="3429719" y="4881657"/>
                <a:ext cx="437622" cy="1390159"/>
                <a:chOff x="3455120" y="4864723"/>
                <a:chExt cx="437622" cy="1390159"/>
              </a:xfrm>
              <a:grpFill/>
            </p:grpSpPr>
            <p:sp>
              <p:nvSpPr>
                <p:cNvPr id="401"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402"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390" name="Group 389"/>
              <p:cNvGrpSpPr/>
              <p:nvPr/>
            </p:nvGrpSpPr>
            <p:grpSpPr>
              <a:xfrm>
                <a:off x="3633448" y="4086384"/>
                <a:ext cx="788697" cy="853146"/>
                <a:chOff x="3536273" y="4169538"/>
                <a:chExt cx="788697" cy="853146"/>
              </a:xfrm>
              <a:grpFill/>
            </p:grpSpPr>
            <p:sp>
              <p:nvSpPr>
                <p:cNvPr id="399"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400"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391" name="Group 390"/>
              <p:cNvGrpSpPr/>
              <p:nvPr/>
            </p:nvGrpSpPr>
            <p:grpSpPr>
              <a:xfrm>
                <a:off x="2851388" y="4897936"/>
                <a:ext cx="471248" cy="1373880"/>
                <a:chOff x="2868322" y="4870262"/>
                <a:chExt cx="471248" cy="1373880"/>
              </a:xfrm>
              <a:grpFill/>
            </p:grpSpPr>
            <p:sp>
              <p:nvSpPr>
                <p:cNvPr id="397"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398"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392"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393" name="Group 392"/>
              <p:cNvGrpSpPr/>
              <p:nvPr/>
            </p:nvGrpSpPr>
            <p:grpSpPr>
              <a:xfrm rot="4685103">
                <a:off x="2913681" y="4142718"/>
                <a:ext cx="753970" cy="874009"/>
                <a:chOff x="3536273" y="4178005"/>
                <a:chExt cx="753970" cy="874009"/>
              </a:xfrm>
              <a:grpFill/>
            </p:grpSpPr>
            <p:sp>
              <p:nvSpPr>
                <p:cNvPr id="395"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396"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394"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382" name="Freeform 381"/>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383" name="Freeform 382"/>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384" name="Freeform 383"/>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385"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386" name="Freeform 385"/>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7" name="Freeform 386"/>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grpSp>
        <p:nvGrpSpPr>
          <p:cNvPr id="406" name="Group 405"/>
          <p:cNvGrpSpPr/>
          <p:nvPr/>
        </p:nvGrpSpPr>
        <p:grpSpPr>
          <a:xfrm>
            <a:off x="0" y="1267326"/>
            <a:ext cx="9144000" cy="5590674"/>
            <a:chOff x="0" y="1267326"/>
            <a:chExt cx="9144000" cy="5590674"/>
          </a:xfrm>
        </p:grpSpPr>
        <p:sp>
          <p:nvSpPr>
            <p:cNvPr id="407" name="Freeform 406"/>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408" name="Group 407"/>
            <p:cNvGrpSpPr/>
            <p:nvPr/>
          </p:nvGrpSpPr>
          <p:grpSpPr>
            <a:xfrm>
              <a:off x="2385965" y="1844675"/>
              <a:ext cx="4372070" cy="2942895"/>
              <a:chOff x="2823398" y="1377517"/>
              <a:chExt cx="4372070" cy="2942895"/>
            </a:xfrm>
          </p:grpSpPr>
          <p:sp>
            <p:nvSpPr>
              <p:cNvPr id="409" name="Rounded Rectangle 408"/>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Rounded Rectangle 409"/>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1" name="Group 410"/>
              <p:cNvGrpSpPr/>
              <p:nvPr/>
            </p:nvGrpSpPr>
            <p:grpSpPr>
              <a:xfrm>
                <a:off x="3191653" y="1651125"/>
                <a:ext cx="3646006" cy="2348923"/>
                <a:chOff x="3191653" y="1651125"/>
                <a:chExt cx="3646006" cy="2348923"/>
              </a:xfrm>
            </p:grpSpPr>
            <p:sp>
              <p:nvSpPr>
                <p:cNvPr id="412" name="Rectangle 411"/>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do you do?</a:t>
                  </a:r>
                </a:p>
              </p:txBody>
            </p:sp>
            <p:sp>
              <p:nvSpPr>
                <p:cNvPr id="413" name="Rectangle 412">
                  <a:hlinkClick r:id="rId21"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dirty="0">
                      <a:solidFill>
                        <a:schemeClr val="bg2"/>
                      </a:solidFill>
                    </a:rPr>
                    <a:t>I </a:t>
                  </a:r>
                  <a:r>
                    <a:rPr lang="en-GB" dirty="0">
                      <a:solidFill>
                        <a:schemeClr val="bg2"/>
                      </a:solidFill>
                    </a:rPr>
                    <a:t>continue to evacuate</a:t>
                  </a:r>
                </a:p>
              </p:txBody>
            </p:sp>
            <p:sp>
              <p:nvSpPr>
                <p:cNvPr id="414" name="Rectangle 413">
                  <a:hlinkClick r:id="rId13"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enter the room </a:t>
                  </a:r>
                </a:p>
              </p:txBody>
            </p:sp>
          </p:grpSp>
        </p:grpSp>
      </p:grpSp>
      <p:pic>
        <p:nvPicPr>
          <p:cNvPr id="369" name="Grafik 368">
            <a:extLst>
              <a:ext uri="{FF2B5EF4-FFF2-40B4-BE49-F238E27FC236}">
                <a16:creationId xmlns:a16="http://schemas.microsoft.com/office/drawing/2014/main" id="{FBE2BB84-897C-459A-90D1-0E5EC8B47AAB}"/>
              </a:ext>
            </a:extLst>
          </p:cNvPr>
          <p:cNvPicPr>
            <a:picLocks noChangeAspect="1"/>
          </p:cNvPicPr>
          <p:nvPr/>
        </p:nvPicPr>
        <p:blipFill>
          <a:blip r:embed="rId22"/>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56080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5000" fill="hold" nodeType="withEffect">
                                  <p:stCondLst>
                                    <p:cond delay="0"/>
                                  </p:stCondLst>
                                  <p:childTnLst>
                                    <p:set>
                                      <p:cBhvr>
                                        <p:cTn id="6" dur="1" fill="hold">
                                          <p:stCondLst>
                                            <p:cond delay="0"/>
                                          </p:stCondLst>
                                        </p:cTn>
                                        <p:tgtEl>
                                          <p:spTgt spid="839"/>
                                        </p:tgtEl>
                                        <p:attrNameLst>
                                          <p:attrName>style.visibility</p:attrName>
                                        </p:attrNameLst>
                                      </p:cBhvr>
                                      <p:to>
                                        <p:strVal val="visible"/>
                                      </p:to>
                                    </p:set>
                                    <p:animEffect transition="in" filter="wipe(right)">
                                      <p:cBhvr>
                                        <p:cTn id="7" dur="1000"/>
                                        <p:tgtEl>
                                          <p:spTgt spid="839"/>
                                        </p:tgtEl>
                                      </p:cBhvr>
                                    </p:animEffect>
                                  </p:childTnLst>
                                </p:cTn>
                              </p:par>
                              <p:par>
                                <p:cTn id="8" presetID="1" presetClass="entr" presetSubtype="0" fill="hold" grpId="0" nodeType="withEffect">
                                  <p:stCondLst>
                                    <p:cond delay="7000"/>
                                  </p:stCondLst>
                                  <p:childTnLst>
                                    <p:set>
                                      <p:cBhvr>
                                        <p:cTn id="9" dur="1" fill="hold">
                                          <p:stCondLst>
                                            <p:cond delay="0"/>
                                          </p:stCondLst>
                                        </p:cTn>
                                        <p:tgtEl>
                                          <p:spTgt spid="887"/>
                                        </p:tgtEl>
                                        <p:attrNameLst>
                                          <p:attrName>style.visibility</p:attrName>
                                        </p:attrNameLst>
                                      </p:cBhvr>
                                      <p:to>
                                        <p:strVal val="visible"/>
                                      </p:to>
                                    </p:set>
                                  </p:childTnLst>
                                </p:cTn>
                              </p:par>
                              <p:par>
                                <p:cTn id="10" presetID="63" presetClass="path" presetSubtype="0" accel="50000" decel="50000" fill="hold" nodeType="withEffect">
                                  <p:stCondLst>
                                    <p:cond delay="1750"/>
                                  </p:stCondLst>
                                  <p:childTnLst>
                                    <p:animMotion origin="layout" path="M 1.38889E-6 -7.40741E-7 L 0.85781 -7.40741E-7 " pathEditMode="relative" rAng="0" ptsTypes="AA">
                                      <p:cBhvr>
                                        <p:cTn id="11" dur="5000" fill="hold"/>
                                        <p:tgtEl>
                                          <p:spTgt spid="8"/>
                                        </p:tgtEl>
                                        <p:attrNameLst>
                                          <p:attrName>ppt_x</p:attrName>
                                          <p:attrName>ppt_y</p:attrName>
                                        </p:attrNameLst>
                                      </p:cBhvr>
                                      <p:rCtr x="42882" y="0"/>
                                    </p:animMotion>
                                  </p:childTnLst>
                                </p:cTn>
                              </p:par>
                              <p:par>
                                <p:cTn id="12" presetID="63" presetClass="path" presetSubtype="0" fill="hold" nodeType="withEffect">
                                  <p:stCondLst>
                                    <p:cond delay="5000"/>
                                  </p:stCondLst>
                                  <p:childTnLst>
                                    <p:animMotion origin="layout" path="M 3.88889E-6 -1.11111E-6 L 0.51909 -1.11111E-6 " pathEditMode="relative" rAng="0" ptsTypes="AA">
                                      <p:cBhvr>
                                        <p:cTn id="13" dur="2000" fill="hold"/>
                                        <p:tgtEl>
                                          <p:spTgt spid="20"/>
                                        </p:tgtEl>
                                        <p:attrNameLst>
                                          <p:attrName>ppt_x</p:attrName>
                                          <p:attrName>ppt_y</p:attrName>
                                        </p:attrNameLst>
                                      </p:cBhvr>
                                      <p:rCtr x="25955" y="0"/>
                                    </p:animMotion>
                                  </p:childTnLst>
                                </p:cTn>
                              </p:par>
                              <p:par>
                                <p:cTn id="14" presetID="22" presetClass="entr" presetSubtype="8" fill="hold" grpId="0" nodeType="withEffect">
                                  <p:stCondLst>
                                    <p:cond delay="0"/>
                                  </p:stCondLst>
                                  <p:childTnLst>
                                    <p:set>
                                      <p:cBhvr>
                                        <p:cTn id="15" dur="1" fill="hold">
                                          <p:stCondLst>
                                            <p:cond delay="0"/>
                                          </p:stCondLst>
                                        </p:cTn>
                                        <p:tgtEl>
                                          <p:spTgt spid="368"/>
                                        </p:tgtEl>
                                        <p:attrNameLst>
                                          <p:attrName>style.visibility</p:attrName>
                                        </p:attrNameLst>
                                      </p:cBhvr>
                                      <p:to>
                                        <p:strVal val="visible"/>
                                      </p:to>
                                    </p:set>
                                    <p:animEffect transition="in" filter="wipe(left)">
                                      <p:cBhvr>
                                        <p:cTn id="16" dur="10250"/>
                                        <p:tgtEl>
                                          <p:spTgt spid="368"/>
                                        </p:tgtEl>
                                      </p:cBhvr>
                                    </p:animEffect>
                                  </p:childTnLst>
                                </p:cTn>
                              </p:par>
                              <p:par>
                                <p:cTn id="17" presetID="1" presetClass="entr" presetSubtype="0" fill="hold" nodeType="withEffect">
                                  <p:stCondLst>
                                    <p:cond delay="9750"/>
                                  </p:stCondLst>
                                  <p:childTnLst>
                                    <p:set>
                                      <p:cBhvr>
                                        <p:cTn id="18" dur="1" fill="hold">
                                          <p:stCondLst>
                                            <p:cond delay="0"/>
                                          </p:stCondLst>
                                        </p:cTn>
                                        <p:tgtEl>
                                          <p:spTgt spid="4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7" grpId="0" animBg="1"/>
      <p:bldP spid="368" grpId="0" animBg="1"/>
    </p:bld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1178" name="Rectangle 1177">
            <a:hlinkClick r:id="rId4" action="ppaction://hlinksldjump"/>
          </p:cNvPr>
          <p:cNvSpPr/>
          <p:nvPr/>
        </p:nvSpPr>
        <p:spPr>
          <a:xfrm>
            <a:off x="4076233" y="2598691"/>
            <a:ext cx="2430397" cy="1384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6" name="Group 425"/>
          <p:cNvGrpSpPr/>
          <p:nvPr/>
        </p:nvGrpSpPr>
        <p:grpSpPr>
          <a:xfrm rot="10800000">
            <a:off x="8074075" y="1130660"/>
            <a:ext cx="1681215" cy="1770691"/>
            <a:chOff x="1065062" y="3021595"/>
            <a:chExt cx="608302" cy="640675"/>
          </a:xfrm>
        </p:grpSpPr>
        <p:sp>
          <p:nvSpPr>
            <p:cNvPr id="469" name="Arc 468"/>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70" name="Arc 469"/>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71" name="Arc 470"/>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472" name="Arc 471"/>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grpSp>
        <p:nvGrpSpPr>
          <p:cNvPr id="7" name="Group 6"/>
          <p:cNvGrpSpPr/>
          <p:nvPr/>
        </p:nvGrpSpPr>
        <p:grpSpPr>
          <a:xfrm>
            <a:off x="1601733" y="1092269"/>
            <a:ext cx="2272388" cy="4494850"/>
            <a:chOff x="1601733" y="1092269"/>
            <a:chExt cx="2272388" cy="4494850"/>
          </a:xfrm>
        </p:grpSpPr>
        <p:grpSp>
          <p:nvGrpSpPr>
            <p:cNvPr id="14" name="Group 13"/>
            <p:cNvGrpSpPr/>
            <p:nvPr/>
          </p:nvGrpSpPr>
          <p:grpSpPr>
            <a:xfrm>
              <a:off x="1601733" y="1092269"/>
              <a:ext cx="2272388" cy="4494850"/>
              <a:chOff x="-443588" y="1092269"/>
              <a:chExt cx="2272388" cy="4494850"/>
            </a:xfrm>
          </p:grpSpPr>
          <p:grpSp>
            <p:nvGrpSpPr>
              <p:cNvPr id="859" name="Group 858"/>
              <p:cNvGrpSpPr/>
              <p:nvPr/>
            </p:nvGrpSpPr>
            <p:grpSpPr>
              <a:xfrm>
                <a:off x="-443588" y="1137162"/>
                <a:ext cx="2229585" cy="4449957"/>
                <a:chOff x="3901885" y="2757211"/>
                <a:chExt cx="2229585" cy="4449957"/>
              </a:xfrm>
            </p:grpSpPr>
            <p:grpSp>
              <p:nvGrpSpPr>
                <p:cNvPr id="869" name="Group 868"/>
                <p:cNvGrpSpPr/>
                <p:nvPr/>
              </p:nvGrpSpPr>
              <p:grpSpPr>
                <a:xfrm>
                  <a:off x="3901885" y="2879556"/>
                  <a:ext cx="2109451" cy="2363587"/>
                  <a:chOff x="3901885" y="2879556"/>
                  <a:chExt cx="2109451" cy="2363587"/>
                </a:xfrm>
              </p:grpSpPr>
              <p:sp>
                <p:nvSpPr>
                  <p:cNvPr id="877" name="Rectangle 876"/>
                  <p:cNvSpPr/>
                  <p:nvPr/>
                </p:nvSpPr>
                <p:spPr>
                  <a:xfrm>
                    <a:off x="3921870" y="2879556"/>
                    <a:ext cx="1228270" cy="236358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8" name="Freeform 877"/>
                  <p:cNvSpPr/>
                  <p:nvPr/>
                </p:nvSpPr>
                <p:spPr>
                  <a:xfrm>
                    <a:off x="3901885" y="4348918"/>
                    <a:ext cx="2101955" cy="797841"/>
                  </a:xfrm>
                  <a:custGeom>
                    <a:avLst/>
                    <a:gdLst>
                      <a:gd name="connsiteX0" fmla="*/ 843839 w 1465823"/>
                      <a:gd name="connsiteY0" fmla="*/ 0 h 1216152"/>
                      <a:gd name="connsiteX1" fmla="*/ 1465823 w 1465823"/>
                      <a:gd name="connsiteY1" fmla="*/ 0 h 1216152"/>
                      <a:gd name="connsiteX2" fmla="*/ 1465823 w 1465823"/>
                      <a:gd name="connsiteY2" fmla="*/ 1216152 h 1216152"/>
                      <a:gd name="connsiteX3" fmla="*/ 0 w 1465823"/>
                      <a:gd name="connsiteY3" fmla="*/ 1216152 h 1216152"/>
                    </a:gdLst>
                    <a:ahLst/>
                    <a:cxnLst>
                      <a:cxn ang="0">
                        <a:pos x="connsiteX0" y="connsiteY0"/>
                      </a:cxn>
                      <a:cxn ang="0">
                        <a:pos x="connsiteX1" y="connsiteY1"/>
                      </a:cxn>
                      <a:cxn ang="0">
                        <a:pos x="connsiteX2" y="connsiteY2"/>
                      </a:cxn>
                      <a:cxn ang="0">
                        <a:pos x="connsiteX3" y="connsiteY3"/>
                      </a:cxn>
                    </a:cxnLst>
                    <a:rect l="l" t="t" r="r" b="b"/>
                    <a:pathLst>
                      <a:path w="1465823" h="1216152">
                        <a:moveTo>
                          <a:pt x="843839" y="0"/>
                        </a:moveTo>
                        <a:lnTo>
                          <a:pt x="1465823" y="0"/>
                        </a:lnTo>
                        <a:lnTo>
                          <a:pt x="1465823" y="1216152"/>
                        </a:lnTo>
                        <a:lnTo>
                          <a:pt x="0" y="1216152"/>
                        </a:lnTo>
                        <a:close/>
                      </a:path>
                    </a:pathLst>
                  </a:cu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9" name="Group 878"/>
                  <p:cNvGrpSpPr/>
                  <p:nvPr/>
                </p:nvGrpSpPr>
                <p:grpSpPr>
                  <a:xfrm rot="5400000">
                    <a:off x="5071858" y="4179203"/>
                    <a:ext cx="589132" cy="1240464"/>
                    <a:chOff x="2351983" y="4968123"/>
                    <a:chExt cx="1167248" cy="2457738"/>
                  </a:xfrm>
                  <a:solidFill>
                    <a:schemeClr val="accent5">
                      <a:lumMod val="75000"/>
                    </a:schemeClr>
                  </a:solidFill>
                </p:grpSpPr>
                <p:sp>
                  <p:nvSpPr>
                    <p:cNvPr id="881" name="Oval 13"/>
                    <p:cNvSpPr>
                      <a:spLocks noChangeArrowheads="1"/>
                    </p:cNvSpPr>
                    <p:nvPr/>
                  </p:nvSpPr>
                  <p:spPr bwMode="auto">
                    <a:xfrm>
                      <a:off x="2616434" y="4968123"/>
                      <a:ext cx="649225" cy="609600"/>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2" name="Rectangle 5"/>
                    <p:cNvSpPr>
                      <a:spLocks noChangeArrowheads="1"/>
                    </p:cNvSpPr>
                    <p:nvPr/>
                  </p:nvSpPr>
                  <p:spPr bwMode="auto">
                    <a:xfrm>
                      <a:off x="2556370" y="5600241"/>
                      <a:ext cx="749300" cy="1060495"/>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3" name="AutoShape 7"/>
                    <p:cNvSpPr>
                      <a:spLocks noChangeArrowheads="1"/>
                    </p:cNvSpPr>
                    <p:nvPr/>
                  </p:nvSpPr>
                  <p:spPr bwMode="auto">
                    <a:xfrm rot="8861862">
                      <a:off x="3244593" y="5558507"/>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4" name="AutoShape 16"/>
                    <p:cNvSpPr>
                      <a:spLocks noChangeArrowheads="1"/>
                    </p:cNvSpPr>
                    <p:nvPr/>
                  </p:nvSpPr>
                  <p:spPr bwMode="auto">
                    <a:xfrm>
                      <a:off x="2966423" y="6434878"/>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5" name="AutoShape 4"/>
                    <p:cNvSpPr>
                      <a:spLocks noChangeArrowheads="1"/>
                    </p:cNvSpPr>
                    <p:nvPr/>
                  </p:nvSpPr>
                  <p:spPr bwMode="auto">
                    <a:xfrm>
                      <a:off x="2558084" y="6434880"/>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6" name="AutoShape 7"/>
                    <p:cNvSpPr>
                      <a:spLocks noChangeArrowheads="1"/>
                    </p:cNvSpPr>
                    <p:nvPr/>
                  </p:nvSpPr>
                  <p:spPr bwMode="auto">
                    <a:xfrm rot="12738138" flipH="1">
                      <a:off x="2351983" y="5558433"/>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sp>
                <p:nvSpPr>
                  <p:cNvPr id="880" name="Rectangle 879"/>
                  <p:cNvSpPr/>
                  <p:nvPr/>
                </p:nvSpPr>
                <p:spPr>
                  <a:xfrm>
                    <a:off x="5116245" y="3201483"/>
                    <a:ext cx="895091" cy="11474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0" name="Group 869"/>
                <p:cNvGrpSpPr/>
                <p:nvPr/>
              </p:nvGrpSpPr>
              <p:grpSpPr>
                <a:xfrm>
                  <a:off x="4381560" y="3356513"/>
                  <a:ext cx="1749910" cy="3850655"/>
                  <a:chOff x="2830632" y="1706879"/>
                  <a:chExt cx="1749910" cy="3850655"/>
                </a:xfrm>
              </p:grpSpPr>
              <p:sp>
                <p:nvSpPr>
                  <p:cNvPr id="874" name="Freeform 873"/>
                  <p:cNvSpPr/>
                  <p:nvPr/>
                </p:nvSpPr>
                <p:spPr>
                  <a:xfrm>
                    <a:off x="2830632" y="1706879"/>
                    <a:ext cx="1749910" cy="3850655"/>
                  </a:xfrm>
                  <a:custGeom>
                    <a:avLst/>
                    <a:gdLst>
                      <a:gd name="connsiteX0" fmla="*/ 188747 w 1749910"/>
                      <a:gd name="connsiteY0" fmla="*/ 138951 h 3850655"/>
                      <a:gd name="connsiteX1" fmla="*/ 156148 w 1749910"/>
                      <a:gd name="connsiteY1" fmla="*/ 171550 h 3850655"/>
                      <a:gd name="connsiteX2" fmla="*/ 156148 w 1749910"/>
                      <a:gd name="connsiteY2" fmla="*/ 1734824 h 3850655"/>
                      <a:gd name="connsiteX3" fmla="*/ 188747 w 1749910"/>
                      <a:gd name="connsiteY3" fmla="*/ 1767423 h 3850655"/>
                      <a:gd name="connsiteX4" fmla="*/ 1578219 w 1749910"/>
                      <a:gd name="connsiteY4" fmla="*/ 1767423 h 3850655"/>
                      <a:gd name="connsiteX5" fmla="*/ 1610818 w 1749910"/>
                      <a:gd name="connsiteY5" fmla="*/ 1734824 h 3850655"/>
                      <a:gd name="connsiteX6" fmla="*/ 1610818 w 1749910"/>
                      <a:gd name="connsiteY6" fmla="*/ 171550 h 3850655"/>
                      <a:gd name="connsiteX7" fmla="*/ 1578219 w 1749910"/>
                      <a:gd name="connsiteY7" fmla="*/ 138951 h 3850655"/>
                      <a:gd name="connsiteX8" fmla="*/ 0 w 1749910"/>
                      <a:gd name="connsiteY8" fmla="*/ 0 h 3850655"/>
                      <a:gd name="connsiteX9" fmla="*/ 1749910 w 1749910"/>
                      <a:gd name="connsiteY9" fmla="*/ 0 h 3850655"/>
                      <a:gd name="connsiteX10" fmla="*/ 1749910 w 1749910"/>
                      <a:gd name="connsiteY10" fmla="*/ 3850655 h 3850655"/>
                      <a:gd name="connsiteX11" fmla="*/ 0 w 1749910"/>
                      <a:gd name="connsiteY11" fmla="*/ 3850655 h 385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9910" h="3850655">
                        <a:moveTo>
                          <a:pt x="188747" y="138951"/>
                        </a:moveTo>
                        <a:cubicBezTo>
                          <a:pt x="170743" y="138951"/>
                          <a:pt x="156148" y="153546"/>
                          <a:pt x="156148" y="171550"/>
                        </a:cubicBezTo>
                        <a:lnTo>
                          <a:pt x="156148" y="1734824"/>
                        </a:lnTo>
                        <a:cubicBezTo>
                          <a:pt x="156148" y="1752828"/>
                          <a:pt x="170743" y="1767423"/>
                          <a:pt x="188747" y="1767423"/>
                        </a:cubicBezTo>
                        <a:lnTo>
                          <a:pt x="1578219" y="1767423"/>
                        </a:lnTo>
                        <a:cubicBezTo>
                          <a:pt x="1596223" y="1767423"/>
                          <a:pt x="1610818" y="1752828"/>
                          <a:pt x="1610818" y="1734824"/>
                        </a:cubicBezTo>
                        <a:lnTo>
                          <a:pt x="1610818" y="171550"/>
                        </a:lnTo>
                        <a:cubicBezTo>
                          <a:pt x="1610818" y="153546"/>
                          <a:pt x="1596223" y="138951"/>
                          <a:pt x="1578219" y="138951"/>
                        </a:cubicBezTo>
                        <a:close/>
                        <a:moveTo>
                          <a:pt x="0" y="0"/>
                        </a:moveTo>
                        <a:lnTo>
                          <a:pt x="1749910" y="0"/>
                        </a:lnTo>
                        <a:lnTo>
                          <a:pt x="1749910" y="3850655"/>
                        </a:lnTo>
                        <a:lnTo>
                          <a:pt x="0" y="3850655"/>
                        </a:lnTo>
                        <a:close/>
                      </a:path>
                    </a:pathLst>
                  </a:custGeom>
                  <a:solidFill>
                    <a:srgbClr val="669EB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75" name="Oval 874"/>
                  <p:cNvSpPr/>
                  <p:nvPr/>
                </p:nvSpPr>
                <p:spPr>
                  <a:xfrm>
                    <a:off x="4292092" y="3555057"/>
                    <a:ext cx="119337" cy="119337"/>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6" name="Rounded Rectangle 875"/>
                  <p:cNvSpPr/>
                  <p:nvPr/>
                </p:nvSpPr>
                <p:spPr>
                  <a:xfrm>
                    <a:off x="2977906" y="3754701"/>
                    <a:ext cx="1454670" cy="1628472"/>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71" name="Rectangle 870"/>
                <p:cNvSpPr/>
                <p:nvPr/>
              </p:nvSpPr>
              <p:spPr>
                <a:xfrm>
                  <a:off x="3906757" y="2757211"/>
                  <a:ext cx="474257" cy="2483725"/>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2" name="Rectangle 871"/>
                <p:cNvSpPr/>
                <p:nvPr/>
              </p:nvSpPr>
              <p:spPr>
                <a:xfrm>
                  <a:off x="4219423" y="2757211"/>
                  <a:ext cx="1911502" cy="600124"/>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3" name="Rounded Rectangle 872"/>
                <p:cNvSpPr/>
                <p:nvPr/>
              </p:nvSpPr>
              <p:spPr>
                <a:xfrm>
                  <a:off x="4535020" y="3495985"/>
                  <a:ext cx="1458735" cy="1628472"/>
                </a:xfrm>
                <a:prstGeom prst="roundRect">
                  <a:avLst>
                    <a:gd name="adj" fmla="val 2241"/>
                  </a:avLst>
                </a:prstGeom>
                <a:solidFill>
                  <a:schemeClr val="accent6">
                    <a:lumMod val="90000"/>
                    <a:lumOff val="10000"/>
                    <a:alpha val="2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Rectangle 12"/>
              <p:cNvSpPr/>
              <p:nvPr/>
            </p:nvSpPr>
            <p:spPr>
              <a:xfrm>
                <a:off x="-438717" y="1092269"/>
                <a:ext cx="2267517" cy="1759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05" name="Picture 80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368720" y="1264936"/>
              <a:ext cx="497572" cy="432000"/>
            </a:xfrm>
            <a:prstGeom prst="rect">
              <a:avLst/>
            </a:prstGeom>
          </p:spPr>
        </p:pic>
        <p:pic>
          <p:nvPicPr>
            <p:cNvPr id="806" name="Picture 805"/>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889262" y="1147082"/>
              <a:ext cx="488287" cy="682145"/>
            </a:xfrm>
            <a:prstGeom prst="rect">
              <a:avLst/>
            </a:prstGeom>
          </p:spPr>
        </p:pic>
      </p:grpSp>
      <p:grpSp>
        <p:nvGrpSpPr>
          <p:cNvPr id="5" name="Group 4"/>
          <p:cNvGrpSpPr/>
          <p:nvPr/>
        </p:nvGrpSpPr>
        <p:grpSpPr>
          <a:xfrm>
            <a:off x="341276" y="1153060"/>
            <a:ext cx="6194794" cy="4440475"/>
            <a:chOff x="341276" y="1159905"/>
            <a:chExt cx="6194794" cy="4440475"/>
          </a:xfrm>
        </p:grpSpPr>
        <p:grpSp>
          <p:nvGrpSpPr>
            <p:cNvPr id="6" name="Group 5"/>
            <p:cNvGrpSpPr/>
            <p:nvPr/>
          </p:nvGrpSpPr>
          <p:grpSpPr>
            <a:xfrm>
              <a:off x="341276" y="1545957"/>
              <a:ext cx="6194794" cy="4054423"/>
              <a:chOff x="341276" y="1545957"/>
              <a:chExt cx="6194794" cy="4054423"/>
            </a:xfrm>
          </p:grpSpPr>
          <p:grpSp>
            <p:nvGrpSpPr>
              <p:cNvPr id="20" name="Group 19"/>
              <p:cNvGrpSpPr/>
              <p:nvPr/>
            </p:nvGrpSpPr>
            <p:grpSpPr>
              <a:xfrm>
                <a:off x="341276" y="1545957"/>
                <a:ext cx="6194794" cy="4054423"/>
                <a:chOff x="711293" y="1526659"/>
                <a:chExt cx="6194794" cy="4054423"/>
              </a:xfrm>
            </p:grpSpPr>
            <p:grpSp>
              <p:nvGrpSpPr>
                <p:cNvPr id="837" name="Group 836"/>
                <p:cNvGrpSpPr/>
                <p:nvPr/>
              </p:nvGrpSpPr>
              <p:grpSpPr>
                <a:xfrm>
                  <a:off x="711293" y="1526659"/>
                  <a:ext cx="6194794" cy="4054423"/>
                  <a:chOff x="866348" y="1740753"/>
                  <a:chExt cx="5891688" cy="3856044"/>
                </a:xfrm>
              </p:grpSpPr>
              <p:grpSp>
                <p:nvGrpSpPr>
                  <p:cNvPr id="838" name="Group 837"/>
                  <p:cNvGrpSpPr/>
                  <p:nvPr/>
                </p:nvGrpSpPr>
                <p:grpSpPr>
                  <a:xfrm>
                    <a:off x="866348" y="1740753"/>
                    <a:ext cx="5891688" cy="3856044"/>
                    <a:chOff x="-565462" y="1509823"/>
                    <a:chExt cx="5891688" cy="3856044"/>
                  </a:xfrm>
                </p:grpSpPr>
                <p:grpSp>
                  <p:nvGrpSpPr>
                    <p:cNvPr id="860" name="Group 859"/>
                    <p:cNvGrpSpPr/>
                    <p:nvPr/>
                  </p:nvGrpSpPr>
                  <p:grpSpPr>
                    <a:xfrm>
                      <a:off x="-528023" y="1717228"/>
                      <a:ext cx="5814978" cy="3585071"/>
                      <a:chOff x="-1234739" y="84995"/>
                      <a:chExt cx="11377360" cy="7014410"/>
                    </a:xfrm>
                  </p:grpSpPr>
                  <p:sp>
                    <p:nvSpPr>
                      <p:cNvPr id="867" name="Rectangle 866"/>
                      <p:cNvSpPr/>
                      <p:nvPr/>
                    </p:nvSpPr>
                    <p:spPr>
                      <a:xfrm>
                        <a:off x="0" y="84995"/>
                        <a:ext cx="9144000" cy="7014410"/>
                      </a:xfrm>
                      <a:prstGeom prst="rect">
                        <a:avLst/>
                      </a:prstGeom>
                      <a:solidFill>
                        <a:schemeClr val="accent6">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68" name="Picture 867"/>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43846" y="906859"/>
                        <a:ext cx="2221019" cy="1227337"/>
                      </a:xfrm>
                      <a:prstGeom prst="rect">
                        <a:avLst/>
                      </a:prstGeom>
                    </p:spPr>
                  </p:pic>
                  <p:pic>
                    <p:nvPicPr>
                      <p:cNvPr id="897" name="Picture 896"/>
                      <p:cNvPicPr>
                        <a:picLocks noChangeAspect="1"/>
                      </p:cNvPicPr>
                      <p:nvPr/>
                    </p:nvPicPr>
                    <p:blipFill>
                      <a:blip r:embed="rId8" cstate="print">
                        <a:biLevel thresh="25000"/>
                        <a:extLst>
                          <a:ext uri="{28A0092B-C50C-407E-A947-70E740481C1C}">
                            <a14:useLocalDpi xmlns:a14="http://schemas.microsoft.com/office/drawing/2010/main" val="0"/>
                          </a:ext>
                        </a:extLst>
                      </a:blip>
                      <a:stretch>
                        <a:fillRect/>
                      </a:stretch>
                    </p:blipFill>
                    <p:spPr>
                      <a:xfrm>
                        <a:off x="2515449" y="93618"/>
                        <a:ext cx="1711410" cy="945725"/>
                      </a:xfrm>
                      <a:prstGeom prst="rect">
                        <a:avLst/>
                      </a:prstGeom>
                    </p:spPr>
                  </p:pic>
                  <p:pic>
                    <p:nvPicPr>
                      <p:cNvPr id="898" name="Picture 897"/>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7255279" y="1402006"/>
                        <a:ext cx="1424263" cy="787050"/>
                      </a:xfrm>
                      <a:prstGeom prst="rect">
                        <a:avLst/>
                      </a:prstGeom>
                    </p:spPr>
                  </p:pic>
                  <p:grpSp>
                    <p:nvGrpSpPr>
                      <p:cNvPr id="899" name="Group 898"/>
                      <p:cNvGrpSpPr/>
                      <p:nvPr/>
                    </p:nvGrpSpPr>
                    <p:grpSpPr>
                      <a:xfrm>
                        <a:off x="7185660" y="2491713"/>
                        <a:ext cx="1928259" cy="1479885"/>
                        <a:chOff x="4230121" y="3254742"/>
                        <a:chExt cx="3450839" cy="2648425"/>
                      </a:xfrm>
                    </p:grpSpPr>
                    <p:sp>
                      <p:nvSpPr>
                        <p:cNvPr id="1095" name="Freeform 946"/>
                        <p:cNvSpPr>
                          <a:spLocks/>
                        </p:cNvSpPr>
                        <p:nvPr/>
                      </p:nvSpPr>
                      <p:spPr bwMode="auto">
                        <a:xfrm>
                          <a:off x="4535009" y="5297942"/>
                          <a:ext cx="2740952" cy="579438"/>
                        </a:xfrm>
                        <a:prstGeom prst="rect">
                          <a:avLst/>
                        </a:pr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96" name="Freeform 949"/>
                        <p:cNvSpPr>
                          <a:spLocks/>
                        </p:cNvSpPr>
                        <p:nvPr/>
                      </p:nvSpPr>
                      <p:spPr bwMode="auto">
                        <a:xfrm>
                          <a:off x="7454949" y="5479965"/>
                          <a:ext cx="131967" cy="365562"/>
                        </a:xfrm>
                        <a:prstGeom prst="rect">
                          <a:avLst/>
                        </a:pr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97" name="Freeform 950"/>
                        <p:cNvSpPr>
                          <a:spLocks/>
                        </p:cNvSpPr>
                        <p:nvPr/>
                      </p:nvSpPr>
                      <p:spPr bwMode="auto">
                        <a:xfrm>
                          <a:off x="7376072" y="5505752"/>
                          <a:ext cx="139550" cy="339775"/>
                        </a:xfrm>
                        <a:prstGeom prst="rect">
                          <a:avLst/>
                        </a:pr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98" name="Freeform 951"/>
                        <p:cNvSpPr>
                          <a:spLocks/>
                        </p:cNvSpPr>
                        <p:nvPr/>
                      </p:nvSpPr>
                      <p:spPr bwMode="auto">
                        <a:xfrm>
                          <a:off x="7068152" y="5382886"/>
                          <a:ext cx="139550" cy="455056"/>
                        </a:xfrm>
                        <a:prstGeom prst="rect">
                          <a:avLst/>
                        </a:pr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099" name="Freeform 952"/>
                        <p:cNvSpPr>
                          <a:spLocks/>
                        </p:cNvSpPr>
                        <p:nvPr/>
                      </p:nvSpPr>
                      <p:spPr bwMode="auto">
                        <a:xfrm>
                          <a:off x="6547871" y="5437493"/>
                          <a:ext cx="107697" cy="405000"/>
                        </a:xfrm>
                        <a:prstGeom prst="rect">
                          <a:avLst/>
                        </a:pr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0" name="Freeform 953"/>
                        <p:cNvSpPr>
                          <a:spLocks/>
                        </p:cNvSpPr>
                        <p:nvPr/>
                      </p:nvSpPr>
                      <p:spPr bwMode="auto">
                        <a:xfrm>
                          <a:off x="5881973" y="5401088"/>
                          <a:ext cx="63708" cy="455056"/>
                        </a:xfrm>
                        <a:prstGeom prst="rect">
                          <a:avLst/>
                        </a:pr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1" name="Freeform 954"/>
                        <p:cNvSpPr>
                          <a:spLocks/>
                        </p:cNvSpPr>
                        <p:nvPr/>
                      </p:nvSpPr>
                      <p:spPr bwMode="auto">
                        <a:xfrm>
                          <a:off x="5172087" y="5422324"/>
                          <a:ext cx="128933" cy="480843"/>
                        </a:xfrm>
                        <a:prstGeom prst="rect">
                          <a:avLst/>
                        </a:pr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2" name="Freeform 955"/>
                        <p:cNvSpPr>
                          <a:spLocks/>
                        </p:cNvSpPr>
                        <p:nvPr/>
                      </p:nvSpPr>
                      <p:spPr bwMode="auto">
                        <a:xfrm>
                          <a:off x="4645738" y="5448359"/>
                          <a:ext cx="121347" cy="401966"/>
                        </a:xfrm>
                        <a:prstGeom prst="rect">
                          <a:avLst/>
                        </a:pr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3" name="Freeform 957"/>
                        <p:cNvSpPr>
                          <a:spLocks/>
                        </p:cNvSpPr>
                        <p:nvPr/>
                      </p:nvSpPr>
                      <p:spPr bwMode="auto">
                        <a:xfrm>
                          <a:off x="4330233" y="5422324"/>
                          <a:ext cx="122865" cy="409550"/>
                        </a:xfrm>
                        <a:prstGeom prst="rect">
                          <a:avLst/>
                        </a:pr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4" name="Freeform 956"/>
                        <p:cNvSpPr>
                          <a:spLocks/>
                        </p:cNvSpPr>
                        <p:nvPr/>
                      </p:nvSpPr>
                      <p:spPr bwMode="auto">
                        <a:xfrm>
                          <a:off x="4359054" y="5448111"/>
                          <a:ext cx="147135" cy="371629"/>
                        </a:xfrm>
                        <a:prstGeom prst="rect">
                          <a:avLst/>
                        </a:pr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5" name="Freeform 947"/>
                        <p:cNvSpPr>
                          <a:spLocks/>
                        </p:cNvSpPr>
                        <p:nvPr/>
                      </p:nvSpPr>
                      <p:spPr bwMode="auto">
                        <a:xfrm>
                          <a:off x="4230121" y="3254742"/>
                          <a:ext cx="3450839" cy="2307133"/>
                        </a:xfrm>
                        <a:prstGeom prst="rect">
                          <a:avLst/>
                        </a:pr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6" name="Freeform 958"/>
                        <p:cNvSpPr>
                          <a:spLocks/>
                        </p:cNvSpPr>
                        <p:nvPr/>
                      </p:nvSpPr>
                      <p:spPr bwMode="auto">
                        <a:xfrm>
                          <a:off x="6221748" y="3357888"/>
                          <a:ext cx="1086066" cy="2143313"/>
                        </a:xfrm>
                        <a:prstGeom prst="rect">
                          <a:avLst/>
                        </a:pr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7" name="Freeform 959"/>
                        <p:cNvSpPr>
                          <a:spLocks/>
                        </p:cNvSpPr>
                        <p:nvPr/>
                      </p:nvSpPr>
                      <p:spPr bwMode="auto">
                        <a:xfrm>
                          <a:off x="5147817" y="3326035"/>
                          <a:ext cx="837302" cy="2135728"/>
                        </a:xfrm>
                        <a:prstGeom prst="rect">
                          <a:avLst/>
                        </a:pr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8" name="Freeform 960"/>
                        <p:cNvSpPr>
                          <a:spLocks/>
                        </p:cNvSpPr>
                        <p:nvPr/>
                      </p:nvSpPr>
                      <p:spPr bwMode="auto">
                        <a:xfrm>
                          <a:off x="7128826" y="3859967"/>
                          <a:ext cx="552134" cy="1701908"/>
                        </a:xfrm>
                        <a:prstGeom prst="rect">
                          <a:avLst/>
                        </a:pr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09" name="Freeform 961"/>
                        <p:cNvSpPr>
                          <a:spLocks/>
                        </p:cNvSpPr>
                        <p:nvPr/>
                      </p:nvSpPr>
                      <p:spPr bwMode="auto">
                        <a:xfrm>
                          <a:off x="4327200" y="3447383"/>
                          <a:ext cx="1049662" cy="2046234"/>
                        </a:xfrm>
                        <a:prstGeom prst="rect">
                          <a:avLst/>
                        </a:pr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10" name="Freeform 948"/>
                        <p:cNvSpPr>
                          <a:spLocks/>
                        </p:cNvSpPr>
                        <p:nvPr/>
                      </p:nvSpPr>
                      <p:spPr bwMode="auto">
                        <a:xfrm>
                          <a:off x="4374222" y="5819740"/>
                          <a:ext cx="3144435" cy="75843"/>
                        </a:xfrm>
                        <a:prstGeom prst="rect">
                          <a:avLst/>
                        </a:pr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pic>
                    <p:nvPicPr>
                      <p:cNvPr id="900" name="Picture 899"/>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132400" y="266400"/>
                        <a:ext cx="719329" cy="719329"/>
                      </a:xfrm>
                      <a:prstGeom prst="rect">
                        <a:avLst/>
                      </a:prstGeom>
                    </p:spPr>
                  </p:pic>
                  <p:grpSp>
                    <p:nvGrpSpPr>
                      <p:cNvPr id="901" name="Group 900"/>
                      <p:cNvGrpSpPr/>
                      <p:nvPr/>
                    </p:nvGrpSpPr>
                    <p:grpSpPr>
                      <a:xfrm>
                        <a:off x="2181061" y="2807136"/>
                        <a:ext cx="2574758" cy="2832254"/>
                        <a:chOff x="2181061" y="2807136"/>
                        <a:chExt cx="2574758" cy="2832254"/>
                      </a:xfrm>
                    </p:grpSpPr>
                    <p:grpSp>
                      <p:nvGrpSpPr>
                        <p:cNvPr id="1080" name="Group 1079"/>
                        <p:cNvGrpSpPr/>
                        <p:nvPr userDrawn="1"/>
                      </p:nvGrpSpPr>
                      <p:grpSpPr>
                        <a:xfrm>
                          <a:off x="2181061" y="2807136"/>
                          <a:ext cx="2574758" cy="2832254"/>
                          <a:chOff x="2181061" y="2807136"/>
                          <a:chExt cx="2574758" cy="2832254"/>
                        </a:xfrm>
                      </p:grpSpPr>
                      <p:sp>
                        <p:nvSpPr>
                          <p:cNvPr id="1082" name="Rectangle 1081"/>
                          <p:cNvSpPr/>
                          <p:nvPr userDrawn="1"/>
                        </p:nvSpPr>
                        <p:spPr>
                          <a:xfrm>
                            <a:off x="2181061" y="2807136"/>
                            <a:ext cx="2574758" cy="283225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83" name="Group 1082"/>
                          <p:cNvGrpSpPr/>
                          <p:nvPr userDrawn="1"/>
                        </p:nvGrpSpPr>
                        <p:grpSpPr>
                          <a:xfrm>
                            <a:off x="2359717" y="3075338"/>
                            <a:ext cx="2235102" cy="462213"/>
                            <a:chOff x="2359717" y="3075338"/>
                            <a:chExt cx="2235102" cy="462213"/>
                          </a:xfrm>
                        </p:grpSpPr>
                        <p:sp>
                          <p:nvSpPr>
                            <p:cNvPr id="1092" name="Rectangle 1091"/>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3" name="Rectangle 1092"/>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4" name="Rectangle 1093"/>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84" name="Group 1083"/>
                          <p:cNvGrpSpPr/>
                          <p:nvPr userDrawn="1"/>
                        </p:nvGrpSpPr>
                        <p:grpSpPr>
                          <a:xfrm>
                            <a:off x="2359717" y="3743299"/>
                            <a:ext cx="2235102" cy="462213"/>
                            <a:chOff x="2359717" y="3688884"/>
                            <a:chExt cx="2235102" cy="462213"/>
                          </a:xfrm>
                        </p:grpSpPr>
                        <p:sp>
                          <p:nvSpPr>
                            <p:cNvPr id="1089" name="Rectangle 1088"/>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0" name="Rectangle 1089"/>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1" name="Rectangle 1090"/>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85" name="Group 1084"/>
                          <p:cNvGrpSpPr/>
                          <p:nvPr userDrawn="1"/>
                        </p:nvGrpSpPr>
                        <p:grpSpPr>
                          <a:xfrm>
                            <a:off x="2359717" y="4411259"/>
                            <a:ext cx="2235102" cy="462213"/>
                            <a:chOff x="2359717" y="4411259"/>
                            <a:chExt cx="2235102" cy="462213"/>
                          </a:xfrm>
                        </p:grpSpPr>
                        <p:sp>
                          <p:nvSpPr>
                            <p:cNvPr id="1086" name="Rectangle 1085"/>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7" name="Rectangle 1086"/>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8" name="Rectangle 1087"/>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081" name="Rectangle 1080"/>
                        <p:cNvSpPr/>
                        <p:nvPr userDrawn="1"/>
                      </p:nvSpPr>
                      <p:spPr>
                        <a:xfrm>
                          <a:off x="3577943" y="2813627"/>
                          <a:ext cx="1177875" cy="2744254"/>
                        </a:xfrm>
                        <a:prstGeom prst="rect">
                          <a:avLst/>
                        </a:prstGeom>
                        <a:solidFill>
                          <a:schemeClr val="tx1">
                            <a:alpha val="5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902" name="Straight Connector 901"/>
                      <p:cNvCxnSpPr/>
                      <p:nvPr/>
                    </p:nvCxnSpPr>
                    <p:spPr>
                      <a:xfrm>
                        <a:off x="6642507"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03" name="Group 902"/>
                      <p:cNvGrpSpPr/>
                      <p:nvPr/>
                    </p:nvGrpSpPr>
                    <p:grpSpPr>
                      <a:xfrm>
                        <a:off x="6578505" y="3234646"/>
                        <a:ext cx="520292" cy="680373"/>
                        <a:chOff x="12495351" y="2507232"/>
                        <a:chExt cx="3304245" cy="4320880"/>
                      </a:xfrm>
                    </p:grpSpPr>
                    <p:grpSp>
                      <p:nvGrpSpPr>
                        <p:cNvPr id="1064" name="Group 1063"/>
                        <p:cNvGrpSpPr/>
                        <p:nvPr userDrawn="1"/>
                      </p:nvGrpSpPr>
                      <p:grpSpPr>
                        <a:xfrm>
                          <a:off x="14088187" y="3029197"/>
                          <a:ext cx="1711409" cy="1704415"/>
                          <a:chOff x="11903306" y="4448633"/>
                          <a:chExt cx="1711409" cy="1704415"/>
                        </a:xfrm>
                      </p:grpSpPr>
                      <p:pic>
                        <p:nvPicPr>
                          <p:cNvPr id="1078" name="Picture 1077"/>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79" name="Picture 1078"/>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065" name="Group 1064"/>
                        <p:cNvGrpSpPr/>
                        <p:nvPr userDrawn="1"/>
                      </p:nvGrpSpPr>
                      <p:grpSpPr>
                        <a:xfrm>
                          <a:off x="12495351" y="2507232"/>
                          <a:ext cx="3023078" cy="4320880"/>
                          <a:chOff x="12495351" y="2507232"/>
                          <a:chExt cx="3023078" cy="4320880"/>
                        </a:xfrm>
                      </p:grpSpPr>
                      <p:pic>
                        <p:nvPicPr>
                          <p:cNvPr id="1066" name="Picture 1065"/>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067" name="Picture 1066"/>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068" name="Group 1067"/>
                          <p:cNvGrpSpPr/>
                          <p:nvPr userDrawn="1"/>
                        </p:nvGrpSpPr>
                        <p:grpSpPr>
                          <a:xfrm>
                            <a:off x="13320758" y="3957189"/>
                            <a:ext cx="1341966" cy="2870923"/>
                            <a:chOff x="9645791" y="4720608"/>
                            <a:chExt cx="1341966" cy="2870923"/>
                          </a:xfrm>
                        </p:grpSpPr>
                        <p:sp>
                          <p:nvSpPr>
                            <p:cNvPr id="1075" name="Flowchart: Punched Tape 570"/>
                            <p:cNvSpPr/>
                            <p:nvPr userDrawn="1"/>
                          </p:nvSpPr>
                          <p:spPr>
                            <a:xfrm rot="16200000">
                              <a:off x="9281054" y="6044233"/>
                              <a:ext cx="2330751" cy="763846"/>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6" name="Flowchart: Punched Tape 571"/>
                            <p:cNvSpPr/>
                            <p:nvPr userDrawn="1"/>
                          </p:nvSpPr>
                          <p:spPr>
                            <a:xfrm rot="18378811">
                              <a:off x="10380721" y="5546072"/>
                              <a:ext cx="914400"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77" name="Flowchart: Punched Tape 572"/>
                            <p:cNvSpPr/>
                            <p:nvPr userDrawn="1"/>
                          </p:nvSpPr>
                          <p:spPr>
                            <a:xfrm rot="3221189" flipH="1">
                              <a:off x="8939238" y="5427161"/>
                              <a:ext cx="1712777"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69" name="Picture 1068"/>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070" name="Group 1069"/>
                          <p:cNvGrpSpPr/>
                          <p:nvPr userDrawn="1"/>
                        </p:nvGrpSpPr>
                        <p:grpSpPr>
                          <a:xfrm>
                            <a:off x="13807020" y="3267286"/>
                            <a:ext cx="1711409" cy="1704415"/>
                            <a:chOff x="11903306" y="4448633"/>
                            <a:chExt cx="1711409" cy="1704415"/>
                          </a:xfrm>
                        </p:grpSpPr>
                        <p:pic>
                          <p:nvPicPr>
                            <p:cNvPr id="1073" name="Picture 1072"/>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74" name="Picture 1073"/>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071" name="Picture 1070"/>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072" name="Picture 1071"/>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904" name="Group 903"/>
                      <p:cNvGrpSpPr/>
                      <p:nvPr/>
                    </p:nvGrpSpPr>
                    <p:grpSpPr>
                      <a:xfrm>
                        <a:off x="6181521" y="2802389"/>
                        <a:ext cx="829550" cy="1084782"/>
                        <a:chOff x="12495351" y="2507232"/>
                        <a:chExt cx="3304245" cy="4320880"/>
                      </a:xfrm>
                    </p:grpSpPr>
                    <p:grpSp>
                      <p:nvGrpSpPr>
                        <p:cNvPr id="1048" name="Group 1047"/>
                        <p:cNvGrpSpPr/>
                        <p:nvPr userDrawn="1"/>
                      </p:nvGrpSpPr>
                      <p:grpSpPr>
                        <a:xfrm>
                          <a:off x="14088187" y="3029197"/>
                          <a:ext cx="1711409" cy="1704415"/>
                          <a:chOff x="11903306" y="4448633"/>
                          <a:chExt cx="1711409" cy="1704415"/>
                        </a:xfrm>
                      </p:grpSpPr>
                      <p:pic>
                        <p:nvPicPr>
                          <p:cNvPr id="1062" name="Picture 1061"/>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63" name="Picture 1062"/>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049" name="Group 1048"/>
                        <p:cNvGrpSpPr/>
                        <p:nvPr userDrawn="1"/>
                      </p:nvGrpSpPr>
                      <p:grpSpPr>
                        <a:xfrm>
                          <a:off x="12495351" y="2507232"/>
                          <a:ext cx="3023078" cy="4320880"/>
                          <a:chOff x="12495351" y="2507232"/>
                          <a:chExt cx="3023078" cy="4320880"/>
                        </a:xfrm>
                      </p:grpSpPr>
                      <p:pic>
                        <p:nvPicPr>
                          <p:cNvPr id="1050" name="Picture 1049"/>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051" name="Picture 1050"/>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052" name="Group 1051"/>
                          <p:cNvGrpSpPr/>
                          <p:nvPr userDrawn="1"/>
                        </p:nvGrpSpPr>
                        <p:grpSpPr>
                          <a:xfrm>
                            <a:off x="13320758" y="3957189"/>
                            <a:ext cx="1341966" cy="2870923"/>
                            <a:chOff x="9645791" y="4720608"/>
                            <a:chExt cx="1341966" cy="2870923"/>
                          </a:xfrm>
                        </p:grpSpPr>
                        <p:sp>
                          <p:nvSpPr>
                            <p:cNvPr id="1059" name="Flowchart: Punched Tape 554"/>
                            <p:cNvSpPr/>
                            <p:nvPr userDrawn="1"/>
                          </p:nvSpPr>
                          <p:spPr>
                            <a:xfrm rot="16200000">
                              <a:off x="9281054" y="6044233"/>
                              <a:ext cx="2330751" cy="763846"/>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0" name="Flowchart: Punched Tape 555"/>
                            <p:cNvSpPr/>
                            <p:nvPr userDrawn="1"/>
                          </p:nvSpPr>
                          <p:spPr>
                            <a:xfrm rot="18378811">
                              <a:off x="10380721" y="5546072"/>
                              <a:ext cx="914400"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1" name="Flowchart: Punched Tape 556"/>
                            <p:cNvSpPr/>
                            <p:nvPr userDrawn="1"/>
                          </p:nvSpPr>
                          <p:spPr>
                            <a:xfrm rot="3221189" flipH="1">
                              <a:off x="8939238" y="5427161"/>
                              <a:ext cx="1712777"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53" name="Picture 1052"/>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054" name="Group 1053"/>
                          <p:cNvGrpSpPr/>
                          <p:nvPr userDrawn="1"/>
                        </p:nvGrpSpPr>
                        <p:grpSpPr>
                          <a:xfrm>
                            <a:off x="13807020" y="3267286"/>
                            <a:ext cx="1711409" cy="1704415"/>
                            <a:chOff x="11903306" y="4448633"/>
                            <a:chExt cx="1711409" cy="1704415"/>
                          </a:xfrm>
                        </p:grpSpPr>
                        <p:pic>
                          <p:nvPicPr>
                            <p:cNvPr id="1057" name="Picture 1056"/>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58" name="Picture 1057"/>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055" name="Picture 1054"/>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056" name="Picture 1055"/>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905" name="Group 904"/>
                      <p:cNvGrpSpPr/>
                      <p:nvPr/>
                    </p:nvGrpSpPr>
                    <p:grpSpPr>
                      <a:xfrm>
                        <a:off x="4631682" y="2134196"/>
                        <a:ext cx="1624263" cy="3423685"/>
                        <a:chOff x="4631682" y="529386"/>
                        <a:chExt cx="1624263" cy="5028495"/>
                      </a:xfrm>
                    </p:grpSpPr>
                    <p:grpSp>
                      <p:nvGrpSpPr>
                        <p:cNvPr id="1030" name="Group 1029"/>
                        <p:cNvGrpSpPr/>
                        <p:nvPr userDrawn="1"/>
                      </p:nvGrpSpPr>
                      <p:grpSpPr>
                        <a:xfrm>
                          <a:off x="4631682" y="529387"/>
                          <a:ext cx="1624263" cy="5022003"/>
                          <a:chOff x="4631682" y="529387"/>
                          <a:chExt cx="1624263" cy="5022003"/>
                        </a:xfrm>
                      </p:grpSpPr>
                      <p:sp>
                        <p:nvSpPr>
                          <p:cNvPr id="1032" name="Rectangle 1031"/>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33" name="Group 1032"/>
                          <p:cNvGrpSpPr/>
                          <p:nvPr userDrawn="1"/>
                        </p:nvGrpSpPr>
                        <p:grpSpPr>
                          <a:xfrm>
                            <a:off x="4791914" y="878031"/>
                            <a:ext cx="1308572" cy="589822"/>
                            <a:chOff x="4791914" y="878031"/>
                            <a:chExt cx="1308572" cy="589822"/>
                          </a:xfrm>
                        </p:grpSpPr>
                        <p:sp>
                          <p:nvSpPr>
                            <p:cNvPr id="1046" name="Rectangle 10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7" name="Rectangle 10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4" name="Group 1033"/>
                          <p:cNvGrpSpPr/>
                          <p:nvPr userDrawn="1"/>
                        </p:nvGrpSpPr>
                        <p:grpSpPr>
                          <a:xfrm>
                            <a:off x="4791914" y="1671098"/>
                            <a:ext cx="1308572" cy="589822"/>
                            <a:chOff x="4791914" y="878031"/>
                            <a:chExt cx="1308572" cy="589822"/>
                          </a:xfrm>
                        </p:grpSpPr>
                        <p:sp>
                          <p:nvSpPr>
                            <p:cNvPr id="1044" name="Rectangle 10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5" name="Rectangle 10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5" name="Group 1034"/>
                          <p:cNvGrpSpPr/>
                          <p:nvPr userDrawn="1"/>
                        </p:nvGrpSpPr>
                        <p:grpSpPr>
                          <a:xfrm>
                            <a:off x="4791914" y="2464165"/>
                            <a:ext cx="1308572" cy="589822"/>
                            <a:chOff x="4791914" y="878031"/>
                            <a:chExt cx="1308572" cy="589822"/>
                          </a:xfrm>
                        </p:grpSpPr>
                        <p:sp>
                          <p:nvSpPr>
                            <p:cNvPr id="1042" name="Rectangle 104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3" name="Rectangle 104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6" name="Group 1035"/>
                          <p:cNvGrpSpPr/>
                          <p:nvPr userDrawn="1"/>
                        </p:nvGrpSpPr>
                        <p:grpSpPr>
                          <a:xfrm>
                            <a:off x="4791914" y="3257232"/>
                            <a:ext cx="1308572" cy="589822"/>
                            <a:chOff x="4791914" y="878031"/>
                            <a:chExt cx="1308572" cy="589822"/>
                          </a:xfrm>
                        </p:grpSpPr>
                        <p:sp>
                          <p:nvSpPr>
                            <p:cNvPr id="1040" name="Rectangle 103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41" name="Rectangle 104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37" name="Group 1036"/>
                          <p:cNvGrpSpPr/>
                          <p:nvPr userDrawn="1"/>
                        </p:nvGrpSpPr>
                        <p:grpSpPr>
                          <a:xfrm>
                            <a:off x="4791914" y="4050298"/>
                            <a:ext cx="1308572" cy="589822"/>
                            <a:chOff x="4791914" y="878031"/>
                            <a:chExt cx="1308572" cy="589822"/>
                          </a:xfrm>
                        </p:grpSpPr>
                        <p:sp>
                          <p:nvSpPr>
                            <p:cNvPr id="1038" name="Rectangle 103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9" name="Rectangle 103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031" name="Rectangle 1030"/>
                        <p:cNvSpPr/>
                        <p:nvPr userDrawn="1"/>
                      </p:nvSpPr>
                      <p:spPr>
                        <a:xfrm>
                          <a:off x="5441135" y="529386"/>
                          <a:ext cx="807954"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06" name="Group 905"/>
                      <p:cNvGrpSpPr/>
                      <p:nvPr/>
                    </p:nvGrpSpPr>
                    <p:grpSpPr>
                      <a:xfrm>
                        <a:off x="-23705" y="3237076"/>
                        <a:ext cx="2574758" cy="2325824"/>
                        <a:chOff x="-1432282" y="3249810"/>
                        <a:chExt cx="2574758" cy="2325824"/>
                      </a:xfrm>
                    </p:grpSpPr>
                    <p:grpSp>
                      <p:nvGrpSpPr>
                        <p:cNvPr id="1001" name="Group 1000"/>
                        <p:cNvGrpSpPr/>
                        <p:nvPr userDrawn="1"/>
                      </p:nvGrpSpPr>
                      <p:grpSpPr>
                        <a:xfrm>
                          <a:off x="-1432282" y="3249810"/>
                          <a:ext cx="2574758" cy="2325824"/>
                          <a:chOff x="213917" y="3249810"/>
                          <a:chExt cx="2574758" cy="2325824"/>
                        </a:xfrm>
                      </p:grpSpPr>
                      <p:sp>
                        <p:nvSpPr>
                          <p:cNvPr id="1015" name="Rectangle 1014"/>
                          <p:cNvSpPr/>
                          <p:nvPr userDrawn="1"/>
                        </p:nvSpPr>
                        <p:spPr>
                          <a:xfrm>
                            <a:off x="213917" y="3284801"/>
                            <a:ext cx="2574758" cy="229083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16" name="Group 1015"/>
                          <p:cNvGrpSpPr/>
                          <p:nvPr userDrawn="1"/>
                        </p:nvGrpSpPr>
                        <p:grpSpPr>
                          <a:xfrm>
                            <a:off x="317639" y="3528989"/>
                            <a:ext cx="1053962" cy="1629277"/>
                            <a:chOff x="497507" y="3489157"/>
                            <a:chExt cx="1053962" cy="1629277"/>
                          </a:xfrm>
                        </p:grpSpPr>
                        <p:grpSp>
                          <p:nvGrpSpPr>
                            <p:cNvPr id="1018" name="Group 1017"/>
                            <p:cNvGrpSpPr/>
                            <p:nvPr userDrawn="1"/>
                          </p:nvGrpSpPr>
                          <p:grpSpPr>
                            <a:xfrm>
                              <a:off x="497507" y="3489157"/>
                              <a:ext cx="673271" cy="462213"/>
                              <a:chOff x="497507" y="3489157"/>
                              <a:chExt cx="673271" cy="462213"/>
                            </a:xfrm>
                          </p:grpSpPr>
                          <p:sp>
                            <p:nvSpPr>
                              <p:cNvPr id="1028" name="Rectangle 102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9" name="Rectangle 102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19" name="Rectangle 1018"/>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20" name="Group 1019"/>
                            <p:cNvGrpSpPr/>
                            <p:nvPr userDrawn="1"/>
                          </p:nvGrpSpPr>
                          <p:grpSpPr>
                            <a:xfrm>
                              <a:off x="497507" y="4090736"/>
                              <a:ext cx="673271" cy="462213"/>
                              <a:chOff x="497507" y="3489157"/>
                              <a:chExt cx="673271" cy="462213"/>
                            </a:xfrm>
                          </p:grpSpPr>
                          <p:sp>
                            <p:nvSpPr>
                              <p:cNvPr id="1026" name="Rectangle 102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7" name="Rectangle 102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21" name="Rectangle 1020"/>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22" name="Group 1021"/>
                            <p:cNvGrpSpPr/>
                            <p:nvPr userDrawn="1"/>
                          </p:nvGrpSpPr>
                          <p:grpSpPr>
                            <a:xfrm>
                              <a:off x="497507" y="4656221"/>
                              <a:ext cx="673271" cy="462213"/>
                              <a:chOff x="497507" y="3489157"/>
                              <a:chExt cx="673271" cy="462213"/>
                            </a:xfrm>
                          </p:grpSpPr>
                          <p:sp>
                            <p:nvSpPr>
                              <p:cNvPr id="1024" name="Rectangle 1023"/>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5" name="Rectangle 1024"/>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23" name="Rectangle 1022"/>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17" name="Rectangle 1016"/>
                          <p:cNvSpPr/>
                          <p:nvPr userDrawn="1"/>
                        </p:nvSpPr>
                        <p:spPr>
                          <a:xfrm>
                            <a:off x="1472192" y="3249810"/>
                            <a:ext cx="1297112" cy="2290831"/>
                          </a:xfrm>
                          <a:prstGeom prst="rect">
                            <a:avLst/>
                          </a:prstGeom>
                          <a:solidFill>
                            <a:schemeClr val="accent4">
                              <a:lumMod val="50000"/>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002" name="Group 1001"/>
                        <p:cNvGrpSpPr/>
                        <p:nvPr userDrawn="1"/>
                      </p:nvGrpSpPr>
                      <p:grpSpPr>
                        <a:xfrm>
                          <a:off x="-59108" y="3528989"/>
                          <a:ext cx="1053962" cy="1629277"/>
                          <a:chOff x="497507" y="3489157"/>
                          <a:chExt cx="1053962" cy="1629277"/>
                        </a:xfrm>
                      </p:grpSpPr>
                      <p:grpSp>
                        <p:nvGrpSpPr>
                          <p:cNvPr id="1003" name="Group 1002"/>
                          <p:cNvGrpSpPr/>
                          <p:nvPr userDrawn="1"/>
                        </p:nvGrpSpPr>
                        <p:grpSpPr>
                          <a:xfrm>
                            <a:off x="497507" y="3489157"/>
                            <a:ext cx="673271" cy="462213"/>
                            <a:chOff x="497507" y="3489157"/>
                            <a:chExt cx="673271" cy="462213"/>
                          </a:xfrm>
                        </p:grpSpPr>
                        <p:sp>
                          <p:nvSpPr>
                            <p:cNvPr id="1013" name="Rectangle 101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4" name="Rectangle 101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04" name="Rectangle 1003"/>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05" name="Group 1004"/>
                          <p:cNvGrpSpPr/>
                          <p:nvPr userDrawn="1"/>
                        </p:nvGrpSpPr>
                        <p:grpSpPr>
                          <a:xfrm>
                            <a:off x="497507" y="4090736"/>
                            <a:ext cx="673271" cy="462213"/>
                            <a:chOff x="497507" y="3489157"/>
                            <a:chExt cx="673271" cy="462213"/>
                          </a:xfrm>
                        </p:grpSpPr>
                        <p:sp>
                          <p:nvSpPr>
                            <p:cNvPr id="1011" name="Rectangle 101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2" name="Rectangle 101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06" name="Rectangle 1005"/>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07" name="Group 1006"/>
                          <p:cNvGrpSpPr/>
                          <p:nvPr userDrawn="1"/>
                        </p:nvGrpSpPr>
                        <p:grpSpPr>
                          <a:xfrm>
                            <a:off x="497507" y="4656221"/>
                            <a:ext cx="673271" cy="462213"/>
                            <a:chOff x="497507" y="3489157"/>
                            <a:chExt cx="673271" cy="462213"/>
                          </a:xfrm>
                        </p:grpSpPr>
                        <p:sp>
                          <p:nvSpPr>
                            <p:cNvPr id="1009" name="Rectangle 1008"/>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10" name="Rectangle 1009"/>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08" name="Rectangle 1007"/>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907" name="Oval 402">
                        <a:hlinkClick r:id="rId11" action="ppaction://hlinksldjump"/>
                        <a:hlinkHover r:id="" action="ppaction://noaction" highlightClick="1"/>
                      </p:cNvPr>
                      <p:cNvSpPr/>
                      <p:nvPr/>
                    </p:nvSpPr>
                    <p:spPr>
                      <a:xfrm>
                        <a:off x="8030428" y="6028660"/>
                        <a:ext cx="744279" cy="7442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8" name="Oval 403">
                        <a:hlinkClick r:id="rId11" action="ppaction://hlinksldjump"/>
                        <a:hlinkHover r:id="" action="ppaction://noaction" highlightClick="1"/>
                      </p:cNvPr>
                      <p:cNvSpPr/>
                      <p:nvPr/>
                    </p:nvSpPr>
                    <p:spPr>
                      <a:xfrm>
                        <a:off x="8030427" y="6028660"/>
                        <a:ext cx="744279" cy="7442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09" name="Group 908"/>
                      <p:cNvGrpSpPr/>
                      <p:nvPr/>
                    </p:nvGrpSpPr>
                    <p:grpSpPr>
                      <a:xfrm>
                        <a:off x="8049759" y="6079671"/>
                        <a:ext cx="625929" cy="625929"/>
                        <a:chOff x="5905502" y="3466071"/>
                        <a:chExt cx="1219201" cy="1219200"/>
                      </a:xfrm>
                    </p:grpSpPr>
                    <p:sp>
                      <p:nvSpPr>
                        <p:cNvPr id="996" name="Oval 491"/>
                        <p:cNvSpPr/>
                        <p:nvPr/>
                      </p:nvSpPr>
                      <p:spPr>
                        <a:xfrm>
                          <a:off x="5905502" y="3466071"/>
                          <a:ext cx="1219201" cy="121920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997" name="Rectangle 996"/>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998" name="Rectangle 997"/>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999" name="Freeform 494"/>
                        <p:cNvSpPr/>
                        <p:nvPr/>
                      </p:nvSpPr>
                      <p:spPr>
                        <a:xfrm>
                          <a:off x="6096000" y="3608997"/>
                          <a:ext cx="838200" cy="42715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000" name="Rectangle 999"/>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910" name="Group 909"/>
                      <p:cNvGrpSpPr/>
                      <p:nvPr/>
                    </p:nvGrpSpPr>
                    <p:grpSpPr>
                      <a:xfrm>
                        <a:off x="5822905" y="4039879"/>
                        <a:ext cx="2622409" cy="1538381"/>
                        <a:chOff x="3034580" y="4050299"/>
                        <a:chExt cx="2622409" cy="1538381"/>
                      </a:xfrm>
                    </p:grpSpPr>
                    <p:grpSp>
                      <p:nvGrpSpPr>
                        <p:cNvPr id="984" name="Group 983"/>
                        <p:cNvGrpSpPr/>
                        <p:nvPr userDrawn="1"/>
                      </p:nvGrpSpPr>
                      <p:grpSpPr>
                        <a:xfrm>
                          <a:off x="3034580" y="4050299"/>
                          <a:ext cx="2622409" cy="1525336"/>
                          <a:chOff x="5944075" y="4050299"/>
                          <a:chExt cx="2622409" cy="1525336"/>
                        </a:xfrm>
                      </p:grpSpPr>
                      <p:sp>
                        <p:nvSpPr>
                          <p:cNvPr id="986" name="Rectangle 985"/>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87" name="Group 986"/>
                          <p:cNvGrpSpPr/>
                          <p:nvPr userDrawn="1"/>
                        </p:nvGrpSpPr>
                        <p:grpSpPr>
                          <a:xfrm>
                            <a:off x="6078575" y="4219252"/>
                            <a:ext cx="2338031" cy="999039"/>
                            <a:chOff x="6078575" y="4219252"/>
                            <a:chExt cx="2338031" cy="999039"/>
                          </a:xfrm>
                        </p:grpSpPr>
                        <p:sp>
                          <p:nvSpPr>
                            <p:cNvPr id="988" name="Rectangle 987"/>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9" name="Rectangle 988"/>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0" name="Rectangle 989"/>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91" name="Rectangle 990"/>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92" name="Straight Connector 991"/>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3" name="Straight Connector 992"/>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4" name="Straight Connector 993"/>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5" name="Straight Connector 99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85" name="Rectangle 984"/>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911" name="Group 910"/>
                      <p:cNvGrpSpPr/>
                      <p:nvPr/>
                    </p:nvGrpSpPr>
                    <p:grpSpPr>
                      <a:xfrm>
                        <a:off x="7674376" y="3376160"/>
                        <a:ext cx="2417053" cy="2198882"/>
                        <a:chOff x="7674376" y="3376160"/>
                        <a:chExt cx="2417053" cy="2198882"/>
                      </a:xfrm>
                    </p:grpSpPr>
                    <p:grpSp>
                      <p:nvGrpSpPr>
                        <p:cNvPr id="916" name="Group 915"/>
                        <p:cNvGrpSpPr/>
                        <p:nvPr userDrawn="1"/>
                      </p:nvGrpSpPr>
                      <p:grpSpPr>
                        <a:xfrm>
                          <a:off x="8811098" y="3900785"/>
                          <a:ext cx="1280331" cy="1674257"/>
                          <a:chOff x="12495351" y="2507232"/>
                          <a:chExt cx="3304245" cy="4320880"/>
                        </a:xfrm>
                      </p:grpSpPr>
                      <p:grpSp>
                        <p:nvGrpSpPr>
                          <p:cNvPr id="968" name="Group 967"/>
                          <p:cNvGrpSpPr/>
                          <p:nvPr userDrawn="1"/>
                        </p:nvGrpSpPr>
                        <p:grpSpPr>
                          <a:xfrm>
                            <a:off x="14088187" y="3029197"/>
                            <a:ext cx="1711409" cy="1704415"/>
                            <a:chOff x="11903306" y="4448633"/>
                            <a:chExt cx="1711409" cy="1704415"/>
                          </a:xfrm>
                        </p:grpSpPr>
                        <p:pic>
                          <p:nvPicPr>
                            <p:cNvPr id="982" name="Picture 981"/>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83" name="Picture 982"/>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969" name="Group 968"/>
                          <p:cNvGrpSpPr/>
                          <p:nvPr userDrawn="1"/>
                        </p:nvGrpSpPr>
                        <p:grpSpPr>
                          <a:xfrm>
                            <a:off x="12495351" y="2507232"/>
                            <a:ext cx="3023078" cy="4320880"/>
                            <a:chOff x="12495351" y="2507232"/>
                            <a:chExt cx="3023078" cy="4320880"/>
                          </a:xfrm>
                        </p:grpSpPr>
                        <p:pic>
                          <p:nvPicPr>
                            <p:cNvPr id="970" name="Picture 969"/>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971" name="Picture 970"/>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72" name="Group 971"/>
                            <p:cNvGrpSpPr/>
                            <p:nvPr userDrawn="1"/>
                          </p:nvGrpSpPr>
                          <p:grpSpPr>
                            <a:xfrm>
                              <a:off x="13320758" y="3957189"/>
                              <a:ext cx="1341966" cy="2870923"/>
                              <a:chOff x="9645791" y="4720608"/>
                              <a:chExt cx="1341966" cy="2870923"/>
                            </a:xfrm>
                          </p:grpSpPr>
                          <p:sp>
                            <p:nvSpPr>
                              <p:cNvPr id="979" name="Flowchart: Punched Tape 474"/>
                              <p:cNvSpPr/>
                              <p:nvPr userDrawn="1"/>
                            </p:nvSpPr>
                            <p:spPr>
                              <a:xfrm rot="16200000">
                                <a:off x="9281054" y="6044233"/>
                                <a:ext cx="2330751" cy="763846"/>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0" name="Flowchart: Punched Tape 475"/>
                              <p:cNvSpPr/>
                              <p:nvPr userDrawn="1"/>
                            </p:nvSpPr>
                            <p:spPr>
                              <a:xfrm rot="18378811">
                                <a:off x="10380721" y="5546072"/>
                                <a:ext cx="914400"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1" name="Flowchart: Punched Tape 476"/>
                              <p:cNvSpPr/>
                              <p:nvPr userDrawn="1"/>
                            </p:nvSpPr>
                            <p:spPr>
                              <a:xfrm rot="3221189" flipH="1">
                                <a:off x="8939238" y="5427161"/>
                                <a:ext cx="1712777"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973" name="Picture 972"/>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74" name="Group 973"/>
                            <p:cNvGrpSpPr/>
                            <p:nvPr userDrawn="1"/>
                          </p:nvGrpSpPr>
                          <p:grpSpPr>
                            <a:xfrm>
                              <a:off x="13807020" y="3267286"/>
                              <a:ext cx="1711409" cy="1704415"/>
                              <a:chOff x="11903306" y="4448633"/>
                              <a:chExt cx="1711409" cy="1704415"/>
                            </a:xfrm>
                          </p:grpSpPr>
                          <p:pic>
                            <p:nvPicPr>
                              <p:cNvPr id="977" name="Picture 976"/>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78" name="Picture 977"/>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75" name="Picture 974"/>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76" name="Picture 975"/>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917" name="Group 916"/>
                        <p:cNvGrpSpPr/>
                        <p:nvPr userDrawn="1"/>
                      </p:nvGrpSpPr>
                      <p:grpSpPr>
                        <a:xfrm>
                          <a:off x="7950676" y="3376160"/>
                          <a:ext cx="1280331" cy="1674258"/>
                          <a:chOff x="12495351" y="2507232"/>
                          <a:chExt cx="3304245" cy="4320880"/>
                        </a:xfrm>
                      </p:grpSpPr>
                      <p:grpSp>
                        <p:nvGrpSpPr>
                          <p:cNvPr id="952" name="Group 951"/>
                          <p:cNvGrpSpPr/>
                          <p:nvPr userDrawn="1"/>
                        </p:nvGrpSpPr>
                        <p:grpSpPr>
                          <a:xfrm>
                            <a:off x="14088187" y="3029197"/>
                            <a:ext cx="1711409" cy="1704415"/>
                            <a:chOff x="11903306" y="4448633"/>
                            <a:chExt cx="1711409" cy="1704415"/>
                          </a:xfrm>
                        </p:grpSpPr>
                        <p:pic>
                          <p:nvPicPr>
                            <p:cNvPr id="966" name="Picture 965"/>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7" name="Picture 966"/>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953" name="Group 952"/>
                          <p:cNvGrpSpPr/>
                          <p:nvPr userDrawn="1"/>
                        </p:nvGrpSpPr>
                        <p:grpSpPr>
                          <a:xfrm>
                            <a:off x="12495351" y="2507232"/>
                            <a:ext cx="3023078" cy="4320880"/>
                            <a:chOff x="12495351" y="2507232"/>
                            <a:chExt cx="3023078" cy="4320880"/>
                          </a:xfrm>
                        </p:grpSpPr>
                        <p:pic>
                          <p:nvPicPr>
                            <p:cNvPr id="954" name="Picture 953"/>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955" name="Picture 954"/>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56" name="Group 955"/>
                            <p:cNvGrpSpPr/>
                            <p:nvPr userDrawn="1"/>
                          </p:nvGrpSpPr>
                          <p:grpSpPr>
                            <a:xfrm>
                              <a:off x="13320758" y="3957189"/>
                              <a:ext cx="1448991" cy="2870923"/>
                              <a:chOff x="9645791" y="4720608"/>
                              <a:chExt cx="1448991" cy="2870923"/>
                            </a:xfrm>
                          </p:grpSpPr>
                          <p:sp>
                            <p:nvSpPr>
                              <p:cNvPr id="963" name="Flowchart: Punched Tape 458"/>
                              <p:cNvSpPr/>
                              <p:nvPr userDrawn="1"/>
                            </p:nvSpPr>
                            <p:spPr>
                              <a:xfrm rot="16200000">
                                <a:off x="9547485" y="6044234"/>
                                <a:ext cx="2330747" cy="763847"/>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4" name="Flowchart: Punched Tape 459"/>
                              <p:cNvSpPr/>
                              <p:nvPr userDrawn="1"/>
                            </p:nvSpPr>
                            <p:spPr>
                              <a:xfrm rot="18378811">
                                <a:off x="10380721" y="5546072"/>
                                <a:ext cx="914400"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5" name="Flowchart: Punched Tape 460"/>
                              <p:cNvSpPr/>
                              <p:nvPr userDrawn="1"/>
                            </p:nvSpPr>
                            <p:spPr>
                              <a:xfrm rot="3221189" flipH="1">
                                <a:off x="8939238" y="5427161"/>
                                <a:ext cx="1712777"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957" name="Picture 956"/>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58" name="Group 957"/>
                            <p:cNvGrpSpPr/>
                            <p:nvPr userDrawn="1"/>
                          </p:nvGrpSpPr>
                          <p:grpSpPr>
                            <a:xfrm>
                              <a:off x="13807020" y="3267286"/>
                              <a:ext cx="1711409" cy="1704415"/>
                              <a:chOff x="11903306" y="4448633"/>
                              <a:chExt cx="1711409" cy="1704415"/>
                            </a:xfrm>
                          </p:grpSpPr>
                          <p:pic>
                            <p:nvPicPr>
                              <p:cNvPr id="961" name="Picture 960"/>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2" name="Picture 961"/>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59" name="Picture 958"/>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60" name="Picture 959"/>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918" name="Group 917"/>
                        <p:cNvGrpSpPr/>
                        <p:nvPr userDrawn="1"/>
                      </p:nvGrpSpPr>
                      <p:grpSpPr>
                        <a:xfrm>
                          <a:off x="8157557" y="3807948"/>
                          <a:ext cx="1280331" cy="1719960"/>
                          <a:chOff x="12495351" y="2351226"/>
                          <a:chExt cx="3304245" cy="4438825"/>
                        </a:xfrm>
                      </p:grpSpPr>
                      <p:grpSp>
                        <p:nvGrpSpPr>
                          <p:cNvPr id="936" name="Group 935"/>
                          <p:cNvGrpSpPr/>
                          <p:nvPr userDrawn="1"/>
                        </p:nvGrpSpPr>
                        <p:grpSpPr>
                          <a:xfrm>
                            <a:off x="14088187" y="3029197"/>
                            <a:ext cx="1711409" cy="1704415"/>
                            <a:chOff x="11903306" y="4448633"/>
                            <a:chExt cx="1711409" cy="1704415"/>
                          </a:xfrm>
                        </p:grpSpPr>
                        <p:pic>
                          <p:nvPicPr>
                            <p:cNvPr id="950" name="Picture 949"/>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51" name="Picture 950"/>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937" name="Group 936"/>
                          <p:cNvGrpSpPr/>
                          <p:nvPr userDrawn="1"/>
                        </p:nvGrpSpPr>
                        <p:grpSpPr>
                          <a:xfrm>
                            <a:off x="12495351" y="2351226"/>
                            <a:ext cx="3023078" cy="4438825"/>
                            <a:chOff x="12495351" y="2351226"/>
                            <a:chExt cx="3023078" cy="4438825"/>
                          </a:xfrm>
                        </p:grpSpPr>
                        <p:pic>
                          <p:nvPicPr>
                            <p:cNvPr id="938" name="Picture 937"/>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939" name="Picture 938"/>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40" name="Group 939"/>
                            <p:cNvGrpSpPr/>
                            <p:nvPr userDrawn="1"/>
                          </p:nvGrpSpPr>
                          <p:grpSpPr>
                            <a:xfrm>
                              <a:off x="13320758" y="3957189"/>
                              <a:ext cx="1629738" cy="2832862"/>
                              <a:chOff x="9645791" y="4720608"/>
                              <a:chExt cx="1629738" cy="2832862"/>
                            </a:xfrm>
                          </p:grpSpPr>
                          <p:sp>
                            <p:nvSpPr>
                              <p:cNvPr id="947" name="Flowchart: Punched Tape 442"/>
                              <p:cNvSpPr/>
                              <p:nvPr userDrawn="1"/>
                            </p:nvSpPr>
                            <p:spPr>
                              <a:xfrm rot="16200000">
                                <a:off x="9471360" y="6006171"/>
                                <a:ext cx="2330750" cy="763847"/>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8" name="Flowchart: Punched Tape 443"/>
                              <p:cNvSpPr/>
                              <p:nvPr userDrawn="1"/>
                            </p:nvSpPr>
                            <p:spPr>
                              <a:xfrm rot="18378811">
                                <a:off x="10668493" y="5770208"/>
                                <a:ext cx="914399"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49" name="Flowchart: Punched Tape 444"/>
                              <p:cNvSpPr/>
                              <p:nvPr userDrawn="1"/>
                            </p:nvSpPr>
                            <p:spPr>
                              <a:xfrm rot="3221189" flipH="1">
                                <a:off x="8939238" y="5427161"/>
                                <a:ext cx="1712777"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941" name="Picture 940"/>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42" name="Group 941"/>
                            <p:cNvGrpSpPr/>
                            <p:nvPr userDrawn="1"/>
                          </p:nvGrpSpPr>
                          <p:grpSpPr>
                            <a:xfrm>
                              <a:off x="13807020" y="3267286"/>
                              <a:ext cx="1711409" cy="1704415"/>
                              <a:chOff x="11903306" y="4448633"/>
                              <a:chExt cx="1711409" cy="1704415"/>
                            </a:xfrm>
                          </p:grpSpPr>
                          <p:pic>
                            <p:nvPicPr>
                              <p:cNvPr id="945" name="Picture 944"/>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46" name="Picture 945"/>
                              <p:cNvPicPr>
                                <a:picLocks noChangeAspect="1"/>
                              </p:cNvPicPr>
                              <p:nvPr userDrawn="1"/>
                            </p:nvPicPr>
                            <p:blipFill>
                              <a:blip r:embed="rId8"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43" name="Picture 942"/>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351226"/>
                              <a:ext cx="1711407" cy="945727"/>
                            </a:xfrm>
                            <a:prstGeom prst="rect">
                              <a:avLst/>
                            </a:prstGeom>
                          </p:spPr>
                        </p:pic>
                        <p:pic>
                          <p:nvPicPr>
                            <p:cNvPr id="944" name="Picture 943"/>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919" name="Group 918"/>
                        <p:cNvGrpSpPr/>
                        <p:nvPr userDrawn="1"/>
                      </p:nvGrpSpPr>
                      <p:grpSpPr>
                        <a:xfrm>
                          <a:off x="7674376" y="3860910"/>
                          <a:ext cx="1280331" cy="1674257"/>
                          <a:chOff x="12495351" y="2507232"/>
                          <a:chExt cx="3304245" cy="4320880"/>
                        </a:xfrm>
                      </p:grpSpPr>
                      <p:grpSp>
                        <p:nvGrpSpPr>
                          <p:cNvPr id="920" name="Group 919"/>
                          <p:cNvGrpSpPr/>
                          <p:nvPr userDrawn="1"/>
                        </p:nvGrpSpPr>
                        <p:grpSpPr>
                          <a:xfrm>
                            <a:off x="14088187" y="3029197"/>
                            <a:ext cx="1711409" cy="1704415"/>
                            <a:chOff x="11903306" y="4448633"/>
                            <a:chExt cx="1711409" cy="1704415"/>
                          </a:xfrm>
                        </p:grpSpPr>
                        <p:pic>
                          <p:nvPicPr>
                            <p:cNvPr id="934" name="Picture 933"/>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35" name="Picture 934"/>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921" name="Group 920"/>
                          <p:cNvGrpSpPr/>
                          <p:nvPr userDrawn="1"/>
                        </p:nvGrpSpPr>
                        <p:grpSpPr>
                          <a:xfrm>
                            <a:off x="12495351" y="2507232"/>
                            <a:ext cx="3023078" cy="4320880"/>
                            <a:chOff x="12495351" y="2507232"/>
                            <a:chExt cx="3023078" cy="4320880"/>
                          </a:xfrm>
                        </p:grpSpPr>
                        <p:pic>
                          <p:nvPicPr>
                            <p:cNvPr id="922" name="Picture 921"/>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923" name="Picture 922"/>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24" name="Group 923"/>
                            <p:cNvGrpSpPr/>
                            <p:nvPr userDrawn="1"/>
                          </p:nvGrpSpPr>
                          <p:grpSpPr>
                            <a:xfrm>
                              <a:off x="13320758" y="3957189"/>
                              <a:ext cx="1341966" cy="2870923"/>
                              <a:chOff x="9645791" y="4720608"/>
                              <a:chExt cx="1341966" cy="2870923"/>
                            </a:xfrm>
                          </p:grpSpPr>
                          <p:sp>
                            <p:nvSpPr>
                              <p:cNvPr id="931" name="Flowchart: Punched Tape 426"/>
                              <p:cNvSpPr/>
                              <p:nvPr userDrawn="1"/>
                            </p:nvSpPr>
                            <p:spPr>
                              <a:xfrm rot="16200000">
                                <a:off x="9281054" y="6044233"/>
                                <a:ext cx="2330751" cy="763846"/>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2" name="Flowchart: Punched Tape 427"/>
                              <p:cNvSpPr/>
                              <p:nvPr userDrawn="1"/>
                            </p:nvSpPr>
                            <p:spPr>
                              <a:xfrm rot="18378811">
                                <a:off x="10380721" y="5546072"/>
                                <a:ext cx="914400"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33" name="Flowchart: Punched Tape 428"/>
                              <p:cNvSpPr/>
                              <p:nvPr userDrawn="1"/>
                            </p:nvSpPr>
                            <p:spPr>
                              <a:xfrm rot="3221189" flipH="1">
                                <a:off x="8939238" y="5427161"/>
                                <a:ext cx="1712777" cy="299672"/>
                              </a:xfrm>
                              <a:prstGeom prst="rect">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925" name="Picture 924"/>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6" name="Group 925"/>
                            <p:cNvGrpSpPr/>
                            <p:nvPr userDrawn="1"/>
                          </p:nvGrpSpPr>
                          <p:grpSpPr>
                            <a:xfrm>
                              <a:off x="13807020" y="3267286"/>
                              <a:ext cx="1711409" cy="1704415"/>
                              <a:chOff x="11903306" y="4448633"/>
                              <a:chExt cx="1711409" cy="1704415"/>
                            </a:xfrm>
                          </p:grpSpPr>
                          <p:pic>
                            <p:nvPicPr>
                              <p:cNvPr id="929" name="Picture 928"/>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30" name="Picture 929"/>
                              <p:cNvPicPr>
                                <a:picLocks noChangeAspect="1"/>
                              </p:cNvPicPr>
                              <p:nvPr userDrawn="1"/>
                            </p:nvPicPr>
                            <p:blipFill>
                              <a:blip r:embed="rId8">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27" name="Picture 926"/>
                            <p:cNvPicPr>
                              <a:picLocks noChangeAspect="1"/>
                            </p:cNvPicPr>
                            <p:nvPr userDrawn="1"/>
                          </p:nvPicPr>
                          <p:blipFill>
                            <a:blip r:embed="rId8"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28" name="Picture 927"/>
                            <p:cNvPicPr>
                              <a:picLocks noChangeAspect="1"/>
                            </p:cNvPicPr>
                            <p:nvPr userDrawn="1"/>
                          </p:nvPicPr>
                          <p:blipFill>
                            <a:blip r:embed="rId8"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912" name="Group 911"/>
                      <p:cNvGrpSpPr/>
                      <p:nvPr/>
                    </p:nvGrpSpPr>
                    <p:grpSpPr>
                      <a:xfrm>
                        <a:off x="-1234739" y="5551391"/>
                        <a:ext cx="11377360" cy="1539534"/>
                        <a:chOff x="-1234739" y="5551391"/>
                        <a:chExt cx="11377360" cy="1539534"/>
                      </a:xfrm>
                    </p:grpSpPr>
                    <p:sp>
                      <p:nvSpPr>
                        <p:cNvPr id="914" name="Trapezoid 409"/>
                        <p:cNvSpPr/>
                        <p:nvPr userDrawn="1"/>
                      </p:nvSpPr>
                      <p:spPr>
                        <a:xfrm>
                          <a:off x="-1234739" y="5551391"/>
                          <a:ext cx="11377360" cy="153953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15" name="Straight Connector 914"/>
                        <p:cNvCxnSpPr/>
                        <p:nvPr userDrawn="1"/>
                      </p:nvCxnSpPr>
                      <p:spPr>
                        <a:xfrm>
                          <a:off x="-535895" y="6203333"/>
                          <a:ext cx="10368000" cy="2725"/>
                        </a:xfrm>
                        <a:prstGeom prst="line">
                          <a:avLst/>
                        </a:prstGeom>
                        <a:ln w="11112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913" name="Round Same Side Corner Rectangle 408"/>
                      <p:cNvSpPr/>
                      <p:nvPr/>
                    </p:nvSpPr>
                    <p:spPr>
                      <a:xfrm>
                        <a:off x="7686759" y="5403314"/>
                        <a:ext cx="1937086" cy="191666"/>
                      </a:xfrm>
                      <a:prstGeom prst="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61" name="Group 860"/>
                    <p:cNvGrpSpPr/>
                    <p:nvPr/>
                  </p:nvGrpSpPr>
                  <p:grpSpPr>
                    <a:xfrm flipH="1">
                      <a:off x="-565462" y="1701874"/>
                      <a:ext cx="1665083" cy="3663993"/>
                      <a:chOff x="1185956" y="1672891"/>
                      <a:chExt cx="1989137" cy="4377070"/>
                    </a:xfrm>
                  </p:grpSpPr>
                  <p:sp>
                    <p:nvSpPr>
                      <p:cNvPr id="864" name="Rectangle 863"/>
                      <p:cNvSpPr/>
                      <p:nvPr/>
                    </p:nvSpPr>
                    <p:spPr>
                      <a:xfrm>
                        <a:off x="1185956" y="1672891"/>
                        <a:ext cx="1989137" cy="437707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5" name="Rounded Rectangle 387"/>
                      <p:cNvSpPr/>
                      <p:nvPr/>
                    </p:nvSpPr>
                    <p:spPr>
                      <a:xfrm>
                        <a:off x="1370061" y="1791767"/>
                        <a:ext cx="1653536" cy="1851097"/>
                      </a:xfrm>
                      <a:prstGeom prst="rect">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6" name="Rounded Rectangle 389"/>
                      <p:cNvSpPr/>
                      <p:nvPr/>
                    </p:nvSpPr>
                    <p:spPr>
                      <a:xfrm>
                        <a:off x="1370061" y="3961087"/>
                        <a:ext cx="1653535" cy="1851097"/>
                      </a:xfrm>
                      <a:prstGeom prst="rect">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62" name="Rectangle 861"/>
                    <p:cNvSpPr/>
                    <p:nvPr/>
                  </p:nvSpPr>
                  <p:spPr>
                    <a:xfrm>
                      <a:off x="1104038" y="1700641"/>
                      <a:ext cx="1665083" cy="3600000"/>
                    </a:xfrm>
                    <a:prstGeom prst="rect">
                      <a:avLst/>
                    </a:prstGeom>
                    <a:noFill/>
                    <a:ln w="38100">
                      <a:solidFill>
                        <a:schemeClr val="accent4">
                          <a:lumMod val="50000"/>
                        </a:schemeClr>
                      </a:solid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63" name="Rectangle 862"/>
                    <p:cNvSpPr/>
                    <p:nvPr/>
                  </p:nvSpPr>
                  <p:spPr>
                    <a:xfrm>
                      <a:off x="2790327" y="1509823"/>
                      <a:ext cx="2535899" cy="3822912"/>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44" name="Rectangle 843"/>
                  <p:cNvSpPr/>
                  <p:nvPr/>
                </p:nvSpPr>
                <p:spPr>
                  <a:xfrm>
                    <a:off x="2549128" y="1946500"/>
                    <a:ext cx="1228270" cy="342867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45" name="Freeform 844"/>
                  <p:cNvSpPr/>
                  <p:nvPr/>
                </p:nvSpPr>
                <p:spPr>
                  <a:xfrm>
                    <a:off x="2533997" y="4572855"/>
                    <a:ext cx="1648468" cy="970543"/>
                  </a:xfrm>
                  <a:custGeom>
                    <a:avLst/>
                    <a:gdLst>
                      <a:gd name="connsiteX0" fmla="*/ 807000 w 1696490"/>
                      <a:gd name="connsiteY0" fmla="*/ 0 h 1062140"/>
                      <a:gd name="connsiteX1" fmla="*/ 1696490 w 1696490"/>
                      <a:gd name="connsiteY1" fmla="*/ 0 h 1062140"/>
                      <a:gd name="connsiteX2" fmla="*/ 1696490 w 1696490"/>
                      <a:gd name="connsiteY2" fmla="*/ 1062140 h 1062140"/>
                      <a:gd name="connsiteX3" fmla="*/ 0 w 1696490"/>
                      <a:gd name="connsiteY3" fmla="*/ 1062140 h 1062140"/>
                      <a:gd name="connsiteX4" fmla="*/ 0 w 1696490"/>
                      <a:gd name="connsiteY4" fmla="*/ 708360 h 106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6490" h="1062140">
                        <a:moveTo>
                          <a:pt x="807000" y="0"/>
                        </a:moveTo>
                        <a:lnTo>
                          <a:pt x="1696490" y="0"/>
                        </a:lnTo>
                        <a:lnTo>
                          <a:pt x="1696490" y="1062140"/>
                        </a:lnTo>
                        <a:lnTo>
                          <a:pt x="0" y="1062140"/>
                        </a:lnTo>
                        <a:lnTo>
                          <a:pt x="0" y="708360"/>
                        </a:lnTo>
                        <a:close/>
                      </a:path>
                    </a:pathLst>
                  </a:cu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14213D"/>
                      </a:solidFill>
                    </a:endParaRPr>
                  </a:p>
                </p:txBody>
              </p:sp>
              <p:sp>
                <p:nvSpPr>
                  <p:cNvPr id="846" name="Rectangle 845"/>
                  <p:cNvSpPr/>
                  <p:nvPr/>
                </p:nvSpPr>
                <p:spPr>
                  <a:xfrm>
                    <a:off x="3325261" y="1944392"/>
                    <a:ext cx="857203" cy="263392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60" name="Rounded Rectangle 1159"/>
                <p:cNvSpPr/>
                <p:nvPr/>
              </p:nvSpPr>
              <p:spPr>
                <a:xfrm>
                  <a:off x="826913" y="1827062"/>
                  <a:ext cx="1474601" cy="1628472"/>
                </a:xfrm>
                <a:prstGeom prst="roundRect">
                  <a:avLst>
                    <a:gd name="adj" fmla="val 2241"/>
                  </a:avLst>
                </a:prstGeom>
                <a:solidFill>
                  <a:srgbClr val="F8F7ED">
                    <a:alpha val="76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8" name="Group 547"/>
              <p:cNvGrpSpPr/>
              <p:nvPr/>
            </p:nvGrpSpPr>
            <p:grpSpPr>
              <a:xfrm>
                <a:off x="2399512" y="4690092"/>
                <a:ext cx="1401893" cy="679654"/>
                <a:chOff x="1773220" y="255612"/>
                <a:chExt cx="2410614" cy="1168695"/>
              </a:xfrm>
            </p:grpSpPr>
            <p:grpSp>
              <p:nvGrpSpPr>
                <p:cNvPr id="549" name="Group 548"/>
                <p:cNvGrpSpPr/>
                <p:nvPr/>
              </p:nvGrpSpPr>
              <p:grpSpPr>
                <a:xfrm rot="5400000">
                  <a:off x="2505728" y="-476896"/>
                  <a:ext cx="945598" cy="2410614"/>
                  <a:chOff x="491517" y="2534573"/>
                  <a:chExt cx="945598" cy="2410614"/>
                </a:xfrm>
                <a:solidFill>
                  <a:schemeClr val="accent5"/>
                </a:solidFill>
              </p:grpSpPr>
              <p:sp>
                <p:nvSpPr>
                  <p:cNvPr id="555" name="Oval 554"/>
                  <p:cNvSpPr>
                    <a:spLocks noChangeArrowheads="1"/>
                  </p:cNvSpPr>
                  <p:nvPr/>
                </p:nvSpPr>
                <p:spPr bwMode="auto">
                  <a:xfrm flipH="1">
                    <a:off x="740543" y="2534573"/>
                    <a:ext cx="637589" cy="598676"/>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56" name="Rectangle 5"/>
                  <p:cNvSpPr>
                    <a:spLocks noChangeArrowheads="1"/>
                  </p:cNvSpPr>
                  <p:nvPr/>
                </p:nvSpPr>
                <p:spPr bwMode="auto">
                  <a:xfrm flipH="1">
                    <a:off x="701244" y="3152287"/>
                    <a:ext cx="735871" cy="1041492"/>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57" name="AutoShape 7"/>
                  <p:cNvSpPr>
                    <a:spLocks noChangeArrowheads="1"/>
                  </p:cNvSpPr>
                  <p:nvPr/>
                </p:nvSpPr>
                <p:spPr bwMode="auto">
                  <a:xfrm rot="12738138" flipH="1">
                    <a:off x="491517" y="3111300"/>
                    <a:ext cx="269716" cy="898015"/>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58" name="AutoShape 16"/>
                  <p:cNvSpPr>
                    <a:spLocks noChangeArrowheads="1"/>
                  </p:cNvSpPr>
                  <p:nvPr/>
                </p:nvSpPr>
                <p:spPr bwMode="auto">
                  <a:xfrm flipH="1">
                    <a:off x="702339" y="3971963"/>
                    <a:ext cx="332078" cy="973224"/>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59" name="AutoShape 4"/>
                  <p:cNvSpPr>
                    <a:spLocks noChangeArrowheads="1"/>
                  </p:cNvSpPr>
                  <p:nvPr/>
                </p:nvSpPr>
                <p:spPr bwMode="auto">
                  <a:xfrm flipH="1">
                    <a:off x="1103362" y="3873690"/>
                    <a:ext cx="332078" cy="973223"/>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grpSp>
              <p:nvGrpSpPr>
                <p:cNvPr id="550" name="Group 549"/>
                <p:cNvGrpSpPr/>
                <p:nvPr/>
              </p:nvGrpSpPr>
              <p:grpSpPr>
                <a:xfrm rot="5400000">
                  <a:off x="2680763" y="-74269"/>
                  <a:ext cx="591033" cy="2406119"/>
                  <a:chOff x="2833546" y="2539070"/>
                  <a:chExt cx="591033" cy="2406119"/>
                </a:xfrm>
                <a:solidFill>
                  <a:schemeClr val="accent5">
                    <a:lumMod val="75000"/>
                  </a:schemeClr>
                </a:solidFill>
              </p:grpSpPr>
              <p:sp>
                <p:nvSpPr>
                  <p:cNvPr id="551" name="AutoShape 4"/>
                  <p:cNvSpPr>
                    <a:spLocks noChangeArrowheads="1"/>
                  </p:cNvSpPr>
                  <p:nvPr/>
                </p:nvSpPr>
                <p:spPr bwMode="auto">
                  <a:xfrm flipH="1">
                    <a:off x="2867176" y="3971964"/>
                    <a:ext cx="332077" cy="973225"/>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52" name="AutoShape 7"/>
                  <p:cNvSpPr>
                    <a:spLocks noChangeArrowheads="1"/>
                  </p:cNvSpPr>
                  <p:nvPr/>
                </p:nvSpPr>
                <p:spPr bwMode="auto">
                  <a:xfrm rot="8861862">
                    <a:off x="3154863" y="3111301"/>
                    <a:ext cx="269716" cy="898014"/>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553" name="Freeform 552"/>
                  <p:cNvSpPr/>
                  <p:nvPr/>
                </p:nvSpPr>
                <p:spPr>
                  <a:xfrm>
                    <a:off x="2836320" y="2539070"/>
                    <a:ext cx="311887"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4" name="Freeform 553"/>
                  <p:cNvSpPr/>
                  <p:nvPr/>
                </p:nvSpPr>
                <p:spPr>
                  <a:xfrm>
                    <a:off x="2833546" y="3148504"/>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474" name="Picture 47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369916" y="1277759"/>
              <a:ext cx="497572" cy="432000"/>
            </a:xfrm>
            <a:prstGeom prst="rect">
              <a:avLst/>
            </a:prstGeom>
          </p:spPr>
        </p:pic>
        <p:pic>
          <p:nvPicPr>
            <p:cNvPr id="475" name="Picture 474"/>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890458" y="1159905"/>
              <a:ext cx="488287" cy="682145"/>
            </a:xfrm>
            <a:prstGeom prst="rect">
              <a:avLst/>
            </a:prstGeom>
          </p:spPr>
        </p:pic>
      </p:grpSp>
      <p:grpSp>
        <p:nvGrpSpPr>
          <p:cNvPr id="372" name="Group 371"/>
          <p:cNvGrpSpPr/>
          <p:nvPr/>
        </p:nvGrpSpPr>
        <p:grpSpPr>
          <a:xfrm>
            <a:off x="6226047" y="3631243"/>
            <a:ext cx="1424945" cy="2422384"/>
            <a:chOff x="79309" y="4173188"/>
            <a:chExt cx="1424945" cy="2422384"/>
          </a:xfrm>
        </p:grpSpPr>
        <p:grpSp>
          <p:nvGrpSpPr>
            <p:cNvPr id="373" name="Group 372"/>
            <p:cNvGrpSpPr/>
            <p:nvPr/>
          </p:nvGrpSpPr>
          <p:grpSpPr>
            <a:xfrm flipH="1">
              <a:off x="79309" y="4173188"/>
              <a:ext cx="1397670" cy="2422384"/>
              <a:chOff x="2851388" y="3549445"/>
              <a:chExt cx="1570757" cy="2722371"/>
            </a:xfrm>
            <a:solidFill>
              <a:srgbClr val="272E3B"/>
            </a:solidFill>
          </p:grpSpPr>
          <p:sp>
            <p:nvSpPr>
              <p:cNvPr id="380"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381" name="Group 380"/>
              <p:cNvGrpSpPr/>
              <p:nvPr/>
            </p:nvGrpSpPr>
            <p:grpSpPr>
              <a:xfrm>
                <a:off x="3429719" y="4881657"/>
                <a:ext cx="437622" cy="1390159"/>
                <a:chOff x="3455120" y="4864723"/>
                <a:chExt cx="437622" cy="1390159"/>
              </a:xfrm>
              <a:grpFill/>
            </p:grpSpPr>
            <p:sp>
              <p:nvSpPr>
                <p:cNvPr id="435"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436"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382" name="Group 381"/>
              <p:cNvGrpSpPr/>
              <p:nvPr/>
            </p:nvGrpSpPr>
            <p:grpSpPr>
              <a:xfrm>
                <a:off x="3633448" y="4086384"/>
                <a:ext cx="788697" cy="853146"/>
                <a:chOff x="3536273" y="4169538"/>
                <a:chExt cx="788697" cy="853146"/>
              </a:xfrm>
              <a:grpFill/>
            </p:grpSpPr>
            <p:sp>
              <p:nvSpPr>
                <p:cNvPr id="433"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434"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383" name="Group 382"/>
              <p:cNvGrpSpPr/>
              <p:nvPr/>
            </p:nvGrpSpPr>
            <p:grpSpPr>
              <a:xfrm>
                <a:off x="2851388" y="4897936"/>
                <a:ext cx="471248" cy="1373880"/>
                <a:chOff x="2868322" y="4870262"/>
                <a:chExt cx="471248" cy="1373880"/>
              </a:xfrm>
              <a:grpFill/>
            </p:grpSpPr>
            <p:sp>
              <p:nvSpPr>
                <p:cNvPr id="431"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432"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384"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385" name="Group 384"/>
              <p:cNvGrpSpPr/>
              <p:nvPr/>
            </p:nvGrpSpPr>
            <p:grpSpPr>
              <a:xfrm rot="4685103">
                <a:off x="2913681" y="4142718"/>
                <a:ext cx="753970" cy="874009"/>
                <a:chOff x="3536273" y="4178005"/>
                <a:chExt cx="753970" cy="874009"/>
              </a:xfrm>
              <a:grpFill/>
            </p:grpSpPr>
            <p:sp>
              <p:nvSpPr>
                <p:cNvPr id="387"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388"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386"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374" name="Freeform 373"/>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375" name="Freeform 374"/>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376" name="Freeform 375"/>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377"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378" name="Freeform 377"/>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9" name="Freeform 378"/>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grpSp>
        <p:nvGrpSpPr>
          <p:cNvPr id="2" name="Group 1"/>
          <p:cNvGrpSpPr/>
          <p:nvPr/>
        </p:nvGrpSpPr>
        <p:grpSpPr>
          <a:xfrm>
            <a:off x="-76621" y="-1035380"/>
            <a:ext cx="9315245" cy="7897182"/>
            <a:chOff x="-85622" y="-1035380"/>
            <a:chExt cx="9315245" cy="7897182"/>
          </a:xfrm>
        </p:grpSpPr>
        <p:grpSp>
          <p:nvGrpSpPr>
            <p:cNvPr id="4" name="Group 3"/>
            <p:cNvGrpSpPr/>
            <p:nvPr/>
          </p:nvGrpSpPr>
          <p:grpSpPr>
            <a:xfrm>
              <a:off x="-85622" y="1170994"/>
              <a:ext cx="9315245" cy="5690808"/>
              <a:chOff x="-42252" y="1170994"/>
              <a:chExt cx="9315245" cy="5690808"/>
            </a:xfrm>
          </p:grpSpPr>
          <p:grpSp>
            <p:nvGrpSpPr>
              <p:cNvPr id="19" name="Group 18"/>
              <p:cNvGrpSpPr/>
              <p:nvPr/>
            </p:nvGrpSpPr>
            <p:grpSpPr>
              <a:xfrm>
                <a:off x="-42252" y="1170994"/>
                <a:ext cx="9315245" cy="5690808"/>
                <a:chOff x="-153745" y="1160361"/>
                <a:chExt cx="9315245" cy="5690808"/>
              </a:xfrm>
            </p:grpSpPr>
            <p:grpSp>
              <p:nvGrpSpPr>
                <p:cNvPr id="1125" name="Group 1124"/>
                <p:cNvGrpSpPr/>
                <p:nvPr/>
              </p:nvGrpSpPr>
              <p:grpSpPr>
                <a:xfrm>
                  <a:off x="-153745" y="1160361"/>
                  <a:ext cx="9315245" cy="5690808"/>
                  <a:chOff x="-74428" y="1183352"/>
                  <a:chExt cx="9315245" cy="5690808"/>
                </a:xfrm>
              </p:grpSpPr>
              <p:grpSp>
                <p:nvGrpSpPr>
                  <p:cNvPr id="1149" name="Group 1148"/>
                  <p:cNvGrpSpPr/>
                  <p:nvPr/>
                </p:nvGrpSpPr>
                <p:grpSpPr>
                  <a:xfrm>
                    <a:off x="-74428" y="1199710"/>
                    <a:ext cx="9292855" cy="5674450"/>
                    <a:chOff x="-74428" y="1199710"/>
                    <a:chExt cx="9292855" cy="5674450"/>
                  </a:xfrm>
                </p:grpSpPr>
                <p:grpSp>
                  <p:nvGrpSpPr>
                    <p:cNvPr id="1151" name="Group 1150"/>
                    <p:cNvGrpSpPr/>
                    <p:nvPr/>
                  </p:nvGrpSpPr>
                  <p:grpSpPr>
                    <a:xfrm>
                      <a:off x="0" y="1268412"/>
                      <a:ext cx="9218427" cy="5605748"/>
                      <a:chOff x="0" y="1268412"/>
                      <a:chExt cx="9218427" cy="5605748"/>
                    </a:xfrm>
                  </p:grpSpPr>
                  <p:sp>
                    <p:nvSpPr>
                      <p:cNvPr id="1153" name="Rectangle 1152"/>
                      <p:cNvSpPr/>
                      <p:nvPr/>
                    </p:nvSpPr>
                    <p:spPr>
                      <a:xfrm>
                        <a:off x="8119663" y="1284573"/>
                        <a:ext cx="1098764"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4" name="Rectangle 1153"/>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5" name="Trapezoid 1154"/>
                      <p:cNvSpPr/>
                      <p:nvPr/>
                    </p:nvSpPr>
                    <p:spPr>
                      <a:xfrm>
                        <a:off x="0" y="5563423"/>
                        <a:ext cx="9108000" cy="1306609"/>
                      </a:xfrm>
                      <a:prstGeom prst="trapezoid">
                        <a:avLst>
                          <a:gd name="adj" fmla="val 73746"/>
                        </a:avLst>
                      </a:pr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6" name="Rectangle 1155"/>
                      <p:cNvSpPr/>
                      <p:nvPr/>
                    </p:nvSpPr>
                    <p:spPr>
                      <a:xfrm>
                        <a:off x="948179" y="1268413"/>
                        <a:ext cx="7200000" cy="4291687"/>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52" name="Freeform 1151"/>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50" name="Freeform 1149"/>
                  <p:cNvSpPr/>
                  <p:nvPr/>
                </p:nvSpPr>
                <p:spPr>
                  <a:xfrm>
                    <a:off x="8093158" y="1183352"/>
                    <a:ext cx="1147659" cy="1570481"/>
                  </a:xfrm>
                  <a:custGeom>
                    <a:avLst/>
                    <a:gdLst>
                      <a:gd name="connsiteX0" fmla="*/ 0 w 1010093"/>
                      <a:gd name="connsiteY0" fmla="*/ 0 h 1382233"/>
                      <a:gd name="connsiteX1" fmla="*/ 1010093 w 1010093"/>
                      <a:gd name="connsiteY1" fmla="*/ 1382233 h 1382233"/>
                      <a:gd name="connsiteX2" fmla="*/ 1010093 w 1010093"/>
                      <a:gd name="connsiteY2" fmla="*/ 85061 h 1382233"/>
                      <a:gd name="connsiteX3" fmla="*/ 42531 w 1010093"/>
                      <a:gd name="connsiteY3" fmla="*/ 63796 h 1382233"/>
                    </a:gdLst>
                    <a:ahLst/>
                    <a:cxnLst>
                      <a:cxn ang="0">
                        <a:pos x="connsiteX0" y="connsiteY0"/>
                      </a:cxn>
                      <a:cxn ang="0">
                        <a:pos x="connsiteX1" y="connsiteY1"/>
                      </a:cxn>
                      <a:cxn ang="0">
                        <a:pos x="connsiteX2" y="connsiteY2"/>
                      </a:cxn>
                      <a:cxn ang="0">
                        <a:pos x="connsiteX3" y="connsiteY3"/>
                      </a:cxn>
                    </a:cxnLst>
                    <a:rect l="l" t="t" r="r" b="b"/>
                    <a:pathLst>
                      <a:path w="1010093" h="1382233">
                        <a:moveTo>
                          <a:pt x="0" y="0"/>
                        </a:moveTo>
                        <a:lnTo>
                          <a:pt x="1010093" y="1382233"/>
                        </a:lnTo>
                        <a:lnTo>
                          <a:pt x="1010093" y="85061"/>
                        </a:lnTo>
                        <a:lnTo>
                          <a:pt x="42531" y="63796"/>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157" name="Picture 115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1158" name="Picture 1157"/>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4238831" y="1518451"/>
                  <a:ext cx="676808" cy="579369"/>
                </a:xfrm>
                <a:prstGeom prst="rect">
                  <a:avLst/>
                </a:prstGeom>
              </p:spPr>
            </p:pic>
          </p:grpSp>
          <p:grpSp>
            <p:nvGrpSpPr>
              <p:cNvPr id="455" name="Group 454"/>
              <p:cNvGrpSpPr/>
              <p:nvPr/>
            </p:nvGrpSpPr>
            <p:grpSpPr>
              <a:xfrm>
                <a:off x="883625" y="5222702"/>
                <a:ext cx="2449785" cy="1162982"/>
                <a:chOff x="1871495" y="255611"/>
                <a:chExt cx="2449785" cy="1162982"/>
              </a:xfrm>
            </p:grpSpPr>
            <p:grpSp>
              <p:nvGrpSpPr>
                <p:cNvPr id="456" name="Group 455"/>
                <p:cNvGrpSpPr/>
                <p:nvPr/>
              </p:nvGrpSpPr>
              <p:grpSpPr>
                <a:xfrm rot="5400000">
                  <a:off x="2514899" y="-387789"/>
                  <a:ext cx="1162982" cy="2449781"/>
                  <a:chOff x="491520" y="2397132"/>
                  <a:chExt cx="1162982" cy="2449781"/>
                </a:xfrm>
                <a:solidFill>
                  <a:schemeClr val="accent5"/>
                </a:solidFill>
              </p:grpSpPr>
              <p:sp>
                <p:nvSpPr>
                  <p:cNvPr id="462" name="Oval 461"/>
                  <p:cNvSpPr>
                    <a:spLocks noChangeArrowheads="1"/>
                  </p:cNvSpPr>
                  <p:nvPr/>
                </p:nvSpPr>
                <p:spPr bwMode="auto">
                  <a:xfrm flipH="1">
                    <a:off x="740552" y="2397132"/>
                    <a:ext cx="637589" cy="598676"/>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63" name="Rectangle 5"/>
                  <p:cNvSpPr>
                    <a:spLocks noChangeArrowheads="1"/>
                  </p:cNvSpPr>
                  <p:nvPr/>
                </p:nvSpPr>
                <p:spPr bwMode="auto">
                  <a:xfrm flipH="1">
                    <a:off x="701253" y="3017922"/>
                    <a:ext cx="735872" cy="1041491"/>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64" name="AutoShape 7"/>
                  <p:cNvSpPr>
                    <a:spLocks noChangeArrowheads="1"/>
                  </p:cNvSpPr>
                  <p:nvPr/>
                </p:nvSpPr>
                <p:spPr bwMode="auto">
                  <a:xfrm rot="12738138" flipH="1">
                    <a:off x="491520" y="2976934"/>
                    <a:ext cx="269716" cy="898014"/>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65" name="AutoShape 16"/>
                  <p:cNvSpPr>
                    <a:spLocks noChangeArrowheads="1"/>
                  </p:cNvSpPr>
                  <p:nvPr/>
                </p:nvSpPr>
                <p:spPr bwMode="auto">
                  <a:xfrm flipH="1">
                    <a:off x="702340" y="3837596"/>
                    <a:ext cx="332077" cy="973223"/>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66" name="AutoShape 4"/>
                  <p:cNvSpPr>
                    <a:spLocks noChangeArrowheads="1"/>
                  </p:cNvSpPr>
                  <p:nvPr/>
                </p:nvSpPr>
                <p:spPr bwMode="auto">
                  <a:xfrm flipH="1">
                    <a:off x="1103362" y="3873690"/>
                    <a:ext cx="332078" cy="973223"/>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67" name="AutoShape 7"/>
                  <p:cNvSpPr>
                    <a:spLocks noChangeArrowheads="1"/>
                  </p:cNvSpPr>
                  <p:nvPr/>
                </p:nvSpPr>
                <p:spPr bwMode="auto">
                  <a:xfrm rot="8861862">
                    <a:off x="1384786" y="3013029"/>
                    <a:ext cx="269716" cy="898014"/>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grpSp>
              <p:nvGrpSpPr>
                <p:cNvPr id="457" name="Group 456"/>
                <p:cNvGrpSpPr/>
                <p:nvPr/>
              </p:nvGrpSpPr>
              <p:grpSpPr>
                <a:xfrm rot="5400000">
                  <a:off x="2806228" y="-101466"/>
                  <a:ext cx="579009" cy="2448475"/>
                  <a:chOff x="2833546" y="2398448"/>
                  <a:chExt cx="579009" cy="2448475"/>
                </a:xfrm>
                <a:solidFill>
                  <a:schemeClr val="accent5">
                    <a:lumMod val="75000"/>
                  </a:schemeClr>
                </a:solidFill>
              </p:grpSpPr>
              <p:sp>
                <p:nvSpPr>
                  <p:cNvPr id="458" name="AutoShape 4"/>
                  <p:cNvSpPr>
                    <a:spLocks noChangeArrowheads="1"/>
                  </p:cNvSpPr>
                  <p:nvPr/>
                </p:nvSpPr>
                <p:spPr bwMode="auto">
                  <a:xfrm flipH="1">
                    <a:off x="2873449" y="3873700"/>
                    <a:ext cx="332078" cy="973223"/>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59" name="AutoShape 7"/>
                  <p:cNvSpPr>
                    <a:spLocks noChangeArrowheads="1"/>
                  </p:cNvSpPr>
                  <p:nvPr/>
                </p:nvSpPr>
                <p:spPr bwMode="auto">
                  <a:xfrm rot="8861862">
                    <a:off x="3142839" y="3010240"/>
                    <a:ext cx="269716" cy="898014"/>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60" name="Freeform 459"/>
                  <p:cNvSpPr/>
                  <p:nvPr/>
                </p:nvSpPr>
                <p:spPr>
                  <a:xfrm>
                    <a:off x="2836329" y="239844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Freeform 460"/>
                  <p:cNvSpPr/>
                  <p:nvPr/>
                </p:nvSpPr>
                <p:spPr>
                  <a:xfrm>
                    <a:off x="2833546" y="301792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425" name="Picture 424"/>
            <p:cNvPicPr>
              <a:picLocks noChangeAspect="1"/>
            </p:cNvPicPr>
            <p:nvPr/>
          </p:nvPicPr>
          <p:blipFill rotWithShape="1">
            <a:blip r:embed="rId13" cstate="print">
              <a:extLst>
                <a:ext uri="{28A0092B-C50C-407E-A947-70E740481C1C}">
                  <a14:useLocalDpi xmlns:a14="http://schemas.microsoft.com/office/drawing/2010/main" val="0"/>
                </a:ext>
              </a:extLst>
            </a:blip>
            <a:srcRect b="26085"/>
            <a:stretch/>
          </p:blipFill>
          <p:spPr>
            <a:xfrm>
              <a:off x="5046291" y="-1035380"/>
              <a:ext cx="667560" cy="579600"/>
            </a:xfrm>
            <a:prstGeom prst="rect">
              <a:avLst/>
            </a:prstGeom>
          </p:spPr>
        </p:pic>
      </p:grpSp>
      <p:grpSp>
        <p:nvGrpSpPr>
          <p:cNvPr id="437" name="Group 436"/>
          <p:cNvGrpSpPr/>
          <p:nvPr/>
        </p:nvGrpSpPr>
        <p:grpSpPr>
          <a:xfrm>
            <a:off x="3628466" y="3918795"/>
            <a:ext cx="1162984" cy="2413688"/>
            <a:chOff x="341543" y="1388227"/>
            <a:chExt cx="1162984" cy="2413688"/>
          </a:xfrm>
        </p:grpSpPr>
        <p:sp>
          <p:nvSpPr>
            <p:cNvPr id="438"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39"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40" name="Oval 439"/>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41"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42"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43"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44" name="Freeform 443"/>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5" name="Freeform 444"/>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46" name="Group 445"/>
          <p:cNvGrpSpPr/>
          <p:nvPr/>
        </p:nvGrpSpPr>
        <p:grpSpPr>
          <a:xfrm rot="5400000">
            <a:off x="5534567" y="4587786"/>
            <a:ext cx="1162984" cy="2413688"/>
            <a:chOff x="341543" y="1388227"/>
            <a:chExt cx="1162984" cy="2413688"/>
          </a:xfrm>
        </p:grpSpPr>
        <p:sp>
          <p:nvSpPr>
            <p:cNvPr id="447"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48"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49" name="Oval 448"/>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50"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51"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52"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453" name="Freeform 452"/>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4" name="Freeform 453"/>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76" name="Rounded Rectangle 475"/>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77" name="Group 476"/>
          <p:cNvGrpSpPr/>
          <p:nvPr/>
        </p:nvGrpSpPr>
        <p:grpSpPr>
          <a:xfrm>
            <a:off x="7684848" y="6412290"/>
            <a:ext cx="559962" cy="255454"/>
            <a:chOff x="7694093" y="1499285"/>
            <a:chExt cx="559962" cy="255454"/>
          </a:xfrm>
        </p:grpSpPr>
        <p:grpSp>
          <p:nvGrpSpPr>
            <p:cNvPr id="478" name="Group 477"/>
            <p:cNvGrpSpPr/>
            <p:nvPr/>
          </p:nvGrpSpPr>
          <p:grpSpPr>
            <a:xfrm>
              <a:off x="7694093" y="1499285"/>
              <a:ext cx="486897" cy="255374"/>
              <a:chOff x="7694093" y="1499285"/>
              <a:chExt cx="486897" cy="255374"/>
            </a:xfrm>
          </p:grpSpPr>
          <p:sp>
            <p:nvSpPr>
              <p:cNvPr id="480" name="Rounded Rectangle 479"/>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1" name="Flowchart: Extract 480"/>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2" name="Freeform 481"/>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79" name="TextBox 478"/>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83" name="Group 482"/>
          <p:cNvGrpSpPr/>
          <p:nvPr/>
        </p:nvGrpSpPr>
        <p:grpSpPr>
          <a:xfrm>
            <a:off x="8198004" y="6412290"/>
            <a:ext cx="580459" cy="255454"/>
            <a:chOff x="8232919" y="1499285"/>
            <a:chExt cx="580459" cy="255454"/>
          </a:xfrm>
        </p:grpSpPr>
        <p:sp>
          <p:nvSpPr>
            <p:cNvPr id="484" name="TextBox 483"/>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85" name="Group 484"/>
            <p:cNvGrpSpPr/>
            <p:nvPr/>
          </p:nvGrpSpPr>
          <p:grpSpPr>
            <a:xfrm flipH="1">
              <a:off x="8263109" y="1499285"/>
              <a:ext cx="486897" cy="255374"/>
              <a:chOff x="7694093" y="1499285"/>
              <a:chExt cx="486897" cy="255374"/>
            </a:xfrm>
          </p:grpSpPr>
          <p:sp>
            <p:nvSpPr>
              <p:cNvPr id="487" name="Rounded Rectangle 48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8" name="Flowchart: Extract 48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9" name="Freeform 48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86" name="TextBox 485"/>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90" name="Group 489"/>
          <p:cNvGrpSpPr/>
          <p:nvPr/>
        </p:nvGrpSpPr>
        <p:grpSpPr>
          <a:xfrm>
            <a:off x="7369126" y="6412063"/>
            <a:ext cx="255600" cy="255600"/>
            <a:chOff x="7309565" y="1555708"/>
            <a:chExt cx="255600" cy="255600"/>
          </a:xfrm>
        </p:grpSpPr>
        <p:sp>
          <p:nvSpPr>
            <p:cNvPr id="491" name="Rounded Rectangle 490"/>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2" name="Group 491"/>
            <p:cNvGrpSpPr/>
            <p:nvPr/>
          </p:nvGrpSpPr>
          <p:grpSpPr>
            <a:xfrm rot="5400000">
              <a:off x="7326125" y="1585157"/>
              <a:ext cx="222481" cy="196703"/>
              <a:chOff x="3872677" y="4058072"/>
              <a:chExt cx="582875" cy="515338"/>
            </a:xfrm>
          </p:grpSpPr>
          <p:sp>
            <p:nvSpPr>
              <p:cNvPr id="493" name="Freeform 492"/>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4" name="Isosceles Triangle 493"/>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5" name="Rectangle 494"/>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96" name="Rounded Rectangle 495">
            <a:hlinkClick r:id="rId14"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7" name="Group 496"/>
          <p:cNvGrpSpPr/>
          <p:nvPr/>
        </p:nvGrpSpPr>
        <p:grpSpPr>
          <a:xfrm>
            <a:off x="7057077" y="6418865"/>
            <a:ext cx="255600" cy="255600"/>
            <a:chOff x="3795820" y="6272913"/>
            <a:chExt cx="255600" cy="255600"/>
          </a:xfrm>
        </p:grpSpPr>
        <p:sp>
          <p:nvSpPr>
            <p:cNvPr id="498" name="Rounded Rectangle 497"/>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99" name="Group 498"/>
            <p:cNvGrpSpPr/>
            <p:nvPr/>
          </p:nvGrpSpPr>
          <p:grpSpPr>
            <a:xfrm>
              <a:off x="3814169" y="6278769"/>
              <a:ext cx="218901" cy="221006"/>
              <a:chOff x="7361515" y="2284489"/>
              <a:chExt cx="277200" cy="279865"/>
            </a:xfrm>
          </p:grpSpPr>
          <p:sp>
            <p:nvSpPr>
              <p:cNvPr id="500" name="Rectangle 499"/>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501" name="Rectangle 500"/>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502" name="Freeform 501"/>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503" name="Rectangle 502"/>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504" name="Rounded Rectangle 503"/>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1" name="Rounded Rectangle 560">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2" name="Rounded Rectangle 561">
            <a:hlinkClick r:id="rId14"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65" name="Group 564"/>
          <p:cNvGrpSpPr/>
          <p:nvPr/>
        </p:nvGrpSpPr>
        <p:grpSpPr>
          <a:xfrm>
            <a:off x="0" y="1258937"/>
            <a:ext cx="9144000" cy="5590674"/>
            <a:chOff x="0" y="1267326"/>
            <a:chExt cx="9144000" cy="5590674"/>
          </a:xfrm>
        </p:grpSpPr>
        <p:sp>
          <p:nvSpPr>
            <p:cNvPr id="566" name="Freeform 56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567" name="Group 566"/>
            <p:cNvGrpSpPr/>
            <p:nvPr/>
          </p:nvGrpSpPr>
          <p:grpSpPr>
            <a:xfrm>
              <a:off x="2385965" y="1844675"/>
              <a:ext cx="4372070" cy="2942895"/>
              <a:chOff x="2823398" y="1377517"/>
              <a:chExt cx="4372070" cy="2942895"/>
            </a:xfrm>
          </p:grpSpPr>
          <p:sp>
            <p:nvSpPr>
              <p:cNvPr id="568" name="Rounded Rectangle 567"/>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Rounded Rectangle 568"/>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0" name="Group 569"/>
              <p:cNvGrpSpPr/>
              <p:nvPr/>
            </p:nvGrpSpPr>
            <p:grpSpPr>
              <a:xfrm>
                <a:off x="3191653" y="1651125"/>
                <a:ext cx="3646006" cy="2348923"/>
                <a:chOff x="3191653" y="1651125"/>
                <a:chExt cx="3646006" cy="2348923"/>
              </a:xfrm>
            </p:grpSpPr>
            <p:sp>
              <p:nvSpPr>
                <p:cNvPr id="571" name="Rectangle 570"/>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You faint. What </a:t>
                  </a:r>
                  <a:r>
                    <a:rPr lang="en-GB" b="1" spc="-150" dirty="0">
                      <a:solidFill>
                        <a:schemeClr val="tx1"/>
                      </a:solidFill>
                    </a:rPr>
                    <a:t>happened?</a:t>
                  </a:r>
                </a:p>
              </p:txBody>
            </p:sp>
            <p:sp>
              <p:nvSpPr>
                <p:cNvPr id="572" name="Rectangle 571">
                  <a:hlinkClick r:id="rId15"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dirty="0">
                      <a:solidFill>
                        <a:schemeClr val="bg1"/>
                      </a:solidFill>
                    </a:rPr>
                    <a:t>I </a:t>
                  </a:r>
                  <a:r>
                    <a:rPr lang="en-GB" dirty="0">
                      <a:solidFill>
                        <a:schemeClr val="bg1"/>
                      </a:solidFill>
                    </a:rPr>
                    <a:t>am in shock</a:t>
                  </a:r>
                </a:p>
              </p:txBody>
            </p:sp>
            <p:sp>
              <p:nvSpPr>
                <p:cNvPr id="573" name="Rectangle 572">
                  <a:hlinkClick r:id="rId4"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There was probably a cryogenic release and the oxygen level is below 12%.</a:t>
                  </a:r>
                </a:p>
              </p:txBody>
            </p:sp>
          </p:grpSp>
        </p:grpSp>
      </p:grpSp>
      <p:sp>
        <p:nvSpPr>
          <p:cNvPr id="574" name="Rectangle 573"/>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77" name="Picture 576"/>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578" name="Rounded Rectangle 577">
            <a:hlinkClick r:id="rId17"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91" name="Grafik 390">
            <a:extLst>
              <a:ext uri="{FF2B5EF4-FFF2-40B4-BE49-F238E27FC236}">
                <a16:creationId xmlns:a16="http://schemas.microsoft.com/office/drawing/2014/main" id="{7FC0C5E8-EBE7-4570-BDCD-2F927DE2BFB8}"/>
              </a:ext>
            </a:extLst>
          </p:cNvPr>
          <p:cNvPicPr>
            <a:picLocks noChangeAspect="1"/>
          </p:cNvPicPr>
          <p:nvPr/>
        </p:nvPicPr>
        <p:blipFill>
          <a:blip r:embed="rId18"/>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04957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574"/>
                                        </p:tgtEl>
                                        <p:attrNameLst>
                                          <p:attrName>style.visibility</p:attrName>
                                        </p:attrNameLst>
                                      </p:cBhvr>
                                      <p:to>
                                        <p:strVal val="visible"/>
                                      </p:to>
                                    </p:set>
                                    <p:animEffect transition="in" filter="wipe(left)">
                                      <p:cBhvr>
                                        <p:cTn id="7" dur="5500"/>
                                        <p:tgtEl>
                                          <p:spTgt spid="574"/>
                                        </p:tgtEl>
                                      </p:cBhvr>
                                    </p:animEffect>
                                  </p:childTnLst>
                                </p:cTn>
                              </p:par>
                              <p:par>
                                <p:cTn id="8" presetID="1" presetClass="exit" presetSubtype="0" fill="hold" nodeType="withEffect">
                                  <p:stCondLst>
                                    <p:cond delay="2750"/>
                                  </p:stCondLst>
                                  <p:childTnLst>
                                    <p:set>
                                      <p:cBhvr>
                                        <p:cTn id="9" dur="1" fill="hold">
                                          <p:stCondLst>
                                            <p:cond delay="0"/>
                                          </p:stCondLst>
                                        </p:cTn>
                                        <p:tgtEl>
                                          <p:spTgt spid="372"/>
                                        </p:tgtEl>
                                        <p:attrNameLst>
                                          <p:attrName>style.visibility</p:attrName>
                                        </p:attrNameLst>
                                      </p:cBhvr>
                                      <p:to>
                                        <p:strVal val="hidden"/>
                                      </p:to>
                                    </p:set>
                                  </p:childTnLst>
                                </p:cTn>
                              </p:par>
                              <p:par>
                                <p:cTn id="10" presetID="0" presetClass="path" presetSubtype="0" accel="50000" decel="50000" fill="hold" nodeType="withEffect">
                                  <p:stCondLst>
                                    <p:cond delay="750"/>
                                  </p:stCondLst>
                                  <p:childTnLst>
                                    <p:animMotion origin="layout" path="M 5.55556E-6 -1.48148E-6 L 5.55556E-6 -1.48148E-6 L -0.03159 -0.0088 L -0.04999 -0.01412 C -0.05885 -0.01667 -0.06753 -0.01921 -0.07638 -0.02106 C -0.08419 -0.02292 -0.09218 -0.02431 -0.09999 -0.02639 C -0.10711 -0.02847 -0.11423 -0.03079 -0.12117 -0.03333 C -0.13263 -0.03773 -0.14357 -0.04468 -0.15537 -0.04745 C -0.16614 -0.05 -0.17725 -0.04861 -0.18819 -0.04931 C -0.19652 -0.05162 -0.20468 -0.05509 -0.21319 -0.05625 C -0.22499 -0.05787 -0.23697 -0.05718 -0.24878 -0.0581 C -0.25312 -0.05833 -0.25746 -0.05926 -0.26197 -0.05972 C -0.2776 -0.06574 -0.26978 -0.06366 -0.29339 -0.06505 C -0.32569 -0.0669 -0.32117 -0.06667 -0.3368 -0.06667 L -0.3368 -0.06667 " pathEditMode="relative" ptsTypes="AAAAAAAAAAAAAAA">
                                      <p:cBhvr>
                                        <p:cTn id="11" dur="2000" fill="hold"/>
                                        <p:tgtEl>
                                          <p:spTgt spid="372"/>
                                        </p:tgtEl>
                                        <p:attrNameLst>
                                          <p:attrName>ppt_x</p:attrName>
                                          <p:attrName>ppt_y</p:attrName>
                                        </p:attrNameLst>
                                      </p:cBhvr>
                                    </p:animMotion>
                                  </p:childTnLst>
                                </p:cTn>
                              </p:par>
                              <p:par>
                                <p:cTn id="12" presetID="1" presetClass="entr" presetSubtype="0" fill="hold" nodeType="withEffect">
                                  <p:stCondLst>
                                    <p:cond delay="3250"/>
                                  </p:stCondLst>
                                  <p:childTnLst>
                                    <p:set>
                                      <p:cBhvr>
                                        <p:cTn id="13" dur="1" fill="hold">
                                          <p:stCondLst>
                                            <p:cond delay="0"/>
                                          </p:stCondLst>
                                        </p:cTn>
                                        <p:tgtEl>
                                          <p:spTgt spid="437"/>
                                        </p:tgtEl>
                                        <p:attrNameLst>
                                          <p:attrName>style.visibility</p:attrName>
                                        </p:attrNameLst>
                                      </p:cBhvr>
                                      <p:to>
                                        <p:strVal val="visible"/>
                                      </p:to>
                                    </p:set>
                                  </p:childTnLst>
                                </p:cTn>
                              </p:par>
                              <p:par>
                                <p:cTn id="14" presetID="1" presetClass="exit" presetSubtype="0" fill="hold" nodeType="withEffect">
                                  <p:stCondLst>
                                    <p:cond delay="4500"/>
                                  </p:stCondLst>
                                  <p:childTnLst>
                                    <p:set>
                                      <p:cBhvr>
                                        <p:cTn id="15" dur="1" fill="hold">
                                          <p:stCondLst>
                                            <p:cond delay="0"/>
                                          </p:stCondLst>
                                        </p:cTn>
                                        <p:tgtEl>
                                          <p:spTgt spid="437"/>
                                        </p:tgtEl>
                                        <p:attrNameLst>
                                          <p:attrName>style.visibility</p:attrName>
                                        </p:attrNameLst>
                                      </p:cBhvr>
                                      <p:to>
                                        <p:strVal val="hidden"/>
                                      </p:to>
                                    </p:set>
                                  </p:childTnLst>
                                </p:cTn>
                              </p:par>
                              <p:par>
                                <p:cTn id="16" presetID="1" presetClass="entr" presetSubtype="0" fill="hold" nodeType="withEffect">
                                  <p:stCondLst>
                                    <p:cond delay="4500"/>
                                  </p:stCondLst>
                                  <p:childTnLst>
                                    <p:set>
                                      <p:cBhvr>
                                        <p:cTn id="17" dur="1" fill="hold">
                                          <p:stCondLst>
                                            <p:cond delay="249"/>
                                          </p:stCondLst>
                                        </p:cTn>
                                        <p:tgtEl>
                                          <p:spTgt spid="446"/>
                                        </p:tgtEl>
                                        <p:attrNameLst>
                                          <p:attrName>style.visibility</p:attrName>
                                        </p:attrNameLst>
                                      </p:cBhvr>
                                      <p:to>
                                        <p:strVal val="visible"/>
                                      </p:to>
                                    </p:set>
                                  </p:childTnLst>
                                </p:cTn>
                              </p:par>
                              <p:par>
                                <p:cTn id="18" presetID="1" presetClass="entr" presetSubtype="0" fill="hold" nodeType="withEffect">
                                  <p:stCondLst>
                                    <p:cond delay="2750"/>
                                  </p:stCondLst>
                                  <p:childTnLst>
                                    <p:set>
                                      <p:cBhvr>
                                        <p:cTn id="19" dur="1" fill="hold">
                                          <p:stCondLst>
                                            <p:cond delay="249"/>
                                          </p:stCondLst>
                                        </p:cTn>
                                        <p:tgtEl>
                                          <p:spTgt spid="2"/>
                                        </p:tgtEl>
                                        <p:attrNameLst>
                                          <p:attrName>style.visibility</p:attrName>
                                        </p:attrNameLst>
                                      </p:cBhvr>
                                      <p:to>
                                        <p:strVal val="visible"/>
                                      </p:to>
                                    </p:set>
                                  </p:childTnLst>
                                </p:cTn>
                              </p:par>
                              <p:par>
                                <p:cTn id="20" presetID="22" presetClass="entr" presetSubtype="2" repeatCount="10000" fill="hold" nodeType="withEffect">
                                  <p:stCondLst>
                                    <p:cond delay="0"/>
                                  </p:stCondLst>
                                  <p:childTnLst>
                                    <p:set>
                                      <p:cBhvr>
                                        <p:cTn id="21" dur="1" fill="hold">
                                          <p:stCondLst>
                                            <p:cond delay="0"/>
                                          </p:stCondLst>
                                        </p:cTn>
                                        <p:tgtEl>
                                          <p:spTgt spid="426"/>
                                        </p:tgtEl>
                                        <p:attrNameLst>
                                          <p:attrName>style.visibility</p:attrName>
                                        </p:attrNameLst>
                                      </p:cBhvr>
                                      <p:to>
                                        <p:strVal val="visible"/>
                                      </p:to>
                                    </p:set>
                                    <p:animEffect transition="in" filter="wipe(right)">
                                      <p:cBhvr>
                                        <p:cTn id="22" dur="1000"/>
                                        <p:tgtEl>
                                          <p:spTgt spid="426"/>
                                        </p:tgtEl>
                                      </p:cBhvr>
                                    </p:animEffect>
                                  </p:childTnLst>
                                </p:cTn>
                              </p:par>
                              <p:par>
                                <p:cTn id="23" presetID="1" presetClass="entr" presetSubtype="0" fill="hold" nodeType="withEffect">
                                  <p:stCondLst>
                                    <p:cond delay="250"/>
                                  </p:stCondLst>
                                  <p:childTnLst>
                                    <p:set>
                                      <p:cBhvr>
                                        <p:cTn id="24" dur="1" fill="hold">
                                          <p:stCondLst>
                                            <p:cond delay="499"/>
                                          </p:stCondLst>
                                        </p:cTn>
                                        <p:tgtEl>
                                          <p:spTgt spid="5"/>
                                        </p:tgtEl>
                                        <p:attrNameLst>
                                          <p:attrName>style.visibility</p:attrName>
                                        </p:attrNameLst>
                                      </p:cBhvr>
                                      <p:to>
                                        <p:strVal val="visible"/>
                                      </p:to>
                                    </p:set>
                                  </p:childTnLst>
                                </p:cTn>
                              </p:par>
                              <p:par>
                                <p:cTn id="25" presetID="1" presetClass="entr" presetSubtype="0" fill="hold" nodeType="withEffect">
                                  <p:stCondLst>
                                    <p:cond delay="5500"/>
                                  </p:stCondLst>
                                  <p:childTnLst>
                                    <p:set>
                                      <p:cBhvr>
                                        <p:cTn id="26" dur="1" fill="hold">
                                          <p:stCondLst>
                                            <p:cond delay="0"/>
                                          </p:stCondLst>
                                        </p:cTn>
                                        <p:tgtEl>
                                          <p:spTgt spid="5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4" grpId="0" animBg="1"/>
    </p:bld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46" name="Group 145"/>
          <p:cNvGrpSpPr/>
          <p:nvPr/>
        </p:nvGrpSpPr>
        <p:grpSpPr>
          <a:xfrm>
            <a:off x="3473359" y="1512866"/>
            <a:ext cx="2197909" cy="598201"/>
            <a:chOff x="3473359" y="1512866"/>
            <a:chExt cx="2197909" cy="598201"/>
          </a:xfrm>
        </p:grpSpPr>
        <p:pic>
          <p:nvPicPr>
            <p:cNvPr id="147" name="Picture 146"/>
            <p:cNvPicPr>
              <a:picLocks noChangeAspect="1"/>
            </p:cNvPicPr>
            <p:nvPr/>
          </p:nvPicPr>
          <p:blipFill rotWithShape="1">
            <a:blip r:embed="rId4" cstate="print">
              <a:extLst>
                <a:ext uri="{28A0092B-C50C-407E-A947-70E740481C1C}">
                  <a14:useLocalDpi xmlns:a14="http://schemas.microsoft.com/office/drawing/2010/main" val="0"/>
                </a:ext>
              </a:extLst>
            </a:blip>
            <a:srcRect b="25464"/>
            <a:stretch/>
          </p:blipFill>
          <p:spPr>
            <a:xfrm>
              <a:off x="4988015" y="1512866"/>
              <a:ext cx="683253" cy="598201"/>
            </a:xfrm>
            <a:prstGeom prst="rect">
              <a:avLst/>
            </a:prstGeom>
          </p:spPr>
        </p:pic>
        <p:pic>
          <p:nvPicPr>
            <p:cNvPr id="148" name="Picture 14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149" name="Picture 14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gr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1178" name="Rectangle 1177">
            <a:hlinkClick r:id="rId7" action="ppaction://hlinksldjump"/>
          </p:cNvPr>
          <p:cNvSpPr/>
          <p:nvPr/>
        </p:nvSpPr>
        <p:spPr>
          <a:xfrm>
            <a:off x="4076233" y="2598691"/>
            <a:ext cx="2430397" cy="1384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Rounded Rectangle 388">
            <a:hlinkClick r:id="rId8" action="ppaction://hlinksldjump"/>
            <a:hlinkHover r:id="" action="ppaction://noaction" highlightClick="1"/>
          </p:cNvPr>
          <p:cNvSpPr/>
          <p:nvPr/>
        </p:nvSpPr>
        <p:spPr>
          <a:xfrm flipH="1">
            <a:off x="707054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0" name="Rounded Rectangle 389">
            <a:hlinkClick r:id="" action="ppaction://hlinkshowjump?jump=previousslide"/>
            <a:hlinkHover r:id="" action="ppaction://noaction" highlightClick="1"/>
          </p:cNvPr>
          <p:cNvSpPr/>
          <p:nvPr/>
        </p:nvSpPr>
        <p:spPr>
          <a:xfrm flipH="1">
            <a:off x="77080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1" name="Rounded Rectangle 390">
            <a:hlinkClick r:id="" action="ppaction://hlinkshowjump?jump=nextslide"/>
            <a:hlinkHover r:id="" action="ppaction://noaction" highlightClick="1"/>
          </p:cNvPr>
          <p:cNvSpPr/>
          <p:nvPr/>
        </p:nvSpPr>
        <p:spPr>
          <a:xfrm flipH="1">
            <a:off x="82338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6" name="Rounded Rectangle 395">
            <a:hlinkClick r:id="rId9" action="ppaction://hlinksldjump"/>
            <a:hlinkHover r:id="" action="ppaction://noaction" highlightClick="1"/>
          </p:cNvPr>
          <p:cNvSpPr/>
          <p:nvPr/>
        </p:nvSpPr>
        <p:spPr>
          <a:xfrm flipH="1">
            <a:off x="7378900"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7" name="Rounded Rectangle 396"/>
          <p:cNvSpPr/>
          <p:nvPr/>
        </p:nvSpPr>
        <p:spPr>
          <a:xfrm>
            <a:off x="6777350" y="6308725"/>
            <a:ext cx="2089946"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98" name="Group 397"/>
          <p:cNvGrpSpPr/>
          <p:nvPr/>
        </p:nvGrpSpPr>
        <p:grpSpPr>
          <a:xfrm>
            <a:off x="7773681" y="6409630"/>
            <a:ext cx="559962" cy="255454"/>
            <a:chOff x="7694093" y="1499285"/>
            <a:chExt cx="559962" cy="255454"/>
          </a:xfrm>
        </p:grpSpPr>
        <p:grpSp>
          <p:nvGrpSpPr>
            <p:cNvPr id="399" name="Group 398"/>
            <p:cNvGrpSpPr/>
            <p:nvPr/>
          </p:nvGrpSpPr>
          <p:grpSpPr>
            <a:xfrm>
              <a:off x="7694093" y="1499285"/>
              <a:ext cx="486897" cy="255374"/>
              <a:chOff x="7694093" y="1499285"/>
              <a:chExt cx="486897" cy="255374"/>
            </a:xfrm>
          </p:grpSpPr>
          <p:sp>
            <p:nvSpPr>
              <p:cNvPr id="401" name="Rounded Rectangle 40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lowchart: Extract 40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reeform 40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0" name="TextBox 399"/>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04" name="Group 403"/>
          <p:cNvGrpSpPr/>
          <p:nvPr/>
        </p:nvGrpSpPr>
        <p:grpSpPr>
          <a:xfrm>
            <a:off x="8286837" y="6409630"/>
            <a:ext cx="580459" cy="255454"/>
            <a:chOff x="8232919" y="1499285"/>
            <a:chExt cx="580459" cy="255454"/>
          </a:xfrm>
        </p:grpSpPr>
        <p:sp>
          <p:nvSpPr>
            <p:cNvPr id="405" name="TextBox 404"/>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06" name="Group 405"/>
            <p:cNvGrpSpPr/>
            <p:nvPr/>
          </p:nvGrpSpPr>
          <p:grpSpPr>
            <a:xfrm flipH="1">
              <a:off x="8263109" y="1499285"/>
              <a:ext cx="486897" cy="255374"/>
              <a:chOff x="7694093" y="1499285"/>
              <a:chExt cx="486897" cy="255374"/>
            </a:xfrm>
          </p:grpSpPr>
          <p:sp>
            <p:nvSpPr>
              <p:cNvPr id="408" name="Rounded Rectangle 40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9" name="Flowchart: Extract 40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0" name="Freeform 40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7" name="TextBox 406"/>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11" name="Group 410"/>
          <p:cNvGrpSpPr/>
          <p:nvPr/>
        </p:nvGrpSpPr>
        <p:grpSpPr>
          <a:xfrm>
            <a:off x="7457959" y="6409403"/>
            <a:ext cx="255600" cy="255600"/>
            <a:chOff x="7309565" y="1555708"/>
            <a:chExt cx="255600" cy="255600"/>
          </a:xfrm>
        </p:grpSpPr>
        <p:sp>
          <p:nvSpPr>
            <p:cNvPr id="412" name="Rounded Rectangle 411"/>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3" name="Group 412"/>
            <p:cNvGrpSpPr/>
            <p:nvPr/>
          </p:nvGrpSpPr>
          <p:grpSpPr>
            <a:xfrm rot="5400000">
              <a:off x="7326125" y="1585157"/>
              <a:ext cx="222481" cy="196703"/>
              <a:chOff x="3872677" y="4058072"/>
              <a:chExt cx="582875" cy="515338"/>
            </a:xfrm>
          </p:grpSpPr>
          <p:sp>
            <p:nvSpPr>
              <p:cNvPr id="414" name="Freeform 413"/>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Isosceles Triangle 414"/>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Rectangle 415"/>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17" name="Rounded Rectangle 416">
            <a:hlinkClick r:id="rId8" action="ppaction://hlinksldjump"/>
            <a:hlinkHover r:id="" action="ppaction://noaction" highlightClick="1"/>
          </p:cNvPr>
          <p:cNvSpPr/>
          <p:nvPr/>
        </p:nvSpPr>
        <p:spPr>
          <a:xfrm flipH="1">
            <a:off x="7149054" y="641159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Rounded Rectangle 417">
            <a:hlinkClick r:id="" action="ppaction://hlinkshowjump?jump=previousslide"/>
            <a:hlinkHover r:id="" action="ppaction://noaction" highlightClick="1"/>
          </p:cNvPr>
          <p:cNvSpPr/>
          <p:nvPr/>
        </p:nvSpPr>
        <p:spPr>
          <a:xfrm flipH="1">
            <a:off x="7784556" y="6416432"/>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Rounded Rectangle 418">
            <a:hlinkClick r:id="" action="ppaction://hlinkshowjump?jump=nextslide"/>
            <a:hlinkHover r:id="" action="ppaction://noaction" highlightClick="1"/>
          </p:cNvPr>
          <p:cNvSpPr/>
          <p:nvPr/>
        </p:nvSpPr>
        <p:spPr>
          <a:xfrm flipH="1">
            <a:off x="8315487" y="64129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0" name="Group 419"/>
          <p:cNvGrpSpPr/>
          <p:nvPr/>
        </p:nvGrpSpPr>
        <p:grpSpPr>
          <a:xfrm>
            <a:off x="7145910" y="6416205"/>
            <a:ext cx="255600" cy="255600"/>
            <a:chOff x="3795820" y="6272913"/>
            <a:chExt cx="255600" cy="255600"/>
          </a:xfrm>
        </p:grpSpPr>
        <p:sp>
          <p:nvSpPr>
            <p:cNvPr id="421" name="Rounded Rectangle 42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2" name="Group 421"/>
            <p:cNvGrpSpPr/>
            <p:nvPr/>
          </p:nvGrpSpPr>
          <p:grpSpPr>
            <a:xfrm>
              <a:off x="3814169" y="6278769"/>
              <a:ext cx="218901" cy="221006"/>
              <a:chOff x="7361515" y="2284489"/>
              <a:chExt cx="277200" cy="279865"/>
            </a:xfrm>
          </p:grpSpPr>
          <p:sp>
            <p:nvSpPr>
              <p:cNvPr id="423" name="Rectangle 42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24" name="Rectangle 42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25" name="Freeform 42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26" name="Rectangle 42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427" name="Rounded Rectangle 426"/>
          <p:cNvSpPr>
            <a:spLocks/>
          </p:cNvSpPr>
          <p:nvPr/>
        </p:nvSpPr>
        <p:spPr>
          <a:xfrm>
            <a:off x="6830636" y="6416205"/>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8" name="Rounded Rectangle 427">
            <a:hlinkClick r:id="rId8" action="ppaction://hlinksldjump"/>
            <a:hlinkHover r:id="" action="ppaction://noaction" highlightClick="1"/>
          </p:cNvPr>
          <p:cNvSpPr/>
          <p:nvPr/>
        </p:nvSpPr>
        <p:spPr>
          <a:xfrm flipH="1">
            <a:off x="7138164" y="6416432"/>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9" name="Oval 428"/>
          <p:cNvSpPr/>
          <p:nvPr/>
        </p:nvSpPr>
        <p:spPr>
          <a:xfrm>
            <a:off x="6854408"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Rounded Rectangle 429">
            <a:hlinkClick r:id="rId9" action="ppaction://hlinksldjump"/>
            <a:hlinkHover r:id="" action="ppaction://noaction" highlightClick="1"/>
          </p:cNvPr>
          <p:cNvSpPr/>
          <p:nvPr/>
        </p:nvSpPr>
        <p:spPr>
          <a:xfrm flipH="1">
            <a:off x="7453882"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0" name="Group 69"/>
          <p:cNvGrpSpPr/>
          <p:nvPr/>
        </p:nvGrpSpPr>
        <p:grpSpPr>
          <a:xfrm rot="5400000">
            <a:off x="5168914" y="4612821"/>
            <a:ext cx="1162984" cy="2413688"/>
            <a:chOff x="341543" y="1388227"/>
            <a:chExt cx="1162984" cy="2413688"/>
          </a:xfrm>
        </p:grpSpPr>
        <p:sp>
          <p:nvSpPr>
            <p:cNvPr id="71"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2"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3" name="Oval 72"/>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4"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5"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6"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7" name="Freeform 76"/>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Freeform 86"/>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 name="Group 3"/>
          <p:cNvGrpSpPr/>
          <p:nvPr/>
        </p:nvGrpSpPr>
        <p:grpSpPr>
          <a:xfrm>
            <a:off x="1429887" y="5184077"/>
            <a:ext cx="2449786" cy="1156665"/>
            <a:chOff x="840255" y="5222702"/>
            <a:chExt cx="2449786" cy="1156665"/>
          </a:xfrm>
        </p:grpSpPr>
        <p:sp>
          <p:nvSpPr>
            <p:cNvPr id="88" name="Oval 87"/>
            <p:cNvSpPr>
              <a:spLocks noChangeArrowheads="1"/>
            </p:cNvSpPr>
            <p:nvPr/>
          </p:nvSpPr>
          <p:spPr bwMode="auto">
            <a:xfrm rot="5400000" flipH="1">
              <a:off x="2671908" y="5491190"/>
              <a:ext cx="637589" cy="598676"/>
            </a:xfrm>
            <a:prstGeom prst="ellipse">
              <a:avLst/>
            </a:prstGeom>
            <a:solidFill>
              <a:schemeClr val="accent5"/>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9" name="Rectangle 5"/>
            <p:cNvSpPr>
              <a:spLocks noChangeArrowheads="1"/>
            </p:cNvSpPr>
            <p:nvPr/>
          </p:nvSpPr>
          <p:spPr bwMode="auto">
            <a:xfrm rot="5400000" flipH="1">
              <a:off x="1780569" y="5279625"/>
              <a:ext cx="735872" cy="1041491"/>
            </a:xfrm>
            <a:prstGeom prst="roundRect">
              <a:avLst>
                <a:gd name="adj" fmla="val 10641"/>
              </a:avLst>
            </a:prstGeom>
            <a:solidFill>
              <a:schemeClr val="accent5"/>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0" name="AutoShape 7"/>
            <p:cNvSpPr>
              <a:spLocks noChangeArrowheads="1"/>
            </p:cNvSpPr>
            <p:nvPr/>
          </p:nvSpPr>
          <p:spPr bwMode="auto">
            <a:xfrm rot="18138138" flipH="1">
              <a:off x="2126374" y="4908553"/>
              <a:ext cx="269716" cy="898014"/>
            </a:xfrm>
            <a:prstGeom prst="roundRect">
              <a:avLst>
                <a:gd name="adj" fmla="val 50000"/>
              </a:avLst>
            </a:prstGeom>
            <a:solidFill>
              <a:schemeClr val="accent5"/>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1" name="AutoShape 16"/>
            <p:cNvSpPr>
              <a:spLocks noChangeArrowheads="1"/>
            </p:cNvSpPr>
            <p:nvPr/>
          </p:nvSpPr>
          <p:spPr bwMode="auto">
            <a:xfrm rot="5400000" flipH="1">
              <a:off x="1196927" y="5112949"/>
              <a:ext cx="332077" cy="973223"/>
            </a:xfrm>
            <a:prstGeom prst="roundRect">
              <a:avLst>
                <a:gd name="adj" fmla="val 50000"/>
              </a:avLst>
            </a:prstGeom>
            <a:solidFill>
              <a:schemeClr val="accent5"/>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2" name="AutoShape 4"/>
            <p:cNvSpPr>
              <a:spLocks noChangeArrowheads="1"/>
            </p:cNvSpPr>
            <p:nvPr/>
          </p:nvSpPr>
          <p:spPr bwMode="auto">
            <a:xfrm rot="5400000" flipH="1">
              <a:off x="1160828" y="5519689"/>
              <a:ext cx="332078" cy="973223"/>
            </a:xfrm>
            <a:prstGeom prst="roundRect">
              <a:avLst>
                <a:gd name="adj" fmla="val 50000"/>
              </a:avLst>
            </a:prstGeom>
            <a:solidFill>
              <a:schemeClr val="accent5">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3" name="AutoShape 7"/>
            <p:cNvSpPr>
              <a:spLocks noChangeArrowheads="1"/>
            </p:cNvSpPr>
            <p:nvPr/>
          </p:nvSpPr>
          <p:spPr bwMode="auto">
            <a:xfrm rot="14261862">
              <a:off x="2114339" y="5795502"/>
              <a:ext cx="269716" cy="898014"/>
            </a:xfrm>
            <a:prstGeom prst="roundRect">
              <a:avLst>
                <a:gd name="adj" fmla="val 50000"/>
              </a:avLst>
            </a:prstGeom>
            <a:solidFill>
              <a:schemeClr val="accent5">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4" name="Freeform 93"/>
            <p:cNvSpPr/>
            <p:nvPr/>
          </p:nvSpPr>
          <p:spPr>
            <a:xfrm rot="5400000">
              <a:off x="2834758" y="5661057"/>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reeform 94"/>
            <p:cNvSpPr/>
            <p:nvPr/>
          </p:nvSpPr>
          <p:spPr>
            <a:xfrm rot="5400000">
              <a:off x="1961688" y="5466437"/>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0" name="Picture 99"/>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grpSp>
        <p:nvGrpSpPr>
          <p:cNvPr id="97" name="Group 96"/>
          <p:cNvGrpSpPr/>
          <p:nvPr/>
        </p:nvGrpSpPr>
        <p:grpSpPr>
          <a:xfrm rot="10800000">
            <a:off x="8074075" y="1130660"/>
            <a:ext cx="1681215" cy="1770691"/>
            <a:chOff x="1065062" y="3021595"/>
            <a:chExt cx="608302" cy="640675"/>
          </a:xfrm>
        </p:grpSpPr>
        <p:sp>
          <p:nvSpPr>
            <p:cNvPr id="98" name="Arc 97"/>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99" name="Arc 98"/>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01" name="Arc 100"/>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02" name="Arc 101"/>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96" name="Rounded Rectangle 95">
            <a:hlinkClick r:id="rId9"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Rounded Rectangle 102"/>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4" name="Group 103"/>
          <p:cNvGrpSpPr/>
          <p:nvPr/>
        </p:nvGrpSpPr>
        <p:grpSpPr>
          <a:xfrm>
            <a:off x="7684848" y="6412290"/>
            <a:ext cx="559962" cy="255454"/>
            <a:chOff x="7694093" y="1499285"/>
            <a:chExt cx="559962" cy="255454"/>
          </a:xfrm>
        </p:grpSpPr>
        <p:grpSp>
          <p:nvGrpSpPr>
            <p:cNvPr id="105" name="Group 104"/>
            <p:cNvGrpSpPr/>
            <p:nvPr/>
          </p:nvGrpSpPr>
          <p:grpSpPr>
            <a:xfrm>
              <a:off x="7694093" y="1499285"/>
              <a:ext cx="486897" cy="255374"/>
              <a:chOff x="7694093" y="1499285"/>
              <a:chExt cx="486897" cy="255374"/>
            </a:xfrm>
          </p:grpSpPr>
          <p:sp>
            <p:nvSpPr>
              <p:cNvPr id="107" name="Rounded Rectangle 10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 name="Flowchart: Extract 10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Freeform 10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6" name="TextBox 10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10" name="Group 109"/>
          <p:cNvGrpSpPr/>
          <p:nvPr/>
        </p:nvGrpSpPr>
        <p:grpSpPr>
          <a:xfrm>
            <a:off x="8198004" y="6412290"/>
            <a:ext cx="580459" cy="255454"/>
            <a:chOff x="8232919" y="1499285"/>
            <a:chExt cx="580459" cy="255454"/>
          </a:xfrm>
        </p:grpSpPr>
        <p:sp>
          <p:nvSpPr>
            <p:cNvPr id="111" name="TextBox 11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12" name="Group 111"/>
            <p:cNvGrpSpPr/>
            <p:nvPr/>
          </p:nvGrpSpPr>
          <p:grpSpPr>
            <a:xfrm flipH="1">
              <a:off x="8263109" y="1499285"/>
              <a:ext cx="486897" cy="255374"/>
              <a:chOff x="7694093" y="1499285"/>
              <a:chExt cx="486897" cy="255374"/>
            </a:xfrm>
          </p:grpSpPr>
          <p:sp>
            <p:nvSpPr>
              <p:cNvPr id="114" name="Rounded Rectangle 11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Flowchart: Extract 11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reeform 11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3" name="TextBox 11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17" name="Group 116"/>
          <p:cNvGrpSpPr/>
          <p:nvPr/>
        </p:nvGrpSpPr>
        <p:grpSpPr>
          <a:xfrm>
            <a:off x="7369126" y="6412063"/>
            <a:ext cx="255600" cy="255600"/>
            <a:chOff x="7309565" y="1555708"/>
            <a:chExt cx="255600" cy="255600"/>
          </a:xfrm>
        </p:grpSpPr>
        <p:sp>
          <p:nvSpPr>
            <p:cNvPr id="118" name="Rounded Rectangle 11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9" name="Group 118"/>
            <p:cNvGrpSpPr/>
            <p:nvPr/>
          </p:nvGrpSpPr>
          <p:grpSpPr>
            <a:xfrm rot="5400000">
              <a:off x="7326125" y="1585157"/>
              <a:ext cx="222481" cy="196703"/>
              <a:chOff x="3872677" y="4058072"/>
              <a:chExt cx="582875" cy="515338"/>
            </a:xfrm>
          </p:grpSpPr>
          <p:sp>
            <p:nvSpPr>
              <p:cNvPr id="120" name="Freeform 11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Isosceles Triangle 12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23" name="Rounded Rectangle 122">
            <a:hlinkClick r:id="rId11"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4" name="Group 123"/>
          <p:cNvGrpSpPr/>
          <p:nvPr/>
        </p:nvGrpSpPr>
        <p:grpSpPr>
          <a:xfrm>
            <a:off x="7057077" y="6418865"/>
            <a:ext cx="255600" cy="255600"/>
            <a:chOff x="3795820" y="6272913"/>
            <a:chExt cx="255600" cy="255600"/>
          </a:xfrm>
        </p:grpSpPr>
        <p:sp>
          <p:nvSpPr>
            <p:cNvPr id="125" name="Rounded Rectangle 12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6" name="Group 125"/>
            <p:cNvGrpSpPr/>
            <p:nvPr/>
          </p:nvGrpSpPr>
          <p:grpSpPr>
            <a:xfrm>
              <a:off x="3814169" y="6278769"/>
              <a:ext cx="218901" cy="221006"/>
              <a:chOff x="7361515" y="2284489"/>
              <a:chExt cx="277200" cy="279865"/>
            </a:xfrm>
          </p:grpSpPr>
          <p:sp>
            <p:nvSpPr>
              <p:cNvPr id="127" name="Rectangle 12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8" name="Rectangle 12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9" name="Freeform 12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0" name="Rectangle 12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31" name="Rounded Rectangle 130"/>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ounded Rectangle 132">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ounded Rectangle 133">
            <a:hlinkClick r:id="rId11"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7" name="Group 136"/>
          <p:cNvGrpSpPr/>
          <p:nvPr/>
        </p:nvGrpSpPr>
        <p:grpSpPr>
          <a:xfrm>
            <a:off x="0" y="1267326"/>
            <a:ext cx="9144000" cy="5590674"/>
            <a:chOff x="0" y="1267326"/>
            <a:chExt cx="9144000" cy="5590674"/>
          </a:xfrm>
        </p:grpSpPr>
        <p:sp>
          <p:nvSpPr>
            <p:cNvPr id="138" name="Freeform 137"/>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139" name="Group 138"/>
            <p:cNvGrpSpPr/>
            <p:nvPr/>
          </p:nvGrpSpPr>
          <p:grpSpPr>
            <a:xfrm>
              <a:off x="2385965" y="1844675"/>
              <a:ext cx="4372070" cy="2942895"/>
              <a:chOff x="2823398" y="1377517"/>
              <a:chExt cx="4372070" cy="2942895"/>
            </a:xfrm>
          </p:grpSpPr>
          <p:sp>
            <p:nvSpPr>
              <p:cNvPr id="140" name="Rounded Rectangle 139"/>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ounded Rectangle 140"/>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2" name="Group 141"/>
              <p:cNvGrpSpPr/>
              <p:nvPr/>
            </p:nvGrpSpPr>
            <p:grpSpPr>
              <a:xfrm>
                <a:off x="3191653" y="1651125"/>
                <a:ext cx="3646006" cy="2348923"/>
                <a:chOff x="3191653" y="1651125"/>
                <a:chExt cx="3646006" cy="2348923"/>
              </a:xfrm>
            </p:grpSpPr>
            <p:sp>
              <p:nvSpPr>
                <p:cNvPr id="143" name="Rectangle 142"/>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You faint. What </a:t>
                  </a:r>
                  <a:r>
                    <a:rPr lang="en-GB" b="1" spc="-150" dirty="0">
                      <a:solidFill>
                        <a:schemeClr val="tx1"/>
                      </a:solidFill>
                    </a:rPr>
                    <a:t>happened?</a:t>
                  </a:r>
                </a:p>
              </p:txBody>
            </p:sp>
            <p:sp>
              <p:nvSpPr>
                <p:cNvPr id="144" name="Rectangle 143">
                  <a:hlinkClick r:id="rId12"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dirty="0">
                      <a:solidFill>
                        <a:schemeClr val="bg1"/>
                      </a:solidFill>
                    </a:rPr>
                    <a:t>I </a:t>
                  </a:r>
                  <a:r>
                    <a:rPr lang="en-GB" dirty="0">
                      <a:solidFill>
                        <a:schemeClr val="bg1"/>
                      </a:solidFill>
                    </a:rPr>
                    <a:t>am in shock</a:t>
                  </a:r>
                </a:p>
              </p:txBody>
            </p:sp>
            <p:sp>
              <p:nvSpPr>
                <p:cNvPr id="145" name="Rectangle 144">
                  <a:hlinkClick r:id="rId7"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There was probably a cryogenic release and the oxygen level is below 12%.</a:t>
                  </a:r>
                </a:p>
              </p:txBody>
            </p:sp>
          </p:grpSp>
        </p:grpSp>
      </p:grpSp>
      <p:sp>
        <p:nvSpPr>
          <p:cNvPr id="151" name="Rounded Rectangle 150">
            <a:hlinkClick r:id="rId9" action="ppaction://hlinksldjump"/>
            <a:hlinkHover r:id="" action="ppaction://noaction" highlightClick="1"/>
          </p:cNvPr>
          <p:cNvSpPr/>
          <p:nvPr/>
        </p:nvSpPr>
        <p:spPr>
          <a:xfrm flipH="1">
            <a:off x="7360828" y="6413731"/>
            <a:ext cx="282245" cy="264299"/>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2" name="Picture 151"/>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53" name="Rounded Rectangle 152">
            <a:hlinkClick r:id="rId9" action="ppaction://hlinksldjump"/>
          </p:cNvPr>
          <p:cNvSpPr/>
          <p:nvPr/>
        </p:nvSpPr>
        <p:spPr>
          <a:xfrm>
            <a:off x="7683679" y="632138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32" name="Grafik 131">
            <a:extLst>
              <a:ext uri="{FF2B5EF4-FFF2-40B4-BE49-F238E27FC236}">
                <a16:creationId xmlns:a16="http://schemas.microsoft.com/office/drawing/2014/main" id="{1385E7F5-7362-465C-B8E7-9F555B48A053}"/>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709115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10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58" name="Group 157"/>
          <p:cNvGrpSpPr/>
          <p:nvPr/>
        </p:nvGrpSpPr>
        <p:grpSpPr>
          <a:xfrm>
            <a:off x="3473359" y="1518451"/>
            <a:ext cx="1436766" cy="592183"/>
            <a:chOff x="3473359" y="1518451"/>
            <a:chExt cx="1436766" cy="592183"/>
          </a:xfrm>
        </p:grpSpPr>
        <p:pic>
          <p:nvPicPr>
            <p:cNvPr id="160" name="Picture 15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161" name="Picture 16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gr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1178" name="Rectangle 1177">
            <a:hlinkClick r:id="rId6" action="ppaction://hlinksldjump"/>
          </p:cNvPr>
          <p:cNvSpPr/>
          <p:nvPr/>
        </p:nvSpPr>
        <p:spPr>
          <a:xfrm>
            <a:off x="4076233" y="2598691"/>
            <a:ext cx="2430397" cy="1384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Rounded Rectangle 388">
            <a:hlinkClick r:id="rId7" action="ppaction://hlinksldjump"/>
            <a:hlinkHover r:id="" action="ppaction://noaction" highlightClick="1"/>
          </p:cNvPr>
          <p:cNvSpPr/>
          <p:nvPr/>
        </p:nvSpPr>
        <p:spPr>
          <a:xfrm flipH="1">
            <a:off x="707054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0" name="Rounded Rectangle 389">
            <a:hlinkClick r:id="" action="ppaction://hlinkshowjump?jump=previousslide"/>
            <a:hlinkHover r:id="" action="ppaction://noaction" highlightClick="1"/>
          </p:cNvPr>
          <p:cNvSpPr/>
          <p:nvPr/>
        </p:nvSpPr>
        <p:spPr>
          <a:xfrm flipH="1">
            <a:off x="77080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1" name="Rounded Rectangle 390">
            <a:hlinkClick r:id="" action="ppaction://hlinkshowjump?jump=nextslide"/>
            <a:hlinkHover r:id="" action="ppaction://noaction" highlightClick="1"/>
          </p:cNvPr>
          <p:cNvSpPr/>
          <p:nvPr/>
        </p:nvSpPr>
        <p:spPr>
          <a:xfrm flipH="1">
            <a:off x="82338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6" name="Rounded Rectangle 395">
            <a:hlinkClick r:id="rId8" action="ppaction://hlinksldjump"/>
            <a:hlinkHover r:id="" action="ppaction://noaction" highlightClick="1"/>
          </p:cNvPr>
          <p:cNvSpPr/>
          <p:nvPr/>
        </p:nvSpPr>
        <p:spPr>
          <a:xfrm flipH="1">
            <a:off x="7378900"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7" name="Rounded Rectangle 396"/>
          <p:cNvSpPr/>
          <p:nvPr/>
        </p:nvSpPr>
        <p:spPr>
          <a:xfrm>
            <a:off x="6777350" y="6308725"/>
            <a:ext cx="2089946"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98" name="Group 397"/>
          <p:cNvGrpSpPr/>
          <p:nvPr/>
        </p:nvGrpSpPr>
        <p:grpSpPr>
          <a:xfrm>
            <a:off x="7773681" y="6409630"/>
            <a:ext cx="559962" cy="255454"/>
            <a:chOff x="7694093" y="1499285"/>
            <a:chExt cx="559962" cy="255454"/>
          </a:xfrm>
        </p:grpSpPr>
        <p:grpSp>
          <p:nvGrpSpPr>
            <p:cNvPr id="399" name="Group 398"/>
            <p:cNvGrpSpPr/>
            <p:nvPr/>
          </p:nvGrpSpPr>
          <p:grpSpPr>
            <a:xfrm>
              <a:off x="7694093" y="1499285"/>
              <a:ext cx="486897" cy="255374"/>
              <a:chOff x="7694093" y="1499285"/>
              <a:chExt cx="486897" cy="255374"/>
            </a:xfrm>
          </p:grpSpPr>
          <p:sp>
            <p:nvSpPr>
              <p:cNvPr id="401" name="Rounded Rectangle 40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lowchart: Extract 40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reeform 40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0" name="TextBox 399"/>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04" name="Group 403"/>
          <p:cNvGrpSpPr/>
          <p:nvPr/>
        </p:nvGrpSpPr>
        <p:grpSpPr>
          <a:xfrm>
            <a:off x="8286837" y="6409630"/>
            <a:ext cx="580459" cy="255454"/>
            <a:chOff x="8232919" y="1499285"/>
            <a:chExt cx="580459" cy="255454"/>
          </a:xfrm>
        </p:grpSpPr>
        <p:sp>
          <p:nvSpPr>
            <p:cNvPr id="405" name="TextBox 404"/>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06" name="Group 405"/>
            <p:cNvGrpSpPr/>
            <p:nvPr/>
          </p:nvGrpSpPr>
          <p:grpSpPr>
            <a:xfrm flipH="1">
              <a:off x="8263109" y="1499285"/>
              <a:ext cx="486897" cy="255374"/>
              <a:chOff x="7694093" y="1499285"/>
              <a:chExt cx="486897" cy="255374"/>
            </a:xfrm>
          </p:grpSpPr>
          <p:sp>
            <p:nvSpPr>
              <p:cNvPr id="408" name="Rounded Rectangle 40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9" name="Flowchart: Extract 40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0" name="Freeform 40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7" name="TextBox 406"/>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11" name="Group 410"/>
          <p:cNvGrpSpPr/>
          <p:nvPr/>
        </p:nvGrpSpPr>
        <p:grpSpPr>
          <a:xfrm>
            <a:off x="7457959" y="6409403"/>
            <a:ext cx="255600" cy="255600"/>
            <a:chOff x="7309565" y="1555708"/>
            <a:chExt cx="255600" cy="255600"/>
          </a:xfrm>
        </p:grpSpPr>
        <p:sp>
          <p:nvSpPr>
            <p:cNvPr id="412" name="Rounded Rectangle 411"/>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3" name="Group 412"/>
            <p:cNvGrpSpPr/>
            <p:nvPr/>
          </p:nvGrpSpPr>
          <p:grpSpPr>
            <a:xfrm rot="5400000">
              <a:off x="7326125" y="1585157"/>
              <a:ext cx="222481" cy="196703"/>
              <a:chOff x="3872677" y="4058072"/>
              <a:chExt cx="582875" cy="515338"/>
            </a:xfrm>
          </p:grpSpPr>
          <p:sp>
            <p:nvSpPr>
              <p:cNvPr id="414" name="Freeform 413"/>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Isosceles Triangle 414"/>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Rectangle 415"/>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17" name="Rounded Rectangle 416">
            <a:hlinkClick r:id="rId7" action="ppaction://hlinksldjump"/>
            <a:hlinkHover r:id="" action="ppaction://noaction" highlightClick="1"/>
          </p:cNvPr>
          <p:cNvSpPr/>
          <p:nvPr/>
        </p:nvSpPr>
        <p:spPr>
          <a:xfrm flipH="1">
            <a:off x="7149054" y="641159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Rounded Rectangle 417">
            <a:hlinkClick r:id="" action="ppaction://hlinkshowjump?jump=previousslide"/>
            <a:hlinkHover r:id="" action="ppaction://noaction" highlightClick="1"/>
          </p:cNvPr>
          <p:cNvSpPr/>
          <p:nvPr/>
        </p:nvSpPr>
        <p:spPr>
          <a:xfrm flipH="1">
            <a:off x="7784556" y="6416432"/>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Rounded Rectangle 418">
            <a:hlinkClick r:id="" action="ppaction://hlinkshowjump?jump=nextslide"/>
            <a:hlinkHover r:id="" action="ppaction://noaction" highlightClick="1"/>
          </p:cNvPr>
          <p:cNvSpPr/>
          <p:nvPr/>
        </p:nvSpPr>
        <p:spPr>
          <a:xfrm flipH="1">
            <a:off x="8315487" y="64129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0" name="Group 419"/>
          <p:cNvGrpSpPr/>
          <p:nvPr/>
        </p:nvGrpSpPr>
        <p:grpSpPr>
          <a:xfrm>
            <a:off x="7145910" y="6416205"/>
            <a:ext cx="255600" cy="255600"/>
            <a:chOff x="3795820" y="6272913"/>
            <a:chExt cx="255600" cy="255600"/>
          </a:xfrm>
        </p:grpSpPr>
        <p:sp>
          <p:nvSpPr>
            <p:cNvPr id="421" name="Rounded Rectangle 42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2" name="Group 421"/>
            <p:cNvGrpSpPr/>
            <p:nvPr/>
          </p:nvGrpSpPr>
          <p:grpSpPr>
            <a:xfrm>
              <a:off x="3814169" y="6278769"/>
              <a:ext cx="218901" cy="221006"/>
              <a:chOff x="7361515" y="2284489"/>
              <a:chExt cx="277200" cy="279865"/>
            </a:xfrm>
          </p:grpSpPr>
          <p:sp>
            <p:nvSpPr>
              <p:cNvPr id="423" name="Rectangle 42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24" name="Rectangle 42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25" name="Freeform 42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26" name="Rectangle 42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427" name="Rounded Rectangle 426"/>
          <p:cNvSpPr>
            <a:spLocks/>
          </p:cNvSpPr>
          <p:nvPr/>
        </p:nvSpPr>
        <p:spPr>
          <a:xfrm>
            <a:off x="6830636" y="6416205"/>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8" name="Rounded Rectangle 427">
            <a:hlinkClick r:id="rId7" action="ppaction://hlinksldjump"/>
            <a:hlinkHover r:id="" action="ppaction://noaction" highlightClick="1"/>
          </p:cNvPr>
          <p:cNvSpPr/>
          <p:nvPr/>
        </p:nvSpPr>
        <p:spPr>
          <a:xfrm flipH="1">
            <a:off x="7138164" y="6416432"/>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9" name="Oval 428"/>
          <p:cNvSpPr/>
          <p:nvPr/>
        </p:nvSpPr>
        <p:spPr>
          <a:xfrm>
            <a:off x="6854408"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Rounded Rectangle 429">
            <a:hlinkClick r:id="rId8" action="ppaction://hlinksldjump"/>
            <a:hlinkHover r:id="" action="ppaction://noaction" highlightClick="1"/>
          </p:cNvPr>
          <p:cNvSpPr/>
          <p:nvPr/>
        </p:nvSpPr>
        <p:spPr>
          <a:xfrm flipH="1">
            <a:off x="7453882"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0" name="Group 69"/>
          <p:cNvGrpSpPr/>
          <p:nvPr/>
        </p:nvGrpSpPr>
        <p:grpSpPr>
          <a:xfrm rot="5400000">
            <a:off x="5168914" y="4612821"/>
            <a:ext cx="1162984" cy="2413688"/>
            <a:chOff x="341543" y="1388227"/>
            <a:chExt cx="1162984" cy="2413688"/>
          </a:xfrm>
        </p:grpSpPr>
        <p:sp>
          <p:nvSpPr>
            <p:cNvPr id="71"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2"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3" name="Oval 72"/>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4"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5"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6"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7" name="Freeform 76"/>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Freeform 86"/>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 name="Group 3"/>
          <p:cNvGrpSpPr/>
          <p:nvPr/>
        </p:nvGrpSpPr>
        <p:grpSpPr>
          <a:xfrm>
            <a:off x="1429887" y="5184077"/>
            <a:ext cx="2449786" cy="1156665"/>
            <a:chOff x="840255" y="5222702"/>
            <a:chExt cx="2449786" cy="1156665"/>
          </a:xfrm>
        </p:grpSpPr>
        <p:sp>
          <p:nvSpPr>
            <p:cNvPr id="88" name="Oval 87"/>
            <p:cNvSpPr>
              <a:spLocks noChangeArrowheads="1"/>
            </p:cNvSpPr>
            <p:nvPr/>
          </p:nvSpPr>
          <p:spPr bwMode="auto">
            <a:xfrm rot="5400000" flipH="1">
              <a:off x="2671908" y="5491190"/>
              <a:ext cx="637589" cy="598676"/>
            </a:xfrm>
            <a:prstGeom prst="ellipse">
              <a:avLst/>
            </a:prstGeom>
            <a:solidFill>
              <a:schemeClr val="accent5"/>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9" name="Rectangle 5"/>
            <p:cNvSpPr>
              <a:spLocks noChangeArrowheads="1"/>
            </p:cNvSpPr>
            <p:nvPr/>
          </p:nvSpPr>
          <p:spPr bwMode="auto">
            <a:xfrm rot="5400000" flipH="1">
              <a:off x="1780569" y="5279625"/>
              <a:ext cx="735872" cy="1041491"/>
            </a:xfrm>
            <a:prstGeom prst="roundRect">
              <a:avLst>
                <a:gd name="adj" fmla="val 10641"/>
              </a:avLst>
            </a:prstGeom>
            <a:solidFill>
              <a:schemeClr val="accent5"/>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0" name="AutoShape 7"/>
            <p:cNvSpPr>
              <a:spLocks noChangeArrowheads="1"/>
            </p:cNvSpPr>
            <p:nvPr/>
          </p:nvSpPr>
          <p:spPr bwMode="auto">
            <a:xfrm rot="18138138" flipH="1">
              <a:off x="2126374" y="4908553"/>
              <a:ext cx="269716" cy="898014"/>
            </a:xfrm>
            <a:prstGeom prst="roundRect">
              <a:avLst>
                <a:gd name="adj" fmla="val 50000"/>
              </a:avLst>
            </a:prstGeom>
            <a:solidFill>
              <a:schemeClr val="accent5"/>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1" name="AutoShape 16"/>
            <p:cNvSpPr>
              <a:spLocks noChangeArrowheads="1"/>
            </p:cNvSpPr>
            <p:nvPr/>
          </p:nvSpPr>
          <p:spPr bwMode="auto">
            <a:xfrm rot="5400000" flipH="1">
              <a:off x="1196927" y="5112949"/>
              <a:ext cx="332077" cy="973223"/>
            </a:xfrm>
            <a:prstGeom prst="roundRect">
              <a:avLst>
                <a:gd name="adj" fmla="val 50000"/>
              </a:avLst>
            </a:prstGeom>
            <a:solidFill>
              <a:schemeClr val="accent5"/>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2" name="AutoShape 4"/>
            <p:cNvSpPr>
              <a:spLocks noChangeArrowheads="1"/>
            </p:cNvSpPr>
            <p:nvPr/>
          </p:nvSpPr>
          <p:spPr bwMode="auto">
            <a:xfrm rot="5400000" flipH="1">
              <a:off x="1160828" y="5519689"/>
              <a:ext cx="332078" cy="973223"/>
            </a:xfrm>
            <a:prstGeom prst="roundRect">
              <a:avLst>
                <a:gd name="adj" fmla="val 50000"/>
              </a:avLst>
            </a:prstGeom>
            <a:solidFill>
              <a:schemeClr val="accent5">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3" name="AutoShape 7"/>
            <p:cNvSpPr>
              <a:spLocks noChangeArrowheads="1"/>
            </p:cNvSpPr>
            <p:nvPr/>
          </p:nvSpPr>
          <p:spPr bwMode="auto">
            <a:xfrm rot="14261862">
              <a:off x="2114339" y="5795502"/>
              <a:ext cx="269716" cy="898014"/>
            </a:xfrm>
            <a:prstGeom prst="roundRect">
              <a:avLst>
                <a:gd name="adj" fmla="val 50000"/>
              </a:avLst>
            </a:prstGeom>
            <a:solidFill>
              <a:schemeClr val="accent5">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4" name="Freeform 93"/>
            <p:cNvSpPr/>
            <p:nvPr/>
          </p:nvSpPr>
          <p:spPr>
            <a:xfrm rot="5400000">
              <a:off x="2834758" y="5661057"/>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reeform 94"/>
            <p:cNvSpPr/>
            <p:nvPr/>
          </p:nvSpPr>
          <p:spPr>
            <a:xfrm rot="5400000">
              <a:off x="1961688" y="5466437"/>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0" name="Picture 9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grpSp>
        <p:nvGrpSpPr>
          <p:cNvPr id="97" name="Group 96"/>
          <p:cNvGrpSpPr/>
          <p:nvPr/>
        </p:nvGrpSpPr>
        <p:grpSpPr>
          <a:xfrm rot="10800000">
            <a:off x="8074075" y="1130660"/>
            <a:ext cx="1681215" cy="1770691"/>
            <a:chOff x="1065062" y="3021595"/>
            <a:chExt cx="608302" cy="640675"/>
          </a:xfrm>
        </p:grpSpPr>
        <p:sp>
          <p:nvSpPr>
            <p:cNvPr id="98" name="Arc 97"/>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99" name="Arc 98"/>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01" name="Arc 100"/>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02" name="Arc 101"/>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96" name="Rounded Rectangle 95">
            <a:hlinkClick r:id="rId8"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Rounded Rectangle 102"/>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4" name="Group 103"/>
          <p:cNvGrpSpPr/>
          <p:nvPr/>
        </p:nvGrpSpPr>
        <p:grpSpPr>
          <a:xfrm>
            <a:off x="7684848" y="6412290"/>
            <a:ext cx="559962" cy="255454"/>
            <a:chOff x="7694093" y="1499285"/>
            <a:chExt cx="559962" cy="255454"/>
          </a:xfrm>
        </p:grpSpPr>
        <p:grpSp>
          <p:nvGrpSpPr>
            <p:cNvPr id="105" name="Group 104"/>
            <p:cNvGrpSpPr/>
            <p:nvPr/>
          </p:nvGrpSpPr>
          <p:grpSpPr>
            <a:xfrm>
              <a:off x="7694093" y="1499285"/>
              <a:ext cx="486897" cy="255374"/>
              <a:chOff x="7694093" y="1499285"/>
              <a:chExt cx="486897" cy="255374"/>
            </a:xfrm>
          </p:grpSpPr>
          <p:sp>
            <p:nvSpPr>
              <p:cNvPr id="107" name="Rounded Rectangle 10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 name="Flowchart: Extract 10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Freeform 10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6" name="TextBox 10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10" name="Group 109"/>
          <p:cNvGrpSpPr/>
          <p:nvPr/>
        </p:nvGrpSpPr>
        <p:grpSpPr>
          <a:xfrm>
            <a:off x="8198004" y="6412290"/>
            <a:ext cx="580459" cy="255454"/>
            <a:chOff x="8232919" y="1499285"/>
            <a:chExt cx="580459" cy="255454"/>
          </a:xfrm>
        </p:grpSpPr>
        <p:sp>
          <p:nvSpPr>
            <p:cNvPr id="111" name="TextBox 11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12" name="Group 111"/>
            <p:cNvGrpSpPr/>
            <p:nvPr/>
          </p:nvGrpSpPr>
          <p:grpSpPr>
            <a:xfrm flipH="1">
              <a:off x="8263109" y="1499285"/>
              <a:ext cx="486897" cy="255374"/>
              <a:chOff x="7694093" y="1499285"/>
              <a:chExt cx="486897" cy="255374"/>
            </a:xfrm>
          </p:grpSpPr>
          <p:sp>
            <p:nvSpPr>
              <p:cNvPr id="114" name="Rounded Rectangle 11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Flowchart: Extract 11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reeform 11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3" name="TextBox 11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17" name="Group 116"/>
          <p:cNvGrpSpPr/>
          <p:nvPr/>
        </p:nvGrpSpPr>
        <p:grpSpPr>
          <a:xfrm>
            <a:off x="7369126" y="6412063"/>
            <a:ext cx="255600" cy="255600"/>
            <a:chOff x="7309565" y="1555708"/>
            <a:chExt cx="255600" cy="255600"/>
          </a:xfrm>
        </p:grpSpPr>
        <p:sp>
          <p:nvSpPr>
            <p:cNvPr id="118" name="Rounded Rectangle 11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9" name="Group 118"/>
            <p:cNvGrpSpPr/>
            <p:nvPr/>
          </p:nvGrpSpPr>
          <p:grpSpPr>
            <a:xfrm rot="5400000">
              <a:off x="7326125" y="1585157"/>
              <a:ext cx="222481" cy="196703"/>
              <a:chOff x="3872677" y="4058072"/>
              <a:chExt cx="582875" cy="515338"/>
            </a:xfrm>
          </p:grpSpPr>
          <p:sp>
            <p:nvSpPr>
              <p:cNvPr id="120" name="Freeform 11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Isosceles Triangle 12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23" name="Rounded Rectangle 122">
            <a:hlinkClick r:id="rId10"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4" name="Group 123"/>
          <p:cNvGrpSpPr/>
          <p:nvPr/>
        </p:nvGrpSpPr>
        <p:grpSpPr>
          <a:xfrm>
            <a:off x="7057077" y="6418865"/>
            <a:ext cx="255600" cy="255600"/>
            <a:chOff x="3795820" y="6272913"/>
            <a:chExt cx="255600" cy="255600"/>
          </a:xfrm>
        </p:grpSpPr>
        <p:sp>
          <p:nvSpPr>
            <p:cNvPr id="125" name="Rounded Rectangle 12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6" name="Group 125"/>
            <p:cNvGrpSpPr/>
            <p:nvPr/>
          </p:nvGrpSpPr>
          <p:grpSpPr>
            <a:xfrm>
              <a:off x="3814169" y="6278769"/>
              <a:ext cx="218901" cy="221006"/>
              <a:chOff x="7361515" y="2284489"/>
              <a:chExt cx="277200" cy="279865"/>
            </a:xfrm>
          </p:grpSpPr>
          <p:sp>
            <p:nvSpPr>
              <p:cNvPr id="127" name="Rectangle 12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8" name="Rectangle 12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9" name="Freeform 12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0" name="Rectangle 12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31" name="Rounded Rectangle 130"/>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ounded Rectangle 132">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ounded Rectangle 133">
            <a:hlinkClick r:id="rId10"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6" name="Group 135"/>
          <p:cNvGrpSpPr/>
          <p:nvPr/>
        </p:nvGrpSpPr>
        <p:grpSpPr>
          <a:xfrm>
            <a:off x="0" y="1267326"/>
            <a:ext cx="9144000" cy="5590674"/>
            <a:chOff x="0" y="1267326"/>
            <a:chExt cx="9144000" cy="5590674"/>
          </a:xfrm>
        </p:grpSpPr>
        <p:sp>
          <p:nvSpPr>
            <p:cNvPr id="146" name="Freeform 14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147" name="Group 146"/>
            <p:cNvGrpSpPr/>
            <p:nvPr/>
          </p:nvGrpSpPr>
          <p:grpSpPr>
            <a:xfrm>
              <a:off x="2385965" y="1852065"/>
              <a:ext cx="4372070" cy="2942895"/>
              <a:chOff x="2823398" y="1377517"/>
              <a:chExt cx="4372070" cy="2942895"/>
            </a:xfrm>
          </p:grpSpPr>
          <p:grpSp>
            <p:nvGrpSpPr>
              <p:cNvPr id="148" name="Group 147"/>
              <p:cNvGrpSpPr/>
              <p:nvPr/>
            </p:nvGrpSpPr>
            <p:grpSpPr>
              <a:xfrm>
                <a:off x="2823398" y="1377517"/>
                <a:ext cx="4372070" cy="2942895"/>
                <a:chOff x="2823398" y="1377517"/>
                <a:chExt cx="4372070" cy="2942895"/>
              </a:xfrm>
            </p:grpSpPr>
            <p:sp>
              <p:nvSpPr>
                <p:cNvPr id="155" name="Rounded Rectangle 154"/>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Rounded Rectangle 155"/>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p:cNvGrpSpPr/>
              <p:nvPr/>
            </p:nvGrpSpPr>
            <p:grpSpPr>
              <a:xfrm>
                <a:off x="3174473" y="1645635"/>
                <a:ext cx="3669920" cy="2372692"/>
                <a:chOff x="3174473" y="1645635"/>
                <a:chExt cx="3669920" cy="2372692"/>
              </a:xfrm>
            </p:grpSpPr>
            <p:sp>
              <p:nvSpPr>
                <p:cNvPr id="150" name="Rectangle 149"/>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Correct</a:t>
                  </a:r>
                </a:p>
              </p:txBody>
            </p:sp>
            <p:sp>
              <p:nvSpPr>
                <p:cNvPr id="151" name="Rectangle 150"/>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You have put yourself in danger too!</a:t>
                  </a:r>
                </a:p>
              </p:txBody>
            </p:sp>
            <p:grpSp>
              <p:nvGrpSpPr>
                <p:cNvPr id="152" name="Group 151"/>
                <p:cNvGrpSpPr/>
                <p:nvPr/>
              </p:nvGrpSpPr>
              <p:grpSpPr>
                <a:xfrm>
                  <a:off x="6302332" y="3553402"/>
                  <a:ext cx="402266" cy="402265"/>
                  <a:chOff x="8991600" y="1562100"/>
                  <a:chExt cx="1219200" cy="1219200"/>
                </a:xfrm>
              </p:grpSpPr>
              <p:sp>
                <p:nvSpPr>
                  <p:cNvPr id="153" name="Oval 152"/>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4" name="Right Arrow 153"/>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162" name="Rounded Rectangle 161">
            <a:hlinkClick r:id="rId8"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3" name="Picture 16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64" name="Rounded Rectangle 163">
            <a:hlinkClick r:id="rId8" action="ppaction://hlinksldjump"/>
          </p:cNvPr>
          <p:cNvSpPr/>
          <p:nvPr/>
        </p:nvSpPr>
        <p:spPr>
          <a:xfrm>
            <a:off x="7660732" y="6352908"/>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val 156">
            <a:hlinkClick r:id="rId11" action="ppaction://hlinksldjump"/>
          </p:cNvPr>
          <p:cNvSpPr/>
          <p:nvPr/>
        </p:nvSpPr>
        <p:spPr>
          <a:xfrm>
            <a:off x="5815714" y="4029191"/>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32" name="Grafik 131">
            <a:extLst>
              <a:ext uri="{FF2B5EF4-FFF2-40B4-BE49-F238E27FC236}">
                <a16:creationId xmlns:a16="http://schemas.microsoft.com/office/drawing/2014/main" id="{528E645F-BF35-4644-A258-AC492B68D315}"/>
              </a:ext>
            </a:extLst>
          </p:cNvPr>
          <p:cNvPicPr>
            <a:picLocks noChangeAspect="1"/>
          </p:cNvPicPr>
          <p:nvPr/>
        </p:nvPicPr>
        <p:blipFill>
          <a:blip r:embed="rId12"/>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98985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10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58" name="Group 157"/>
          <p:cNvGrpSpPr/>
          <p:nvPr/>
        </p:nvGrpSpPr>
        <p:grpSpPr>
          <a:xfrm>
            <a:off x="3473359" y="1518451"/>
            <a:ext cx="1436766" cy="592183"/>
            <a:chOff x="3473359" y="1518451"/>
            <a:chExt cx="1436766" cy="592183"/>
          </a:xfrm>
        </p:grpSpPr>
        <p:pic>
          <p:nvPicPr>
            <p:cNvPr id="160" name="Picture 15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473359" y="1518451"/>
              <a:ext cx="682068" cy="592183"/>
            </a:xfrm>
            <a:prstGeom prst="rect">
              <a:avLst/>
            </a:prstGeom>
          </p:spPr>
        </p:pic>
        <p:pic>
          <p:nvPicPr>
            <p:cNvPr id="161" name="Picture 16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33317" y="1518451"/>
              <a:ext cx="676808" cy="579369"/>
            </a:xfrm>
            <a:prstGeom prst="rect">
              <a:avLst/>
            </a:prstGeom>
          </p:spPr>
        </p:pic>
      </p:gr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sp>
        <p:nvSpPr>
          <p:cNvPr id="1178" name="Rectangle 1177">
            <a:hlinkClick r:id="rId6" action="ppaction://hlinksldjump"/>
          </p:cNvPr>
          <p:cNvSpPr/>
          <p:nvPr/>
        </p:nvSpPr>
        <p:spPr>
          <a:xfrm>
            <a:off x="4076233" y="2598691"/>
            <a:ext cx="2430397" cy="1384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Rounded Rectangle 388">
            <a:hlinkClick r:id="rId7" action="ppaction://hlinksldjump"/>
            <a:hlinkHover r:id="" action="ppaction://noaction" highlightClick="1"/>
          </p:cNvPr>
          <p:cNvSpPr/>
          <p:nvPr/>
        </p:nvSpPr>
        <p:spPr>
          <a:xfrm flipH="1">
            <a:off x="707054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0" name="Rounded Rectangle 389">
            <a:hlinkClick r:id="" action="ppaction://hlinkshowjump?jump=previousslide"/>
            <a:hlinkHover r:id="" action="ppaction://noaction" highlightClick="1"/>
          </p:cNvPr>
          <p:cNvSpPr/>
          <p:nvPr/>
        </p:nvSpPr>
        <p:spPr>
          <a:xfrm flipH="1">
            <a:off x="77080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1" name="Rounded Rectangle 390">
            <a:hlinkClick r:id="" action="ppaction://hlinkshowjump?jump=nextslide"/>
            <a:hlinkHover r:id="" action="ppaction://noaction" highlightClick="1"/>
          </p:cNvPr>
          <p:cNvSpPr/>
          <p:nvPr/>
        </p:nvSpPr>
        <p:spPr>
          <a:xfrm flipH="1">
            <a:off x="82338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6" name="Rounded Rectangle 395">
            <a:hlinkClick r:id="rId8" action="ppaction://hlinksldjump"/>
            <a:hlinkHover r:id="" action="ppaction://noaction" highlightClick="1"/>
          </p:cNvPr>
          <p:cNvSpPr/>
          <p:nvPr/>
        </p:nvSpPr>
        <p:spPr>
          <a:xfrm flipH="1">
            <a:off x="7378900"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7" name="Rounded Rectangle 396"/>
          <p:cNvSpPr/>
          <p:nvPr/>
        </p:nvSpPr>
        <p:spPr>
          <a:xfrm>
            <a:off x="6777350" y="6308725"/>
            <a:ext cx="2089946"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98" name="Group 397"/>
          <p:cNvGrpSpPr/>
          <p:nvPr/>
        </p:nvGrpSpPr>
        <p:grpSpPr>
          <a:xfrm>
            <a:off x="7773681" y="6409630"/>
            <a:ext cx="559962" cy="255454"/>
            <a:chOff x="7694093" y="1499285"/>
            <a:chExt cx="559962" cy="255454"/>
          </a:xfrm>
        </p:grpSpPr>
        <p:grpSp>
          <p:nvGrpSpPr>
            <p:cNvPr id="399" name="Group 398"/>
            <p:cNvGrpSpPr/>
            <p:nvPr/>
          </p:nvGrpSpPr>
          <p:grpSpPr>
            <a:xfrm>
              <a:off x="7694093" y="1499285"/>
              <a:ext cx="486897" cy="255374"/>
              <a:chOff x="7694093" y="1499285"/>
              <a:chExt cx="486897" cy="255374"/>
            </a:xfrm>
          </p:grpSpPr>
          <p:sp>
            <p:nvSpPr>
              <p:cNvPr id="401" name="Rounded Rectangle 400"/>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lowchart: Extract 401"/>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reeform 402"/>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0" name="TextBox 399"/>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04" name="Group 403"/>
          <p:cNvGrpSpPr/>
          <p:nvPr/>
        </p:nvGrpSpPr>
        <p:grpSpPr>
          <a:xfrm>
            <a:off x="8286837" y="6409630"/>
            <a:ext cx="580459" cy="255454"/>
            <a:chOff x="8232919" y="1499285"/>
            <a:chExt cx="580459" cy="255454"/>
          </a:xfrm>
        </p:grpSpPr>
        <p:sp>
          <p:nvSpPr>
            <p:cNvPr id="405" name="TextBox 404"/>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406" name="Group 405"/>
            <p:cNvGrpSpPr/>
            <p:nvPr/>
          </p:nvGrpSpPr>
          <p:grpSpPr>
            <a:xfrm flipH="1">
              <a:off x="8263109" y="1499285"/>
              <a:ext cx="486897" cy="255374"/>
              <a:chOff x="7694093" y="1499285"/>
              <a:chExt cx="486897" cy="255374"/>
            </a:xfrm>
          </p:grpSpPr>
          <p:sp>
            <p:nvSpPr>
              <p:cNvPr id="408" name="Rounded Rectangle 40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9" name="Flowchart: Extract 40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0" name="Freeform 40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7" name="TextBox 406"/>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411" name="Group 410"/>
          <p:cNvGrpSpPr/>
          <p:nvPr/>
        </p:nvGrpSpPr>
        <p:grpSpPr>
          <a:xfrm>
            <a:off x="7457959" y="6409403"/>
            <a:ext cx="255600" cy="255600"/>
            <a:chOff x="7309565" y="1555708"/>
            <a:chExt cx="255600" cy="255600"/>
          </a:xfrm>
        </p:grpSpPr>
        <p:sp>
          <p:nvSpPr>
            <p:cNvPr id="412" name="Rounded Rectangle 411"/>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13" name="Group 412"/>
            <p:cNvGrpSpPr/>
            <p:nvPr/>
          </p:nvGrpSpPr>
          <p:grpSpPr>
            <a:xfrm rot="5400000">
              <a:off x="7326125" y="1585157"/>
              <a:ext cx="222481" cy="196703"/>
              <a:chOff x="3872677" y="4058072"/>
              <a:chExt cx="582875" cy="515338"/>
            </a:xfrm>
          </p:grpSpPr>
          <p:sp>
            <p:nvSpPr>
              <p:cNvPr id="414" name="Freeform 413"/>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5" name="Isosceles Triangle 414"/>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6" name="Rectangle 415"/>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417" name="Rounded Rectangle 416">
            <a:hlinkClick r:id="rId7" action="ppaction://hlinksldjump"/>
            <a:hlinkHover r:id="" action="ppaction://noaction" highlightClick="1"/>
          </p:cNvPr>
          <p:cNvSpPr/>
          <p:nvPr/>
        </p:nvSpPr>
        <p:spPr>
          <a:xfrm flipH="1">
            <a:off x="7149054" y="641159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Rounded Rectangle 417">
            <a:hlinkClick r:id="" action="ppaction://hlinkshowjump?jump=previousslide"/>
            <a:hlinkHover r:id="" action="ppaction://noaction" highlightClick="1"/>
          </p:cNvPr>
          <p:cNvSpPr/>
          <p:nvPr/>
        </p:nvSpPr>
        <p:spPr>
          <a:xfrm flipH="1">
            <a:off x="7784556" y="6416432"/>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Rounded Rectangle 418">
            <a:hlinkClick r:id="" action="ppaction://hlinkshowjump?jump=nextslide"/>
            <a:hlinkHover r:id="" action="ppaction://noaction" highlightClick="1"/>
          </p:cNvPr>
          <p:cNvSpPr/>
          <p:nvPr/>
        </p:nvSpPr>
        <p:spPr>
          <a:xfrm flipH="1">
            <a:off x="8315487" y="64129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0" name="Group 419"/>
          <p:cNvGrpSpPr/>
          <p:nvPr/>
        </p:nvGrpSpPr>
        <p:grpSpPr>
          <a:xfrm>
            <a:off x="7145910" y="6416205"/>
            <a:ext cx="255600" cy="255600"/>
            <a:chOff x="3795820" y="6272913"/>
            <a:chExt cx="255600" cy="255600"/>
          </a:xfrm>
        </p:grpSpPr>
        <p:sp>
          <p:nvSpPr>
            <p:cNvPr id="421" name="Rounded Rectangle 420"/>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22" name="Group 421"/>
            <p:cNvGrpSpPr/>
            <p:nvPr/>
          </p:nvGrpSpPr>
          <p:grpSpPr>
            <a:xfrm>
              <a:off x="3814169" y="6278769"/>
              <a:ext cx="218901" cy="221006"/>
              <a:chOff x="7361515" y="2284489"/>
              <a:chExt cx="277200" cy="279865"/>
            </a:xfrm>
          </p:grpSpPr>
          <p:sp>
            <p:nvSpPr>
              <p:cNvPr id="423" name="Rectangle 422"/>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24" name="Rectangle 423"/>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25" name="Freeform 424"/>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26" name="Rectangle 425"/>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427" name="Rounded Rectangle 426"/>
          <p:cNvSpPr>
            <a:spLocks/>
          </p:cNvSpPr>
          <p:nvPr/>
        </p:nvSpPr>
        <p:spPr>
          <a:xfrm>
            <a:off x="6830636" y="6416205"/>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8" name="Rounded Rectangle 427">
            <a:hlinkClick r:id="rId7" action="ppaction://hlinksldjump"/>
            <a:hlinkHover r:id="" action="ppaction://noaction" highlightClick="1"/>
          </p:cNvPr>
          <p:cNvSpPr/>
          <p:nvPr/>
        </p:nvSpPr>
        <p:spPr>
          <a:xfrm flipH="1">
            <a:off x="7138164" y="6416432"/>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9" name="Oval 428"/>
          <p:cNvSpPr/>
          <p:nvPr/>
        </p:nvSpPr>
        <p:spPr>
          <a:xfrm>
            <a:off x="6854408"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0" name="Rounded Rectangle 429">
            <a:hlinkClick r:id="rId8" action="ppaction://hlinksldjump"/>
            <a:hlinkHover r:id="" action="ppaction://noaction" highlightClick="1"/>
          </p:cNvPr>
          <p:cNvSpPr/>
          <p:nvPr/>
        </p:nvSpPr>
        <p:spPr>
          <a:xfrm flipH="1">
            <a:off x="7453882"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0" name="Group 69"/>
          <p:cNvGrpSpPr/>
          <p:nvPr/>
        </p:nvGrpSpPr>
        <p:grpSpPr>
          <a:xfrm rot="5400000">
            <a:off x="5168914" y="4612821"/>
            <a:ext cx="1162984" cy="2413688"/>
            <a:chOff x="341543" y="1388227"/>
            <a:chExt cx="1162984" cy="2413688"/>
          </a:xfrm>
        </p:grpSpPr>
        <p:sp>
          <p:nvSpPr>
            <p:cNvPr id="71"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2" name="AutoShape 7"/>
            <p:cNvSpPr>
              <a:spLocks noChangeArrowheads="1"/>
            </p:cNvSpPr>
            <p:nvPr/>
          </p:nvSpPr>
          <p:spPr bwMode="auto">
            <a:xfrm rot="12738138" flipH="1">
              <a:off x="341543" y="1968030"/>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3" name="Oval 72"/>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4" name="Rectangle 5"/>
            <p:cNvSpPr>
              <a:spLocks noChangeArrowheads="1"/>
            </p:cNvSpPr>
            <p:nvPr/>
          </p:nvSpPr>
          <p:spPr bwMode="auto">
            <a:xfrm flipH="1">
              <a:off x="551426" y="2009018"/>
              <a:ext cx="735872" cy="1041490"/>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5"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6" name="AutoShape 7"/>
            <p:cNvSpPr>
              <a:spLocks noChangeArrowheads="1"/>
            </p:cNvSpPr>
            <p:nvPr/>
          </p:nvSpPr>
          <p:spPr bwMode="auto">
            <a:xfrm rot="8861862">
              <a:off x="1234811" y="1968031"/>
              <a:ext cx="269716" cy="898014"/>
            </a:xfrm>
            <a:prstGeom prst="roundRect">
              <a:avLst>
                <a:gd name="adj" fmla="val 50000"/>
              </a:avLst>
            </a:prstGeom>
            <a:solidFill>
              <a:schemeClr val="accent6">
                <a:lumMod val="90000"/>
                <a:lumOff val="1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77" name="Freeform 76"/>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Freeform 86"/>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 name="Group 3"/>
          <p:cNvGrpSpPr/>
          <p:nvPr/>
        </p:nvGrpSpPr>
        <p:grpSpPr>
          <a:xfrm>
            <a:off x="1429887" y="5184077"/>
            <a:ext cx="2449786" cy="1156665"/>
            <a:chOff x="840255" y="5222702"/>
            <a:chExt cx="2449786" cy="1156665"/>
          </a:xfrm>
        </p:grpSpPr>
        <p:sp>
          <p:nvSpPr>
            <p:cNvPr id="88" name="Oval 87"/>
            <p:cNvSpPr>
              <a:spLocks noChangeArrowheads="1"/>
            </p:cNvSpPr>
            <p:nvPr/>
          </p:nvSpPr>
          <p:spPr bwMode="auto">
            <a:xfrm rot="5400000" flipH="1">
              <a:off x="2671908" y="5491190"/>
              <a:ext cx="637589" cy="598676"/>
            </a:xfrm>
            <a:prstGeom prst="ellipse">
              <a:avLst/>
            </a:prstGeom>
            <a:solidFill>
              <a:schemeClr val="accent5"/>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9" name="Rectangle 5"/>
            <p:cNvSpPr>
              <a:spLocks noChangeArrowheads="1"/>
            </p:cNvSpPr>
            <p:nvPr/>
          </p:nvSpPr>
          <p:spPr bwMode="auto">
            <a:xfrm rot="5400000" flipH="1">
              <a:off x="1780569" y="5279625"/>
              <a:ext cx="735872" cy="1041491"/>
            </a:xfrm>
            <a:prstGeom prst="roundRect">
              <a:avLst>
                <a:gd name="adj" fmla="val 10641"/>
              </a:avLst>
            </a:prstGeom>
            <a:solidFill>
              <a:schemeClr val="accent5"/>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0" name="AutoShape 7"/>
            <p:cNvSpPr>
              <a:spLocks noChangeArrowheads="1"/>
            </p:cNvSpPr>
            <p:nvPr/>
          </p:nvSpPr>
          <p:spPr bwMode="auto">
            <a:xfrm rot="18138138" flipH="1">
              <a:off x="2126374" y="4908553"/>
              <a:ext cx="269716" cy="898014"/>
            </a:xfrm>
            <a:prstGeom prst="roundRect">
              <a:avLst>
                <a:gd name="adj" fmla="val 50000"/>
              </a:avLst>
            </a:prstGeom>
            <a:solidFill>
              <a:schemeClr val="accent5"/>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1" name="AutoShape 16"/>
            <p:cNvSpPr>
              <a:spLocks noChangeArrowheads="1"/>
            </p:cNvSpPr>
            <p:nvPr/>
          </p:nvSpPr>
          <p:spPr bwMode="auto">
            <a:xfrm rot="5400000" flipH="1">
              <a:off x="1196927" y="5112949"/>
              <a:ext cx="332077" cy="973223"/>
            </a:xfrm>
            <a:prstGeom prst="roundRect">
              <a:avLst>
                <a:gd name="adj" fmla="val 50000"/>
              </a:avLst>
            </a:prstGeom>
            <a:solidFill>
              <a:schemeClr val="accent5"/>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2" name="AutoShape 4"/>
            <p:cNvSpPr>
              <a:spLocks noChangeArrowheads="1"/>
            </p:cNvSpPr>
            <p:nvPr/>
          </p:nvSpPr>
          <p:spPr bwMode="auto">
            <a:xfrm rot="5400000" flipH="1">
              <a:off x="1160828" y="5519689"/>
              <a:ext cx="332078" cy="973223"/>
            </a:xfrm>
            <a:prstGeom prst="roundRect">
              <a:avLst>
                <a:gd name="adj" fmla="val 50000"/>
              </a:avLst>
            </a:prstGeom>
            <a:solidFill>
              <a:schemeClr val="accent5">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3" name="AutoShape 7"/>
            <p:cNvSpPr>
              <a:spLocks noChangeArrowheads="1"/>
            </p:cNvSpPr>
            <p:nvPr/>
          </p:nvSpPr>
          <p:spPr bwMode="auto">
            <a:xfrm rot="14261862">
              <a:off x="2114339" y="5795502"/>
              <a:ext cx="269716" cy="898014"/>
            </a:xfrm>
            <a:prstGeom prst="roundRect">
              <a:avLst>
                <a:gd name="adj" fmla="val 50000"/>
              </a:avLst>
            </a:prstGeom>
            <a:solidFill>
              <a:schemeClr val="accent5">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4" name="Freeform 93"/>
            <p:cNvSpPr/>
            <p:nvPr/>
          </p:nvSpPr>
          <p:spPr>
            <a:xfrm rot="5400000">
              <a:off x="2834758" y="5661057"/>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reeform 94"/>
            <p:cNvSpPr/>
            <p:nvPr/>
          </p:nvSpPr>
          <p:spPr>
            <a:xfrm rot="5400000">
              <a:off x="1961688" y="5466437"/>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0" name="Picture 9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grpSp>
        <p:nvGrpSpPr>
          <p:cNvPr id="97" name="Group 96"/>
          <p:cNvGrpSpPr/>
          <p:nvPr/>
        </p:nvGrpSpPr>
        <p:grpSpPr>
          <a:xfrm rot="10800000">
            <a:off x="8074075" y="1130660"/>
            <a:ext cx="1681215" cy="1770691"/>
            <a:chOff x="1065062" y="3021595"/>
            <a:chExt cx="608302" cy="640675"/>
          </a:xfrm>
        </p:grpSpPr>
        <p:sp>
          <p:nvSpPr>
            <p:cNvPr id="98" name="Arc 97"/>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99" name="Arc 98"/>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01" name="Arc 100"/>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02" name="Arc 101"/>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96" name="Rounded Rectangle 95">
            <a:hlinkClick r:id="rId8"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3" name="Rounded Rectangle 102"/>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4" name="Group 103"/>
          <p:cNvGrpSpPr/>
          <p:nvPr/>
        </p:nvGrpSpPr>
        <p:grpSpPr>
          <a:xfrm>
            <a:off x="7684848" y="6412290"/>
            <a:ext cx="559962" cy="255454"/>
            <a:chOff x="7694093" y="1499285"/>
            <a:chExt cx="559962" cy="255454"/>
          </a:xfrm>
        </p:grpSpPr>
        <p:grpSp>
          <p:nvGrpSpPr>
            <p:cNvPr id="105" name="Group 104"/>
            <p:cNvGrpSpPr/>
            <p:nvPr/>
          </p:nvGrpSpPr>
          <p:grpSpPr>
            <a:xfrm>
              <a:off x="7694093" y="1499285"/>
              <a:ext cx="486897" cy="255374"/>
              <a:chOff x="7694093" y="1499285"/>
              <a:chExt cx="486897" cy="255374"/>
            </a:xfrm>
          </p:grpSpPr>
          <p:sp>
            <p:nvSpPr>
              <p:cNvPr id="107" name="Rounded Rectangle 106"/>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8" name="Flowchart: Extract 107"/>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9" name="Freeform 108"/>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6" name="TextBox 105"/>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10" name="Group 109"/>
          <p:cNvGrpSpPr/>
          <p:nvPr/>
        </p:nvGrpSpPr>
        <p:grpSpPr>
          <a:xfrm>
            <a:off x="8198004" y="6412290"/>
            <a:ext cx="580459" cy="255454"/>
            <a:chOff x="8232919" y="1499285"/>
            <a:chExt cx="580459" cy="255454"/>
          </a:xfrm>
        </p:grpSpPr>
        <p:sp>
          <p:nvSpPr>
            <p:cNvPr id="111" name="TextBox 110"/>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12" name="Group 111"/>
            <p:cNvGrpSpPr/>
            <p:nvPr/>
          </p:nvGrpSpPr>
          <p:grpSpPr>
            <a:xfrm flipH="1">
              <a:off x="8263109" y="1499285"/>
              <a:ext cx="486897" cy="255374"/>
              <a:chOff x="7694093" y="1499285"/>
              <a:chExt cx="486897" cy="255374"/>
            </a:xfrm>
          </p:grpSpPr>
          <p:sp>
            <p:nvSpPr>
              <p:cNvPr id="114" name="Rounded Rectangle 11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5" name="Flowchart: Extract 11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Freeform 11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13" name="TextBox 112"/>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17" name="Group 116"/>
          <p:cNvGrpSpPr/>
          <p:nvPr/>
        </p:nvGrpSpPr>
        <p:grpSpPr>
          <a:xfrm>
            <a:off x="7369126" y="6412063"/>
            <a:ext cx="255600" cy="255600"/>
            <a:chOff x="7309565" y="1555708"/>
            <a:chExt cx="255600" cy="255600"/>
          </a:xfrm>
        </p:grpSpPr>
        <p:sp>
          <p:nvSpPr>
            <p:cNvPr id="118" name="Rounded Rectangle 117"/>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9" name="Group 118"/>
            <p:cNvGrpSpPr/>
            <p:nvPr/>
          </p:nvGrpSpPr>
          <p:grpSpPr>
            <a:xfrm rot="5400000">
              <a:off x="7326125" y="1585157"/>
              <a:ext cx="222481" cy="196703"/>
              <a:chOff x="3872677" y="4058072"/>
              <a:chExt cx="582875" cy="515338"/>
            </a:xfrm>
          </p:grpSpPr>
          <p:sp>
            <p:nvSpPr>
              <p:cNvPr id="120" name="Freeform 119"/>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Isosceles Triangle 120"/>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23" name="Rounded Rectangle 122">
            <a:hlinkClick r:id="rId10"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4" name="Group 123"/>
          <p:cNvGrpSpPr/>
          <p:nvPr/>
        </p:nvGrpSpPr>
        <p:grpSpPr>
          <a:xfrm>
            <a:off x="7057077" y="6418865"/>
            <a:ext cx="255600" cy="255600"/>
            <a:chOff x="3795820" y="6272913"/>
            <a:chExt cx="255600" cy="255600"/>
          </a:xfrm>
        </p:grpSpPr>
        <p:sp>
          <p:nvSpPr>
            <p:cNvPr id="125" name="Rounded Rectangle 124"/>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6" name="Group 125"/>
            <p:cNvGrpSpPr/>
            <p:nvPr/>
          </p:nvGrpSpPr>
          <p:grpSpPr>
            <a:xfrm>
              <a:off x="3814169" y="6278769"/>
              <a:ext cx="218901" cy="221006"/>
              <a:chOff x="7361515" y="2284489"/>
              <a:chExt cx="277200" cy="279865"/>
            </a:xfrm>
          </p:grpSpPr>
          <p:sp>
            <p:nvSpPr>
              <p:cNvPr id="127" name="Rectangle 126"/>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8" name="Rectangle 127"/>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9" name="Freeform 128"/>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0" name="Rectangle 129"/>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31" name="Rounded Rectangle 130"/>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3" name="Rounded Rectangle 132">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4" name="Rounded Rectangle 133">
            <a:hlinkClick r:id="rId10"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val 156">
            <a:hlinkClick r:id="rId11" action="ppaction://hlinksldjump"/>
          </p:cNvPr>
          <p:cNvSpPr/>
          <p:nvPr/>
        </p:nvSpPr>
        <p:spPr>
          <a:xfrm>
            <a:off x="5815714" y="4029191"/>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8" name="Group 137"/>
          <p:cNvGrpSpPr/>
          <p:nvPr/>
        </p:nvGrpSpPr>
        <p:grpSpPr>
          <a:xfrm>
            <a:off x="0" y="1267326"/>
            <a:ext cx="9144000" cy="5590674"/>
            <a:chOff x="0" y="1267326"/>
            <a:chExt cx="9144000" cy="5590674"/>
          </a:xfrm>
        </p:grpSpPr>
        <p:sp>
          <p:nvSpPr>
            <p:cNvPr id="139" name="Freeform 138"/>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140" name="Group 139"/>
            <p:cNvGrpSpPr/>
            <p:nvPr/>
          </p:nvGrpSpPr>
          <p:grpSpPr>
            <a:xfrm>
              <a:off x="2385965" y="1852065"/>
              <a:ext cx="4372070" cy="2942895"/>
              <a:chOff x="2823398" y="1377517"/>
              <a:chExt cx="4372070" cy="2942895"/>
            </a:xfrm>
          </p:grpSpPr>
          <p:grpSp>
            <p:nvGrpSpPr>
              <p:cNvPr id="141" name="Group 140"/>
              <p:cNvGrpSpPr/>
              <p:nvPr/>
            </p:nvGrpSpPr>
            <p:grpSpPr>
              <a:xfrm>
                <a:off x="2823398" y="1377517"/>
                <a:ext cx="4372070" cy="2942895"/>
                <a:chOff x="2823398" y="1377517"/>
                <a:chExt cx="4372070" cy="2942895"/>
              </a:xfrm>
            </p:grpSpPr>
            <p:sp>
              <p:nvSpPr>
                <p:cNvPr id="164" name="Rounded Rectangle 163"/>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ounded Rectangle 164"/>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2" name="Group 141"/>
              <p:cNvGrpSpPr/>
              <p:nvPr/>
            </p:nvGrpSpPr>
            <p:grpSpPr>
              <a:xfrm>
                <a:off x="3174473" y="1645635"/>
                <a:ext cx="3669920" cy="2372692"/>
                <a:chOff x="3174473" y="1645635"/>
                <a:chExt cx="3669920" cy="2372692"/>
              </a:xfrm>
            </p:grpSpPr>
            <p:sp>
              <p:nvSpPr>
                <p:cNvPr id="143" name="Rectangle 142"/>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144" name="Rectangle 143"/>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This is a possibility, but it’s more likely that you didn’t see the cloud because it had reached room temperature, so the right </a:t>
                  </a:r>
                  <a:br>
                    <a:rPr lang="en-GB" dirty="0">
                      <a:solidFill>
                        <a:schemeClr val="tx1"/>
                      </a:solidFill>
                    </a:rPr>
                  </a:br>
                  <a:r>
                    <a:rPr lang="en-GB" dirty="0">
                      <a:solidFill>
                        <a:schemeClr val="tx1"/>
                      </a:solidFill>
                    </a:rPr>
                    <a:t>answer is…</a:t>
                  </a:r>
                </a:p>
              </p:txBody>
            </p:sp>
            <p:grpSp>
              <p:nvGrpSpPr>
                <p:cNvPr id="145" name="Group 144"/>
                <p:cNvGrpSpPr/>
                <p:nvPr/>
              </p:nvGrpSpPr>
              <p:grpSpPr>
                <a:xfrm>
                  <a:off x="6302332" y="3553402"/>
                  <a:ext cx="402266" cy="402265"/>
                  <a:chOff x="8991600" y="1562100"/>
                  <a:chExt cx="1219200" cy="1219200"/>
                </a:xfrm>
              </p:grpSpPr>
              <p:sp>
                <p:nvSpPr>
                  <p:cNvPr id="162" name="Oval 161"/>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63" name="Right Arrow 162"/>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166" name="Rounded Rectangle 165">
            <a:hlinkClick r:id="rId8"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67" name="Picture 16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68" name="Rounded Rectangle 167">
            <a:hlinkClick r:id="rId8" action="ppaction://hlinksldjump"/>
          </p:cNvPr>
          <p:cNvSpPr/>
          <p:nvPr/>
        </p:nvSpPr>
        <p:spPr>
          <a:xfrm>
            <a:off x="7679973" y="632138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Oval 136">
            <a:hlinkClick r:id="rId12" action="ppaction://hlinksldjump"/>
          </p:cNvPr>
          <p:cNvSpPr/>
          <p:nvPr/>
        </p:nvSpPr>
        <p:spPr>
          <a:xfrm>
            <a:off x="5834131" y="4004581"/>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32" name="Grafik 131">
            <a:extLst>
              <a:ext uri="{FF2B5EF4-FFF2-40B4-BE49-F238E27FC236}">
                <a16:creationId xmlns:a16="http://schemas.microsoft.com/office/drawing/2014/main" id="{FB578521-960E-4699-9EB2-8B33EC9E70B4}"/>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496121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10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5" name="Oval 74"/>
          <p:cNvSpPr/>
          <p:nvPr/>
        </p:nvSpPr>
        <p:spPr>
          <a:xfrm>
            <a:off x="6843775"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grpSp>
        <p:nvGrpSpPr>
          <p:cNvPr id="15" name="Group 14"/>
          <p:cNvGrpSpPr/>
          <p:nvPr/>
        </p:nvGrpSpPr>
        <p:grpSpPr>
          <a:xfrm>
            <a:off x="-125479" y="1092269"/>
            <a:ext cx="4684814" cy="6638905"/>
            <a:chOff x="-2856014" y="1081636"/>
            <a:chExt cx="4684814" cy="6638905"/>
          </a:xfrm>
        </p:grpSpPr>
        <p:grpSp>
          <p:nvGrpSpPr>
            <p:cNvPr id="12" name="Group 11"/>
            <p:cNvGrpSpPr/>
            <p:nvPr/>
          </p:nvGrpSpPr>
          <p:grpSpPr>
            <a:xfrm>
              <a:off x="-2856014" y="1189077"/>
              <a:ext cx="2633280" cy="6531464"/>
              <a:chOff x="-2856014" y="1189077"/>
              <a:chExt cx="2633280" cy="6531464"/>
            </a:xfrm>
          </p:grpSpPr>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01920" y="1569079"/>
                <a:ext cx="926885" cy="464400"/>
              </a:xfrm>
              <a:prstGeom prst="rect">
                <a:avLst/>
              </a:prstGeom>
            </p:spPr>
          </p:pic>
          <p:grpSp>
            <p:nvGrpSpPr>
              <p:cNvPr id="11" name="Group 10"/>
              <p:cNvGrpSpPr/>
              <p:nvPr/>
            </p:nvGrpSpPr>
            <p:grpSpPr>
              <a:xfrm>
                <a:off x="-2856014" y="1189077"/>
                <a:ext cx="2633280" cy="6531464"/>
                <a:chOff x="-184855" y="1199710"/>
                <a:chExt cx="2633280" cy="6531464"/>
              </a:xfrm>
            </p:grpSpPr>
            <p:grpSp>
              <p:nvGrpSpPr>
                <p:cNvPr id="9" name="Group 8"/>
                <p:cNvGrpSpPr/>
                <p:nvPr/>
              </p:nvGrpSpPr>
              <p:grpSpPr>
                <a:xfrm>
                  <a:off x="-184855" y="1199710"/>
                  <a:ext cx="1154300" cy="6531464"/>
                  <a:chOff x="-184855" y="1199710"/>
                  <a:chExt cx="1154300" cy="6531464"/>
                </a:xfrm>
              </p:grpSpPr>
              <p:sp>
                <p:nvSpPr>
                  <p:cNvPr id="854" name="Rectangle 853"/>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55" name="Group 854"/>
                  <p:cNvGrpSpPr/>
                  <p:nvPr/>
                </p:nvGrpSpPr>
                <p:grpSpPr>
                  <a:xfrm>
                    <a:off x="-184855" y="2072885"/>
                    <a:ext cx="1001344" cy="5658289"/>
                    <a:chOff x="-4953797" y="1424299"/>
                    <a:chExt cx="1001344" cy="5658289"/>
                  </a:xfrm>
                </p:grpSpPr>
                <p:sp>
                  <p:nvSpPr>
                    <p:cNvPr id="856" name="Rectangle 855"/>
                    <p:cNvSpPr/>
                    <p:nvPr/>
                  </p:nvSpPr>
                  <p:spPr>
                    <a:xfrm>
                      <a:off x="-4943164" y="1493001"/>
                      <a:ext cx="969445" cy="5589587"/>
                    </a:xfrm>
                    <a:prstGeom prst="rect">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7" name="Freeform 856"/>
                    <p:cNvSpPr/>
                    <p:nvPr/>
                  </p:nvSpPr>
                  <p:spPr>
                    <a:xfrm>
                      <a:off x="-4953797" y="1424299"/>
                      <a:ext cx="1001344"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58" name="Freeform 857"/>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Trapezoid 9"/>
                <p:cNvSpPr/>
                <p:nvPr/>
              </p:nvSpPr>
              <p:spPr>
                <a:xfrm>
                  <a:off x="-179166" y="5560514"/>
                  <a:ext cx="2627591" cy="1327811"/>
                </a:xfrm>
                <a:prstGeom prst="trapezoid">
                  <a:avLst>
                    <a:gd name="adj" fmla="val 72211"/>
                  </a:avLst>
                </a:prstGeom>
                <a:solidFill>
                  <a:srgbClr val="0D19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4" name="Group 13"/>
            <p:cNvGrpSpPr/>
            <p:nvPr/>
          </p:nvGrpSpPr>
          <p:grpSpPr>
            <a:xfrm>
              <a:off x="-443588" y="1081636"/>
              <a:ext cx="2272388" cy="4505483"/>
              <a:chOff x="-443588" y="1081636"/>
              <a:chExt cx="2272388" cy="4505483"/>
            </a:xfrm>
          </p:grpSpPr>
          <p:grpSp>
            <p:nvGrpSpPr>
              <p:cNvPr id="859" name="Group 858"/>
              <p:cNvGrpSpPr/>
              <p:nvPr/>
            </p:nvGrpSpPr>
            <p:grpSpPr>
              <a:xfrm>
                <a:off x="-443588" y="1137162"/>
                <a:ext cx="2229040" cy="4449957"/>
                <a:chOff x="3901885" y="2757211"/>
                <a:chExt cx="2229040" cy="4449957"/>
              </a:xfrm>
            </p:grpSpPr>
            <p:grpSp>
              <p:nvGrpSpPr>
                <p:cNvPr id="869" name="Group 868"/>
                <p:cNvGrpSpPr/>
                <p:nvPr/>
              </p:nvGrpSpPr>
              <p:grpSpPr>
                <a:xfrm>
                  <a:off x="3901885" y="2879556"/>
                  <a:ext cx="2109451" cy="2363587"/>
                  <a:chOff x="3901885" y="2879556"/>
                  <a:chExt cx="2109451" cy="2363587"/>
                </a:xfrm>
              </p:grpSpPr>
              <p:sp>
                <p:nvSpPr>
                  <p:cNvPr id="877" name="Rectangle 876"/>
                  <p:cNvSpPr/>
                  <p:nvPr/>
                </p:nvSpPr>
                <p:spPr>
                  <a:xfrm>
                    <a:off x="3921870" y="2879556"/>
                    <a:ext cx="1228270" cy="236358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8" name="Freeform 877"/>
                  <p:cNvSpPr/>
                  <p:nvPr/>
                </p:nvSpPr>
                <p:spPr>
                  <a:xfrm>
                    <a:off x="3901885" y="4348918"/>
                    <a:ext cx="2101955" cy="797841"/>
                  </a:xfrm>
                  <a:custGeom>
                    <a:avLst/>
                    <a:gdLst>
                      <a:gd name="connsiteX0" fmla="*/ 843839 w 1465823"/>
                      <a:gd name="connsiteY0" fmla="*/ 0 h 1216152"/>
                      <a:gd name="connsiteX1" fmla="*/ 1465823 w 1465823"/>
                      <a:gd name="connsiteY1" fmla="*/ 0 h 1216152"/>
                      <a:gd name="connsiteX2" fmla="*/ 1465823 w 1465823"/>
                      <a:gd name="connsiteY2" fmla="*/ 1216152 h 1216152"/>
                      <a:gd name="connsiteX3" fmla="*/ 0 w 1465823"/>
                      <a:gd name="connsiteY3" fmla="*/ 1216152 h 1216152"/>
                    </a:gdLst>
                    <a:ahLst/>
                    <a:cxnLst>
                      <a:cxn ang="0">
                        <a:pos x="connsiteX0" y="connsiteY0"/>
                      </a:cxn>
                      <a:cxn ang="0">
                        <a:pos x="connsiteX1" y="connsiteY1"/>
                      </a:cxn>
                      <a:cxn ang="0">
                        <a:pos x="connsiteX2" y="connsiteY2"/>
                      </a:cxn>
                      <a:cxn ang="0">
                        <a:pos x="connsiteX3" y="connsiteY3"/>
                      </a:cxn>
                    </a:cxnLst>
                    <a:rect l="l" t="t" r="r" b="b"/>
                    <a:pathLst>
                      <a:path w="1465823" h="1216152">
                        <a:moveTo>
                          <a:pt x="843839" y="0"/>
                        </a:moveTo>
                        <a:lnTo>
                          <a:pt x="1465823" y="0"/>
                        </a:lnTo>
                        <a:lnTo>
                          <a:pt x="1465823" y="1216152"/>
                        </a:lnTo>
                        <a:lnTo>
                          <a:pt x="0" y="1216152"/>
                        </a:lnTo>
                        <a:close/>
                      </a:path>
                    </a:pathLst>
                  </a:cu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9" name="Group 878"/>
                  <p:cNvGrpSpPr/>
                  <p:nvPr/>
                </p:nvGrpSpPr>
                <p:grpSpPr>
                  <a:xfrm rot="5400000">
                    <a:off x="5071858" y="4179203"/>
                    <a:ext cx="589132" cy="1240464"/>
                    <a:chOff x="2351983" y="4968123"/>
                    <a:chExt cx="1167248" cy="2457738"/>
                  </a:xfrm>
                  <a:solidFill>
                    <a:schemeClr val="accent5">
                      <a:lumMod val="75000"/>
                    </a:schemeClr>
                  </a:solidFill>
                </p:grpSpPr>
                <p:sp>
                  <p:nvSpPr>
                    <p:cNvPr id="881" name="Oval 13"/>
                    <p:cNvSpPr>
                      <a:spLocks noChangeArrowheads="1"/>
                    </p:cNvSpPr>
                    <p:nvPr/>
                  </p:nvSpPr>
                  <p:spPr bwMode="auto">
                    <a:xfrm>
                      <a:off x="2616434" y="4968123"/>
                      <a:ext cx="649225" cy="609600"/>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2" name="Rectangle 5"/>
                    <p:cNvSpPr>
                      <a:spLocks noChangeArrowheads="1"/>
                    </p:cNvSpPr>
                    <p:nvPr/>
                  </p:nvSpPr>
                  <p:spPr bwMode="auto">
                    <a:xfrm>
                      <a:off x="2556370" y="5600241"/>
                      <a:ext cx="749300" cy="1060495"/>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3" name="AutoShape 7"/>
                    <p:cNvSpPr>
                      <a:spLocks noChangeArrowheads="1"/>
                    </p:cNvSpPr>
                    <p:nvPr/>
                  </p:nvSpPr>
                  <p:spPr bwMode="auto">
                    <a:xfrm rot="8861862">
                      <a:off x="3244593" y="5558507"/>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4" name="AutoShape 16"/>
                    <p:cNvSpPr>
                      <a:spLocks noChangeArrowheads="1"/>
                    </p:cNvSpPr>
                    <p:nvPr/>
                  </p:nvSpPr>
                  <p:spPr bwMode="auto">
                    <a:xfrm>
                      <a:off x="2966423" y="6434878"/>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5" name="AutoShape 4"/>
                    <p:cNvSpPr>
                      <a:spLocks noChangeArrowheads="1"/>
                    </p:cNvSpPr>
                    <p:nvPr/>
                  </p:nvSpPr>
                  <p:spPr bwMode="auto">
                    <a:xfrm>
                      <a:off x="2558084" y="6434880"/>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6" name="AutoShape 7"/>
                    <p:cNvSpPr>
                      <a:spLocks noChangeArrowheads="1"/>
                    </p:cNvSpPr>
                    <p:nvPr/>
                  </p:nvSpPr>
                  <p:spPr bwMode="auto">
                    <a:xfrm rot="12738138" flipH="1">
                      <a:off x="2351983" y="5558433"/>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sp>
                <p:nvSpPr>
                  <p:cNvPr id="880" name="Rectangle 879"/>
                  <p:cNvSpPr/>
                  <p:nvPr/>
                </p:nvSpPr>
                <p:spPr>
                  <a:xfrm>
                    <a:off x="5116245" y="3201483"/>
                    <a:ext cx="895091" cy="11474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0" name="Group 869"/>
                <p:cNvGrpSpPr/>
                <p:nvPr/>
              </p:nvGrpSpPr>
              <p:grpSpPr>
                <a:xfrm>
                  <a:off x="4381015" y="3356513"/>
                  <a:ext cx="1749910" cy="3850655"/>
                  <a:chOff x="2830087" y="1706879"/>
                  <a:chExt cx="1749910" cy="3850655"/>
                </a:xfrm>
              </p:grpSpPr>
              <p:sp>
                <p:nvSpPr>
                  <p:cNvPr id="874" name="Freeform 873"/>
                  <p:cNvSpPr/>
                  <p:nvPr/>
                </p:nvSpPr>
                <p:spPr>
                  <a:xfrm>
                    <a:off x="2830087" y="1706879"/>
                    <a:ext cx="1749910" cy="3850655"/>
                  </a:xfrm>
                  <a:custGeom>
                    <a:avLst/>
                    <a:gdLst>
                      <a:gd name="connsiteX0" fmla="*/ 188747 w 1749910"/>
                      <a:gd name="connsiteY0" fmla="*/ 138951 h 3850655"/>
                      <a:gd name="connsiteX1" fmla="*/ 156148 w 1749910"/>
                      <a:gd name="connsiteY1" fmla="*/ 171550 h 3850655"/>
                      <a:gd name="connsiteX2" fmla="*/ 156148 w 1749910"/>
                      <a:gd name="connsiteY2" fmla="*/ 1734824 h 3850655"/>
                      <a:gd name="connsiteX3" fmla="*/ 188747 w 1749910"/>
                      <a:gd name="connsiteY3" fmla="*/ 1767423 h 3850655"/>
                      <a:gd name="connsiteX4" fmla="*/ 1578219 w 1749910"/>
                      <a:gd name="connsiteY4" fmla="*/ 1767423 h 3850655"/>
                      <a:gd name="connsiteX5" fmla="*/ 1610818 w 1749910"/>
                      <a:gd name="connsiteY5" fmla="*/ 1734824 h 3850655"/>
                      <a:gd name="connsiteX6" fmla="*/ 1610818 w 1749910"/>
                      <a:gd name="connsiteY6" fmla="*/ 171550 h 3850655"/>
                      <a:gd name="connsiteX7" fmla="*/ 1578219 w 1749910"/>
                      <a:gd name="connsiteY7" fmla="*/ 138951 h 3850655"/>
                      <a:gd name="connsiteX8" fmla="*/ 0 w 1749910"/>
                      <a:gd name="connsiteY8" fmla="*/ 0 h 3850655"/>
                      <a:gd name="connsiteX9" fmla="*/ 1749910 w 1749910"/>
                      <a:gd name="connsiteY9" fmla="*/ 0 h 3850655"/>
                      <a:gd name="connsiteX10" fmla="*/ 1749910 w 1749910"/>
                      <a:gd name="connsiteY10" fmla="*/ 3850655 h 3850655"/>
                      <a:gd name="connsiteX11" fmla="*/ 0 w 1749910"/>
                      <a:gd name="connsiteY11" fmla="*/ 3850655 h 385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9910" h="3850655">
                        <a:moveTo>
                          <a:pt x="188747" y="138951"/>
                        </a:moveTo>
                        <a:cubicBezTo>
                          <a:pt x="170743" y="138951"/>
                          <a:pt x="156148" y="153546"/>
                          <a:pt x="156148" y="171550"/>
                        </a:cubicBezTo>
                        <a:lnTo>
                          <a:pt x="156148" y="1734824"/>
                        </a:lnTo>
                        <a:cubicBezTo>
                          <a:pt x="156148" y="1752828"/>
                          <a:pt x="170743" y="1767423"/>
                          <a:pt x="188747" y="1767423"/>
                        </a:cubicBezTo>
                        <a:lnTo>
                          <a:pt x="1578219" y="1767423"/>
                        </a:lnTo>
                        <a:cubicBezTo>
                          <a:pt x="1596223" y="1767423"/>
                          <a:pt x="1610818" y="1752828"/>
                          <a:pt x="1610818" y="1734824"/>
                        </a:cubicBezTo>
                        <a:lnTo>
                          <a:pt x="1610818" y="171550"/>
                        </a:lnTo>
                        <a:cubicBezTo>
                          <a:pt x="1610818" y="153546"/>
                          <a:pt x="1596223" y="138951"/>
                          <a:pt x="1578219" y="138951"/>
                        </a:cubicBezTo>
                        <a:close/>
                        <a:moveTo>
                          <a:pt x="0" y="0"/>
                        </a:moveTo>
                        <a:lnTo>
                          <a:pt x="1749910" y="0"/>
                        </a:lnTo>
                        <a:lnTo>
                          <a:pt x="1749910" y="3850655"/>
                        </a:lnTo>
                        <a:lnTo>
                          <a:pt x="0" y="3850655"/>
                        </a:lnTo>
                        <a:close/>
                      </a:path>
                    </a:pathLst>
                  </a:custGeom>
                  <a:solidFill>
                    <a:srgbClr val="669EB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75" name="Oval 874"/>
                  <p:cNvSpPr/>
                  <p:nvPr/>
                </p:nvSpPr>
                <p:spPr>
                  <a:xfrm>
                    <a:off x="4292092" y="3555057"/>
                    <a:ext cx="119337" cy="119337"/>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6" name="Rounded Rectangle 875"/>
                  <p:cNvSpPr/>
                  <p:nvPr/>
                </p:nvSpPr>
                <p:spPr>
                  <a:xfrm>
                    <a:off x="2977906" y="3754701"/>
                    <a:ext cx="1454670" cy="1628472"/>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71" name="Rectangle 870"/>
                <p:cNvSpPr/>
                <p:nvPr/>
              </p:nvSpPr>
              <p:spPr>
                <a:xfrm>
                  <a:off x="3906757" y="2757211"/>
                  <a:ext cx="474257" cy="29496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2" name="Rectangle 871"/>
                <p:cNvSpPr/>
                <p:nvPr/>
              </p:nvSpPr>
              <p:spPr>
                <a:xfrm>
                  <a:off x="4219423" y="2757211"/>
                  <a:ext cx="1911502" cy="600124"/>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3" name="Rounded Rectangle 872"/>
                <p:cNvSpPr/>
                <p:nvPr/>
              </p:nvSpPr>
              <p:spPr>
                <a:xfrm>
                  <a:off x="4535020" y="3495985"/>
                  <a:ext cx="1458735" cy="1628472"/>
                </a:xfrm>
                <a:prstGeom prst="roundRect">
                  <a:avLst>
                    <a:gd name="adj" fmla="val 2241"/>
                  </a:avLst>
                </a:prstGeom>
                <a:solidFill>
                  <a:schemeClr val="accent6">
                    <a:lumMod val="90000"/>
                    <a:lumOff val="10000"/>
                    <a:alpha val="2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Rectangle 12"/>
              <p:cNvSpPr/>
              <p:nvPr/>
            </p:nvSpPr>
            <p:spPr>
              <a:xfrm>
                <a:off x="-438717" y="1081636"/>
                <a:ext cx="2267517" cy="1759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902" name="Rectangle 901">
            <a:hlinkClick r:id="rId5" action="ppaction://hlinksldjump"/>
          </p:cNvPr>
          <p:cNvSpPr/>
          <p:nvPr/>
        </p:nvSpPr>
        <p:spPr>
          <a:xfrm>
            <a:off x="4403732" y="1645635"/>
            <a:ext cx="2430397" cy="8500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3" name="Rectangle 902">
            <a:hlinkClick r:id="rId5" action="ppaction://hlinksldjump"/>
          </p:cNvPr>
          <p:cNvSpPr/>
          <p:nvPr/>
        </p:nvSpPr>
        <p:spPr>
          <a:xfrm>
            <a:off x="4403732" y="2571811"/>
            <a:ext cx="2430397" cy="7161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4" name="Rectangle 903">
            <a:hlinkClick r:id="rId6" action="ppaction://hlinksldjump"/>
          </p:cNvPr>
          <p:cNvSpPr/>
          <p:nvPr/>
        </p:nvSpPr>
        <p:spPr>
          <a:xfrm>
            <a:off x="4403732" y="3336217"/>
            <a:ext cx="2430397" cy="6477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Rounded Rectangle 96">
            <a:hlinkClick r:id="rId7"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ounded Rectangle 97">
            <a:hlinkClick r:id="rId8" action="ppaction://hlinksldjump"/>
            <a:hlinkHover r:id="" action="ppaction://noaction" highlightClick="1"/>
          </p:cNvPr>
          <p:cNvSpPr/>
          <p:nvPr/>
        </p:nvSpPr>
        <p:spPr>
          <a:xfrm flipH="1">
            <a:off x="7697418"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ounded Rectangle 75">
            <a:hlinkClick r:id="rId7"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9" name="Group 88"/>
          <p:cNvGrpSpPr/>
          <p:nvPr/>
        </p:nvGrpSpPr>
        <p:grpSpPr>
          <a:xfrm>
            <a:off x="6226047" y="3631243"/>
            <a:ext cx="1424945" cy="2422384"/>
            <a:chOff x="79309" y="4173188"/>
            <a:chExt cx="1424945" cy="2422384"/>
          </a:xfrm>
        </p:grpSpPr>
        <p:grpSp>
          <p:nvGrpSpPr>
            <p:cNvPr id="90" name="Group 89"/>
            <p:cNvGrpSpPr/>
            <p:nvPr/>
          </p:nvGrpSpPr>
          <p:grpSpPr>
            <a:xfrm flipH="1">
              <a:off x="79309" y="4173188"/>
              <a:ext cx="1397670" cy="2422384"/>
              <a:chOff x="2851388" y="3549445"/>
              <a:chExt cx="1570757" cy="2722371"/>
            </a:xfrm>
            <a:solidFill>
              <a:srgbClr val="272E3B"/>
            </a:solidFill>
          </p:grpSpPr>
          <p:sp>
            <p:nvSpPr>
              <p:cNvPr id="99"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100" name="Group 99"/>
              <p:cNvGrpSpPr/>
              <p:nvPr/>
            </p:nvGrpSpPr>
            <p:grpSpPr>
              <a:xfrm>
                <a:off x="3429719" y="4881657"/>
                <a:ext cx="437622" cy="1390159"/>
                <a:chOff x="3455120" y="4864723"/>
                <a:chExt cx="437622" cy="1390159"/>
              </a:xfrm>
              <a:grpFill/>
            </p:grpSpPr>
            <p:sp>
              <p:nvSpPr>
                <p:cNvPr id="112"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13"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101" name="Group 100"/>
              <p:cNvGrpSpPr/>
              <p:nvPr/>
            </p:nvGrpSpPr>
            <p:grpSpPr>
              <a:xfrm>
                <a:off x="3633448" y="4086384"/>
                <a:ext cx="788697" cy="853146"/>
                <a:chOff x="3536273" y="4169538"/>
                <a:chExt cx="788697" cy="853146"/>
              </a:xfrm>
              <a:grpFill/>
            </p:grpSpPr>
            <p:sp>
              <p:nvSpPr>
                <p:cNvPr id="110"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111"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102" name="Group 101"/>
              <p:cNvGrpSpPr/>
              <p:nvPr/>
            </p:nvGrpSpPr>
            <p:grpSpPr>
              <a:xfrm>
                <a:off x="2851388" y="4897936"/>
                <a:ext cx="471248" cy="1373880"/>
                <a:chOff x="2868322" y="4870262"/>
                <a:chExt cx="471248" cy="1373880"/>
              </a:xfrm>
              <a:grpFill/>
            </p:grpSpPr>
            <p:sp>
              <p:nvSpPr>
                <p:cNvPr id="108"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09"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103"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104" name="Group 103"/>
              <p:cNvGrpSpPr/>
              <p:nvPr/>
            </p:nvGrpSpPr>
            <p:grpSpPr>
              <a:xfrm rot="4685103">
                <a:off x="2913681" y="4142718"/>
                <a:ext cx="753970" cy="874009"/>
                <a:chOff x="3536273" y="4178005"/>
                <a:chExt cx="753970" cy="874009"/>
              </a:xfrm>
              <a:grpFill/>
            </p:grpSpPr>
            <p:sp>
              <p:nvSpPr>
                <p:cNvPr id="106"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107"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105"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91" name="Freeform 90"/>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92" name="Freeform 91"/>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93" name="Freeform 92"/>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94"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95" name="Freeform 94"/>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Freeform 95"/>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pic>
        <p:nvPicPr>
          <p:cNvPr id="114" name="Picture 11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grpSp>
        <p:nvGrpSpPr>
          <p:cNvPr id="116" name="Group 115"/>
          <p:cNvGrpSpPr/>
          <p:nvPr/>
        </p:nvGrpSpPr>
        <p:grpSpPr>
          <a:xfrm rot="10800000">
            <a:off x="8074075" y="1130660"/>
            <a:ext cx="1681215" cy="1770691"/>
            <a:chOff x="1065062" y="3021595"/>
            <a:chExt cx="608302" cy="640675"/>
          </a:xfrm>
        </p:grpSpPr>
        <p:sp>
          <p:nvSpPr>
            <p:cNvPr id="117" name="Arc 116"/>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18" name="Arc 117"/>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19" name="Arc 118"/>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20" name="Arc 119"/>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122" name="TextBox 121"/>
          <p:cNvSpPr txBox="1"/>
          <p:nvPr/>
        </p:nvSpPr>
        <p:spPr>
          <a:xfrm>
            <a:off x="4893654" y="2977828"/>
            <a:ext cx="3895618" cy="409829"/>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continue to evacuate… </a:t>
            </a:r>
          </a:p>
        </p:txBody>
      </p:sp>
      <p:sp>
        <p:nvSpPr>
          <p:cNvPr id="88" name="Rounded Rectangle 87">
            <a:hlinkClick r:id="rId8"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9" name="Picture 19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131315" y="1287995"/>
            <a:ext cx="497572" cy="432000"/>
          </a:xfrm>
          <a:prstGeom prst="rect">
            <a:avLst/>
          </a:prstGeom>
        </p:spPr>
      </p:pic>
      <p:sp>
        <p:nvSpPr>
          <p:cNvPr id="115" name="Rounded Rectangle 114">
            <a:hlinkClick r:id="rId11" action="ppaction://hlinksldjump"/>
            <a:hlinkHover r:id="" action="ppaction://noaction" highlightClick="1"/>
          </p:cNvPr>
          <p:cNvSpPr/>
          <p:nvPr/>
        </p:nvSpPr>
        <p:spPr>
          <a:xfrm flipH="1">
            <a:off x="707054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Rounded Rectangle 120">
            <a:hlinkClick r:id="" action="ppaction://hlinkshowjump?jump=previousslide"/>
            <a:hlinkHover r:id="" action="ppaction://noaction" highlightClick="1"/>
          </p:cNvPr>
          <p:cNvSpPr/>
          <p:nvPr/>
        </p:nvSpPr>
        <p:spPr>
          <a:xfrm flipH="1">
            <a:off x="77080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ounded Rectangle 122">
            <a:hlinkClick r:id="" action="ppaction://hlinkshowjump?jump=nextslide"/>
            <a:hlinkHover r:id="" action="ppaction://noaction" highlightClick="1"/>
          </p:cNvPr>
          <p:cNvSpPr/>
          <p:nvPr/>
        </p:nvSpPr>
        <p:spPr>
          <a:xfrm flipH="1">
            <a:off x="82338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Rounded Rectangle 123">
            <a:hlinkClick r:id="rId12" action="ppaction://hlinksldjump"/>
            <a:hlinkHover r:id="" action="ppaction://noaction" highlightClick="1"/>
          </p:cNvPr>
          <p:cNvSpPr/>
          <p:nvPr/>
        </p:nvSpPr>
        <p:spPr>
          <a:xfrm flipH="1">
            <a:off x="7378900"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Rounded Rectangle 124"/>
          <p:cNvSpPr/>
          <p:nvPr/>
        </p:nvSpPr>
        <p:spPr>
          <a:xfrm>
            <a:off x="6777350" y="6308725"/>
            <a:ext cx="2089946"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6" name="Group 125"/>
          <p:cNvGrpSpPr/>
          <p:nvPr/>
        </p:nvGrpSpPr>
        <p:grpSpPr>
          <a:xfrm>
            <a:off x="7773681" y="6409630"/>
            <a:ext cx="559962" cy="255454"/>
            <a:chOff x="7694093" y="1499285"/>
            <a:chExt cx="559962" cy="255454"/>
          </a:xfrm>
        </p:grpSpPr>
        <p:grpSp>
          <p:nvGrpSpPr>
            <p:cNvPr id="127" name="Group 126"/>
            <p:cNvGrpSpPr/>
            <p:nvPr/>
          </p:nvGrpSpPr>
          <p:grpSpPr>
            <a:xfrm>
              <a:off x="7694093" y="1499285"/>
              <a:ext cx="486897" cy="255374"/>
              <a:chOff x="7694093" y="1499285"/>
              <a:chExt cx="486897" cy="255374"/>
            </a:xfrm>
          </p:grpSpPr>
          <p:sp>
            <p:nvSpPr>
              <p:cNvPr id="129" name="Rounded Rectangle 12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Flowchart: Extract 12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Freeform 13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8" name="TextBox 127"/>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32" name="Group 131"/>
          <p:cNvGrpSpPr/>
          <p:nvPr/>
        </p:nvGrpSpPr>
        <p:grpSpPr>
          <a:xfrm>
            <a:off x="8286837" y="6409630"/>
            <a:ext cx="580459" cy="255454"/>
            <a:chOff x="8232919" y="1499285"/>
            <a:chExt cx="580459" cy="255454"/>
          </a:xfrm>
        </p:grpSpPr>
        <p:sp>
          <p:nvSpPr>
            <p:cNvPr id="133" name="TextBox 132"/>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34" name="Group 133"/>
            <p:cNvGrpSpPr/>
            <p:nvPr/>
          </p:nvGrpSpPr>
          <p:grpSpPr>
            <a:xfrm flipH="1">
              <a:off x="8263109" y="1499285"/>
              <a:ext cx="486897" cy="255374"/>
              <a:chOff x="7694093" y="1499285"/>
              <a:chExt cx="486897" cy="255374"/>
            </a:xfrm>
          </p:grpSpPr>
          <p:sp>
            <p:nvSpPr>
              <p:cNvPr id="136" name="Rounded Rectangle 13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lowchart: Extract 13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5" name="TextBox 134"/>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39" name="Group 138"/>
          <p:cNvGrpSpPr/>
          <p:nvPr/>
        </p:nvGrpSpPr>
        <p:grpSpPr>
          <a:xfrm>
            <a:off x="7457959" y="6409403"/>
            <a:ext cx="255600" cy="255600"/>
            <a:chOff x="7309565" y="1555708"/>
            <a:chExt cx="255600" cy="255600"/>
          </a:xfrm>
        </p:grpSpPr>
        <p:sp>
          <p:nvSpPr>
            <p:cNvPr id="140" name="Rounded Rectangle 139"/>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1" name="Group 140"/>
            <p:cNvGrpSpPr/>
            <p:nvPr/>
          </p:nvGrpSpPr>
          <p:grpSpPr>
            <a:xfrm rot="5400000">
              <a:off x="7326125" y="1585157"/>
              <a:ext cx="222481" cy="196703"/>
              <a:chOff x="3872677" y="4058072"/>
              <a:chExt cx="582875" cy="515338"/>
            </a:xfrm>
          </p:grpSpPr>
          <p:sp>
            <p:nvSpPr>
              <p:cNvPr id="142" name="Freeform 141"/>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Isosceles Triangle 142"/>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Rectangle 143"/>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5" name="Rounded Rectangle 144">
            <a:hlinkClick r:id="rId11" action="ppaction://hlinksldjump"/>
            <a:hlinkHover r:id="" action="ppaction://noaction" highlightClick="1"/>
          </p:cNvPr>
          <p:cNvSpPr/>
          <p:nvPr/>
        </p:nvSpPr>
        <p:spPr>
          <a:xfrm flipH="1">
            <a:off x="7149054" y="641159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Rounded Rectangle 145">
            <a:hlinkClick r:id="" action="ppaction://hlinkshowjump?jump=previousslide"/>
            <a:hlinkHover r:id="" action="ppaction://noaction" highlightClick="1"/>
          </p:cNvPr>
          <p:cNvSpPr/>
          <p:nvPr/>
        </p:nvSpPr>
        <p:spPr>
          <a:xfrm flipH="1">
            <a:off x="7784556" y="6416432"/>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Rounded Rectangle 146">
            <a:hlinkClick r:id="" action="ppaction://hlinkshowjump?jump=nextslide"/>
            <a:hlinkHover r:id="" action="ppaction://noaction" highlightClick="1"/>
          </p:cNvPr>
          <p:cNvSpPr/>
          <p:nvPr/>
        </p:nvSpPr>
        <p:spPr>
          <a:xfrm flipH="1">
            <a:off x="8315487" y="64129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8" name="Group 147"/>
          <p:cNvGrpSpPr/>
          <p:nvPr/>
        </p:nvGrpSpPr>
        <p:grpSpPr>
          <a:xfrm>
            <a:off x="7145910" y="6416205"/>
            <a:ext cx="255600" cy="255600"/>
            <a:chOff x="3795820" y="6272913"/>
            <a:chExt cx="255600" cy="255600"/>
          </a:xfrm>
        </p:grpSpPr>
        <p:sp>
          <p:nvSpPr>
            <p:cNvPr id="149" name="Rounded Rectangle 148"/>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0" name="Group 149"/>
            <p:cNvGrpSpPr/>
            <p:nvPr/>
          </p:nvGrpSpPr>
          <p:grpSpPr>
            <a:xfrm>
              <a:off x="3814169" y="6278769"/>
              <a:ext cx="218901" cy="221006"/>
              <a:chOff x="7361515" y="2284489"/>
              <a:chExt cx="277200" cy="279865"/>
            </a:xfrm>
          </p:grpSpPr>
          <p:sp>
            <p:nvSpPr>
              <p:cNvPr id="151" name="Rectangle 150"/>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2" name="Rectangle 151"/>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3" name="Freeform 152"/>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4" name="Rectangle 153"/>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55" name="Rounded Rectangle 154"/>
          <p:cNvSpPr>
            <a:spLocks/>
          </p:cNvSpPr>
          <p:nvPr/>
        </p:nvSpPr>
        <p:spPr>
          <a:xfrm>
            <a:off x="6830636" y="6416205"/>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ounded Rectangle 155">
            <a:hlinkClick r:id="rId11" action="ppaction://hlinksldjump"/>
            <a:hlinkHover r:id="" action="ppaction://noaction" highlightClick="1"/>
          </p:cNvPr>
          <p:cNvSpPr/>
          <p:nvPr/>
        </p:nvSpPr>
        <p:spPr>
          <a:xfrm flipH="1">
            <a:off x="7138164" y="6416432"/>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val 156"/>
          <p:cNvSpPr/>
          <p:nvPr/>
        </p:nvSpPr>
        <p:spPr>
          <a:xfrm>
            <a:off x="6854408"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Rounded Rectangle 157">
            <a:hlinkClick r:id="rId12" action="ppaction://hlinksldjump"/>
            <a:hlinkHover r:id="" action="ppaction://noaction" highlightClick="1"/>
          </p:cNvPr>
          <p:cNvSpPr/>
          <p:nvPr/>
        </p:nvSpPr>
        <p:spPr>
          <a:xfrm flipH="1">
            <a:off x="7453882"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9" name="Picture 15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sp>
        <p:nvSpPr>
          <p:cNvPr id="160" name="Rounded Rectangle 159">
            <a:hlinkClick r:id="rId12"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Rounded Rectangle 160"/>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2" name="Group 161"/>
          <p:cNvGrpSpPr/>
          <p:nvPr/>
        </p:nvGrpSpPr>
        <p:grpSpPr>
          <a:xfrm>
            <a:off x="7684848" y="6412290"/>
            <a:ext cx="559962" cy="255454"/>
            <a:chOff x="7694093" y="1499285"/>
            <a:chExt cx="559962" cy="255454"/>
          </a:xfrm>
        </p:grpSpPr>
        <p:grpSp>
          <p:nvGrpSpPr>
            <p:cNvPr id="163" name="Group 162"/>
            <p:cNvGrpSpPr/>
            <p:nvPr/>
          </p:nvGrpSpPr>
          <p:grpSpPr>
            <a:xfrm>
              <a:off x="7694093" y="1499285"/>
              <a:ext cx="486897" cy="255374"/>
              <a:chOff x="7694093" y="1499285"/>
              <a:chExt cx="486897" cy="255374"/>
            </a:xfrm>
          </p:grpSpPr>
          <p:sp>
            <p:nvSpPr>
              <p:cNvPr id="165" name="Rounded Rectangle 16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lowchart: Extract 16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reeform 16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4" name="TextBox 163"/>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68" name="Group 167"/>
          <p:cNvGrpSpPr/>
          <p:nvPr/>
        </p:nvGrpSpPr>
        <p:grpSpPr>
          <a:xfrm>
            <a:off x="8198004" y="6412290"/>
            <a:ext cx="580459" cy="255454"/>
            <a:chOff x="8232919" y="1499285"/>
            <a:chExt cx="580459" cy="255454"/>
          </a:xfrm>
        </p:grpSpPr>
        <p:sp>
          <p:nvSpPr>
            <p:cNvPr id="169" name="TextBox 168"/>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70" name="Group 169"/>
            <p:cNvGrpSpPr/>
            <p:nvPr/>
          </p:nvGrpSpPr>
          <p:grpSpPr>
            <a:xfrm flipH="1">
              <a:off x="8263109" y="1499285"/>
              <a:ext cx="486897" cy="255374"/>
              <a:chOff x="7694093" y="1499285"/>
              <a:chExt cx="486897" cy="255374"/>
            </a:xfrm>
          </p:grpSpPr>
          <p:sp>
            <p:nvSpPr>
              <p:cNvPr id="172" name="Rounded Rectangle 17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lowchart: Extract 17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reeform 17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1" name="TextBox 170"/>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75" name="Group 174"/>
          <p:cNvGrpSpPr/>
          <p:nvPr/>
        </p:nvGrpSpPr>
        <p:grpSpPr>
          <a:xfrm>
            <a:off x="7369126" y="6412063"/>
            <a:ext cx="255600" cy="255600"/>
            <a:chOff x="7309565" y="1555708"/>
            <a:chExt cx="255600" cy="255600"/>
          </a:xfrm>
        </p:grpSpPr>
        <p:sp>
          <p:nvSpPr>
            <p:cNvPr id="176" name="Rounded Rectangle 175"/>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7" name="Group 176"/>
            <p:cNvGrpSpPr/>
            <p:nvPr/>
          </p:nvGrpSpPr>
          <p:grpSpPr>
            <a:xfrm rot="5400000">
              <a:off x="7326125" y="1585157"/>
              <a:ext cx="222481" cy="196703"/>
              <a:chOff x="3872677" y="4058072"/>
              <a:chExt cx="582875" cy="515338"/>
            </a:xfrm>
          </p:grpSpPr>
          <p:sp>
            <p:nvSpPr>
              <p:cNvPr id="178" name="Freeform 177"/>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Isosceles Triangle 178"/>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Rectangle 179"/>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81" name="Rounded Rectangle 180">
            <a:hlinkClick r:id="rId13"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2" name="Group 181"/>
          <p:cNvGrpSpPr/>
          <p:nvPr/>
        </p:nvGrpSpPr>
        <p:grpSpPr>
          <a:xfrm>
            <a:off x="7057077" y="6418865"/>
            <a:ext cx="255600" cy="255600"/>
            <a:chOff x="3795820" y="6272913"/>
            <a:chExt cx="255600" cy="255600"/>
          </a:xfrm>
        </p:grpSpPr>
        <p:sp>
          <p:nvSpPr>
            <p:cNvPr id="183" name="Rounded Rectangle 182"/>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4" name="Group 183"/>
            <p:cNvGrpSpPr/>
            <p:nvPr/>
          </p:nvGrpSpPr>
          <p:grpSpPr>
            <a:xfrm>
              <a:off x="3814169" y="6278769"/>
              <a:ext cx="218901" cy="221006"/>
              <a:chOff x="7361515" y="2284489"/>
              <a:chExt cx="277200" cy="279865"/>
            </a:xfrm>
          </p:grpSpPr>
          <p:sp>
            <p:nvSpPr>
              <p:cNvPr id="185" name="Rectangle 184"/>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6" name="Rectangle 185"/>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7" name="Freeform 186"/>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8" name="Rectangle 187"/>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89" name="Rounded Rectangle 188"/>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Rounded Rectangle 190">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ounded Rectangle 191">
            <a:hlinkClick r:id="rId13"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9" name="Rounded Rectangle 208">
            <a:hlinkClick r:id="rId7" action="ppaction://hlinksldjump"/>
            <a:hlinkHover r:id="" action="ppaction://noaction" highlightClick="1"/>
          </p:cNvPr>
          <p:cNvSpPr/>
          <p:nvPr/>
        </p:nvSpPr>
        <p:spPr>
          <a:xfrm flipH="1">
            <a:off x="7382989" y="641353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10" name="Picture 20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pic>
        <p:nvPicPr>
          <p:cNvPr id="193" name="Picture 192"/>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654607" y="1302452"/>
            <a:ext cx="478669" cy="409756"/>
          </a:xfrm>
          <a:prstGeom prst="rect">
            <a:avLst/>
          </a:prstGeom>
        </p:spPr>
      </p:pic>
      <p:grpSp>
        <p:nvGrpSpPr>
          <p:cNvPr id="194" name="Group 193"/>
          <p:cNvGrpSpPr/>
          <p:nvPr/>
        </p:nvGrpSpPr>
        <p:grpSpPr>
          <a:xfrm>
            <a:off x="0" y="1267326"/>
            <a:ext cx="9144000" cy="5590674"/>
            <a:chOff x="0" y="1267326"/>
            <a:chExt cx="9144000" cy="5590674"/>
          </a:xfrm>
        </p:grpSpPr>
        <p:sp>
          <p:nvSpPr>
            <p:cNvPr id="195" name="Freeform 194"/>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196" name="Group 195"/>
            <p:cNvGrpSpPr/>
            <p:nvPr/>
          </p:nvGrpSpPr>
          <p:grpSpPr>
            <a:xfrm>
              <a:off x="2385965" y="1852065"/>
              <a:ext cx="4372070" cy="2942895"/>
              <a:chOff x="2823398" y="1377517"/>
              <a:chExt cx="4372070" cy="2942895"/>
            </a:xfrm>
          </p:grpSpPr>
          <p:grpSp>
            <p:nvGrpSpPr>
              <p:cNvPr id="197" name="Group 196"/>
              <p:cNvGrpSpPr/>
              <p:nvPr/>
            </p:nvGrpSpPr>
            <p:grpSpPr>
              <a:xfrm>
                <a:off x="2823398" y="1377517"/>
                <a:ext cx="4372070" cy="2942895"/>
                <a:chOff x="2823398" y="1377517"/>
                <a:chExt cx="4372070" cy="2942895"/>
              </a:xfrm>
            </p:grpSpPr>
            <p:sp>
              <p:nvSpPr>
                <p:cNvPr id="205" name="Rounded Rectangle 204"/>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Rounded Rectangle 205"/>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8" name="Group 197"/>
              <p:cNvGrpSpPr/>
              <p:nvPr/>
            </p:nvGrpSpPr>
            <p:grpSpPr>
              <a:xfrm>
                <a:off x="3191653" y="1645635"/>
                <a:ext cx="3649307" cy="2354413"/>
                <a:chOff x="3191653" y="1645635"/>
                <a:chExt cx="3649307" cy="2354413"/>
              </a:xfrm>
            </p:grpSpPr>
            <p:sp>
              <p:nvSpPr>
                <p:cNvPr id="201" name="Rectangle 200">
                  <a:hlinkClick r:id="rId5" action="ppaction://hlinksldjump"/>
                </p:cNvPr>
                <p:cNvSpPr/>
                <p:nvPr/>
              </p:nvSpPr>
              <p:spPr>
                <a:xfrm>
                  <a:off x="4431704" y="1645635"/>
                  <a:ext cx="2409255" cy="669851"/>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go to the assembly point and wait.</a:t>
                  </a:r>
                </a:p>
              </p:txBody>
            </p:sp>
            <p:sp>
              <p:nvSpPr>
                <p:cNvPr id="202" name="Rectangle 201">
                  <a:hlinkClick r:id="rId5" action="ppaction://hlinksldjump"/>
                </p:cNvPr>
                <p:cNvSpPr/>
                <p:nvPr/>
              </p:nvSpPr>
              <p:spPr>
                <a:xfrm>
                  <a:off x="4431703" y="2485171"/>
                  <a:ext cx="2409256" cy="669851"/>
                </a:xfrm>
                <a:prstGeom prst="rect">
                  <a:avLst/>
                </a:prstGeom>
                <a:solidFill>
                  <a:srgbClr val="3594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defRPr/>
                  </a:pPr>
                  <a:r>
                    <a:rPr lang="en-GB" dirty="0">
                      <a:solidFill>
                        <a:schemeClr val="bg2"/>
                      </a:solidFill>
                    </a:rPr>
                    <a:t>I call the Emergency Rescue Service</a:t>
                  </a:r>
                </a:p>
              </p:txBody>
            </p:sp>
            <p:sp>
              <p:nvSpPr>
                <p:cNvPr id="203" name="Rectangle 202">
                  <a:hlinkClick r:id="rId6" action="ppaction://hlinksldjump"/>
                </p:cNvPr>
                <p:cNvSpPr/>
                <p:nvPr/>
              </p:nvSpPr>
              <p:spPr>
                <a:xfrm>
                  <a:off x="4431704" y="3324706"/>
                  <a:ext cx="2409256" cy="669851"/>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Both answers are correct</a:t>
                  </a:r>
                </a:p>
              </p:txBody>
            </p:sp>
            <p:sp>
              <p:nvSpPr>
                <p:cNvPr id="204" name="Rectangle 203"/>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do you do</a:t>
                  </a:r>
                </a:p>
                <a:p>
                  <a:pPr algn="ctr"/>
                  <a:r>
                    <a:rPr lang="en-GB" b="1" dirty="0">
                      <a:solidFill>
                        <a:schemeClr val="tx1"/>
                      </a:solidFill>
                    </a:rPr>
                    <a:t>next?</a:t>
                  </a:r>
                </a:p>
              </p:txBody>
            </p:sp>
          </p:grpSp>
        </p:grpSp>
      </p:grpSp>
      <p:sp>
        <p:nvSpPr>
          <p:cNvPr id="211" name="Rounded Rectangle 210">
            <a:hlinkClick r:id="rId8" action="ppaction://hlinksldjump"/>
          </p:cNvPr>
          <p:cNvSpPr/>
          <p:nvPr/>
        </p:nvSpPr>
        <p:spPr>
          <a:xfrm>
            <a:off x="7669974" y="6331859"/>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0" name="Grafik 189">
            <a:extLst>
              <a:ext uri="{FF2B5EF4-FFF2-40B4-BE49-F238E27FC236}">
                <a16:creationId xmlns:a16="http://schemas.microsoft.com/office/drawing/2014/main" id="{E2BC57ED-AE8B-4183-B3FE-6FEB7BD41196}"/>
              </a:ext>
            </a:extLst>
          </p:cNvPr>
          <p:cNvPicPr>
            <a:picLocks noChangeAspect="1"/>
          </p:cNvPicPr>
          <p:nvPr/>
        </p:nvPicPr>
        <p:blipFill>
          <a:blip r:embed="rId1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223999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fill="hold" nodeType="withEffect">
                                  <p:stCondLst>
                                    <p:cond delay="250"/>
                                  </p:stCondLst>
                                  <p:childTnLst>
                                    <p:animMotion origin="layout" path="M -4.16667E-6 1.48148E-6 L -0.6118 1.48148E-6 " pathEditMode="relative" rAng="0" ptsTypes="AA">
                                      <p:cBhvr>
                                        <p:cTn id="6" dur="5000" fill="hold"/>
                                        <p:tgtEl>
                                          <p:spTgt spid="89"/>
                                        </p:tgtEl>
                                        <p:attrNameLst>
                                          <p:attrName>ppt_x</p:attrName>
                                          <p:attrName>ppt_y</p:attrName>
                                        </p:attrNameLst>
                                      </p:cBhvr>
                                      <p:rCtr x="-30590" y="0"/>
                                    </p:animMotion>
                                  </p:childTnLst>
                                </p:cTn>
                              </p:par>
                              <p:par>
                                <p:cTn id="7" presetID="22" presetClass="entr" presetSubtype="2" repeatCount="10000" fill="hold" nodeType="withEffect">
                                  <p:stCondLst>
                                    <p:cond delay="0"/>
                                  </p:stCondLst>
                                  <p:childTnLst>
                                    <p:set>
                                      <p:cBhvr>
                                        <p:cTn id="8" dur="1" fill="hold">
                                          <p:stCondLst>
                                            <p:cond delay="0"/>
                                          </p:stCondLst>
                                        </p:cTn>
                                        <p:tgtEl>
                                          <p:spTgt spid="116"/>
                                        </p:tgtEl>
                                        <p:attrNameLst>
                                          <p:attrName>style.visibility</p:attrName>
                                        </p:attrNameLst>
                                      </p:cBhvr>
                                      <p:to>
                                        <p:strVal val="visible"/>
                                      </p:to>
                                    </p:set>
                                    <p:animEffect transition="in" filter="wipe(right)">
                                      <p:cBhvr>
                                        <p:cTn id="9" dur="1000"/>
                                        <p:tgtEl>
                                          <p:spTgt spid="116"/>
                                        </p:tgtEl>
                                      </p:cBhvr>
                                    </p:animEffect>
                                  </p:childTnLst>
                                </p:cTn>
                              </p:par>
                              <p:par>
                                <p:cTn id="10" presetID="1" presetClass="entr" presetSubtype="0" fill="hold" nodeType="withEffect">
                                  <p:stCondLst>
                                    <p:cond delay="3000"/>
                                  </p:stCondLst>
                                  <p:childTnLst>
                                    <p:set>
                                      <p:cBhvr>
                                        <p:cTn id="11" dur="1" fill="hold">
                                          <p:stCondLst>
                                            <p:cond delay="0"/>
                                          </p:stCondLst>
                                        </p:cTn>
                                        <p:tgtEl>
                                          <p:spTgt spid="194"/>
                                        </p:tgtEl>
                                        <p:attrNameLst>
                                          <p:attrName>style.visibility</p:attrName>
                                        </p:attrNameLst>
                                      </p:cBhvr>
                                      <p:to>
                                        <p:strVal val="visible"/>
                                      </p:to>
                                    </p:set>
                                  </p:childTnLst>
                                </p:cTn>
                              </p:par>
                              <p:par>
                                <p:cTn id="12" presetID="22" presetClass="entr" presetSubtype="8" fill="hold" grpId="0" nodeType="withEffect">
                                  <p:stCondLst>
                                    <p:cond delay="0"/>
                                  </p:stCondLst>
                                  <p:childTnLst>
                                    <p:set>
                                      <p:cBhvr>
                                        <p:cTn id="13" dur="1" fill="hold">
                                          <p:stCondLst>
                                            <p:cond delay="0"/>
                                          </p:stCondLst>
                                        </p:cTn>
                                        <p:tgtEl>
                                          <p:spTgt spid="208"/>
                                        </p:tgtEl>
                                        <p:attrNameLst>
                                          <p:attrName>style.visibility</p:attrName>
                                        </p:attrNameLst>
                                      </p:cBhvr>
                                      <p:to>
                                        <p:strVal val="visible"/>
                                      </p:to>
                                    </p:set>
                                    <p:animEffect transition="in" filter="wipe(left)">
                                      <p:cBhvr>
                                        <p:cTn id="14" dur="3000"/>
                                        <p:tgtEl>
                                          <p:spTgt spid="2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 grpId="0" animBg="1"/>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5" name="Oval 74"/>
          <p:cNvSpPr/>
          <p:nvPr/>
        </p:nvSpPr>
        <p:spPr>
          <a:xfrm>
            <a:off x="6843775"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grpSp>
        <p:nvGrpSpPr>
          <p:cNvPr id="15" name="Group 14"/>
          <p:cNvGrpSpPr/>
          <p:nvPr/>
        </p:nvGrpSpPr>
        <p:grpSpPr>
          <a:xfrm>
            <a:off x="-125479" y="1092269"/>
            <a:ext cx="4684814" cy="6638905"/>
            <a:chOff x="-2856014" y="1081636"/>
            <a:chExt cx="4684814" cy="6638905"/>
          </a:xfrm>
        </p:grpSpPr>
        <p:grpSp>
          <p:nvGrpSpPr>
            <p:cNvPr id="12" name="Group 11"/>
            <p:cNvGrpSpPr/>
            <p:nvPr/>
          </p:nvGrpSpPr>
          <p:grpSpPr>
            <a:xfrm>
              <a:off x="-2856014" y="1189077"/>
              <a:ext cx="2633280" cy="6531464"/>
              <a:chOff x="-2856014" y="1189077"/>
              <a:chExt cx="2633280" cy="6531464"/>
            </a:xfrm>
          </p:grpSpPr>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01920" y="1569079"/>
                <a:ext cx="926885" cy="464400"/>
              </a:xfrm>
              <a:prstGeom prst="rect">
                <a:avLst/>
              </a:prstGeom>
            </p:spPr>
          </p:pic>
          <p:grpSp>
            <p:nvGrpSpPr>
              <p:cNvPr id="11" name="Group 10"/>
              <p:cNvGrpSpPr/>
              <p:nvPr/>
            </p:nvGrpSpPr>
            <p:grpSpPr>
              <a:xfrm>
                <a:off x="-2856014" y="1189077"/>
                <a:ext cx="2633280" cy="6531464"/>
                <a:chOff x="-184855" y="1199710"/>
                <a:chExt cx="2633280" cy="6531464"/>
              </a:xfrm>
            </p:grpSpPr>
            <p:grpSp>
              <p:nvGrpSpPr>
                <p:cNvPr id="9" name="Group 8"/>
                <p:cNvGrpSpPr/>
                <p:nvPr/>
              </p:nvGrpSpPr>
              <p:grpSpPr>
                <a:xfrm>
                  <a:off x="-184855" y="1199710"/>
                  <a:ext cx="1154300" cy="6531464"/>
                  <a:chOff x="-184855" y="1199710"/>
                  <a:chExt cx="1154300" cy="6531464"/>
                </a:xfrm>
              </p:grpSpPr>
              <p:sp>
                <p:nvSpPr>
                  <p:cNvPr id="854" name="Rectangle 853"/>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55" name="Group 854"/>
                  <p:cNvGrpSpPr/>
                  <p:nvPr/>
                </p:nvGrpSpPr>
                <p:grpSpPr>
                  <a:xfrm>
                    <a:off x="-184855" y="2072885"/>
                    <a:ext cx="1001344" cy="5658289"/>
                    <a:chOff x="-4953797" y="1424299"/>
                    <a:chExt cx="1001344" cy="5658289"/>
                  </a:xfrm>
                </p:grpSpPr>
                <p:sp>
                  <p:nvSpPr>
                    <p:cNvPr id="856" name="Rectangle 855"/>
                    <p:cNvSpPr/>
                    <p:nvPr/>
                  </p:nvSpPr>
                  <p:spPr>
                    <a:xfrm>
                      <a:off x="-4943164" y="1493001"/>
                      <a:ext cx="969445" cy="5589587"/>
                    </a:xfrm>
                    <a:prstGeom prst="rect">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7" name="Freeform 856"/>
                    <p:cNvSpPr/>
                    <p:nvPr/>
                  </p:nvSpPr>
                  <p:spPr>
                    <a:xfrm>
                      <a:off x="-4953797" y="1424299"/>
                      <a:ext cx="1001344"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58" name="Freeform 857"/>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Trapezoid 9"/>
                <p:cNvSpPr/>
                <p:nvPr/>
              </p:nvSpPr>
              <p:spPr>
                <a:xfrm>
                  <a:off x="-179166" y="5560514"/>
                  <a:ext cx="2627591" cy="1327811"/>
                </a:xfrm>
                <a:prstGeom prst="trapezoid">
                  <a:avLst>
                    <a:gd name="adj" fmla="val 72211"/>
                  </a:avLst>
                </a:prstGeom>
                <a:solidFill>
                  <a:srgbClr val="0D19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4" name="Group 13"/>
            <p:cNvGrpSpPr/>
            <p:nvPr/>
          </p:nvGrpSpPr>
          <p:grpSpPr>
            <a:xfrm>
              <a:off x="-443588" y="1081636"/>
              <a:ext cx="2272388" cy="4505483"/>
              <a:chOff x="-443588" y="1081636"/>
              <a:chExt cx="2272388" cy="4505483"/>
            </a:xfrm>
          </p:grpSpPr>
          <p:grpSp>
            <p:nvGrpSpPr>
              <p:cNvPr id="859" name="Group 858"/>
              <p:cNvGrpSpPr/>
              <p:nvPr/>
            </p:nvGrpSpPr>
            <p:grpSpPr>
              <a:xfrm>
                <a:off x="-443588" y="1137162"/>
                <a:ext cx="2229040" cy="4449957"/>
                <a:chOff x="3901885" y="2757211"/>
                <a:chExt cx="2229040" cy="4449957"/>
              </a:xfrm>
            </p:grpSpPr>
            <p:grpSp>
              <p:nvGrpSpPr>
                <p:cNvPr id="869" name="Group 868"/>
                <p:cNvGrpSpPr/>
                <p:nvPr/>
              </p:nvGrpSpPr>
              <p:grpSpPr>
                <a:xfrm>
                  <a:off x="3901885" y="2879556"/>
                  <a:ext cx="2109451" cy="2363587"/>
                  <a:chOff x="3901885" y="2879556"/>
                  <a:chExt cx="2109451" cy="2363587"/>
                </a:xfrm>
              </p:grpSpPr>
              <p:sp>
                <p:nvSpPr>
                  <p:cNvPr id="877" name="Rectangle 876"/>
                  <p:cNvSpPr/>
                  <p:nvPr/>
                </p:nvSpPr>
                <p:spPr>
                  <a:xfrm>
                    <a:off x="3921870" y="2879556"/>
                    <a:ext cx="1228270" cy="236358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8" name="Freeform 877"/>
                  <p:cNvSpPr/>
                  <p:nvPr/>
                </p:nvSpPr>
                <p:spPr>
                  <a:xfrm>
                    <a:off x="3901885" y="4348918"/>
                    <a:ext cx="2101955" cy="797841"/>
                  </a:xfrm>
                  <a:custGeom>
                    <a:avLst/>
                    <a:gdLst>
                      <a:gd name="connsiteX0" fmla="*/ 843839 w 1465823"/>
                      <a:gd name="connsiteY0" fmla="*/ 0 h 1216152"/>
                      <a:gd name="connsiteX1" fmla="*/ 1465823 w 1465823"/>
                      <a:gd name="connsiteY1" fmla="*/ 0 h 1216152"/>
                      <a:gd name="connsiteX2" fmla="*/ 1465823 w 1465823"/>
                      <a:gd name="connsiteY2" fmla="*/ 1216152 h 1216152"/>
                      <a:gd name="connsiteX3" fmla="*/ 0 w 1465823"/>
                      <a:gd name="connsiteY3" fmla="*/ 1216152 h 1216152"/>
                    </a:gdLst>
                    <a:ahLst/>
                    <a:cxnLst>
                      <a:cxn ang="0">
                        <a:pos x="connsiteX0" y="connsiteY0"/>
                      </a:cxn>
                      <a:cxn ang="0">
                        <a:pos x="connsiteX1" y="connsiteY1"/>
                      </a:cxn>
                      <a:cxn ang="0">
                        <a:pos x="connsiteX2" y="connsiteY2"/>
                      </a:cxn>
                      <a:cxn ang="0">
                        <a:pos x="connsiteX3" y="connsiteY3"/>
                      </a:cxn>
                    </a:cxnLst>
                    <a:rect l="l" t="t" r="r" b="b"/>
                    <a:pathLst>
                      <a:path w="1465823" h="1216152">
                        <a:moveTo>
                          <a:pt x="843839" y="0"/>
                        </a:moveTo>
                        <a:lnTo>
                          <a:pt x="1465823" y="0"/>
                        </a:lnTo>
                        <a:lnTo>
                          <a:pt x="1465823" y="1216152"/>
                        </a:lnTo>
                        <a:lnTo>
                          <a:pt x="0" y="1216152"/>
                        </a:lnTo>
                        <a:close/>
                      </a:path>
                    </a:pathLst>
                  </a:cu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9" name="Group 878"/>
                  <p:cNvGrpSpPr/>
                  <p:nvPr/>
                </p:nvGrpSpPr>
                <p:grpSpPr>
                  <a:xfrm rot="5400000">
                    <a:off x="5071858" y="4179203"/>
                    <a:ext cx="589132" cy="1240464"/>
                    <a:chOff x="2351983" y="4968123"/>
                    <a:chExt cx="1167248" cy="2457738"/>
                  </a:xfrm>
                  <a:solidFill>
                    <a:schemeClr val="accent5">
                      <a:lumMod val="75000"/>
                    </a:schemeClr>
                  </a:solidFill>
                </p:grpSpPr>
                <p:sp>
                  <p:nvSpPr>
                    <p:cNvPr id="881" name="Oval 13"/>
                    <p:cNvSpPr>
                      <a:spLocks noChangeArrowheads="1"/>
                    </p:cNvSpPr>
                    <p:nvPr/>
                  </p:nvSpPr>
                  <p:spPr bwMode="auto">
                    <a:xfrm>
                      <a:off x="2616434" y="4968123"/>
                      <a:ext cx="649225" cy="609600"/>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2" name="Rectangle 5"/>
                    <p:cNvSpPr>
                      <a:spLocks noChangeArrowheads="1"/>
                    </p:cNvSpPr>
                    <p:nvPr/>
                  </p:nvSpPr>
                  <p:spPr bwMode="auto">
                    <a:xfrm>
                      <a:off x="2556370" y="5600241"/>
                      <a:ext cx="749300" cy="1060495"/>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3" name="AutoShape 7"/>
                    <p:cNvSpPr>
                      <a:spLocks noChangeArrowheads="1"/>
                    </p:cNvSpPr>
                    <p:nvPr/>
                  </p:nvSpPr>
                  <p:spPr bwMode="auto">
                    <a:xfrm rot="8861862">
                      <a:off x="3244593" y="5558507"/>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4" name="AutoShape 16"/>
                    <p:cNvSpPr>
                      <a:spLocks noChangeArrowheads="1"/>
                    </p:cNvSpPr>
                    <p:nvPr/>
                  </p:nvSpPr>
                  <p:spPr bwMode="auto">
                    <a:xfrm>
                      <a:off x="2966423" y="6434878"/>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5" name="AutoShape 4"/>
                    <p:cNvSpPr>
                      <a:spLocks noChangeArrowheads="1"/>
                    </p:cNvSpPr>
                    <p:nvPr/>
                  </p:nvSpPr>
                  <p:spPr bwMode="auto">
                    <a:xfrm>
                      <a:off x="2558084" y="6434880"/>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6" name="AutoShape 7"/>
                    <p:cNvSpPr>
                      <a:spLocks noChangeArrowheads="1"/>
                    </p:cNvSpPr>
                    <p:nvPr/>
                  </p:nvSpPr>
                  <p:spPr bwMode="auto">
                    <a:xfrm rot="12738138" flipH="1">
                      <a:off x="2351983" y="5558433"/>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sp>
                <p:nvSpPr>
                  <p:cNvPr id="880" name="Rectangle 879"/>
                  <p:cNvSpPr/>
                  <p:nvPr/>
                </p:nvSpPr>
                <p:spPr>
                  <a:xfrm>
                    <a:off x="5116245" y="3201483"/>
                    <a:ext cx="895091" cy="11474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0" name="Group 869"/>
                <p:cNvGrpSpPr/>
                <p:nvPr/>
              </p:nvGrpSpPr>
              <p:grpSpPr>
                <a:xfrm>
                  <a:off x="4381015" y="3356513"/>
                  <a:ext cx="1749910" cy="3850655"/>
                  <a:chOff x="2830087" y="1706879"/>
                  <a:chExt cx="1749910" cy="3850655"/>
                </a:xfrm>
              </p:grpSpPr>
              <p:sp>
                <p:nvSpPr>
                  <p:cNvPr id="874" name="Freeform 873"/>
                  <p:cNvSpPr/>
                  <p:nvPr/>
                </p:nvSpPr>
                <p:spPr>
                  <a:xfrm>
                    <a:off x="2830087" y="1706879"/>
                    <a:ext cx="1749910" cy="3850655"/>
                  </a:xfrm>
                  <a:custGeom>
                    <a:avLst/>
                    <a:gdLst>
                      <a:gd name="connsiteX0" fmla="*/ 188747 w 1749910"/>
                      <a:gd name="connsiteY0" fmla="*/ 138951 h 3850655"/>
                      <a:gd name="connsiteX1" fmla="*/ 156148 w 1749910"/>
                      <a:gd name="connsiteY1" fmla="*/ 171550 h 3850655"/>
                      <a:gd name="connsiteX2" fmla="*/ 156148 w 1749910"/>
                      <a:gd name="connsiteY2" fmla="*/ 1734824 h 3850655"/>
                      <a:gd name="connsiteX3" fmla="*/ 188747 w 1749910"/>
                      <a:gd name="connsiteY3" fmla="*/ 1767423 h 3850655"/>
                      <a:gd name="connsiteX4" fmla="*/ 1578219 w 1749910"/>
                      <a:gd name="connsiteY4" fmla="*/ 1767423 h 3850655"/>
                      <a:gd name="connsiteX5" fmla="*/ 1610818 w 1749910"/>
                      <a:gd name="connsiteY5" fmla="*/ 1734824 h 3850655"/>
                      <a:gd name="connsiteX6" fmla="*/ 1610818 w 1749910"/>
                      <a:gd name="connsiteY6" fmla="*/ 171550 h 3850655"/>
                      <a:gd name="connsiteX7" fmla="*/ 1578219 w 1749910"/>
                      <a:gd name="connsiteY7" fmla="*/ 138951 h 3850655"/>
                      <a:gd name="connsiteX8" fmla="*/ 0 w 1749910"/>
                      <a:gd name="connsiteY8" fmla="*/ 0 h 3850655"/>
                      <a:gd name="connsiteX9" fmla="*/ 1749910 w 1749910"/>
                      <a:gd name="connsiteY9" fmla="*/ 0 h 3850655"/>
                      <a:gd name="connsiteX10" fmla="*/ 1749910 w 1749910"/>
                      <a:gd name="connsiteY10" fmla="*/ 3850655 h 3850655"/>
                      <a:gd name="connsiteX11" fmla="*/ 0 w 1749910"/>
                      <a:gd name="connsiteY11" fmla="*/ 3850655 h 385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9910" h="3850655">
                        <a:moveTo>
                          <a:pt x="188747" y="138951"/>
                        </a:moveTo>
                        <a:cubicBezTo>
                          <a:pt x="170743" y="138951"/>
                          <a:pt x="156148" y="153546"/>
                          <a:pt x="156148" y="171550"/>
                        </a:cubicBezTo>
                        <a:lnTo>
                          <a:pt x="156148" y="1734824"/>
                        </a:lnTo>
                        <a:cubicBezTo>
                          <a:pt x="156148" y="1752828"/>
                          <a:pt x="170743" y="1767423"/>
                          <a:pt x="188747" y="1767423"/>
                        </a:cubicBezTo>
                        <a:lnTo>
                          <a:pt x="1578219" y="1767423"/>
                        </a:lnTo>
                        <a:cubicBezTo>
                          <a:pt x="1596223" y="1767423"/>
                          <a:pt x="1610818" y="1752828"/>
                          <a:pt x="1610818" y="1734824"/>
                        </a:cubicBezTo>
                        <a:lnTo>
                          <a:pt x="1610818" y="171550"/>
                        </a:lnTo>
                        <a:cubicBezTo>
                          <a:pt x="1610818" y="153546"/>
                          <a:pt x="1596223" y="138951"/>
                          <a:pt x="1578219" y="138951"/>
                        </a:cubicBezTo>
                        <a:close/>
                        <a:moveTo>
                          <a:pt x="0" y="0"/>
                        </a:moveTo>
                        <a:lnTo>
                          <a:pt x="1749910" y="0"/>
                        </a:lnTo>
                        <a:lnTo>
                          <a:pt x="1749910" y="3850655"/>
                        </a:lnTo>
                        <a:lnTo>
                          <a:pt x="0" y="3850655"/>
                        </a:lnTo>
                        <a:close/>
                      </a:path>
                    </a:pathLst>
                  </a:custGeom>
                  <a:solidFill>
                    <a:srgbClr val="669EB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75" name="Oval 874"/>
                  <p:cNvSpPr/>
                  <p:nvPr/>
                </p:nvSpPr>
                <p:spPr>
                  <a:xfrm>
                    <a:off x="4292092" y="3555057"/>
                    <a:ext cx="119337" cy="119337"/>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6" name="Rounded Rectangle 875"/>
                  <p:cNvSpPr/>
                  <p:nvPr/>
                </p:nvSpPr>
                <p:spPr>
                  <a:xfrm>
                    <a:off x="2977906" y="3754701"/>
                    <a:ext cx="1454670" cy="1628472"/>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71" name="Rectangle 870"/>
                <p:cNvSpPr/>
                <p:nvPr/>
              </p:nvSpPr>
              <p:spPr>
                <a:xfrm>
                  <a:off x="3906757" y="2757211"/>
                  <a:ext cx="474257" cy="3569870"/>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2" name="Rectangle 871"/>
                <p:cNvSpPr/>
                <p:nvPr/>
              </p:nvSpPr>
              <p:spPr>
                <a:xfrm>
                  <a:off x="4219423" y="2757211"/>
                  <a:ext cx="1911502" cy="600124"/>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3" name="Rounded Rectangle 872"/>
                <p:cNvSpPr/>
                <p:nvPr/>
              </p:nvSpPr>
              <p:spPr>
                <a:xfrm>
                  <a:off x="4535020" y="3495985"/>
                  <a:ext cx="1458735" cy="1628472"/>
                </a:xfrm>
                <a:prstGeom prst="roundRect">
                  <a:avLst>
                    <a:gd name="adj" fmla="val 2241"/>
                  </a:avLst>
                </a:prstGeom>
                <a:solidFill>
                  <a:schemeClr val="accent6">
                    <a:lumMod val="90000"/>
                    <a:lumOff val="10000"/>
                    <a:alpha val="2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Rectangle 12"/>
              <p:cNvSpPr/>
              <p:nvPr/>
            </p:nvSpPr>
            <p:spPr>
              <a:xfrm>
                <a:off x="-438717" y="1081636"/>
                <a:ext cx="2267517" cy="1759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902" name="Rectangle 901">
            <a:hlinkClick r:id="rId5" action="ppaction://hlinksldjump"/>
          </p:cNvPr>
          <p:cNvSpPr/>
          <p:nvPr/>
        </p:nvSpPr>
        <p:spPr>
          <a:xfrm>
            <a:off x="4403732" y="1645635"/>
            <a:ext cx="2430397" cy="8500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3" name="Rectangle 902">
            <a:hlinkClick r:id="rId5" action="ppaction://hlinksldjump"/>
          </p:cNvPr>
          <p:cNvSpPr/>
          <p:nvPr/>
        </p:nvSpPr>
        <p:spPr>
          <a:xfrm>
            <a:off x="4403732" y="2571811"/>
            <a:ext cx="2430397" cy="7161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4" name="Rectangle 903">
            <a:hlinkClick r:id="rId6" action="ppaction://hlinksldjump"/>
          </p:cNvPr>
          <p:cNvSpPr/>
          <p:nvPr/>
        </p:nvSpPr>
        <p:spPr>
          <a:xfrm>
            <a:off x="4403732" y="3336217"/>
            <a:ext cx="2430397" cy="6477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Rounded Rectangle 96">
            <a:hlinkClick r:id="rId7"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ounded Rectangle 97">
            <a:hlinkClick r:id="rId8" action="ppaction://hlinksldjump"/>
            <a:hlinkHover r:id="" action="ppaction://noaction" highlightClick="1"/>
          </p:cNvPr>
          <p:cNvSpPr/>
          <p:nvPr/>
        </p:nvSpPr>
        <p:spPr>
          <a:xfrm flipH="1">
            <a:off x="7697418"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ounded Rectangle 75">
            <a:hlinkClick r:id="rId7"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9" name="Group 88"/>
          <p:cNvGrpSpPr/>
          <p:nvPr/>
        </p:nvGrpSpPr>
        <p:grpSpPr>
          <a:xfrm>
            <a:off x="643593" y="3631243"/>
            <a:ext cx="1424945" cy="2422384"/>
            <a:chOff x="79309" y="4173188"/>
            <a:chExt cx="1424945" cy="2422384"/>
          </a:xfrm>
        </p:grpSpPr>
        <p:grpSp>
          <p:nvGrpSpPr>
            <p:cNvPr id="90" name="Group 89"/>
            <p:cNvGrpSpPr/>
            <p:nvPr/>
          </p:nvGrpSpPr>
          <p:grpSpPr>
            <a:xfrm flipH="1">
              <a:off x="79309" y="4173188"/>
              <a:ext cx="1397670" cy="2422384"/>
              <a:chOff x="2851388" y="3549445"/>
              <a:chExt cx="1570757" cy="2722371"/>
            </a:xfrm>
            <a:solidFill>
              <a:srgbClr val="272E3B"/>
            </a:solidFill>
          </p:grpSpPr>
          <p:sp>
            <p:nvSpPr>
              <p:cNvPr id="99"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100" name="Group 99"/>
              <p:cNvGrpSpPr/>
              <p:nvPr/>
            </p:nvGrpSpPr>
            <p:grpSpPr>
              <a:xfrm>
                <a:off x="3429719" y="4881657"/>
                <a:ext cx="437622" cy="1390159"/>
                <a:chOff x="3455120" y="4864723"/>
                <a:chExt cx="437622" cy="1390159"/>
              </a:xfrm>
              <a:grpFill/>
            </p:grpSpPr>
            <p:sp>
              <p:nvSpPr>
                <p:cNvPr id="112"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13"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101" name="Group 100"/>
              <p:cNvGrpSpPr/>
              <p:nvPr/>
            </p:nvGrpSpPr>
            <p:grpSpPr>
              <a:xfrm>
                <a:off x="3633448" y="4086384"/>
                <a:ext cx="788697" cy="853146"/>
                <a:chOff x="3536273" y="4169538"/>
                <a:chExt cx="788697" cy="853146"/>
              </a:xfrm>
              <a:grpFill/>
            </p:grpSpPr>
            <p:sp>
              <p:nvSpPr>
                <p:cNvPr id="110"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111"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102" name="Group 101"/>
              <p:cNvGrpSpPr/>
              <p:nvPr/>
            </p:nvGrpSpPr>
            <p:grpSpPr>
              <a:xfrm>
                <a:off x="2851388" y="4897936"/>
                <a:ext cx="471248" cy="1373880"/>
                <a:chOff x="2868322" y="4870262"/>
                <a:chExt cx="471248" cy="1373880"/>
              </a:xfrm>
              <a:grpFill/>
            </p:grpSpPr>
            <p:sp>
              <p:nvSpPr>
                <p:cNvPr id="108"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109"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103"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104" name="Group 103"/>
              <p:cNvGrpSpPr/>
              <p:nvPr/>
            </p:nvGrpSpPr>
            <p:grpSpPr>
              <a:xfrm rot="4685103">
                <a:off x="2913681" y="4142718"/>
                <a:ext cx="753970" cy="874009"/>
                <a:chOff x="3536273" y="4178005"/>
                <a:chExt cx="753970" cy="874009"/>
              </a:xfrm>
              <a:grpFill/>
            </p:grpSpPr>
            <p:sp>
              <p:nvSpPr>
                <p:cNvPr id="106"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107"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105"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91" name="Freeform 90"/>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92" name="Freeform 91"/>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93" name="Freeform 92"/>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94"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95" name="Freeform 94"/>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Freeform 95"/>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pic>
        <p:nvPicPr>
          <p:cNvPr id="114" name="Picture 11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grpSp>
        <p:nvGrpSpPr>
          <p:cNvPr id="116" name="Group 115"/>
          <p:cNvGrpSpPr/>
          <p:nvPr/>
        </p:nvGrpSpPr>
        <p:grpSpPr>
          <a:xfrm rot="10800000">
            <a:off x="8074075" y="1130660"/>
            <a:ext cx="1681215" cy="1770691"/>
            <a:chOff x="1065062" y="3021595"/>
            <a:chExt cx="608302" cy="640675"/>
          </a:xfrm>
        </p:grpSpPr>
        <p:sp>
          <p:nvSpPr>
            <p:cNvPr id="117" name="Arc 116"/>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18" name="Arc 117"/>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19" name="Arc 118"/>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20" name="Arc 119"/>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122" name="TextBox 121"/>
          <p:cNvSpPr txBox="1"/>
          <p:nvPr/>
        </p:nvSpPr>
        <p:spPr>
          <a:xfrm>
            <a:off x="4893654" y="2977828"/>
            <a:ext cx="3895618" cy="409829"/>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continue to evacuate… </a:t>
            </a:r>
          </a:p>
        </p:txBody>
      </p:sp>
      <p:sp>
        <p:nvSpPr>
          <p:cNvPr id="88" name="Rounded Rectangle 87">
            <a:hlinkClick r:id="rId8"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9" name="Picture 19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131315" y="1287995"/>
            <a:ext cx="497572" cy="432000"/>
          </a:xfrm>
          <a:prstGeom prst="rect">
            <a:avLst/>
          </a:prstGeom>
        </p:spPr>
      </p:pic>
      <p:pic>
        <p:nvPicPr>
          <p:cNvPr id="200" name="Picture 199"/>
          <p:cNvPicPr>
            <a:picLocks noChangeAspect="1"/>
          </p:cNvPicPr>
          <p:nvPr/>
        </p:nvPicPr>
        <p:blipFill rotWithShape="1">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l="1176" r="1289"/>
          <a:stretch/>
        </p:blipFill>
        <p:spPr>
          <a:xfrm>
            <a:off x="3657600" y="1170141"/>
            <a:ext cx="476250" cy="682145"/>
          </a:xfrm>
          <a:prstGeom prst="rect">
            <a:avLst/>
          </a:prstGeom>
        </p:spPr>
      </p:pic>
      <p:sp>
        <p:nvSpPr>
          <p:cNvPr id="115" name="Rounded Rectangle 114">
            <a:hlinkClick r:id="rId12" action="ppaction://hlinksldjump"/>
            <a:hlinkHover r:id="" action="ppaction://noaction" highlightClick="1"/>
          </p:cNvPr>
          <p:cNvSpPr/>
          <p:nvPr/>
        </p:nvSpPr>
        <p:spPr>
          <a:xfrm flipH="1">
            <a:off x="707054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Rounded Rectangle 120">
            <a:hlinkClick r:id="" action="ppaction://hlinkshowjump?jump=previousslide"/>
            <a:hlinkHover r:id="" action="ppaction://noaction" highlightClick="1"/>
          </p:cNvPr>
          <p:cNvSpPr/>
          <p:nvPr/>
        </p:nvSpPr>
        <p:spPr>
          <a:xfrm flipH="1">
            <a:off x="77080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ounded Rectangle 122">
            <a:hlinkClick r:id="" action="ppaction://hlinkshowjump?jump=nextslide"/>
            <a:hlinkHover r:id="" action="ppaction://noaction" highlightClick="1"/>
          </p:cNvPr>
          <p:cNvSpPr/>
          <p:nvPr/>
        </p:nvSpPr>
        <p:spPr>
          <a:xfrm flipH="1">
            <a:off x="82338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Rounded Rectangle 123">
            <a:hlinkClick r:id="rId13" action="ppaction://hlinksldjump"/>
            <a:hlinkHover r:id="" action="ppaction://noaction" highlightClick="1"/>
          </p:cNvPr>
          <p:cNvSpPr/>
          <p:nvPr/>
        </p:nvSpPr>
        <p:spPr>
          <a:xfrm flipH="1">
            <a:off x="7378900"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Rounded Rectangle 124"/>
          <p:cNvSpPr/>
          <p:nvPr/>
        </p:nvSpPr>
        <p:spPr>
          <a:xfrm>
            <a:off x="6777350" y="6308725"/>
            <a:ext cx="2089946"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6" name="Group 125"/>
          <p:cNvGrpSpPr/>
          <p:nvPr/>
        </p:nvGrpSpPr>
        <p:grpSpPr>
          <a:xfrm>
            <a:off x="7773681" y="6409630"/>
            <a:ext cx="559962" cy="255454"/>
            <a:chOff x="7694093" y="1499285"/>
            <a:chExt cx="559962" cy="255454"/>
          </a:xfrm>
        </p:grpSpPr>
        <p:grpSp>
          <p:nvGrpSpPr>
            <p:cNvPr id="127" name="Group 126"/>
            <p:cNvGrpSpPr/>
            <p:nvPr/>
          </p:nvGrpSpPr>
          <p:grpSpPr>
            <a:xfrm>
              <a:off x="7694093" y="1499285"/>
              <a:ext cx="486897" cy="255374"/>
              <a:chOff x="7694093" y="1499285"/>
              <a:chExt cx="486897" cy="255374"/>
            </a:xfrm>
          </p:grpSpPr>
          <p:sp>
            <p:nvSpPr>
              <p:cNvPr id="129" name="Rounded Rectangle 12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Flowchart: Extract 12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Freeform 13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8" name="TextBox 127"/>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32" name="Group 131"/>
          <p:cNvGrpSpPr/>
          <p:nvPr/>
        </p:nvGrpSpPr>
        <p:grpSpPr>
          <a:xfrm>
            <a:off x="8286837" y="6409630"/>
            <a:ext cx="580459" cy="255454"/>
            <a:chOff x="8232919" y="1499285"/>
            <a:chExt cx="580459" cy="255454"/>
          </a:xfrm>
        </p:grpSpPr>
        <p:sp>
          <p:nvSpPr>
            <p:cNvPr id="133" name="TextBox 132"/>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34" name="Group 133"/>
            <p:cNvGrpSpPr/>
            <p:nvPr/>
          </p:nvGrpSpPr>
          <p:grpSpPr>
            <a:xfrm flipH="1">
              <a:off x="8263109" y="1499285"/>
              <a:ext cx="486897" cy="255374"/>
              <a:chOff x="7694093" y="1499285"/>
              <a:chExt cx="486897" cy="255374"/>
            </a:xfrm>
          </p:grpSpPr>
          <p:sp>
            <p:nvSpPr>
              <p:cNvPr id="136" name="Rounded Rectangle 13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lowchart: Extract 13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5" name="TextBox 134"/>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39" name="Group 138"/>
          <p:cNvGrpSpPr/>
          <p:nvPr/>
        </p:nvGrpSpPr>
        <p:grpSpPr>
          <a:xfrm>
            <a:off x="7457959" y="6409403"/>
            <a:ext cx="255600" cy="255600"/>
            <a:chOff x="7309565" y="1555708"/>
            <a:chExt cx="255600" cy="255600"/>
          </a:xfrm>
        </p:grpSpPr>
        <p:sp>
          <p:nvSpPr>
            <p:cNvPr id="140" name="Rounded Rectangle 139"/>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1" name="Group 140"/>
            <p:cNvGrpSpPr/>
            <p:nvPr/>
          </p:nvGrpSpPr>
          <p:grpSpPr>
            <a:xfrm rot="5400000">
              <a:off x="7326125" y="1585157"/>
              <a:ext cx="222481" cy="196703"/>
              <a:chOff x="3872677" y="4058072"/>
              <a:chExt cx="582875" cy="515338"/>
            </a:xfrm>
          </p:grpSpPr>
          <p:sp>
            <p:nvSpPr>
              <p:cNvPr id="142" name="Freeform 141"/>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Isosceles Triangle 142"/>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Rectangle 143"/>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5" name="Rounded Rectangle 144">
            <a:hlinkClick r:id="rId12" action="ppaction://hlinksldjump"/>
            <a:hlinkHover r:id="" action="ppaction://noaction" highlightClick="1"/>
          </p:cNvPr>
          <p:cNvSpPr/>
          <p:nvPr/>
        </p:nvSpPr>
        <p:spPr>
          <a:xfrm flipH="1">
            <a:off x="7149054" y="641159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Rounded Rectangle 145">
            <a:hlinkClick r:id="" action="ppaction://hlinkshowjump?jump=previousslide"/>
            <a:hlinkHover r:id="" action="ppaction://noaction" highlightClick="1"/>
          </p:cNvPr>
          <p:cNvSpPr/>
          <p:nvPr/>
        </p:nvSpPr>
        <p:spPr>
          <a:xfrm flipH="1">
            <a:off x="7784556" y="6416432"/>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Rounded Rectangle 146">
            <a:hlinkClick r:id="" action="ppaction://hlinkshowjump?jump=nextslide"/>
            <a:hlinkHover r:id="" action="ppaction://noaction" highlightClick="1"/>
          </p:cNvPr>
          <p:cNvSpPr/>
          <p:nvPr/>
        </p:nvSpPr>
        <p:spPr>
          <a:xfrm flipH="1">
            <a:off x="8315487" y="64129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8" name="Group 147"/>
          <p:cNvGrpSpPr/>
          <p:nvPr/>
        </p:nvGrpSpPr>
        <p:grpSpPr>
          <a:xfrm>
            <a:off x="7145910" y="6416205"/>
            <a:ext cx="255600" cy="255600"/>
            <a:chOff x="3795820" y="6272913"/>
            <a:chExt cx="255600" cy="255600"/>
          </a:xfrm>
        </p:grpSpPr>
        <p:sp>
          <p:nvSpPr>
            <p:cNvPr id="149" name="Rounded Rectangle 148"/>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0" name="Group 149"/>
            <p:cNvGrpSpPr/>
            <p:nvPr/>
          </p:nvGrpSpPr>
          <p:grpSpPr>
            <a:xfrm>
              <a:off x="3814169" y="6278769"/>
              <a:ext cx="218901" cy="221006"/>
              <a:chOff x="7361515" y="2284489"/>
              <a:chExt cx="277200" cy="279865"/>
            </a:xfrm>
          </p:grpSpPr>
          <p:sp>
            <p:nvSpPr>
              <p:cNvPr id="151" name="Rectangle 150"/>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2" name="Rectangle 151"/>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3" name="Freeform 152"/>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4" name="Rectangle 153"/>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55" name="Rounded Rectangle 154"/>
          <p:cNvSpPr>
            <a:spLocks/>
          </p:cNvSpPr>
          <p:nvPr/>
        </p:nvSpPr>
        <p:spPr>
          <a:xfrm>
            <a:off x="6830636" y="6416205"/>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ounded Rectangle 155">
            <a:hlinkClick r:id="rId12" action="ppaction://hlinksldjump"/>
            <a:hlinkHover r:id="" action="ppaction://noaction" highlightClick="1"/>
          </p:cNvPr>
          <p:cNvSpPr/>
          <p:nvPr/>
        </p:nvSpPr>
        <p:spPr>
          <a:xfrm flipH="1">
            <a:off x="7138164" y="6416432"/>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val 156"/>
          <p:cNvSpPr/>
          <p:nvPr/>
        </p:nvSpPr>
        <p:spPr>
          <a:xfrm>
            <a:off x="6854408"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Rounded Rectangle 157">
            <a:hlinkClick r:id="rId13" action="ppaction://hlinksldjump"/>
            <a:hlinkHover r:id="" action="ppaction://noaction" highlightClick="1"/>
          </p:cNvPr>
          <p:cNvSpPr/>
          <p:nvPr/>
        </p:nvSpPr>
        <p:spPr>
          <a:xfrm flipH="1">
            <a:off x="7453882"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9" name="Picture 15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sp>
        <p:nvSpPr>
          <p:cNvPr id="160" name="Rounded Rectangle 159">
            <a:hlinkClick r:id="rId13"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Rounded Rectangle 160"/>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2" name="Group 161"/>
          <p:cNvGrpSpPr/>
          <p:nvPr/>
        </p:nvGrpSpPr>
        <p:grpSpPr>
          <a:xfrm>
            <a:off x="7684848" y="6412290"/>
            <a:ext cx="559962" cy="255454"/>
            <a:chOff x="7694093" y="1499285"/>
            <a:chExt cx="559962" cy="255454"/>
          </a:xfrm>
        </p:grpSpPr>
        <p:grpSp>
          <p:nvGrpSpPr>
            <p:cNvPr id="163" name="Group 162"/>
            <p:cNvGrpSpPr/>
            <p:nvPr/>
          </p:nvGrpSpPr>
          <p:grpSpPr>
            <a:xfrm>
              <a:off x="7694093" y="1499285"/>
              <a:ext cx="486897" cy="255374"/>
              <a:chOff x="7694093" y="1499285"/>
              <a:chExt cx="486897" cy="255374"/>
            </a:xfrm>
          </p:grpSpPr>
          <p:sp>
            <p:nvSpPr>
              <p:cNvPr id="165" name="Rounded Rectangle 16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lowchart: Extract 16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reeform 16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4" name="TextBox 163"/>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68" name="Group 167"/>
          <p:cNvGrpSpPr/>
          <p:nvPr/>
        </p:nvGrpSpPr>
        <p:grpSpPr>
          <a:xfrm>
            <a:off x="8198004" y="6412290"/>
            <a:ext cx="580459" cy="255454"/>
            <a:chOff x="8232919" y="1499285"/>
            <a:chExt cx="580459" cy="255454"/>
          </a:xfrm>
        </p:grpSpPr>
        <p:sp>
          <p:nvSpPr>
            <p:cNvPr id="169" name="TextBox 168"/>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70" name="Group 169"/>
            <p:cNvGrpSpPr/>
            <p:nvPr/>
          </p:nvGrpSpPr>
          <p:grpSpPr>
            <a:xfrm flipH="1">
              <a:off x="8263109" y="1499285"/>
              <a:ext cx="486897" cy="255374"/>
              <a:chOff x="7694093" y="1499285"/>
              <a:chExt cx="486897" cy="255374"/>
            </a:xfrm>
          </p:grpSpPr>
          <p:sp>
            <p:nvSpPr>
              <p:cNvPr id="172" name="Rounded Rectangle 17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lowchart: Extract 17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reeform 17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1" name="TextBox 170"/>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75" name="Group 174"/>
          <p:cNvGrpSpPr/>
          <p:nvPr/>
        </p:nvGrpSpPr>
        <p:grpSpPr>
          <a:xfrm>
            <a:off x="7369126" y="6412063"/>
            <a:ext cx="255600" cy="255600"/>
            <a:chOff x="7309565" y="1555708"/>
            <a:chExt cx="255600" cy="255600"/>
          </a:xfrm>
        </p:grpSpPr>
        <p:sp>
          <p:nvSpPr>
            <p:cNvPr id="176" name="Rounded Rectangle 175"/>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7" name="Group 176"/>
            <p:cNvGrpSpPr/>
            <p:nvPr/>
          </p:nvGrpSpPr>
          <p:grpSpPr>
            <a:xfrm rot="5400000">
              <a:off x="7326125" y="1585157"/>
              <a:ext cx="222481" cy="196703"/>
              <a:chOff x="3872677" y="4058072"/>
              <a:chExt cx="582875" cy="515338"/>
            </a:xfrm>
          </p:grpSpPr>
          <p:sp>
            <p:nvSpPr>
              <p:cNvPr id="178" name="Freeform 177"/>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Isosceles Triangle 178"/>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Rectangle 179"/>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81" name="Rounded Rectangle 180">
            <a:hlinkClick r:id="rId14"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2" name="Group 181"/>
          <p:cNvGrpSpPr/>
          <p:nvPr/>
        </p:nvGrpSpPr>
        <p:grpSpPr>
          <a:xfrm>
            <a:off x="7057077" y="6418865"/>
            <a:ext cx="255600" cy="255600"/>
            <a:chOff x="3795820" y="6272913"/>
            <a:chExt cx="255600" cy="255600"/>
          </a:xfrm>
        </p:grpSpPr>
        <p:sp>
          <p:nvSpPr>
            <p:cNvPr id="183" name="Rounded Rectangle 182"/>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4" name="Group 183"/>
            <p:cNvGrpSpPr/>
            <p:nvPr/>
          </p:nvGrpSpPr>
          <p:grpSpPr>
            <a:xfrm>
              <a:off x="3814169" y="6278769"/>
              <a:ext cx="218901" cy="221006"/>
              <a:chOff x="7361515" y="2284489"/>
              <a:chExt cx="277200" cy="279865"/>
            </a:xfrm>
          </p:grpSpPr>
          <p:sp>
            <p:nvSpPr>
              <p:cNvPr id="185" name="Rectangle 184"/>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6" name="Rectangle 185"/>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7" name="Freeform 186"/>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8" name="Rectangle 187"/>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89" name="Rounded Rectangle 188"/>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Rounded Rectangle 190">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ounded Rectangle 191">
            <a:hlinkClick r:id="rId14"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7" name="Group 206"/>
          <p:cNvGrpSpPr/>
          <p:nvPr/>
        </p:nvGrpSpPr>
        <p:grpSpPr>
          <a:xfrm>
            <a:off x="0" y="1267326"/>
            <a:ext cx="9144000" cy="5590674"/>
            <a:chOff x="0" y="1394326"/>
            <a:chExt cx="9144000" cy="5590674"/>
          </a:xfrm>
        </p:grpSpPr>
        <p:sp>
          <p:nvSpPr>
            <p:cNvPr id="208" name="Freeform 207"/>
            <p:cNvSpPr/>
            <p:nvPr/>
          </p:nvSpPr>
          <p:spPr>
            <a:xfrm>
              <a:off x="0" y="1394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09" name="Group 208"/>
            <p:cNvGrpSpPr/>
            <p:nvPr/>
          </p:nvGrpSpPr>
          <p:grpSpPr>
            <a:xfrm>
              <a:off x="2385965" y="1852065"/>
              <a:ext cx="4372070" cy="2942895"/>
              <a:chOff x="2823398" y="1377517"/>
              <a:chExt cx="4372070" cy="2942895"/>
            </a:xfrm>
          </p:grpSpPr>
          <p:grpSp>
            <p:nvGrpSpPr>
              <p:cNvPr id="210" name="Group 209"/>
              <p:cNvGrpSpPr/>
              <p:nvPr/>
            </p:nvGrpSpPr>
            <p:grpSpPr>
              <a:xfrm>
                <a:off x="2823398" y="1377517"/>
                <a:ext cx="4372070" cy="2942895"/>
                <a:chOff x="2823398" y="1377517"/>
                <a:chExt cx="4372070" cy="2942895"/>
              </a:xfrm>
            </p:grpSpPr>
            <p:sp>
              <p:nvSpPr>
                <p:cNvPr id="216" name="Rounded Rectangle 215"/>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Rounded Rectangle 216"/>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1" name="Group 210"/>
              <p:cNvGrpSpPr/>
              <p:nvPr/>
            </p:nvGrpSpPr>
            <p:grpSpPr>
              <a:xfrm>
                <a:off x="3191653" y="1645635"/>
                <a:ext cx="3649307" cy="2354413"/>
                <a:chOff x="3191653" y="1645635"/>
                <a:chExt cx="3649307" cy="2354413"/>
              </a:xfrm>
            </p:grpSpPr>
            <p:sp>
              <p:nvSpPr>
                <p:cNvPr id="212" name="Rectangle 211">
                  <a:hlinkClick r:id="rId5" action="ppaction://hlinksldjump"/>
                </p:cNvPr>
                <p:cNvSpPr/>
                <p:nvPr/>
              </p:nvSpPr>
              <p:spPr>
                <a:xfrm>
                  <a:off x="4431704" y="1645635"/>
                  <a:ext cx="2409255" cy="669851"/>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go to the assembly point and wait.</a:t>
                  </a:r>
                </a:p>
              </p:txBody>
            </p:sp>
            <p:sp>
              <p:nvSpPr>
                <p:cNvPr id="213" name="Rectangle 212">
                  <a:hlinkClick r:id="rId5" action="ppaction://hlinksldjump"/>
                </p:cNvPr>
                <p:cNvSpPr/>
                <p:nvPr/>
              </p:nvSpPr>
              <p:spPr>
                <a:xfrm>
                  <a:off x="4431703" y="2485171"/>
                  <a:ext cx="2409256" cy="669851"/>
                </a:xfrm>
                <a:prstGeom prst="rect">
                  <a:avLst/>
                </a:prstGeom>
                <a:solidFill>
                  <a:srgbClr val="3594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defRPr/>
                  </a:pPr>
                  <a:r>
                    <a:rPr lang="en-GB" dirty="0">
                      <a:solidFill>
                        <a:schemeClr val="bg2"/>
                      </a:solidFill>
                    </a:rPr>
                    <a:t>I call the Emergency Rescue Service</a:t>
                  </a:r>
                </a:p>
              </p:txBody>
            </p:sp>
            <p:sp>
              <p:nvSpPr>
                <p:cNvPr id="214" name="Rectangle 213">
                  <a:hlinkClick r:id="rId6" action="ppaction://hlinksldjump"/>
                </p:cNvPr>
                <p:cNvSpPr/>
                <p:nvPr/>
              </p:nvSpPr>
              <p:spPr>
                <a:xfrm>
                  <a:off x="4431704" y="3324706"/>
                  <a:ext cx="2409256" cy="669851"/>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Both answers are correct</a:t>
                  </a:r>
                </a:p>
              </p:txBody>
            </p:sp>
            <p:sp>
              <p:nvSpPr>
                <p:cNvPr id="215" name="Rectangle 214"/>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do you do</a:t>
                  </a:r>
                </a:p>
                <a:p>
                  <a:pPr algn="ctr"/>
                  <a:r>
                    <a:rPr lang="en-GB" b="1" dirty="0">
                      <a:solidFill>
                        <a:schemeClr val="tx1"/>
                      </a:solidFill>
                    </a:rPr>
                    <a:t>next?</a:t>
                  </a:r>
                </a:p>
              </p:txBody>
            </p:sp>
          </p:grpSp>
        </p:grpSp>
      </p:grpSp>
      <p:sp>
        <p:nvSpPr>
          <p:cNvPr id="218" name="Rounded Rectangle 217">
            <a:hlinkClick r:id="rId7" action="ppaction://hlinksldjump"/>
            <a:hlinkHover r:id="" action="ppaction://noaction" highlightClick="1"/>
          </p:cNvPr>
          <p:cNvSpPr/>
          <p:nvPr/>
        </p:nvSpPr>
        <p:spPr>
          <a:xfrm flipH="1">
            <a:off x="7382991" y="6424170"/>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19" name="Picture 21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220" name="Rounded Rectangle 219">
            <a:hlinkClick r:id="rId7" action="ppaction://hlinksldjump"/>
          </p:cNvPr>
          <p:cNvSpPr/>
          <p:nvPr/>
        </p:nvSpPr>
        <p:spPr>
          <a:xfrm>
            <a:off x="7671239"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0" name="Grafik 189">
            <a:extLst>
              <a:ext uri="{FF2B5EF4-FFF2-40B4-BE49-F238E27FC236}">
                <a16:creationId xmlns:a16="http://schemas.microsoft.com/office/drawing/2014/main" id="{59F857F1-0D3D-4DD4-861D-E0915EA90933}"/>
              </a:ext>
            </a:extLst>
          </p:cNvPr>
          <p:cNvPicPr>
            <a:picLocks noChangeAspect="1"/>
          </p:cNvPicPr>
          <p:nvPr/>
        </p:nvPicPr>
        <p:blipFill>
          <a:blip r:embed="rId1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147219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right)">
                                      <p:cBhvr>
                                        <p:cTn id="7" dur="10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5" name="Oval 74"/>
          <p:cNvSpPr/>
          <p:nvPr/>
        </p:nvSpPr>
        <p:spPr>
          <a:xfrm>
            <a:off x="6843775"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grpSp>
        <p:nvGrpSpPr>
          <p:cNvPr id="15" name="Group 14"/>
          <p:cNvGrpSpPr/>
          <p:nvPr/>
        </p:nvGrpSpPr>
        <p:grpSpPr>
          <a:xfrm>
            <a:off x="-125479" y="1092269"/>
            <a:ext cx="4684814" cy="6638905"/>
            <a:chOff x="-2856014" y="1081636"/>
            <a:chExt cx="4684814" cy="6638905"/>
          </a:xfrm>
        </p:grpSpPr>
        <p:grpSp>
          <p:nvGrpSpPr>
            <p:cNvPr id="12" name="Group 11"/>
            <p:cNvGrpSpPr/>
            <p:nvPr/>
          </p:nvGrpSpPr>
          <p:grpSpPr>
            <a:xfrm>
              <a:off x="-2856014" y="1189077"/>
              <a:ext cx="2633280" cy="6531464"/>
              <a:chOff x="-2856014" y="1189077"/>
              <a:chExt cx="2633280" cy="6531464"/>
            </a:xfrm>
          </p:grpSpPr>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01920" y="1569079"/>
                <a:ext cx="926885" cy="464400"/>
              </a:xfrm>
              <a:prstGeom prst="rect">
                <a:avLst/>
              </a:prstGeom>
            </p:spPr>
          </p:pic>
          <p:grpSp>
            <p:nvGrpSpPr>
              <p:cNvPr id="11" name="Group 10"/>
              <p:cNvGrpSpPr/>
              <p:nvPr/>
            </p:nvGrpSpPr>
            <p:grpSpPr>
              <a:xfrm>
                <a:off x="-2856014" y="1189077"/>
                <a:ext cx="2633280" cy="6531464"/>
                <a:chOff x="-184855" y="1199710"/>
                <a:chExt cx="2633280" cy="6531464"/>
              </a:xfrm>
            </p:grpSpPr>
            <p:grpSp>
              <p:nvGrpSpPr>
                <p:cNvPr id="9" name="Group 8"/>
                <p:cNvGrpSpPr/>
                <p:nvPr/>
              </p:nvGrpSpPr>
              <p:grpSpPr>
                <a:xfrm>
                  <a:off x="-184855" y="1199710"/>
                  <a:ext cx="1154300" cy="6531464"/>
                  <a:chOff x="-184855" y="1199710"/>
                  <a:chExt cx="1154300" cy="6531464"/>
                </a:xfrm>
              </p:grpSpPr>
              <p:sp>
                <p:nvSpPr>
                  <p:cNvPr id="854" name="Rectangle 853"/>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55" name="Group 854"/>
                  <p:cNvGrpSpPr/>
                  <p:nvPr/>
                </p:nvGrpSpPr>
                <p:grpSpPr>
                  <a:xfrm>
                    <a:off x="-184855" y="2072885"/>
                    <a:ext cx="1001344" cy="5658289"/>
                    <a:chOff x="-4953797" y="1424299"/>
                    <a:chExt cx="1001344" cy="5658289"/>
                  </a:xfrm>
                </p:grpSpPr>
                <p:sp>
                  <p:nvSpPr>
                    <p:cNvPr id="856" name="Rectangle 855"/>
                    <p:cNvSpPr/>
                    <p:nvPr/>
                  </p:nvSpPr>
                  <p:spPr>
                    <a:xfrm>
                      <a:off x="-4943164" y="1493001"/>
                      <a:ext cx="969445" cy="5589587"/>
                    </a:xfrm>
                    <a:prstGeom prst="rect">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7" name="Freeform 856"/>
                    <p:cNvSpPr/>
                    <p:nvPr/>
                  </p:nvSpPr>
                  <p:spPr>
                    <a:xfrm>
                      <a:off x="-4953797" y="1424299"/>
                      <a:ext cx="1001344"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58" name="Freeform 857"/>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Trapezoid 9"/>
                <p:cNvSpPr/>
                <p:nvPr/>
              </p:nvSpPr>
              <p:spPr>
                <a:xfrm>
                  <a:off x="-179166" y="5560514"/>
                  <a:ext cx="2627591" cy="1327811"/>
                </a:xfrm>
                <a:prstGeom prst="trapezoid">
                  <a:avLst>
                    <a:gd name="adj" fmla="val 72211"/>
                  </a:avLst>
                </a:prstGeom>
                <a:solidFill>
                  <a:srgbClr val="0D19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4" name="Group 13"/>
            <p:cNvGrpSpPr/>
            <p:nvPr/>
          </p:nvGrpSpPr>
          <p:grpSpPr>
            <a:xfrm>
              <a:off x="-443588" y="1081636"/>
              <a:ext cx="2272388" cy="4505483"/>
              <a:chOff x="-443588" y="1081636"/>
              <a:chExt cx="2272388" cy="4505483"/>
            </a:xfrm>
          </p:grpSpPr>
          <p:grpSp>
            <p:nvGrpSpPr>
              <p:cNvPr id="859" name="Group 858"/>
              <p:cNvGrpSpPr/>
              <p:nvPr/>
            </p:nvGrpSpPr>
            <p:grpSpPr>
              <a:xfrm>
                <a:off x="-443588" y="1137162"/>
                <a:ext cx="2229040" cy="4449957"/>
                <a:chOff x="3901885" y="2757211"/>
                <a:chExt cx="2229040" cy="4449957"/>
              </a:xfrm>
            </p:grpSpPr>
            <p:grpSp>
              <p:nvGrpSpPr>
                <p:cNvPr id="869" name="Group 868"/>
                <p:cNvGrpSpPr/>
                <p:nvPr/>
              </p:nvGrpSpPr>
              <p:grpSpPr>
                <a:xfrm>
                  <a:off x="3901885" y="2879556"/>
                  <a:ext cx="2109451" cy="2363587"/>
                  <a:chOff x="3901885" y="2879556"/>
                  <a:chExt cx="2109451" cy="2363587"/>
                </a:xfrm>
              </p:grpSpPr>
              <p:sp>
                <p:nvSpPr>
                  <p:cNvPr id="877" name="Rectangle 876"/>
                  <p:cNvSpPr/>
                  <p:nvPr/>
                </p:nvSpPr>
                <p:spPr>
                  <a:xfrm>
                    <a:off x="3921870" y="2879556"/>
                    <a:ext cx="1228270" cy="236358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8" name="Freeform 877"/>
                  <p:cNvSpPr/>
                  <p:nvPr/>
                </p:nvSpPr>
                <p:spPr>
                  <a:xfrm>
                    <a:off x="3901885" y="4348918"/>
                    <a:ext cx="2101955" cy="797841"/>
                  </a:xfrm>
                  <a:custGeom>
                    <a:avLst/>
                    <a:gdLst>
                      <a:gd name="connsiteX0" fmla="*/ 843839 w 1465823"/>
                      <a:gd name="connsiteY0" fmla="*/ 0 h 1216152"/>
                      <a:gd name="connsiteX1" fmla="*/ 1465823 w 1465823"/>
                      <a:gd name="connsiteY1" fmla="*/ 0 h 1216152"/>
                      <a:gd name="connsiteX2" fmla="*/ 1465823 w 1465823"/>
                      <a:gd name="connsiteY2" fmla="*/ 1216152 h 1216152"/>
                      <a:gd name="connsiteX3" fmla="*/ 0 w 1465823"/>
                      <a:gd name="connsiteY3" fmla="*/ 1216152 h 1216152"/>
                    </a:gdLst>
                    <a:ahLst/>
                    <a:cxnLst>
                      <a:cxn ang="0">
                        <a:pos x="connsiteX0" y="connsiteY0"/>
                      </a:cxn>
                      <a:cxn ang="0">
                        <a:pos x="connsiteX1" y="connsiteY1"/>
                      </a:cxn>
                      <a:cxn ang="0">
                        <a:pos x="connsiteX2" y="connsiteY2"/>
                      </a:cxn>
                      <a:cxn ang="0">
                        <a:pos x="connsiteX3" y="connsiteY3"/>
                      </a:cxn>
                    </a:cxnLst>
                    <a:rect l="l" t="t" r="r" b="b"/>
                    <a:pathLst>
                      <a:path w="1465823" h="1216152">
                        <a:moveTo>
                          <a:pt x="843839" y="0"/>
                        </a:moveTo>
                        <a:lnTo>
                          <a:pt x="1465823" y="0"/>
                        </a:lnTo>
                        <a:lnTo>
                          <a:pt x="1465823" y="1216152"/>
                        </a:lnTo>
                        <a:lnTo>
                          <a:pt x="0" y="1216152"/>
                        </a:lnTo>
                        <a:close/>
                      </a:path>
                    </a:pathLst>
                  </a:cu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9" name="Group 878"/>
                  <p:cNvGrpSpPr/>
                  <p:nvPr/>
                </p:nvGrpSpPr>
                <p:grpSpPr>
                  <a:xfrm rot="5400000">
                    <a:off x="5071858" y="4179203"/>
                    <a:ext cx="589132" cy="1240464"/>
                    <a:chOff x="2351983" y="4968123"/>
                    <a:chExt cx="1167248" cy="2457738"/>
                  </a:xfrm>
                  <a:solidFill>
                    <a:schemeClr val="accent5">
                      <a:lumMod val="75000"/>
                    </a:schemeClr>
                  </a:solidFill>
                </p:grpSpPr>
                <p:sp>
                  <p:nvSpPr>
                    <p:cNvPr id="881" name="Oval 13"/>
                    <p:cNvSpPr>
                      <a:spLocks noChangeArrowheads="1"/>
                    </p:cNvSpPr>
                    <p:nvPr/>
                  </p:nvSpPr>
                  <p:spPr bwMode="auto">
                    <a:xfrm>
                      <a:off x="2616434" y="4968123"/>
                      <a:ext cx="649225" cy="609600"/>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2" name="Rectangle 5"/>
                    <p:cNvSpPr>
                      <a:spLocks noChangeArrowheads="1"/>
                    </p:cNvSpPr>
                    <p:nvPr/>
                  </p:nvSpPr>
                  <p:spPr bwMode="auto">
                    <a:xfrm>
                      <a:off x="2556370" y="5600241"/>
                      <a:ext cx="749300" cy="1060495"/>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3" name="AutoShape 7"/>
                    <p:cNvSpPr>
                      <a:spLocks noChangeArrowheads="1"/>
                    </p:cNvSpPr>
                    <p:nvPr/>
                  </p:nvSpPr>
                  <p:spPr bwMode="auto">
                    <a:xfrm rot="8861862">
                      <a:off x="3244593" y="5558507"/>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4" name="AutoShape 16"/>
                    <p:cNvSpPr>
                      <a:spLocks noChangeArrowheads="1"/>
                    </p:cNvSpPr>
                    <p:nvPr/>
                  </p:nvSpPr>
                  <p:spPr bwMode="auto">
                    <a:xfrm>
                      <a:off x="2966423" y="6434878"/>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5" name="AutoShape 4"/>
                    <p:cNvSpPr>
                      <a:spLocks noChangeArrowheads="1"/>
                    </p:cNvSpPr>
                    <p:nvPr/>
                  </p:nvSpPr>
                  <p:spPr bwMode="auto">
                    <a:xfrm>
                      <a:off x="2558084" y="6434880"/>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6" name="AutoShape 7"/>
                    <p:cNvSpPr>
                      <a:spLocks noChangeArrowheads="1"/>
                    </p:cNvSpPr>
                    <p:nvPr/>
                  </p:nvSpPr>
                  <p:spPr bwMode="auto">
                    <a:xfrm rot="12738138" flipH="1">
                      <a:off x="2351983" y="5558433"/>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sp>
                <p:nvSpPr>
                  <p:cNvPr id="880" name="Rectangle 879"/>
                  <p:cNvSpPr/>
                  <p:nvPr/>
                </p:nvSpPr>
                <p:spPr>
                  <a:xfrm>
                    <a:off x="5116245" y="3201483"/>
                    <a:ext cx="895091" cy="11474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0" name="Group 869"/>
                <p:cNvGrpSpPr/>
                <p:nvPr/>
              </p:nvGrpSpPr>
              <p:grpSpPr>
                <a:xfrm>
                  <a:off x="4381015" y="3356513"/>
                  <a:ext cx="1749910" cy="3850655"/>
                  <a:chOff x="2830087" y="1706879"/>
                  <a:chExt cx="1749910" cy="3850655"/>
                </a:xfrm>
              </p:grpSpPr>
              <p:sp>
                <p:nvSpPr>
                  <p:cNvPr id="874" name="Freeform 873"/>
                  <p:cNvSpPr/>
                  <p:nvPr/>
                </p:nvSpPr>
                <p:spPr>
                  <a:xfrm>
                    <a:off x="2830087" y="1706879"/>
                    <a:ext cx="1749910" cy="3850655"/>
                  </a:xfrm>
                  <a:custGeom>
                    <a:avLst/>
                    <a:gdLst>
                      <a:gd name="connsiteX0" fmla="*/ 188747 w 1749910"/>
                      <a:gd name="connsiteY0" fmla="*/ 138951 h 3850655"/>
                      <a:gd name="connsiteX1" fmla="*/ 156148 w 1749910"/>
                      <a:gd name="connsiteY1" fmla="*/ 171550 h 3850655"/>
                      <a:gd name="connsiteX2" fmla="*/ 156148 w 1749910"/>
                      <a:gd name="connsiteY2" fmla="*/ 1734824 h 3850655"/>
                      <a:gd name="connsiteX3" fmla="*/ 188747 w 1749910"/>
                      <a:gd name="connsiteY3" fmla="*/ 1767423 h 3850655"/>
                      <a:gd name="connsiteX4" fmla="*/ 1578219 w 1749910"/>
                      <a:gd name="connsiteY4" fmla="*/ 1767423 h 3850655"/>
                      <a:gd name="connsiteX5" fmla="*/ 1610818 w 1749910"/>
                      <a:gd name="connsiteY5" fmla="*/ 1734824 h 3850655"/>
                      <a:gd name="connsiteX6" fmla="*/ 1610818 w 1749910"/>
                      <a:gd name="connsiteY6" fmla="*/ 171550 h 3850655"/>
                      <a:gd name="connsiteX7" fmla="*/ 1578219 w 1749910"/>
                      <a:gd name="connsiteY7" fmla="*/ 138951 h 3850655"/>
                      <a:gd name="connsiteX8" fmla="*/ 0 w 1749910"/>
                      <a:gd name="connsiteY8" fmla="*/ 0 h 3850655"/>
                      <a:gd name="connsiteX9" fmla="*/ 1749910 w 1749910"/>
                      <a:gd name="connsiteY9" fmla="*/ 0 h 3850655"/>
                      <a:gd name="connsiteX10" fmla="*/ 1749910 w 1749910"/>
                      <a:gd name="connsiteY10" fmla="*/ 3850655 h 3850655"/>
                      <a:gd name="connsiteX11" fmla="*/ 0 w 1749910"/>
                      <a:gd name="connsiteY11" fmla="*/ 3850655 h 385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9910" h="3850655">
                        <a:moveTo>
                          <a:pt x="188747" y="138951"/>
                        </a:moveTo>
                        <a:cubicBezTo>
                          <a:pt x="170743" y="138951"/>
                          <a:pt x="156148" y="153546"/>
                          <a:pt x="156148" y="171550"/>
                        </a:cubicBezTo>
                        <a:lnTo>
                          <a:pt x="156148" y="1734824"/>
                        </a:lnTo>
                        <a:cubicBezTo>
                          <a:pt x="156148" y="1752828"/>
                          <a:pt x="170743" y="1767423"/>
                          <a:pt x="188747" y="1767423"/>
                        </a:cubicBezTo>
                        <a:lnTo>
                          <a:pt x="1578219" y="1767423"/>
                        </a:lnTo>
                        <a:cubicBezTo>
                          <a:pt x="1596223" y="1767423"/>
                          <a:pt x="1610818" y="1752828"/>
                          <a:pt x="1610818" y="1734824"/>
                        </a:cubicBezTo>
                        <a:lnTo>
                          <a:pt x="1610818" y="171550"/>
                        </a:lnTo>
                        <a:cubicBezTo>
                          <a:pt x="1610818" y="153546"/>
                          <a:pt x="1596223" y="138951"/>
                          <a:pt x="1578219" y="138951"/>
                        </a:cubicBezTo>
                        <a:close/>
                        <a:moveTo>
                          <a:pt x="0" y="0"/>
                        </a:moveTo>
                        <a:lnTo>
                          <a:pt x="1749910" y="0"/>
                        </a:lnTo>
                        <a:lnTo>
                          <a:pt x="1749910" y="3850655"/>
                        </a:lnTo>
                        <a:lnTo>
                          <a:pt x="0" y="3850655"/>
                        </a:lnTo>
                        <a:close/>
                      </a:path>
                    </a:pathLst>
                  </a:custGeom>
                  <a:solidFill>
                    <a:srgbClr val="669EB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75" name="Oval 874"/>
                  <p:cNvSpPr/>
                  <p:nvPr/>
                </p:nvSpPr>
                <p:spPr>
                  <a:xfrm>
                    <a:off x="4292092" y="3555057"/>
                    <a:ext cx="119337" cy="119337"/>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6" name="Rounded Rectangle 875"/>
                  <p:cNvSpPr/>
                  <p:nvPr/>
                </p:nvSpPr>
                <p:spPr>
                  <a:xfrm>
                    <a:off x="2977906" y="3754701"/>
                    <a:ext cx="1454670" cy="1628472"/>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71" name="Rectangle 870"/>
                <p:cNvSpPr/>
                <p:nvPr/>
              </p:nvSpPr>
              <p:spPr>
                <a:xfrm>
                  <a:off x="3906757" y="2757211"/>
                  <a:ext cx="474257" cy="3345080"/>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2" name="Rectangle 871"/>
                <p:cNvSpPr/>
                <p:nvPr/>
              </p:nvSpPr>
              <p:spPr>
                <a:xfrm>
                  <a:off x="4219423" y="2757211"/>
                  <a:ext cx="1911502" cy="600124"/>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3" name="Rounded Rectangle 872"/>
                <p:cNvSpPr/>
                <p:nvPr/>
              </p:nvSpPr>
              <p:spPr>
                <a:xfrm>
                  <a:off x="4535020" y="3495985"/>
                  <a:ext cx="1458735" cy="1628472"/>
                </a:xfrm>
                <a:prstGeom prst="roundRect">
                  <a:avLst>
                    <a:gd name="adj" fmla="val 2241"/>
                  </a:avLst>
                </a:prstGeom>
                <a:solidFill>
                  <a:schemeClr val="accent6">
                    <a:lumMod val="90000"/>
                    <a:lumOff val="10000"/>
                    <a:alpha val="2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Rectangle 12"/>
              <p:cNvSpPr/>
              <p:nvPr/>
            </p:nvSpPr>
            <p:spPr>
              <a:xfrm>
                <a:off x="-438717" y="1081636"/>
                <a:ext cx="2267517" cy="1759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902" name="Rectangle 901">
            <a:hlinkClick r:id="rId5" action="ppaction://hlinksldjump"/>
          </p:cNvPr>
          <p:cNvSpPr/>
          <p:nvPr/>
        </p:nvSpPr>
        <p:spPr>
          <a:xfrm>
            <a:off x="4403732" y="1645635"/>
            <a:ext cx="2430397" cy="8500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3" name="Rectangle 902">
            <a:hlinkClick r:id="rId5" action="ppaction://hlinksldjump"/>
          </p:cNvPr>
          <p:cNvSpPr/>
          <p:nvPr/>
        </p:nvSpPr>
        <p:spPr>
          <a:xfrm>
            <a:off x="4403732" y="2571811"/>
            <a:ext cx="2430397" cy="7161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4" name="Rectangle 903">
            <a:hlinkClick r:id="rId6" action="ppaction://hlinksldjump"/>
          </p:cNvPr>
          <p:cNvSpPr/>
          <p:nvPr/>
        </p:nvSpPr>
        <p:spPr>
          <a:xfrm>
            <a:off x="4403732" y="3336217"/>
            <a:ext cx="2430397" cy="6477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Rounded Rectangle 96">
            <a:hlinkClick r:id="rId7"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ounded Rectangle 97">
            <a:hlinkClick r:id="rId8" action="ppaction://hlinksldjump"/>
            <a:hlinkHover r:id="" action="ppaction://noaction" highlightClick="1"/>
          </p:cNvPr>
          <p:cNvSpPr/>
          <p:nvPr/>
        </p:nvSpPr>
        <p:spPr>
          <a:xfrm flipH="1">
            <a:off x="7697418"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ounded Rectangle 75">
            <a:hlinkClick r:id="rId7"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4" name="Picture 11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grpSp>
        <p:nvGrpSpPr>
          <p:cNvPr id="116" name="Group 115"/>
          <p:cNvGrpSpPr/>
          <p:nvPr/>
        </p:nvGrpSpPr>
        <p:grpSpPr>
          <a:xfrm rot="10800000">
            <a:off x="8074075" y="1130660"/>
            <a:ext cx="1681215" cy="1770691"/>
            <a:chOff x="1065062" y="3021595"/>
            <a:chExt cx="608302" cy="640675"/>
          </a:xfrm>
        </p:grpSpPr>
        <p:sp>
          <p:nvSpPr>
            <p:cNvPr id="117" name="Arc 116"/>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18" name="Arc 117"/>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19" name="Arc 118"/>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20" name="Arc 119"/>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122" name="TextBox 121"/>
          <p:cNvSpPr txBox="1"/>
          <p:nvPr/>
        </p:nvSpPr>
        <p:spPr>
          <a:xfrm>
            <a:off x="4893654" y="2977828"/>
            <a:ext cx="3895618" cy="409829"/>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keep evacuating… </a:t>
            </a:r>
          </a:p>
        </p:txBody>
      </p:sp>
      <p:sp>
        <p:nvSpPr>
          <p:cNvPr id="88" name="Rounded Rectangle 87">
            <a:hlinkClick r:id="rId8"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9" name="Picture 19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131315" y="1287995"/>
            <a:ext cx="497572" cy="432000"/>
          </a:xfrm>
          <a:prstGeom prst="rect">
            <a:avLst/>
          </a:prstGeom>
        </p:spPr>
      </p:pic>
      <p:sp>
        <p:nvSpPr>
          <p:cNvPr id="115" name="Rounded Rectangle 114">
            <a:hlinkClick r:id="rId11" action="ppaction://hlinksldjump"/>
            <a:hlinkHover r:id="" action="ppaction://noaction" highlightClick="1"/>
          </p:cNvPr>
          <p:cNvSpPr/>
          <p:nvPr/>
        </p:nvSpPr>
        <p:spPr>
          <a:xfrm flipH="1">
            <a:off x="707054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Rounded Rectangle 120">
            <a:hlinkClick r:id="" action="ppaction://hlinkshowjump?jump=previousslide"/>
            <a:hlinkHover r:id="" action="ppaction://noaction" highlightClick="1"/>
          </p:cNvPr>
          <p:cNvSpPr/>
          <p:nvPr/>
        </p:nvSpPr>
        <p:spPr>
          <a:xfrm flipH="1">
            <a:off x="77080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ounded Rectangle 122">
            <a:hlinkClick r:id="" action="ppaction://hlinkshowjump?jump=nextslide"/>
            <a:hlinkHover r:id="" action="ppaction://noaction" highlightClick="1"/>
          </p:cNvPr>
          <p:cNvSpPr/>
          <p:nvPr/>
        </p:nvSpPr>
        <p:spPr>
          <a:xfrm flipH="1">
            <a:off x="82338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Rounded Rectangle 123">
            <a:hlinkClick r:id="rId12" action="ppaction://hlinksldjump"/>
            <a:hlinkHover r:id="" action="ppaction://noaction" highlightClick="1"/>
          </p:cNvPr>
          <p:cNvSpPr/>
          <p:nvPr/>
        </p:nvSpPr>
        <p:spPr>
          <a:xfrm flipH="1">
            <a:off x="7378900"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Rounded Rectangle 124"/>
          <p:cNvSpPr/>
          <p:nvPr/>
        </p:nvSpPr>
        <p:spPr>
          <a:xfrm>
            <a:off x="6777350" y="6308725"/>
            <a:ext cx="2089946"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6" name="Group 125"/>
          <p:cNvGrpSpPr/>
          <p:nvPr/>
        </p:nvGrpSpPr>
        <p:grpSpPr>
          <a:xfrm>
            <a:off x="7773681" y="6409630"/>
            <a:ext cx="559962" cy="255454"/>
            <a:chOff x="7694093" y="1499285"/>
            <a:chExt cx="559962" cy="255454"/>
          </a:xfrm>
        </p:grpSpPr>
        <p:grpSp>
          <p:nvGrpSpPr>
            <p:cNvPr id="127" name="Group 126"/>
            <p:cNvGrpSpPr/>
            <p:nvPr/>
          </p:nvGrpSpPr>
          <p:grpSpPr>
            <a:xfrm>
              <a:off x="7694093" y="1499285"/>
              <a:ext cx="486897" cy="255374"/>
              <a:chOff x="7694093" y="1499285"/>
              <a:chExt cx="486897" cy="255374"/>
            </a:xfrm>
          </p:grpSpPr>
          <p:sp>
            <p:nvSpPr>
              <p:cNvPr id="129" name="Rounded Rectangle 12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Flowchart: Extract 12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Freeform 13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8" name="TextBox 127"/>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32" name="Group 131"/>
          <p:cNvGrpSpPr/>
          <p:nvPr/>
        </p:nvGrpSpPr>
        <p:grpSpPr>
          <a:xfrm>
            <a:off x="8286837" y="6409630"/>
            <a:ext cx="580459" cy="255454"/>
            <a:chOff x="8232919" y="1499285"/>
            <a:chExt cx="580459" cy="255454"/>
          </a:xfrm>
        </p:grpSpPr>
        <p:sp>
          <p:nvSpPr>
            <p:cNvPr id="133" name="TextBox 132"/>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34" name="Group 133"/>
            <p:cNvGrpSpPr/>
            <p:nvPr/>
          </p:nvGrpSpPr>
          <p:grpSpPr>
            <a:xfrm flipH="1">
              <a:off x="8263109" y="1499285"/>
              <a:ext cx="486897" cy="255374"/>
              <a:chOff x="7694093" y="1499285"/>
              <a:chExt cx="486897" cy="255374"/>
            </a:xfrm>
          </p:grpSpPr>
          <p:sp>
            <p:nvSpPr>
              <p:cNvPr id="136" name="Rounded Rectangle 13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lowchart: Extract 13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5" name="TextBox 134"/>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39" name="Group 138"/>
          <p:cNvGrpSpPr/>
          <p:nvPr/>
        </p:nvGrpSpPr>
        <p:grpSpPr>
          <a:xfrm>
            <a:off x="7457959" y="6409403"/>
            <a:ext cx="255600" cy="255600"/>
            <a:chOff x="7309565" y="1555708"/>
            <a:chExt cx="255600" cy="255600"/>
          </a:xfrm>
        </p:grpSpPr>
        <p:sp>
          <p:nvSpPr>
            <p:cNvPr id="140" name="Rounded Rectangle 139"/>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1" name="Group 140"/>
            <p:cNvGrpSpPr/>
            <p:nvPr/>
          </p:nvGrpSpPr>
          <p:grpSpPr>
            <a:xfrm rot="5400000">
              <a:off x="7326125" y="1585157"/>
              <a:ext cx="222481" cy="196703"/>
              <a:chOff x="3872677" y="4058072"/>
              <a:chExt cx="582875" cy="515338"/>
            </a:xfrm>
          </p:grpSpPr>
          <p:sp>
            <p:nvSpPr>
              <p:cNvPr id="142" name="Freeform 141"/>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Isosceles Triangle 142"/>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Rectangle 143"/>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5" name="Rounded Rectangle 144">
            <a:hlinkClick r:id="rId11" action="ppaction://hlinksldjump"/>
            <a:hlinkHover r:id="" action="ppaction://noaction" highlightClick="1"/>
          </p:cNvPr>
          <p:cNvSpPr/>
          <p:nvPr/>
        </p:nvSpPr>
        <p:spPr>
          <a:xfrm flipH="1">
            <a:off x="7149054" y="641159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Rounded Rectangle 145">
            <a:hlinkClick r:id="" action="ppaction://hlinkshowjump?jump=previousslide"/>
            <a:hlinkHover r:id="" action="ppaction://noaction" highlightClick="1"/>
          </p:cNvPr>
          <p:cNvSpPr/>
          <p:nvPr/>
        </p:nvSpPr>
        <p:spPr>
          <a:xfrm flipH="1">
            <a:off x="7784556" y="6416432"/>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Rounded Rectangle 146">
            <a:hlinkClick r:id="" action="ppaction://hlinkshowjump?jump=nextslide"/>
            <a:hlinkHover r:id="" action="ppaction://noaction" highlightClick="1"/>
          </p:cNvPr>
          <p:cNvSpPr/>
          <p:nvPr/>
        </p:nvSpPr>
        <p:spPr>
          <a:xfrm flipH="1">
            <a:off x="8315487" y="64129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8" name="Group 147"/>
          <p:cNvGrpSpPr/>
          <p:nvPr/>
        </p:nvGrpSpPr>
        <p:grpSpPr>
          <a:xfrm>
            <a:off x="7145910" y="6416205"/>
            <a:ext cx="255600" cy="255600"/>
            <a:chOff x="3795820" y="6272913"/>
            <a:chExt cx="255600" cy="255600"/>
          </a:xfrm>
        </p:grpSpPr>
        <p:sp>
          <p:nvSpPr>
            <p:cNvPr id="149" name="Rounded Rectangle 148"/>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0" name="Group 149"/>
            <p:cNvGrpSpPr/>
            <p:nvPr/>
          </p:nvGrpSpPr>
          <p:grpSpPr>
            <a:xfrm>
              <a:off x="3814169" y="6278769"/>
              <a:ext cx="218901" cy="221006"/>
              <a:chOff x="7361515" y="2284489"/>
              <a:chExt cx="277200" cy="279865"/>
            </a:xfrm>
          </p:grpSpPr>
          <p:sp>
            <p:nvSpPr>
              <p:cNvPr id="151" name="Rectangle 150"/>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2" name="Rectangle 151"/>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3" name="Freeform 152"/>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4" name="Rectangle 153"/>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55" name="Rounded Rectangle 154"/>
          <p:cNvSpPr>
            <a:spLocks/>
          </p:cNvSpPr>
          <p:nvPr/>
        </p:nvSpPr>
        <p:spPr>
          <a:xfrm>
            <a:off x="6830636" y="6416205"/>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ounded Rectangle 155">
            <a:hlinkClick r:id="rId11" action="ppaction://hlinksldjump"/>
            <a:hlinkHover r:id="" action="ppaction://noaction" highlightClick="1"/>
          </p:cNvPr>
          <p:cNvSpPr/>
          <p:nvPr/>
        </p:nvSpPr>
        <p:spPr>
          <a:xfrm flipH="1">
            <a:off x="7138164" y="6416432"/>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val 156"/>
          <p:cNvSpPr/>
          <p:nvPr/>
        </p:nvSpPr>
        <p:spPr>
          <a:xfrm>
            <a:off x="6854408"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Rounded Rectangle 157">
            <a:hlinkClick r:id="rId12" action="ppaction://hlinksldjump"/>
            <a:hlinkHover r:id="" action="ppaction://noaction" highlightClick="1"/>
          </p:cNvPr>
          <p:cNvSpPr/>
          <p:nvPr/>
        </p:nvSpPr>
        <p:spPr>
          <a:xfrm flipH="1">
            <a:off x="7453882"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9" name="Picture 15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sp>
        <p:nvSpPr>
          <p:cNvPr id="160" name="Rounded Rectangle 159">
            <a:hlinkClick r:id="rId12"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Rounded Rectangle 160"/>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2" name="Group 161"/>
          <p:cNvGrpSpPr/>
          <p:nvPr/>
        </p:nvGrpSpPr>
        <p:grpSpPr>
          <a:xfrm>
            <a:off x="7684848" y="6412290"/>
            <a:ext cx="559962" cy="255454"/>
            <a:chOff x="7694093" y="1499285"/>
            <a:chExt cx="559962" cy="255454"/>
          </a:xfrm>
        </p:grpSpPr>
        <p:grpSp>
          <p:nvGrpSpPr>
            <p:cNvPr id="163" name="Group 162"/>
            <p:cNvGrpSpPr/>
            <p:nvPr/>
          </p:nvGrpSpPr>
          <p:grpSpPr>
            <a:xfrm>
              <a:off x="7694093" y="1499285"/>
              <a:ext cx="486897" cy="255374"/>
              <a:chOff x="7694093" y="1499285"/>
              <a:chExt cx="486897" cy="255374"/>
            </a:xfrm>
          </p:grpSpPr>
          <p:sp>
            <p:nvSpPr>
              <p:cNvPr id="165" name="Rounded Rectangle 16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lowchart: Extract 16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reeform 16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4" name="TextBox 163"/>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68" name="Group 167"/>
          <p:cNvGrpSpPr/>
          <p:nvPr/>
        </p:nvGrpSpPr>
        <p:grpSpPr>
          <a:xfrm>
            <a:off x="8198004" y="6412290"/>
            <a:ext cx="580459" cy="255454"/>
            <a:chOff x="8232919" y="1499285"/>
            <a:chExt cx="580459" cy="255454"/>
          </a:xfrm>
        </p:grpSpPr>
        <p:sp>
          <p:nvSpPr>
            <p:cNvPr id="169" name="TextBox 168"/>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70" name="Group 169"/>
            <p:cNvGrpSpPr/>
            <p:nvPr/>
          </p:nvGrpSpPr>
          <p:grpSpPr>
            <a:xfrm flipH="1">
              <a:off x="8263109" y="1499285"/>
              <a:ext cx="486897" cy="255374"/>
              <a:chOff x="7694093" y="1499285"/>
              <a:chExt cx="486897" cy="255374"/>
            </a:xfrm>
          </p:grpSpPr>
          <p:sp>
            <p:nvSpPr>
              <p:cNvPr id="172" name="Rounded Rectangle 17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lowchart: Extract 17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reeform 17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1" name="TextBox 170"/>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75" name="Group 174"/>
          <p:cNvGrpSpPr/>
          <p:nvPr/>
        </p:nvGrpSpPr>
        <p:grpSpPr>
          <a:xfrm>
            <a:off x="7369126" y="6412063"/>
            <a:ext cx="255600" cy="255600"/>
            <a:chOff x="7309565" y="1555708"/>
            <a:chExt cx="255600" cy="255600"/>
          </a:xfrm>
        </p:grpSpPr>
        <p:sp>
          <p:nvSpPr>
            <p:cNvPr id="176" name="Rounded Rectangle 175"/>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7" name="Group 176"/>
            <p:cNvGrpSpPr/>
            <p:nvPr/>
          </p:nvGrpSpPr>
          <p:grpSpPr>
            <a:xfrm rot="5400000">
              <a:off x="7326125" y="1585157"/>
              <a:ext cx="222481" cy="196703"/>
              <a:chOff x="3872677" y="4058072"/>
              <a:chExt cx="582875" cy="515338"/>
            </a:xfrm>
          </p:grpSpPr>
          <p:sp>
            <p:nvSpPr>
              <p:cNvPr id="178" name="Freeform 177"/>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Isosceles Triangle 178"/>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Rectangle 179"/>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81" name="Rounded Rectangle 180">
            <a:hlinkClick r:id="rId13"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2" name="Group 181"/>
          <p:cNvGrpSpPr/>
          <p:nvPr/>
        </p:nvGrpSpPr>
        <p:grpSpPr>
          <a:xfrm>
            <a:off x="7057077" y="6418865"/>
            <a:ext cx="255600" cy="255600"/>
            <a:chOff x="3795820" y="6272913"/>
            <a:chExt cx="255600" cy="255600"/>
          </a:xfrm>
        </p:grpSpPr>
        <p:sp>
          <p:nvSpPr>
            <p:cNvPr id="183" name="Rounded Rectangle 182"/>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4" name="Group 183"/>
            <p:cNvGrpSpPr/>
            <p:nvPr/>
          </p:nvGrpSpPr>
          <p:grpSpPr>
            <a:xfrm>
              <a:off x="3814169" y="6278769"/>
              <a:ext cx="218901" cy="221006"/>
              <a:chOff x="7361515" y="2284489"/>
              <a:chExt cx="277200" cy="279865"/>
            </a:xfrm>
          </p:grpSpPr>
          <p:sp>
            <p:nvSpPr>
              <p:cNvPr id="185" name="Rectangle 184"/>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6" name="Rectangle 185"/>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7" name="Freeform 186"/>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8" name="Rectangle 187"/>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89" name="Rounded Rectangle 188"/>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Rounded Rectangle 190">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ounded Rectangle 191">
            <a:hlinkClick r:id="rId13"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Oval 219">
            <a:hlinkClick r:id="rId14" action="ppaction://hlinksldjump"/>
          </p:cNvPr>
          <p:cNvSpPr/>
          <p:nvPr/>
        </p:nvSpPr>
        <p:spPr>
          <a:xfrm>
            <a:off x="11052553" y="1660651"/>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1" name="Rounded Rectangle 220">
            <a:hlinkClick r:id="rId7" action="ppaction://hlinksldjump"/>
            <a:hlinkHover r:id="" action="ppaction://noaction" highlightClick="1"/>
          </p:cNvPr>
          <p:cNvSpPr/>
          <p:nvPr/>
        </p:nvSpPr>
        <p:spPr>
          <a:xfrm flipH="1">
            <a:off x="7371862" y="6424531"/>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2" name="Picture 221"/>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223" name="Rounded Rectangle 222">
            <a:hlinkClick r:id="rId7" action="ppaction://hlinksldjump"/>
          </p:cNvPr>
          <p:cNvSpPr/>
          <p:nvPr/>
        </p:nvSpPr>
        <p:spPr>
          <a:xfrm>
            <a:off x="7661447" y="6352797"/>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0" name="Group 189"/>
          <p:cNvGrpSpPr/>
          <p:nvPr/>
        </p:nvGrpSpPr>
        <p:grpSpPr>
          <a:xfrm>
            <a:off x="643593" y="3631243"/>
            <a:ext cx="1424945" cy="2422384"/>
            <a:chOff x="79309" y="4173188"/>
            <a:chExt cx="1424945" cy="2422384"/>
          </a:xfrm>
        </p:grpSpPr>
        <p:grpSp>
          <p:nvGrpSpPr>
            <p:cNvPr id="193" name="Group 192"/>
            <p:cNvGrpSpPr/>
            <p:nvPr/>
          </p:nvGrpSpPr>
          <p:grpSpPr>
            <a:xfrm flipH="1">
              <a:off x="79309" y="4173188"/>
              <a:ext cx="1397670" cy="2422384"/>
              <a:chOff x="2851388" y="3549445"/>
              <a:chExt cx="1570757" cy="2722371"/>
            </a:xfrm>
            <a:solidFill>
              <a:srgbClr val="272E3B"/>
            </a:solidFill>
          </p:grpSpPr>
          <p:sp>
            <p:nvSpPr>
              <p:cNvPr id="202"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203" name="Group 202"/>
              <p:cNvGrpSpPr/>
              <p:nvPr/>
            </p:nvGrpSpPr>
            <p:grpSpPr>
              <a:xfrm>
                <a:off x="3429719" y="4881657"/>
                <a:ext cx="437622" cy="1390159"/>
                <a:chOff x="3455120" y="4864723"/>
                <a:chExt cx="437622" cy="1390159"/>
              </a:xfrm>
              <a:grpFill/>
            </p:grpSpPr>
            <p:sp>
              <p:nvSpPr>
                <p:cNvPr id="232"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233"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204" name="Group 203"/>
              <p:cNvGrpSpPr/>
              <p:nvPr/>
            </p:nvGrpSpPr>
            <p:grpSpPr>
              <a:xfrm>
                <a:off x="3633448" y="4086384"/>
                <a:ext cx="788697" cy="853146"/>
                <a:chOff x="3536273" y="4169538"/>
                <a:chExt cx="788697" cy="853146"/>
              </a:xfrm>
              <a:grpFill/>
            </p:grpSpPr>
            <p:sp>
              <p:nvSpPr>
                <p:cNvPr id="230"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231"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205" name="Group 204"/>
              <p:cNvGrpSpPr/>
              <p:nvPr/>
            </p:nvGrpSpPr>
            <p:grpSpPr>
              <a:xfrm>
                <a:off x="2851388" y="4897936"/>
                <a:ext cx="471248" cy="1373880"/>
                <a:chOff x="2868322" y="4870262"/>
                <a:chExt cx="471248" cy="1373880"/>
              </a:xfrm>
              <a:grpFill/>
            </p:grpSpPr>
            <p:sp>
              <p:nvSpPr>
                <p:cNvPr id="228"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229"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206"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224" name="Group 223"/>
              <p:cNvGrpSpPr/>
              <p:nvPr/>
            </p:nvGrpSpPr>
            <p:grpSpPr>
              <a:xfrm rot="4685103">
                <a:off x="2913681" y="4142718"/>
                <a:ext cx="753970" cy="874009"/>
                <a:chOff x="3536273" y="4178005"/>
                <a:chExt cx="753970" cy="874009"/>
              </a:xfrm>
              <a:grpFill/>
            </p:grpSpPr>
            <p:sp>
              <p:nvSpPr>
                <p:cNvPr id="226"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227"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225"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194" name="Freeform 193"/>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195" name="Freeform 194"/>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196" name="Freeform 195"/>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197"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198" name="Freeform 197"/>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1" name="Freeform 200"/>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pic>
        <p:nvPicPr>
          <p:cNvPr id="207" name="Picture 206"/>
          <p:cNvPicPr>
            <a:picLocks noChangeAspect="1"/>
          </p:cNvPicPr>
          <p:nvPr/>
        </p:nvPicPr>
        <p:blipFill rotWithShape="1">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l="1176" r="1289"/>
          <a:stretch/>
        </p:blipFill>
        <p:spPr>
          <a:xfrm>
            <a:off x="3657600" y="1170141"/>
            <a:ext cx="476250" cy="682145"/>
          </a:xfrm>
          <a:prstGeom prst="rect">
            <a:avLst/>
          </a:prstGeom>
        </p:spPr>
      </p:pic>
      <p:sp>
        <p:nvSpPr>
          <p:cNvPr id="234" name="Oval 233">
            <a:hlinkClick r:id="rId16" action="ppaction://hlinksldjump"/>
          </p:cNvPr>
          <p:cNvSpPr/>
          <p:nvPr/>
        </p:nvSpPr>
        <p:spPr>
          <a:xfrm>
            <a:off x="5835749" y="3984008"/>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8" name="Group 207"/>
          <p:cNvGrpSpPr/>
          <p:nvPr/>
        </p:nvGrpSpPr>
        <p:grpSpPr>
          <a:xfrm>
            <a:off x="0" y="1273676"/>
            <a:ext cx="9144000" cy="5590674"/>
            <a:chOff x="0" y="1146676"/>
            <a:chExt cx="9144000" cy="5590674"/>
          </a:xfrm>
        </p:grpSpPr>
        <p:sp>
          <p:nvSpPr>
            <p:cNvPr id="209" name="Freeform 208"/>
            <p:cNvSpPr/>
            <p:nvPr/>
          </p:nvSpPr>
          <p:spPr>
            <a:xfrm>
              <a:off x="0" y="114667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10" name="Group 209"/>
            <p:cNvGrpSpPr/>
            <p:nvPr/>
          </p:nvGrpSpPr>
          <p:grpSpPr>
            <a:xfrm>
              <a:off x="2385965" y="1852065"/>
              <a:ext cx="4372070" cy="2942895"/>
              <a:chOff x="2823398" y="1377517"/>
              <a:chExt cx="4372070" cy="2942895"/>
            </a:xfrm>
          </p:grpSpPr>
          <p:grpSp>
            <p:nvGrpSpPr>
              <p:cNvPr id="211" name="Group 210"/>
              <p:cNvGrpSpPr/>
              <p:nvPr/>
            </p:nvGrpSpPr>
            <p:grpSpPr>
              <a:xfrm>
                <a:off x="2823398" y="1377517"/>
                <a:ext cx="4372070" cy="2942895"/>
                <a:chOff x="2823398" y="1377517"/>
                <a:chExt cx="4372070" cy="2942895"/>
              </a:xfrm>
            </p:grpSpPr>
            <p:sp>
              <p:nvSpPr>
                <p:cNvPr id="218" name="Rounded Rectangle 217"/>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Rounded Rectangle 218"/>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211"/>
              <p:cNvGrpSpPr/>
              <p:nvPr/>
            </p:nvGrpSpPr>
            <p:grpSpPr>
              <a:xfrm>
                <a:off x="3174473" y="1645635"/>
                <a:ext cx="3669920" cy="2372692"/>
                <a:chOff x="3174473" y="1645635"/>
                <a:chExt cx="3669920" cy="2372692"/>
              </a:xfrm>
            </p:grpSpPr>
            <p:sp>
              <p:nvSpPr>
                <p:cNvPr id="213" name="Rectangle 212"/>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Correct…</a:t>
                  </a:r>
                </a:p>
              </p:txBody>
            </p:sp>
            <p:sp>
              <p:nvSpPr>
                <p:cNvPr id="214" name="Rectangle 213"/>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 but what else?</a:t>
                  </a:r>
                </a:p>
              </p:txBody>
            </p:sp>
            <p:grpSp>
              <p:nvGrpSpPr>
                <p:cNvPr id="215" name="Group 214"/>
                <p:cNvGrpSpPr/>
                <p:nvPr/>
              </p:nvGrpSpPr>
              <p:grpSpPr>
                <a:xfrm>
                  <a:off x="6302332" y="3553402"/>
                  <a:ext cx="402266" cy="402265"/>
                  <a:chOff x="8991600" y="1562100"/>
                  <a:chExt cx="1219200" cy="1219200"/>
                </a:xfrm>
              </p:grpSpPr>
              <p:sp>
                <p:nvSpPr>
                  <p:cNvPr id="216" name="Oval 215">
                    <a:hlinkClick r:id="rId16" action="ppaction://hlinksldjump"/>
                  </p:cNvPr>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17" name="Right Arrow 216">
                    <a:hlinkClick r:id="rId16" action="ppaction://hlinksldjump"/>
                  </p:cNvPr>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pic>
        <p:nvPicPr>
          <p:cNvPr id="200" name="Grafik 199">
            <a:extLst>
              <a:ext uri="{FF2B5EF4-FFF2-40B4-BE49-F238E27FC236}">
                <a16:creationId xmlns:a16="http://schemas.microsoft.com/office/drawing/2014/main" id="{58CA1648-F22D-4055-BF45-F81659482705}"/>
              </a:ext>
            </a:extLst>
          </p:cNvPr>
          <p:cNvPicPr>
            <a:picLocks noChangeAspect="1"/>
          </p:cNvPicPr>
          <p:nvPr/>
        </p:nvPicPr>
        <p:blipFill>
          <a:blip r:embed="rId17"/>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6576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right)">
                                      <p:cBhvr>
                                        <p:cTn id="7" dur="10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5" name="Oval 74"/>
          <p:cNvSpPr/>
          <p:nvPr/>
        </p:nvSpPr>
        <p:spPr>
          <a:xfrm>
            <a:off x="6843775"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Title 2"/>
          <p:cNvSpPr>
            <a:spLocks noGrp="1"/>
          </p:cNvSpPr>
          <p:nvPr>
            <p:ph type="title"/>
          </p:nvPr>
        </p:nvSpPr>
        <p:spPr>
          <a:xfrm>
            <a:off x="468000" y="299357"/>
            <a:ext cx="7488000" cy="430887"/>
          </a:xfrm>
        </p:spPr>
        <p:txBody>
          <a:bodyPr/>
          <a:lstStyle/>
          <a:p>
            <a:r>
              <a:rPr lang="fr-CH" dirty="0"/>
              <a:t>Scenario 1</a:t>
            </a:r>
            <a:endParaRPr lang="en-GB" dirty="0"/>
          </a:p>
        </p:txBody>
      </p:sp>
      <p:grpSp>
        <p:nvGrpSpPr>
          <p:cNvPr id="15" name="Group 14"/>
          <p:cNvGrpSpPr/>
          <p:nvPr/>
        </p:nvGrpSpPr>
        <p:grpSpPr>
          <a:xfrm>
            <a:off x="-125479" y="1092269"/>
            <a:ext cx="4684814" cy="6638905"/>
            <a:chOff x="-2856014" y="1081636"/>
            <a:chExt cx="4684814" cy="6638905"/>
          </a:xfrm>
        </p:grpSpPr>
        <p:grpSp>
          <p:nvGrpSpPr>
            <p:cNvPr id="12" name="Group 11"/>
            <p:cNvGrpSpPr/>
            <p:nvPr/>
          </p:nvGrpSpPr>
          <p:grpSpPr>
            <a:xfrm>
              <a:off x="-2856014" y="1189077"/>
              <a:ext cx="2633280" cy="6531464"/>
              <a:chOff x="-2856014" y="1189077"/>
              <a:chExt cx="2633280" cy="6531464"/>
            </a:xfrm>
          </p:grpSpPr>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01920" y="1569079"/>
                <a:ext cx="926885" cy="464400"/>
              </a:xfrm>
              <a:prstGeom prst="rect">
                <a:avLst/>
              </a:prstGeom>
            </p:spPr>
          </p:pic>
          <p:grpSp>
            <p:nvGrpSpPr>
              <p:cNvPr id="11" name="Group 10"/>
              <p:cNvGrpSpPr/>
              <p:nvPr/>
            </p:nvGrpSpPr>
            <p:grpSpPr>
              <a:xfrm>
                <a:off x="-2856014" y="1189077"/>
                <a:ext cx="2633280" cy="6531464"/>
                <a:chOff x="-184855" y="1199710"/>
                <a:chExt cx="2633280" cy="6531464"/>
              </a:xfrm>
            </p:grpSpPr>
            <p:grpSp>
              <p:nvGrpSpPr>
                <p:cNvPr id="9" name="Group 8"/>
                <p:cNvGrpSpPr/>
                <p:nvPr/>
              </p:nvGrpSpPr>
              <p:grpSpPr>
                <a:xfrm>
                  <a:off x="-184855" y="1199710"/>
                  <a:ext cx="1154300" cy="6531464"/>
                  <a:chOff x="-184855" y="1199710"/>
                  <a:chExt cx="1154300" cy="6531464"/>
                </a:xfrm>
              </p:grpSpPr>
              <p:sp>
                <p:nvSpPr>
                  <p:cNvPr id="854" name="Rectangle 853"/>
                  <p:cNvSpPr/>
                  <p:nvPr/>
                </p:nvSpPr>
                <p:spPr>
                  <a:xfrm>
                    <a:off x="0" y="1268412"/>
                    <a:ext cx="969445" cy="5589587"/>
                  </a:xfrm>
                  <a:prstGeom prst="rect">
                    <a:avLst/>
                  </a:pr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55" name="Group 854"/>
                  <p:cNvGrpSpPr/>
                  <p:nvPr/>
                </p:nvGrpSpPr>
                <p:grpSpPr>
                  <a:xfrm>
                    <a:off x="-184855" y="2072885"/>
                    <a:ext cx="1001344" cy="5658289"/>
                    <a:chOff x="-4953797" y="1424299"/>
                    <a:chExt cx="1001344" cy="5658289"/>
                  </a:xfrm>
                </p:grpSpPr>
                <p:sp>
                  <p:nvSpPr>
                    <p:cNvPr id="856" name="Rectangle 855"/>
                    <p:cNvSpPr/>
                    <p:nvPr/>
                  </p:nvSpPr>
                  <p:spPr>
                    <a:xfrm>
                      <a:off x="-4943164" y="1493001"/>
                      <a:ext cx="969445" cy="5589587"/>
                    </a:xfrm>
                    <a:prstGeom prst="rect">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57" name="Freeform 856"/>
                    <p:cNvSpPr/>
                    <p:nvPr/>
                  </p:nvSpPr>
                  <p:spPr>
                    <a:xfrm>
                      <a:off x="-4953797" y="1424299"/>
                      <a:ext cx="1001344"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rgbClr val="E5E5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58" name="Freeform 857"/>
                  <p:cNvSpPr/>
                  <p:nvPr/>
                </p:nvSpPr>
                <p:spPr>
                  <a:xfrm>
                    <a:off x="-74428" y="1199710"/>
                    <a:ext cx="1043873" cy="1314450"/>
                  </a:xfrm>
                  <a:custGeom>
                    <a:avLst/>
                    <a:gdLst>
                      <a:gd name="connsiteX0" fmla="*/ 952500 w 952500"/>
                      <a:gd name="connsiteY0" fmla="*/ 0 h 1314450"/>
                      <a:gd name="connsiteX1" fmla="*/ 0 w 952500"/>
                      <a:gd name="connsiteY1" fmla="*/ 1314450 h 1314450"/>
                      <a:gd name="connsiteX2" fmla="*/ 12700 w 952500"/>
                      <a:gd name="connsiteY2" fmla="*/ 57150 h 1314450"/>
                      <a:gd name="connsiteX3" fmla="*/ 939800 w 952500"/>
                      <a:gd name="connsiteY3" fmla="*/ 50800 h 1314450"/>
                    </a:gdLst>
                    <a:ahLst/>
                    <a:cxnLst>
                      <a:cxn ang="0">
                        <a:pos x="connsiteX0" y="connsiteY0"/>
                      </a:cxn>
                      <a:cxn ang="0">
                        <a:pos x="connsiteX1" y="connsiteY1"/>
                      </a:cxn>
                      <a:cxn ang="0">
                        <a:pos x="connsiteX2" y="connsiteY2"/>
                      </a:cxn>
                      <a:cxn ang="0">
                        <a:pos x="connsiteX3" y="connsiteY3"/>
                      </a:cxn>
                    </a:cxnLst>
                    <a:rect l="l" t="t" r="r" b="b"/>
                    <a:pathLst>
                      <a:path w="952500" h="1314450">
                        <a:moveTo>
                          <a:pt x="952500" y="0"/>
                        </a:moveTo>
                        <a:lnTo>
                          <a:pt x="0" y="1314450"/>
                        </a:lnTo>
                        <a:lnTo>
                          <a:pt x="12700" y="57150"/>
                        </a:lnTo>
                        <a:lnTo>
                          <a:pt x="939800" y="50800"/>
                        </a:lnTo>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Trapezoid 9"/>
                <p:cNvSpPr/>
                <p:nvPr/>
              </p:nvSpPr>
              <p:spPr>
                <a:xfrm>
                  <a:off x="-179166" y="5560514"/>
                  <a:ext cx="2627591" cy="1327811"/>
                </a:xfrm>
                <a:prstGeom prst="trapezoid">
                  <a:avLst>
                    <a:gd name="adj" fmla="val 72211"/>
                  </a:avLst>
                </a:prstGeom>
                <a:solidFill>
                  <a:srgbClr val="0D19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14" name="Group 13"/>
            <p:cNvGrpSpPr/>
            <p:nvPr/>
          </p:nvGrpSpPr>
          <p:grpSpPr>
            <a:xfrm>
              <a:off x="-443588" y="1081636"/>
              <a:ext cx="2272388" cy="4505483"/>
              <a:chOff x="-443588" y="1081636"/>
              <a:chExt cx="2272388" cy="4505483"/>
            </a:xfrm>
          </p:grpSpPr>
          <p:grpSp>
            <p:nvGrpSpPr>
              <p:cNvPr id="859" name="Group 858"/>
              <p:cNvGrpSpPr/>
              <p:nvPr/>
            </p:nvGrpSpPr>
            <p:grpSpPr>
              <a:xfrm>
                <a:off x="-443588" y="1137162"/>
                <a:ext cx="2229040" cy="4449957"/>
                <a:chOff x="3901885" y="2757211"/>
                <a:chExt cx="2229040" cy="4449957"/>
              </a:xfrm>
            </p:grpSpPr>
            <p:grpSp>
              <p:nvGrpSpPr>
                <p:cNvPr id="869" name="Group 868"/>
                <p:cNvGrpSpPr/>
                <p:nvPr/>
              </p:nvGrpSpPr>
              <p:grpSpPr>
                <a:xfrm>
                  <a:off x="3901885" y="2879556"/>
                  <a:ext cx="2109451" cy="2363587"/>
                  <a:chOff x="3901885" y="2879556"/>
                  <a:chExt cx="2109451" cy="2363587"/>
                </a:xfrm>
              </p:grpSpPr>
              <p:sp>
                <p:nvSpPr>
                  <p:cNvPr id="877" name="Rectangle 876"/>
                  <p:cNvSpPr/>
                  <p:nvPr/>
                </p:nvSpPr>
                <p:spPr>
                  <a:xfrm>
                    <a:off x="3921870" y="2879556"/>
                    <a:ext cx="1228270" cy="236358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8" name="Freeform 877"/>
                  <p:cNvSpPr/>
                  <p:nvPr/>
                </p:nvSpPr>
                <p:spPr>
                  <a:xfrm>
                    <a:off x="3901885" y="4348918"/>
                    <a:ext cx="2101955" cy="797841"/>
                  </a:xfrm>
                  <a:custGeom>
                    <a:avLst/>
                    <a:gdLst>
                      <a:gd name="connsiteX0" fmla="*/ 843839 w 1465823"/>
                      <a:gd name="connsiteY0" fmla="*/ 0 h 1216152"/>
                      <a:gd name="connsiteX1" fmla="*/ 1465823 w 1465823"/>
                      <a:gd name="connsiteY1" fmla="*/ 0 h 1216152"/>
                      <a:gd name="connsiteX2" fmla="*/ 1465823 w 1465823"/>
                      <a:gd name="connsiteY2" fmla="*/ 1216152 h 1216152"/>
                      <a:gd name="connsiteX3" fmla="*/ 0 w 1465823"/>
                      <a:gd name="connsiteY3" fmla="*/ 1216152 h 1216152"/>
                    </a:gdLst>
                    <a:ahLst/>
                    <a:cxnLst>
                      <a:cxn ang="0">
                        <a:pos x="connsiteX0" y="connsiteY0"/>
                      </a:cxn>
                      <a:cxn ang="0">
                        <a:pos x="connsiteX1" y="connsiteY1"/>
                      </a:cxn>
                      <a:cxn ang="0">
                        <a:pos x="connsiteX2" y="connsiteY2"/>
                      </a:cxn>
                      <a:cxn ang="0">
                        <a:pos x="connsiteX3" y="connsiteY3"/>
                      </a:cxn>
                    </a:cxnLst>
                    <a:rect l="l" t="t" r="r" b="b"/>
                    <a:pathLst>
                      <a:path w="1465823" h="1216152">
                        <a:moveTo>
                          <a:pt x="843839" y="0"/>
                        </a:moveTo>
                        <a:lnTo>
                          <a:pt x="1465823" y="0"/>
                        </a:lnTo>
                        <a:lnTo>
                          <a:pt x="1465823" y="1216152"/>
                        </a:lnTo>
                        <a:lnTo>
                          <a:pt x="0" y="1216152"/>
                        </a:lnTo>
                        <a:close/>
                      </a:path>
                    </a:pathLst>
                  </a:custGeom>
                  <a:solidFill>
                    <a:srgbClr val="14213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79" name="Group 878"/>
                  <p:cNvGrpSpPr/>
                  <p:nvPr/>
                </p:nvGrpSpPr>
                <p:grpSpPr>
                  <a:xfrm rot="5400000">
                    <a:off x="5071858" y="4179203"/>
                    <a:ext cx="589132" cy="1240464"/>
                    <a:chOff x="2351983" y="4968123"/>
                    <a:chExt cx="1167248" cy="2457738"/>
                  </a:xfrm>
                  <a:solidFill>
                    <a:schemeClr val="accent5">
                      <a:lumMod val="75000"/>
                    </a:schemeClr>
                  </a:solidFill>
                </p:grpSpPr>
                <p:sp>
                  <p:nvSpPr>
                    <p:cNvPr id="881" name="Oval 13"/>
                    <p:cNvSpPr>
                      <a:spLocks noChangeArrowheads="1"/>
                    </p:cNvSpPr>
                    <p:nvPr/>
                  </p:nvSpPr>
                  <p:spPr bwMode="auto">
                    <a:xfrm>
                      <a:off x="2616434" y="4968123"/>
                      <a:ext cx="649225" cy="609600"/>
                    </a:xfrm>
                    <a:prstGeom prst="ellipse">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2" name="Rectangle 5"/>
                    <p:cNvSpPr>
                      <a:spLocks noChangeArrowheads="1"/>
                    </p:cNvSpPr>
                    <p:nvPr/>
                  </p:nvSpPr>
                  <p:spPr bwMode="auto">
                    <a:xfrm>
                      <a:off x="2556370" y="5600241"/>
                      <a:ext cx="749300" cy="1060495"/>
                    </a:xfrm>
                    <a:prstGeom prst="roundRect">
                      <a:avLst>
                        <a:gd name="adj" fmla="val 10641"/>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3" name="AutoShape 7"/>
                    <p:cNvSpPr>
                      <a:spLocks noChangeArrowheads="1"/>
                    </p:cNvSpPr>
                    <p:nvPr/>
                  </p:nvSpPr>
                  <p:spPr bwMode="auto">
                    <a:xfrm rot="8861862">
                      <a:off x="3244593" y="5558507"/>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4" name="AutoShape 16"/>
                    <p:cNvSpPr>
                      <a:spLocks noChangeArrowheads="1"/>
                    </p:cNvSpPr>
                    <p:nvPr/>
                  </p:nvSpPr>
                  <p:spPr bwMode="auto">
                    <a:xfrm>
                      <a:off x="2966423" y="6434878"/>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5" name="AutoShape 4"/>
                    <p:cNvSpPr>
                      <a:spLocks noChangeArrowheads="1"/>
                    </p:cNvSpPr>
                    <p:nvPr/>
                  </p:nvSpPr>
                  <p:spPr bwMode="auto">
                    <a:xfrm>
                      <a:off x="2558084" y="6434880"/>
                      <a:ext cx="338137" cy="990981"/>
                    </a:xfrm>
                    <a:prstGeom prst="roundRect">
                      <a:avLst>
                        <a:gd name="adj" fmla="val 50000"/>
                      </a:avLst>
                    </a:prstGeom>
                    <a:grp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6" name="AutoShape 7"/>
                    <p:cNvSpPr>
                      <a:spLocks noChangeArrowheads="1"/>
                    </p:cNvSpPr>
                    <p:nvPr/>
                  </p:nvSpPr>
                  <p:spPr bwMode="auto">
                    <a:xfrm rot="12738138" flipH="1">
                      <a:off x="2351983" y="5558433"/>
                      <a:ext cx="274638" cy="914400"/>
                    </a:xfrm>
                    <a:prstGeom prst="roundRect">
                      <a:avLst>
                        <a:gd name="adj" fmla="val 50000"/>
                      </a:avLst>
                    </a:prstGeom>
                    <a:grp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grpSp>
              <p:sp>
                <p:nvSpPr>
                  <p:cNvPr id="880" name="Rectangle 879"/>
                  <p:cNvSpPr/>
                  <p:nvPr/>
                </p:nvSpPr>
                <p:spPr>
                  <a:xfrm>
                    <a:off x="5116245" y="3201483"/>
                    <a:ext cx="895091" cy="114743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870" name="Group 869"/>
                <p:cNvGrpSpPr/>
                <p:nvPr/>
              </p:nvGrpSpPr>
              <p:grpSpPr>
                <a:xfrm>
                  <a:off x="4381015" y="3356513"/>
                  <a:ext cx="1749910" cy="3850655"/>
                  <a:chOff x="2830087" y="1706879"/>
                  <a:chExt cx="1749910" cy="3850655"/>
                </a:xfrm>
              </p:grpSpPr>
              <p:sp>
                <p:nvSpPr>
                  <p:cNvPr id="874" name="Freeform 873"/>
                  <p:cNvSpPr/>
                  <p:nvPr/>
                </p:nvSpPr>
                <p:spPr>
                  <a:xfrm>
                    <a:off x="2830087" y="1706879"/>
                    <a:ext cx="1749910" cy="3850655"/>
                  </a:xfrm>
                  <a:custGeom>
                    <a:avLst/>
                    <a:gdLst>
                      <a:gd name="connsiteX0" fmla="*/ 188747 w 1749910"/>
                      <a:gd name="connsiteY0" fmla="*/ 138951 h 3850655"/>
                      <a:gd name="connsiteX1" fmla="*/ 156148 w 1749910"/>
                      <a:gd name="connsiteY1" fmla="*/ 171550 h 3850655"/>
                      <a:gd name="connsiteX2" fmla="*/ 156148 w 1749910"/>
                      <a:gd name="connsiteY2" fmla="*/ 1734824 h 3850655"/>
                      <a:gd name="connsiteX3" fmla="*/ 188747 w 1749910"/>
                      <a:gd name="connsiteY3" fmla="*/ 1767423 h 3850655"/>
                      <a:gd name="connsiteX4" fmla="*/ 1578219 w 1749910"/>
                      <a:gd name="connsiteY4" fmla="*/ 1767423 h 3850655"/>
                      <a:gd name="connsiteX5" fmla="*/ 1610818 w 1749910"/>
                      <a:gd name="connsiteY5" fmla="*/ 1734824 h 3850655"/>
                      <a:gd name="connsiteX6" fmla="*/ 1610818 w 1749910"/>
                      <a:gd name="connsiteY6" fmla="*/ 171550 h 3850655"/>
                      <a:gd name="connsiteX7" fmla="*/ 1578219 w 1749910"/>
                      <a:gd name="connsiteY7" fmla="*/ 138951 h 3850655"/>
                      <a:gd name="connsiteX8" fmla="*/ 0 w 1749910"/>
                      <a:gd name="connsiteY8" fmla="*/ 0 h 3850655"/>
                      <a:gd name="connsiteX9" fmla="*/ 1749910 w 1749910"/>
                      <a:gd name="connsiteY9" fmla="*/ 0 h 3850655"/>
                      <a:gd name="connsiteX10" fmla="*/ 1749910 w 1749910"/>
                      <a:gd name="connsiteY10" fmla="*/ 3850655 h 3850655"/>
                      <a:gd name="connsiteX11" fmla="*/ 0 w 1749910"/>
                      <a:gd name="connsiteY11" fmla="*/ 3850655 h 385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9910" h="3850655">
                        <a:moveTo>
                          <a:pt x="188747" y="138951"/>
                        </a:moveTo>
                        <a:cubicBezTo>
                          <a:pt x="170743" y="138951"/>
                          <a:pt x="156148" y="153546"/>
                          <a:pt x="156148" y="171550"/>
                        </a:cubicBezTo>
                        <a:lnTo>
                          <a:pt x="156148" y="1734824"/>
                        </a:lnTo>
                        <a:cubicBezTo>
                          <a:pt x="156148" y="1752828"/>
                          <a:pt x="170743" y="1767423"/>
                          <a:pt x="188747" y="1767423"/>
                        </a:cubicBezTo>
                        <a:lnTo>
                          <a:pt x="1578219" y="1767423"/>
                        </a:lnTo>
                        <a:cubicBezTo>
                          <a:pt x="1596223" y="1767423"/>
                          <a:pt x="1610818" y="1752828"/>
                          <a:pt x="1610818" y="1734824"/>
                        </a:cubicBezTo>
                        <a:lnTo>
                          <a:pt x="1610818" y="171550"/>
                        </a:lnTo>
                        <a:cubicBezTo>
                          <a:pt x="1610818" y="153546"/>
                          <a:pt x="1596223" y="138951"/>
                          <a:pt x="1578219" y="138951"/>
                        </a:cubicBezTo>
                        <a:close/>
                        <a:moveTo>
                          <a:pt x="0" y="0"/>
                        </a:moveTo>
                        <a:lnTo>
                          <a:pt x="1749910" y="0"/>
                        </a:lnTo>
                        <a:lnTo>
                          <a:pt x="1749910" y="3850655"/>
                        </a:lnTo>
                        <a:lnTo>
                          <a:pt x="0" y="3850655"/>
                        </a:lnTo>
                        <a:close/>
                      </a:path>
                    </a:pathLst>
                  </a:custGeom>
                  <a:solidFill>
                    <a:srgbClr val="669EB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75" name="Oval 874"/>
                  <p:cNvSpPr/>
                  <p:nvPr/>
                </p:nvSpPr>
                <p:spPr>
                  <a:xfrm>
                    <a:off x="4292092" y="3555057"/>
                    <a:ext cx="119337" cy="119337"/>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6" name="Rounded Rectangle 875"/>
                  <p:cNvSpPr/>
                  <p:nvPr/>
                </p:nvSpPr>
                <p:spPr>
                  <a:xfrm>
                    <a:off x="2977906" y="3754701"/>
                    <a:ext cx="1454670" cy="1628472"/>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871" name="Rectangle 870"/>
                <p:cNvSpPr/>
                <p:nvPr/>
              </p:nvSpPr>
              <p:spPr>
                <a:xfrm>
                  <a:off x="3906757" y="2757211"/>
                  <a:ext cx="474257" cy="3569870"/>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2" name="Rectangle 871"/>
                <p:cNvSpPr/>
                <p:nvPr/>
              </p:nvSpPr>
              <p:spPr>
                <a:xfrm>
                  <a:off x="4219423" y="2757211"/>
                  <a:ext cx="1911502" cy="600124"/>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3" name="Rounded Rectangle 872"/>
                <p:cNvSpPr/>
                <p:nvPr/>
              </p:nvSpPr>
              <p:spPr>
                <a:xfrm>
                  <a:off x="4535020" y="3495985"/>
                  <a:ext cx="1458735" cy="1628472"/>
                </a:xfrm>
                <a:prstGeom prst="roundRect">
                  <a:avLst>
                    <a:gd name="adj" fmla="val 2241"/>
                  </a:avLst>
                </a:prstGeom>
                <a:solidFill>
                  <a:schemeClr val="accent6">
                    <a:lumMod val="90000"/>
                    <a:lumOff val="10000"/>
                    <a:alpha val="2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 name="Rectangle 12"/>
              <p:cNvSpPr/>
              <p:nvPr/>
            </p:nvSpPr>
            <p:spPr>
              <a:xfrm>
                <a:off x="-438717" y="1081636"/>
                <a:ext cx="2267517" cy="1759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902" name="Rectangle 901">
            <a:hlinkClick r:id="rId5" action="ppaction://hlinksldjump"/>
          </p:cNvPr>
          <p:cNvSpPr/>
          <p:nvPr/>
        </p:nvSpPr>
        <p:spPr>
          <a:xfrm>
            <a:off x="4403732" y="1645635"/>
            <a:ext cx="2430397" cy="8500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3" name="Rectangle 902">
            <a:hlinkClick r:id="rId5" action="ppaction://hlinksldjump"/>
          </p:cNvPr>
          <p:cNvSpPr/>
          <p:nvPr/>
        </p:nvSpPr>
        <p:spPr>
          <a:xfrm>
            <a:off x="4403732" y="2571811"/>
            <a:ext cx="2430397" cy="7161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4" name="Rectangle 903">
            <a:hlinkClick r:id="rId6" action="ppaction://hlinksldjump"/>
          </p:cNvPr>
          <p:cNvSpPr/>
          <p:nvPr/>
        </p:nvSpPr>
        <p:spPr>
          <a:xfrm>
            <a:off x="4403732" y="3336217"/>
            <a:ext cx="2430397" cy="6477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Rounded Rectangle 96">
            <a:hlinkClick r:id="rId7"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8" name="Rounded Rectangle 97">
            <a:hlinkClick r:id="rId8" action="ppaction://hlinksldjump"/>
            <a:hlinkHover r:id="" action="ppaction://noaction" highlightClick="1"/>
          </p:cNvPr>
          <p:cNvSpPr/>
          <p:nvPr/>
        </p:nvSpPr>
        <p:spPr>
          <a:xfrm flipH="1">
            <a:off x="7697418"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ounded Rectangle 75">
            <a:hlinkClick r:id="rId7"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4" name="Picture 11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grpSp>
        <p:nvGrpSpPr>
          <p:cNvPr id="116" name="Group 115"/>
          <p:cNvGrpSpPr/>
          <p:nvPr/>
        </p:nvGrpSpPr>
        <p:grpSpPr>
          <a:xfrm rot="10800000">
            <a:off x="8074075" y="1130660"/>
            <a:ext cx="1681215" cy="1770691"/>
            <a:chOff x="1065062" y="3021595"/>
            <a:chExt cx="608302" cy="640675"/>
          </a:xfrm>
        </p:grpSpPr>
        <p:sp>
          <p:nvSpPr>
            <p:cNvPr id="117" name="Arc 116"/>
            <p:cNvSpPr/>
            <p:nvPr userDrawn="1"/>
          </p:nvSpPr>
          <p:spPr>
            <a:xfrm rot="2532938">
              <a:off x="1126355" y="3090817"/>
              <a:ext cx="470308" cy="495338"/>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18" name="Arc 117"/>
            <p:cNvSpPr/>
            <p:nvPr userDrawn="1"/>
          </p:nvSpPr>
          <p:spPr>
            <a:xfrm rot="2532938">
              <a:off x="1161019" y="3149395"/>
              <a:ext cx="349819" cy="368437"/>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19" name="Arc 118"/>
            <p:cNvSpPr/>
            <p:nvPr userDrawn="1"/>
          </p:nvSpPr>
          <p:spPr>
            <a:xfrm rot="2532938">
              <a:off x="1173153" y="3212176"/>
              <a:ext cx="242449" cy="255352"/>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sp>
          <p:nvSpPr>
            <p:cNvPr id="120" name="Arc 119"/>
            <p:cNvSpPr/>
            <p:nvPr userDrawn="1"/>
          </p:nvSpPr>
          <p:spPr>
            <a:xfrm rot="2532938">
              <a:off x="1065062" y="3021595"/>
              <a:ext cx="608302" cy="640675"/>
            </a:xfrm>
            <a:prstGeom prst="arc">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GB"/>
            </a:p>
          </p:txBody>
        </p:sp>
      </p:grpSp>
      <p:sp>
        <p:nvSpPr>
          <p:cNvPr id="122" name="TextBox 121"/>
          <p:cNvSpPr txBox="1"/>
          <p:nvPr/>
        </p:nvSpPr>
        <p:spPr>
          <a:xfrm>
            <a:off x="4893654" y="2977828"/>
            <a:ext cx="3895618" cy="409829"/>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keep evacuating… </a:t>
            </a:r>
          </a:p>
        </p:txBody>
      </p:sp>
      <p:sp>
        <p:nvSpPr>
          <p:cNvPr id="88" name="Rounded Rectangle 87">
            <a:hlinkClick r:id="rId8"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9" name="Picture 198"/>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131315" y="1287995"/>
            <a:ext cx="497572" cy="432000"/>
          </a:xfrm>
          <a:prstGeom prst="rect">
            <a:avLst/>
          </a:prstGeom>
        </p:spPr>
      </p:pic>
      <p:sp>
        <p:nvSpPr>
          <p:cNvPr id="115" name="Rounded Rectangle 114">
            <a:hlinkClick r:id="rId11" action="ppaction://hlinksldjump"/>
            <a:hlinkHover r:id="" action="ppaction://noaction" highlightClick="1"/>
          </p:cNvPr>
          <p:cNvSpPr/>
          <p:nvPr/>
        </p:nvSpPr>
        <p:spPr>
          <a:xfrm flipH="1">
            <a:off x="707054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Rounded Rectangle 120">
            <a:hlinkClick r:id="" action="ppaction://hlinkshowjump?jump=previousslide"/>
            <a:hlinkHover r:id="" action="ppaction://noaction" highlightClick="1"/>
          </p:cNvPr>
          <p:cNvSpPr/>
          <p:nvPr/>
        </p:nvSpPr>
        <p:spPr>
          <a:xfrm flipH="1">
            <a:off x="77080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3" name="Rounded Rectangle 122">
            <a:hlinkClick r:id="" action="ppaction://hlinkshowjump?jump=nextslide"/>
            <a:hlinkHover r:id="" action="ppaction://noaction" highlightClick="1"/>
          </p:cNvPr>
          <p:cNvSpPr/>
          <p:nvPr/>
        </p:nvSpPr>
        <p:spPr>
          <a:xfrm flipH="1">
            <a:off x="8233851"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4" name="Rounded Rectangle 123">
            <a:hlinkClick r:id="rId12" action="ppaction://hlinksldjump"/>
            <a:hlinkHover r:id="" action="ppaction://noaction" highlightClick="1"/>
          </p:cNvPr>
          <p:cNvSpPr/>
          <p:nvPr/>
        </p:nvSpPr>
        <p:spPr>
          <a:xfrm flipH="1">
            <a:off x="7378900"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Rounded Rectangle 124"/>
          <p:cNvSpPr/>
          <p:nvPr/>
        </p:nvSpPr>
        <p:spPr>
          <a:xfrm>
            <a:off x="6777350" y="6308725"/>
            <a:ext cx="2089946"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6" name="Group 125"/>
          <p:cNvGrpSpPr/>
          <p:nvPr/>
        </p:nvGrpSpPr>
        <p:grpSpPr>
          <a:xfrm>
            <a:off x="7773681" y="6409630"/>
            <a:ext cx="559962" cy="255454"/>
            <a:chOff x="7694093" y="1499285"/>
            <a:chExt cx="559962" cy="255454"/>
          </a:xfrm>
        </p:grpSpPr>
        <p:grpSp>
          <p:nvGrpSpPr>
            <p:cNvPr id="127" name="Group 126"/>
            <p:cNvGrpSpPr/>
            <p:nvPr/>
          </p:nvGrpSpPr>
          <p:grpSpPr>
            <a:xfrm>
              <a:off x="7694093" y="1499285"/>
              <a:ext cx="486897" cy="255374"/>
              <a:chOff x="7694093" y="1499285"/>
              <a:chExt cx="486897" cy="255374"/>
            </a:xfrm>
          </p:grpSpPr>
          <p:sp>
            <p:nvSpPr>
              <p:cNvPr id="129" name="Rounded Rectangle 12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Flowchart: Extract 129"/>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Freeform 13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8" name="TextBox 127"/>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32" name="Group 131"/>
          <p:cNvGrpSpPr/>
          <p:nvPr/>
        </p:nvGrpSpPr>
        <p:grpSpPr>
          <a:xfrm>
            <a:off x="8286837" y="6409630"/>
            <a:ext cx="580459" cy="255454"/>
            <a:chOff x="8232919" y="1499285"/>
            <a:chExt cx="580459" cy="255454"/>
          </a:xfrm>
        </p:grpSpPr>
        <p:sp>
          <p:nvSpPr>
            <p:cNvPr id="133" name="TextBox 132"/>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34" name="Group 133"/>
            <p:cNvGrpSpPr/>
            <p:nvPr/>
          </p:nvGrpSpPr>
          <p:grpSpPr>
            <a:xfrm flipH="1">
              <a:off x="8263109" y="1499285"/>
              <a:ext cx="486897" cy="255374"/>
              <a:chOff x="7694093" y="1499285"/>
              <a:chExt cx="486897" cy="255374"/>
            </a:xfrm>
          </p:grpSpPr>
          <p:sp>
            <p:nvSpPr>
              <p:cNvPr id="136" name="Rounded Rectangle 135"/>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7" name="Flowchart: Extract 136"/>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8" name="Freeform 137"/>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35" name="TextBox 134"/>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39" name="Group 138"/>
          <p:cNvGrpSpPr/>
          <p:nvPr/>
        </p:nvGrpSpPr>
        <p:grpSpPr>
          <a:xfrm>
            <a:off x="7457959" y="6409403"/>
            <a:ext cx="255600" cy="255600"/>
            <a:chOff x="7309565" y="1555708"/>
            <a:chExt cx="255600" cy="255600"/>
          </a:xfrm>
        </p:grpSpPr>
        <p:sp>
          <p:nvSpPr>
            <p:cNvPr id="140" name="Rounded Rectangle 139"/>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1" name="Group 140"/>
            <p:cNvGrpSpPr/>
            <p:nvPr/>
          </p:nvGrpSpPr>
          <p:grpSpPr>
            <a:xfrm rot="5400000">
              <a:off x="7326125" y="1585157"/>
              <a:ext cx="222481" cy="196703"/>
              <a:chOff x="3872677" y="4058072"/>
              <a:chExt cx="582875" cy="515338"/>
            </a:xfrm>
          </p:grpSpPr>
          <p:sp>
            <p:nvSpPr>
              <p:cNvPr id="142" name="Freeform 141"/>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3" name="Isosceles Triangle 142"/>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4" name="Rectangle 143"/>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45" name="Rounded Rectangle 144">
            <a:hlinkClick r:id="rId11" action="ppaction://hlinksldjump"/>
            <a:hlinkHover r:id="" action="ppaction://noaction" highlightClick="1"/>
          </p:cNvPr>
          <p:cNvSpPr/>
          <p:nvPr/>
        </p:nvSpPr>
        <p:spPr>
          <a:xfrm flipH="1">
            <a:off x="7149054" y="641159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Rounded Rectangle 145">
            <a:hlinkClick r:id="" action="ppaction://hlinkshowjump?jump=previousslide"/>
            <a:hlinkHover r:id="" action="ppaction://noaction" highlightClick="1"/>
          </p:cNvPr>
          <p:cNvSpPr/>
          <p:nvPr/>
        </p:nvSpPr>
        <p:spPr>
          <a:xfrm flipH="1">
            <a:off x="7784556" y="6416432"/>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Rounded Rectangle 146">
            <a:hlinkClick r:id="" action="ppaction://hlinkshowjump?jump=nextslide"/>
            <a:hlinkHover r:id="" action="ppaction://noaction" highlightClick="1"/>
          </p:cNvPr>
          <p:cNvSpPr/>
          <p:nvPr/>
        </p:nvSpPr>
        <p:spPr>
          <a:xfrm flipH="1">
            <a:off x="8315487" y="64129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48" name="Group 147"/>
          <p:cNvGrpSpPr/>
          <p:nvPr/>
        </p:nvGrpSpPr>
        <p:grpSpPr>
          <a:xfrm>
            <a:off x="7145910" y="6416205"/>
            <a:ext cx="255600" cy="255600"/>
            <a:chOff x="3795820" y="6272913"/>
            <a:chExt cx="255600" cy="255600"/>
          </a:xfrm>
        </p:grpSpPr>
        <p:sp>
          <p:nvSpPr>
            <p:cNvPr id="149" name="Rounded Rectangle 148"/>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50" name="Group 149"/>
            <p:cNvGrpSpPr/>
            <p:nvPr/>
          </p:nvGrpSpPr>
          <p:grpSpPr>
            <a:xfrm>
              <a:off x="3814169" y="6278769"/>
              <a:ext cx="218901" cy="221006"/>
              <a:chOff x="7361515" y="2284489"/>
              <a:chExt cx="277200" cy="279865"/>
            </a:xfrm>
          </p:grpSpPr>
          <p:sp>
            <p:nvSpPr>
              <p:cNvPr id="151" name="Rectangle 150"/>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2" name="Rectangle 151"/>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3" name="Freeform 152"/>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54" name="Rectangle 153"/>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55" name="Rounded Rectangle 154"/>
          <p:cNvSpPr>
            <a:spLocks/>
          </p:cNvSpPr>
          <p:nvPr/>
        </p:nvSpPr>
        <p:spPr>
          <a:xfrm>
            <a:off x="6830636" y="6416205"/>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Rounded Rectangle 155">
            <a:hlinkClick r:id="rId11" action="ppaction://hlinksldjump"/>
            <a:hlinkHover r:id="" action="ppaction://noaction" highlightClick="1"/>
          </p:cNvPr>
          <p:cNvSpPr/>
          <p:nvPr/>
        </p:nvSpPr>
        <p:spPr>
          <a:xfrm flipH="1">
            <a:off x="7138164" y="6416432"/>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Oval 156"/>
          <p:cNvSpPr/>
          <p:nvPr/>
        </p:nvSpPr>
        <p:spPr>
          <a:xfrm>
            <a:off x="6854408"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8" name="Rounded Rectangle 157">
            <a:hlinkClick r:id="rId12" action="ppaction://hlinksldjump"/>
            <a:hlinkHover r:id="" action="ppaction://noaction" highlightClick="1"/>
          </p:cNvPr>
          <p:cNvSpPr/>
          <p:nvPr/>
        </p:nvSpPr>
        <p:spPr>
          <a:xfrm flipH="1">
            <a:off x="7453882"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9" name="Picture 15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308204" y="6418760"/>
            <a:ext cx="495000" cy="252000"/>
          </a:xfrm>
          <a:prstGeom prst="rect">
            <a:avLst/>
          </a:prstGeom>
        </p:spPr>
      </p:pic>
      <p:sp>
        <p:nvSpPr>
          <p:cNvPr id="160" name="Rounded Rectangle 159">
            <a:hlinkClick r:id="rId12" action="ppaction://hlinksldjump"/>
          </p:cNvPr>
          <p:cNvSpPr/>
          <p:nvPr/>
        </p:nvSpPr>
        <p:spPr>
          <a:xfrm>
            <a:off x="77369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1" name="Rounded Rectangle 160"/>
          <p:cNvSpPr/>
          <p:nvPr/>
        </p:nvSpPr>
        <p:spPr>
          <a:xfrm>
            <a:off x="290078" y="6311385"/>
            <a:ext cx="8563844" cy="457264"/>
          </a:xfrm>
          <a:prstGeom prst="roundRect">
            <a:avLst>
              <a:gd name="adj" fmla="val 7366"/>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2" name="Group 161"/>
          <p:cNvGrpSpPr/>
          <p:nvPr/>
        </p:nvGrpSpPr>
        <p:grpSpPr>
          <a:xfrm>
            <a:off x="7684848" y="6412290"/>
            <a:ext cx="559962" cy="255454"/>
            <a:chOff x="7694093" y="1499285"/>
            <a:chExt cx="559962" cy="255454"/>
          </a:xfrm>
        </p:grpSpPr>
        <p:grpSp>
          <p:nvGrpSpPr>
            <p:cNvPr id="163" name="Group 162"/>
            <p:cNvGrpSpPr/>
            <p:nvPr/>
          </p:nvGrpSpPr>
          <p:grpSpPr>
            <a:xfrm>
              <a:off x="7694093" y="1499285"/>
              <a:ext cx="486897" cy="255374"/>
              <a:chOff x="7694093" y="1499285"/>
              <a:chExt cx="486897" cy="255374"/>
            </a:xfrm>
          </p:grpSpPr>
          <p:sp>
            <p:nvSpPr>
              <p:cNvPr id="165" name="Rounded Rectangle 164"/>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6" name="Flowchart: Extract 16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7" name="Freeform 166"/>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4" name="TextBox 163"/>
            <p:cNvSpPr txBox="1"/>
            <p:nvPr/>
          </p:nvSpPr>
          <p:spPr>
            <a:xfrm>
              <a:off x="7703147"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68" name="Group 167"/>
          <p:cNvGrpSpPr/>
          <p:nvPr/>
        </p:nvGrpSpPr>
        <p:grpSpPr>
          <a:xfrm>
            <a:off x="8198004" y="6412290"/>
            <a:ext cx="580459" cy="255454"/>
            <a:chOff x="8232919" y="1499285"/>
            <a:chExt cx="580459" cy="255454"/>
          </a:xfrm>
        </p:grpSpPr>
        <p:sp>
          <p:nvSpPr>
            <p:cNvPr id="169" name="TextBox 168"/>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70" name="Group 169"/>
            <p:cNvGrpSpPr/>
            <p:nvPr/>
          </p:nvGrpSpPr>
          <p:grpSpPr>
            <a:xfrm flipH="1">
              <a:off x="8263109" y="1499285"/>
              <a:ext cx="486897" cy="255374"/>
              <a:chOff x="7694093" y="1499285"/>
              <a:chExt cx="486897" cy="255374"/>
            </a:xfrm>
          </p:grpSpPr>
          <p:sp>
            <p:nvSpPr>
              <p:cNvPr id="172" name="Rounded Rectangle 17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lowchart: Extract 17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4" name="Freeform 17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1" name="TextBox 170"/>
            <p:cNvSpPr txBox="1"/>
            <p:nvPr/>
          </p:nvSpPr>
          <p:spPr>
            <a:xfrm>
              <a:off x="8262470" y="1523907"/>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NEXT</a:t>
              </a:r>
              <a:endParaRPr lang="en-GB" sz="900" b="1" dirty="0">
                <a:solidFill>
                  <a:schemeClr val="bg1"/>
                </a:solidFill>
                <a:latin typeface="Arial" panose="020B0604020202020204" pitchFamily="34" charset="0"/>
                <a:cs typeface="Arial" panose="020B0604020202020204" pitchFamily="34" charset="0"/>
              </a:endParaRPr>
            </a:p>
          </p:txBody>
        </p:sp>
      </p:grpSp>
      <p:grpSp>
        <p:nvGrpSpPr>
          <p:cNvPr id="175" name="Group 174"/>
          <p:cNvGrpSpPr/>
          <p:nvPr/>
        </p:nvGrpSpPr>
        <p:grpSpPr>
          <a:xfrm>
            <a:off x="7369126" y="6412063"/>
            <a:ext cx="255600" cy="255600"/>
            <a:chOff x="7309565" y="1555708"/>
            <a:chExt cx="255600" cy="255600"/>
          </a:xfrm>
        </p:grpSpPr>
        <p:sp>
          <p:nvSpPr>
            <p:cNvPr id="176" name="Rounded Rectangle 175"/>
            <p:cNvSpPr>
              <a:spLocks/>
            </p:cNvSpPr>
            <p:nvPr/>
          </p:nvSpPr>
          <p:spPr>
            <a:xfrm>
              <a:off x="7309565" y="1555708"/>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7" name="Group 176"/>
            <p:cNvGrpSpPr/>
            <p:nvPr/>
          </p:nvGrpSpPr>
          <p:grpSpPr>
            <a:xfrm rot="5400000">
              <a:off x="7326125" y="1585157"/>
              <a:ext cx="222481" cy="196703"/>
              <a:chOff x="3872677" y="4058072"/>
              <a:chExt cx="582875" cy="515338"/>
            </a:xfrm>
          </p:grpSpPr>
          <p:sp>
            <p:nvSpPr>
              <p:cNvPr id="178" name="Freeform 177"/>
              <p:cNvSpPr/>
              <p:nvPr/>
            </p:nvSpPr>
            <p:spPr>
              <a:xfrm rot="6363096">
                <a:off x="3940215" y="4058072"/>
                <a:ext cx="515338" cy="515337"/>
              </a:xfrm>
              <a:custGeom>
                <a:avLst/>
                <a:gdLst>
                  <a:gd name="connsiteX0" fmla="*/ 457201 w 914400"/>
                  <a:gd name="connsiteY0" fmla="*/ 138113 h 914400"/>
                  <a:gd name="connsiteX1" fmla="*/ 138113 w 914400"/>
                  <a:gd name="connsiteY1" fmla="*/ 457201 h 914400"/>
                  <a:gd name="connsiteX2" fmla="*/ 457201 w 914400"/>
                  <a:gd name="connsiteY2" fmla="*/ 776289 h 914400"/>
                  <a:gd name="connsiteX3" fmla="*/ 776289 w 914400"/>
                  <a:gd name="connsiteY3" fmla="*/ 457201 h 914400"/>
                  <a:gd name="connsiteX4" fmla="*/ 457201 w 914400"/>
                  <a:gd name="connsiteY4" fmla="*/ 138113 h 914400"/>
                  <a:gd name="connsiteX5" fmla="*/ 457200 w 914400"/>
                  <a:gd name="connsiteY5" fmla="*/ 0 h 914400"/>
                  <a:gd name="connsiteX6" fmla="*/ 914400 w 914400"/>
                  <a:gd name="connsiteY6" fmla="*/ 457200 h 914400"/>
                  <a:gd name="connsiteX7" fmla="*/ 457200 w 914400"/>
                  <a:gd name="connsiteY7" fmla="*/ 914400 h 914400"/>
                  <a:gd name="connsiteX8" fmla="*/ 0 w 914400"/>
                  <a:gd name="connsiteY8" fmla="*/ 457200 h 914400"/>
                  <a:gd name="connsiteX9" fmla="*/ 457200 w 914400"/>
                  <a:gd name="connsiteY9" fmla="*/ 0 h 9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400" h="914400">
                    <a:moveTo>
                      <a:pt x="457201" y="138113"/>
                    </a:moveTo>
                    <a:cubicBezTo>
                      <a:pt x="280974" y="138113"/>
                      <a:pt x="138113" y="280974"/>
                      <a:pt x="138113" y="457201"/>
                    </a:cubicBezTo>
                    <a:cubicBezTo>
                      <a:pt x="138113" y="633428"/>
                      <a:pt x="280974" y="776289"/>
                      <a:pt x="457201" y="776289"/>
                    </a:cubicBezTo>
                    <a:cubicBezTo>
                      <a:pt x="633428" y="776289"/>
                      <a:pt x="776289" y="633428"/>
                      <a:pt x="776289" y="457201"/>
                    </a:cubicBezTo>
                    <a:cubicBezTo>
                      <a:pt x="776289" y="280974"/>
                      <a:pt x="633428" y="138113"/>
                      <a:pt x="457201" y="138113"/>
                    </a:cubicBezTo>
                    <a:close/>
                    <a:moveTo>
                      <a:pt x="457200" y="0"/>
                    </a:moveTo>
                    <a:cubicBezTo>
                      <a:pt x="709705" y="0"/>
                      <a:pt x="914400" y="204695"/>
                      <a:pt x="914400" y="457200"/>
                    </a:cubicBezTo>
                    <a:cubicBezTo>
                      <a:pt x="914400" y="709705"/>
                      <a:pt x="709705" y="914400"/>
                      <a:pt x="457200" y="914400"/>
                    </a:cubicBezTo>
                    <a:cubicBezTo>
                      <a:pt x="204695" y="914400"/>
                      <a:pt x="0" y="709705"/>
                      <a:pt x="0" y="457200"/>
                    </a:cubicBezTo>
                    <a:cubicBezTo>
                      <a:pt x="0" y="204695"/>
                      <a:pt x="204695" y="0"/>
                      <a:pt x="457200" y="0"/>
                    </a:cubicBezTo>
                    <a:close/>
                  </a:path>
                </a:pathLst>
              </a:cu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Isosceles Triangle 178"/>
              <p:cNvSpPr/>
              <p:nvPr/>
            </p:nvSpPr>
            <p:spPr>
              <a:xfrm rot="12659386">
                <a:off x="3872677" y="4148080"/>
                <a:ext cx="238419" cy="205534"/>
              </a:xfrm>
              <a:prstGeom prst="triangle">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0" name="Rectangle 179"/>
              <p:cNvSpPr/>
              <p:nvPr/>
            </p:nvSpPr>
            <p:spPr>
              <a:xfrm rot="9039651">
                <a:off x="3906164" y="4303612"/>
                <a:ext cx="211245" cy="70542"/>
              </a:xfrm>
              <a:prstGeom prst="rect">
                <a:avLst/>
              </a:prstGeom>
              <a:solidFill>
                <a:srgbClr val="77777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81" name="Rounded Rectangle 180">
            <a:hlinkClick r:id="rId13" action="ppaction://hlinksldjump"/>
            <a:hlinkHover r:id="" action="ppaction://noaction" highlightClick="1"/>
          </p:cNvPr>
          <p:cNvSpPr/>
          <p:nvPr/>
        </p:nvSpPr>
        <p:spPr>
          <a:xfrm flipH="1">
            <a:off x="7060221" y="6414252"/>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2" name="Group 181"/>
          <p:cNvGrpSpPr/>
          <p:nvPr/>
        </p:nvGrpSpPr>
        <p:grpSpPr>
          <a:xfrm>
            <a:off x="7057077" y="6418865"/>
            <a:ext cx="255600" cy="255600"/>
            <a:chOff x="3795820" y="6272913"/>
            <a:chExt cx="255600" cy="255600"/>
          </a:xfrm>
        </p:grpSpPr>
        <p:sp>
          <p:nvSpPr>
            <p:cNvPr id="183" name="Rounded Rectangle 182"/>
            <p:cNvSpPr>
              <a:spLocks/>
            </p:cNvSpPr>
            <p:nvPr/>
          </p:nvSpPr>
          <p:spPr>
            <a:xfrm>
              <a:off x="3795820" y="6272913"/>
              <a:ext cx="255600"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4" name="Group 183"/>
            <p:cNvGrpSpPr/>
            <p:nvPr/>
          </p:nvGrpSpPr>
          <p:grpSpPr>
            <a:xfrm>
              <a:off x="3814169" y="6278769"/>
              <a:ext cx="218901" cy="221006"/>
              <a:chOff x="7361515" y="2284489"/>
              <a:chExt cx="277200" cy="279865"/>
            </a:xfrm>
          </p:grpSpPr>
          <p:sp>
            <p:nvSpPr>
              <p:cNvPr id="185" name="Rectangle 184"/>
              <p:cNvSpPr/>
              <p:nvPr/>
            </p:nvSpPr>
            <p:spPr>
              <a:xfrm>
                <a:off x="7385504" y="2415093"/>
                <a:ext cx="213231" cy="149261"/>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6" name="Rectangle 185"/>
              <p:cNvSpPr/>
              <p:nvPr/>
            </p:nvSpPr>
            <p:spPr>
              <a:xfrm>
                <a:off x="7540096" y="2308477"/>
                <a:ext cx="42646" cy="852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7" name="Freeform 186"/>
              <p:cNvSpPr/>
              <p:nvPr/>
            </p:nvSpPr>
            <p:spPr>
              <a:xfrm>
                <a:off x="7361515" y="2284489"/>
                <a:ext cx="277200" cy="141265"/>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88" name="Rectangle 187"/>
              <p:cNvSpPr/>
              <p:nvPr/>
            </p:nvSpPr>
            <p:spPr>
              <a:xfrm>
                <a:off x="7492119" y="2479062"/>
                <a:ext cx="42646" cy="85292"/>
              </a:xfrm>
              <a:prstGeom prst="rect">
                <a:avLst/>
              </a:prstGeom>
              <a:solidFill>
                <a:srgbClr val="AFAB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sp>
        <p:nvSpPr>
          <p:cNvPr id="189" name="Rounded Rectangle 188"/>
          <p:cNvSpPr>
            <a:spLocks/>
          </p:cNvSpPr>
          <p:nvPr/>
        </p:nvSpPr>
        <p:spPr>
          <a:xfrm>
            <a:off x="444617" y="6418865"/>
            <a:ext cx="6552786" cy="255600"/>
          </a:xfrm>
          <a:prstGeom prst="roundRect">
            <a:avLst/>
          </a:prstGeom>
          <a:solidFill>
            <a:srgbClr val="73737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Rounded Rectangle 190">
            <a:hlinkClick r:id="" action="ppaction://hlinkshowjump?jump=nextslide"/>
            <a:hlinkHover r:id="" action="ppaction://noaction" highlightClick="1"/>
          </p:cNvPr>
          <p:cNvSpPr/>
          <p:nvPr/>
        </p:nvSpPr>
        <p:spPr>
          <a:xfrm flipH="1">
            <a:off x="8229280" y="6412290"/>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ounded Rectangle 191">
            <a:hlinkClick r:id="rId13" action="ppaction://hlinksldjump"/>
            <a:hlinkHover r:id="" action="ppaction://noaction" highlightClick="1"/>
          </p:cNvPr>
          <p:cNvSpPr/>
          <p:nvPr/>
        </p:nvSpPr>
        <p:spPr>
          <a:xfrm flipH="1">
            <a:off x="7055707" y="642736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7" name="Oval 206">
            <a:hlinkClick r:id="rId14" action="ppaction://hlinksldjump"/>
          </p:cNvPr>
          <p:cNvSpPr/>
          <p:nvPr/>
        </p:nvSpPr>
        <p:spPr>
          <a:xfrm>
            <a:off x="5823522" y="3984008"/>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5" name="Rounded Rectangle 194">
            <a:hlinkClick r:id="rId7" action="ppaction://hlinksldjump"/>
            <a:hlinkHover r:id="" action="ppaction://noaction" highlightClick="1"/>
          </p:cNvPr>
          <p:cNvSpPr/>
          <p:nvPr/>
        </p:nvSpPr>
        <p:spPr>
          <a:xfrm flipH="1">
            <a:off x="7372442" y="6413579"/>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96" name="Picture 195"/>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97" name="Rounded Rectangle 196">
            <a:hlinkClick r:id="rId7" action="ppaction://hlinksldjump"/>
          </p:cNvPr>
          <p:cNvSpPr/>
          <p:nvPr/>
        </p:nvSpPr>
        <p:spPr>
          <a:xfrm>
            <a:off x="7689445"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0" name="Group 189"/>
          <p:cNvGrpSpPr/>
          <p:nvPr/>
        </p:nvGrpSpPr>
        <p:grpSpPr>
          <a:xfrm>
            <a:off x="643593" y="3631243"/>
            <a:ext cx="1424945" cy="2422384"/>
            <a:chOff x="79309" y="4173188"/>
            <a:chExt cx="1424945" cy="2422384"/>
          </a:xfrm>
        </p:grpSpPr>
        <p:grpSp>
          <p:nvGrpSpPr>
            <p:cNvPr id="193" name="Group 192"/>
            <p:cNvGrpSpPr/>
            <p:nvPr/>
          </p:nvGrpSpPr>
          <p:grpSpPr>
            <a:xfrm flipH="1">
              <a:off x="79309" y="4173188"/>
              <a:ext cx="1397670" cy="2422384"/>
              <a:chOff x="2851388" y="3549445"/>
              <a:chExt cx="1570757" cy="2722371"/>
            </a:xfrm>
            <a:solidFill>
              <a:srgbClr val="272E3B"/>
            </a:solidFill>
          </p:grpSpPr>
          <p:sp>
            <p:nvSpPr>
              <p:cNvPr id="206" name="Line 49"/>
              <p:cNvSpPr>
                <a:spLocks noChangeShapeType="1"/>
              </p:cNvSpPr>
              <p:nvPr/>
            </p:nvSpPr>
            <p:spPr bwMode="auto">
              <a:xfrm>
                <a:off x="3254211" y="4882097"/>
                <a:ext cx="294326" cy="143205"/>
              </a:xfrm>
              <a:prstGeom prst="line">
                <a:avLst/>
              </a:prstGeom>
              <a:grpFill/>
              <a:ln w="28575">
                <a:noFill/>
                <a:round/>
                <a:headEnd/>
                <a:tailEnd/>
              </a:ln>
            </p:spPr>
            <p:txBody>
              <a:bodyPr/>
              <a:lstStyle/>
              <a:p>
                <a:endParaRPr lang="en-US"/>
              </a:p>
            </p:txBody>
          </p:sp>
          <p:grpSp>
            <p:nvGrpSpPr>
              <p:cNvPr id="220" name="Group 219"/>
              <p:cNvGrpSpPr/>
              <p:nvPr/>
            </p:nvGrpSpPr>
            <p:grpSpPr>
              <a:xfrm>
                <a:off x="3429719" y="4881657"/>
                <a:ext cx="437622" cy="1390159"/>
                <a:chOff x="3455120" y="4864723"/>
                <a:chExt cx="437622" cy="1390159"/>
              </a:xfrm>
              <a:grpFill/>
            </p:grpSpPr>
            <p:sp>
              <p:nvSpPr>
                <p:cNvPr id="232" name="AutoShape 50"/>
                <p:cNvSpPr>
                  <a:spLocks noChangeArrowheads="1"/>
                </p:cNvSpPr>
                <p:nvPr/>
              </p:nvSpPr>
              <p:spPr bwMode="auto">
                <a:xfrm rot="19966941">
                  <a:off x="3455120" y="4864723"/>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233" name="AutoShape 51"/>
                <p:cNvSpPr>
                  <a:spLocks noChangeArrowheads="1"/>
                </p:cNvSpPr>
                <p:nvPr/>
              </p:nvSpPr>
              <p:spPr bwMode="auto">
                <a:xfrm rot="21015192">
                  <a:off x="3636710" y="5395650"/>
                  <a:ext cx="256032" cy="859232"/>
                </a:xfrm>
                <a:prstGeom prst="roundRect">
                  <a:avLst>
                    <a:gd name="adj" fmla="val 50000"/>
                  </a:avLst>
                </a:prstGeom>
                <a:solidFill>
                  <a:srgbClr val="3B4658"/>
                </a:solidFill>
                <a:ln w="9525">
                  <a:noFill/>
                  <a:round/>
                  <a:headEnd/>
                  <a:tailEnd/>
                </a:ln>
              </p:spPr>
              <p:txBody>
                <a:bodyPr wrap="none" anchor="ctr"/>
                <a:lstStyle/>
                <a:p>
                  <a:endParaRPr lang="en-US"/>
                </a:p>
              </p:txBody>
            </p:sp>
          </p:grpSp>
          <p:grpSp>
            <p:nvGrpSpPr>
              <p:cNvPr id="221" name="Group 220"/>
              <p:cNvGrpSpPr/>
              <p:nvPr/>
            </p:nvGrpSpPr>
            <p:grpSpPr>
              <a:xfrm>
                <a:off x="3633448" y="4086384"/>
                <a:ext cx="788697" cy="853146"/>
                <a:chOff x="3536273" y="4169538"/>
                <a:chExt cx="788697" cy="853146"/>
              </a:xfrm>
              <a:grpFill/>
            </p:grpSpPr>
            <p:sp>
              <p:nvSpPr>
                <p:cNvPr id="230" name="AutoShape 54"/>
                <p:cNvSpPr>
                  <a:spLocks noChangeArrowheads="1"/>
                </p:cNvSpPr>
                <p:nvPr/>
              </p:nvSpPr>
              <p:spPr bwMode="auto">
                <a:xfrm rot="17485123">
                  <a:off x="3891206" y="4588921"/>
                  <a:ext cx="262543" cy="604984"/>
                </a:xfrm>
                <a:prstGeom prst="roundRect">
                  <a:avLst>
                    <a:gd name="adj" fmla="val 50000"/>
                  </a:avLst>
                </a:prstGeom>
                <a:solidFill>
                  <a:srgbClr val="0053A1"/>
                </a:solidFill>
                <a:ln w="9525">
                  <a:noFill/>
                  <a:round/>
                  <a:headEnd/>
                  <a:tailEnd/>
                </a:ln>
              </p:spPr>
              <p:txBody>
                <a:bodyPr wrap="none" anchor="ctr"/>
                <a:lstStyle/>
                <a:p>
                  <a:endParaRPr lang="en-US"/>
                </a:p>
              </p:txBody>
            </p:sp>
            <p:sp>
              <p:nvSpPr>
                <p:cNvPr id="231" name="AutoShape 53"/>
                <p:cNvSpPr>
                  <a:spLocks noChangeArrowheads="1"/>
                </p:cNvSpPr>
                <p:nvPr/>
              </p:nvSpPr>
              <p:spPr bwMode="auto">
                <a:xfrm rot="19774329">
                  <a:off x="3536273" y="4169538"/>
                  <a:ext cx="269799" cy="802546"/>
                </a:xfrm>
                <a:prstGeom prst="roundRect">
                  <a:avLst>
                    <a:gd name="adj" fmla="val 50000"/>
                  </a:avLst>
                </a:prstGeom>
                <a:solidFill>
                  <a:srgbClr val="0053A1"/>
                </a:solidFill>
                <a:ln w="9525">
                  <a:noFill/>
                  <a:round/>
                  <a:headEnd/>
                  <a:tailEnd/>
                </a:ln>
              </p:spPr>
              <p:txBody>
                <a:bodyPr wrap="none" anchor="ctr"/>
                <a:lstStyle/>
                <a:p>
                  <a:endParaRPr lang="en-US"/>
                </a:p>
              </p:txBody>
            </p:sp>
          </p:grpSp>
          <p:grpSp>
            <p:nvGrpSpPr>
              <p:cNvPr id="222" name="Group 221"/>
              <p:cNvGrpSpPr/>
              <p:nvPr/>
            </p:nvGrpSpPr>
            <p:grpSpPr>
              <a:xfrm>
                <a:off x="2851388" y="4897936"/>
                <a:ext cx="471248" cy="1373880"/>
                <a:chOff x="2868322" y="4870262"/>
                <a:chExt cx="471248" cy="1373880"/>
              </a:xfrm>
              <a:grpFill/>
            </p:grpSpPr>
            <p:sp>
              <p:nvSpPr>
                <p:cNvPr id="228" name="AutoShape 56"/>
                <p:cNvSpPr>
                  <a:spLocks noChangeArrowheads="1"/>
                </p:cNvSpPr>
                <p:nvPr/>
              </p:nvSpPr>
              <p:spPr bwMode="auto">
                <a:xfrm rot="900000">
                  <a:off x="3069771" y="4870262"/>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229" name="AutoShape 57"/>
                <p:cNvSpPr>
                  <a:spLocks noChangeArrowheads="1"/>
                </p:cNvSpPr>
                <p:nvPr/>
              </p:nvSpPr>
              <p:spPr bwMode="auto">
                <a:xfrm rot="1680000">
                  <a:off x="2868322" y="5494320"/>
                  <a:ext cx="262543" cy="749822"/>
                </a:xfrm>
                <a:prstGeom prst="roundRect">
                  <a:avLst>
                    <a:gd name="adj" fmla="val 50000"/>
                  </a:avLst>
                </a:prstGeom>
                <a:solidFill>
                  <a:srgbClr val="3B4658"/>
                </a:solidFill>
                <a:ln w="9525">
                  <a:noFill/>
                  <a:round/>
                  <a:headEnd/>
                  <a:tailEnd/>
                </a:ln>
              </p:spPr>
              <p:txBody>
                <a:bodyPr wrap="none" anchor="ctr"/>
                <a:lstStyle/>
                <a:p>
                  <a:endParaRPr lang="en-US"/>
                </a:p>
              </p:txBody>
            </p:sp>
          </p:grpSp>
          <p:sp>
            <p:nvSpPr>
              <p:cNvPr id="223" name="Oval 13"/>
              <p:cNvSpPr>
                <a:spLocks noChangeAspect="1" noChangeArrowheads="1"/>
              </p:cNvSpPr>
              <p:nvPr/>
            </p:nvSpPr>
            <p:spPr bwMode="auto">
              <a:xfrm>
                <a:off x="3404814" y="3549445"/>
                <a:ext cx="535610" cy="502920"/>
              </a:xfrm>
              <a:prstGeom prst="ellipse">
                <a:avLst/>
              </a:prstGeom>
              <a:solidFill>
                <a:srgbClr val="525E71"/>
              </a:solidFill>
              <a:ln w="9525">
                <a:noFill/>
                <a:round/>
                <a:headEnd/>
                <a:tailEnd/>
              </a:ln>
            </p:spPr>
            <p:txBody>
              <a:bodyPr wrap="none" anchor="ctr"/>
              <a:lstStyle/>
              <a:p>
                <a:endParaRPr lang="en-US"/>
              </a:p>
            </p:txBody>
          </p:sp>
          <p:grpSp>
            <p:nvGrpSpPr>
              <p:cNvPr id="224" name="Group 223"/>
              <p:cNvGrpSpPr/>
              <p:nvPr/>
            </p:nvGrpSpPr>
            <p:grpSpPr>
              <a:xfrm rot="4685103">
                <a:off x="2913681" y="4142718"/>
                <a:ext cx="753970" cy="874009"/>
                <a:chOff x="3536273" y="4178005"/>
                <a:chExt cx="753970" cy="874009"/>
              </a:xfrm>
              <a:grpFill/>
            </p:grpSpPr>
            <p:sp>
              <p:nvSpPr>
                <p:cNvPr id="226"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227"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225" name="AutoShape 52"/>
              <p:cNvSpPr>
                <a:spLocks noChangeArrowheads="1"/>
              </p:cNvSpPr>
              <p:nvPr/>
            </p:nvSpPr>
            <p:spPr bwMode="auto">
              <a:xfrm rot="888809">
                <a:off x="3238892" y="4048983"/>
                <a:ext cx="445173" cy="1190231"/>
              </a:xfrm>
              <a:prstGeom prst="roundRect">
                <a:avLst>
                  <a:gd name="adj" fmla="val 50000"/>
                </a:avLst>
              </a:prstGeom>
              <a:solidFill>
                <a:srgbClr val="0053A1"/>
              </a:solidFill>
              <a:ln w="9525">
                <a:noFill/>
                <a:round/>
                <a:headEnd/>
                <a:tailEnd/>
              </a:ln>
            </p:spPr>
            <p:txBody>
              <a:bodyPr wrap="none" anchor="ctr"/>
              <a:lstStyle/>
              <a:p>
                <a:endParaRPr lang="en-US"/>
              </a:p>
            </p:txBody>
          </p:sp>
        </p:grpSp>
        <p:sp>
          <p:nvSpPr>
            <p:cNvPr id="198" name="Freeform 197"/>
            <p:cNvSpPr>
              <a:spLocks noChangeArrowheads="1"/>
            </p:cNvSpPr>
            <p:nvPr/>
          </p:nvSpPr>
          <p:spPr bwMode="auto">
            <a:xfrm rot="20700000" flipH="1">
              <a:off x="1146882" y="5360206"/>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201" name="Freeform 200"/>
            <p:cNvSpPr>
              <a:spLocks noChangeAspect="1" noChangeArrowheads="1"/>
            </p:cNvSpPr>
            <p:nvPr/>
          </p:nvSpPr>
          <p:spPr bwMode="auto">
            <a:xfrm flipH="1">
              <a:off x="667131" y="4173188"/>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202" name="Freeform 201"/>
            <p:cNvSpPr>
              <a:spLocks noChangeArrowheads="1"/>
            </p:cNvSpPr>
            <p:nvPr/>
          </p:nvSpPr>
          <p:spPr bwMode="auto">
            <a:xfrm rot="17831739" flipH="1">
              <a:off x="977826" y="4527000"/>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003F77"/>
            </a:solidFill>
            <a:ln w="9525">
              <a:noFill/>
              <a:round/>
              <a:headEnd/>
              <a:tailEnd/>
            </a:ln>
          </p:spPr>
          <p:txBody>
            <a:bodyPr wrap="square" anchor="ctr">
              <a:noAutofit/>
            </a:bodyPr>
            <a:lstStyle/>
            <a:p>
              <a:endParaRPr lang="en-US"/>
            </a:p>
          </p:txBody>
        </p:sp>
        <p:sp>
          <p:nvSpPr>
            <p:cNvPr id="203" name="AutoShape 54"/>
            <p:cNvSpPr>
              <a:spLocks noChangeArrowheads="1"/>
            </p:cNvSpPr>
            <p:nvPr/>
          </p:nvSpPr>
          <p:spPr bwMode="auto">
            <a:xfrm rot="21029774" flipH="1">
              <a:off x="1221795" y="4859383"/>
              <a:ext cx="233612" cy="621630"/>
            </a:xfrm>
            <a:prstGeom prst="roundRect">
              <a:avLst>
                <a:gd name="adj" fmla="val 50000"/>
              </a:avLst>
            </a:prstGeom>
            <a:solidFill>
              <a:srgbClr val="003F77"/>
            </a:solidFill>
            <a:ln w="9525">
              <a:noFill/>
              <a:round/>
              <a:headEnd/>
              <a:tailEnd/>
            </a:ln>
          </p:spPr>
          <p:txBody>
            <a:bodyPr wrap="none" anchor="ctr"/>
            <a:lstStyle/>
            <a:p>
              <a:endParaRPr lang="en-US"/>
            </a:p>
          </p:txBody>
        </p:sp>
        <p:sp>
          <p:nvSpPr>
            <p:cNvPr id="204" name="Freeform 203"/>
            <p:cNvSpPr/>
            <p:nvPr/>
          </p:nvSpPr>
          <p:spPr>
            <a:xfrm rot="20536418">
              <a:off x="1328696" y="5913829"/>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5" name="Freeform 204"/>
            <p:cNvSpPr>
              <a:spLocks noChangeArrowheads="1"/>
            </p:cNvSpPr>
            <p:nvPr/>
          </p:nvSpPr>
          <p:spPr bwMode="auto">
            <a:xfrm rot="20711191" flipH="1">
              <a:off x="934460" y="4593564"/>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003F77"/>
            </a:solidFill>
            <a:ln w="9525">
              <a:noFill/>
              <a:round/>
              <a:headEnd/>
              <a:tailEnd/>
            </a:ln>
          </p:spPr>
          <p:txBody>
            <a:bodyPr wrap="square" anchor="ctr">
              <a:noAutofit/>
            </a:bodyPr>
            <a:lstStyle/>
            <a:p>
              <a:endParaRPr lang="en-US"/>
            </a:p>
          </p:txBody>
        </p:sp>
      </p:grpSp>
      <p:sp>
        <p:nvSpPr>
          <p:cNvPr id="194" name="Oval 193">
            <a:hlinkClick r:id="rId15" action="ppaction://hlinksldjump"/>
          </p:cNvPr>
          <p:cNvSpPr/>
          <p:nvPr/>
        </p:nvSpPr>
        <p:spPr>
          <a:xfrm>
            <a:off x="6261643" y="4105452"/>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35" name="Picture 234"/>
          <p:cNvPicPr>
            <a:picLocks noChangeAspect="1"/>
          </p:cNvPicPr>
          <p:nvPr/>
        </p:nvPicPr>
        <p:blipFill rotWithShape="1">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l="1176" r="1289"/>
          <a:stretch/>
        </p:blipFill>
        <p:spPr>
          <a:xfrm>
            <a:off x="3657600" y="1170141"/>
            <a:ext cx="476250" cy="682145"/>
          </a:xfrm>
          <a:prstGeom prst="rect">
            <a:avLst/>
          </a:prstGeom>
        </p:spPr>
      </p:pic>
      <p:grpSp>
        <p:nvGrpSpPr>
          <p:cNvPr id="208" name="Group 207"/>
          <p:cNvGrpSpPr/>
          <p:nvPr/>
        </p:nvGrpSpPr>
        <p:grpSpPr>
          <a:xfrm>
            <a:off x="0" y="1267326"/>
            <a:ext cx="9144000" cy="5590674"/>
            <a:chOff x="0" y="1076826"/>
            <a:chExt cx="9144000" cy="5590674"/>
          </a:xfrm>
        </p:grpSpPr>
        <p:sp>
          <p:nvSpPr>
            <p:cNvPr id="209" name="Freeform 208"/>
            <p:cNvSpPr/>
            <p:nvPr/>
          </p:nvSpPr>
          <p:spPr>
            <a:xfrm>
              <a:off x="0" y="10768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210" name="Group 209"/>
            <p:cNvGrpSpPr/>
            <p:nvPr/>
          </p:nvGrpSpPr>
          <p:grpSpPr>
            <a:xfrm>
              <a:off x="2385965" y="1852065"/>
              <a:ext cx="4372070" cy="2942895"/>
              <a:chOff x="2823398" y="1377517"/>
              <a:chExt cx="4372070" cy="2942895"/>
            </a:xfrm>
          </p:grpSpPr>
          <p:grpSp>
            <p:nvGrpSpPr>
              <p:cNvPr id="211" name="Group 210"/>
              <p:cNvGrpSpPr/>
              <p:nvPr/>
            </p:nvGrpSpPr>
            <p:grpSpPr>
              <a:xfrm>
                <a:off x="2823398" y="1377517"/>
                <a:ext cx="4372070" cy="2942895"/>
                <a:chOff x="2823398" y="1377517"/>
                <a:chExt cx="4372070" cy="2942895"/>
              </a:xfrm>
            </p:grpSpPr>
            <p:sp>
              <p:nvSpPr>
                <p:cNvPr id="218" name="Rounded Rectangle 217"/>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Rounded Rectangle 218"/>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2" name="Group 211"/>
              <p:cNvGrpSpPr/>
              <p:nvPr/>
            </p:nvGrpSpPr>
            <p:grpSpPr>
              <a:xfrm>
                <a:off x="3174473" y="1645635"/>
                <a:ext cx="3669920" cy="2372692"/>
                <a:chOff x="3174473" y="1645635"/>
                <a:chExt cx="3669920" cy="2372692"/>
              </a:xfrm>
            </p:grpSpPr>
            <p:sp>
              <p:nvSpPr>
                <p:cNvPr id="213" name="Rectangle 212"/>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214" name="Rectangle 213"/>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252000" bIns="0" rtlCol="0" anchor="ctr"/>
                <a:lstStyle/>
                <a:p>
                  <a:pPr algn="ctr">
                    <a:defRPr/>
                  </a:pPr>
                  <a:r>
                    <a:rPr lang="en-US" sz="1600" dirty="0">
                      <a:solidFill>
                        <a:schemeClr val="tx1"/>
                      </a:solidFill>
                    </a:rPr>
                    <a:t>I call the Emergency Rescue Service </a:t>
                  </a:r>
                  <a:r>
                    <a:rPr lang="en-GB" sz="1600" dirty="0">
                      <a:solidFill>
                        <a:schemeClr val="tx1"/>
                      </a:solidFill>
                    </a:rPr>
                    <a:t>to let them know there’s a victim who needs to be rescued. I also go to the assembly point and wait for </a:t>
                  </a:r>
                  <a:r>
                    <a:rPr lang="en-US" sz="1600" dirty="0">
                      <a:solidFill>
                        <a:schemeClr val="tx1"/>
                      </a:solidFill>
                    </a:rPr>
                    <a:t>the Emergency Rescue Service’s</a:t>
                  </a:r>
                  <a:r>
                    <a:rPr lang="en-GB" sz="1600" dirty="0">
                      <a:solidFill>
                        <a:schemeClr val="tx1"/>
                      </a:solidFill>
                    </a:rPr>
                    <a:t> authorisation to leave.</a:t>
                  </a:r>
                </a:p>
                <a:p>
                  <a:pPr algn="ctr">
                    <a:defRPr/>
                  </a:pPr>
                  <a:r>
                    <a:rPr lang="en-GB" sz="1600" dirty="0">
                      <a:solidFill>
                        <a:schemeClr val="tx1"/>
                      </a:solidFill>
                    </a:rPr>
                    <a:t>. </a:t>
                  </a:r>
                </a:p>
              </p:txBody>
            </p:sp>
            <p:grpSp>
              <p:nvGrpSpPr>
                <p:cNvPr id="215" name="Group 214"/>
                <p:cNvGrpSpPr/>
                <p:nvPr/>
              </p:nvGrpSpPr>
              <p:grpSpPr>
                <a:xfrm>
                  <a:off x="6441641" y="3651468"/>
                  <a:ext cx="347834" cy="347833"/>
                  <a:chOff x="9413822" y="1859322"/>
                  <a:chExt cx="1054226" cy="1054225"/>
                </a:xfrm>
              </p:grpSpPr>
              <p:sp>
                <p:nvSpPr>
                  <p:cNvPr id="216" name="Oval 215">
                    <a:hlinkClick r:id="rId15" action="ppaction://hlinksldjump"/>
                  </p:cNvPr>
                  <p:cNvSpPr/>
                  <p:nvPr/>
                </p:nvSpPr>
                <p:spPr>
                  <a:xfrm>
                    <a:off x="9413822" y="1859322"/>
                    <a:ext cx="1054226" cy="10542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217" name="Right Arrow 216">
                    <a:hlinkClick r:id="rId15" action="ppaction://hlinksldjump"/>
                  </p:cNvPr>
                  <p:cNvSpPr/>
                  <p:nvPr/>
                </p:nvSpPr>
                <p:spPr>
                  <a:xfrm>
                    <a:off x="9642422" y="2126021"/>
                    <a:ext cx="658890" cy="593001"/>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pic>
        <p:nvPicPr>
          <p:cNvPr id="200" name="Grafik 199">
            <a:extLst>
              <a:ext uri="{FF2B5EF4-FFF2-40B4-BE49-F238E27FC236}">
                <a16:creationId xmlns:a16="http://schemas.microsoft.com/office/drawing/2014/main" id="{92359BA2-296A-4472-89F8-3F259AC8A191}"/>
              </a:ext>
            </a:extLst>
          </p:cNvPr>
          <p:cNvPicPr>
            <a:picLocks noChangeAspect="1"/>
          </p:cNvPicPr>
          <p:nvPr/>
        </p:nvPicPr>
        <p:blipFill>
          <a:blip r:embed="rId17"/>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672563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repeatCount="10000" fill="hold" nodeType="with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right)">
                                      <p:cBhvr>
                                        <p:cTn id="7" dur="10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 Placeholder 1"/>
          <p:cNvSpPr>
            <a:spLocks noGrp="1"/>
          </p:cNvSpPr>
          <p:nvPr>
            <p:ph type="body" sz="quarter" idx="11"/>
          </p:nvPr>
        </p:nvSpPr>
        <p:spPr>
          <a:xfrm>
            <a:off x="468313" y="692696"/>
            <a:ext cx="6008688" cy="369332"/>
          </a:xfrm>
        </p:spPr>
        <p:txBody>
          <a:bodyPr/>
          <a:lstStyle/>
          <a:p>
            <a:r>
              <a:rPr lang="en-GB" dirty="0"/>
              <a:t>Cryogenic fluids at ESS</a:t>
            </a:r>
          </a:p>
        </p:txBody>
      </p:sp>
      <p:sp>
        <p:nvSpPr>
          <p:cNvPr id="28" name="Title 2"/>
          <p:cNvSpPr>
            <a:spLocks noGrp="1"/>
          </p:cNvSpPr>
          <p:nvPr>
            <p:ph type="title"/>
          </p:nvPr>
        </p:nvSpPr>
        <p:spPr>
          <a:xfrm>
            <a:off x="468000" y="299357"/>
            <a:ext cx="5990857" cy="430887"/>
          </a:xfrm>
        </p:spPr>
        <p:txBody>
          <a:bodyPr/>
          <a:lstStyle/>
          <a:p>
            <a:r>
              <a:rPr lang="en-GB" dirty="0"/>
              <a:t>Basics</a:t>
            </a:r>
          </a:p>
        </p:txBody>
      </p:sp>
      <p:sp>
        <p:nvSpPr>
          <p:cNvPr id="29" name="Rounded Rectangle 28">
            <a:hlinkClick r:id="rId4"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 name="Rounded Rectangle 44">
            <a:hlinkClick r:id="rId5" action="ppaction://hlinksldjump"/>
            <a:hlinkHover r:id="" action="ppaction://noaction" highlightClick="1"/>
          </p:cNvPr>
          <p:cNvSpPr/>
          <p:nvPr/>
        </p:nvSpPr>
        <p:spPr>
          <a:xfrm flipH="1">
            <a:off x="7775101" y="6412598"/>
            <a:ext cx="487138"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6" name="Group 45"/>
          <p:cNvGrpSpPr/>
          <p:nvPr/>
        </p:nvGrpSpPr>
        <p:grpSpPr>
          <a:xfrm>
            <a:off x="7673082" y="6410237"/>
            <a:ext cx="550908" cy="255374"/>
            <a:chOff x="5734039" y="2822914"/>
            <a:chExt cx="550908" cy="255374"/>
          </a:xfrm>
        </p:grpSpPr>
        <p:grpSp>
          <p:nvGrpSpPr>
            <p:cNvPr id="47" name="Group 46"/>
            <p:cNvGrpSpPr/>
            <p:nvPr/>
          </p:nvGrpSpPr>
          <p:grpSpPr>
            <a:xfrm>
              <a:off x="5742832" y="2822914"/>
              <a:ext cx="486897" cy="255374"/>
              <a:chOff x="7694093" y="1499285"/>
              <a:chExt cx="486897" cy="255374"/>
            </a:xfrm>
          </p:grpSpPr>
          <p:sp>
            <p:nvSpPr>
              <p:cNvPr id="49" name="Rounded Rectangle 48"/>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Extract 25"/>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reeform 50"/>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8" name="TextBox 47"/>
            <p:cNvSpPr txBox="1"/>
            <p:nvPr/>
          </p:nvSpPr>
          <p:spPr>
            <a:xfrm>
              <a:off x="5734039" y="2835814"/>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HOME</a:t>
              </a:r>
              <a:endParaRPr lang="en-GB" sz="900" b="1" dirty="0">
                <a:solidFill>
                  <a:schemeClr val="bg1"/>
                </a:solidFill>
                <a:latin typeface="Arial" panose="020B0604020202020204" pitchFamily="34" charset="0"/>
                <a:cs typeface="Arial" panose="020B0604020202020204" pitchFamily="34" charset="0"/>
              </a:endParaRPr>
            </a:p>
          </p:txBody>
        </p:sp>
      </p:grpSp>
      <p:sp>
        <p:nvSpPr>
          <p:cNvPr id="52" name="Rounded Rectangle 51">
            <a:hlinkClick r:id="rId5" action="ppaction://hlinksldjump"/>
            <a:hlinkHover r:id="" action="ppaction://noaction" highlightClick="1"/>
          </p:cNvPr>
          <p:cNvSpPr/>
          <p:nvPr/>
        </p:nvSpPr>
        <p:spPr>
          <a:xfrm flipH="1">
            <a:off x="7665147" y="6342313"/>
            <a:ext cx="507301" cy="356051"/>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 name="Text Placeholder 5"/>
          <p:cNvSpPr>
            <a:spLocks noGrp="1"/>
          </p:cNvSpPr>
          <p:nvPr>
            <p:ph type="body" sz="quarter" idx="13"/>
          </p:nvPr>
        </p:nvSpPr>
        <p:spPr>
          <a:xfrm>
            <a:off x="476785" y="1228128"/>
            <a:ext cx="8207374" cy="5244514"/>
          </a:xfrm>
        </p:spPr>
        <p:txBody>
          <a:bodyPr>
            <a:spAutoFit/>
          </a:bodyPr>
          <a:lstStyle/>
          <a:p>
            <a:r>
              <a:rPr lang="en-GB" sz="1800" b="1" dirty="0"/>
              <a:t>Cryogenics</a:t>
            </a:r>
            <a:r>
              <a:rPr lang="en-GB" sz="1800" dirty="0"/>
              <a:t> is the study of the production and behaviour of materials at very low temperatures.</a:t>
            </a:r>
          </a:p>
          <a:p>
            <a:endParaRPr lang="en-GB" sz="1800" dirty="0"/>
          </a:p>
          <a:p>
            <a:r>
              <a:rPr lang="en-GB" sz="1800" dirty="0"/>
              <a:t>Cryogenic fluids are widely used at ESS:</a:t>
            </a:r>
          </a:p>
          <a:p>
            <a:pPr marL="285750" indent="-285750">
              <a:buFont typeface="Arial"/>
              <a:buChar char="•"/>
            </a:pPr>
            <a:r>
              <a:rPr lang="en-GB" sz="1800" dirty="0"/>
              <a:t>In the accelerator, cryogenics cool the </a:t>
            </a:r>
            <a:r>
              <a:rPr lang="en-GB" sz="1800" b="1" dirty="0"/>
              <a:t>Superconducting Radio Frequency cavity </a:t>
            </a:r>
            <a:r>
              <a:rPr lang="en-GB" sz="1800" b="1" dirty="0" err="1"/>
              <a:t>cryomodules</a:t>
            </a:r>
            <a:r>
              <a:rPr lang="en-GB" sz="1800" b="1" dirty="0"/>
              <a:t> </a:t>
            </a:r>
            <a:r>
              <a:rPr lang="en-GB" sz="1800" dirty="0"/>
              <a:t>to their 2 K operation point. </a:t>
            </a:r>
          </a:p>
          <a:p>
            <a:pPr marL="285750" indent="-285750">
              <a:buFont typeface="Arial"/>
              <a:buChar char="•"/>
            </a:pPr>
            <a:r>
              <a:rPr lang="en-GB" sz="1800" dirty="0"/>
              <a:t>In the target, cryogenics provides the nominal 15 K cooling needed for the </a:t>
            </a:r>
            <a:r>
              <a:rPr lang="en-GB" sz="1800" b="1" dirty="0"/>
              <a:t>supercritical hydrogen moderator</a:t>
            </a:r>
            <a:r>
              <a:rPr lang="en-GB" sz="1800" dirty="0"/>
              <a:t>.</a:t>
            </a:r>
          </a:p>
          <a:p>
            <a:pPr marL="285750" indent="-285750">
              <a:buFont typeface="Arial"/>
              <a:buChar char="•"/>
            </a:pPr>
            <a:r>
              <a:rPr lang="en-GB" sz="1800" dirty="0"/>
              <a:t>In the area of neutron science, liquid helium is supplied for use in </a:t>
            </a:r>
            <a:r>
              <a:rPr lang="en-GB" sz="1800" b="1" dirty="0"/>
              <a:t>sample environment systems</a:t>
            </a:r>
            <a:r>
              <a:rPr lang="en-GB" sz="1800" dirty="0"/>
              <a:t> and in </a:t>
            </a:r>
            <a:r>
              <a:rPr lang="en-GB" sz="1800" b="1" dirty="0"/>
              <a:t>superconducting magnets of some instruments</a:t>
            </a:r>
            <a:r>
              <a:rPr lang="en-GB" sz="1800" dirty="0"/>
              <a:t>.</a:t>
            </a:r>
          </a:p>
          <a:p>
            <a:pPr marL="285750" indent="-285750">
              <a:buFont typeface="Arial"/>
              <a:buChar char="•"/>
            </a:pPr>
            <a:endParaRPr lang="en-GB" sz="1800" dirty="0"/>
          </a:p>
          <a:p>
            <a:r>
              <a:rPr lang="en-GB" sz="1800" dirty="0"/>
              <a:t>The most common gases used at ESS that can exist as cryogens are: </a:t>
            </a:r>
            <a:r>
              <a:rPr lang="en-GB" sz="1800" b="1" dirty="0"/>
              <a:t>helium, nitrogen and argon</a:t>
            </a:r>
            <a:r>
              <a:rPr lang="en-GB" sz="1800" dirty="0"/>
              <a:t>.</a:t>
            </a:r>
            <a:br>
              <a:rPr lang="en-GB" sz="1800" dirty="0"/>
            </a:br>
            <a:endParaRPr lang="en-GB" sz="1800" dirty="0"/>
          </a:p>
          <a:p>
            <a:r>
              <a:rPr lang="en-GB" sz="1800" dirty="0"/>
              <a:t>At room temperature cryogenic fluids are gases. </a:t>
            </a:r>
            <a:r>
              <a:rPr lang="en-GB" sz="1800" b="1" dirty="0"/>
              <a:t>At extremely low temperatures they are in a liquid state</a:t>
            </a:r>
            <a:r>
              <a:rPr lang="en-GB" sz="1800" dirty="0"/>
              <a:t>. </a:t>
            </a:r>
          </a:p>
        </p:txBody>
      </p:sp>
    </p:spTree>
    <p:custDataLst>
      <p:tags r:id="rId1"/>
    </p:custDataLst>
    <p:extLst>
      <p:ext uri="{BB962C8B-B14F-4D97-AF65-F5344CB8AC3E}">
        <p14:creationId xmlns:p14="http://schemas.microsoft.com/office/powerpoint/2010/main" val="300941052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3834580" y="1345693"/>
            <a:ext cx="765995" cy="423290"/>
          </a:xfrm>
          <a:prstGeom prst="rect">
            <a:avLst/>
          </a:prstGeom>
        </p:spPr>
      </p:pic>
      <p:grpSp>
        <p:nvGrpSpPr>
          <p:cNvPr id="19" name="Group 18"/>
          <p:cNvGrpSpPr/>
          <p:nvPr/>
        </p:nvGrpSpPr>
        <p:grpSpPr>
          <a:xfrm>
            <a:off x="6661896" y="3338053"/>
            <a:ext cx="731250" cy="1611832"/>
            <a:chOff x="14025222" y="2398086"/>
            <a:chExt cx="731250" cy="1611832"/>
          </a:xfrm>
        </p:grpSpPr>
        <p:grpSp>
          <p:nvGrpSpPr>
            <p:cNvPr id="14" name="Group 13"/>
            <p:cNvGrpSpPr/>
            <p:nvPr/>
          </p:nvGrpSpPr>
          <p:grpSpPr>
            <a:xfrm>
              <a:off x="14025222" y="2398086"/>
              <a:ext cx="731250" cy="1544725"/>
              <a:chOff x="6626202" y="3354892"/>
              <a:chExt cx="731250" cy="1544725"/>
            </a:xfrm>
          </p:grpSpPr>
          <p:grpSp>
            <p:nvGrpSpPr>
              <p:cNvPr id="10" name="Group 9"/>
              <p:cNvGrpSpPr/>
              <p:nvPr/>
            </p:nvGrpSpPr>
            <p:grpSpPr>
              <a:xfrm>
                <a:off x="6957109" y="3476397"/>
                <a:ext cx="69436" cy="1423220"/>
                <a:chOff x="6869685" y="3868784"/>
                <a:chExt cx="69436" cy="1423220"/>
              </a:xfrm>
            </p:grpSpPr>
            <p:sp>
              <p:nvSpPr>
                <p:cNvPr id="11" name="Freeform 10"/>
                <p:cNvSpPr/>
                <p:nvPr/>
              </p:nvSpPr>
              <p:spPr>
                <a:xfrm>
                  <a:off x="6904102"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Freeform 11"/>
                <p:cNvSpPr/>
                <p:nvPr/>
              </p:nvSpPr>
              <p:spPr>
                <a:xfrm flipH="1">
                  <a:off x="6869685"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26202" y="3354892"/>
                <a:ext cx="731250" cy="731250"/>
              </a:xfrm>
              <a:prstGeom prst="rect">
                <a:avLst/>
              </a:prstGeom>
            </p:spPr>
          </p:pic>
        </p:grpSp>
        <p:sp>
          <p:nvSpPr>
            <p:cNvPr id="18" name="Freeform 17"/>
            <p:cNvSpPr/>
            <p:nvPr/>
          </p:nvSpPr>
          <p:spPr>
            <a:xfrm>
              <a:off x="14289632" y="3875703"/>
              <a:ext cx="201828" cy="134215"/>
            </a:xfrm>
            <a:custGeom>
              <a:avLst/>
              <a:gdLst>
                <a:gd name="connsiteX0" fmla="*/ 642002 w 642003"/>
                <a:gd name="connsiteY0" fmla="*/ 56097 h 426931"/>
                <a:gd name="connsiteX1" fmla="*/ 642003 w 642003"/>
                <a:gd name="connsiteY1" fmla="*/ 56098 h 426931"/>
                <a:gd name="connsiteX2" fmla="*/ 642002 w 642003"/>
                <a:gd name="connsiteY2" fmla="*/ 56100 h 426931"/>
                <a:gd name="connsiteX3" fmla="*/ 321002 w 642003"/>
                <a:gd name="connsiteY3" fmla="*/ 0 h 426931"/>
                <a:gd name="connsiteX4" fmla="*/ 642003 w 642003"/>
                <a:gd name="connsiteY4" fmla="*/ 53366 h 426931"/>
                <a:gd name="connsiteX5" fmla="*/ 642002 w 642003"/>
                <a:gd name="connsiteY5" fmla="*/ 53368 h 426931"/>
                <a:gd name="connsiteX6" fmla="*/ 642002 w 642003"/>
                <a:gd name="connsiteY6" fmla="*/ 56097 h 426931"/>
                <a:gd name="connsiteX7" fmla="*/ 635481 w 642003"/>
                <a:gd name="connsiteY7" fmla="*/ 44793 h 426931"/>
                <a:gd name="connsiteX8" fmla="*/ 321002 w 642003"/>
                <a:gd name="connsiteY8" fmla="*/ 0 h 426931"/>
                <a:gd name="connsiteX9" fmla="*/ 321001 w 642003"/>
                <a:gd name="connsiteY9" fmla="*/ 0 h 426931"/>
                <a:gd name="connsiteX10" fmla="*/ 321002 w 642003"/>
                <a:gd name="connsiteY10" fmla="*/ 0 h 426931"/>
                <a:gd name="connsiteX11" fmla="*/ 1 w 642003"/>
                <a:gd name="connsiteY11" fmla="*/ 56098 h 426931"/>
                <a:gd name="connsiteX12" fmla="*/ 321002 w 642003"/>
                <a:gd name="connsiteY12" fmla="*/ 112196 h 426931"/>
                <a:gd name="connsiteX13" fmla="*/ 635481 w 642003"/>
                <a:gd name="connsiteY13" fmla="*/ 67404 h 426931"/>
                <a:gd name="connsiteX14" fmla="*/ 642002 w 642003"/>
                <a:gd name="connsiteY14" fmla="*/ 56100 h 426931"/>
                <a:gd name="connsiteX15" fmla="*/ 642003 w 642003"/>
                <a:gd name="connsiteY15" fmla="*/ 373565 h 426931"/>
                <a:gd name="connsiteX16" fmla="*/ 547984 w 642003"/>
                <a:gd name="connsiteY16" fmla="*/ 411301 h 426931"/>
                <a:gd name="connsiteX17" fmla="*/ 321002 w 642003"/>
                <a:gd name="connsiteY17" fmla="*/ 426931 h 426931"/>
                <a:gd name="connsiteX18" fmla="*/ 1 w 642003"/>
                <a:gd name="connsiteY18" fmla="*/ 373565 h 426931"/>
                <a:gd name="connsiteX19" fmla="*/ 0 w 642003"/>
                <a:gd name="connsiteY19" fmla="*/ 53366 h 426931"/>
                <a:gd name="connsiteX20" fmla="*/ 321001 w 642003"/>
                <a:gd name="connsiteY20" fmla="*/ 0 h 42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2003" h="426931">
                  <a:moveTo>
                    <a:pt x="642002" y="56097"/>
                  </a:moveTo>
                  <a:lnTo>
                    <a:pt x="642003" y="56098"/>
                  </a:lnTo>
                  <a:lnTo>
                    <a:pt x="642002" y="56100"/>
                  </a:lnTo>
                  <a:close/>
                  <a:moveTo>
                    <a:pt x="321002" y="0"/>
                  </a:moveTo>
                  <a:cubicBezTo>
                    <a:pt x="498286" y="0"/>
                    <a:pt x="642003" y="23893"/>
                    <a:pt x="642003" y="53366"/>
                  </a:cubicBezTo>
                  <a:lnTo>
                    <a:pt x="642002" y="53368"/>
                  </a:lnTo>
                  <a:lnTo>
                    <a:pt x="642002" y="56097"/>
                  </a:lnTo>
                  <a:lnTo>
                    <a:pt x="635481" y="44793"/>
                  </a:lnTo>
                  <a:cubicBezTo>
                    <a:pt x="605549" y="19230"/>
                    <a:pt x="476126" y="0"/>
                    <a:pt x="321002" y="0"/>
                  </a:cubicBezTo>
                  <a:close/>
                  <a:moveTo>
                    <a:pt x="321001" y="0"/>
                  </a:moveTo>
                  <a:lnTo>
                    <a:pt x="321002" y="0"/>
                  </a:lnTo>
                  <a:cubicBezTo>
                    <a:pt x="143718" y="0"/>
                    <a:pt x="1" y="25116"/>
                    <a:pt x="1" y="56098"/>
                  </a:cubicBezTo>
                  <a:cubicBezTo>
                    <a:pt x="1" y="87080"/>
                    <a:pt x="143718" y="112196"/>
                    <a:pt x="321002" y="112196"/>
                  </a:cubicBezTo>
                  <a:cubicBezTo>
                    <a:pt x="476126" y="112196"/>
                    <a:pt x="605549" y="92967"/>
                    <a:pt x="635481" y="67404"/>
                  </a:cubicBezTo>
                  <a:lnTo>
                    <a:pt x="642002" y="56100"/>
                  </a:lnTo>
                  <a:lnTo>
                    <a:pt x="642003" y="373565"/>
                  </a:lnTo>
                  <a:cubicBezTo>
                    <a:pt x="642003" y="388302"/>
                    <a:pt x="606074" y="401643"/>
                    <a:pt x="547984" y="411301"/>
                  </a:cubicBezTo>
                  <a:cubicBezTo>
                    <a:pt x="489894" y="420958"/>
                    <a:pt x="409644" y="426931"/>
                    <a:pt x="321002" y="426931"/>
                  </a:cubicBezTo>
                  <a:cubicBezTo>
                    <a:pt x="143718" y="426931"/>
                    <a:pt x="1" y="403038"/>
                    <a:pt x="1" y="373565"/>
                  </a:cubicBezTo>
                  <a:cubicBezTo>
                    <a:pt x="1" y="266832"/>
                    <a:pt x="0" y="160099"/>
                    <a:pt x="0" y="53366"/>
                  </a:cubicBezTo>
                  <a:cubicBezTo>
                    <a:pt x="0" y="23893"/>
                    <a:pt x="143717" y="0"/>
                    <a:pt x="321001"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Title 19"/>
          <p:cNvSpPr>
            <a:spLocks noGrp="1"/>
          </p:cNvSpPr>
          <p:nvPr>
            <p:ph type="title"/>
          </p:nvPr>
        </p:nvSpPr>
        <p:spPr>
          <a:xfrm>
            <a:off x="468000" y="299357"/>
            <a:ext cx="1817805" cy="430887"/>
          </a:xfrm>
          <a:noFill/>
        </p:spPr>
        <p:txBody>
          <a:bodyPr wrap="none">
            <a:spAutoFit/>
          </a:bodyPr>
          <a:lstStyle/>
          <a:p>
            <a:r>
              <a:rPr lang="fr-CH" dirty="0"/>
              <a:t>Scenario 1</a:t>
            </a:r>
            <a:endParaRPr lang="en-GB" dirty="0"/>
          </a:p>
        </p:txBody>
      </p:sp>
      <p:sp>
        <p:nvSpPr>
          <p:cNvPr id="26" name="TextBox 25"/>
          <p:cNvSpPr txBox="1"/>
          <p:nvPr/>
        </p:nvSpPr>
        <p:spPr>
          <a:xfrm>
            <a:off x="586573" y="1345693"/>
            <a:ext cx="5133600" cy="1940957"/>
          </a:xfrm>
          <a:prstGeom prst="roundRect">
            <a:avLst/>
          </a:prstGeom>
          <a:solidFill>
            <a:schemeClr val="bg1">
              <a:alpha val="92000"/>
            </a:schemeClr>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t>You’re outside, safe. </a:t>
            </a:r>
            <a:r>
              <a:rPr lang="en-GB" b="1" dirty="0">
                <a:solidFill>
                  <a:schemeClr val="accent5"/>
                </a:solidFill>
              </a:rPr>
              <a:t>REMEMBER: DO NOT LEAVE THE AREA WITHOUT THE EMERGENCY RESCUE SERVICE’S AUTHORISATION!</a:t>
            </a:r>
            <a:r>
              <a:rPr lang="en-GB" b="1" dirty="0"/>
              <a:t> They need to confirm that everyone has safely evacuated the premises!</a:t>
            </a:r>
            <a:endParaRPr lang="fr-CH" b="1" dirty="0"/>
          </a:p>
        </p:txBody>
      </p:sp>
      <p:sp>
        <p:nvSpPr>
          <p:cNvPr id="158" name="Rounded Rectangle 157">
            <a:hlinkClick r:id="rId6"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9" name="Group 88"/>
          <p:cNvGrpSpPr/>
          <p:nvPr/>
        </p:nvGrpSpPr>
        <p:grpSpPr>
          <a:xfrm>
            <a:off x="7299419" y="3505654"/>
            <a:ext cx="812873" cy="1687059"/>
            <a:chOff x="3636585" y="1321238"/>
            <a:chExt cx="1162984" cy="2413688"/>
          </a:xfrm>
        </p:grpSpPr>
        <p:sp>
          <p:nvSpPr>
            <p:cNvPr id="90"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1" name="AutoShape 7"/>
            <p:cNvSpPr>
              <a:spLocks noChangeArrowheads="1"/>
            </p:cNvSpPr>
            <p:nvPr/>
          </p:nvSpPr>
          <p:spPr bwMode="auto">
            <a:xfrm rot="12738138" flipH="1">
              <a:off x="3636585" y="1901041"/>
              <a:ext cx="269716" cy="898014"/>
            </a:xfrm>
            <a:prstGeom prst="roundRect">
              <a:avLst>
                <a:gd name="adj" fmla="val 50000"/>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2" name="Oval 91"/>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3" name="Rectangle 5"/>
            <p:cNvSpPr>
              <a:spLocks noChangeArrowheads="1"/>
            </p:cNvSpPr>
            <p:nvPr/>
          </p:nvSpPr>
          <p:spPr bwMode="auto">
            <a:xfrm flipH="1">
              <a:off x="3846468" y="1942028"/>
              <a:ext cx="735872" cy="1041491"/>
            </a:xfrm>
            <a:prstGeom prst="roundRect">
              <a:avLst>
                <a:gd name="adj" fmla="val 10641"/>
              </a:avLst>
            </a:prstGeom>
            <a:solidFill>
              <a:schemeClr val="tx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4"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5" name="AutoShape 7"/>
            <p:cNvSpPr>
              <a:spLocks noChangeArrowheads="1"/>
            </p:cNvSpPr>
            <p:nvPr/>
          </p:nvSpPr>
          <p:spPr bwMode="auto">
            <a:xfrm rot="8861862">
              <a:off x="4529853" y="1901042"/>
              <a:ext cx="269716" cy="898014"/>
            </a:xfrm>
            <a:prstGeom prst="roundRect">
              <a:avLst>
                <a:gd name="adj" fmla="val 50000"/>
              </a:avLst>
            </a:prstGeom>
            <a:solidFill>
              <a:srgbClr val="003F77"/>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6" name="Freeform 95"/>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Freeform 96"/>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rgbClr val="003F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 name="Rounded Rectangle 50">
            <a:hlinkClick r:id="rId6"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 name="Group 51"/>
          <p:cNvGrpSpPr/>
          <p:nvPr/>
        </p:nvGrpSpPr>
        <p:grpSpPr>
          <a:xfrm>
            <a:off x="8198774" y="6418044"/>
            <a:ext cx="550908" cy="255374"/>
            <a:chOff x="5864257" y="2803072"/>
            <a:chExt cx="550908" cy="255374"/>
          </a:xfrm>
        </p:grpSpPr>
        <p:grpSp>
          <p:nvGrpSpPr>
            <p:cNvPr id="53" name="Group 52"/>
            <p:cNvGrpSpPr/>
            <p:nvPr/>
          </p:nvGrpSpPr>
          <p:grpSpPr>
            <a:xfrm>
              <a:off x="5864257" y="2803072"/>
              <a:ext cx="550908" cy="255374"/>
              <a:chOff x="8232919" y="1499285"/>
              <a:chExt cx="550908" cy="255374"/>
            </a:xfrm>
          </p:grpSpPr>
          <p:sp>
            <p:nvSpPr>
              <p:cNvPr id="70" name="TextBox 69"/>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71" name="Group 70"/>
              <p:cNvGrpSpPr/>
              <p:nvPr/>
            </p:nvGrpSpPr>
            <p:grpSpPr>
              <a:xfrm flipH="1">
                <a:off x="8263109" y="1499285"/>
                <a:ext cx="486897" cy="255374"/>
                <a:chOff x="7694093" y="1499285"/>
                <a:chExt cx="486897" cy="255374"/>
              </a:xfrm>
            </p:grpSpPr>
            <p:sp>
              <p:nvSpPr>
                <p:cNvPr id="72" name="Rounded Rectangle 71"/>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Flowchart: Extract 72"/>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Freeform 73"/>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54" name="Group 53"/>
            <p:cNvGrpSpPr/>
            <p:nvPr/>
          </p:nvGrpSpPr>
          <p:grpSpPr>
            <a:xfrm>
              <a:off x="5953857" y="2815582"/>
              <a:ext cx="338167" cy="223104"/>
              <a:chOff x="1066526" y="5805851"/>
              <a:chExt cx="265539" cy="175188"/>
            </a:xfrm>
          </p:grpSpPr>
          <p:grpSp>
            <p:nvGrpSpPr>
              <p:cNvPr id="55" name="Group 54"/>
              <p:cNvGrpSpPr/>
              <p:nvPr/>
            </p:nvGrpSpPr>
            <p:grpSpPr>
              <a:xfrm>
                <a:off x="1066526" y="5805851"/>
                <a:ext cx="79613" cy="175188"/>
                <a:chOff x="3603093" y="1666617"/>
                <a:chExt cx="1989137" cy="4377071"/>
              </a:xfrm>
            </p:grpSpPr>
            <p:sp>
              <p:nvSpPr>
                <p:cNvPr id="66" name="Rectangle 65"/>
                <p:cNvSpPr/>
                <p:nvPr/>
              </p:nvSpPr>
              <p:spPr>
                <a:xfrm>
                  <a:off x="3603093" y="1666617"/>
                  <a:ext cx="1989137" cy="43770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 name="Oval 66"/>
                <p:cNvSpPr/>
                <p:nvPr/>
              </p:nvSpPr>
              <p:spPr>
                <a:xfrm>
                  <a:off x="5264738" y="3734150"/>
                  <a:ext cx="135651" cy="135651"/>
                </a:xfrm>
                <a:prstGeom prst="ellipse">
                  <a:avLst/>
                </a:prstGeom>
                <a:solidFill>
                  <a:srgbClr val="77777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 name="Rounded Rectangle 67"/>
                <p:cNvSpPr/>
                <p:nvPr/>
              </p:nvSpPr>
              <p:spPr>
                <a:xfrm>
                  <a:off x="3780933" y="1791768"/>
                  <a:ext cx="1653534" cy="1851098"/>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 name="Rounded Rectangle 68"/>
                <p:cNvSpPr/>
                <p:nvPr/>
              </p:nvSpPr>
              <p:spPr>
                <a:xfrm>
                  <a:off x="3768397" y="3961088"/>
                  <a:ext cx="1653535" cy="1851096"/>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6" name="Group 55"/>
              <p:cNvGrpSpPr/>
              <p:nvPr/>
            </p:nvGrpSpPr>
            <p:grpSpPr>
              <a:xfrm>
                <a:off x="1159489" y="5805851"/>
                <a:ext cx="79613" cy="175188"/>
                <a:chOff x="3603093" y="1666617"/>
                <a:chExt cx="1989137" cy="4377071"/>
              </a:xfrm>
            </p:grpSpPr>
            <p:sp>
              <p:nvSpPr>
                <p:cNvPr id="62" name="Rectangle 61"/>
                <p:cNvSpPr/>
                <p:nvPr/>
              </p:nvSpPr>
              <p:spPr>
                <a:xfrm>
                  <a:off x="3603093" y="1666617"/>
                  <a:ext cx="1989137" cy="43770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Oval 62"/>
                <p:cNvSpPr/>
                <p:nvPr/>
              </p:nvSpPr>
              <p:spPr>
                <a:xfrm>
                  <a:off x="5264738" y="3734150"/>
                  <a:ext cx="135651" cy="135651"/>
                </a:xfrm>
                <a:prstGeom prst="ellipse">
                  <a:avLst/>
                </a:prstGeom>
                <a:solidFill>
                  <a:srgbClr val="77777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Rounded Rectangle 63"/>
                <p:cNvSpPr/>
                <p:nvPr/>
              </p:nvSpPr>
              <p:spPr>
                <a:xfrm>
                  <a:off x="3780933" y="1791768"/>
                  <a:ext cx="1653534" cy="1851098"/>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 name="Rounded Rectangle 64"/>
                <p:cNvSpPr/>
                <p:nvPr/>
              </p:nvSpPr>
              <p:spPr>
                <a:xfrm>
                  <a:off x="3768397" y="3961088"/>
                  <a:ext cx="1653535" cy="1851096"/>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7" name="Group 56"/>
              <p:cNvGrpSpPr/>
              <p:nvPr/>
            </p:nvGrpSpPr>
            <p:grpSpPr>
              <a:xfrm>
                <a:off x="1252452" y="5805851"/>
                <a:ext cx="79613" cy="175188"/>
                <a:chOff x="3603093" y="1666617"/>
                <a:chExt cx="1989137" cy="4377071"/>
              </a:xfrm>
            </p:grpSpPr>
            <p:sp>
              <p:nvSpPr>
                <p:cNvPr id="58" name="Rectangle 57"/>
                <p:cNvSpPr/>
                <p:nvPr/>
              </p:nvSpPr>
              <p:spPr>
                <a:xfrm>
                  <a:off x="3603093" y="1666617"/>
                  <a:ext cx="1989137" cy="43770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 name="Oval 58"/>
                <p:cNvSpPr/>
                <p:nvPr/>
              </p:nvSpPr>
              <p:spPr>
                <a:xfrm>
                  <a:off x="5264738" y="3734150"/>
                  <a:ext cx="135651" cy="135651"/>
                </a:xfrm>
                <a:prstGeom prst="ellipse">
                  <a:avLst/>
                </a:prstGeom>
                <a:solidFill>
                  <a:srgbClr val="77777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 name="Rounded Rectangle 59"/>
                <p:cNvSpPr/>
                <p:nvPr/>
              </p:nvSpPr>
              <p:spPr>
                <a:xfrm>
                  <a:off x="3780933" y="1791768"/>
                  <a:ext cx="1653534" cy="1851098"/>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Rounded Rectangle 60"/>
                <p:cNvSpPr/>
                <p:nvPr/>
              </p:nvSpPr>
              <p:spPr>
                <a:xfrm>
                  <a:off x="3768397" y="3961088"/>
                  <a:ext cx="1653535" cy="1851096"/>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sp>
        <p:nvSpPr>
          <p:cNvPr id="75" name="Rounded Rectangle 74">
            <a:hlinkClick r:id="rId7" action="ppaction://hlinksldjump"/>
            <a:hlinkHover r:id="" action="ppaction://noaction" highlightClick="1"/>
          </p:cNvPr>
          <p:cNvSpPr/>
          <p:nvPr/>
        </p:nvSpPr>
        <p:spPr>
          <a:xfrm flipH="1">
            <a:off x="8226389" y="6416675"/>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ounded Rectangle 75">
            <a:hlinkClick r:id="rId8"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 name="Rectangle 48"/>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0" name="Group 79"/>
          <p:cNvGrpSpPr/>
          <p:nvPr/>
        </p:nvGrpSpPr>
        <p:grpSpPr>
          <a:xfrm>
            <a:off x="-6547145" y="3338053"/>
            <a:ext cx="5035503" cy="2862681"/>
            <a:chOff x="675210" y="1600552"/>
            <a:chExt cx="5973661" cy="3396023"/>
          </a:xfrm>
        </p:grpSpPr>
        <p:pic>
          <p:nvPicPr>
            <p:cNvPr id="81" name="Picture 8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54002" y="1600552"/>
              <a:ext cx="5694869" cy="3396023"/>
            </a:xfrm>
            <a:prstGeom prst="rect">
              <a:avLst/>
            </a:prstGeom>
          </p:spPr>
        </p:pic>
        <p:pic>
          <p:nvPicPr>
            <p:cNvPr id="82" name="Picture 81"/>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75210" y="2029557"/>
              <a:ext cx="2767013" cy="2095501"/>
            </a:xfrm>
            <a:prstGeom prst="rect">
              <a:avLst/>
            </a:prstGeom>
          </p:spPr>
        </p:pic>
      </p:grpSp>
    </p:spTree>
    <p:custDataLst>
      <p:tags r:id="rId1"/>
    </p:custDataLst>
    <p:extLst>
      <p:ext uri="{BB962C8B-B14F-4D97-AF65-F5344CB8AC3E}">
        <p14:creationId xmlns:p14="http://schemas.microsoft.com/office/powerpoint/2010/main" val="1721995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4000"/>
                                        <p:tgtEl>
                                          <p:spTgt spid="49"/>
                                        </p:tgtEl>
                                      </p:cBhvr>
                                    </p:animEffect>
                                  </p:childTnLst>
                                </p:cTn>
                              </p:par>
                              <p:par>
                                <p:cTn id="8" presetID="63" presetClass="path" presetSubtype="0" fill="hold" nodeType="withEffect">
                                  <p:stCondLst>
                                    <p:cond delay="0"/>
                                  </p:stCondLst>
                                  <p:childTnLst>
                                    <p:animMotion origin="layout" path="M 0.01285 -0.00764 L 0.71563 -0.00764 " pathEditMode="relative" rAng="0" ptsTypes="AA">
                                      <p:cBhvr>
                                        <p:cTn id="9" dur="3000" fill="hold"/>
                                        <p:tgtEl>
                                          <p:spTgt spid="80"/>
                                        </p:tgtEl>
                                        <p:attrNameLst>
                                          <p:attrName>ppt_x</p:attrName>
                                          <p:attrName>ppt_y</p:attrName>
                                        </p:attrNameLst>
                                      </p:cBhvr>
                                      <p:rCtr x="3513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GB"/>
          </a:p>
        </p:txBody>
      </p:sp>
      <p:sp>
        <p:nvSpPr>
          <p:cNvPr id="3" name="Text Placeholder 2"/>
          <p:cNvSpPr>
            <a:spLocks noGrp="1"/>
          </p:cNvSpPr>
          <p:nvPr>
            <p:ph type="body" sz="quarter" idx="11"/>
          </p:nvPr>
        </p:nvSpPr>
        <p:spPr/>
        <p:txBody>
          <a:bodyPr/>
          <a:lstStyle/>
          <a:p>
            <a:endParaRPr lang="en-GB"/>
          </a:p>
        </p:txBody>
      </p:sp>
      <p:sp>
        <p:nvSpPr>
          <p:cNvPr id="5" name="Oval 4"/>
          <p:cNvSpPr/>
          <p:nvPr/>
        </p:nvSpPr>
        <p:spPr>
          <a:xfrm>
            <a:off x="6843775" y="6446302"/>
            <a:ext cx="205685" cy="205685"/>
          </a:xfrm>
          <a:prstGeom prst="ellipse">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ounded Rectangle 5">
            <a:hlinkClick r:id="rId4"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Grafik 6">
            <a:extLst>
              <a:ext uri="{FF2B5EF4-FFF2-40B4-BE49-F238E27FC236}">
                <a16:creationId xmlns:a16="http://schemas.microsoft.com/office/drawing/2014/main" id="{6539F521-82DE-47FB-AD90-F6BFC0CE419C}"/>
              </a:ext>
            </a:extLst>
          </p:cNvPr>
          <p:cNvPicPr>
            <a:picLocks noChangeAspect="1"/>
          </p:cNvPicPr>
          <p:nvPr/>
        </p:nvPicPr>
        <p:blipFill>
          <a:blip r:embed="rId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07210291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8" name="Group 17"/>
          <p:cNvGrpSpPr/>
          <p:nvPr/>
        </p:nvGrpSpPr>
        <p:grpSpPr>
          <a:xfrm>
            <a:off x="-4127" y="458950"/>
            <a:ext cx="2687616" cy="2807384"/>
            <a:chOff x="1387872" y="3028167"/>
            <a:chExt cx="2687616" cy="2807384"/>
          </a:xfrm>
        </p:grpSpPr>
        <p:grpSp>
          <p:nvGrpSpPr>
            <p:cNvPr id="19" name="Cloud trasparente"/>
            <p:cNvGrpSpPr/>
            <p:nvPr/>
          </p:nvGrpSpPr>
          <p:grpSpPr>
            <a:xfrm>
              <a:off x="1387872" y="3028167"/>
              <a:ext cx="2687616" cy="2807384"/>
              <a:chOff x="1934714" y="849452"/>
              <a:chExt cx="5238750" cy="5472204"/>
            </a:xfrm>
          </p:grpSpPr>
          <p:sp>
            <p:nvSpPr>
              <p:cNvPr id="21"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22" name="Group 21"/>
              <p:cNvGrpSpPr/>
              <p:nvPr/>
            </p:nvGrpSpPr>
            <p:grpSpPr>
              <a:xfrm>
                <a:off x="2229022" y="1112530"/>
                <a:ext cx="4810069" cy="5075974"/>
                <a:chOff x="2229022" y="1112530"/>
                <a:chExt cx="4810069" cy="5075974"/>
              </a:xfrm>
            </p:grpSpPr>
            <p:sp>
              <p:nvSpPr>
                <p:cNvPr id="23"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4"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25"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26"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7"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28"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20" name="TextBox 19"/>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grpSp>
        <p:nvGrpSpPr>
          <p:cNvPr id="29" name="finestra 2"/>
          <p:cNvGrpSpPr/>
          <p:nvPr/>
        </p:nvGrpSpPr>
        <p:grpSpPr>
          <a:xfrm>
            <a:off x="2640018" y="2412877"/>
            <a:ext cx="4317549" cy="2831492"/>
            <a:chOff x="784521" y="2796433"/>
            <a:chExt cx="4317549" cy="2831492"/>
          </a:xfrm>
        </p:grpSpPr>
        <p:grpSp>
          <p:nvGrpSpPr>
            <p:cNvPr id="30" name="Group 29"/>
            <p:cNvGrpSpPr/>
            <p:nvPr/>
          </p:nvGrpSpPr>
          <p:grpSpPr>
            <a:xfrm>
              <a:off x="1623910" y="3289180"/>
              <a:ext cx="3386282" cy="1660423"/>
              <a:chOff x="1623910" y="3289180"/>
              <a:chExt cx="3386282" cy="1660423"/>
            </a:xfrm>
          </p:grpSpPr>
          <p:sp>
            <p:nvSpPr>
              <p:cNvPr id="36" name="Rectangle 35"/>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4127287" y="3622925"/>
                <a:ext cx="585893" cy="449657"/>
                <a:chOff x="4230121" y="3254742"/>
                <a:chExt cx="3450839" cy="2648425"/>
              </a:xfrm>
            </p:grpSpPr>
            <p:sp>
              <p:nvSpPr>
                <p:cNvPr id="270"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1"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2"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3"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4"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5"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6"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7"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8"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9"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0"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1"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2"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3"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4"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5"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8" name="Group 37"/>
              <p:cNvGrpSpPr/>
              <p:nvPr/>
            </p:nvGrpSpPr>
            <p:grpSpPr>
              <a:xfrm>
                <a:off x="2606661" y="3718765"/>
                <a:ext cx="782329" cy="860568"/>
                <a:chOff x="2181061" y="2807136"/>
                <a:chExt cx="2574758" cy="2832254"/>
              </a:xfrm>
            </p:grpSpPr>
            <p:grpSp>
              <p:nvGrpSpPr>
                <p:cNvPr id="255" name="Group 254"/>
                <p:cNvGrpSpPr/>
                <p:nvPr userDrawn="1"/>
              </p:nvGrpSpPr>
              <p:grpSpPr>
                <a:xfrm>
                  <a:off x="2181061" y="2807136"/>
                  <a:ext cx="2574758" cy="2832254"/>
                  <a:chOff x="2181061" y="2807136"/>
                  <a:chExt cx="2574758" cy="2832254"/>
                </a:xfrm>
              </p:grpSpPr>
              <p:sp>
                <p:nvSpPr>
                  <p:cNvPr id="257" name="Rectangle 256"/>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8" name="Group 257"/>
                  <p:cNvGrpSpPr/>
                  <p:nvPr userDrawn="1"/>
                </p:nvGrpSpPr>
                <p:grpSpPr>
                  <a:xfrm>
                    <a:off x="2359717" y="3075338"/>
                    <a:ext cx="2235102" cy="462213"/>
                    <a:chOff x="2359717" y="3075338"/>
                    <a:chExt cx="2235102" cy="462213"/>
                  </a:xfrm>
                </p:grpSpPr>
                <p:sp>
                  <p:nvSpPr>
                    <p:cNvPr id="267" name="Rectangle 266"/>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Rectangle 267"/>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Rectangle 268"/>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9" name="Group 258"/>
                  <p:cNvGrpSpPr/>
                  <p:nvPr userDrawn="1"/>
                </p:nvGrpSpPr>
                <p:grpSpPr>
                  <a:xfrm>
                    <a:off x="2359717" y="3743299"/>
                    <a:ext cx="2235102" cy="462213"/>
                    <a:chOff x="2359717" y="3688884"/>
                    <a:chExt cx="2235102" cy="462213"/>
                  </a:xfrm>
                </p:grpSpPr>
                <p:sp>
                  <p:nvSpPr>
                    <p:cNvPr id="264" name="Rectangle 263"/>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Rectangle 264"/>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Rectangle 265"/>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0" name="Group 259"/>
                  <p:cNvGrpSpPr/>
                  <p:nvPr userDrawn="1"/>
                </p:nvGrpSpPr>
                <p:grpSpPr>
                  <a:xfrm>
                    <a:off x="2359717" y="4411259"/>
                    <a:ext cx="2235102" cy="462213"/>
                    <a:chOff x="2359717" y="4411259"/>
                    <a:chExt cx="2235102" cy="462213"/>
                  </a:xfrm>
                </p:grpSpPr>
                <p:sp>
                  <p:nvSpPr>
                    <p:cNvPr id="261" name="Rectangle 260"/>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Rectangle 261"/>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Rectangle 262"/>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56" name="Rectangle 255"/>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9" name="Straight Connector 38"/>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3942806" y="3848662"/>
                <a:ext cx="158088" cy="206728"/>
                <a:chOff x="12495351" y="2507232"/>
                <a:chExt cx="3304245" cy="4320880"/>
              </a:xfrm>
            </p:grpSpPr>
            <p:grpSp>
              <p:nvGrpSpPr>
                <p:cNvPr id="239" name="Group 238"/>
                <p:cNvGrpSpPr/>
                <p:nvPr userDrawn="1"/>
              </p:nvGrpSpPr>
              <p:grpSpPr>
                <a:xfrm>
                  <a:off x="14088187" y="3029197"/>
                  <a:ext cx="1711409" cy="1704415"/>
                  <a:chOff x="11903306" y="4448633"/>
                  <a:chExt cx="1711409" cy="1704415"/>
                </a:xfrm>
              </p:grpSpPr>
              <p:pic>
                <p:nvPicPr>
                  <p:cNvPr id="253" name="Picture 25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4" name="Picture 25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40" name="Group 239"/>
                <p:cNvGrpSpPr/>
                <p:nvPr userDrawn="1"/>
              </p:nvGrpSpPr>
              <p:grpSpPr>
                <a:xfrm>
                  <a:off x="12495351" y="2507232"/>
                  <a:ext cx="3023078" cy="4320880"/>
                  <a:chOff x="12495351" y="2507232"/>
                  <a:chExt cx="3023078" cy="4320880"/>
                </a:xfrm>
              </p:grpSpPr>
              <p:pic>
                <p:nvPicPr>
                  <p:cNvPr id="241" name="Picture 24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42" name="Picture 241"/>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43" name="Group 242"/>
                  <p:cNvGrpSpPr/>
                  <p:nvPr userDrawn="1"/>
                </p:nvGrpSpPr>
                <p:grpSpPr>
                  <a:xfrm>
                    <a:off x="13320758" y="3957189"/>
                    <a:ext cx="1341966" cy="2870923"/>
                    <a:chOff x="9645791" y="4720608"/>
                    <a:chExt cx="1341966" cy="2870923"/>
                  </a:xfrm>
                </p:grpSpPr>
                <p:sp>
                  <p:nvSpPr>
                    <p:cNvPr id="250" name="Flowchart: Punched Tape 24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lowchart: Punched Tape 25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lowchart: Punched Tape 25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44" name="Picture 243"/>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45" name="Group 244"/>
                  <p:cNvGrpSpPr/>
                  <p:nvPr userDrawn="1"/>
                </p:nvGrpSpPr>
                <p:grpSpPr>
                  <a:xfrm>
                    <a:off x="13807020" y="3267286"/>
                    <a:ext cx="1711409" cy="1704415"/>
                    <a:chOff x="11903306" y="4448633"/>
                    <a:chExt cx="1711409" cy="1704415"/>
                  </a:xfrm>
                </p:grpSpPr>
                <p:pic>
                  <p:nvPicPr>
                    <p:cNvPr id="248" name="Picture 24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9" name="Picture 24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46" name="Picture 24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47" name="Picture 24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1" name="Group 40"/>
              <p:cNvGrpSpPr/>
              <p:nvPr/>
            </p:nvGrpSpPr>
            <p:grpSpPr>
              <a:xfrm>
                <a:off x="3822184" y="3717323"/>
                <a:ext cx="252055" cy="329606"/>
                <a:chOff x="12495351" y="2507232"/>
                <a:chExt cx="3304245" cy="4320880"/>
              </a:xfrm>
            </p:grpSpPr>
            <p:grpSp>
              <p:nvGrpSpPr>
                <p:cNvPr id="223" name="Group 222"/>
                <p:cNvGrpSpPr/>
                <p:nvPr userDrawn="1"/>
              </p:nvGrpSpPr>
              <p:grpSpPr>
                <a:xfrm>
                  <a:off x="14088187" y="3029197"/>
                  <a:ext cx="1711409" cy="1704415"/>
                  <a:chOff x="11903306" y="4448633"/>
                  <a:chExt cx="1711409" cy="1704415"/>
                </a:xfrm>
              </p:grpSpPr>
              <p:pic>
                <p:nvPicPr>
                  <p:cNvPr id="237" name="Picture 23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8" name="Picture 23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24" name="Group 223"/>
                <p:cNvGrpSpPr/>
                <p:nvPr userDrawn="1"/>
              </p:nvGrpSpPr>
              <p:grpSpPr>
                <a:xfrm>
                  <a:off x="12495351" y="2507232"/>
                  <a:ext cx="3023078" cy="4320880"/>
                  <a:chOff x="12495351" y="2507232"/>
                  <a:chExt cx="3023078" cy="4320880"/>
                </a:xfrm>
              </p:grpSpPr>
              <p:pic>
                <p:nvPicPr>
                  <p:cNvPr id="225" name="Picture 22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26" name="Picture 22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7" name="Group 226"/>
                  <p:cNvGrpSpPr/>
                  <p:nvPr userDrawn="1"/>
                </p:nvGrpSpPr>
                <p:grpSpPr>
                  <a:xfrm>
                    <a:off x="13320758" y="3957189"/>
                    <a:ext cx="1341966" cy="2870923"/>
                    <a:chOff x="9645791" y="4720608"/>
                    <a:chExt cx="1341966" cy="2870923"/>
                  </a:xfrm>
                </p:grpSpPr>
                <p:sp>
                  <p:nvSpPr>
                    <p:cNvPr id="234" name="Flowchart: Punched Tape 23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lowchart: Punched Tape 23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lowchart: Punched Tape 23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28" name="Picture 227"/>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9" name="Group 228"/>
                  <p:cNvGrpSpPr/>
                  <p:nvPr userDrawn="1"/>
                </p:nvGrpSpPr>
                <p:grpSpPr>
                  <a:xfrm>
                    <a:off x="13807020" y="3267286"/>
                    <a:ext cx="1711409" cy="1704415"/>
                    <a:chOff x="11903306" y="4448633"/>
                    <a:chExt cx="1711409" cy="1704415"/>
                  </a:xfrm>
                </p:grpSpPr>
                <p:pic>
                  <p:nvPicPr>
                    <p:cNvPr id="232" name="Picture 23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3" name="Picture 23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30" name="Picture 22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31" name="Picture 230"/>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2" name="Group 41"/>
              <p:cNvGrpSpPr/>
              <p:nvPr/>
            </p:nvGrpSpPr>
            <p:grpSpPr>
              <a:xfrm>
                <a:off x="3351273" y="3514295"/>
                <a:ext cx="503474" cy="1040272"/>
                <a:chOff x="4631682" y="529386"/>
                <a:chExt cx="1657006" cy="5028495"/>
              </a:xfrm>
            </p:grpSpPr>
            <p:grpSp>
              <p:nvGrpSpPr>
                <p:cNvPr id="205" name="Group 204"/>
                <p:cNvGrpSpPr/>
                <p:nvPr userDrawn="1"/>
              </p:nvGrpSpPr>
              <p:grpSpPr>
                <a:xfrm>
                  <a:off x="4631682" y="529387"/>
                  <a:ext cx="1624263" cy="5022003"/>
                  <a:chOff x="4631682" y="529387"/>
                  <a:chExt cx="1624263" cy="5022003"/>
                </a:xfrm>
              </p:grpSpPr>
              <p:sp>
                <p:nvSpPr>
                  <p:cNvPr id="207" name="Rectangle 206"/>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8" name="Group 207"/>
                  <p:cNvGrpSpPr/>
                  <p:nvPr userDrawn="1"/>
                </p:nvGrpSpPr>
                <p:grpSpPr>
                  <a:xfrm>
                    <a:off x="4791914" y="878031"/>
                    <a:ext cx="1308572" cy="589822"/>
                    <a:chOff x="4791914" y="878031"/>
                    <a:chExt cx="1308572" cy="589822"/>
                  </a:xfrm>
                </p:grpSpPr>
                <p:sp>
                  <p:nvSpPr>
                    <p:cNvPr id="221" name="Rectangle 22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Rectangle 22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9" name="Group 208"/>
                  <p:cNvGrpSpPr/>
                  <p:nvPr userDrawn="1"/>
                </p:nvGrpSpPr>
                <p:grpSpPr>
                  <a:xfrm>
                    <a:off x="4791914" y="1671098"/>
                    <a:ext cx="1308572" cy="589822"/>
                    <a:chOff x="4791914" y="878031"/>
                    <a:chExt cx="1308572" cy="589822"/>
                  </a:xfrm>
                </p:grpSpPr>
                <p:sp>
                  <p:nvSpPr>
                    <p:cNvPr id="219" name="Rectangle 21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Rectangle 21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0" name="Group 209"/>
                  <p:cNvGrpSpPr/>
                  <p:nvPr userDrawn="1"/>
                </p:nvGrpSpPr>
                <p:grpSpPr>
                  <a:xfrm>
                    <a:off x="4791914" y="2464165"/>
                    <a:ext cx="1308572" cy="589822"/>
                    <a:chOff x="4791914" y="878031"/>
                    <a:chExt cx="1308572" cy="589822"/>
                  </a:xfrm>
                </p:grpSpPr>
                <p:sp>
                  <p:nvSpPr>
                    <p:cNvPr id="217" name="Rectangle 21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Rectangle 21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1" name="Group 210"/>
                  <p:cNvGrpSpPr/>
                  <p:nvPr userDrawn="1"/>
                </p:nvGrpSpPr>
                <p:grpSpPr>
                  <a:xfrm>
                    <a:off x="4791914" y="3257232"/>
                    <a:ext cx="1308572" cy="589822"/>
                    <a:chOff x="4791914" y="878031"/>
                    <a:chExt cx="1308572" cy="589822"/>
                  </a:xfrm>
                </p:grpSpPr>
                <p:sp>
                  <p:nvSpPr>
                    <p:cNvPr id="215" name="Rectangle 21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Rectangle 21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2" name="Group 211"/>
                  <p:cNvGrpSpPr/>
                  <p:nvPr userDrawn="1"/>
                </p:nvGrpSpPr>
                <p:grpSpPr>
                  <a:xfrm>
                    <a:off x="4791914" y="4050298"/>
                    <a:ext cx="1308572" cy="589822"/>
                    <a:chOff x="4791914" y="878031"/>
                    <a:chExt cx="1308572" cy="589822"/>
                  </a:xfrm>
                </p:grpSpPr>
                <p:sp>
                  <p:nvSpPr>
                    <p:cNvPr id="213" name="Rectangle 21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Rectangle 21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06" name="Rectangle 205"/>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 name="Group 42"/>
              <p:cNvGrpSpPr/>
              <p:nvPr/>
            </p:nvGrpSpPr>
            <p:grpSpPr>
              <a:xfrm>
                <a:off x="1936752" y="3860032"/>
                <a:ext cx="782329" cy="698434"/>
                <a:chOff x="-1432282" y="3284801"/>
                <a:chExt cx="2574758" cy="2298647"/>
              </a:xfrm>
            </p:grpSpPr>
            <p:grpSp>
              <p:nvGrpSpPr>
                <p:cNvPr id="176" name="Group 175"/>
                <p:cNvGrpSpPr/>
                <p:nvPr userDrawn="1"/>
              </p:nvGrpSpPr>
              <p:grpSpPr>
                <a:xfrm>
                  <a:off x="-1432282" y="3284801"/>
                  <a:ext cx="2574758" cy="2298647"/>
                  <a:chOff x="213917" y="3284801"/>
                  <a:chExt cx="2574758" cy="2298647"/>
                </a:xfrm>
              </p:grpSpPr>
              <p:sp>
                <p:nvSpPr>
                  <p:cNvPr id="190" name="Rectangle 189"/>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1" name="Group 190"/>
                  <p:cNvGrpSpPr/>
                  <p:nvPr userDrawn="1"/>
                </p:nvGrpSpPr>
                <p:grpSpPr>
                  <a:xfrm>
                    <a:off x="317639" y="3528989"/>
                    <a:ext cx="1053962" cy="1629277"/>
                    <a:chOff x="497507" y="3489157"/>
                    <a:chExt cx="1053962" cy="1629277"/>
                  </a:xfrm>
                </p:grpSpPr>
                <p:grpSp>
                  <p:nvGrpSpPr>
                    <p:cNvPr id="193" name="Group 192"/>
                    <p:cNvGrpSpPr/>
                    <p:nvPr userDrawn="1"/>
                  </p:nvGrpSpPr>
                  <p:grpSpPr>
                    <a:xfrm>
                      <a:off x="497507" y="3489157"/>
                      <a:ext cx="673271" cy="462213"/>
                      <a:chOff x="497507" y="3489157"/>
                      <a:chExt cx="673271" cy="462213"/>
                    </a:xfrm>
                  </p:grpSpPr>
                  <p:sp>
                    <p:nvSpPr>
                      <p:cNvPr id="203" name="Rectangle 202"/>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Rectangle 203"/>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4" name="Rectangle 193"/>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5" name="Group 194"/>
                    <p:cNvGrpSpPr/>
                    <p:nvPr userDrawn="1"/>
                  </p:nvGrpSpPr>
                  <p:grpSpPr>
                    <a:xfrm>
                      <a:off x="497507" y="4090736"/>
                      <a:ext cx="673271" cy="462213"/>
                      <a:chOff x="497507" y="3489157"/>
                      <a:chExt cx="673271" cy="462213"/>
                    </a:xfrm>
                  </p:grpSpPr>
                  <p:sp>
                    <p:nvSpPr>
                      <p:cNvPr id="201" name="Rectangle 20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Rectangle 20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6" name="Rectangle 195"/>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7" name="Group 196"/>
                    <p:cNvGrpSpPr/>
                    <p:nvPr userDrawn="1"/>
                  </p:nvGrpSpPr>
                  <p:grpSpPr>
                    <a:xfrm>
                      <a:off x="497507" y="4656221"/>
                      <a:ext cx="673271" cy="462213"/>
                      <a:chOff x="497507" y="3489157"/>
                      <a:chExt cx="673271" cy="462213"/>
                    </a:xfrm>
                  </p:grpSpPr>
                  <p:sp>
                    <p:nvSpPr>
                      <p:cNvPr id="199" name="Rectangle 19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Rectangle 19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8" name="Rectangle 197"/>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2" name="Rectangle 191"/>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7" name="Group 176"/>
                <p:cNvGrpSpPr/>
                <p:nvPr userDrawn="1"/>
              </p:nvGrpSpPr>
              <p:grpSpPr>
                <a:xfrm>
                  <a:off x="-59108" y="3528989"/>
                  <a:ext cx="1053962" cy="1629277"/>
                  <a:chOff x="497507" y="3489157"/>
                  <a:chExt cx="1053962" cy="1629277"/>
                </a:xfrm>
              </p:grpSpPr>
              <p:grpSp>
                <p:nvGrpSpPr>
                  <p:cNvPr id="178" name="Group 177"/>
                  <p:cNvGrpSpPr/>
                  <p:nvPr userDrawn="1"/>
                </p:nvGrpSpPr>
                <p:grpSpPr>
                  <a:xfrm>
                    <a:off x="497507" y="3489157"/>
                    <a:ext cx="673271" cy="462213"/>
                    <a:chOff x="497507" y="3489157"/>
                    <a:chExt cx="673271" cy="462213"/>
                  </a:xfrm>
                </p:grpSpPr>
                <p:sp>
                  <p:nvSpPr>
                    <p:cNvPr id="188" name="Rectangle 18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Rectangle 18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9" name="Rectangle 17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0" name="Group 179"/>
                  <p:cNvGrpSpPr/>
                  <p:nvPr userDrawn="1"/>
                </p:nvGrpSpPr>
                <p:grpSpPr>
                  <a:xfrm>
                    <a:off x="497507" y="4090736"/>
                    <a:ext cx="673271" cy="462213"/>
                    <a:chOff x="497507" y="3489157"/>
                    <a:chExt cx="673271" cy="462213"/>
                  </a:xfrm>
                </p:grpSpPr>
                <p:sp>
                  <p:nvSpPr>
                    <p:cNvPr id="186" name="Rectangle 18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Rectangle 18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1" name="Rectangle 18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2" name="Group 181"/>
                  <p:cNvGrpSpPr/>
                  <p:nvPr userDrawn="1"/>
                </p:nvGrpSpPr>
                <p:grpSpPr>
                  <a:xfrm>
                    <a:off x="497507" y="4656221"/>
                    <a:ext cx="673271" cy="462213"/>
                    <a:chOff x="497507" y="3489157"/>
                    <a:chExt cx="673271" cy="462213"/>
                  </a:xfrm>
                </p:grpSpPr>
                <p:sp>
                  <p:nvSpPr>
                    <p:cNvPr id="184" name="Rectangle 18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Rectangle 18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3" name="Rectangle 18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4" name="Group 43"/>
              <p:cNvGrpSpPr/>
              <p:nvPr/>
            </p:nvGrpSpPr>
            <p:grpSpPr>
              <a:xfrm>
                <a:off x="1662394" y="3947882"/>
                <a:ext cx="516970" cy="604713"/>
                <a:chOff x="-926659" y="3561193"/>
                <a:chExt cx="1701422" cy="1990197"/>
              </a:xfrm>
            </p:grpSpPr>
            <p:grpSp>
              <p:nvGrpSpPr>
                <p:cNvPr id="142" name="Group 141"/>
                <p:cNvGrpSpPr/>
                <p:nvPr userDrawn="1"/>
              </p:nvGrpSpPr>
              <p:grpSpPr>
                <a:xfrm>
                  <a:off x="-926659" y="3561193"/>
                  <a:ext cx="1280331" cy="1990197"/>
                  <a:chOff x="12495351" y="2507232"/>
                  <a:chExt cx="3304245" cy="5136251"/>
                </a:xfrm>
              </p:grpSpPr>
              <p:grpSp>
                <p:nvGrpSpPr>
                  <p:cNvPr id="160" name="Group 159"/>
                  <p:cNvGrpSpPr/>
                  <p:nvPr userDrawn="1"/>
                </p:nvGrpSpPr>
                <p:grpSpPr>
                  <a:xfrm>
                    <a:off x="14088187" y="3029197"/>
                    <a:ext cx="1711409" cy="1704415"/>
                    <a:chOff x="11903306" y="4448633"/>
                    <a:chExt cx="1711409" cy="1704415"/>
                  </a:xfrm>
                </p:grpSpPr>
                <p:pic>
                  <p:nvPicPr>
                    <p:cNvPr id="174" name="Picture 17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75" name="Picture 17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61" name="Group 160"/>
                  <p:cNvGrpSpPr/>
                  <p:nvPr userDrawn="1"/>
                </p:nvGrpSpPr>
                <p:grpSpPr>
                  <a:xfrm>
                    <a:off x="12495351" y="2507232"/>
                    <a:ext cx="3023078" cy="5136251"/>
                    <a:chOff x="12495351" y="2507232"/>
                    <a:chExt cx="3023078" cy="5136251"/>
                  </a:xfrm>
                </p:grpSpPr>
                <p:pic>
                  <p:nvPicPr>
                    <p:cNvPr id="162" name="Picture 16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63" name="Picture 16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64" name="Group 163"/>
                    <p:cNvGrpSpPr/>
                    <p:nvPr userDrawn="1"/>
                  </p:nvGrpSpPr>
                  <p:grpSpPr>
                    <a:xfrm>
                      <a:off x="13320758" y="3957189"/>
                      <a:ext cx="1341966" cy="3686294"/>
                      <a:chOff x="9645791" y="4720608"/>
                      <a:chExt cx="1341966" cy="3686294"/>
                    </a:xfrm>
                  </p:grpSpPr>
                  <p:sp>
                    <p:nvSpPr>
                      <p:cNvPr id="171" name="Flowchart: Punched Tape 170"/>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lowchart: Punched Tape 17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lowchart: Punched Tape 17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5" name="Picture 16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66" name="Group 165"/>
                    <p:cNvGrpSpPr/>
                    <p:nvPr userDrawn="1"/>
                  </p:nvGrpSpPr>
                  <p:grpSpPr>
                    <a:xfrm>
                      <a:off x="13807020" y="3267286"/>
                      <a:ext cx="1711409" cy="1704415"/>
                      <a:chOff x="11903306" y="4448633"/>
                      <a:chExt cx="1711409" cy="1704415"/>
                    </a:xfrm>
                  </p:grpSpPr>
                  <p:pic>
                    <p:nvPicPr>
                      <p:cNvPr id="169" name="Picture 16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70" name="Picture 16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67" name="Picture 16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68" name="Picture 16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43" name="Group 142"/>
                <p:cNvGrpSpPr/>
                <p:nvPr userDrawn="1"/>
              </p:nvGrpSpPr>
              <p:grpSpPr>
                <a:xfrm>
                  <a:off x="-505568" y="3869320"/>
                  <a:ext cx="1280331" cy="1674257"/>
                  <a:chOff x="12495351" y="2507232"/>
                  <a:chExt cx="3304245" cy="4320880"/>
                </a:xfrm>
              </p:grpSpPr>
              <p:grpSp>
                <p:nvGrpSpPr>
                  <p:cNvPr id="144" name="Group 143"/>
                  <p:cNvGrpSpPr/>
                  <p:nvPr userDrawn="1"/>
                </p:nvGrpSpPr>
                <p:grpSpPr>
                  <a:xfrm>
                    <a:off x="14088187" y="3029197"/>
                    <a:ext cx="1711409" cy="1704415"/>
                    <a:chOff x="11903306" y="4448633"/>
                    <a:chExt cx="1711409" cy="1704415"/>
                  </a:xfrm>
                </p:grpSpPr>
                <p:pic>
                  <p:nvPicPr>
                    <p:cNvPr id="158" name="Picture 15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9" name="Picture 15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45" name="Group 144"/>
                  <p:cNvGrpSpPr/>
                  <p:nvPr userDrawn="1"/>
                </p:nvGrpSpPr>
                <p:grpSpPr>
                  <a:xfrm>
                    <a:off x="12495351" y="2507232"/>
                    <a:ext cx="3023078" cy="4320880"/>
                    <a:chOff x="12495351" y="2507232"/>
                    <a:chExt cx="3023078" cy="4320880"/>
                  </a:xfrm>
                </p:grpSpPr>
                <p:pic>
                  <p:nvPicPr>
                    <p:cNvPr id="146" name="Picture 14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7" name="Picture 14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8" name="Group 147"/>
                    <p:cNvGrpSpPr/>
                    <p:nvPr userDrawn="1"/>
                  </p:nvGrpSpPr>
                  <p:grpSpPr>
                    <a:xfrm>
                      <a:off x="13320758" y="3957189"/>
                      <a:ext cx="1341966" cy="2870923"/>
                      <a:chOff x="9645791" y="4720608"/>
                      <a:chExt cx="1341966" cy="2870923"/>
                    </a:xfrm>
                  </p:grpSpPr>
                  <p:sp>
                    <p:nvSpPr>
                      <p:cNvPr id="155" name="Flowchart: Punched Tape 15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lowchart: Punched Tape 15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lowchart: Punched Tape 15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49" name="Picture 14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50" name="Group 149"/>
                    <p:cNvGrpSpPr/>
                    <p:nvPr userDrawn="1"/>
                  </p:nvGrpSpPr>
                  <p:grpSpPr>
                    <a:xfrm>
                      <a:off x="13807020" y="3267286"/>
                      <a:ext cx="1711409" cy="1704415"/>
                      <a:chOff x="11903306" y="4448633"/>
                      <a:chExt cx="1711409" cy="1704415"/>
                    </a:xfrm>
                  </p:grpSpPr>
                  <p:pic>
                    <p:nvPicPr>
                      <p:cNvPr id="153" name="Picture 15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4" name="Picture 15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51" name="Picture 15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52" name="Picture 15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45" name="Oval 4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Oval 45">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7" name="Group 46"/>
              <p:cNvGrpSpPr/>
              <p:nvPr/>
            </p:nvGrpSpPr>
            <p:grpSpPr>
              <a:xfrm>
                <a:off x="4389840" y="4713111"/>
                <a:ext cx="190186" cy="190186"/>
                <a:chOff x="5905502" y="3466071"/>
                <a:chExt cx="1219201" cy="1219200"/>
              </a:xfrm>
            </p:grpSpPr>
            <p:sp>
              <p:nvSpPr>
                <p:cNvPr id="137" name="Oval 136"/>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8" name="Rectangle 137"/>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9" name="Rectangle 138"/>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0" name="Freeform 139"/>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1" name="Rectangle 140"/>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48" name="Group 47"/>
              <p:cNvGrpSpPr/>
              <p:nvPr/>
            </p:nvGrpSpPr>
            <p:grpSpPr>
              <a:xfrm>
                <a:off x="3713220" y="4093329"/>
                <a:ext cx="796808" cy="467431"/>
                <a:chOff x="3034580" y="4050299"/>
                <a:chExt cx="2622409" cy="1538381"/>
              </a:xfrm>
            </p:grpSpPr>
            <p:grpSp>
              <p:nvGrpSpPr>
                <p:cNvPr id="125" name="Group 124"/>
                <p:cNvGrpSpPr/>
                <p:nvPr userDrawn="1"/>
              </p:nvGrpSpPr>
              <p:grpSpPr>
                <a:xfrm>
                  <a:off x="3034580" y="4050299"/>
                  <a:ext cx="2622409" cy="1525336"/>
                  <a:chOff x="5944075" y="4050299"/>
                  <a:chExt cx="2622409" cy="1525336"/>
                </a:xfrm>
              </p:grpSpPr>
              <p:sp>
                <p:nvSpPr>
                  <p:cNvPr id="127" name="Rectangle 12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8" name="Group 127"/>
                  <p:cNvGrpSpPr/>
                  <p:nvPr userDrawn="1"/>
                </p:nvGrpSpPr>
                <p:grpSpPr>
                  <a:xfrm>
                    <a:off x="6078575" y="4219252"/>
                    <a:ext cx="2338031" cy="999039"/>
                    <a:chOff x="6078575" y="4219252"/>
                    <a:chExt cx="2338031" cy="999039"/>
                  </a:xfrm>
                </p:grpSpPr>
                <p:sp>
                  <p:nvSpPr>
                    <p:cNvPr id="129" name="Rectangle 128"/>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Rectangle 129"/>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Rectangle 130"/>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Rectangle 131"/>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3" name="Straight Connector 132"/>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26" name="Rectangle 125"/>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9" name="Group 48"/>
              <p:cNvGrpSpPr/>
              <p:nvPr/>
            </p:nvGrpSpPr>
            <p:grpSpPr>
              <a:xfrm>
                <a:off x="4275781" y="3891661"/>
                <a:ext cx="734411" cy="668121"/>
                <a:chOff x="7674376" y="3376160"/>
                <a:chExt cx="2417053" cy="2198882"/>
              </a:xfrm>
            </p:grpSpPr>
            <p:grpSp>
              <p:nvGrpSpPr>
                <p:cNvPr id="57" name="Group 56"/>
                <p:cNvGrpSpPr/>
                <p:nvPr userDrawn="1"/>
              </p:nvGrpSpPr>
              <p:grpSpPr>
                <a:xfrm>
                  <a:off x="8811098" y="3900785"/>
                  <a:ext cx="1280331" cy="1674257"/>
                  <a:chOff x="12495351" y="2507232"/>
                  <a:chExt cx="3304245" cy="4320880"/>
                </a:xfrm>
              </p:grpSpPr>
              <p:grpSp>
                <p:nvGrpSpPr>
                  <p:cNvPr id="109" name="Group 108"/>
                  <p:cNvGrpSpPr/>
                  <p:nvPr userDrawn="1"/>
                </p:nvGrpSpPr>
                <p:grpSpPr>
                  <a:xfrm>
                    <a:off x="14088187" y="3029197"/>
                    <a:ext cx="1711409" cy="1704415"/>
                    <a:chOff x="11903306" y="4448633"/>
                    <a:chExt cx="1711409" cy="1704415"/>
                  </a:xfrm>
                </p:grpSpPr>
                <p:pic>
                  <p:nvPicPr>
                    <p:cNvPr id="123" name="Picture 12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24" name="Picture 12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10" name="Group 109"/>
                  <p:cNvGrpSpPr/>
                  <p:nvPr userDrawn="1"/>
                </p:nvGrpSpPr>
                <p:grpSpPr>
                  <a:xfrm>
                    <a:off x="12495351" y="2507232"/>
                    <a:ext cx="3023078" cy="4320880"/>
                    <a:chOff x="12495351" y="2507232"/>
                    <a:chExt cx="3023078" cy="4320880"/>
                  </a:xfrm>
                </p:grpSpPr>
                <p:pic>
                  <p:nvPicPr>
                    <p:cNvPr id="111" name="Picture 11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12" name="Picture 11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13" name="Group 112"/>
                    <p:cNvGrpSpPr/>
                    <p:nvPr userDrawn="1"/>
                  </p:nvGrpSpPr>
                  <p:grpSpPr>
                    <a:xfrm>
                      <a:off x="13320758" y="3957189"/>
                      <a:ext cx="1341966" cy="2870923"/>
                      <a:chOff x="9645791" y="4720608"/>
                      <a:chExt cx="1341966" cy="2870923"/>
                    </a:xfrm>
                  </p:grpSpPr>
                  <p:sp>
                    <p:nvSpPr>
                      <p:cNvPr id="120" name="Flowchart: Punched Tape 11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Flowchart: Punched Tape 12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Flowchart: Punched Tape 12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14" name="Picture 11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15" name="Group 114"/>
                    <p:cNvGrpSpPr/>
                    <p:nvPr userDrawn="1"/>
                  </p:nvGrpSpPr>
                  <p:grpSpPr>
                    <a:xfrm>
                      <a:off x="13807020" y="3267286"/>
                      <a:ext cx="1711409" cy="1704415"/>
                      <a:chOff x="11903306" y="4448633"/>
                      <a:chExt cx="1711409" cy="1704415"/>
                    </a:xfrm>
                  </p:grpSpPr>
                  <p:pic>
                    <p:nvPicPr>
                      <p:cNvPr id="118" name="Picture 11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19" name="Picture 11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16" name="Picture 11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17" name="Picture 11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8" name="Group 57"/>
                <p:cNvGrpSpPr/>
                <p:nvPr userDrawn="1"/>
              </p:nvGrpSpPr>
              <p:grpSpPr>
                <a:xfrm>
                  <a:off x="7950676" y="3376160"/>
                  <a:ext cx="1280331" cy="1674258"/>
                  <a:chOff x="12495351" y="2507232"/>
                  <a:chExt cx="3304245" cy="4320880"/>
                </a:xfrm>
              </p:grpSpPr>
              <p:grpSp>
                <p:nvGrpSpPr>
                  <p:cNvPr id="93" name="Group 92"/>
                  <p:cNvGrpSpPr/>
                  <p:nvPr userDrawn="1"/>
                </p:nvGrpSpPr>
                <p:grpSpPr>
                  <a:xfrm>
                    <a:off x="14088187" y="3029197"/>
                    <a:ext cx="1711409" cy="1704415"/>
                    <a:chOff x="11903306" y="4448633"/>
                    <a:chExt cx="1711409" cy="1704415"/>
                  </a:xfrm>
                </p:grpSpPr>
                <p:pic>
                  <p:nvPicPr>
                    <p:cNvPr id="107" name="Picture 10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8" name="Picture 10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94" name="Group 93"/>
                  <p:cNvGrpSpPr/>
                  <p:nvPr userDrawn="1"/>
                </p:nvGrpSpPr>
                <p:grpSpPr>
                  <a:xfrm>
                    <a:off x="12495351" y="2507232"/>
                    <a:ext cx="3023078" cy="4320880"/>
                    <a:chOff x="12495351" y="2507232"/>
                    <a:chExt cx="3023078" cy="4320880"/>
                  </a:xfrm>
                </p:grpSpPr>
                <p:pic>
                  <p:nvPicPr>
                    <p:cNvPr id="95" name="Picture 9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96" name="Picture 9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7" name="Group 96"/>
                    <p:cNvGrpSpPr/>
                    <p:nvPr userDrawn="1"/>
                  </p:nvGrpSpPr>
                  <p:grpSpPr>
                    <a:xfrm>
                      <a:off x="13320758" y="3957189"/>
                      <a:ext cx="1448991" cy="2870923"/>
                      <a:chOff x="9645791" y="4720608"/>
                      <a:chExt cx="1448991" cy="2870923"/>
                    </a:xfrm>
                  </p:grpSpPr>
                  <p:sp>
                    <p:nvSpPr>
                      <p:cNvPr id="104" name="Flowchart: Punched Tape 103"/>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Flowchart: Punched Tape 10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lowchart: Punched Tape 10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98" name="Picture 9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9" name="Group 98"/>
                    <p:cNvGrpSpPr/>
                    <p:nvPr userDrawn="1"/>
                  </p:nvGrpSpPr>
                  <p:grpSpPr>
                    <a:xfrm>
                      <a:off x="13807020" y="3267286"/>
                      <a:ext cx="1711409" cy="1704415"/>
                      <a:chOff x="11903306" y="4448633"/>
                      <a:chExt cx="1711409" cy="1704415"/>
                    </a:xfrm>
                  </p:grpSpPr>
                  <p:pic>
                    <p:nvPicPr>
                      <p:cNvPr id="102" name="Picture 10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3" name="Picture 10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00" name="Picture 9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01" name="Picture 10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9" name="Group 58"/>
                <p:cNvGrpSpPr/>
                <p:nvPr userDrawn="1"/>
              </p:nvGrpSpPr>
              <p:grpSpPr>
                <a:xfrm>
                  <a:off x="8157557" y="3868398"/>
                  <a:ext cx="1280331" cy="1659510"/>
                  <a:chOff x="12495351" y="2507232"/>
                  <a:chExt cx="3304245" cy="4282819"/>
                </a:xfrm>
              </p:grpSpPr>
              <p:grpSp>
                <p:nvGrpSpPr>
                  <p:cNvPr id="77" name="Group 76"/>
                  <p:cNvGrpSpPr/>
                  <p:nvPr userDrawn="1"/>
                </p:nvGrpSpPr>
                <p:grpSpPr>
                  <a:xfrm>
                    <a:off x="14088187" y="3029197"/>
                    <a:ext cx="1711409" cy="1704415"/>
                    <a:chOff x="11903306" y="4448633"/>
                    <a:chExt cx="1711409" cy="1704415"/>
                  </a:xfrm>
                </p:grpSpPr>
                <p:pic>
                  <p:nvPicPr>
                    <p:cNvPr id="91" name="Picture 9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2" name="Picture 9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8" name="Group 77"/>
                  <p:cNvGrpSpPr/>
                  <p:nvPr userDrawn="1"/>
                </p:nvGrpSpPr>
                <p:grpSpPr>
                  <a:xfrm>
                    <a:off x="12495351" y="2507232"/>
                    <a:ext cx="3023078" cy="4282819"/>
                    <a:chOff x="12495351" y="2507232"/>
                    <a:chExt cx="3023078" cy="4282819"/>
                  </a:xfrm>
                </p:grpSpPr>
                <p:pic>
                  <p:nvPicPr>
                    <p:cNvPr id="79" name="Picture 7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0" name="Picture 7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81" name="Group 80"/>
                    <p:cNvGrpSpPr/>
                    <p:nvPr userDrawn="1"/>
                  </p:nvGrpSpPr>
                  <p:grpSpPr>
                    <a:xfrm>
                      <a:off x="13320758" y="3957189"/>
                      <a:ext cx="1629738" cy="2832862"/>
                      <a:chOff x="9645791" y="4720608"/>
                      <a:chExt cx="1629738" cy="2832862"/>
                    </a:xfrm>
                  </p:grpSpPr>
                  <p:sp>
                    <p:nvSpPr>
                      <p:cNvPr id="88" name="Flowchart: Punched Tape 87"/>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Flowchart: Punched Tape 88"/>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Flowchart: Punched Tape 8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2" name="Picture 8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83" name="Group 82"/>
                    <p:cNvGrpSpPr/>
                    <p:nvPr userDrawn="1"/>
                  </p:nvGrpSpPr>
                  <p:grpSpPr>
                    <a:xfrm>
                      <a:off x="13807020" y="3267286"/>
                      <a:ext cx="1711409" cy="1704415"/>
                      <a:chOff x="11903306" y="4448633"/>
                      <a:chExt cx="1711409" cy="1704415"/>
                    </a:xfrm>
                  </p:grpSpPr>
                  <p:pic>
                    <p:nvPicPr>
                      <p:cNvPr id="86" name="Picture 8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7" name="Picture 8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84" name="Picture 8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85" name="Picture 8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60" name="Group 59"/>
                <p:cNvGrpSpPr/>
                <p:nvPr userDrawn="1"/>
              </p:nvGrpSpPr>
              <p:grpSpPr>
                <a:xfrm>
                  <a:off x="7674376" y="3860910"/>
                  <a:ext cx="1280331" cy="1674257"/>
                  <a:chOff x="12495351" y="2507232"/>
                  <a:chExt cx="3304245" cy="4320880"/>
                </a:xfrm>
              </p:grpSpPr>
              <p:grpSp>
                <p:nvGrpSpPr>
                  <p:cNvPr id="61" name="Group 60"/>
                  <p:cNvGrpSpPr/>
                  <p:nvPr userDrawn="1"/>
                </p:nvGrpSpPr>
                <p:grpSpPr>
                  <a:xfrm>
                    <a:off x="14088187" y="3029197"/>
                    <a:ext cx="1711409" cy="1704415"/>
                    <a:chOff x="11903306" y="4448633"/>
                    <a:chExt cx="1711409" cy="1704415"/>
                  </a:xfrm>
                </p:grpSpPr>
                <p:pic>
                  <p:nvPicPr>
                    <p:cNvPr id="75" name="Picture 7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6" name="Picture 7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2" name="Group 61"/>
                  <p:cNvGrpSpPr/>
                  <p:nvPr userDrawn="1"/>
                </p:nvGrpSpPr>
                <p:grpSpPr>
                  <a:xfrm>
                    <a:off x="12495351" y="2507232"/>
                    <a:ext cx="3023078" cy="4320880"/>
                    <a:chOff x="12495351" y="2507232"/>
                    <a:chExt cx="3023078" cy="4320880"/>
                  </a:xfrm>
                </p:grpSpPr>
                <p:pic>
                  <p:nvPicPr>
                    <p:cNvPr id="63" name="Picture 6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4" name="Picture 6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5" name="Group 64"/>
                    <p:cNvGrpSpPr/>
                    <p:nvPr userDrawn="1"/>
                  </p:nvGrpSpPr>
                  <p:grpSpPr>
                    <a:xfrm>
                      <a:off x="13320758" y="3957189"/>
                      <a:ext cx="1341966" cy="2870923"/>
                      <a:chOff x="9645791" y="4720608"/>
                      <a:chExt cx="1341966" cy="2870923"/>
                    </a:xfrm>
                  </p:grpSpPr>
                  <p:sp>
                    <p:nvSpPr>
                      <p:cNvPr id="72" name="Flowchart: Punched Tape 7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Flowchart: Punched Tape 7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Flowchart: Punched Tape 7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6" name="Picture 6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7" name="Group 66"/>
                    <p:cNvGrpSpPr/>
                    <p:nvPr userDrawn="1"/>
                  </p:nvGrpSpPr>
                  <p:grpSpPr>
                    <a:xfrm>
                      <a:off x="13807020" y="3267286"/>
                      <a:ext cx="1711409" cy="1704415"/>
                      <a:chOff x="11903306" y="4448633"/>
                      <a:chExt cx="1711409" cy="1704415"/>
                    </a:xfrm>
                  </p:grpSpPr>
                  <p:pic>
                    <p:nvPicPr>
                      <p:cNvPr id="70" name="Picture 6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1" name="Picture 7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8" name="Picture 6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9" name="Picture 6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50" name="Group 49"/>
              <p:cNvGrpSpPr/>
              <p:nvPr/>
            </p:nvGrpSpPr>
            <p:grpSpPr>
              <a:xfrm>
                <a:off x="1623910" y="4552595"/>
                <a:ext cx="3384896" cy="397008"/>
                <a:chOff x="-1053315" y="5551391"/>
                <a:chExt cx="11140181" cy="1306609"/>
              </a:xfrm>
            </p:grpSpPr>
            <p:sp>
              <p:nvSpPr>
                <p:cNvPr id="55" name="Rectangle 54"/>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6" name="Straight Connector 55"/>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51" name="Round Same Side Corner Rectangle 50"/>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2" name="Picture 51"/>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53" name="Picture 5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54" name="Picture 53"/>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1" name="Group 30"/>
            <p:cNvGrpSpPr/>
            <p:nvPr/>
          </p:nvGrpSpPr>
          <p:grpSpPr>
            <a:xfrm>
              <a:off x="784521" y="2851628"/>
              <a:ext cx="4317549" cy="2776297"/>
              <a:chOff x="529042" y="2622884"/>
              <a:chExt cx="6605684" cy="4247628"/>
            </a:xfrm>
          </p:grpSpPr>
          <p:sp>
            <p:nvSpPr>
              <p:cNvPr id="34" name="Rounded Rectangle 33"/>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Freeform 34"/>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2" name="Rectangle 31"/>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6" name="Group 285"/>
          <p:cNvGrpSpPr/>
          <p:nvPr/>
        </p:nvGrpSpPr>
        <p:grpSpPr>
          <a:xfrm>
            <a:off x="41807" y="4171260"/>
            <a:ext cx="1128195" cy="2126113"/>
            <a:chOff x="1349189" y="4676930"/>
            <a:chExt cx="1128195" cy="2126113"/>
          </a:xfrm>
        </p:grpSpPr>
        <p:sp>
          <p:nvSpPr>
            <p:cNvPr id="287" name="Oval 286"/>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8" name="Group 287"/>
            <p:cNvGrpSpPr/>
            <p:nvPr/>
          </p:nvGrpSpPr>
          <p:grpSpPr>
            <a:xfrm>
              <a:off x="1369723" y="4676930"/>
              <a:ext cx="741235" cy="2052083"/>
              <a:chOff x="2052084" y="2380903"/>
              <a:chExt cx="1409785" cy="3902938"/>
            </a:xfrm>
          </p:grpSpPr>
          <p:grpSp>
            <p:nvGrpSpPr>
              <p:cNvPr id="289" name="Group 288"/>
              <p:cNvGrpSpPr/>
              <p:nvPr/>
            </p:nvGrpSpPr>
            <p:grpSpPr>
              <a:xfrm>
                <a:off x="2147777" y="2499441"/>
                <a:ext cx="1218408" cy="1254642"/>
                <a:chOff x="5018568" y="2541181"/>
                <a:chExt cx="1218408" cy="1254642"/>
              </a:xfrm>
            </p:grpSpPr>
            <p:sp>
              <p:nvSpPr>
                <p:cNvPr id="301" name="Freeform 300"/>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reeform 301"/>
                <p:cNvSpPr/>
                <p:nvPr/>
              </p:nvSpPr>
              <p:spPr>
                <a:xfrm flipH="1">
                  <a:off x="5609655"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90" name="Rectangle 289"/>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Rectangle 290"/>
              <p:cNvSpPr/>
              <p:nvPr/>
            </p:nvSpPr>
            <p:spPr>
              <a:xfrm>
                <a:off x="2738865"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2" name="Group 291"/>
              <p:cNvGrpSpPr/>
              <p:nvPr/>
            </p:nvGrpSpPr>
            <p:grpSpPr>
              <a:xfrm>
                <a:off x="2562447" y="2380903"/>
                <a:ext cx="389070" cy="199052"/>
                <a:chOff x="5178056" y="2483316"/>
                <a:chExt cx="389070" cy="483168"/>
              </a:xfrm>
            </p:grpSpPr>
            <p:sp>
              <p:nvSpPr>
                <p:cNvPr id="299" name="Freeform 298"/>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reeform 299"/>
                <p:cNvSpPr/>
                <p:nvPr/>
              </p:nvSpPr>
              <p:spPr>
                <a:xfrm>
                  <a:off x="5354474"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93" name="Group 292"/>
              <p:cNvGrpSpPr/>
              <p:nvPr/>
            </p:nvGrpSpPr>
            <p:grpSpPr>
              <a:xfrm flipH="1">
                <a:off x="2052084" y="6081823"/>
                <a:ext cx="1409785" cy="202018"/>
                <a:chOff x="5522633" y="3025753"/>
                <a:chExt cx="1409785" cy="202018"/>
              </a:xfrm>
            </p:grpSpPr>
            <p:sp>
              <p:nvSpPr>
                <p:cNvPr id="297" name="Freeform 296"/>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reeform 29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94" name="Group 293"/>
              <p:cNvGrpSpPr/>
              <p:nvPr/>
            </p:nvGrpSpPr>
            <p:grpSpPr>
              <a:xfrm flipH="1">
                <a:off x="2052084" y="3004103"/>
                <a:ext cx="1409785" cy="202018"/>
                <a:chOff x="5522633" y="3025753"/>
                <a:chExt cx="1409785" cy="202018"/>
              </a:xfrm>
            </p:grpSpPr>
            <p:sp>
              <p:nvSpPr>
                <p:cNvPr id="296" name="Freeform 29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5" name="Freeform 294"/>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303" name="Group 302"/>
          <p:cNvGrpSpPr/>
          <p:nvPr/>
        </p:nvGrpSpPr>
        <p:grpSpPr>
          <a:xfrm>
            <a:off x="1050809" y="4171260"/>
            <a:ext cx="1128195" cy="2126113"/>
            <a:chOff x="1349189" y="4676930"/>
            <a:chExt cx="1128195" cy="2126113"/>
          </a:xfrm>
        </p:grpSpPr>
        <p:sp>
          <p:nvSpPr>
            <p:cNvPr id="304" name="Oval 303"/>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5" name="Group 304"/>
            <p:cNvGrpSpPr/>
            <p:nvPr/>
          </p:nvGrpSpPr>
          <p:grpSpPr>
            <a:xfrm>
              <a:off x="1369723" y="4676930"/>
              <a:ext cx="751896" cy="2052083"/>
              <a:chOff x="2052084" y="2380903"/>
              <a:chExt cx="1430062" cy="3902938"/>
            </a:xfrm>
          </p:grpSpPr>
          <p:grpSp>
            <p:nvGrpSpPr>
              <p:cNvPr id="306" name="Group 305"/>
              <p:cNvGrpSpPr/>
              <p:nvPr/>
            </p:nvGrpSpPr>
            <p:grpSpPr>
              <a:xfrm>
                <a:off x="2147777" y="2499441"/>
                <a:ext cx="1222731" cy="1254642"/>
                <a:chOff x="5018568" y="2541181"/>
                <a:chExt cx="1222731" cy="1254642"/>
              </a:xfrm>
            </p:grpSpPr>
            <p:sp>
              <p:nvSpPr>
                <p:cNvPr id="318" name="Freeform 317"/>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reeform 318"/>
                <p:cNvSpPr/>
                <p:nvPr/>
              </p:nvSpPr>
              <p:spPr>
                <a:xfrm flipH="1">
                  <a:off x="5613978"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07" name="Rectangle 306"/>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Rectangle 307"/>
              <p:cNvSpPr/>
              <p:nvPr/>
            </p:nvSpPr>
            <p:spPr>
              <a:xfrm>
                <a:off x="2759142"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9" name="Group 308"/>
              <p:cNvGrpSpPr/>
              <p:nvPr/>
            </p:nvGrpSpPr>
            <p:grpSpPr>
              <a:xfrm>
                <a:off x="2562447" y="2380903"/>
                <a:ext cx="393393" cy="199052"/>
                <a:chOff x="5178056" y="2483316"/>
                <a:chExt cx="393393" cy="483168"/>
              </a:xfrm>
            </p:grpSpPr>
            <p:sp>
              <p:nvSpPr>
                <p:cNvPr id="316" name="Freeform 315"/>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reeform 316"/>
                <p:cNvSpPr/>
                <p:nvPr/>
              </p:nvSpPr>
              <p:spPr>
                <a:xfrm>
                  <a:off x="5358797"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0" name="Group 309"/>
              <p:cNvGrpSpPr/>
              <p:nvPr/>
            </p:nvGrpSpPr>
            <p:grpSpPr>
              <a:xfrm flipH="1">
                <a:off x="2052084" y="6081823"/>
                <a:ext cx="1430062" cy="202018"/>
                <a:chOff x="5502356" y="3025753"/>
                <a:chExt cx="1430062" cy="202018"/>
              </a:xfrm>
            </p:grpSpPr>
            <p:sp>
              <p:nvSpPr>
                <p:cNvPr id="314" name="Freeform 313"/>
                <p:cNvSpPr/>
                <p:nvPr/>
              </p:nvSpPr>
              <p:spPr>
                <a:xfrm>
                  <a:off x="5502356"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reeform 31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1" name="Group 310"/>
              <p:cNvGrpSpPr/>
              <p:nvPr/>
            </p:nvGrpSpPr>
            <p:grpSpPr>
              <a:xfrm flipH="1">
                <a:off x="2052084" y="3004103"/>
                <a:ext cx="1414107" cy="202018"/>
                <a:chOff x="5518311" y="3025753"/>
                <a:chExt cx="1414107" cy="202018"/>
              </a:xfrm>
            </p:grpSpPr>
            <p:sp>
              <p:nvSpPr>
                <p:cNvPr id="313" name="Freeform 31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2" name="Freeform 311"/>
                <p:cNvSpPr/>
                <p:nvPr/>
              </p:nvSpPr>
              <p:spPr>
                <a:xfrm>
                  <a:off x="5518311"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320" name="Group 319"/>
          <p:cNvGrpSpPr/>
          <p:nvPr/>
        </p:nvGrpSpPr>
        <p:grpSpPr>
          <a:xfrm>
            <a:off x="2107109" y="4171260"/>
            <a:ext cx="1128195" cy="2126113"/>
            <a:chOff x="1349189" y="4676930"/>
            <a:chExt cx="1128195" cy="2126113"/>
          </a:xfrm>
        </p:grpSpPr>
        <p:sp>
          <p:nvSpPr>
            <p:cNvPr id="321" name="Oval 320"/>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2" name="Group 321"/>
            <p:cNvGrpSpPr/>
            <p:nvPr/>
          </p:nvGrpSpPr>
          <p:grpSpPr>
            <a:xfrm>
              <a:off x="1369723" y="4676930"/>
              <a:ext cx="760285" cy="2052083"/>
              <a:chOff x="2052084" y="2380903"/>
              <a:chExt cx="1446017" cy="3902938"/>
            </a:xfrm>
          </p:grpSpPr>
          <p:grpSp>
            <p:nvGrpSpPr>
              <p:cNvPr id="323" name="Group 322"/>
              <p:cNvGrpSpPr/>
              <p:nvPr/>
            </p:nvGrpSpPr>
            <p:grpSpPr>
              <a:xfrm>
                <a:off x="2147777" y="2499441"/>
                <a:ext cx="1238687" cy="1254642"/>
                <a:chOff x="5018568" y="2541181"/>
                <a:chExt cx="1238687" cy="1254642"/>
              </a:xfrm>
            </p:grpSpPr>
            <p:sp>
              <p:nvSpPr>
                <p:cNvPr id="335" name="Freeform 334"/>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Freeform 335"/>
                <p:cNvSpPr/>
                <p:nvPr/>
              </p:nvSpPr>
              <p:spPr>
                <a:xfrm flipH="1">
                  <a:off x="5629934"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24" name="Rectangle 323"/>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Rectangle 324"/>
              <p:cNvSpPr/>
              <p:nvPr/>
            </p:nvSpPr>
            <p:spPr>
              <a:xfrm>
                <a:off x="2759142"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6" name="Group 325"/>
              <p:cNvGrpSpPr/>
              <p:nvPr/>
            </p:nvGrpSpPr>
            <p:grpSpPr>
              <a:xfrm>
                <a:off x="2562447" y="2380903"/>
                <a:ext cx="425302" cy="199052"/>
                <a:chOff x="5178056" y="2483316"/>
                <a:chExt cx="425302" cy="483168"/>
              </a:xfrm>
            </p:grpSpPr>
            <p:sp>
              <p:nvSpPr>
                <p:cNvPr id="333" name="Freeform 332"/>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Freeform 333"/>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7" name="Group 326"/>
              <p:cNvGrpSpPr/>
              <p:nvPr/>
            </p:nvGrpSpPr>
            <p:grpSpPr>
              <a:xfrm flipH="1">
                <a:off x="2052084" y="6081823"/>
                <a:ext cx="1446017" cy="202018"/>
                <a:chOff x="5486401" y="3025753"/>
                <a:chExt cx="1446017" cy="202018"/>
              </a:xfrm>
            </p:grpSpPr>
            <p:sp>
              <p:nvSpPr>
                <p:cNvPr id="331" name="Freeform 330"/>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Freeform 33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8" name="Group 327"/>
              <p:cNvGrpSpPr/>
              <p:nvPr/>
            </p:nvGrpSpPr>
            <p:grpSpPr>
              <a:xfrm flipH="1">
                <a:off x="2052084" y="3004103"/>
                <a:ext cx="1430062" cy="202018"/>
                <a:chOff x="5502356" y="3025753"/>
                <a:chExt cx="1430062" cy="202018"/>
              </a:xfrm>
            </p:grpSpPr>
            <p:sp>
              <p:nvSpPr>
                <p:cNvPr id="329" name="Freeform 328"/>
                <p:cNvSpPr/>
                <p:nvPr/>
              </p:nvSpPr>
              <p:spPr>
                <a:xfrm>
                  <a:off x="5502356"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reeform 32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337" name="Picture 33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sp>
        <p:nvSpPr>
          <p:cNvPr id="345" name="TextBox 344"/>
          <p:cNvSpPr txBox="1"/>
          <p:nvPr/>
        </p:nvSpPr>
        <p:spPr>
          <a:xfrm>
            <a:off x="3593563" y="1420023"/>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in your work environment, when you see a cloud coming out of a cryogenic vessel…</a:t>
            </a:r>
          </a:p>
        </p:txBody>
      </p:sp>
      <p:sp>
        <p:nvSpPr>
          <p:cNvPr id="355" name="Rectangle 354"/>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6" name="Rectangle 355"/>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Rectangle 356"/>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9" name="Rectangle 358">
            <a:hlinkClick r:id="rId10" action="ppaction://hlinksldjump"/>
          </p:cNvPr>
          <p:cNvSpPr/>
          <p:nvPr/>
        </p:nvSpPr>
        <p:spPr>
          <a:xfrm>
            <a:off x="4428402" y="1645635"/>
            <a:ext cx="2404184"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0" name="Rectangle 359">
            <a:hlinkClick r:id="rId11" action="ppaction://hlinksldjump"/>
          </p:cNvPr>
          <p:cNvSpPr/>
          <p:nvPr/>
        </p:nvSpPr>
        <p:spPr>
          <a:xfrm>
            <a:off x="4428402" y="2464991"/>
            <a:ext cx="2404184"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1" name="Rectangle 360">
            <a:hlinkClick r:id="rId12" action="ppaction://hlinksldjump"/>
          </p:cNvPr>
          <p:cNvSpPr/>
          <p:nvPr/>
        </p:nvSpPr>
        <p:spPr>
          <a:xfrm>
            <a:off x="4428402" y="3327695"/>
            <a:ext cx="2404184"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1" name="Group 380"/>
          <p:cNvGrpSpPr/>
          <p:nvPr/>
        </p:nvGrpSpPr>
        <p:grpSpPr>
          <a:xfrm>
            <a:off x="5509989" y="3382879"/>
            <a:ext cx="1340047" cy="2781169"/>
            <a:chOff x="3636585" y="1321238"/>
            <a:chExt cx="1162984" cy="2413688"/>
          </a:xfrm>
        </p:grpSpPr>
        <p:sp>
          <p:nvSpPr>
            <p:cNvPr id="382"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3"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4" name="Oval 383"/>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5"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6"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7"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8" name="Freeform 387"/>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Freeform 388"/>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 name="Group 6"/>
          <p:cNvGrpSpPr/>
          <p:nvPr/>
        </p:nvGrpSpPr>
        <p:grpSpPr>
          <a:xfrm>
            <a:off x="11539" y="3031692"/>
            <a:ext cx="2687616" cy="2807384"/>
            <a:chOff x="1387872" y="3137224"/>
            <a:chExt cx="2687616" cy="2807384"/>
          </a:xfrm>
        </p:grpSpPr>
        <p:grpSp>
          <p:nvGrpSpPr>
            <p:cNvPr id="8" name="Cloud trasparente"/>
            <p:cNvGrpSpPr/>
            <p:nvPr/>
          </p:nvGrpSpPr>
          <p:grpSpPr>
            <a:xfrm>
              <a:off x="1387872" y="3137224"/>
              <a:ext cx="2687616" cy="2807384"/>
              <a:chOff x="1934714" y="1062028"/>
              <a:chExt cx="5238750" cy="5472204"/>
            </a:xfrm>
          </p:grpSpPr>
          <p:sp>
            <p:nvSpPr>
              <p:cNvPr id="10" name="Freeform 43"/>
              <p:cNvSpPr>
                <a:spLocks/>
              </p:cNvSpPr>
              <p:nvPr/>
            </p:nvSpPr>
            <p:spPr bwMode="auto">
              <a:xfrm rot="18343790">
                <a:off x="1817987" y="1178755"/>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11" name="Group 10"/>
              <p:cNvGrpSpPr/>
              <p:nvPr/>
            </p:nvGrpSpPr>
            <p:grpSpPr>
              <a:xfrm>
                <a:off x="2229022" y="1112530"/>
                <a:ext cx="4810069" cy="5075974"/>
                <a:chOff x="2229022" y="1112530"/>
                <a:chExt cx="4810069" cy="5075974"/>
              </a:xfrm>
            </p:grpSpPr>
            <p:sp>
              <p:nvSpPr>
                <p:cNvPr id="12"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3"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4"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5"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6"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17"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9" name="TextBox 8"/>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grpSp>
        <p:nvGrpSpPr>
          <p:cNvPr id="370" name="Group 369"/>
          <p:cNvGrpSpPr/>
          <p:nvPr/>
        </p:nvGrpSpPr>
        <p:grpSpPr>
          <a:xfrm>
            <a:off x="0" y="1267326"/>
            <a:ext cx="9144000" cy="5590674"/>
            <a:chOff x="0" y="1267326"/>
            <a:chExt cx="9144000" cy="5590674"/>
          </a:xfrm>
        </p:grpSpPr>
        <p:sp>
          <p:nvSpPr>
            <p:cNvPr id="371" name="Freeform 370"/>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72" name="Group 371"/>
            <p:cNvGrpSpPr/>
            <p:nvPr/>
          </p:nvGrpSpPr>
          <p:grpSpPr>
            <a:xfrm>
              <a:off x="2385965" y="1852065"/>
              <a:ext cx="4372070" cy="2942895"/>
              <a:chOff x="2823398" y="1377517"/>
              <a:chExt cx="4372070" cy="2942895"/>
            </a:xfrm>
          </p:grpSpPr>
          <p:grpSp>
            <p:nvGrpSpPr>
              <p:cNvPr id="373" name="Group 372"/>
              <p:cNvGrpSpPr/>
              <p:nvPr/>
            </p:nvGrpSpPr>
            <p:grpSpPr>
              <a:xfrm>
                <a:off x="2823398" y="1377517"/>
                <a:ext cx="4372070" cy="2942895"/>
                <a:chOff x="2823398" y="1377517"/>
                <a:chExt cx="4372070" cy="2942895"/>
              </a:xfrm>
            </p:grpSpPr>
            <p:sp>
              <p:nvSpPr>
                <p:cNvPr id="379" name="Rounded Rectangle 378"/>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Rounded Rectangle 379"/>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4" name="Group 373"/>
              <p:cNvGrpSpPr/>
              <p:nvPr/>
            </p:nvGrpSpPr>
            <p:grpSpPr>
              <a:xfrm>
                <a:off x="3191653" y="1645635"/>
                <a:ext cx="3649307" cy="2354413"/>
                <a:chOff x="3191653" y="1645635"/>
                <a:chExt cx="3649307" cy="2354413"/>
              </a:xfrm>
            </p:grpSpPr>
            <p:sp>
              <p:nvSpPr>
                <p:cNvPr id="375" name="Rectangle 374">
                  <a:hlinkClick r:id="rId10" action="ppaction://hlinksldjump"/>
                </p:cNvPr>
                <p:cNvSpPr/>
                <p:nvPr/>
              </p:nvSpPr>
              <p:spPr>
                <a:xfrm>
                  <a:off x="4431704" y="1645635"/>
                  <a:ext cx="2409255" cy="669851"/>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dirty="0">
                      <a:solidFill>
                        <a:schemeClr val="bg2"/>
                      </a:solidFill>
                    </a:rPr>
                    <a:t>Argon</a:t>
                  </a:r>
                  <a:endParaRPr lang="en-GB" dirty="0">
                    <a:solidFill>
                      <a:schemeClr val="bg2"/>
                    </a:solidFill>
                  </a:endParaRPr>
                </a:p>
              </p:txBody>
            </p:sp>
            <p:sp>
              <p:nvSpPr>
                <p:cNvPr id="376" name="Rectangle 375">
                  <a:hlinkClick r:id="rId11" action="ppaction://hlinksldjump"/>
                </p:cNvPr>
                <p:cNvSpPr/>
                <p:nvPr/>
              </p:nvSpPr>
              <p:spPr>
                <a:xfrm>
                  <a:off x="4431703" y="2485171"/>
                  <a:ext cx="2409256" cy="669851"/>
                </a:xfrm>
                <a:prstGeom prst="rect">
                  <a:avLst/>
                </a:prstGeom>
                <a:solidFill>
                  <a:srgbClr val="3594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Cold nitrogen</a:t>
                  </a:r>
                </a:p>
              </p:txBody>
            </p:sp>
            <p:sp>
              <p:nvSpPr>
                <p:cNvPr id="377" name="Rectangle 376">
                  <a:hlinkClick r:id="rId12" action="ppaction://hlinksldjump"/>
                </p:cNvPr>
                <p:cNvSpPr/>
                <p:nvPr/>
              </p:nvSpPr>
              <p:spPr>
                <a:xfrm>
                  <a:off x="4431704" y="3324706"/>
                  <a:ext cx="2409256" cy="669851"/>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Helium</a:t>
                  </a:r>
                </a:p>
              </p:txBody>
            </p:sp>
            <p:sp>
              <p:nvSpPr>
                <p:cNvPr id="378" name="Rectangle 377"/>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The cloud is rising. Which cryogen acts like this?</a:t>
                  </a:r>
                </a:p>
              </p:txBody>
            </p:sp>
          </p:grpSp>
        </p:grpSp>
      </p:grpSp>
      <p:sp>
        <p:nvSpPr>
          <p:cNvPr id="400" name="Rectangle 399"/>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Rounded Rectangle 401">
            <a:hlinkClick r:id="rId13"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03" name="Picture 402"/>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404" name="Rounded Rectangle 403">
            <a:hlinkClick r:id="rId15"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366" name="Grafik 365">
            <a:extLst>
              <a:ext uri="{FF2B5EF4-FFF2-40B4-BE49-F238E27FC236}">
                <a16:creationId xmlns:a16="http://schemas.microsoft.com/office/drawing/2014/main" id="{8FCAA17E-6960-406B-B496-2B9CD296C024}"/>
              </a:ext>
            </a:extLst>
          </p:cNvPr>
          <p:cNvPicPr>
            <a:picLocks noChangeAspect="1"/>
          </p:cNvPicPr>
          <p:nvPr/>
        </p:nvPicPr>
        <p:blipFill>
          <a:blip r:embed="rId16"/>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441204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45"/>
                                        </p:tgtEl>
                                        <p:attrNameLst>
                                          <p:attrName>style.visibility</p:attrName>
                                        </p:attrNameLst>
                                      </p:cBhvr>
                                      <p:to>
                                        <p:strVal val="visible"/>
                                      </p:to>
                                    </p:set>
                                  </p:childTnLst>
                                </p:cTn>
                              </p:par>
                              <p:par>
                                <p:cTn id="7" presetID="1" presetClass="entr" presetSubtype="0" fill="hold" nodeType="withEffect">
                                  <p:stCondLst>
                                    <p:cond delay="2500"/>
                                  </p:stCondLst>
                                  <p:childTnLst>
                                    <p:set>
                                      <p:cBhvr>
                                        <p:cTn id="8" dur="1" fill="hold">
                                          <p:stCondLst>
                                            <p:cond delay="0"/>
                                          </p:stCondLst>
                                        </p:cTn>
                                        <p:tgtEl>
                                          <p:spTgt spid="7"/>
                                        </p:tgtEl>
                                        <p:attrNameLst>
                                          <p:attrName>style.visibility</p:attrName>
                                        </p:attrNameLst>
                                      </p:cBhvr>
                                      <p:to>
                                        <p:strVal val="visible"/>
                                      </p:to>
                                    </p:set>
                                  </p:childTnLst>
                                </p:cTn>
                              </p:par>
                              <p:par>
                                <p:cTn id="9" presetID="64" presetClass="path" presetSubtype="0" accel="50000" decel="50000" fill="hold" nodeType="withEffect">
                                  <p:stCondLst>
                                    <p:cond delay="3000"/>
                                  </p:stCondLst>
                                  <p:childTnLst>
                                    <p:animMotion origin="layout" path="M -2.77778E-7 7.40741E-7 L -0.00226 -0.40671 " pathEditMode="relative" rAng="0" ptsTypes="AA">
                                      <p:cBhvr>
                                        <p:cTn id="10" dur="2000" fill="hold"/>
                                        <p:tgtEl>
                                          <p:spTgt spid="7"/>
                                        </p:tgtEl>
                                        <p:attrNameLst>
                                          <p:attrName>ppt_x</p:attrName>
                                          <p:attrName>ppt_y</p:attrName>
                                        </p:attrNameLst>
                                      </p:cBhvr>
                                      <p:rCtr x="-122" y="-20347"/>
                                    </p:animMotion>
                                  </p:childTnLst>
                                </p:cTn>
                              </p:par>
                              <p:par>
                                <p:cTn id="11" presetID="1" presetClass="exit" presetSubtype="0" fill="hold" nodeType="withEffect">
                                  <p:stCondLst>
                                    <p:cond delay="5000"/>
                                  </p:stCondLst>
                                  <p:childTnLst>
                                    <p:set>
                                      <p:cBhvr>
                                        <p:cTn id="12" dur="1" fill="hold">
                                          <p:stCondLst>
                                            <p:cond delay="0"/>
                                          </p:stCondLst>
                                        </p:cTn>
                                        <p:tgtEl>
                                          <p:spTgt spid="7"/>
                                        </p:tgtEl>
                                        <p:attrNameLst>
                                          <p:attrName>style.visibility</p:attrName>
                                        </p:attrNameLst>
                                      </p:cBhvr>
                                      <p:to>
                                        <p:strVal val="hidden"/>
                                      </p:to>
                                    </p:set>
                                  </p:childTnLst>
                                </p:cTn>
                              </p:par>
                              <p:par>
                                <p:cTn id="13" presetID="1" presetClass="entr" presetSubtype="0" fill="hold" nodeType="withEffect">
                                  <p:stCondLst>
                                    <p:cond delay="5000"/>
                                  </p:stCondLst>
                                  <p:childTnLst>
                                    <p:set>
                                      <p:cBhvr>
                                        <p:cTn id="14" dur="1" fill="hold">
                                          <p:stCondLst>
                                            <p:cond delay="0"/>
                                          </p:stCondLst>
                                        </p:cTn>
                                        <p:tgtEl>
                                          <p:spTgt spid="18"/>
                                        </p:tgtEl>
                                        <p:attrNameLst>
                                          <p:attrName>style.visibility</p:attrName>
                                        </p:attrNameLst>
                                      </p:cBhvr>
                                      <p:to>
                                        <p:strVal val="visible"/>
                                      </p:to>
                                    </p:set>
                                  </p:childTnLst>
                                </p:cTn>
                              </p:par>
                              <p:par>
                                <p:cTn id="15" presetID="1" presetClass="path" presetSubtype="0" repeatCount="5000" fill="hold" nodeType="withEffect">
                                  <p:stCondLst>
                                    <p:cond delay="5000"/>
                                  </p:stCondLst>
                                  <p:childTnLst>
                                    <p:animMotion origin="layout" path="M 0.00018 -0.0625 C 0.03855 -0.0625 0.0698 -0.05371 0.0698 -0.04236 C 0.0698 -0.03125 0.03855 -0.02222 0.00018 -0.02222 C -0.03819 -0.02222 -0.06909 -0.03125 -0.06909 -0.04236 C -0.06909 -0.05371 -0.03819 -0.0625 0.00018 -0.0625 Z " pathEditMode="relative" rAng="0" ptsTypes="AAAAA">
                                      <p:cBhvr>
                                        <p:cTn id="16" dur="4000" fill="hold"/>
                                        <p:tgtEl>
                                          <p:spTgt spid="18"/>
                                        </p:tgtEl>
                                        <p:attrNameLst>
                                          <p:attrName>ppt_x</p:attrName>
                                          <p:attrName>ppt_y</p:attrName>
                                        </p:attrNameLst>
                                      </p:cBhvr>
                                      <p:rCtr x="17" y="2014"/>
                                    </p:animMotion>
                                  </p:childTnLst>
                                </p:cTn>
                              </p:par>
                              <p:par>
                                <p:cTn id="17" presetID="1" presetClass="entr" presetSubtype="0" fill="hold" nodeType="withEffect">
                                  <p:stCondLst>
                                    <p:cond delay="9750"/>
                                  </p:stCondLst>
                                  <p:childTnLst>
                                    <p:set>
                                      <p:cBhvr>
                                        <p:cTn id="18" dur="1" fill="hold">
                                          <p:stCondLst>
                                            <p:cond delay="0"/>
                                          </p:stCondLst>
                                        </p:cTn>
                                        <p:tgtEl>
                                          <p:spTgt spid="370"/>
                                        </p:tgtEl>
                                        <p:attrNameLst>
                                          <p:attrName>style.visibility</p:attrName>
                                        </p:attrNameLst>
                                      </p:cBhvr>
                                      <p:to>
                                        <p:strVal val="visible"/>
                                      </p:to>
                                    </p:set>
                                  </p:childTnLst>
                                </p:cTn>
                              </p:par>
                              <p:par>
                                <p:cTn id="19" presetID="22" presetClass="entr" presetSubtype="8" fill="hold" grpId="0" nodeType="withEffect">
                                  <p:stCondLst>
                                    <p:cond delay="0"/>
                                  </p:stCondLst>
                                  <p:childTnLst>
                                    <p:set>
                                      <p:cBhvr>
                                        <p:cTn id="20" dur="1" fill="hold">
                                          <p:stCondLst>
                                            <p:cond delay="0"/>
                                          </p:stCondLst>
                                        </p:cTn>
                                        <p:tgtEl>
                                          <p:spTgt spid="400"/>
                                        </p:tgtEl>
                                        <p:attrNameLst>
                                          <p:attrName>style.visibility</p:attrName>
                                        </p:attrNameLst>
                                      </p:cBhvr>
                                      <p:to>
                                        <p:strVal val="visible"/>
                                      </p:to>
                                    </p:set>
                                    <p:animEffect transition="in" filter="wipe(left)">
                                      <p:cBhvr>
                                        <p:cTn id="21" dur="10000"/>
                                        <p:tgtEl>
                                          <p:spTgt spid="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 grpId="0" animBg="1"/>
      <p:bldP spid="400" grpId="0" animBg="1"/>
    </p:bldLst>
  </p:timing>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70" name="Group 369"/>
          <p:cNvGrpSpPr/>
          <p:nvPr/>
        </p:nvGrpSpPr>
        <p:grpSpPr>
          <a:xfrm>
            <a:off x="-4127" y="458950"/>
            <a:ext cx="2687616" cy="2807384"/>
            <a:chOff x="1387872" y="3028167"/>
            <a:chExt cx="2687616" cy="2807384"/>
          </a:xfrm>
        </p:grpSpPr>
        <p:grpSp>
          <p:nvGrpSpPr>
            <p:cNvPr id="377" name="Cloud trasparente"/>
            <p:cNvGrpSpPr/>
            <p:nvPr/>
          </p:nvGrpSpPr>
          <p:grpSpPr>
            <a:xfrm>
              <a:off x="1387872" y="3028167"/>
              <a:ext cx="2687616" cy="2807384"/>
              <a:chOff x="1934714" y="849452"/>
              <a:chExt cx="5238750" cy="5472204"/>
            </a:xfrm>
          </p:grpSpPr>
          <p:sp>
            <p:nvSpPr>
              <p:cNvPr id="391"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392" name="Group 391"/>
              <p:cNvGrpSpPr/>
              <p:nvPr/>
            </p:nvGrpSpPr>
            <p:grpSpPr>
              <a:xfrm>
                <a:off x="2229022" y="1112530"/>
                <a:ext cx="4810069" cy="5075974"/>
                <a:chOff x="2229022" y="1112530"/>
                <a:chExt cx="4810069" cy="5075974"/>
              </a:xfrm>
            </p:grpSpPr>
            <p:sp>
              <p:nvSpPr>
                <p:cNvPr id="393"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94"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5"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6"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97"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8"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390" name="TextBox 389"/>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5"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9" name="finestra 2"/>
          <p:cNvGrpSpPr/>
          <p:nvPr/>
        </p:nvGrpSpPr>
        <p:grpSpPr>
          <a:xfrm>
            <a:off x="2640018" y="2412877"/>
            <a:ext cx="4317549" cy="2831492"/>
            <a:chOff x="784521" y="2796433"/>
            <a:chExt cx="4317549" cy="2831492"/>
          </a:xfrm>
        </p:grpSpPr>
        <p:grpSp>
          <p:nvGrpSpPr>
            <p:cNvPr id="30" name="Group 29"/>
            <p:cNvGrpSpPr/>
            <p:nvPr/>
          </p:nvGrpSpPr>
          <p:grpSpPr>
            <a:xfrm>
              <a:off x="1623910" y="3289180"/>
              <a:ext cx="3386282" cy="1660423"/>
              <a:chOff x="1623910" y="3289180"/>
              <a:chExt cx="3386282" cy="1660423"/>
            </a:xfrm>
          </p:grpSpPr>
          <p:sp>
            <p:nvSpPr>
              <p:cNvPr id="36" name="Rectangle 35"/>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4127287" y="3622925"/>
                <a:ext cx="585893" cy="449657"/>
                <a:chOff x="4230121" y="3254742"/>
                <a:chExt cx="3450839" cy="2648425"/>
              </a:xfrm>
            </p:grpSpPr>
            <p:sp>
              <p:nvSpPr>
                <p:cNvPr id="270"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1"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2"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3"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4"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5"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6"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7"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8"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9"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0"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1"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2"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3"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4"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85"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8" name="Group 37"/>
              <p:cNvGrpSpPr/>
              <p:nvPr/>
            </p:nvGrpSpPr>
            <p:grpSpPr>
              <a:xfrm>
                <a:off x="2606661" y="3718765"/>
                <a:ext cx="782329" cy="860568"/>
                <a:chOff x="2181061" y="2807136"/>
                <a:chExt cx="2574758" cy="2832254"/>
              </a:xfrm>
            </p:grpSpPr>
            <p:grpSp>
              <p:nvGrpSpPr>
                <p:cNvPr id="255" name="Group 254"/>
                <p:cNvGrpSpPr/>
                <p:nvPr userDrawn="1"/>
              </p:nvGrpSpPr>
              <p:grpSpPr>
                <a:xfrm>
                  <a:off x="2181061" y="2807136"/>
                  <a:ext cx="2574758" cy="2832254"/>
                  <a:chOff x="2181061" y="2807136"/>
                  <a:chExt cx="2574758" cy="2832254"/>
                </a:xfrm>
              </p:grpSpPr>
              <p:sp>
                <p:nvSpPr>
                  <p:cNvPr id="257" name="Rectangle 256"/>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58" name="Group 257"/>
                  <p:cNvGrpSpPr/>
                  <p:nvPr userDrawn="1"/>
                </p:nvGrpSpPr>
                <p:grpSpPr>
                  <a:xfrm>
                    <a:off x="2359717" y="3075338"/>
                    <a:ext cx="2235102" cy="462213"/>
                    <a:chOff x="2359717" y="3075338"/>
                    <a:chExt cx="2235102" cy="462213"/>
                  </a:xfrm>
                </p:grpSpPr>
                <p:sp>
                  <p:nvSpPr>
                    <p:cNvPr id="267" name="Rectangle 266"/>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8" name="Rectangle 267"/>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9" name="Rectangle 268"/>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9" name="Group 258"/>
                  <p:cNvGrpSpPr/>
                  <p:nvPr userDrawn="1"/>
                </p:nvGrpSpPr>
                <p:grpSpPr>
                  <a:xfrm>
                    <a:off x="2359717" y="3743299"/>
                    <a:ext cx="2235102" cy="462213"/>
                    <a:chOff x="2359717" y="3688884"/>
                    <a:chExt cx="2235102" cy="462213"/>
                  </a:xfrm>
                </p:grpSpPr>
                <p:sp>
                  <p:nvSpPr>
                    <p:cNvPr id="264" name="Rectangle 263"/>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5" name="Rectangle 264"/>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6" name="Rectangle 265"/>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60" name="Group 259"/>
                  <p:cNvGrpSpPr/>
                  <p:nvPr userDrawn="1"/>
                </p:nvGrpSpPr>
                <p:grpSpPr>
                  <a:xfrm>
                    <a:off x="2359717" y="4411259"/>
                    <a:ext cx="2235102" cy="462213"/>
                    <a:chOff x="2359717" y="4411259"/>
                    <a:chExt cx="2235102" cy="462213"/>
                  </a:xfrm>
                </p:grpSpPr>
                <p:sp>
                  <p:nvSpPr>
                    <p:cNvPr id="261" name="Rectangle 260"/>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2" name="Rectangle 261"/>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3" name="Rectangle 262"/>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56" name="Rectangle 255"/>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9" name="Straight Connector 38"/>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3942806" y="3848662"/>
                <a:ext cx="158088" cy="206728"/>
                <a:chOff x="12495351" y="2507232"/>
                <a:chExt cx="3304245" cy="4320880"/>
              </a:xfrm>
            </p:grpSpPr>
            <p:grpSp>
              <p:nvGrpSpPr>
                <p:cNvPr id="239" name="Group 238"/>
                <p:cNvGrpSpPr/>
                <p:nvPr userDrawn="1"/>
              </p:nvGrpSpPr>
              <p:grpSpPr>
                <a:xfrm>
                  <a:off x="14088187" y="3029197"/>
                  <a:ext cx="1711409" cy="1704415"/>
                  <a:chOff x="11903306" y="4448633"/>
                  <a:chExt cx="1711409" cy="1704415"/>
                </a:xfrm>
              </p:grpSpPr>
              <p:pic>
                <p:nvPicPr>
                  <p:cNvPr id="253" name="Picture 25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54" name="Picture 25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40" name="Group 239"/>
                <p:cNvGrpSpPr/>
                <p:nvPr userDrawn="1"/>
              </p:nvGrpSpPr>
              <p:grpSpPr>
                <a:xfrm>
                  <a:off x="12495351" y="2507232"/>
                  <a:ext cx="3023078" cy="4320880"/>
                  <a:chOff x="12495351" y="2507232"/>
                  <a:chExt cx="3023078" cy="4320880"/>
                </a:xfrm>
              </p:grpSpPr>
              <p:pic>
                <p:nvPicPr>
                  <p:cNvPr id="241" name="Picture 24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42" name="Picture 241"/>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43" name="Group 242"/>
                  <p:cNvGrpSpPr/>
                  <p:nvPr userDrawn="1"/>
                </p:nvGrpSpPr>
                <p:grpSpPr>
                  <a:xfrm>
                    <a:off x="13320758" y="3957189"/>
                    <a:ext cx="1341966" cy="2870923"/>
                    <a:chOff x="9645791" y="4720608"/>
                    <a:chExt cx="1341966" cy="2870923"/>
                  </a:xfrm>
                </p:grpSpPr>
                <p:sp>
                  <p:nvSpPr>
                    <p:cNvPr id="250" name="Flowchart: Punched Tape 24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1" name="Flowchart: Punched Tape 25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Flowchart: Punched Tape 25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44" name="Picture 243"/>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45" name="Group 244"/>
                  <p:cNvGrpSpPr/>
                  <p:nvPr userDrawn="1"/>
                </p:nvGrpSpPr>
                <p:grpSpPr>
                  <a:xfrm>
                    <a:off x="13807020" y="3267286"/>
                    <a:ext cx="1711409" cy="1704415"/>
                    <a:chOff x="11903306" y="4448633"/>
                    <a:chExt cx="1711409" cy="1704415"/>
                  </a:xfrm>
                </p:grpSpPr>
                <p:pic>
                  <p:nvPicPr>
                    <p:cNvPr id="248" name="Picture 24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9" name="Picture 24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46" name="Picture 24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47" name="Picture 24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1" name="Group 40"/>
              <p:cNvGrpSpPr/>
              <p:nvPr/>
            </p:nvGrpSpPr>
            <p:grpSpPr>
              <a:xfrm>
                <a:off x="3822184" y="3717323"/>
                <a:ext cx="252055" cy="329606"/>
                <a:chOff x="12495351" y="2507232"/>
                <a:chExt cx="3304245" cy="4320880"/>
              </a:xfrm>
            </p:grpSpPr>
            <p:grpSp>
              <p:nvGrpSpPr>
                <p:cNvPr id="223" name="Group 222"/>
                <p:cNvGrpSpPr/>
                <p:nvPr userDrawn="1"/>
              </p:nvGrpSpPr>
              <p:grpSpPr>
                <a:xfrm>
                  <a:off x="14088187" y="3029197"/>
                  <a:ext cx="1711409" cy="1704415"/>
                  <a:chOff x="11903306" y="4448633"/>
                  <a:chExt cx="1711409" cy="1704415"/>
                </a:xfrm>
              </p:grpSpPr>
              <p:pic>
                <p:nvPicPr>
                  <p:cNvPr id="237" name="Picture 23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8" name="Picture 23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24" name="Group 223"/>
                <p:cNvGrpSpPr/>
                <p:nvPr userDrawn="1"/>
              </p:nvGrpSpPr>
              <p:grpSpPr>
                <a:xfrm>
                  <a:off x="12495351" y="2507232"/>
                  <a:ext cx="3023078" cy="4320880"/>
                  <a:chOff x="12495351" y="2507232"/>
                  <a:chExt cx="3023078" cy="4320880"/>
                </a:xfrm>
              </p:grpSpPr>
              <p:pic>
                <p:nvPicPr>
                  <p:cNvPr id="225" name="Picture 22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26" name="Picture 22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7" name="Group 226"/>
                  <p:cNvGrpSpPr/>
                  <p:nvPr userDrawn="1"/>
                </p:nvGrpSpPr>
                <p:grpSpPr>
                  <a:xfrm>
                    <a:off x="13320758" y="3957189"/>
                    <a:ext cx="1341966" cy="2870923"/>
                    <a:chOff x="9645791" y="4720608"/>
                    <a:chExt cx="1341966" cy="2870923"/>
                  </a:xfrm>
                </p:grpSpPr>
                <p:sp>
                  <p:nvSpPr>
                    <p:cNvPr id="234" name="Flowchart: Punched Tape 23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5" name="Flowchart: Punched Tape 23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6" name="Flowchart: Punched Tape 23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28" name="Picture 227"/>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9" name="Group 228"/>
                  <p:cNvGrpSpPr/>
                  <p:nvPr userDrawn="1"/>
                </p:nvGrpSpPr>
                <p:grpSpPr>
                  <a:xfrm>
                    <a:off x="13807020" y="3267286"/>
                    <a:ext cx="1711409" cy="1704415"/>
                    <a:chOff x="11903306" y="4448633"/>
                    <a:chExt cx="1711409" cy="1704415"/>
                  </a:xfrm>
                </p:grpSpPr>
                <p:pic>
                  <p:nvPicPr>
                    <p:cNvPr id="232" name="Picture 23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3" name="Picture 23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30" name="Picture 22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31" name="Picture 230"/>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2" name="Group 41"/>
              <p:cNvGrpSpPr/>
              <p:nvPr/>
            </p:nvGrpSpPr>
            <p:grpSpPr>
              <a:xfrm>
                <a:off x="3351273" y="3514295"/>
                <a:ext cx="503474" cy="1040272"/>
                <a:chOff x="4631682" y="529386"/>
                <a:chExt cx="1657006" cy="5028495"/>
              </a:xfrm>
            </p:grpSpPr>
            <p:grpSp>
              <p:nvGrpSpPr>
                <p:cNvPr id="205" name="Group 204"/>
                <p:cNvGrpSpPr/>
                <p:nvPr userDrawn="1"/>
              </p:nvGrpSpPr>
              <p:grpSpPr>
                <a:xfrm>
                  <a:off x="4631682" y="529387"/>
                  <a:ext cx="1624263" cy="5022003"/>
                  <a:chOff x="4631682" y="529387"/>
                  <a:chExt cx="1624263" cy="5022003"/>
                </a:xfrm>
              </p:grpSpPr>
              <p:sp>
                <p:nvSpPr>
                  <p:cNvPr id="207" name="Rectangle 206"/>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08" name="Group 207"/>
                  <p:cNvGrpSpPr/>
                  <p:nvPr userDrawn="1"/>
                </p:nvGrpSpPr>
                <p:grpSpPr>
                  <a:xfrm>
                    <a:off x="4791914" y="878031"/>
                    <a:ext cx="1308572" cy="589822"/>
                    <a:chOff x="4791914" y="878031"/>
                    <a:chExt cx="1308572" cy="589822"/>
                  </a:xfrm>
                </p:grpSpPr>
                <p:sp>
                  <p:nvSpPr>
                    <p:cNvPr id="221" name="Rectangle 22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2" name="Rectangle 22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9" name="Group 208"/>
                  <p:cNvGrpSpPr/>
                  <p:nvPr userDrawn="1"/>
                </p:nvGrpSpPr>
                <p:grpSpPr>
                  <a:xfrm>
                    <a:off x="4791914" y="1671098"/>
                    <a:ext cx="1308572" cy="589822"/>
                    <a:chOff x="4791914" y="878031"/>
                    <a:chExt cx="1308572" cy="589822"/>
                  </a:xfrm>
                </p:grpSpPr>
                <p:sp>
                  <p:nvSpPr>
                    <p:cNvPr id="219" name="Rectangle 21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0" name="Rectangle 21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0" name="Group 209"/>
                  <p:cNvGrpSpPr/>
                  <p:nvPr userDrawn="1"/>
                </p:nvGrpSpPr>
                <p:grpSpPr>
                  <a:xfrm>
                    <a:off x="4791914" y="2464165"/>
                    <a:ext cx="1308572" cy="589822"/>
                    <a:chOff x="4791914" y="878031"/>
                    <a:chExt cx="1308572" cy="589822"/>
                  </a:xfrm>
                </p:grpSpPr>
                <p:sp>
                  <p:nvSpPr>
                    <p:cNvPr id="217" name="Rectangle 21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8" name="Rectangle 21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1" name="Group 210"/>
                  <p:cNvGrpSpPr/>
                  <p:nvPr userDrawn="1"/>
                </p:nvGrpSpPr>
                <p:grpSpPr>
                  <a:xfrm>
                    <a:off x="4791914" y="3257232"/>
                    <a:ext cx="1308572" cy="589822"/>
                    <a:chOff x="4791914" y="878031"/>
                    <a:chExt cx="1308572" cy="589822"/>
                  </a:xfrm>
                </p:grpSpPr>
                <p:sp>
                  <p:nvSpPr>
                    <p:cNvPr id="215" name="Rectangle 21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6" name="Rectangle 21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12" name="Group 211"/>
                  <p:cNvGrpSpPr/>
                  <p:nvPr userDrawn="1"/>
                </p:nvGrpSpPr>
                <p:grpSpPr>
                  <a:xfrm>
                    <a:off x="4791914" y="4050298"/>
                    <a:ext cx="1308572" cy="589822"/>
                    <a:chOff x="4791914" y="878031"/>
                    <a:chExt cx="1308572" cy="589822"/>
                  </a:xfrm>
                </p:grpSpPr>
                <p:sp>
                  <p:nvSpPr>
                    <p:cNvPr id="213" name="Rectangle 21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4" name="Rectangle 21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06" name="Rectangle 205"/>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3" name="Group 42"/>
              <p:cNvGrpSpPr/>
              <p:nvPr/>
            </p:nvGrpSpPr>
            <p:grpSpPr>
              <a:xfrm>
                <a:off x="1936752" y="3860032"/>
                <a:ext cx="782329" cy="698434"/>
                <a:chOff x="-1432282" y="3284801"/>
                <a:chExt cx="2574758" cy="2298647"/>
              </a:xfrm>
            </p:grpSpPr>
            <p:grpSp>
              <p:nvGrpSpPr>
                <p:cNvPr id="176" name="Group 175"/>
                <p:cNvGrpSpPr/>
                <p:nvPr userDrawn="1"/>
              </p:nvGrpSpPr>
              <p:grpSpPr>
                <a:xfrm>
                  <a:off x="-1432282" y="3284801"/>
                  <a:ext cx="2574758" cy="2298647"/>
                  <a:chOff x="213917" y="3284801"/>
                  <a:chExt cx="2574758" cy="2298647"/>
                </a:xfrm>
              </p:grpSpPr>
              <p:sp>
                <p:nvSpPr>
                  <p:cNvPr id="190" name="Rectangle 189"/>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1" name="Group 190"/>
                  <p:cNvGrpSpPr/>
                  <p:nvPr userDrawn="1"/>
                </p:nvGrpSpPr>
                <p:grpSpPr>
                  <a:xfrm>
                    <a:off x="317639" y="3528989"/>
                    <a:ext cx="1053962" cy="1629277"/>
                    <a:chOff x="497507" y="3489157"/>
                    <a:chExt cx="1053962" cy="1629277"/>
                  </a:xfrm>
                </p:grpSpPr>
                <p:grpSp>
                  <p:nvGrpSpPr>
                    <p:cNvPr id="193" name="Group 192"/>
                    <p:cNvGrpSpPr/>
                    <p:nvPr userDrawn="1"/>
                  </p:nvGrpSpPr>
                  <p:grpSpPr>
                    <a:xfrm>
                      <a:off x="497507" y="3489157"/>
                      <a:ext cx="673271" cy="462213"/>
                      <a:chOff x="497507" y="3489157"/>
                      <a:chExt cx="673271" cy="462213"/>
                    </a:xfrm>
                  </p:grpSpPr>
                  <p:sp>
                    <p:nvSpPr>
                      <p:cNvPr id="203" name="Rectangle 202"/>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Rectangle 203"/>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4" name="Rectangle 193"/>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5" name="Group 194"/>
                    <p:cNvGrpSpPr/>
                    <p:nvPr userDrawn="1"/>
                  </p:nvGrpSpPr>
                  <p:grpSpPr>
                    <a:xfrm>
                      <a:off x="497507" y="4090736"/>
                      <a:ext cx="673271" cy="462213"/>
                      <a:chOff x="497507" y="3489157"/>
                      <a:chExt cx="673271" cy="462213"/>
                    </a:xfrm>
                  </p:grpSpPr>
                  <p:sp>
                    <p:nvSpPr>
                      <p:cNvPr id="201" name="Rectangle 20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2" name="Rectangle 20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6" name="Rectangle 195"/>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7" name="Group 196"/>
                    <p:cNvGrpSpPr/>
                    <p:nvPr userDrawn="1"/>
                  </p:nvGrpSpPr>
                  <p:grpSpPr>
                    <a:xfrm>
                      <a:off x="497507" y="4656221"/>
                      <a:ext cx="673271" cy="462213"/>
                      <a:chOff x="497507" y="3489157"/>
                      <a:chExt cx="673271" cy="462213"/>
                    </a:xfrm>
                  </p:grpSpPr>
                  <p:sp>
                    <p:nvSpPr>
                      <p:cNvPr id="199" name="Rectangle 19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0" name="Rectangle 19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8" name="Rectangle 197"/>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2" name="Rectangle 191"/>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77" name="Group 176"/>
                <p:cNvGrpSpPr/>
                <p:nvPr userDrawn="1"/>
              </p:nvGrpSpPr>
              <p:grpSpPr>
                <a:xfrm>
                  <a:off x="-59108" y="3528989"/>
                  <a:ext cx="1053962" cy="1629277"/>
                  <a:chOff x="497507" y="3489157"/>
                  <a:chExt cx="1053962" cy="1629277"/>
                </a:xfrm>
              </p:grpSpPr>
              <p:grpSp>
                <p:nvGrpSpPr>
                  <p:cNvPr id="178" name="Group 177"/>
                  <p:cNvGrpSpPr/>
                  <p:nvPr userDrawn="1"/>
                </p:nvGrpSpPr>
                <p:grpSpPr>
                  <a:xfrm>
                    <a:off x="497507" y="3489157"/>
                    <a:ext cx="673271" cy="462213"/>
                    <a:chOff x="497507" y="3489157"/>
                    <a:chExt cx="673271" cy="462213"/>
                  </a:xfrm>
                </p:grpSpPr>
                <p:sp>
                  <p:nvSpPr>
                    <p:cNvPr id="188" name="Rectangle 18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9" name="Rectangle 18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9" name="Rectangle 17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0" name="Group 179"/>
                  <p:cNvGrpSpPr/>
                  <p:nvPr userDrawn="1"/>
                </p:nvGrpSpPr>
                <p:grpSpPr>
                  <a:xfrm>
                    <a:off x="497507" y="4090736"/>
                    <a:ext cx="673271" cy="462213"/>
                    <a:chOff x="497507" y="3489157"/>
                    <a:chExt cx="673271" cy="462213"/>
                  </a:xfrm>
                </p:grpSpPr>
                <p:sp>
                  <p:nvSpPr>
                    <p:cNvPr id="186" name="Rectangle 18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Rectangle 18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1" name="Rectangle 18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2" name="Group 181"/>
                  <p:cNvGrpSpPr/>
                  <p:nvPr userDrawn="1"/>
                </p:nvGrpSpPr>
                <p:grpSpPr>
                  <a:xfrm>
                    <a:off x="497507" y="4656221"/>
                    <a:ext cx="673271" cy="462213"/>
                    <a:chOff x="497507" y="3489157"/>
                    <a:chExt cx="673271" cy="462213"/>
                  </a:xfrm>
                </p:grpSpPr>
                <p:sp>
                  <p:nvSpPr>
                    <p:cNvPr id="184" name="Rectangle 18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Rectangle 18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3" name="Rectangle 18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44" name="Group 43"/>
              <p:cNvGrpSpPr/>
              <p:nvPr/>
            </p:nvGrpSpPr>
            <p:grpSpPr>
              <a:xfrm>
                <a:off x="1662394" y="3947882"/>
                <a:ext cx="516970" cy="604713"/>
                <a:chOff x="-926659" y="3561193"/>
                <a:chExt cx="1701422" cy="1990197"/>
              </a:xfrm>
            </p:grpSpPr>
            <p:grpSp>
              <p:nvGrpSpPr>
                <p:cNvPr id="142" name="Group 141"/>
                <p:cNvGrpSpPr/>
                <p:nvPr userDrawn="1"/>
              </p:nvGrpSpPr>
              <p:grpSpPr>
                <a:xfrm>
                  <a:off x="-926659" y="3561193"/>
                  <a:ext cx="1280331" cy="1990197"/>
                  <a:chOff x="12495351" y="2507232"/>
                  <a:chExt cx="3304245" cy="5136251"/>
                </a:xfrm>
              </p:grpSpPr>
              <p:grpSp>
                <p:nvGrpSpPr>
                  <p:cNvPr id="160" name="Group 159"/>
                  <p:cNvGrpSpPr/>
                  <p:nvPr userDrawn="1"/>
                </p:nvGrpSpPr>
                <p:grpSpPr>
                  <a:xfrm>
                    <a:off x="14088187" y="3029197"/>
                    <a:ext cx="1711409" cy="1704415"/>
                    <a:chOff x="11903306" y="4448633"/>
                    <a:chExt cx="1711409" cy="1704415"/>
                  </a:xfrm>
                </p:grpSpPr>
                <p:pic>
                  <p:nvPicPr>
                    <p:cNvPr id="174" name="Picture 17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75" name="Picture 17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61" name="Group 160"/>
                  <p:cNvGrpSpPr/>
                  <p:nvPr userDrawn="1"/>
                </p:nvGrpSpPr>
                <p:grpSpPr>
                  <a:xfrm>
                    <a:off x="12495351" y="2507232"/>
                    <a:ext cx="3023078" cy="5136251"/>
                    <a:chOff x="12495351" y="2507232"/>
                    <a:chExt cx="3023078" cy="5136251"/>
                  </a:xfrm>
                </p:grpSpPr>
                <p:pic>
                  <p:nvPicPr>
                    <p:cNvPr id="162" name="Picture 16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63" name="Picture 16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64" name="Group 163"/>
                    <p:cNvGrpSpPr/>
                    <p:nvPr userDrawn="1"/>
                  </p:nvGrpSpPr>
                  <p:grpSpPr>
                    <a:xfrm>
                      <a:off x="13320758" y="3957189"/>
                      <a:ext cx="1341966" cy="3686294"/>
                      <a:chOff x="9645791" y="4720608"/>
                      <a:chExt cx="1341966" cy="3686294"/>
                    </a:xfrm>
                  </p:grpSpPr>
                  <p:sp>
                    <p:nvSpPr>
                      <p:cNvPr id="171" name="Flowchart: Punched Tape 170"/>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2" name="Flowchart: Punched Tape 17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3" name="Flowchart: Punched Tape 17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5" name="Picture 16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66" name="Group 165"/>
                    <p:cNvGrpSpPr/>
                    <p:nvPr userDrawn="1"/>
                  </p:nvGrpSpPr>
                  <p:grpSpPr>
                    <a:xfrm>
                      <a:off x="13807020" y="3267286"/>
                      <a:ext cx="1711409" cy="1704415"/>
                      <a:chOff x="11903306" y="4448633"/>
                      <a:chExt cx="1711409" cy="1704415"/>
                    </a:xfrm>
                  </p:grpSpPr>
                  <p:pic>
                    <p:nvPicPr>
                      <p:cNvPr id="169" name="Picture 16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70" name="Picture 16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67" name="Picture 16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68" name="Picture 16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43" name="Group 142"/>
                <p:cNvGrpSpPr/>
                <p:nvPr userDrawn="1"/>
              </p:nvGrpSpPr>
              <p:grpSpPr>
                <a:xfrm>
                  <a:off x="-505568" y="3869320"/>
                  <a:ext cx="1280331" cy="1674257"/>
                  <a:chOff x="12495351" y="2507232"/>
                  <a:chExt cx="3304245" cy="4320880"/>
                </a:xfrm>
              </p:grpSpPr>
              <p:grpSp>
                <p:nvGrpSpPr>
                  <p:cNvPr id="144" name="Group 143"/>
                  <p:cNvGrpSpPr/>
                  <p:nvPr userDrawn="1"/>
                </p:nvGrpSpPr>
                <p:grpSpPr>
                  <a:xfrm>
                    <a:off x="14088187" y="3029197"/>
                    <a:ext cx="1711409" cy="1704415"/>
                    <a:chOff x="11903306" y="4448633"/>
                    <a:chExt cx="1711409" cy="1704415"/>
                  </a:xfrm>
                </p:grpSpPr>
                <p:pic>
                  <p:nvPicPr>
                    <p:cNvPr id="158" name="Picture 15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9" name="Picture 15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45" name="Group 144"/>
                  <p:cNvGrpSpPr/>
                  <p:nvPr userDrawn="1"/>
                </p:nvGrpSpPr>
                <p:grpSpPr>
                  <a:xfrm>
                    <a:off x="12495351" y="2507232"/>
                    <a:ext cx="3023078" cy="4320880"/>
                    <a:chOff x="12495351" y="2507232"/>
                    <a:chExt cx="3023078" cy="4320880"/>
                  </a:xfrm>
                </p:grpSpPr>
                <p:pic>
                  <p:nvPicPr>
                    <p:cNvPr id="146" name="Picture 14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7" name="Picture 14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8" name="Group 147"/>
                    <p:cNvGrpSpPr/>
                    <p:nvPr userDrawn="1"/>
                  </p:nvGrpSpPr>
                  <p:grpSpPr>
                    <a:xfrm>
                      <a:off x="13320758" y="3957189"/>
                      <a:ext cx="1341966" cy="2870923"/>
                      <a:chOff x="9645791" y="4720608"/>
                      <a:chExt cx="1341966" cy="2870923"/>
                    </a:xfrm>
                  </p:grpSpPr>
                  <p:sp>
                    <p:nvSpPr>
                      <p:cNvPr id="155" name="Flowchart: Punched Tape 15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6" name="Flowchart: Punched Tape 15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7" name="Flowchart: Punched Tape 15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49" name="Picture 14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50" name="Group 149"/>
                    <p:cNvGrpSpPr/>
                    <p:nvPr userDrawn="1"/>
                  </p:nvGrpSpPr>
                  <p:grpSpPr>
                    <a:xfrm>
                      <a:off x="13807020" y="3267286"/>
                      <a:ext cx="1711409" cy="1704415"/>
                      <a:chOff x="11903306" y="4448633"/>
                      <a:chExt cx="1711409" cy="1704415"/>
                    </a:xfrm>
                  </p:grpSpPr>
                  <p:pic>
                    <p:nvPicPr>
                      <p:cNvPr id="153" name="Picture 15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4" name="Picture 15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51" name="Picture 15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52" name="Picture 15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45" name="Oval 4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Oval 45">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7" name="Group 46"/>
              <p:cNvGrpSpPr/>
              <p:nvPr/>
            </p:nvGrpSpPr>
            <p:grpSpPr>
              <a:xfrm>
                <a:off x="4389840" y="4713111"/>
                <a:ext cx="190186" cy="190186"/>
                <a:chOff x="5905502" y="3466071"/>
                <a:chExt cx="1219201" cy="1219200"/>
              </a:xfrm>
            </p:grpSpPr>
            <p:sp>
              <p:nvSpPr>
                <p:cNvPr id="137" name="Oval 136"/>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8" name="Rectangle 137"/>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9" name="Rectangle 138"/>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0" name="Freeform 139"/>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41" name="Rectangle 140"/>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48" name="Group 47"/>
              <p:cNvGrpSpPr/>
              <p:nvPr/>
            </p:nvGrpSpPr>
            <p:grpSpPr>
              <a:xfrm>
                <a:off x="3713220" y="4093329"/>
                <a:ext cx="796808" cy="467431"/>
                <a:chOff x="3034580" y="4050299"/>
                <a:chExt cx="2622409" cy="1538381"/>
              </a:xfrm>
            </p:grpSpPr>
            <p:grpSp>
              <p:nvGrpSpPr>
                <p:cNvPr id="125" name="Group 124"/>
                <p:cNvGrpSpPr/>
                <p:nvPr userDrawn="1"/>
              </p:nvGrpSpPr>
              <p:grpSpPr>
                <a:xfrm>
                  <a:off x="3034580" y="4050299"/>
                  <a:ext cx="2622409" cy="1525336"/>
                  <a:chOff x="5944075" y="4050299"/>
                  <a:chExt cx="2622409" cy="1525336"/>
                </a:xfrm>
              </p:grpSpPr>
              <p:sp>
                <p:nvSpPr>
                  <p:cNvPr id="127" name="Rectangle 12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28" name="Group 127"/>
                  <p:cNvGrpSpPr/>
                  <p:nvPr userDrawn="1"/>
                </p:nvGrpSpPr>
                <p:grpSpPr>
                  <a:xfrm>
                    <a:off x="6078575" y="4219252"/>
                    <a:ext cx="2338031" cy="999039"/>
                    <a:chOff x="6078575" y="4219252"/>
                    <a:chExt cx="2338031" cy="999039"/>
                  </a:xfrm>
                </p:grpSpPr>
                <p:sp>
                  <p:nvSpPr>
                    <p:cNvPr id="129" name="Rectangle 128"/>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0" name="Rectangle 129"/>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1" name="Rectangle 130"/>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2" name="Rectangle 131"/>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33" name="Straight Connector 132"/>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26" name="Rectangle 125"/>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9" name="Group 48"/>
              <p:cNvGrpSpPr/>
              <p:nvPr/>
            </p:nvGrpSpPr>
            <p:grpSpPr>
              <a:xfrm>
                <a:off x="4275781" y="3891661"/>
                <a:ext cx="734411" cy="668121"/>
                <a:chOff x="7674376" y="3376160"/>
                <a:chExt cx="2417053" cy="2198882"/>
              </a:xfrm>
            </p:grpSpPr>
            <p:grpSp>
              <p:nvGrpSpPr>
                <p:cNvPr id="57" name="Group 56"/>
                <p:cNvGrpSpPr/>
                <p:nvPr userDrawn="1"/>
              </p:nvGrpSpPr>
              <p:grpSpPr>
                <a:xfrm>
                  <a:off x="8811098" y="3900785"/>
                  <a:ext cx="1280331" cy="1674257"/>
                  <a:chOff x="12495351" y="2507232"/>
                  <a:chExt cx="3304245" cy="4320880"/>
                </a:xfrm>
              </p:grpSpPr>
              <p:grpSp>
                <p:nvGrpSpPr>
                  <p:cNvPr id="109" name="Group 108"/>
                  <p:cNvGrpSpPr/>
                  <p:nvPr userDrawn="1"/>
                </p:nvGrpSpPr>
                <p:grpSpPr>
                  <a:xfrm>
                    <a:off x="14088187" y="3029197"/>
                    <a:ext cx="1711409" cy="1704415"/>
                    <a:chOff x="11903306" y="4448633"/>
                    <a:chExt cx="1711409" cy="1704415"/>
                  </a:xfrm>
                </p:grpSpPr>
                <p:pic>
                  <p:nvPicPr>
                    <p:cNvPr id="123" name="Picture 12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24" name="Picture 12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10" name="Group 109"/>
                  <p:cNvGrpSpPr/>
                  <p:nvPr userDrawn="1"/>
                </p:nvGrpSpPr>
                <p:grpSpPr>
                  <a:xfrm>
                    <a:off x="12495351" y="2507232"/>
                    <a:ext cx="3023078" cy="4320880"/>
                    <a:chOff x="12495351" y="2507232"/>
                    <a:chExt cx="3023078" cy="4320880"/>
                  </a:xfrm>
                </p:grpSpPr>
                <p:pic>
                  <p:nvPicPr>
                    <p:cNvPr id="111" name="Picture 11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12" name="Picture 11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13" name="Group 112"/>
                    <p:cNvGrpSpPr/>
                    <p:nvPr userDrawn="1"/>
                  </p:nvGrpSpPr>
                  <p:grpSpPr>
                    <a:xfrm>
                      <a:off x="13320758" y="3957189"/>
                      <a:ext cx="1341966" cy="2870923"/>
                      <a:chOff x="9645791" y="4720608"/>
                      <a:chExt cx="1341966" cy="2870923"/>
                    </a:xfrm>
                  </p:grpSpPr>
                  <p:sp>
                    <p:nvSpPr>
                      <p:cNvPr id="120" name="Flowchart: Punched Tape 11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Flowchart: Punched Tape 12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Flowchart: Punched Tape 12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14" name="Picture 11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15" name="Group 114"/>
                    <p:cNvGrpSpPr/>
                    <p:nvPr userDrawn="1"/>
                  </p:nvGrpSpPr>
                  <p:grpSpPr>
                    <a:xfrm>
                      <a:off x="13807020" y="3267286"/>
                      <a:ext cx="1711409" cy="1704415"/>
                      <a:chOff x="11903306" y="4448633"/>
                      <a:chExt cx="1711409" cy="1704415"/>
                    </a:xfrm>
                  </p:grpSpPr>
                  <p:pic>
                    <p:nvPicPr>
                      <p:cNvPr id="118" name="Picture 11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19" name="Picture 11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16" name="Picture 11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17" name="Picture 11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8" name="Group 57"/>
                <p:cNvGrpSpPr/>
                <p:nvPr userDrawn="1"/>
              </p:nvGrpSpPr>
              <p:grpSpPr>
                <a:xfrm>
                  <a:off x="7950676" y="3376160"/>
                  <a:ext cx="1280331" cy="1674258"/>
                  <a:chOff x="12495351" y="2507232"/>
                  <a:chExt cx="3304245" cy="4320880"/>
                </a:xfrm>
              </p:grpSpPr>
              <p:grpSp>
                <p:nvGrpSpPr>
                  <p:cNvPr id="93" name="Group 92"/>
                  <p:cNvGrpSpPr/>
                  <p:nvPr userDrawn="1"/>
                </p:nvGrpSpPr>
                <p:grpSpPr>
                  <a:xfrm>
                    <a:off x="14088187" y="3029197"/>
                    <a:ext cx="1711409" cy="1704415"/>
                    <a:chOff x="11903306" y="4448633"/>
                    <a:chExt cx="1711409" cy="1704415"/>
                  </a:xfrm>
                </p:grpSpPr>
                <p:pic>
                  <p:nvPicPr>
                    <p:cNvPr id="107" name="Picture 10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8" name="Picture 10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94" name="Group 93"/>
                  <p:cNvGrpSpPr/>
                  <p:nvPr userDrawn="1"/>
                </p:nvGrpSpPr>
                <p:grpSpPr>
                  <a:xfrm>
                    <a:off x="12495351" y="2507232"/>
                    <a:ext cx="3023078" cy="4320880"/>
                    <a:chOff x="12495351" y="2507232"/>
                    <a:chExt cx="3023078" cy="4320880"/>
                  </a:xfrm>
                </p:grpSpPr>
                <p:pic>
                  <p:nvPicPr>
                    <p:cNvPr id="95" name="Picture 9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96" name="Picture 9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7" name="Group 96"/>
                    <p:cNvGrpSpPr/>
                    <p:nvPr userDrawn="1"/>
                  </p:nvGrpSpPr>
                  <p:grpSpPr>
                    <a:xfrm>
                      <a:off x="13320758" y="3957189"/>
                      <a:ext cx="1448991" cy="2870923"/>
                      <a:chOff x="9645791" y="4720608"/>
                      <a:chExt cx="1448991" cy="2870923"/>
                    </a:xfrm>
                  </p:grpSpPr>
                  <p:sp>
                    <p:nvSpPr>
                      <p:cNvPr id="104" name="Flowchart: Punched Tape 103"/>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Flowchart: Punched Tape 10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Flowchart: Punched Tape 10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98" name="Picture 9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9" name="Group 98"/>
                    <p:cNvGrpSpPr/>
                    <p:nvPr userDrawn="1"/>
                  </p:nvGrpSpPr>
                  <p:grpSpPr>
                    <a:xfrm>
                      <a:off x="13807020" y="3267286"/>
                      <a:ext cx="1711409" cy="1704415"/>
                      <a:chOff x="11903306" y="4448633"/>
                      <a:chExt cx="1711409" cy="1704415"/>
                    </a:xfrm>
                  </p:grpSpPr>
                  <p:pic>
                    <p:nvPicPr>
                      <p:cNvPr id="102" name="Picture 10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3" name="Picture 10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00" name="Picture 9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01" name="Picture 10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9" name="Group 58"/>
                <p:cNvGrpSpPr/>
                <p:nvPr userDrawn="1"/>
              </p:nvGrpSpPr>
              <p:grpSpPr>
                <a:xfrm>
                  <a:off x="8157557" y="3868398"/>
                  <a:ext cx="1280331" cy="1659510"/>
                  <a:chOff x="12495351" y="2507232"/>
                  <a:chExt cx="3304245" cy="4282819"/>
                </a:xfrm>
              </p:grpSpPr>
              <p:grpSp>
                <p:nvGrpSpPr>
                  <p:cNvPr id="77" name="Group 76"/>
                  <p:cNvGrpSpPr/>
                  <p:nvPr userDrawn="1"/>
                </p:nvGrpSpPr>
                <p:grpSpPr>
                  <a:xfrm>
                    <a:off x="14088187" y="3029197"/>
                    <a:ext cx="1711409" cy="1704415"/>
                    <a:chOff x="11903306" y="4448633"/>
                    <a:chExt cx="1711409" cy="1704415"/>
                  </a:xfrm>
                </p:grpSpPr>
                <p:pic>
                  <p:nvPicPr>
                    <p:cNvPr id="91" name="Picture 9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2" name="Picture 9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8" name="Group 77"/>
                  <p:cNvGrpSpPr/>
                  <p:nvPr userDrawn="1"/>
                </p:nvGrpSpPr>
                <p:grpSpPr>
                  <a:xfrm>
                    <a:off x="12495351" y="2507232"/>
                    <a:ext cx="3023078" cy="4282819"/>
                    <a:chOff x="12495351" y="2507232"/>
                    <a:chExt cx="3023078" cy="4282819"/>
                  </a:xfrm>
                </p:grpSpPr>
                <p:pic>
                  <p:nvPicPr>
                    <p:cNvPr id="79" name="Picture 7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0" name="Picture 7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81" name="Group 80"/>
                    <p:cNvGrpSpPr/>
                    <p:nvPr userDrawn="1"/>
                  </p:nvGrpSpPr>
                  <p:grpSpPr>
                    <a:xfrm>
                      <a:off x="13320758" y="3957189"/>
                      <a:ext cx="1629738" cy="2832862"/>
                      <a:chOff x="9645791" y="4720608"/>
                      <a:chExt cx="1629738" cy="2832862"/>
                    </a:xfrm>
                  </p:grpSpPr>
                  <p:sp>
                    <p:nvSpPr>
                      <p:cNvPr id="88" name="Flowchart: Punched Tape 87"/>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9" name="Flowchart: Punched Tape 88"/>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Flowchart: Punched Tape 8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2" name="Picture 8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83" name="Group 82"/>
                    <p:cNvGrpSpPr/>
                    <p:nvPr userDrawn="1"/>
                  </p:nvGrpSpPr>
                  <p:grpSpPr>
                    <a:xfrm>
                      <a:off x="13807020" y="3267286"/>
                      <a:ext cx="1711409" cy="1704415"/>
                      <a:chOff x="11903306" y="4448633"/>
                      <a:chExt cx="1711409" cy="1704415"/>
                    </a:xfrm>
                  </p:grpSpPr>
                  <p:pic>
                    <p:nvPicPr>
                      <p:cNvPr id="86" name="Picture 8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7" name="Picture 8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84" name="Picture 8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85" name="Picture 8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60" name="Group 59"/>
                <p:cNvGrpSpPr/>
                <p:nvPr userDrawn="1"/>
              </p:nvGrpSpPr>
              <p:grpSpPr>
                <a:xfrm>
                  <a:off x="7674376" y="3860910"/>
                  <a:ext cx="1280331" cy="1674257"/>
                  <a:chOff x="12495351" y="2507232"/>
                  <a:chExt cx="3304245" cy="4320880"/>
                </a:xfrm>
              </p:grpSpPr>
              <p:grpSp>
                <p:nvGrpSpPr>
                  <p:cNvPr id="61" name="Group 60"/>
                  <p:cNvGrpSpPr/>
                  <p:nvPr userDrawn="1"/>
                </p:nvGrpSpPr>
                <p:grpSpPr>
                  <a:xfrm>
                    <a:off x="14088187" y="3029197"/>
                    <a:ext cx="1711409" cy="1704415"/>
                    <a:chOff x="11903306" y="4448633"/>
                    <a:chExt cx="1711409" cy="1704415"/>
                  </a:xfrm>
                </p:grpSpPr>
                <p:pic>
                  <p:nvPicPr>
                    <p:cNvPr id="75" name="Picture 7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6" name="Picture 7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2" name="Group 61"/>
                  <p:cNvGrpSpPr/>
                  <p:nvPr userDrawn="1"/>
                </p:nvGrpSpPr>
                <p:grpSpPr>
                  <a:xfrm>
                    <a:off x="12495351" y="2507232"/>
                    <a:ext cx="3023078" cy="4320880"/>
                    <a:chOff x="12495351" y="2507232"/>
                    <a:chExt cx="3023078" cy="4320880"/>
                  </a:xfrm>
                </p:grpSpPr>
                <p:pic>
                  <p:nvPicPr>
                    <p:cNvPr id="63" name="Picture 6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64" name="Picture 6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65" name="Group 64"/>
                    <p:cNvGrpSpPr/>
                    <p:nvPr userDrawn="1"/>
                  </p:nvGrpSpPr>
                  <p:grpSpPr>
                    <a:xfrm>
                      <a:off x="13320758" y="3957189"/>
                      <a:ext cx="1341966" cy="2870923"/>
                      <a:chOff x="9645791" y="4720608"/>
                      <a:chExt cx="1341966" cy="2870923"/>
                    </a:xfrm>
                  </p:grpSpPr>
                  <p:sp>
                    <p:nvSpPr>
                      <p:cNvPr id="72" name="Flowchart: Punched Tape 7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 name="Flowchart: Punched Tape 7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Flowchart: Punched Tape 7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6" name="Picture 6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7" name="Group 66"/>
                    <p:cNvGrpSpPr/>
                    <p:nvPr userDrawn="1"/>
                  </p:nvGrpSpPr>
                  <p:grpSpPr>
                    <a:xfrm>
                      <a:off x="13807020" y="3267286"/>
                      <a:ext cx="1711409" cy="1704415"/>
                      <a:chOff x="11903306" y="4448633"/>
                      <a:chExt cx="1711409" cy="1704415"/>
                    </a:xfrm>
                  </p:grpSpPr>
                  <p:pic>
                    <p:nvPicPr>
                      <p:cNvPr id="70" name="Picture 6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1" name="Picture 7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8" name="Picture 6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9" name="Picture 6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50" name="Group 49"/>
              <p:cNvGrpSpPr/>
              <p:nvPr/>
            </p:nvGrpSpPr>
            <p:grpSpPr>
              <a:xfrm>
                <a:off x="1623910" y="4552595"/>
                <a:ext cx="3384896" cy="397008"/>
                <a:chOff x="-1053315" y="5551391"/>
                <a:chExt cx="11140181" cy="1306609"/>
              </a:xfrm>
            </p:grpSpPr>
            <p:sp>
              <p:nvSpPr>
                <p:cNvPr id="55" name="Rectangle 54"/>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56" name="Straight Connector 55"/>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51" name="Round Same Side Corner Rectangle 50"/>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2" name="Picture 51"/>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53" name="Picture 5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54" name="Picture 53"/>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1" name="Group 30"/>
            <p:cNvGrpSpPr/>
            <p:nvPr/>
          </p:nvGrpSpPr>
          <p:grpSpPr>
            <a:xfrm>
              <a:off x="784521" y="2851628"/>
              <a:ext cx="4317549" cy="2776297"/>
              <a:chOff x="529042" y="2622884"/>
              <a:chExt cx="6605684" cy="4247628"/>
            </a:xfrm>
          </p:grpSpPr>
          <p:sp>
            <p:nvSpPr>
              <p:cNvPr id="34" name="Rounded Rectangle 33"/>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Freeform 34"/>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2" name="Rectangle 31"/>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 name="Rectangle 32"/>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6" name="Group 285"/>
          <p:cNvGrpSpPr/>
          <p:nvPr/>
        </p:nvGrpSpPr>
        <p:grpSpPr>
          <a:xfrm>
            <a:off x="21679" y="4171260"/>
            <a:ext cx="1128195" cy="2126113"/>
            <a:chOff x="1349189" y="4676930"/>
            <a:chExt cx="1128195" cy="2126113"/>
          </a:xfrm>
        </p:grpSpPr>
        <p:sp>
          <p:nvSpPr>
            <p:cNvPr id="287" name="Oval 286"/>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8" name="Group 287"/>
            <p:cNvGrpSpPr/>
            <p:nvPr/>
          </p:nvGrpSpPr>
          <p:grpSpPr>
            <a:xfrm>
              <a:off x="1369723" y="4676930"/>
              <a:ext cx="760285" cy="2052083"/>
              <a:chOff x="2052084" y="2380903"/>
              <a:chExt cx="1446017" cy="3902938"/>
            </a:xfrm>
          </p:grpSpPr>
          <p:grpSp>
            <p:nvGrpSpPr>
              <p:cNvPr id="289" name="Group 288"/>
              <p:cNvGrpSpPr/>
              <p:nvPr/>
            </p:nvGrpSpPr>
            <p:grpSpPr>
              <a:xfrm>
                <a:off x="2147777" y="2499441"/>
                <a:ext cx="1254640" cy="1254642"/>
                <a:chOff x="5018568" y="2541181"/>
                <a:chExt cx="1254640" cy="1254642"/>
              </a:xfrm>
            </p:grpSpPr>
            <p:sp>
              <p:nvSpPr>
                <p:cNvPr id="301" name="Freeform 300"/>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2" name="Freeform 301"/>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90" name="Rectangle 289"/>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1" name="Rectangle 290"/>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2" name="Group 291"/>
              <p:cNvGrpSpPr/>
              <p:nvPr/>
            </p:nvGrpSpPr>
            <p:grpSpPr>
              <a:xfrm>
                <a:off x="2562447" y="2380903"/>
                <a:ext cx="425302" cy="199052"/>
                <a:chOff x="5178056" y="2483316"/>
                <a:chExt cx="425302" cy="483168"/>
              </a:xfrm>
            </p:grpSpPr>
            <p:sp>
              <p:nvSpPr>
                <p:cNvPr id="299" name="Freeform 298"/>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0" name="Freeform 299"/>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93" name="Group 292"/>
              <p:cNvGrpSpPr/>
              <p:nvPr/>
            </p:nvGrpSpPr>
            <p:grpSpPr>
              <a:xfrm flipH="1">
                <a:off x="2052084" y="6081823"/>
                <a:ext cx="1446017" cy="202018"/>
                <a:chOff x="5486401" y="3025753"/>
                <a:chExt cx="1446017" cy="202018"/>
              </a:xfrm>
            </p:grpSpPr>
            <p:sp>
              <p:nvSpPr>
                <p:cNvPr id="297" name="Freeform 296"/>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Freeform 29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94" name="Group 293"/>
              <p:cNvGrpSpPr/>
              <p:nvPr/>
            </p:nvGrpSpPr>
            <p:grpSpPr>
              <a:xfrm flipH="1">
                <a:off x="2052084" y="3004103"/>
                <a:ext cx="1446017" cy="202018"/>
                <a:chOff x="5486401" y="3025753"/>
                <a:chExt cx="1446017" cy="202018"/>
              </a:xfrm>
            </p:grpSpPr>
            <p:sp>
              <p:nvSpPr>
                <p:cNvPr id="295" name="Freeform 29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6" name="Freeform 29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303" name="Group 302"/>
          <p:cNvGrpSpPr/>
          <p:nvPr/>
        </p:nvGrpSpPr>
        <p:grpSpPr>
          <a:xfrm>
            <a:off x="1050809" y="4171260"/>
            <a:ext cx="1128195" cy="2126113"/>
            <a:chOff x="1349189" y="4676930"/>
            <a:chExt cx="1128195" cy="2126113"/>
          </a:xfrm>
        </p:grpSpPr>
        <p:sp>
          <p:nvSpPr>
            <p:cNvPr id="304" name="Oval 303"/>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5" name="Group 304"/>
            <p:cNvGrpSpPr/>
            <p:nvPr/>
          </p:nvGrpSpPr>
          <p:grpSpPr>
            <a:xfrm>
              <a:off x="1369723" y="4676930"/>
              <a:ext cx="760285" cy="2052083"/>
              <a:chOff x="2052084" y="2380903"/>
              <a:chExt cx="1446017" cy="3902938"/>
            </a:xfrm>
          </p:grpSpPr>
          <p:grpSp>
            <p:nvGrpSpPr>
              <p:cNvPr id="306" name="Group 305"/>
              <p:cNvGrpSpPr/>
              <p:nvPr/>
            </p:nvGrpSpPr>
            <p:grpSpPr>
              <a:xfrm>
                <a:off x="2147777" y="2499441"/>
                <a:ext cx="1254640" cy="1254642"/>
                <a:chOff x="5018568" y="2541181"/>
                <a:chExt cx="1254640" cy="1254642"/>
              </a:xfrm>
            </p:grpSpPr>
            <p:sp>
              <p:nvSpPr>
                <p:cNvPr id="318" name="Freeform 317"/>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9" name="Freeform 318"/>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07" name="Rectangle 306"/>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Rectangle 307"/>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09" name="Group 308"/>
              <p:cNvGrpSpPr/>
              <p:nvPr/>
            </p:nvGrpSpPr>
            <p:grpSpPr>
              <a:xfrm>
                <a:off x="2562447" y="2380903"/>
                <a:ext cx="425302" cy="199052"/>
                <a:chOff x="5178056" y="2483316"/>
                <a:chExt cx="425302" cy="483168"/>
              </a:xfrm>
            </p:grpSpPr>
            <p:sp>
              <p:nvSpPr>
                <p:cNvPr id="316" name="Freeform 315"/>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7" name="Freeform 316"/>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0" name="Group 309"/>
              <p:cNvGrpSpPr/>
              <p:nvPr/>
            </p:nvGrpSpPr>
            <p:grpSpPr>
              <a:xfrm flipH="1">
                <a:off x="2052084" y="6081823"/>
                <a:ext cx="1446017" cy="202018"/>
                <a:chOff x="5486401" y="3025753"/>
                <a:chExt cx="1446017" cy="202018"/>
              </a:xfrm>
            </p:grpSpPr>
            <p:sp>
              <p:nvSpPr>
                <p:cNvPr id="314" name="Freeform 313"/>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Freeform 31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1" name="Group 310"/>
              <p:cNvGrpSpPr/>
              <p:nvPr/>
            </p:nvGrpSpPr>
            <p:grpSpPr>
              <a:xfrm flipH="1">
                <a:off x="2052084" y="3004103"/>
                <a:ext cx="1446017" cy="202018"/>
                <a:chOff x="5486401" y="3025753"/>
                <a:chExt cx="1446017" cy="202018"/>
              </a:xfrm>
            </p:grpSpPr>
            <p:sp>
              <p:nvSpPr>
                <p:cNvPr id="312" name="Freeform 311"/>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3" name="Freeform 31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320" name="Group 319"/>
          <p:cNvGrpSpPr/>
          <p:nvPr/>
        </p:nvGrpSpPr>
        <p:grpSpPr>
          <a:xfrm>
            <a:off x="2107109" y="4171260"/>
            <a:ext cx="1128195" cy="2126113"/>
            <a:chOff x="1349189" y="4676930"/>
            <a:chExt cx="1128195" cy="2126113"/>
          </a:xfrm>
        </p:grpSpPr>
        <p:sp>
          <p:nvSpPr>
            <p:cNvPr id="321" name="Oval 320"/>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2" name="Group 321"/>
            <p:cNvGrpSpPr/>
            <p:nvPr/>
          </p:nvGrpSpPr>
          <p:grpSpPr>
            <a:xfrm>
              <a:off x="1369723" y="4676930"/>
              <a:ext cx="760285" cy="2052083"/>
              <a:chOff x="2052084" y="2380903"/>
              <a:chExt cx="1446017" cy="3902938"/>
            </a:xfrm>
          </p:grpSpPr>
          <p:grpSp>
            <p:nvGrpSpPr>
              <p:cNvPr id="323" name="Group 322"/>
              <p:cNvGrpSpPr/>
              <p:nvPr/>
            </p:nvGrpSpPr>
            <p:grpSpPr>
              <a:xfrm>
                <a:off x="2147777" y="2499441"/>
                <a:ext cx="1254640" cy="1254642"/>
                <a:chOff x="5018568" y="2541181"/>
                <a:chExt cx="1254640" cy="1254642"/>
              </a:xfrm>
            </p:grpSpPr>
            <p:sp>
              <p:nvSpPr>
                <p:cNvPr id="335" name="Freeform 334"/>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Freeform 335"/>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24" name="Rectangle 323"/>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Rectangle 324"/>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26" name="Group 325"/>
              <p:cNvGrpSpPr/>
              <p:nvPr/>
            </p:nvGrpSpPr>
            <p:grpSpPr>
              <a:xfrm>
                <a:off x="2562447" y="2380903"/>
                <a:ext cx="425302" cy="199052"/>
                <a:chOff x="5178056" y="2483316"/>
                <a:chExt cx="425302" cy="483168"/>
              </a:xfrm>
            </p:grpSpPr>
            <p:sp>
              <p:nvSpPr>
                <p:cNvPr id="333" name="Freeform 332"/>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4" name="Freeform 333"/>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7" name="Group 326"/>
              <p:cNvGrpSpPr/>
              <p:nvPr/>
            </p:nvGrpSpPr>
            <p:grpSpPr>
              <a:xfrm flipH="1">
                <a:off x="2052084" y="6081823"/>
                <a:ext cx="1446017" cy="202018"/>
                <a:chOff x="5486401" y="3025753"/>
                <a:chExt cx="1446017" cy="202018"/>
              </a:xfrm>
            </p:grpSpPr>
            <p:sp>
              <p:nvSpPr>
                <p:cNvPr id="331" name="Freeform 330"/>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2" name="Freeform 33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28" name="Group 327"/>
              <p:cNvGrpSpPr/>
              <p:nvPr/>
            </p:nvGrpSpPr>
            <p:grpSpPr>
              <a:xfrm flipH="1">
                <a:off x="2052084" y="3004103"/>
                <a:ext cx="1446017" cy="202018"/>
                <a:chOff x="5486401" y="3025753"/>
                <a:chExt cx="1446017" cy="202018"/>
              </a:xfrm>
            </p:grpSpPr>
            <p:sp>
              <p:nvSpPr>
                <p:cNvPr id="329" name="Freeform 328"/>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0" name="Freeform 32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337" name="Picture 33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sp>
        <p:nvSpPr>
          <p:cNvPr id="345" name="TextBox 344"/>
          <p:cNvSpPr txBox="1"/>
          <p:nvPr/>
        </p:nvSpPr>
        <p:spPr>
          <a:xfrm>
            <a:off x="3593563" y="1420023"/>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in your work environment, when you see a cloud coming out of a cryogenic vessel…</a:t>
            </a:r>
          </a:p>
        </p:txBody>
      </p:sp>
      <p:sp>
        <p:nvSpPr>
          <p:cNvPr id="355" name="Rectangle 354"/>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6" name="Rectangle 355"/>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7" name="Rectangle 356"/>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9" name="Rectangle 358">
            <a:hlinkClick r:id="rId10" action="ppaction://hlinksldjump"/>
          </p:cNvPr>
          <p:cNvSpPr/>
          <p:nvPr/>
        </p:nvSpPr>
        <p:spPr>
          <a:xfrm>
            <a:off x="4428402" y="1645635"/>
            <a:ext cx="2404184"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58" name="Group 357"/>
          <p:cNvGrpSpPr/>
          <p:nvPr/>
        </p:nvGrpSpPr>
        <p:grpSpPr>
          <a:xfrm>
            <a:off x="5509989" y="3382879"/>
            <a:ext cx="1340047" cy="2781169"/>
            <a:chOff x="3636585" y="1321238"/>
            <a:chExt cx="1162984" cy="2413688"/>
          </a:xfrm>
        </p:grpSpPr>
        <p:sp>
          <p:nvSpPr>
            <p:cNvPr id="362"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63"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64" name="Oval 363"/>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65"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66"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67"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68" name="Freeform 367"/>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9" name="Freeform 368"/>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3" name="Group 372"/>
          <p:cNvGrpSpPr/>
          <p:nvPr/>
        </p:nvGrpSpPr>
        <p:grpSpPr>
          <a:xfrm>
            <a:off x="0" y="1267326"/>
            <a:ext cx="9144000" cy="5590674"/>
            <a:chOff x="0" y="1267326"/>
            <a:chExt cx="9144000" cy="5590674"/>
          </a:xfrm>
        </p:grpSpPr>
        <p:sp>
          <p:nvSpPr>
            <p:cNvPr id="374" name="Freeform 373"/>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99" name="Group 398"/>
            <p:cNvGrpSpPr/>
            <p:nvPr/>
          </p:nvGrpSpPr>
          <p:grpSpPr>
            <a:xfrm>
              <a:off x="2385965" y="1852065"/>
              <a:ext cx="4372070" cy="2942895"/>
              <a:chOff x="2823398" y="1377517"/>
              <a:chExt cx="4372070" cy="2942895"/>
            </a:xfrm>
          </p:grpSpPr>
          <p:grpSp>
            <p:nvGrpSpPr>
              <p:cNvPr id="400" name="Group 399"/>
              <p:cNvGrpSpPr/>
              <p:nvPr/>
            </p:nvGrpSpPr>
            <p:grpSpPr>
              <a:xfrm>
                <a:off x="2823398" y="1377517"/>
                <a:ext cx="4372070" cy="2942895"/>
                <a:chOff x="2823398" y="1377517"/>
                <a:chExt cx="4372070" cy="2942895"/>
              </a:xfrm>
            </p:grpSpPr>
            <p:sp>
              <p:nvSpPr>
                <p:cNvPr id="406" name="Rounded Rectangle 405"/>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7" name="Rounded Rectangle 406"/>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1" name="Group 400"/>
              <p:cNvGrpSpPr/>
              <p:nvPr/>
            </p:nvGrpSpPr>
            <p:grpSpPr>
              <a:xfrm>
                <a:off x="3191653" y="1645635"/>
                <a:ext cx="3649307" cy="2354413"/>
                <a:chOff x="3191653" y="1645635"/>
                <a:chExt cx="3649307" cy="2354413"/>
              </a:xfrm>
            </p:grpSpPr>
            <p:sp>
              <p:nvSpPr>
                <p:cNvPr id="402" name="Rectangle 401">
                  <a:hlinkClick r:id="rId10" action="ppaction://hlinksldjump"/>
                </p:cNvPr>
                <p:cNvSpPr/>
                <p:nvPr/>
              </p:nvSpPr>
              <p:spPr>
                <a:xfrm>
                  <a:off x="4431704" y="1645635"/>
                  <a:ext cx="2409255" cy="669851"/>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dirty="0">
                      <a:solidFill>
                        <a:schemeClr val="bg2"/>
                      </a:solidFill>
                    </a:rPr>
                    <a:t>Argon</a:t>
                  </a:r>
                  <a:endParaRPr lang="en-GB" dirty="0">
                    <a:solidFill>
                      <a:schemeClr val="bg2"/>
                    </a:solidFill>
                  </a:endParaRPr>
                </a:p>
              </p:txBody>
            </p:sp>
            <p:sp>
              <p:nvSpPr>
                <p:cNvPr id="403" name="Rectangle 402">
                  <a:hlinkClick r:id="rId11" action="ppaction://hlinksldjump"/>
                </p:cNvPr>
                <p:cNvSpPr/>
                <p:nvPr/>
              </p:nvSpPr>
              <p:spPr>
                <a:xfrm>
                  <a:off x="4431703" y="2485171"/>
                  <a:ext cx="2409256" cy="669851"/>
                </a:xfrm>
                <a:prstGeom prst="rect">
                  <a:avLst/>
                </a:prstGeom>
                <a:solidFill>
                  <a:srgbClr val="3594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Cold nitrogen</a:t>
                  </a:r>
                </a:p>
              </p:txBody>
            </p:sp>
            <p:sp>
              <p:nvSpPr>
                <p:cNvPr id="404" name="Rectangle 403">
                  <a:hlinkClick r:id="rId12" action="ppaction://hlinksldjump"/>
                </p:cNvPr>
                <p:cNvSpPr/>
                <p:nvPr/>
              </p:nvSpPr>
              <p:spPr>
                <a:xfrm>
                  <a:off x="4431704" y="3324706"/>
                  <a:ext cx="2409256" cy="669851"/>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Helium</a:t>
                  </a:r>
                </a:p>
              </p:txBody>
            </p:sp>
            <p:sp>
              <p:nvSpPr>
                <p:cNvPr id="405" name="Rectangle 404"/>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The cloud is rising. Which cryogen acts like this?</a:t>
                  </a:r>
                </a:p>
              </p:txBody>
            </p:sp>
          </p:grpSp>
        </p:grpSp>
      </p:grpSp>
      <p:sp>
        <p:nvSpPr>
          <p:cNvPr id="408" name="Rounded Rectangle 407">
            <a:hlinkClick r:id="rId13" action="ppaction://hlinksldjump"/>
            <a:hlinkHover r:id="" action="ppaction://noaction" highlightClick="1"/>
          </p:cNvPr>
          <p:cNvSpPr/>
          <p:nvPr/>
        </p:nvSpPr>
        <p:spPr>
          <a:xfrm flipH="1">
            <a:off x="735878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09" name="Picture 408"/>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410" name="Rounded Rectangle 409">
            <a:hlinkClick r:id="rId13"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352" name="Grafik 351">
            <a:extLst>
              <a:ext uri="{FF2B5EF4-FFF2-40B4-BE49-F238E27FC236}">
                <a16:creationId xmlns:a16="http://schemas.microsoft.com/office/drawing/2014/main" id="{4B379522-3BF9-4B14-A5B4-10896AE17E6B}"/>
              </a:ext>
            </a:extLst>
          </p:cNvPr>
          <p:cNvPicPr>
            <a:picLocks noChangeAspect="1"/>
          </p:cNvPicPr>
          <p:nvPr/>
        </p:nvPicPr>
        <p:blipFill>
          <a:blip r:embed="rId1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711044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018 -0.0625 C 0.03855 -0.0625 0.0698 -0.05371 0.0698 -0.04236 C 0.0698 -0.03125 0.03855 -0.02222 0.00018 -0.02222 C -0.03819 -0.02222 -0.06909 -0.03125 -0.06909 -0.04236 C -0.06909 -0.05371 -0.03819 -0.0625 0.00018 -0.0625 Z " pathEditMode="relative" rAng="0" ptsTypes="AAAAA">
                                      <p:cBhvr>
                                        <p:cTn id="6" dur="4000" fill="hold"/>
                                        <p:tgtEl>
                                          <p:spTgt spid="370"/>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72" name="Group 671"/>
          <p:cNvGrpSpPr/>
          <p:nvPr/>
        </p:nvGrpSpPr>
        <p:grpSpPr>
          <a:xfrm>
            <a:off x="-4127" y="458950"/>
            <a:ext cx="2687616" cy="2807384"/>
            <a:chOff x="1387872" y="3028167"/>
            <a:chExt cx="2687616" cy="2807384"/>
          </a:xfrm>
        </p:grpSpPr>
        <p:grpSp>
          <p:nvGrpSpPr>
            <p:cNvPr id="673" name="Cloud trasparente"/>
            <p:cNvGrpSpPr/>
            <p:nvPr/>
          </p:nvGrpSpPr>
          <p:grpSpPr>
            <a:xfrm>
              <a:off x="1387872" y="3028167"/>
              <a:ext cx="2687616" cy="2807384"/>
              <a:chOff x="1934714" y="849452"/>
              <a:chExt cx="5238750" cy="5472204"/>
            </a:xfrm>
          </p:grpSpPr>
          <p:sp>
            <p:nvSpPr>
              <p:cNvPr id="675"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676" name="Group 675"/>
              <p:cNvGrpSpPr/>
              <p:nvPr/>
            </p:nvGrpSpPr>
            <p:grpSpPr>
              <a:xfrm>
                <a:off x="2229022" y="1112530"/>
                <a:ext cx="4810069" cy="5075974"/>
                <a:chOff x="2229022" y="1112530"/>
                <a:chExt cx="4810069" cy="5075974"/>
              </a:xfrm>
            </p:grpSpPr>
            <p:sp>
              <p:nvSpPr>
                <p:cNvPr id="677"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678"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689"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690"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691"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692"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674" name="TextBox 673"/>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350"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63" name="finestra 2"/>
          <p:cNvGrpSpPr/>
          <p:nvPr/>
        </p:nvGrpSpPr>
        <p:grpSpPr>
          <a:xfrm>
            <a:off x="2640018" y="2412877"/>
            <a:ext cx="4317549" cy="2831492"/>
            <a:chOff x="784521" y="2796433"/>
            <a:chExt cx="4317549" cy="2831492"/>
          </a:xfrm>
        </p:grpSpPr>
        <p:grpSp>
          <p:nvGrpSpPr>
            <p:cNvPr id="364" name="Group 363"/>
            <p:cNvGrpSpPr/>
            <p:nvPr/>
          </p:nvGrpSpPr>
          <p:grpSpPr>
            <a:xfrm>
              <a:off x="1623910" y="3289180"/>
              <a:ext cx="3386282" cy="1660423"/>
              <a:chOff x="1623910" y="3289180"/>
              <a:chExt cx="3386282" cy="1660423"/>
            </a:xfrm>
          </p:grpSpPr>
          <p:sp>
            <p:nvSpPr>
              <p:cNvPr id="370" name="Rectangle 369"/>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1" name="Group 370"/>
              <p:cNvGrpSpPr/>
              <p:nvPr/>
            </p:nvGrpSpPr>
            <p:grpSpPr>
              <a:xfrm>
                <a:off x="4127287" y="3622925"/>
                <a:ext cx="585893" cy="449657"/>
                <a:chOff x="4230121" y="3254742"/>
                <a:chExt cx="3450839" cy="2648425"/>
              </a:xfrm>
            </p:grpSpPr>
            <p:sp>
              <p:nvSpPr>
                <p:cNvPr id="604"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72" name="Group 371"/>
              <p:cNvGrpSpPr/>
              <p:nvPr/>
            </p:nvGrpSpPr>
            <p:grpSpPr>
              <a:xfrm>
                <a:off x="2606661" y="3718765"/>
                <a:ext cx="782329" cy="860568"/>
                <a:chOff x="2181061" y="2807136"/>
                <a:chExt cx="2574758" cy="2832254"/>
              </a:xfrm>
            </p:grpSpPr>
            <p:grpSp>
              <p:nvGrpSpPr>
                <p:cNvPr id="589" name="Group 588"/>
                <p:cNvGrpSpPr/>
                <p:nvPr userDrawn="1"/>
              </p:nvGrpSpPr>
              <p:grpSpPr>
                <a:xfrm>
                  <a:off x="2181061" y="2807136"/>
                  <a:ext cx="2574758" cy="2832254"/>
                  <a:chOff x="2181061" y="2807136"/>
                  <a:chExt cx="2574758" cy="2832254"/>
                </a:xfrm>
              </p:grpSpPr>
              <p:sp>
                <p:nvSpPr>
                  <p:cNvPr id="591" name="Rectangle 590"/>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92" name="Group 591"/>
                  <p:cNvGrpSpPr/>
                  <p:nvPr userDrawn="1"/>
                </p:nvGrpSpPr>
                <p:grpSpPr>
                  <a:xfrm>
                    <a:off x="2359717" y="3075338"/>
                    <a:ext cx="2235102" cy="462213"/>
                    <a:chOff x="2359717" y="3075338"/>
                    <a:chExt cx="2235102" cy="462213"/>
                  </a:xfrm>
                </p:grpSpPr>
                <p:sp>
                  <p:nvSpPr>
                    <p:cNvPr id="601" name="Rectangle 600"/>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2" name="Rectangle 601"/>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3" name="Rectangle 602"/>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3" name="Group 592"/>
                  <p:cNvGrpSpPr/>
                  <p:nvPr userDrawn="1"/>
                </p:nvGrpSpPr>
                <p:grpSpPr>
                  <a:xfrm>
                    <a:off x="2359717" y="3743299"/>
                    <a:ext cx="2235102" cy="462213"/>
                    <a:chOff x="2359717" y="3688884"/>
                    <a:chExt cx="2235102" cy="462213"/>
                  </a:xfrm>
                </p:grpSpPr>
                <p:sp>
                  <p:nvSpPr>
                    <p:cNvPr id="598" name="Rectangle 597"/>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9" name="Rectangle 598"/>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0" name="Rectangle 599"/>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4" name="Group 593"/>
                  <p:cNvGrpSpPr/>
                  <p:nvPr userDrawn="1"/>
                </p:nvGrpSpPr>
                <p:grpSpPr>
                  <a:xfrm>
                    <a:off x="2359717" y="4411259"/>
                    <a:ext cx="2235102" cy="462213"/>
                    <a:chOff x="2359717" y="4411259"/>
                    <a:chExt cx="2235102" cy="462213"/>
                  </a:xfrm>
                </p:grpSpPr>
                <p:sp>
                  <p:nvSpPr>
                    <p:cNvPr id="595" name="Rectangle 594"/>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6" name="Rectangle 595"/>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Rectangle 596"/>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90" name="Rectangle 589"/>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73" name="Straight Connector 372"/>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4" name="Group 373"/>
              <p:cNvGrpSpPr/>
              <p:nvPr/>
            </p:nvGrpSpPr>
            <p:grpSpPr>
              <a:xfrm>
                <a:off x="3942806" y="3848662"/>
                <a:ext cx="158088" cy="206728"/>
                <a:chOff x="12495351" y="2507232"/>
                <a:chExt cx="3304245" cy="4320880"/>
              </a:xfrm>
            </p:grpSpPr>
            <p:grpSp>
              <p:nvGrpSpPr>
                <p:cNvPr id="573" name="Group 572"/>
                <p:cNvGrpSpPr/>
                <p:nvPr userDrawn="1"/>
              </p:nvGrpSpPr>
              <p:grpSpPr>
                <a:xfrm>
                  <a:off x="14088187" y="3029197"/>
                  <a:ext cx="1711409" cy="1704415"/>
                  <a:chOff x="11903306" y="4448633"/>
                  <a:chExt cx="1711409" cy="1704415"/>
                </a:xfrm>
              </p:grpSpPr>
              <p:pic>
                <p:nvPicPr>
                  <p:cNvPr id="587" name="Picture 58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8" name="Picture 58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74" name="Group 573"/>
                <p:cNvGrpSpPr/>
                <p:nvPr userDrawn="1"/>
              </p:nvGrpSpPr>
              <p:grpSpPr>
                <a:xfrm>
                  <a:off x="12495351" y="2507232"/>
                  <a:ext cx="3023078" cy="4320880"/>
                  <a:chOff x="12495351" y="2507232"/>
                  <a:chExt cx="3023078" cy="4320880"/>
                </a:xfrm>
              </p:grpSpPr>
              <p:pic>
                <p:nvPicPr>
                  <p:cNvPr id="575" name="Picture 57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6" name="Picture 57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77" name="Group 576"/>
                  <p:cNvGrpSpPr/>
                  <p:nvPr userDrawn="1"/>
                </p:nvGrpSpPr>
                <p:grpSpPr>
                  <a:xfrm>
                    <a:off x="13320758" y="3957189"/>
                    <a:ext cx="1341966" cy="2870923"/>
                    <a:chOff x="9645791" y="4720608"/>
                    <a:chExt cx="1341966" cy="2870923"/>
                  </a:xfrm>
                </p:grpSpPr>
                <p:sp>
                  <p:nvSpPr>
                    <p:cNvPr id="584" name="Flowchart: Punched Tape 58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5" name="Flowchart: Punched Tape 58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6" name="Flowchart: Punched Tape 58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78" name="Picture 577"/>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9" name="Group 578"/>
                  <p:cNvGrpSpPr/>
                  <p:nvPr userDrawn="1"/>
                </p:nvGrpSpPr>
                <p:grpSpPr>
                  <a:xfrm>
                    <a:off x="13807020" y="3267286"/>
                    <a:ext cx="1711409" cy="1704415"/>
                    <a:chOff x="11903306" y="4448633"/>
                    <a:chExt cx="1711409" cy="1704415"/>
                  </a:xfrm>
                </p:grpSpPr>
                <p:pic>
                  <p:nvPicPr>
                    <p:cNvPr id="582" name="Picture 58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3" name="Picture 58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80" name="Picture 57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81" name="Picture 580"/>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5" name="Group 374"/>
              <p:cNvGrpSpPr/>
              <p:nvPr/>
            </p:nvGrpSpPr>
            <p:grpSpPr>
              <a:xfrm>
                <a:off x="3822184" y="3717323"/>
                <a:ext cx="252055" cy="329606"/>
                <a:chOff x="12495351" y="2507232"/>
                <a:chExt cx="3304245" cy="4320880"/>
              </a:xfrm>
            </p:grpSpPr>
            <p:grpSp>
              <p:nvGrpSpPr>
                <p:cNvPr id="557" name="Group 556"/>
                <p:cNvGrpSpPr/>
                <p:nvPr userDrawn="1"/>
              </p:nvGrpSpPr>
              <p:grpSpPr>
                <a:xfrm>
                  <a:off x="14088187" y="3029197"/>
                  <a:ext cx="1711409" cy="1704415"/>
                  <a:chOff x="11903306" y="4448633"/>
                  <a:chExt cx="1711409" cy="1704415"/>
                </a:xfrm>
              </p:grpSpPr>
              <p:pic>
                <p:nvPicPr>
                  <p:cNvPr id="571" name="Picture 570"/>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72" name="Picture 57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8" name="Group 557"/>
                <p:cNvGrpSpPr/>
                <p:nvPr userDrawn="1"/>
              </p:nvGrpSpPr>
              <p:grpSpPr>
                <a:xfrm>
                  <a:off x="12495351" y="2507232"/>
                  <a:ext cx="3023078" cy="4320880"/>
                  <a:chOff x="12495351" y="2507232"/>
                  <a:chExt cx="3023078" cy="4320880"/>
                </a:xfrm>
              </p:grpSpPr>
              <p:pic>
                <p:nvPicPr>
                  <p:cNvPr id="559" name="Picture 558"/>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60" name="Picture 55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61" name="Group 560"/>
                  <p:cNvGrpSpPr/>
                  <p:nvPr userDrawn="1"/>
                </p:nvGrpSpPr>
                <p:grpSpPr>
                  <a:xfrm>
                    <a:off x="13320758" y="3957189"/>
                    <a:ext cx="1341966" cy="2870923"/>
                    <a:chOff x="9645791" y="4720608"/>
                    <a:chExt cx="1341966" cy="2870923"/>
                  </a:xfrm>
                </p:grpSpPr>
                <p:sp>
                  <p:nvSpPr>
                    <p:cNvPr id="568" name="Flowchart: Punched Tape 567"/>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9" name="Flowchart: Punched Tape 56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0" name="Flowchart: Punched Tape 56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62" name="Picture 561"/>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63" name="Group 562"/>
                  <p:cNvGrpSpPr/>
                  <p:nvPr userDrawn="1"/>
                </p:nvGrpSpPr>
                <p:grpSpPr>
                  <a:xfrm>
                    <a:off x="13807020" y="3267286"/>
                    <a:ext cx="1711409" cy="1704415"/>
                    <a:chOff x="11903306" y="4448633"/>
                    <a:chExt cx="1711409" cy="1704415"/>
                  </a:xfrm>
                </p:grpSpPr>
                <p:pic>
                  <p:nvPicPr>
                    <p:cNvPr id="566" name="Picture 565"/>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7" name="Picture 56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64" name="Picture 563"/>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65" name="Picture 564"/>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6" name="Group 375"/>
              <p:cNvGrpSpPr/>
              <p:nvPr/>
            </p:nvGrpSpPr>
            <p:grpSpPr>
              <a:xfrm>
                <a:off x="3351273" y="3514295"/>
                <a:ext cx="503474" cy="1040272"/>
                <a:chOff x="4631682" y="529386"/>
                <a:chExt cx="1657006" cy="5028495"/>
              </a:xfrm>
            </p:grpSpPr>
            <p:grpSp>
              <p:nvGrpSpPr>
                <p:cNvPr id="539" name="Group 538"/>
                <p:cNvGrpSpPr/>
                <p:nvPr userDrawn="1"/>
              </p:nvGrpSpPr>
              <p:grpSpPr>
                <a:xfrm>
                  <a:off x="4631682" y="529387"/>
                  <a:ext cx="1624263" cy="5022003"/>
                  <a:chOff x="4631682" y="529387"/>
                  <a:chExt cx="1624263" cy="5022003"/>
                </a:xfrm>
              </p:grpSpPr>
              <p:sp>
                <p:nvSpPr>
                  <p:cNvPr id="541" name="Rectangle 540"/>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2" name="Group 541"/>
                  <p:cNvGrpSpPr/>
                  <p:nvPr userDrawn="1"/>
                </p:nvGrpSpPr>
                <p:grpSpPr>
                  <a:xfrm>
                    <a:off x="4791914" y="878031"/>
                    <a:ext cx="1308572" cy="589822"/>
                    <a:chOff x="4791914" y="878031"/>
                    <a:chExt cx="1308572" cy="589822"/>
                  </a:xfrm>
                </p:grpSpPr>
                <p:sp>
                  <p:nvSpPr>
                    <p:cNvPr id="555" name="Rectangle 55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6" name="Rectangle 55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3" name="Group 542"/>
                  <p:cNvGrpSpPr/>
                  <p:nvPr userDrawn="1"/>
                </p:nvGrpSpPr>
                <p:grpSpPr>
                  <a:xfrm>
                    <a:off x="4791914" y="1671098"/>
                    <a:ext cx="1308572" cy="589822"/>
                    <a:chOff x="4791914" y="878031"/>
                    <a:chExt cx="1308572" cy="589822"/>
                  </a:xfrm>
                </p:grpSpPr>
                <p:sp>
                  <p:nvSpPr>
                    <p:cNvPr id="553" name="Rectangle 55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4" name="Rectangle 55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4" name="Group 543"/>
                  <p:cNvGrpSpPr/>
                  <p:nvPr userDrawn="1"/>
                </p:nvGrpSpPr>
                <p:grpSpPr>
                  <a:xfrm>
                    <a:off x="4791914" y="2464165"/>
                    <a:ext cx="1308572" cy="589822"/>
                    <a:chOff x="4791914" y="878031"/>
                    <a:chExt cx="1308572" cy="589822"/>
                  </a:xfrm>
                </p:grpSpPr>
                <p:sp>
                  <p:nvSpPr>
                    <p:cNvPr id="551" name="Rectangle 55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2" name="Rectangle 55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5" name="Group 544"/>
                  <p:cNvGrpSpPr/>
                  <p:nvPr userDrawn="1"/>
                </p:nvGrpSpPr>
                <p:grpSpPr>
                  <a:xfrm>
                    <a:off x="4791914" y="3257232"/>
                    <a:ext cx="1308572" cy="589822"/>
                    <a:chOff x="4791914" y="878031"/>
                    <a:chExt cx="1308572" cy="589822"/>
                  </a:xfrm>
                </p:grpSpPr>
                <p:sp>
                  <p:nvSpPr>
                    <p:cNvPr id="549" name="Rectangle 54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0" name="Rectangle 54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6" name="Group 545"/>
                  <p:cNvGrpSpPr/>
                  <p:nvPr userDrawn="1"/>
                </p:nvGrpSpPr>
                <p:grpSpPr>
                  <a:xfrm>
                    <a:off x="4791914" y="4050298"/>
                    <a:ext cx="1308572" cy="589822"/>
                    <a:chOff x="4791914" y="878031"/>
                    <a:chExt cx="1308572" cy="589822"/>
                  </a:xfrm>
                </p:grpSpPr>
                <p:sp>
                  <p:nvSpPr>
                    <p:cNvPr id="547" name="Rectangle 54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8" name="Rectangle 54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40" name="Rectangle 539"/>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7" name="Group 376"/>
              <p:cNvGrpSpPr/>
              <p:nvPr/>
            </p:nvGrpSpPr>
            <p:grpSpPr>
              <a:xfrm>
                <a:off x="1936752" y="3860032"/>
                <a:ext cx="782329" cy="698434"/>
                <a:chOff x="-1432282" y="3284801"/>
                <a:chExt cx="2574758" cy="2298647"/>
              </a:xfrm>
            </p:grpSpPr>
            <p:grpSp>
              <p:nvGrpSpPr>
                <p:cNvPr id="510" name="Group 509"/>
                <p:cNvGrpSpPr/>
                <p:nvPr userDrawn="1"/>
              </p:nvGrpSpPr>
              <p:grpSpPr>
                <a:xfrm>
                  <a:off x="-1432282" y="3284801"/>
                  <a:ext cx="2574758" cy="2298647"/>
                  <a:chOff x="213917" y="3284801"/>
                  <a:chExt cx="2574758" cy="2298647"/>
                </a:xfrm>
              </p:grpSpPr>
              <p:sp>
                <p:nvSpPr>
                  <p:cNvPr id="524" name="Rectangle 523"/>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5" name="Group 524"/>
                  <p:cNvGrpSpPr/>
                  <p:nvPr userDrawn="1"/>
                </p:nvGrpSpPr>
                <p:grpSpPr>
                  <a:xfrm>
                    <a:off x="317639" y="3528989"/>
                    <a:ext cx="1053962" cy="1629277"/>
                    <a:chOff x="497507" y="3489157"/>
                    <a:chExt cx="1053962" cy="1629277"/>
                  </a:xfrm>
                </p:grpSpPr>
                <p:grpSp>
                  <p:nvGrpSpPr>
                    <p:cNvPr id="527" name="Group 526"/>
                    <p:cNvGrpSpPr/>
                    <p:nvPr userDrawn="1"/>
                  </p:nvGrpSpPr>
                  <p:grpSpPr>
                    <a:xfrm>
                      <a:off x="497507" y="3489157"/>
                      <a:ext cx="673271" cy="462213"/>
                      <a:chOff x="497507" y="3489157"/>
                      <a:chExt cx="673271" cy="462213"/>
                    </a:xfrm>
                  </p:grpSpPr>
                  <p:sp>
                    <p:nvSpPr>
                      <p:cNvPr id="537" name="Rectangle 536"/>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8" name="Rectangle 537"/>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8" name="Rectangle 527"/>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9" name="Group 528"/>
                    <p:cNvGrpSpPr/>
                    <p:nvPr userDrawn="1"/>
                  </p:nvGrpSpPr>
                  <p:grpSpPr>
                    <a:xfrm>
                      <a:off x="497507" y="4090736"/>
                      <a:ext cx="673271" cy="462213"/>
                      <a:chOff x="497507" y="3489157"/>
                      <a:chExt cx="673271" cy="462213"/>
                    </a:xfrm>
                  </p:grpSpPr>
                  <p:sp>
                    <p:nvSpPr>
                      <p:cNvPr id="535" name="Rectangle 534"/>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6" name="Rectangle 535"/>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0" name="Rectangle 529"/>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1" name="Group 530"/>
                    <p:cNvGrpSpPr/>
                    <p:nvPr userDrawn="1"/>
                  </p:nvGrpSpPr>
                  <p:grpSpPr>
                    <a:xfrm>
                      <a:off x="497507" y="4656221"/>
                      <a:ext cx="673271" cy="462213"/>
                      <a:chOff x="497507" y="3489157"/>
                      <a:chExt cx="673271" cy="462213"/>
                    </a:xfrm>
                  </p:grpSpPr>
                  <p:sp>
                    <p:nvSpPr>
                      <p:cNvPr id="533" name="Rectangle 532"/>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4" name="Rectangle 533"/>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32" name="Rectangle 531"/>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6" name="Rectangle 525"/>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11" name="Group 510"/>
                <p:cNvGrpSpPr/>
                <p:nvPr userDrawn="1"/>
              </p:nvGrpSpPr>
              <p:grpSpPr>
                <a:xfrm>
                  <a:off x="-59108" y="3528989"/>
                  <a:ext cx="1053962" cy="1629277"/>
                  <a:chOff x="497507" y="3489157"/>
                  <a:chExt cx="1053962" cy="1629277"/>
                </a:xfrm>
              </p:grpSpPr>
              <p:grpSp>
                <p:nvGrpSpPr>
                  <p:cNvPr id="512" name="Group 511"/>
                  <p:cNvGrpSpPr/>
                  <p:nvPr userDrawn="1"/>
                </p:nvGrpSpPr>
                <p:grpSpPr>
                  <a:xfrm>
                    <a:off x="497507" y="3489157"/>
                    <a:ext cx="673271" cy="462213"/>
                    <a:chOff x="497507" y="3489157"/>
                    <a:chExt cx="673271" cy="462213"/>
                  </a:xfrm>
                </p:grpSpPr>
                <p:sp>
                  <p:nvSpPr>
                    <p:cNvPr id="522" name="Rectangle 521"/>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3" name="Rectangle 522"/>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3" name="Rectangle 512"/>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4" name="Group 513"/>
                  <p:cNvGrpSpPr/>
                  <p:nvPr userDrawn="1"/>
                </p:nvGrpSpPr>
                <p:grpSpPr>
                  <a:xfrm>
                    <a:off x="497507" y="4090736"/>
                    <a:ext cx="673271" cy="462213"/>
                    <a:chOff x="497507" y="3489157"/>
                    <a:chExt cx="673271" cy="462213"/>
                  </a:xfrm>
                </p:grpSpPr>
                <p:sp>
                  <p:nvSpPr>
                    <p:cNvPr id="520" name="Rectangle 519"/>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1" name="Rectangle 520"/>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5" name="Rectangle 514"/>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6" name="Group 515"/>
                  <p:cNvGrpSpPr/>
                  <p:nvPr userDrawn="1"/>
                </p:nvGrpSpPr>
                <p:grpSpPr>
                  <a:xfrm>
                    <a:off x="497507" y="4656221"/>
                    <a:ext cx="673271" cy="462213"/>
                    <a:chOff x="497507" y="3489157"/>
                    <a:chExt cx="673271" cy="462213"/>
                  </a:xfrm>
                </p:grpSpPr>
                <p:sp>
                  <p:nvSpPr>
                    <p:cNvPr id="518" name="Rectangle 51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9" name="Rectangle 51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7" name="Rectangle 516"/>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78" name="Group 377"/>
              <p:cNvGrpSpPr/>
              <p:nvPr/>
            </p:nvGrpSpPr>
            <p:grpSpPr>
              <a:xfrm>
                <a:off x="1662394" y="3947882"/>
                <a:ext cx="516970" cy="604713"/>
                <a:chOff x="-926659" y="3561193"/>
                <a:chExt cx="1701422" cy="1990197"/>
              </a:xfrm>
            </p:grpSpPr>
            <p:grpSp>
              <p:nvGrpSpPr>
                <p:cNvPr id="476" name="Group 475"/>
                <p:cNvGrpSpPr/>
                <p:nvPr userDrawn="1"/>
              </p:nvGrpSpPr>
              <p:grpSpPr>
                <a:xfrm>
                  <a:off x="-926659" y="3561193"/>
                  <a:ext cx="1280331" cy="1990197"/>
                  <a:chOff x="12495351" y="2507232"/>
                  <a:chExt cx="3304245" cy="5136251"/>
                </a:xfrm>
              </p:grpSpPr>
              <p:grpSp>
                <p:nvGrpSpPr>
                  <p:cNvPr id="494" name="Group 493"/>
                  <p:cNvGrpSpPr/>
                  <p:nvPr userDrawn="1"/>
                </p:nvGrpSpPr>
                <p:grpSpPr>
                  <a:xfrm>
                    <a:off x="14088187" y="3029197"/>
                    <a:ext cx="1711409" cy="1704415"/>
                    <a:chOff x="11903306" y="4448633"/>
                    <a:chExt cx="1711409" cy="1704415"/>
                  </a:xfrm>
                </p:grpSpPr>
                <p:pic>
                  <p:nvPicPr>
                    <p:cNvPr id="508" name="Picture 50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9" name="Picture 50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5" name="Group 494"/>
                  <p:cNvGrpSpPr/>
                  <p:nvPr userDrawn="1"/>
                </p:nvGrpSpPr>
                <p:grpSpPr>
                  <a:xfrm>
                    <a:off x="12495351" y="2507232"/>
                    <a:ext cx="3023078" cy="5136251"/>
                    <a:chOff x="12495351" y="2507232"/>
                    <a:chExt cx="3023078" cy="5136251"/>
                  </a:xfrm>
                </p:grpSpPr>
                <p:pic>
                  <p:nvPicPr>
                    <p:cNvPr id="496" name="Picture 49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7" name="Picture 49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8" name="Group 497"/>
                    <p:cNvGrpSpPr/>
                    <p:nvPr userDrawn="1"/>
                  </p:nvGrpSpPr>
                  <p:grpSpPr>
                    <a:xfrm>
                      <a:off x="13320758" y="3957189"/>
                      <a:ext cx="1341966" cy="3686294"/>
                      <a:chOff x="9645791" y="4720608"/>
                      <a:chExt cx="1341966" cy="3686294"/>
                    </a:xfrm>
                  </p:grpSpPr>
                  <p:sp>
                    <p:nvSpPr>
                      <p:cNvPr id="505" name="Flowchart: Punched Tape 504"/>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6" name="Flowchart: Punched Tape 50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7" name="Flowchart: Punched Tape 50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9" name="Picture 49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00" name="Group 499"/>
                    <p:cNvGrpSpPr/>
                    <p:nvPr userDrawn="1"/>
                  </p:nvGrpSpPr>
                  <p:grpSpPr>
                    <a:xfrm>
                      <a:off x="13807020" y="3267286"/>
                      <a:ext cx="1711409" cy="1704415"/>
                      <a:chOff x="11903306" y="4448633"/>
                      <a:chExt cx="1711409" cy="1704415"/>
                    </a:xfrm>
                  </p:grpSpPr>
                  <p:pic>
                    <p:nvPicPr>
                      <p:cNvPr id="503" name="Picture 50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4" name="Picture 5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01" name="Picture 50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02" name="Picture 50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7" name="Group 476"/>
                <p:cNvGrpSpPr/>
                <p:nvPr userDrawn="1"/>
              </p:nvGrpSpPr>
              <p:grpSpPr>
                <a:xfrm>
                  <a:off x="-505568" y="3869320"/>
                  <a:ext cx="1280331" cy="1674257"/>
                  <a:chOff x="12495351" y="2507232"/>
                  <a:chExt cx="3304245" cy="4320880"/>
                </a:xfrm>
              </p:grpSpPr>
              <p:grpSp>
                <p:nvGrpSpPr>
                  <p:cNvPr id="478" name="Group 477"/>
                  <p:cNvGrpSpPr/>
                  <p:nvPr userDrawn="1"/>
                </p:nvGrpSpPr>
                <p:grpSpPr>
                  <a:xfrm>
                    <a:off x="14088187" y="3029197"/>
                    <a:ext cx="1711409" cy="1704415"/>
                    <a:chOff x="11903306" y="4448633"/>
                    <a:chExt cx="1711409" cy="1704415"/>
                  </a:xfrm>
                </p:grpSpPr>
                <p:pic>
                  <p:nvPicPr>
                    <p:cNvPr id="492" name="Picture 49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93" name="Picture 49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9" name="Group 478"/>
                  <p:cNvGrpSpPr/>
                  <p:nvPr userDrawn="1"/>
                </p:nvGrpSpPr>
                <p:grpSpPr>
                  <a:xfrm>
                    <a:off x="12495351" y="2507232"/>
                    <a:ext cx="3023078" cy="4320880"/>
                    <a:chOff x="12495351" y="2507232"/>
                    <a:chExt cx="3023078" cy="4320880"/>
                  </a:xfrm>
                </p:grpSpPr>
                <p:pic>
                  <p:nvPicPr>
                    <p:cNvPr id="480" name="Picture 47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81" name="Picture 48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82" name="Group 481"/>
                    <p:cNvGrpSpPr/>
                    <p:nvPr userDrawn="1"/>
                  </p:nvGrpSpPr>
                  <p:grpSpPr>
                    <a:xfrm>
                      <a:off x="13320758" y="3957189"/>
                      <a:ext cx="1341966" cy="2870923"/>
                      <a:chOff x="9645791" y="4720608"/>
                      <a:chExt cx="1341966" cy="2870923"/>
                    </a:xfrm>
                  </p:grpSpPr>
                  <p:sp>
                    <p:nvSpPr>
                      <p:cNvPr id="489" name="Flowchart: Punched Tape 48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0" name="Flowchart: Punched Tape 48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91" name="Flowchart: Punched Tape 49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83" name="Picture 48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84" name="Group 483"/>
                    <p:cNvGrpSpPr/>
                    <p:nvPr userDrawn="1"/>
                  </p:nvGrpSpPr>
                  <p:grpSpPr>
                    <a:xfrm>
                      <a:off x="13807020" y="3267286"/>
                      <a:ext cx="1711409" cy="1704415"/>
                      <a:chOff x="11903306" y="4448633"/>
                      <a:chExt cx="1711409" cy="1704415"/>
                    </a:xfrm>
                  </p:grpSpPr>
                  <p:pic>
                    <p:nvPicPr>
                      <p:cNvPr id="487" name="Picture 48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8" name="Picture 48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5" name="Picture 48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6" name="Picture 48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79" name="Oval 378">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0" name="Oval 379">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81" name="Group 380"/>
              <p:cNvGrpSpPr/>
              <p:nvPr/>
            </p:nvGrpSpPr>
            <p:grpSpPr>
              <a:xfrm>
                <a:off x="4389840" y="4713111"/>
                <a:ext cx="190186" cy="190186"/>
                <a:chOff x="5905502" y="3466071"/>
                <a:chExt cx="1219201" cy="1219200"/>
              </a:xfrm>
            </p:grpSpPr>
            <p:sp>
              <p:nvSpPr>
                <p:cNvPr id="471" name="Oval 470"/>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2" name="Rectangle 471"/>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3" name="Rectangle 472"/>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4" name="Freeform 473"/>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5" name="Rectangle 474"/>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82" name="Group 381"/>
              <p:cNvGrpSpPr/>
              <p:nvPr/>
            </p:nvGrpSpPr>
            <p:grpSpPr>
              <a:xfrm>
                <a:off x="3713220" y="4093329"/>
                <a:ext cx="796808" cy="467431"/>
                <a:chOff x="3034580" y="4050299"/>
                <a:chExt cx="2622409" cy="1538381"/>
              </a:xfrm>
            </p:grpSpPr>
            <p:grpSp>
              <p:nvGrpSpPr>
                <p:cNvPr id="459" name="Group 458"/>
                <p:cNvGrpSpPr/>
                <p:nvPr userDrawn="1"/>
              </p:nvGrpSpPr>
              <p:grpSpPr>
                <a:xfrm>
                  <a:off x="3034580" y="4050299"/>
                  <a:ext cx="2622409" cy="1525336"/>
                  <a:chOff x="5944075" y="4050299"/>
                  <a:chExt cx="2622409" cy="1525336"/>
                </a:xfrm>
              </p:grpSpPr>
              <p:sp>
                <p:nvSpPr>
                  <p:cNvPr id="461" name="Rectangle 460"/>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62" name="Group 461"/>
                  <p:cNvGrpSpPr/>
                  <p:nvPr userDrawn="1"/>
                </p:nvGrpSpPr>
                <p:grpSpPr>
                  <a:xfrm>
                    <a:off x="6078575" y="4219252"/>
                    <a:ext cx="2338031" cy="999039"/>
                    <a:chOff x="6078575" y="4219252"/>
                    <a:chExt cx="2338031" cy="999039"/>
                  </a:xfrm>
                </p:grpSpPr>
                <p:sp>
                  <p:nvSpPr>
                    <p:cNvPr id="463" name="Rectangle 462"/>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4" name="Rectangle 463"/>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5" name="Rectangle 464"/>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6" name="Rectangle 465"/>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7" name="Straight Connector 466"/>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60" name="Rectangle 459"/>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83" name="Group 382"/>
              <p:cNvGrpSpPr/>
              <p:nvPr/>
            </p:nvGrpSpPr>
            <p:grpSpPr>
              <a:xfrm>
                <a:off x="4275781" y="3891661"/>
                <a:ext cx="734411" cy="668121"/>
                <a:chOff x="7674376" y="3376160"/>
                <a:chExt cx="2417053" cy="2198882"/>
              </a:xfrm>
            </p:grpSpPr>
            <p:grpSp>
              <p:nvGrpSpPr>
                <p:cNvPr id="391" name="Group 390"/>
                <p:cNvGrpSpPr/>
                <p:nvPr userDrawn="1"/>
              </p:nvGrpSpPr>
              <p:grpSpPr>
                <a:xfrm>
                  <a:off x="8811098" y="3900785"/>
                  <a:ext cx="1280331" cy="1674257"/>
                  <a:chOff x="12495351" y="2507232"/>
                  <a:chExt cx="3304245" cy="4320880"/>
                </a:xfrm>
              </p:grpSpPr>
              <p:grpSp>
                <p:nvGrpSpPr>
                  <p:cNvPr id="443" name="Group 442"/>
                  <p:cNvGrpSpPr/>
                  <p:nvPr userDrawn="1"/>
                </p:nvGrpSpPr>
                <p:grpSpPr>
                  <a:xfrm>
                    <a:off x="14088187" y="3029197"/>
                    <a:ext cx="1711409" cy="1704415"/>
                    <a:chOff x="11903306" y="4448633"/>
                    <a:chExt cx="1711409" cy="1704415"/>
                  </a:xfrm>
                </p:grpSpPr>
                <p:pic>
                  <p:nvPicPr>
                    <p:cNvPr id="457" name="Picture 45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8" name="Picture 45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44" name="Group 443"/>
                  <p:cNvGrpSpPr/>
                  <p:nvPr userDrawn="1"/>
                </p:nvGrpSpPr>
                <p:grpSpPr>
                  <a:xfrm>
                    <a:off x="12495351" y="2507232"/>
                    <a:ext cx="3023078" cy="4320880"/>
                    <a:chOff x="12495351" y="2507232"/>
                    <a:chExt cx="3023078" cy="4320880"/>
                  </a:xfrm>
                </p:grpSpPr>
                <p:pic>
                  <p:nvPicPr>
                    <p:cNvPr id="445" name="Picture 44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6" name="Picture 44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7" name="Group 446"/>
                    <p:cNvGrpSpPr/>
                    <p:nvPr userDrawn="1"/>
                  </p:nvGrpSpPr>
                  <p:grpSpPr>
                    <a:xfrm>
                      <a:off x="13320758" y="3957189"/>
                      <a:ext cx="1341966" cy="2870923"/>
                      <a:chOff x="9645791" y="4720608"/>
                      <a:chExt cx="1341966" cy="2870923"/>
                    </a:xfrm>
                  </p:grpSpPr>
                  <p:sp>
                    <p:nvSpPr>
                      <p:cNvPr id="454" name="Flowchart: Punched Tape 45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5" name="Flowchart: Punched Tape 45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6" name="Flowchart: Punched Tape 45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8" name="Picture 44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9" name="Group 448"/>
                    <p:cNvGrpSpPr/>
                    <p:nvPr userDrawn="1"/>
                  </p:nvGrpSpPr>
                  <p:grpSpPr>
                    <a:xfrm>
                      <a:off x="13807020" y="3267286"/>
                      <a:ext cx="1711409" cy="1704415"/>
                      <a:chOff x="11903306" y="4448633"/>
                      <a:chExt cx="1711409" cy="1704415"/>
                    </a:xfrm>
                  </p:grpSpPr>
                  <p:pic>
                    <p:nvPicPr>
                      <p:cNvPr id="452" name="Picture 45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3" name="Picture 45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0" name="Picture 44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51" name="Picture 45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92" name="Group 391"/>
                <p:cNvGrpSpPr/>
                <p:nvPr userDrawn="1"/>
              </p:nvGrpSpPr>
              <p:grpSpPr>
                <a:xfrm>
                  <a:off x="7950676" y="3376160"/>
                  <a:ext cx="1280331" cy="1674258"/>
                  <a:chOff x="12495351" y="2507232"/>
                  <a:chExt cx="3304245" cy="4320880"/>
                </a:xfrm>
              </p:grpSpPr>
              <p:grpSp>
                <p:nvGrpSpPr>
                  <p:cNvPr id="427" name="Group 426"/>
                  <p:cNvGrpSpPr/>
                  <p:nvPr userDrawn="1"/>
                </p:nvGrpSpPr>
                <p:grpSpPr>
                  <a:xfrm>
                    <a:off x="14088187" y="3029197"/>
                    <a:ext cx="1711409" cy="1704415"/>
                    <a:chOff x="11903306" y="4448633"/>
                    <a:chExt cx="1711409" cy="1704415"/>
                  </a:xfrm>
                </p:grpSpPr>
                <p:pic>
                  <p:nvPicPr>
                    <p:cNvPr id="441" name="Picture 44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2" name="Picture 44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8" name="Group 427"/>
                  <p:cNvGrpSpPr/>
                  <p:nvPr userDrawn="1"/>
                </p:nvGrpSpPr>
                <p:grpSpPr>
                  <a:xfrm>
                    <a:off x="12495351" y="2507232"/>
                    <a:ext cx="3023078" cy="4320880"/>
                    <a:chOff x="12495351" y="2507232"/>
                    <a:chExt cx="3023078" cy="4320880"/>
                  </a:xfrm>
                </p:grpSpPr>
                <p:pic>
                  <p:nvPicPr>
                    <p:cNvPr id="429" name="Picture 42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30" name="Picture 42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31" name="Group 430"/>
                    <p:cNvGrpSpPr/>
                    <p:nvPr userDrawn="1"/>
                  </p:nvGrpSpPr>
                  <p:grpSpPr>
                    <a:xfrm>
                      <a:off x="13320758" y="3957189"/>
                      <a:ext cx="1448991" cy="2870923"/>
                      <a:chOff x="9645791" y="4720608"/>
                      <a:chExt cx="1448991" cy="2870923"/>
                    </a:xfrm>
                  </p:grpSpPr>
                  <p:sp>
                    <p:nvSpPr>
                      <p:cNvPr id="438" name="Flowchart: Punched Tape 437"/>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9" name="Flowchart: Punched Tape 43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40" name="Flowchart: Punched Tape 43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32" name="Picture 43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33" name="Group 432"/>
                    <p:cNvGrpSpPr/>
                    <p:nvPr userDrawn="1"/>
                  </p:nvGrpSpPr>
                  <p:grpSpPr>
                    <a:xfrm>
                      <a:off x="13807020" y="3267286"/>
                      <a:ext cx="1711409" cy="1704415"/>
                      <a:chOff x="11903306" y="4448633"/>
                      <a:chExt cx="1711409" cy="1704415"/>
                    </a:xfrm>
                  </p:grpSpPr>
                  <p:pic>
                    <p:nvPicPr>
                      <p:cNvPr id="436" name="Picture 43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7" name="Picture 43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34" name="Picture 43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5" name="Picture 43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93" name="Group 392"/>
                <p:cNvGrpSpPr/>
                <p:nvPr userDrawn="1"/>
              </p:nvGrpSpPr>
              <p:grpSpPr>
                <a:xfrm>
                  <a:off x="8157557" y="3868398"/>
                  <a:ext cx="1280331" cy="1659510"/>
                  <a:chOff x="12495351" y="2507232"/>
                  <a:chExt cx="3304245" cy="4282819"/>
                </a:xfrm>
              </p:grpSpPr>
              <p:grpSp>
                <p:nvGrpSpPr>
                  <p:cNvPr id="411" name="Group 410"/>
                  <p:cNvGrpSpPr/>
                  <p:nvPr userDrawn="1"/>
                </p:nvGrpSpPr>
                <p:grpSpPr>
                  <a:xfrm>
                    <a:off x="14088187" y="3029197"/>
                    <a:ext cx="1711409" cy="1704415"/>
                    <a:chOff x="11903306" y="4448633"/>
                    <a:chExt cx="1711409" cy="1704415"/>
                  </a:xfrm>
                </p:grpSpPr>
                <p:pic>
                  <p:nvPicPr>
                    <p:cNvPr id="425" name="Picture 42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6" name="Picture 42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12" name="Group 411"/>
                  <p:cNvGrpSpPr/>
                  <p:nvPr userDrawn="1"/>
                </p:nvGrpSpPr>
                <p:grpSpPr>
                  <a:xfrm>
                    <a:off x="12495351" y="2507232"/>
                    <a:ext cx="3023078" cy="4282819"/>
                    <a:chOff x="12495351" y="2507232"/>
                    <a:chExt cx="3023078" cy="4282819"/>
                  </a:xfrm>
                </p:grpSpPr>
                <p:pic>
                  <p:nvPicPr>
                    <p:cNvPr id="413" name="Picture 41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4" name="Picture 41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5" name="Group 414"/>
                    <p:cNvGrpSpPr/>
                    <p:nvPr userDrawn="1"/>
                  </p:nvGrpSpPr>
                  <p:grpSpPr>
                    <a:xfrm>
                      <a:off x="13320758" y="3957189"/>
                      <a:ext cx="1629738" cy="2832862"/>
                      <a:chOff x="9645791" y="4720608"/>
                      <a:chExt cx="1629738" cy="2832862"/>
                    </a:xfrm>
                  </p:grpSpPr>
                  <p:sp>
                    <p:nvSpPr>
                      <p:cNvPr id="422" name="Flowchart: Punched Tape 421"/>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3" name="Flowchart: Punched Tape 422"/>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4" name="Flowchart: Punched Tape 42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6" name="Picture 41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7" name="Group 416"/>
                    <p:cNvGrpSpPr/>
                    <p:nvPr userDrawn="1"/>
                  </p:nvGrpSpPr>
                  <p:grpSpPr>
                    <a:xfrm>
                      <a:off x="13807020" y="3267286"/>
                      <a:ext cx="1711409" cy="1704415"/>
                      <a:chOff x="11903306" y="4448633"/>
                      <a:chExt cx="1711409" cy="1704415"/>
                    </a:xfrm>
                  </p:grpSpPr>
                  <p:pic>
                    <p:nvPicPr>
                      <p:cNvPr id="420" name="Picture 41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1" name="Picture 42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8" name="Picture 41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9" name="Picture 41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94" name="Group 393"/>
                <p:cNvGrpSpPr/>
                <p:nvPr userDrawn="1"/>
              </p:nvGrpSpPr>
              <p:grpSpPr>
                <a:xfrm>
                  <a:off x="7674376" y="3860910"/>
                  <a:ext cx="1280331" cy="1674257"/>
                  <a:chOff x="12495351" y="2507232"/>
                  <a:chExt cx="3304245" cy="4320880"/>
                </a:xfrm>
              </p:grpSpPr>
              <p:grpSp>
                <p:nvGrpSpPr>
                  <p:cNvPr id="395" name="Group 394"/>
                  <p:cNvGrpSpPr/>
                  <p:nvPr userDrawn="1"/>
                </p:nvGrpSpPr>
                <p:grpSpPr>
                  <a:xfrm>
                    <a:off x="14088187" y="3029197"/>
                    <a:ext cx="1711409" cy="1704415"/>
                    <a:chOff x="11903306" y="4448633"/>
                    <a:chExt cx="1711409" cy="1704415"/>
                  </a:xfrm>
                </p:grpSpPr>
                <p:pic>
                  <p:nvPicPr>
                    <p:cNvPr id="409" name="Picture 40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0" name="Picture 40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6" name="Group 395"/>
                  <p:cNvGrpSpPr/>
                  <p:nvPr userDrawn="1"/>
                </p:nvGrpSpPr>
                <p:grpSpPr>
                  <a:xfrm>
                    <a:off x="12495351" y="2507232"/>
                    <a:ext cx="3023078" cy="4320880"/>
                    <a:chOff x="12495351" y="2507232"/>
                    <a:chExt cx="3023078" cy="4320880"/>
                  </a:xfrm>
                </p:grpSpPr>
                <p:pic>
                  <p:nvPicPr>
                    <p:cNvPr id="397" name="Picture 39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8" name="Picture 39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9" name="Group 398"/>
                    <p:cNvGrpSpPr/>
                    <p:nvPr userDrawn="1"/>
                  </p:nvGrpSpPr>
                  <p:grpSpPr>
                    <a:xfrm>
                      <a:off x="13320758" y="3957189"/>
                      <a:ext cx="1341966" cy="2870923"/>
                      <a:chOff x="9645791" y="4720608"/>
                      <a:chExt cx="1341966" cy="2870923"/>
                    </a:xfrm>
                  </p:grpSpPr>
                  <p:sp>
                    <p:nvSpPr>
                      <p:cNvPr id="406" name="Flowchart: Punched Tape 40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7" name="Flowchart: Punched Tape 40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8" name="Flowchart: Punched Tape 40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00" name="Picture 39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01" name="Group 400"/>
                    <p:cNvGrpSpPr/>
                    <p:nvPr userDrawn="1"/>
                  </p:nvGrpSpPr>
                  <p:grpSpPr>
                    <a:xfrm>
                      <a:off x="13807020" y="3267286"/>
                      <a:ext cx="1711409" cy="1704415"/>
                      <a:chOff x="11903306" y="4448633"/>
                      <a:chExt cx="1711409" cy="1704415"/>
                    </a:xfrm>
                  </p:grpSpPr>
                  <p:pic>
                    <p:nvPicPr>
                      <p:cNvPr id="404" name="Picture 4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5" name="Picture 40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02" name="Picture 40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03" name="Picture 40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84" name="Group 383"/>
              <p:cNvGrpSpPr/>
              <p:nvPr/>
            </p:nvGrpSpPr>
            <p:grpSpPr>
              <a:xfrm>
                <a:off x="1623910" y="4552595"/>
                <a:ext cx="3384896" cy="397008"/>
                <a:chOff x="-1053315" y="5551391"/>
                <a:chExt cx="11140181" cy="1306609"/>
              </a:xfrm>
            </p:grpSpPr>
            <p:sp>
              <p:nvSpPr>
                <p:cNvPr id="389" name="Rectangle 388"/>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90" name="Straight Connector 389"/>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85" name="Round Same Side Corner Rectangle 384"/>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6" name="Picture 385"/>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87" name="Picture 386"/>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88" name="Picture 387"/>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65" name="Group 364"/>
            <p:cNvGrpSpPr/>
            <p:nvPr/>
          </p:nvGrpSpPr>
          <p:grpSpPr>
            <a:xfrm>
              <a:off x="784521" y="2851628"/>
              <a:ext cx="4317549" cy="2776297"/>
              <a:chOff x="529042" y="2622884"/>
              <a:chExt cx="6605684" cy="4247628"/>
            </a:xfrm>
          </p:grpSpPr>
          <p:sp>
            <p:nvSpPr>
              <p:cNvPr id="368" name="Rounded Rectangle 367"/>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9" name="Freeform 368"/>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66" name="Rectangle 365"/>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7" name="Rectangle 366"/>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0" name="Group 619"/>
          <p:cNvGrpSpPr/>
          <p:nvPr/>
        </p:nvGrpSpPr>
        <p:grpSpPr>
          <a:xfrm>
            <a:off x="21679" y="4171260"/>
            <a:ext cx="1128195" cy="2126113"/>
            <a:chOff x="1349189" y="4676930"/>
            <a:chExt cx="1128195" cy="2126113"/>
          </a:xfrm>
        </p:grpSpPr>
        <p:sp>
          <p:nvSpPr>
            <p:cNvPr id="621" name="Oval 620"/>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2" name="Group 621"/>
            <p:cNvGrpSpPr/>
            <p:nvPr/>
          </p:nvGrpSpPr>
          <p:grpSpPr>
            <a:xfrm>
              <a:off x="1369723" y="4676930"/>
              <a:ext cx="760285" cy="2052083"/>
              <a:chOff x="2052084" y="2380903"/>
              <a:chExt cx="1446017" cy="3902938"/>
            </a:xfrm>
          </p:grpSpPr>
          <p:grpSp>
            <p:nvGrpSpPr>
              <p:cNvPr id="623" name="Group 622"/>
              <p:cNvGrpSpPr/>
              <p:nvPr/>
            </p:nvGrpSpPr>
            <p:grpSpPr>
              <a:xfrm>
                <a:off x="2147777" y="2499441"/>
                <a:ext cx="1254640" cy="1254642"/>
                <a:chOff x="5018568" y="2541181"/>
                <a:chExt cx="1254640" cy="1254642"/>
              </a:xfrm>
            </p:grpSpPr>
            <p:sp>
              <p:nvSpPr>
                <p:cNvPr id="635" name="Freeform 634"/>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6" name="Freeform 635"/>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24" name="Rectangle 623"/>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5" name="Rectangle 624"/>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6" name="Group 625"/>
              <p:cNvGrpSpPr/>
              <p:nvPr/>
            </p:nvGrpSpPr>
            <p:grpSpPr>
              <a:xfrm>
                <a:off x="2562447" y="2380903"/>
                <a:ext cx="425302" cy="199052"/>
                <a:chOff x="5178056" y="2483316"/>
                <a:chExt cx="425302" cy="483168"/>
              </a:xfrm>
            </p:grpSpPr>
            <p:sp>
              <p:nvSpPr>
                <p:cNvPr id="633" name="Freeform 632"/>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4" name="Freeform 633"/>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7" name="Group 626"/>
              <p:cNvGrpSpPr/>
              <p:nvPr/>
            </p:nvGrpSpPr>
            <p:grpSpPr>
              <a:xfrm flipH="1">
                <a:off x="2052084" y="6081823"/>
                <a:ext cx="1446017" cy="202018"/>
                <a:chOff x="5486401" y="3025753"/>
                <a:chExt cx="1446017" cy="202018"/>
              </a:xfrm>
            </p:grpSpPr>
            <p:sp>
              <p:nvSpPr>
                <p:cNvPr id="631" name="Freeform 630"/>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2" name="Freeform 63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8" name="Group 627"/>
              <p:cNvGrpSpPr/>
              <p:nvPr/>
            </p:nvGrpSpPr>
            <p:grpSpPr>
              <a:xfrm flipH="1">
                <a:off x="2052084" y="3004103"/>
                <a:ext cx="1446017" cy="202018"/>
                <a:chOff x="5486401" y="3025753"/>
                <a:chExt cx="1446017" cy="202018"/>
              </a:xfrm>
            </p:grpSpPr>
            <p:sp>
              <p:nvSpPr>
                <p:cNvPr id="629" name="Freeform 628"/>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0" name="Freeform 62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37" name="Group 636"/>
          <p:cNvGrpSpPr/>
          <p:nvPr/>
        </p:nvGrpSpPr>
        <p:grpSpPr>
          <a:xfrm>
            <a:off x="1050809" y="4171260"/>
            <a:ext cx="1128195" cy="2126113"/>
            <a:chOff x="1349189" y="4676930"/>
            <a:chExt cx="1128195" cy="2126113"/>
          </a:xfrm>
        </p:grpSpPr>
        <p:sp>
          <p:nvSpPr>
            <p:cNvPr id="638" name="Oval 637"/>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39" name="Group 638"/>
            <p:cNvGrpSpPr/>
            <p:nvPr/>
          </p:nvGrpSpPr>
          <p:grpSpPr>
            <a:xfrm>
              <a:off x="1369723" y="4676930"/>
              <a:ext cx="760285" cy="2052083"/>
              <a:chOff x="2052084" y="2380903"/>
              <a:chExt cx="1446017" cy="3902938"/>
            </a:xfrm>
          </p:grpSpPr>
          <p:grpSp>
            <p:nvGrpSpPr>
              <p:cNvPr id="640" name="Group 639"/>
              <p:cNvGrpSpPr/>
              <p:nvPr/>
            </p:nvGrpSpPr>
            <p:grpSpPr>
              <a:xfrm>
                <a:off x="2147777" y="2499441"/>
                <a:ext cx="1254640" cy="1254642"/>
                <a:chOff x="5018568" y="2541181"/>
                <a:chExt cx="1254640" cy="1254642"/>
              </a:xfrm>
            </p:grpSpPr>
            <p:sp>
              <p:nvSpPr>
                <p:cNvPr id="652" name="Freeform 651"/>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3" name="Freeform 652"/>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41" name="Rectangle 640"/>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2" name="Rectangle 641"/>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43" name="Group 642"/>
              <p:cNvGrpSpPr/>
              <p:nvPr/>
            </p:nvGrpSpPr>
            <p:grpSpPr>
              <a:xfrm>
                <a:off x="2562447" y="2380903"/>
                <a:ext cx="425302" cy="199052"/>
                <a:chOff x="5178056" y="2483316"/>
                <a:chExt cx="425302" cy="483168"/>
              </a:xfrm>
            </p:grpSpPr>
            <p:sp>
              <p:nvSpPr>
                <p:cNvPr id="650" name="Freeform 649"/>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1" name="Freeform 650"/>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4" name="Group 643"/>
              <p:cNvGrpSpPr/>
              <p:nvPr/>
            </p:nvGrpSpPr>
            <p:grpSpPr>
              <a:xfrm flipH="1">
                <a:off x="2052084" y="6081823"/>
                <a:ext cx="1446017" cy="202018"/>
                <a:chOff x="5486401" y="3025753"/>
                <a:chExt cx="1446017" cy="202018"/>
              </a:xfrm>
            </p:grpSpPr>
            <p:sp>
              <p:nvSpPr>
                <p:cNvPr id="648" name="Freeform 647"/>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9" name="Freeform 648"/>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5" name="Group 644"/>
              <p:cNvGrpSpPr/>
              <p:nvPr/>
            </p:nvGrpSpPr>
            <p:grpSpPr>
              <a:xfrm flipH="1">
                <a:off x="2052084" y="3004103"/>
                <a:ext cx="1446017" cy="202018"/>
                <a:chOff x="5486401" y="3025753"/>
                <a:chExt cx="1446017" cy="202018"/>
              </a:xfrm>
            </p:grpSpPr>
            <p:sp>
              <p:nvSpPr>
                <p:cNvPr id="646" name="Freeform 645"/>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7" name="Freeform 646"/>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54" name="Group 653"/>
          <p:cNvGrpSpPr/>
          <p:nvPr/>
        </p:nvGrpSpPr>
        <p:grpSpPr>
          <a:xfrm>
            <a:off x="2107109" y="4171260"/>
            <a:ext cx="1128195" cy="2126113"/>
            <a:chOff x="1349189" y="4676930"/>
            <a:chExt cx="1128195" cy="2126113"/>
          </a:xfrm>
        </p:grpSpPr>
        <p:sp>
          <p:nvSpPr>
            <p:cNvPr id="655" name="Oval 654"/>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6" name="Group 655"/>
            <p:cNvGrpSpPr/>
            <p:nvPr/>
          </p:nvGrpSpPr>
          <p:grpSpPr>
            <a:xfrm>
              <a:off x="1369723" y="4676930"/>
              <a:ext cx="760285" cy="2052083"/>
              <a:chOff x="2052084" y="2380903"/>
              <a:chExt cx="1446017" cy="3902938"/>
            </a:xfrm>
          </p:grpSpPr>
          <p:grpSp>
            <p:nvGrpSpPr>
              <p:cNvPr id="657" name="Group 656"/>
              <p:cNvGrpSpPr/>
              <p:nvPr/>
            </p:nvGrpSpPr>
            <p:grpSpPr>
              <a:xfrm>
                <a:off x="2147777" y="2499441"/>
                <a:ext cx="1254640" cy="1254642"/>
                <a:chOff x="5018568" y="2541181"/>
                <a:chExt cx="1254640" cy="1254642"/>
              </a:xfrm>
            </p:grpSpPr>
            <p:sp>
              <p:nvSpPr>
                <p:cNvPr id="669" name="Freeform 668"/>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0" name="Freeform 669"/>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58" name="Rectangle 657"/>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9" name="Rectangle 658"/>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60" name="Group 659"/>
              <p:cNvGrpSpPr/>
              <p:nvPr/>
            </p:nvGrpSpPr>
            <p:grpSpPr>
              <a:xfrm>
                <a:off x="2562447" y="2380903"/>
                <a:ext cx="425302" cy="199052"/>
                <a:chOff x="5178056" y="2483316"/>
                <a:chExt cx="425302" cy="483168"/>
              </a:xfrm>
            </p:grpSpPr>
            <p:sp>
              <p:nvSpPr>
                <p:cNvPr id="667" name="Freeform 666"/>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8" name="Freeform 667"/>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61" name="Group 660"/>
              <p:cNvGrpSpPr/>
              <p:nvPr/>
            </p:nvGrpSpPr>
            <p:grpSpPr>
              <a:xfrm flipH="1">
                <a:off x="2052084" y="6081823"/>
                <a:ext cx="1446017" cy="202018"/>
                <a:chOff x="5486401" y="3025753"/>
                <a:chExt cx="1446017" cy="202018"/>
              </a:xfrm>
            </p:grpSpPr>
            <p:sp>
              <p:nvSpPr>
                <p:cNvPr id="665" name="Freeform 66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6" name="Freeform 66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62" name="Group 661"/>
              <p:cNvGrpSpPr/>
              <p:nvPr/>
            </p:nvGrpSpPr>
            <p:grpSpPr>
              <a:xfrm flipH="1">
                <a:off x="2052084" y="3004103"/>
                <a:ext cx="1446017" cy="202018"/>
                <a:chOff x="5486401" y="3025753"/>
                <a:chExt cx="1446017" cy="202018"/>
              </a:xfrm>
            </p:grpSpPr>
            <p:sp>
              <p:nvSpPr>
                <p:cNvPr id="663" name="Freeform 662"/>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4" name="Freeform 66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671" name="Picture 67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grpSp>
        <p:nvGrpSpPr>
          <p:cNvPr id="352" name="Group 351"/>
          <p:cNvGrpSpPr/>
          <p:nvPr/>
        </p:nvGrpSpPr>
        <p:grpSpPr>
          <a:xfrm>
            <a:off x="5509989" y="3382879"/>
            <a:ext cx="1340047" cy="2781169"/>
            <a:chOff x="3636585" y="1321238"/>
            <a:chExt cx="1162984" cy="2413688"/>
          </a:xfrm>
        </p:grpSpPr>
        <p:sp>
          <p:nvSpPr>
            <p:cNvPr id="680"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1"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2" name="Oval 681"/>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3"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4"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6"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7" name="Freeform 686"/>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8" name="Freeform 687"/>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11" name="Rounded Rectangle 710">
            <a:hlinkClick r:id="rId10" action="ppaction://hlinksldjump"/>
            <a:hlinkHover r:id="" action="ppaction://noaction" highlightClick="1"/>
          </p:cNvPr>
          <p:cNvSpPr/>
          <p:nvPr/>
        </p:nvSpPr>
        <p:spPr>
          <a:xfrm flipH="1">
            <a:off x="7390084"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12" name="Picture 71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713" name="Rounded Rectangle 712">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4" name="TextBox 703"/>
          <p:cNvSpPr txBox="1"/>
          <p:nvPr/>
        </p:nvSpPr>
        <p:spPr>
          <a:xfrm>
            <a:off x="3593563" y="1420023"/>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in your work environment, when you see a cloud coming out of a cryogenic vessel…</a:t>
            </a:r>
          </a:p>
        </p:txBody>
      </p:sp>
      <p:grpSp>
        <p:nvGrpSpPr>
          <p:cNvPr id="353" name="Group 352"/>
          <p:cNvGrpSpPr/>
          <p:nvPr/>
        </p:nvGrpSpPr>
        <p:grpSpPr>
          <a:xfrm>
            <a:off x="0" y="1267326"/>
            <a:ext cx="9144000" cy="5590674"/>
            <a:chOff x="0" y="1267326"/>
            <a:chExt cx="9144000" cy="5590674"/>
          </a:xfrm>
        </p:grpSpPr>
        <p:sp>
          <p:nvSpPr>
            <p:cNvPr id="355" name="Freeform 354"/>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57" name="Group 356"/>
            <p:cNvGrpSpPr/>
            <p:nvPr/>
          </p:nvGrpSpPr>
          <p:grpSpPr>
            <a:xfrm>
              <a:off x="2385965" y="1852065"/>
              <a:ext cx="4372070" cy="2942895"/>
              <a:chOff x="2823398" y="1377517"/>
              <a:chExt cx="4372070" cy="2942895"/>
            </a:xfrm>
          </p:grpSpPr>
          <p:grpSp>
            <p:nvGrpSpPr>
              <p:cNvPr id="358" name="Group 357"/>
              <p:cNvGrpSpPr/>
              <p:nvPr/>
            </p:nvGrpSpPr>
            <p:grpSpPr>
              <a:xfrm>
                <a:off x="2823398" y="1377517"/>
                <a:ext cx="4372070" cy="2942895"/>
                <a:chOff x="2823398" y="1377517"/>
                <a:chExt cx="4372070" cy="2942895"/>
              </a:xfrm>
            </p:grpSpPr>
            <p:sp>
              <p:nvSpPr>
                <p:cNvPr id="701" name="Rounded Rectangle 700"/>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2" name="Rounded Rectangle 701"/>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9" name="Group 358"/>
              <p:cNvGrpSpPr/>
              <p:nvPr/>
            </p:nvGrpSpPr>
            <p:grpSpPr>
              <a:xfrm>
                <a:off x="3174473" y="1645635"/>
                <a:ext cx="3669920" cy="2372692"/>
                <a:chOff x="3174473" y="1645635"/>
                <a:chExt cx="3669920" cy="2372692"/>
              </a:xfrm>
            </p:grpSpPr>
            <p:sp>
              <p:nvSpPr>
                <p:cNvPr id="360" name="Rectangle 359"/>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361" name="Rectangle 360"/>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Helium is lighter than air</a:t>
                  </a:r>
                </a:p>
              </p:txBody>
            </p:sp>
            <p:grpSp>
              <p:nvGrpSpPr>
                <p:cNvPr id="362" name="Group 361"/>
                <p:cNvGrpSpPr/>
                <p:nvPr/>
              </p:nvGrpSpPr>
              <p:grpSpPr>
                <a:xfrm>
                  <a:off x="6302332" y="3553402"/>
                  <a:ext cx="402266" cy="402265"/>
                  <a:chOff x="8991600" y="1562100"/>
                  <a:chExt cx="1219200" cy="1219200"/>
                </a:xfrm>
              </p:grpSpPr>
              <p:sp>
                <p:nvSpPr>
                  <p:cNvPr id="699" name="Oval 698"/>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700" name="Right Arrow 699"/>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703" name="Oval 702">
            <a:hlinkClick r:id="rId12" action="ppaction://hlinksldjump"/>
          </p:cNvPr>
          <p:cNvSpPr/>
          <p:nvPr/>
        </p:nvSpPr>
        <p:spPr>
          <a:xfrm>
            <a:off x="5813005" y="3975194"/>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1"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354" name="Grafik 353">
            <a:extLst>
              <a:ext uri="{FF2B5EF4-FFF2-40B4-BE49-F238E27FC236}">
                <a16:creationId xmlns:a16="http://schemas.microsoft.com/office/drawing/2014/main" id="{EABAE9BC-FD6C-48CE-8AB1-F3686428EFAE}"/>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346579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018 -0.0625 C 0.03855 -0.0625 0.0698 -0.05371 0.0698 -0.04236 C 0.0698 -0.03125 0.03855 -0.02222 0.00018 -0.02222 C -0.03819 -0.02222 -0.06909 -0.03125 -0.06909 -0.04236 C -0.06909 -0.05371 -0.03819 -0.0625 0.00018 -0.0625 Z " pathEditMode="relative" rAng="0" ptsTypes="AAAAA">
                                      <p:cBhvr>
                                        <p:cTn id="6" dur="4000" fill="hold"/>
                                        <p:tgtEl>
                                          <p:spTgt spid="672"/>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77" name="Group 376"/>
          <p:cNvGrpSpPr/>
          <p:nvPr/>
        </p:nvGrpSpPr>
        <p:grpSpPr>
          <a:xfrm>
            <a:off x="-4127" y="458950"/>
            <a:ext cx="2687616" cy="2807384"/>
            <a:chOff x="1387872" y="3028167"/>
            <a:chExt cx="2687616" cy="2807384"/>
          </a:xfrm>
        </p:grpSpPr>
        <p:grpSp>
          <p:nvGrpSpPr>
            <p:cNvPr id="378" name="Cloud trasparente"/>
            <p:cNvGrpSpPr/>
            <p:nvPr/>
          </p:nvGrpSpPr>
          <p:grpSpPr>
            <a:xfrm>
              <a:off x="1387872" y="3028167"/>
              <a:ext cx="2687616" cy="2807384"/>
              <a:chOff x="1934714" y="849452"/>
              <a:chExt cx="5238750" cy="5472204"/>
            </a:xfrm>
          </p:grpSpPr>
          <p:sp>
            <p:nvSpPr>
              <p:cNvPr id="380"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381" name="Group 380"/>
              <p:cNvGrpSpPr/>
              <p:nvPr/>
            </p:nvGrpSpPr>
            <p:grpSpPr>
              <a:xfrm>
                <a:off x="2229022" y="1112530"/>
                <a:ext cx="4810069" cy="5075974"/>
                <a:chOff x="2229022" y="1112530"/>
                <a:chExt cx="4810069" cy="5075974"/>
              </a:xfrm>
            </p:grpSpPr>
            <p:sp>
              <p:nvSpPr>
                <p:cNvPr id="382"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83"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84"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85"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96"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7"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379" name="TextBox 378"/>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6"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9" name="finestra 2"/>
          <p:cNvGrpSpPr/>
          <p:nvPr/>
        </p:nvGrpSpPr>
        <p:grpSpPr>
          <a:xfrm>
            <a:off x="2640018" y="2412877"/>
            <a:ext cx="4317549" cy="2831492"/>
            <a:chOff x="784521" y="2796433"/>
            <a:chExt cx="4317549" cy="2831492"/>
          </a:xfrm>
        </p:grpSpPr>
        <p:grpSp>
          <p:nvGrpSpPr>
            <p:cNvPr id="20" name="Group 19"/>
            <p:cNvGrpSpPr/>
            <p:nvPr/>
          </p:nvGrpSpPr>
          <p:grpSpPr>
            <a:xfrm>
              <a:off x="1623910" y="3289180"/>
              <a:ext cx="3386282" cy="1660423"/>
              <a:chOff x="1623910" y="3289180"/>
              <a:chExt cx="3386282" cy="1660423"/>
            </a:xfrm>
          </p:grpSpPr>
          <p:sp>
            <p:nvSpPr>
              <p:cNvPr id="26" name="Rectangle 25"/>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a:off x="4127287" y="3622925"/>
                <a:ext cx="585893" cy="449657"/>
                <a:chOff x="4230121" y="3254742"/>
                <a:chExt cx="3450839" cy="2648425"/>
              </a:xfrm>
            </p:grpSpPr>
            <p:sp>
              <p:nvSpPr>
                <p:cNvPr id="260"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3"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4"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5"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6"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7"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8"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9"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0"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1"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2"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3"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4"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5"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28" name="Group 27"/>
              <p:cNvGrpSpPr/>
              <p:nvPr/>
            </p:nvGrpSpPr>
            <p:grpSpPr>
              <a:xfrm>
                <a:off x="2606661" y="3718765"/>
                <a:ext cx="782329" cy="860568"/>
                <a:chOff x="2181061" y="2807136"/>
                <a:chExt cx="2574758" cy="2832254"/>
              </a:xfrm>
            </p:grpSpPr>
            <p:grpSp>
              <p:nvGrpSpPr>
                <p:cNvPr id="245" name="Group 244"/>
                <p:cNvGrpSpPr/>
                <p:nvPr userDrawn="1"/>
              </p:nvGrpSpPr>
              <p:grpSpPr>
                <a:xfrm>
                  <a:off x="2181061" y="2807136"/>
                  <a:ext cx="2574758" cy="2832254"/>
                  <a:chOff x="2181061" y="2807136"/>
                  <a:chExt cx="2574758" cy="2832254"/>
                </a:xfrm>
              </p:grpSpPr>
              <p:sp>
                <p:nvSpPr>
                  <p:cNvPr id="247" name="Rectangle 246"/>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8" name="Group 247"/>
                  <p:cNvGrpSpPr/>
                  <p:nvPr userDrawn="1"/>
                </p:nvGrpSpPr>
                <p:grpSpPr>
                  <a:xfrm>
                    <a:off x="2359717" y="3075338"/>
                    <a:ext cx="2235102" cy="462213"/>
                    <a:chOff x="2359717" y="3075338"/>
                    <a:chExt cx="2235102" cy="462213"/>
                  </a:xfrm>
                </p:grpSpPr>
                <p:sp>
                  <p:nvSpPr>
                    <p:cNvPr id="257" name="Rectangle 256"/>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Rectangle 257"/>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Rectangle 258"/>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9" name="Group 248"/>
                  <p:cNvGrpSpPr/>
                  <p:nvPr userDrawn="1"/>
                </p:nvGrpSpPr>
                <p:grpSpPr>
                  <a:xfrm>
                    <a:off x="2359717" y="3743299"/>
                    <a:ext cx="2235102" cy="462213"/>
                    <a:chOff x="2359717" y="3688884"/>
                    <a:chExt cx="2235102" cy="462213"/>
                  </a:xfrm>
                </p:grpSpPr>
                <p:sp>
                  <p:nvSpPr>
                    <p:cNvPr id="254" name="Rectangle 253"/>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Rectangle 254"/>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Rectangle 255"/>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0" name="Group 249"/>
                  <p:cNvGrpSpPr/>
                  <p:nvPr userDrawn="1"/>
                </p:nvGrpSpPr>
                <p:grpSpPr>
                  <a:xfrm>
                    <a:off x="2359717" y="4411259"/>
                    <a:ext cx="2235102" cy="462213"/>
                    <a:chOff x="2359717" y="4411259"/>
                    <a:chExt cx="2235102" cy="462213"/>
                  </a:xfrm>
                </p:grpSpPr>
                <p:sp>
                  <p:nvSpPr>
                    <p:cNvPr id="251" name="Rectangle 250"/>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Rectangle 251"/>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Rectangle 252"/>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46" name="Rectangle 245"/>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29" name="Straight Connector 28"/>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3942806" y="3848662"/>
                <a:ext cx="158088" cy="206728"/>
                <a:chOff x="12495351" y="2507232"/>
                <a:chExt cx="3304245" cy="4320880"/>
              </a:xfrm>
            </p:grpSpPr>
            <p:grpSp>
              <p:nvGrpSpPr>
                <p:cNvPr id="229" name="Group 228"/>
                <p:cNvGrpSpPr/>
                <p:nvPr userDrawn="1"/>
              </p:nvGrpSpPr>
              <p:grpSpPr>
                <a:xfrm>
                  <a:off x="14088187" y="3029197"/>
                  <a:ext cx="1711409" cy="1704415"/>
                  <a:chOff x="11903306" y="4448633"/>
                  <a:chExt cx="1711409" cy="1704415"/>
                </a:xfrm>
              </p:grpSpPr>
              <p:pic>
                <p:nvPicPr>
                  <p:cNvPr id="243" name="Picture 24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4" name="Picture 24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30" name="Group 229"/>
                <p:cNvGrpSpPr/>
                <p:nvPr userDrawn="1"/>
              </p:nvGrpSpPr>
              <p:grpSpPr>
                <a:xfrm>
                  <a:off x="12495351" y="2507232"/>
                  <a:ext cx="3023078" cy="4320880"/>
                  <a:chOff x="12495351" y="2507232"/>
                  <a:chExt cx="3023078" cy="4320880"/>
                </a:xfrm>
              </p:grpSpPr>
              <p:pic>
                <p:nvPicPr>
                  <p:cNvPr id="231" name="Picture 23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32" name="Picture 231"/>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33" name="Group 232"/>
                  <p:cNvGrpSpPr/>
                  <p:nvPr userDrawn="1"/>
                </p:nvGrpSpPr>
                <p:grpSpPr>
                  <a:xfrm>
                    <a:off x="13320758" y="3957189"/>
                    <a:ext cx="1341966" cy="2870923"/>
                    <a:chOff x="9645791" y="4720608"/>
                    <a:chExt cx="1341966" cy="2870923"/>
                  </a:xfrm>
                </p:grpSpPr>
                <p:sp>
                  <p:nvSpPr>
                    <p:cNvPr id="240" name="Flowchart: Punched Tape 23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lowchart: Punched Tape 24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lowchart: Punched Tape 24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34" name="Picture 233"/>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35" name="Group 234"/>
                  <p:cNvGrpSpPr/>
                  <p:nvPr userDrawn="1"/>
                </p:nvGrpSpPr>
                <p:grpSpPr>
                  <a:xfrm>
                    <a:off x="13807020" y="3267286"/>
                    <a:ext cx="1711409" cy="1704415"/>
                    <a:chOff x="11903306" y="4448633"/>
                    <a:chExt cx="1711409" cy="1704415"/>
                  </a:xfrm>
                </p:grpSpPr>
                <p:pic>
                  <p:nvPicPr>
                    <p:cNvPr id="238" name="Picture 23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9" name="Picture 23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36" name="Picture 23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37" name="Picture 23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 name="Group 30"/>
              <p:cNvGrpSpPr/>
              <p:nvPr/>
            </p:nvGrpSpPr>
            <p:grpSpPr>
              <a:xfrm>
                <a:off x="3822184" y="3717323"/>
                <a:ext cx="252055" cy="329606"/>
                <a:chOff x="12495351" y="2507232"/>
                <a:chExt cx="3304245" cy="4320880"/>
              </a:xfrm>
            </p:grpSpPr>
            <p:grpSp>
              <p:nvGrpSpPr>
                <p:cNvPr id="213" name="Group 212"/>
                <p:cNvGrpSpPr/>
                <p:nvPr userDrawn="1"/>
              </p:nvGrpSpPr>
              <p:grpSpPr>
                <a:xfrm>
                  <a:off x="14088187" y="3029197"/>
                  <a:ext cx="1711409" cy="1704415"/>
                  <a:chOff x="11903306" y="4448633"/>
                  <a:chExt cx="1711409" cy="1704415"/>
                </a:xfrm>
              </p:grpSpPr>
              <p:pic>
                <p:nvPicPr>
                  <p:cNvPr id="227" name="Picture 22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8" name="Picture 22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4" name="Group 213"/>
                <p:cNvGrpSpPr/>
                <p:nvPr userDrawn="1"/>
              </p:nvGrpSpPr>
              <p:grpSpPr>
                <a:xfrm>
                  <a:off x="12495351" y="2507232"/>
                  <a:ext cx="3023078" cy="4320880"/>
                  <a:chOff x="12495351" y="2507232"/>
                  <a:chExt cx="3023078" cy="4320880"/>
                </a:xfrm>
              </p:grpSpPr>
              <p:pic>
                <p:nvPicPr>
                  <p:cNvPr id="215" name="Picture 21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6" name="Picture 21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17" name="Group 216"/>
                  <p:cNvGrpSpPr/>
                  <p:nvPr userDrawn="1"/>
                </p:nvGrpSpPr>
                <p:grpSpPr>
                  <a:xfrm>
                    <a:off x="13320758" y="3957189"/>
                    <a:ext cx="1341966" cy="2870923"/>
                    <a:chOff x="9645791" y="4720608"/>
                    <a:chExt cx="1341966" cy="2870923"/>
                  </a:xfrm>
                </p:grpSpPr>
                <p:sp>
                  <p:nvSpPr>
                    <p:cNvPr id="224" name="Flowchart: Punched Tape 22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lowchart: Punched Tape 22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lowchart: Punched Tape 22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18" name="Picture 217"/>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19" name="Group 218"/>
                  <p:cNvGrpSpPr/>
                  <p:nvPr userDrawn="1"/>
                </p:nvGrpSpPr>
                <p:grpSpPr>
                  <a:xfrm>
                    <a:off x="13807020" y="3267286"/>
                    <a:ext cx="1711409" cy="1704415"/>
                    <a:chOff x="11903306" y="4448633"/>
                    <a:chExt cx="1711409" cy="1704415"/>
                  </a:xfrm>
                </p:grpSpPr>
                <p:pic>
                  <p:nvPicPr>
                    <p:cNvPr id="222" name="Picture 22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3" name="Picture 22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0" name="Picture 21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1" name="Picture 220"/>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2" name="Group 31"/>
              <p:cNvGrpSpPr/>
              <p:nvPr/>
            </p:nvGrpSpPr>
            <p:grpSpPr>
              <a:xfrm>
                <a:off x="3351273" y="3514295"/>
                <a:ext cx="503474" cy="1040272"/>
                <a:chOff x="4631682" y="529386"/>
                <a:chExt cx="1657006" cy="5028495"/>
              </a:xfrm>
            </p:grpSpPr>
            <p:grpSp>
              <p:nvGrpSpPr>
                <p:cNvPr id="195" name="Group 194"/>
                <p:cNvGrpSpPr/>
                <p:nvPr userDrawn="1"/>
              </p:nvGrpSpPr>
              <p:grpSpPr>
                <a:xfrm>
                  <a:off x="4631682" y="529387"/>
                  <a:ext cx="1624263" cy="5022003"/>
                  <a:chOff x="4631682" y="529387"/>
                  <a:chExt cx="1624263" cy="5022003"/>
                </a:xfrm>
              </p:grpSpPr>
              <p:sp>
                <p:nvSpPr>
                  <p:cNvPr id="197" name="Rectangle 196"/>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8" name="Group 197"/>
                  <p:cNvGrpSpPr/>
                  <p:nvPr userDrawn="1"/>
                </p:nvGrpSpPr>
                <p:grpSpPr>
                  <a:xfrm>
                    <a:off x="4791914" y="878031"/>
                    <a:ext cx="1308572" cy="589822"/>
                    <a:chOff x="4791914" y="878031"/>
                    <a:chExt cx="1308572" cy="589822"/>
                  </a:xfrm>
                </p:grpSpPr>
                <p:sp>
                  <p:nvSpPr>
                    <p:cNvPr id="211" name="Rectangle 21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Rectangle 21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99" name="Group 198"/>
                  <p:cNvGrpSpPr/>
                  <p:nvPr userDrawn="1"/>
                </p:nvGrpSpPr>
                <p:grpSpPr>
                  <a:xfrm>
                    <a:off x="4791914" y="1671098"/>
                    <a:ext cx="1308572" cy="589822"/>
                    <a:chOff x="4791914" y="878031"/>
                    <a:chExt cx="1308572" cy="589822"/>
                  </a:xfrm>
                </p:grpSpPr>
                <p:sp>
                  <p:nvSpPr>
                    <p:cNvPr id="209" name="Rectangle 20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Rectangle 20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0" name="Group 199"/>
                  <p:cNvGrpSpPr/>
                  <p:nvPr userDrawn="1"/>
                </p:nvGrpSpPr>
                <p:grpSpPr>
                  <a:xfrm>
                    <a:off x="4791914" y="2464165"/>
                    <a:ext cx="1308572" cy="589822"/>
                    <a:chOff x="4791914" y="878031"/>
                    <a:chExt cx="1308572" cy="589822"/>
                  </a:xfrm>
                </p:grpSpPr>
                <p:sp>
                  <p:nvSpPr>
                    <p:cNvPr id="207" name="Rectangle 20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1" name="Group 200"/>
                  <p:cNvGrpSpPr/>
                  <p:nvPr userDrawn="1"/>
                </p:nvGrpSpPr>
                <p:grpSpPr>
                  <a:xfrm>
                    <a:off x="4791914" y="3257232"/>
                    <a:ext cx="1308572" cy="589822"/>
                    <a:chOff x="4791914" y="878031"/>
                    <a:chExt cx="1308572" cy="589822"/>
                  </a:xfrm>
                </p:grpSpPr>
                <p:sp>
                  <p:nvSpPr>
                    <p:cNvPr id="205" name="Rectangle 20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Rectangle 20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2" name="Group 201"/>
                  <p:cNvGrpSpPr/>
                  <p:nvPr userDrawn="1"/>
                </p:nvGrpSpPr>
                <p:grpSpPr>
                  <a:xfrm>
                    <a:off x="4791914" y="4050298"/>
                    <a:ext cx="1308572" cy="589822"/>
                    <a:chOff x="4791914" y="878031"/>
                    <a:chExt cx="1308572" cy="589822"/>
                  </a:xfrm>
                </p:grpSpPr>
                <p:sp>
                  <p:nvSpPr>
                    <p:cNvPr id="203" name="Rectangle 20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Rectangle 20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96" name="Rectangle 195"/>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 name="Group 32"/>
              <p:cNvGrpSpPr/>
              <p:nvPr/>
            </p:nvGrpSpPr>
            <p:grpSpPr>
              <a:xfrm>
                <a:off x="1936752" y="3860032"/>
                <a:ext cx="782329" cy="698434"/>
                <a:chOff x="-1432282" y="3284801"/>
                <a:chExt cx="2574758" cy="2298647"/>
              </a:xfrm>
            </p:grpSpPr>
            <p:grpSp>
              <p:nvGrpSpPr>
                <p:cNvPr id="166" name="Group 165"/>
                <p:cNvGrpSpPr/>
                <p:nvPr userDrawn="1"/>
              </p:nvGrpSpPr>
              <p:grpSpPr>
                <a:xfrm>
                  <a:off x="-1432282" y="3284801"/>
                  <a:ext cx="2574758" cy="2298647"/>
                  <a:chOff x="213917" y="3284801"/>
                  <a:chExt cx="2574758" cy="2298647"/>
                </a:xfrm>
              </p:grpSpPr>
              <p:sp>
                <p:nvSpPr>
                  <p:cNvPr id="180" name="Rectangle 179"/>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1" name="Group 180"/>
                  <p:cNvGrpSpPr/>
                  <p:nvPr userDrawn="1"/>
                </p:nvGrpSpPr>
                <p:grpSpPr>
                  <a:xfrm>
                    <a:off x="317639" y="3528989"/>
                    <a:ext cx="1053962" cy="1629277"/>
                    <a:chOff x="497507" y="3489157"/>
                    <a:chExt cx="1053962" cy="1629277"/>
                  </a:xfrm>
                </p:grpSpPr>
                <p:grpSp>
                  <p:nvGrpSpPr>
                    <p:cNvPr id="183" name="Group 182"/>
                    <p:cNvGrpSpPr/>
                    <p:nvPr userDrawn="1"/>
                  </p:nvGrpSpPr>
                  <p:grpSpPr>
                    <a:xfrm>
                      <a:off x="497507" y="3489157"/>
                      <a:ext cx="673271" cy="462213"/>
                      <a:chOff x="497507" y="3489157"/>
                      <a:chExt cx="673271" cy="462213"/>
                    </a:xfrm>
                  </p:grpSpPr>
                  <p:sp>
                    <p:nvSpPr>
                      <p:cNvPr id="193" name="Rectangle 192"/>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Rectangle 193"/>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4" name="Rectangle 183"/>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5" name="Group 184"/>
                    <p:cNvGrpSpPr/>
                    <p:nvPr userDrawn="1"/>
                  </p:nvGrpSpPr>
                  <p:grpSpPr>
                    <a:xfrm>
                      <a:off x="497507" y="4090736"/>
                      <a:ext cx="673271" cy="462213"/>
                      <a:chOff x="497507" y="3489157"/>
                      <a:chExt cx="673271" cy="462213"/>
                    </a:xfrm>
                  </p:grpSpPr>
                  <p:sp>
                    <p:nvSpPr>
                      <p:cNvPr id="191" name="Rectangle 19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ectangle 19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6" name="Rectangle 185"/>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7" name="Group 186"/>
                    <p:cNvGrpSpPr/>
                    <p:nvPr userDrawn="1"/>
                  </p:nvGrpSpPr>
                  <p:grpSpPr>
                    <a:xfrm>
                      <a:off x="497507" y="4656221"/>
                      <a:ext cx="673271" cy="462213"/>
                      <a:chOff x="497507" y="3489157"/>
                      <a:chExt cx="673271" cy="462213"/>
                    </a:xfrm>
                  </p:grpSpPr>
                  <p:sp>
                    <p:nvSpPr>
                      <p:cNvPr id="189" name="Rectangle 18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Rectangle 18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8" name="Rectangle 187"/>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2" name="Rectangle 181"/>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7" name="Group 166"/>
                <p:cNvGrpSpPr/>
                <p:nvPr userDrawn="1"/>
              </p:nvGrpSpPr>
              <p:grpSpPr>
                <a:xfrm>
                  <a:off x="-59108" y="3528989"/>
                  <a:ext cx="1053962" cy="1629277"/>
                  <a:chOff x="497507" y="3489157"/>
                  <a:chExt cx="1053962" cy="1629277"/>
                </a:xfrm>
              </p:grpSpPr>
              <p:grpSp>
                <p:nvGrpSpPr>
                  <p:cNvPr id="168" name="Group 167"/>
                  <p:cNvGrpSpPr/>
                  <p:nvPr userDrawn="1"/>
                </p:nvGrpSpPr>
                <p:grpSpPr>
                  <a:xfrm>
                    <a:off x="497507" y="3489157"/>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Rectangle 17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9" name="Rectangle 16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0" name="Group 169"/>
                  <p:cNvGrpSpPr/>
                  <p:nvPr userDrawn="1"/>
                </p:nvGrpSpPr>
                <p:grpSpPr>
                  <a:xfrm>
                    <a:off x="497507" y="4090736"/>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1" name="Rectangle 17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2" name="Group 171"/>
                  <p:cNvGrpSpPr/>
                  <p:nvPr userDrawn="1"/>
                </p:nvGrpSpPr>
                <p:grpSpPr>
                  <a:xfrm>
                    <a:off x="497507" y="4656221"/>
                    <a:ext cx="673271" cy="462213"/>
                    <a:chOff x="497507" y="3489157"/>
                    <a:chExt cx="673271" cy="462213"/>
                  </a:xfrm>
                </p:grpSpPr>
                <p:sp>
                  <p:nvSpPr>
                    <p:cNvPr id="174" name="Rectangle 17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Rectangle 17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3" name="Rectangle 17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4" name="Group 33"/>
              <p:cNvGrpSpPr/>
              <p:nvPr/>
            </p:nvGrpSpPr>
            <p:grpSpPr>
              <a:xfrm>
                <a:off x="1662394" y="3947882"/>
                <a:ext cx="516970" cy="604713"/>
                <a:chOff x="-926659" y="3561193"/>
                <a:chExt cx="1701422" cy="1990197"/>
              </a:xfrm>
            </p:grpSpPr>
            <p:grpSp>
              <p:nvGrpSpPr>
                <p:cNvPr id="132" name="Group 131"/>
                <p:cNvGrpSpPr/>
                <p:nvPr userDrawn="1"/>
              </p:nvGrpSpPr>
              <p:grpSpPr>
                <a:xfrm>
                  <a:off x="-926659" y="3561193"/>
                  <a:ext cx="1280331" cy="1990197"/>
                  <a:chOff x="12495351" y="2507232"/>
                  <a:chExt cx="3304245" cy="5136251"/>
                </a:xfrm>
              </p:grpSpPr>
              <p:grpSp>
                <p:nvGrpSpPr>
                  <p:cNvPr id="150" name="Group 149"/>
                  <p:cNvGrpSpPr/>
                  <p:nvPr userDrawn="1"/>
                </p:nvGrpSpPr>
                <p:grpSpPr>
                  <a:xfrm>
                    <a:off x="14088187" y="3029197"/>
                    <a:ext cx="1711409" cy="1704415"/>
                    <a:chOff x="11903306" y="4448633"/>
                    <a:chExt cx="1711409" cy="1704415"/>
                  </a:xfrm>
                </p:grpSpPr>
                <p:pic>
                  <p:nvPicPr>
                    <p:cNvPr id="164" name="Picture 16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65" name="Picture 16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51" name="Group 150"/>
                  <p:cNvGrpSpPr/>
                  <p:nvPr userDrawn="1"/>
                </p:nvGrpSpPr>
                <p:grpSpPr>
                  <a:xfrm>
                    <a:off x="12495351" y="2507232"/>
                    <a:ext cx="3023078" cy="5136251"/>
                    <a:chOff x="12495351" y="2507232"/>
                    <a:chExt cx="3023078" cy="5136251"/>
                  </a:xfrm>
                </p:grpSpPr>
                <p:pic>
                  <p:nvPicPr>
                    <p:cNvPr id="152" name="Picture 15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53" name="Picture 15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54" name="Group 153"/>
                    <p:cNvGrpSpPr/>
                    <p:nvPr userDrawn="1"/>
                  </p:nvGrpSpPr>
                  <p:grpSpPr>
                    <a:xfrm>
                      <a:off x="13320758" y="3957189"/>
                      <a:ext cx="1341966" cy="3686294"/>
                      <a:chOff x="9645791" y="4720608"/>
                      <a:chExt cx="1341966" cy="3686294"/>
                    </a:xfrm>
                  </p:grpSpPr>
                  <p:sp>
                    <p:nvSpPr>
                      <p:cNvPr id="161" name="Flowchart: Punched Tape 160"/>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lowchart: Punched Tape 16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lowchart: Punched Tape 16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55" name="Picture 15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56" name="Group 155"/>
                    <p:cNvGrpSpPr/>
                    <p:nvPr userDrawn="1"/>
                  </p:nvGrpSpPr>
                  <p:grpSpPr>
                    <a:xfrm>
                      <a:off x="13807020" y="3267286"/>
                      <a:ext cx="1711409" cy="1704415"/>
                      <a:chOff x="11903306" y="4448633"/>
                      <a:chExt cx="1711409" cy="1704415"/>
                    </a:xfrm>
                  </p:grpSpPr>
                  <p:pic>
                    <p:nvPicPr>
                      <p:cNvPr id="159" name="Picture 15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60" name="Picture 15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57" name="Picture 15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58" name="Picture 15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33" name="Group 132"/>
                <p:cNvGrpSpPr/>
                <p:nvPr userDrawn="1"/>
              </p:nvGrpSpPr>
              <p:grpSpPr>
                <a:xfrm>
                  <a:off x="-505568" y="3869320"/>
                  <a:ext cx="1280331" cy="1674257"/>
                  <a:chOff x="12495351" y="2507232"/>
                  <a:chExt cx="3304245" cy="4320880"/>
                </a:xfrm>
              </p:grpSpPr>
              <p:grpSp>
                <p:nvGrpSpPr>
                  <p:cNvPr id="134" name="Group 133"/>
                  <p:cNvGrpSpPr/>
                  <p:nvPr userDrawn="1"/>
                </p:nvGrpSpPr>
                <p:grpSpPr>
                  <a:xfrm>
                    <a:off x="14088187" y="3029197"/>
                    <a:ext cx="1711409" cy="1704415"/>
                    <a:chOff x="11903306" y="4448633"/>
                    <a:chExt cx="1711409" cy="1704415"/>
                  </a:xfrm>
                </p:grpSpPr>
                <p:pic>
                  <p:nvPicPr>
                    <p:cNvPr id="148" name="Picture 14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9" name="Picture 14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5" name="Group 134"/>
                  <p:cNvGrpSpPr/>
                  <p:nvPr userDrawn="1"/>
                </p:nvGrpSpPr>
                <p:grpSpPr>
                  <a:xfrm>
                    <a:off x="12495351" y="2507232"/>
                    <a:ext cx="3023078" cy="4320880"/>
                    <a:chOff x="12495351" y="2507232"/>
                    <a:chExt cx="3023078" cy="4320880"/>
                  </a:xfrm>
                </p:grpSpPr>
                <p:pic>
                  <p:nvPicPr>
                    <p:cNvPr id="136" name="Picture 13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37" name="Picture 13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38" name="Group 137"/>
                    <p:cNvGrpSpPr/>
                    <p:nvPr userDrawn="1"/>
                  </p:nvGrpSpPr>
                  <p:grpSpPr>
                    <a:xfrm>
                      <a:off x="13320758" y="3957189"/>
                      <a:ext cx="1341966" cy="2870923"/>
                      <a:chOff x="9645791" y="4720608"/>
                      <a:chExt cx="1341966" cy="2870923"/>
                    </a:xfrm>
                  </p:grpSpPr>
                  <p:sp>
                    <p:nvSpPr>
                      <p:cNvPr id="145" name="Flowchart: Punched Tape 14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lowchart: Punched Tape 14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lowchart: Punched Tape 14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9" name="Picture 13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0" name="Group 139"/>
                    <p:cNvGrpSpPr/>
                    <p:nvPr userDrawn="1"/>
                  </p:nvGrpSpPr>
                  <p:grpSpPr>
                    <a:xfrm>
                      <a:off x="13807020" y="3267286"/>
                      <a:ext cx="1711409" cy="1704415"/>
                      <a:chOff x="11903306" y="4448633"/>
                      <a:chExt cx="1711409" cy="1704415"/>
                    </a:xfrm>
                  </p:grpSpPr>
                  <p:pic>
                    <p:nvPicPr>
                      <p:cNvPr id="143" name="Picture 14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4" name="Picture 14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1" name="Picture 14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2" name="Picture 14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5" name="Oval 3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4389840" y="4713111"/>
                <a:ext cx="190186" cy="190186"/>
                <a:chOff x="5905502" y="3466071"/>
                <a:chExt cx="1219201" cy="1219200"/>
              </a:xfrm>
            </p:grpSpPr>
            <p:sp>
              <p:nvSpPr>
                <p:cNvPr id="127" name="Oval 126"/>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8" name="Rectangle 127"/>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9" name="Rectangle 128"/>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0" name="Freeform 129"/>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1" name="Rectangle 130"/>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8" name="Group 37"/>
              <p:cNvGrpSpPr/>
              <p:nvPr/>
            </p:nvGrpSpPr>
            <p:grpSpPr>
              <a:xfrm>
                <a:off x="3713220" y="4093329"/>
                <a:ext cx="796808" cy="467431"/>
                <a:chOff x="3034580" y="4050299"/>
                <a:chExt cx="2622409" cy="1538381"/>
              </a:xfrm>
            </p:grpSpPr>
            <p:grpSp>
              <p:nvGrpSpPr>
                <p:cNvPr id="115" name="Group 114"/>
                <p:cNvGrpSpPr/>
                <p:nvPr userDrawn="1"/>
              </p:nvGrpSpPr>
              <p:grpSpPr>
                <a:xfrm>
                  <a:off x="3034580" y="4050299"/>
                  <a:ext cx="2622409" cy="1525336"/>
                  <a:chOff x="5944075" y="4050299"/>
                  <a:chExt cx="2622409" cy="1525336"/>
                </a:xfrm>
              </p:grpSpPr>
              <p:sp>
                <p:nvSpPr>
                  <p:cNvPr id="117" name="Rectangle 11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8" name="Group 117"/>
                  <p:cNvGrpSpPr/>
                  <p:nvPr userDrawn="1"/>
                </p:nvGrpSpPr>
                <p:grpSpPr>
                  <a:xfrm>
                    <a:off x="6078575" y="4219252"/>
                    <a:ext cx="2338031" cy="999039"/>
                    <a:chOff x="6078575" y="4219252"/>
                    <a:chExt cx="2338031" cy="999039"/>
                  </a:xfrm>
                </p:grpSpPr>
                <p:sp>
                  <p:nvSpPr>
                    <p:cNvPr id="119" name="Rectangle 118"/>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Rectangle 119"/>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Rectangle 120"/>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3" name="Straight Connector 122"/>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16" name="Rectangle 115"/>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 name="Group 38"/>
              <p:cNvGrpSpPr/>
              <p:nvPr/>
            </p:nvGrpSpPr>
            <p:grpSpPr>
              <a:xfrm>
                <a:off x="4275781" y="3891661"/>
                <a:ext cx="734411" cy="668121"/>
                <a:chOff x="7674376" y="3376160"/>
                <a:chExt cx="2417053" cy="2198882"/>
              </a:xfrm>
            </p:grpSpPr>
            <p:grpSp>
              <p:nvGrpSpPr>
                <p:cNvPr id="47" name="Group 46"/>
                <p:cNvGrpSpPr/>
                <p:nvPr userDrawn="1"/>
              </p:nvGrpSpPr>
              <p:grpSpPr>
                <a:xfrm>
                  <a:off x="8811098" y="3900785"/>
                  <a:ext cx="1280331" cy="1674257"/>
                  <a:chOff x="12495351" y="2507232"/>
                  <a:chExt cx="3304245" cy="4320880"/>
                </a:xfrm>
              </p:grpSpPr>
              <p:grpSp>
                <p:nvGrpSpPr>
                  <p:cNvPr id="99" name="Group 98"/>
                  <p:cNvGrpSpPr/>
                  <p:nvPr userDrawn="1"/>
                </p:nvGrpSpPr>
                <p:grpSpPr>
                  <a:xfrm>
                    <a:off x="14088187" y="3029197"/>
                    <a:ext cx="1711409" cy="1704415"/>
                    <a:chOff x="11903306" y="4448633"/>
                    <a:chExt cx="1711409" cy="1704415"/>
                  </a:xfrm>
                </p:grpSpPr>
                <p:pic>
                  <p:nvPicPr>
                    <p:cNvPr id="113" name="Picture 11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14" name="Picture 11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00" name="Group 99"/>
                  <p:cNvGrpSpPr/>
                  <p:nvPr userDrawn="1"/>
                </p:nvGrpSpPr>
                <p:grpSpPr>
                  <a:xfrm>
                    <a:off x="12495351" y="2507232"/>
                    <a:ext cx="3023078" cy="4320880"/>
                    <a:chOff x="12495351" y="2507232"/>
                    <a:chExt cx="3023078" cy="4320880"/>
                  </a:xfrm>
                </p:grpSpPr>
                <p:pic>
                  <p:nvPicPr>
                    <p:cNvPr id="101" name="Picture 10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02" name="Picture 10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03" name="Group 102"/>
                    <p:cNvGrpSpPr/>
                    <p:nvPr userDrawn="1"/>
                  </p:nvGrpSpPr>
                  <p:grpSpPr>
                    <a:xfrm>
                      <a:off x="13320758" y="3957189"/>
                      <a:ext cx="1341966" cy="2870923"/>
                      <a:chOff x="9645791" y="4720608"/>
                      <a:chExt cx="1341966" cy="2870923"/>
                    </a:xfrm>
                  </p:grpSpPr>
                  <p:sp>
                    <p:nvSpPr>
                      <p:cNvPr id="110" name="Flowchart: Punched Tape 10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lowchart: Punched Tape 11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lowchart: Punched Tape 11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4" name="Picture 10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05" name="Group 104"/>
                    <p:cNvGrpSpPr/>
                    <p:nvPr userDrawn="1"/>
                  </p:nvGrpSpPr>
                  <p:grpSpPr>
                    <a:xfrm>
                      <a:off x="13807020" y="3267286"/>
                      <a:ext cx="1711409" cy="1704415"/>
                      <a:chOff x="11903306" y="4448633"/>
                      <a:chExt cx="1711409" cy="1704415"/>
                    </a:xfrm>
                  </p:grpSpPr>
                  <p:pic>
                    <p:nvPicPr>
                      <p:cNvPr id="108" name="Picture 10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9" name="Picture 10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06" name="Picture 10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07" name="Picture 10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8" name="Group 47"/>
                <p:cNvGrpSpPr/>
                <p:nvPr userDrawn="1"/>
              </p:nvGrpSpPr>
              <p:grpSpPr>
                <a:xfrm>
                  <a:off x="7950676" y="3376160"/>
                  <a:ext cx="1280331" cy="1674258"/>
                  <a:chOff x="12495351" y="2507232"/>
                  <a:chExt cx="3304245" cy="4320880"/>
                </a:xfrm>
              </p:grpSpPr>
              <p:grpSp>
                <p:nvGrpSpPr>
                  <p:cNvPr id="83" name="Group 82"/>
                  <p:cNvGrpSpPr/>
                  <p:nvPr userDrawn="1"/>
                </p:nvGrpSpPr>
                <p:grpSpPr>
                  <a:xfrm>
                    <a:off x="14088187" y="3029197"/>
                    <a:ext cx="1711409" cy="1704415"/>
                    <a:chOff x="11903306" y="4448633"/>
                    <a:chExt cx="1711409" cy="1704415"/>
                  </a:xfrm>
                </p:grpSpPr>
                <p:pic>
                  <p:nvPicPr>
                    <p:cNvPr id="97" name="Picture 9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8" name="Picture 9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4" name="Group 83"/>
                  <p:cNvGrpSpPr/>
                  <p:nvPr userDrawn="1"/>
                </p:nvGrpSpPr>
                <p:grpSpPr>
                  <a:xfrm>
                    <a:off x="12495351" y="2507232"/>
                    <a:ext cx="3023078" cy="4320880"/>
                    <a:chOff x="12495351" y="2507232"/>
                    <a:chExt cx="3023078" cy="4320880"/>
                  </a:xfrm>
                </p:grpSpPr>
                <p:pic>
                  <p:nvPicPr>
                    <p:cNvPr id="85" name="Picture 8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6" name="Picture 8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87" name="Group 86"/>
                    <p:cNvGrpSpPr/>
                    <p:nvPr userDrawn="1"/>
                  </p:nvGrpSpPr>
                  <p:grpSpPr>
                    <a:xfrm>
                      <a:off x="13320758" y="3957189"/>
                      <a:ext cx="1448991" cy="2870923"/>
                      <a:chOff x="9645791" y="4720608"/>
                      <a:chExt cx="1448991" cy="2870923"/>
                    </a:xfrm>
                  </p:grpSpPr>
                  <p:sp>
                    <p:nvSpPr>
                      <p:cNvPr id="94" name="Flowchart: Punched Tape 93"/>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lowchart: Punched Tape 9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Flowchart: Punched Tape 9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8" name="Picture 8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89" name="Group 88"/>
                    <p:cNvGrpSpPr/>
                    <p:nvPr userDrawn="1"/>
                  </p:nvGrpSpPr>
                  <p:grpSpPr>
                    <a:xfrm>
                      <a:off x="13807020" y="3267286"/>
                      <a:ext cx="1711409" cy="1704415"/>
                      <a:chOff x="11903306" y="4448633"/>
                      <a:chExt cx="1711409" cy="1704415"/>
                    </a:xfrm>
                  </p:grpSpPr>
                  <p:pic>
                    <p:nvPicPr>
                      <p:cNvPr id="92" name="Picture 9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3" name="Picture 9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0" name="Picture 8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1" name="Picture 9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9" name="Group 48"/>
                <p:cNvGrpSpPr/>
                <p:nvPr userDrawn="1"/>
              </p:nvGrpSpPr>
              <p:grpSpPr>
                <a:xfrm>
                  <a:off x="8157557" y="3868398"/>
                  <a:ext cx="1280331" cy="1659510"/>
                  <a:chOff x="12495351" y="2507232"/>
                  <a:chExt cx="3304245" cy="4282819"/>
                </a:xfrm>
              </p:grpSpPr>
              <p:grpSp>
                <p:nvGrpSpPr>
                  <p:cNvPr id="67" name="Group 66"/>
                  <p:cNvGrpSpPr/>
                  <p:nvPr userDrawn="1"/>
                </p:nvGrpSpPr>
                <p:grpSpPr>
                  <a:xfrm>
                    <a:off x="14088187" y="3029197"/>
                    <a:ext cx="1711409" cy="1704415"/>
                    <a:chOff x="11903306" y="4448633"/>
                    <a:chExt cx="1711409" cy="1704415"/>
                  </a:xfrm>
                </p:grpSpPr>
                <p:pic>
                  <p:nvPicPr>
                    <p:cNvPr id="81" name="Picture 8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2" name="Picture 8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8" name="Group 67"/>
                  <p:cNvGrpSpPr/>
                  <p:nvPr userDrawn="1"/>
                </p:nvGrpSpPr>
                <p:grpSpPr>
                  <a:xfrm>
                    <a:off x="12495351" y="2507232"/>
                    <a:ext cx="3023078" cy="4282819"/>
                    <a:chOff x="12495351" y="2507232"/>
                    <a:chExt cx="3023078" cy="4282819"/>
                  </a:xfrm>
                </p:grpSpPr>
                <p:pic>
                  <p:nvPicPr>
                    <p:cNvPr id="69" name="Picture 6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0" name="Picture 6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1" name="Group 70"/>
                    <p:cNvGrpSpPr/>
                    <p:nvPr userDrawn="1"/>
                  </p:nvGrpSpPr>
                  <p:grpSpPr>
                    <a:xfrm>
                      <a:off x="13320758" y="3957189"/>
                      <a:ext cx="1629738" cy="2832862"/>
                      <a:chOff x="9645791" y="4720608"/>
                      <a:chExt cx="1629738" cy="2832862"/>
                    </a:xfrm>
                  </p:grpSpPr>
                  <p:sp>
                    <p:nvSpPr>
                      <p:cNvPr id="78" name="Flowchart: Punched Tape 77"/>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Flowchart: Punched Tape 78"/>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Flowchart: Punched Tape 7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2" name="Picture 7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3" name="Group 72"/>
                    <p:cNvGrpSpPr/>
                    <p:nvPr userDrawn="1"/>
                  </p:nvGrpSpPr>
                  <p:grpSpPr>
                    <a:xfrm>
                      <a:off x="13807020" y="3267286"/>
                      <a:ext cx="1711409" cy="1704415"/>
                      <a:chOff x="11903306" y="4448633"/>
                      <a:chExt cx="1711409" cy="1704415"/>
                    </a:xfrm>
                  </p:grpSpPr>
                  <p:pic>
                    <p:nvPicPr>
                      <p:cNvPr id="76" name="Picture 7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7" name="Picture 7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4" name="Picture 7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5" name="Picture 7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0" name="Group 49"/>
                <p:cNvGrpSpPr/>
                <p:nvPr userDrawn="1"/>
              </p:nvGrpSpPr>
              <p:grpSpPr>
                <a:xfrm>
                  <a:off x="7674376" y="3860910"/>
                  <a:ext cx="1280331" cy="1674257"/>
                  <a:chOff x="12495351" y="2507232"/>
                  <a:chExt cx="3304245" cy="4320880"/>
                </a:xfrm>
              </p:grpSpPr>
              <p:grpSp>
                <p:nvGrpSpPr>
                  <p:cNvPr id="51" name="Group 50"/>
                  <p:cNvGrpSpPr/>
                  <p:nvPr userDrawn="1"/>
                </p:nvGrpSpPr>
                <p:grpSpPr>
                  <a:xfrm>
                    <a:off x="14088187" y="3029197"/>
                    <a:ext cx="1711409" cy="1704415"/>
                    <a:chOff x="11903306" y="4448633"/>
                    <a:chExt cx="1711409" cy="1704415"/>
                  </a:xfrm>
                </p:grpSpPr>
                <p:pic>
                  <p:nvPicPr>
                    <p:cNvPr id="65" name="Picture 6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6" name="Picture 6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2" name="Group 51"/>
                  <p:cNvGrpSpPr/>
                  <p:nvPr userDrawn="1"/>
                </p:nvGrpSpPr>
                <p:grpSpPr>
                  <a:xfrm>
                    <a:off x="12495351" y="2507232"/>
                    <a:ext cx="3023078" cy="4320880"/>
                    <a:chOff x="12495351" y="2507232"/>
                    <a:chExt cx="3023078" cy="4320880"/>
                  </a:xfrm>
                </p:grpSpPr>
                <p:pic>
                  <p:nvPicPr>
                    <p:cNvPr id="53" name="Picture 5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4" name="Picture 5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 name="Group 54"/>
                    <p:cNvGrpSpPr/>
                    <p:nvPr userDrawn="1"/>
                  </p:nvGrpSpPr>
                  <p:grpSpPr>
                    <a:xfrm>
                      <a:off x="13320758" y="3957189"/>
                      <a:ext cx="1341966" cy="2870923"/>
                      <a:chOff x="9645791" y="4720608"/>
                      <a:chExt cx="1341966" cy="2870923"/>
                    </a:xfrm>
                  </p:grpSpPr>
                  <p:sp>
                    <p:nvSpPr>
                      <p:cNvPr id="62" name="Flowchart: Punched Tape 6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Flowchart: Punched Tape 6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Flowchart: Punched Tape 6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6" name="Picture 5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 name="Group 56"/>
                    <p:cNvGrpSpPr/>
                    <p:nvPr userDrawn="1"/>
                  </p:nvGrpSpPr>
                  <p:grpSpPr>
                    <a:xfrm>
                      <a:off x="13807020" y="3267286"/>
                      <a:ext cx="1711409" cy="1704415"/>
                      <a:chOff x="11903306" y="4448633"/>
                      <a:chExt cx="1711409" cy="1704415"/>
                    </a:xfrm>
                  </p:grpSpPr>
                  <p:pic>
                    <p:nvPicPr>
                      <p:cNvPr id="60" name="Picture 5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1" name="Picture 6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8" name="Picture 5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9" name="Picture 5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40" name="Group 39"/>
              <p:cNvGrpSpPr/>
              <p:nvPr/>
            </p:nvGrpSpPr>
            <p:grpSpPr>
              <a:xfrm>
                <a:off x="1623910" y="4552595"/>
                <a:ext cx="3384896" cy="397008"/>
                <a:chOff x="-1053315" y="5551391"/>
                <a:chExt cx="11140181" cy="1306609"/>
              </a:xfrm>
            </p:grpSpPr>
            <p:sp>
              <p:nvSpPr>
                <p:cNvPr id="45" name="Rectangle 44"/>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 name="Straight Connector 45"/>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41" name="Round Same Side Corner Rectangle 40"/>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2" name="Picture 41"/>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43" name="Picture 4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44" name="Picture 43"/>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21" name="Group 20"/>
            <p:cNvGrpSpPr/>
            <p:nvPr/>
          </p:nvGrpSpPr>
          <p:grpSpPr>
            <a:xfrm>
              <a:off x="784521" y="2851628"/>
              <a:ext cx="4317549" cy="2776297"/>
              <a:chOff x="529042" y="2622884"/>
              <a:chExt cx="6605684" cy="4247628"/>
            </a:xfrm>
          </p:grpSpPr>
          <p:sp>
            <p:nvSpPr>
              <p:cNvPr id="24" name="Rounded Rectangle 23"/>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Freeform 24"/>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22" name="Rectangle 21"/>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6" name="Group 275"/>
          <p:cNvGrpSpPr/>
          <p:nvPr/>
        </p:nvGrpSpPr>
        <p:grpSpPr>
          <a:xfrm>
            <a:off x="21679" y="4171260"/>
            <a:ext cx="1128195" cy="2126113"/>
            <a:chOff x="1349189" y="4676930"/>
            <a:chExt cx="1128195" cy="2126113"/>
          </a:xfrm>
        </p:grpSpPr>
        <p:sp>
          <p:nvSpPr>
            <p:cNvPr id="277" name="Oval 276"/>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8" name="Group 277"/>
            <p:cNvGrpSpPr/>
            <p:nvPr/>
          </p:nvGrpSpPr>
          <p:grpSpPr>
            <a:xfrm>
              <a:off x="1369723" y="4676930"/>
              <a:ext cx="760285" cy="2052083"/>
              <a:chOff x="2052084" y="2380903"/>
              <a:chExt cx="1446017" cy="3902938"/>
            </a:xfrm>
          </p:grpSpPr>
          <p:grpSp>
            <p:nvGrpSpPr>
              <p:cNvPr id="279" name="Group 278"/>
              <p:cNvGrpSpPr/>
              <p:nvPr/>
            </p:nvGrpSpPr>
            <p:grpSpPr>
              <a:xfrm>
                <a:off x="2147777" y="2499441"/>
                <a:ext cx="1254640" cy="1254642"/>
                <a:chOff x="5018568" y="2541181"/>
                <a:chExt cx="1254640" cy="1254642"/>
              </a:xfrm>
            </p:grpSpPr>
            <p:sp>
              <p:nvSpPr>
                <p:cNvPr id="291" name="Freeform 290"/>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reeform 291"/>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80" name="Rectangle 279"/>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Rectangle 280"/>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2" name="Group 281"/>
              <p:cNvGrpSpPr/>
              <p:nvPr/>
            </p:nvGrpSpPr>
            <p:grpSpPr>
              <a:xfrm>
                <a:off x="2562447" y="2380903"/>
                <a:ext cx="425302" cy="199052"/>
                <a:chOff x="5178056" y="2483316"/>
                <a:chExt cx="425302" cy="483168"/>
              </a:xfrm>
            </p:grpSpPr>
            <p:sp>
              <p:nvSpPr>
                <p:cNvPr id="289" name="Freeform 288"/>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reeform 289"/>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3" name="Group 282"/>
              <p:cNvGrpSpPr/>
              <p:nvPr/>
            </p:nvGrpSpPr>
            <p:grpSpPr>
              <a:xfrm flipH="1">
                <a:off x="2052084" y="6081823"/>
                <a:ext cx="1446017" cy="202018"/>
                <a:chOff x="5486401" y="3025753"/>
                <a:chExt cx="1446017" cy="202018"/>
              </a:xfrm>
            </p:grpSpPr>
            <p:sp>
              <p:nvSpPr>
                <p:cNvPr id="287" name="Freeform 286"/>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reeform 28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4" name="Group 283"/>
              <p:cNvGrpSpPr/>
              <p:nvPr/>
            </p:nvGrpSpPr>
            <p:grpSpPr>
              <a:xfrm flipH="1">
                <a:off x="2052084" y="3004103"/>
                <a:ext cx="1446017" cy="202018"/>
                <a:chOff x="5486401" y="3025753"/>
                <a:chExt cx="1446017" cy="202018"/>
              </a:xfrm>
            </p:grpSpPr>
            <p:sp>
              <p:nvSpPr>
                <p:cNvPr id="285" name="Freeform 28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reeform 28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293" name="Group 292"/>
          <p:cNvGrpSpPr/>
          <p:nvPr/>
        </p:nvGrpSpPr>
        <p:grpSpPr>
          <a:xfrm>
            <a:off x="1050809" y="4171260"/>
            <a:ext cx="1128195" cy="2126113"/>
            <a:chOff x="1349189" y="4676930"/>
            <a:chExt cx="1128195" cy="2126113"/>
          </a:xfrm>
        </p:grpSpPr>
        <p:sp>
          <p:nvSpPr>
            <p:cNvPr id="294" name="Oval 293"/>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5" name="Group 294"/>
            <p:cNvGrpSpPr/>
            <p:nvPr/>
          </p:nvGrpSpPr>
          <p:grpSpPr>
            <a:xfrm>
              <a:off x="1369723" y="4676930"/>
              <a:ext cx="760285" cy="2052083"/>
              <a:chOff x="2052084" y="2380903"/>
              <a:chExt cx="1446017" cy="3902938"/>
            </a:xfrm>
          </p:grpSpPr>
          <p:grpSp>
            <p:nvGrpSpPr>
              <p:cNvPr id="296" name="Group 295"/>
              <p:cNvGrpSpPr/>
              <p:nvPr/>
            </p:nvGrpSpPr>
            <p:grpSpPr>
              <a:xfrm>
                <a:off x="2147777" y="2499441"/>
                <a:ext cx="1254640" cy="1254642"/>
                <a:chOff x="5018568" y="2541181"/>
                <a:chExt cx="1254640" cy="1254642"/>
              </a:xfrm>
            </p:grpSpPr>
            <p:sp>
              <p:nvSpPr>
                <p:cNvPr id="308" name="Freeform 307"/>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reeform 308"/>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97" name="Rectangle 296"/>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Rectangle 297"/>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9" name="Group 298"/>
              <p:cNvGrpSpPr/>
              <p:nvPr/>
            </p:nvGrpSpPr>
            <p:grpSpPr>
              <a:xfrm>
                <a:off x="2562447" y="2380903"/>
                <a:ext cx="425302" cy="199052"/>
                <a:chOff x="5178056" y="2483316"/>
                <a:chExt cx="425302" cy="483168"/>
              </a:xfrm>
            </p:grpSpPr>
            <p:sp>
              <p:nvSpPr>
                <p:cNvPr id="306" name="Freeform 305"/>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reeform 306"/>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0" name="Group 299"/>
              <p:cNvGrpSpPr/>
              <p:nvPr/>
            </p:nvGrpSpPr>
            <p:grpSpPr>
              <a:xfrm flipH="1">
                <a:off x="2052084" y="6081823"/>
                <a:ext cx="1446017" cy="202018"/>
                <a:chOff x="5486401" y="3025753"/>
                <a:chExt cx="1446017" cy="202018"/>
              </a:xfrm>
            </p:grpSpPr>
            <p:sp>
              <p:nvSpPr>
                <p:cNvPr id="304" name="Freeform 303"/>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reeform 30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1" name="Group 300"/>
              <p:cNvGrpSpPr/>
              <p:nvPr/>
            </p:nvGrpSpPr>
            <p:grpSpPr>
              <a:xfrm flipH="1">
                <a:off x="2052084" y="3004103"/>
                <a:ext cx="1446017" cy="202018"/>
                <a:chOff x="5486401" y="3025753"/>
                <a:chExt cx="1446017" cy="202018"/>
              </a:xfrm>
            </p:grpSpPr>
            <p:sp>
              <p:nvSpPr>
                <p:cNvPr id="302" name="Freeform 301"/>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reeform 30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310" name="Group 309"/>
          <p:cNvGrpSpPr/>
          <p:nvPr/>
        </p:nvGrpSpPr>
        <p:grpSpPr>
          <a:xfrm>
            <a:off x="2107109" y="4171260"/>
            <a:ext cx="1128195" cy="2126113"/>
            <a:chOff x="1349189" y="4676930"/>
            <a:chExt cx="1128195" cy="2126113"/>
          </a:xfrm>
        </p:grpSpPr>
        <p:sp>
          <p:nvSpPr>
            <p:cNvPr id="311" name="Oval 310"/>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2" name="Group 311"/>
            <p:cNvGrpSpPr/>
            <p:nvPr/>
          </p:nvGrpSpPr>
          <p:grpSpPr>
            <a:xfrm>
              <a:off x="1369723" y="4676930"/>
              <a:ext cx="760285" cy="2052083"/>
              <a:chOff x="2052084" y="2380903"/>
              <a:chExt cx="1446017" cy="3902938"/>
            </a:xfrm>
          </p:grpSpPr>
          <p:grpSp>
            <p:nvGrpSpPr>
              <p:cNvPr id="313" name="Group 312"/>
              <p:cNvGrpSpPr/>
              <p:nvPr/>
            </p:nvGrpSpPr>
            <p:grpSpPr>
              <a:xfrm>
                <a:off x="2147777" y="2499441"/>
                <a:ext cx="1254640" cy="1254642"/>
                <a:chOff x="5018568" y="2541181"/>
                <a:chExt cx="1254640" cy="1254642"/>
              </a:xfrm>
            </p:grpSpPr>
            <p:sp>
              <p:nvSpPr>
                <p:cNvPr id="325" name="Freeform 324"/>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reeform 325"/>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14" name="Rectangle 313"/>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Rectangle 314"/>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6" name="Group 315"/>
              <p:cNvGrpSpPr/>
              <p:nvPr/>
            </p:nvGrpSpPr>
            <p:grpSpPr>
              <a:xfrm>
                <a:off x="2562447" y="2380903"/>
                <a:ext cx="425302" cy="199052"/>
                <a:chOff x="5178056" y="2483316"/>
                <a:chExt cx="425302" cy="483168"/>
              </a:xfrm>
            </p:grpSpPr>
            <p:sp>
              <p:nvSpPr>
                <p:cNvPr id="323" name="Freeform 322"/>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reeform 323"/>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7" name="Group 316"/>
              <p:cNvGrpSpPr/>
              <p:nvPr/>
            </p:nvGrpSpPr>
            <p:grpSpPr>
              <a:xfrm flipH="1">
                <a:off x="2052084" y="6081823"/>
                <a:ext cx="1446017" cy="202018"/>
                <a:chOff x="5486401" y="3025753"/>
                <a:chExt cx="1446017" cy="202018"/>
              </a:xfrm>
            </p:grpSpPr>
            <p:sp>
              <p:nvSpPr>
                <p:cNvPr id="321" name="Freeform 320"/>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reeform 32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8" name="Group 317"/>
              <p:cNvGrpSpPr/>
              <p:nvPr/>
            </p:nvGrpSpPr>
            <p:grpSpPr>
              <a:xfrm flipH="1">
                <a:off x="2052084" y="3004103"/>
                <a:ext cx="1446017" cy="202018"/>
                <a:chOff x="5486401" y="3025753"/>
                <a:chExt cx="1446017" cy="202018"/>
              </a:xfrm>
            </p:grpSpPr>
            <p:sp>
              <p:nvSpPr>
                <p:cNvPr id="319" name="Freeform 318"/>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reeform 31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327" name="Picture 32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grpSp>
        <p:nvGrpSpPr>
          <p:cNvPr id="387" name="Group 386"/>
          <p:cNvGrpSpPr/>
          <p:nvPr/>
        </p:nvGrpSpPr>
        <p:grpSpPr>
          <a:xfrm>
            <a:off x="5509989" y="3382879"/>
            <a:ext cx="1340047" cy="2781169"/>
            <a:chOff x="3636585" y="1321238"/>
            <a:chExt cx="1162984" cy="2413688"/>
          </a:xfrm>
        </p:grpSpPr>
        <p:sp>
          <p:nvSpPr>
            <p:cNvPr id="388"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9"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90" name="Oval 389"/>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91"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92"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93"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94" name="Freeform 393"/>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95" name="Freeform 394"/>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1" name="Rounded Rectangle 400">
            <a:hlinkClick r:id="rId10"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02" name="Picture 40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403" name="Rounded Rectangle 402">
            <a:hlinkClick r:id="rId10" action="ppaction://hlinksldjump"/>
          </p:cNvPr>
          <p:cNvSpPr/>
          <p:nvPr/>
        </p:nvSpPr>
        <p:spPr>
          <a:xfrm>
            <a:off x="76607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0" name="TextBox 349"/>
          <p:cNvSpPr txBox="1"/>
          <p:nvPr/>
        </p:nvSpPr>
        <p:spPr>
          <a:xfrm>
            <a:off x="3593563" y="1420023"/>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in your work environment, when you see a cloud coming out of a cryogenic vessel…</a:t>
            </a:r>
          </a:p>
        </p:txBody>
      </p:sp>
      <p:grpSp>
        <p:nvGrpSpPr>
          <p:cNvPr id="352" name="Group 351"/>
          <p:cNvGrpSpPr/>
          <p:nvPr/>
        </p:nvGrpSpPr>
        <p:grpSpPr>
          <a:xfrm>
            <a:off x="0" y="1267326"/>
            <a:ext cx="9144000" cy="5590674"/>
            <a:chOff x="0" y="1267326"/>
            <a:chExt cx="9144000" cy="5590674"/>
          </a:xfrm>
        </p:grpSpPr>
        <p:sp>
          <p:nvSpPr>
            <p:cNvPr id="355" name="Freeform 354"/>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56" name="Group 355"/>
            <p:cNvGrpSpPr/>
            <p:nvPr/>
          </p:nvGrpSpPr>
          <p:grpSpPr>
            <a:xfrm>
              <a:off x="2385965" y="1852065"/>
              <a:ext cx="4372070" cy="2942895"/>
              <a:chOff x="2823398" y="1377517"/>
              <a:chExt cx="4372070" cy="2942895"/>
            </a:xfrm>
          </p:grpSpPr>
          <p:grpSp>
            <p:nvGrpSpPr>
              <p:cNvPr id="357" name="Group 356"/>
              <p:cNvGrpSpPr/>
              <p:nvPr/>
            </p:nvGrpSpPr>
            <p:grpSpPr>
              <a:xfrm>
                <a:off x="2823398" y="1377517"/>
                <a:ext cx="4372070" cy="2942895"/>
                <a:chOff x="2823398" y="1377517"/>
                <a:chExt cx="4372070" cy="2942895"/>
              </a:xfrm>
            </p:grpSpPr>
            <p:sp>
              <p:nvSpPr>
                <p:cNvPr id="399" name="Rounded Rectangle 398"/>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Rounded Rectangle 399"/>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9" name="Group 358"/>
              <p:cNvGrpSpPr/>
              <p:nvPr/>
            </p:nvGrpSpPr>
            <p:grpSpPr>
              <a:xfrm>
                <a:off x="3174473" y="1645635"/>
                <a:ext cx="3669920" cy="2372692"/>
                <a:chOff x="3174473" y="1645635"/>
                <a:chExt cx="3669920" cy="2372692"/>
              </a:xfrm>
            </p:grpSpPr>
            <p:sp>
              <p:nvSpPr>
                <p:cNvPr id="360" name="Rectangle 359"/>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361" name="Rectangle 360"/>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Cold nitrogen is heavier than air</a:t>
                  </a:r>
                </a:p>
              </p:txBody>
            </p:sp>
            <p:grpSp>
              <p:nvGrpSpPr>
                <p:cNvPr id="362" name="Group 361"/>
                <p:cNvGrpSpPr/>
                <p:nvPr/>
              </p:nvGrpSpPr>
              <p:grpSpPr>
                <a:xfrm>
                  <a:off x="6302332" y="3553402"/>
                  <a:ext cx="402266" cy="402265"/>
                  <a:chOff x="8991600" y="1562100"/>
                  <a:chExt cx="1219200" cy="1219200"/>
                </a:xfrm>
              </p:grpSpPr>
              <p:sp>
                <p:nvSpPr>
                  <p:cNvPr id="364" name="Oval 363"/>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8" name="Right Arrow 397"/>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376" name="Oval 375">
            <a:hlinkClick r:id="rId12" action="ppaction://hlinksldjump"/>
          </p:cNvPr>
          <p:cNvSpPr/>
          <p:nvPr/>
        </p:nvSpPr>
        <p:spPr>
          <a:xfrm>
            <a:off x="5831714" y="3980565"/>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351" name="Grafik 350">
            <a:extLst>
              <a:ext uri="{FF2B5EF4-FFF2-40B4-BE49-F238E27FC236}">
                <a16:creationId xmlns:a16="http://schemas.microsoft.com/office/drawing/2014/main" id="{EB6C93FC-E6B4-4C6E-B6D4-F1259A3FA914}"/>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087869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018 -0.0625 C 0.03855 -0.0625 0.0698 -0.05371 0.0698 -0.04236 C 0.0698 -0.03125 0.03855 -0.02222 0.00018 -0.02222 C -0.03819 -0.02222 -0.06909 -0.03125 -0.06909 -0.04236 C -0.06909 -0.05371 -0.03819 -0.0625 0.00018 -0.0625 Z " pathEditMode="relative" rAng="0" ptsTypes="AAAAA">
                                      <p:cBhvr>
                                        <p:cTn id="6" dur="4000" fill="hold"/>
                                        <p:tgtEl>
                                          <p:spTgt spid="377"/>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87" name="Group 386"/>
          <p:cNvGrpSpPr/>
          <p:nvPr/>
        </p:nvGrpSpPr>
        <p:grpSpPr>
          <a:xfrm>
            <a:off x="-4127" y="458950"/>
            <a:ext cx="2687616" cy="2807384"/>
            <a:chOff x="1387872" y="3028167"/>
            <a:chExt cx="2687616" cy="2807384"/>
          </a:xfrm>
        </p:grpSpPr>
        <p:grpSp>
          <p:nvGrpSpPr>
            <p:cNvPr id="388" name="Cloud trasparente"/>
            <p:cNvGrpSpPr/>
            <p:nvPr/>
          </p:nvGrpSpPr>
          <p:grpSpPr>
            <a:xfrm>
              <a:off x="1387872" y="3028167"/>
              <a:ext cx="2687616" cy="2807384"/>
              <a:chOff x="1934714" y="849452"/>
              <a:chExt cx="5238750" cy="5472204"/>
            </a:xfrm>
          </p:grpSpPr>
          <p:sp>
            <p:nvSpPr>
              <p:cNvPr id="390"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391" name="Group 390"/>
              <p:cNvGrpSpPr/>
              <p:nvPr/>
            </p:nvGrpSpPr>
            <p:grpSpPr>
              <a:xfrm>
                <a:off x="2229022" y="1112530"/>
                <a:ext cx="4810069" cy="5075974"/>
                <a:chOff x="2229022" y="1112530"/>
                <a:chExt cx="4810069" cy="5075974"/>
              </a:xfrm>
            </p:grpSpPr>
            <p:sp>
              <p:nvSpPr>
                <p:cNvPr id="392"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93"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4"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5"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96"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7"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389" name="TextBox 388"/>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6"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9" name="finestra 2"/>
          <p:cNvGrpSpPr/>
          <p:nvPr/>
        </p:nvGrpSpPr>
        <p:grpSpPr>
          <a:xfrm>
            <a:off x="2640018" y="2412877"/>
            <a:ext cx="4317549" cy="2831492"/>
            <a:chOff x="784521" y="2796433"/>
            <a:chExt cx="4317549" cy="2831492"/>
          </a:xfrm>
        </p:grpSpPr>
        <p:grpSp>
          <p:nvGrpSpPr>
            <p:cNvPr id="20" name="Group 19"/>
            <p:cNvGrpSpPr/>
            <p:nvPr/>
          </p:nvGrpSpPr>
          <p:grpSpPr>
            <a:xfrm>
              <a:off x="1623910" y="3289180"/>
              <a:ext cx="3386282" cy="1660423"/>
              <a:chOff x="1623910" y="3289180"/>
              <a:chExt cx="3386282" cy="1660423"/>
            </a:xfrm>
          </p:grpSpPr>
          <p:sp>
            <p:nvSpPr>
              <p:cNvPr id="26" name="Rectangle 25"/>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a:off x="4127287" y="3622925"/>
                <a:ext cx="585893" cy="449657"/>
                <a:chOff x="4230121" y="3254742"/>
                <a:chExt cx="3450839" cy="2648425"/>
              </a:xfrm>
            </p:grpSpPr>
            <p:sp>
              <p:nvSpPr>
                <p:cNvPr id="260"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3"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4"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5"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6"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7"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8"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9"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0"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1"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2"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3"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4"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5"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28" name="Group 27"/>
              <p:cNvGrpSpPr/>
              <p:nvPr/>
            </p:nvGrpSpPr>
            <p:grpSpPr>
              <a:xfrm>
                <a:off x="2606661" y="3718765"/>
                <a:ext cx="782329" cy="860568"/>
                <a:chOff x="2181061" y="2807136"/>
                <a:chExt cx="2574758" cy="2832254"/>
              </a:xfrm>
            </p:grpSpPr>
            <p:grpSp>
              <p:nvGrpSpPr>
                <p:cNvPr id="245" name="Group 244"/>
                <p:cNvGrpSpPr/>
                <p:nvPr userDrawn="1"/>
              </p:nvGrpSpPr>
              <p:grpSpPr>
                <a:xfrm>
                  <a:off x="2181061" y="2807136"/>
                  <a:ext cx="2574758" cy="2832254"/>
                  <a:chOff x="2181061" y="2807136"/>
                  <a:chExt cx="2574758" cy="2832254"/>
                </a:xfrm>
              </p:grpSpPr>
              <p:sp>
                <p:nvSpPr>
                  <p:cNvPr id="247" name="Rectangle 246"/>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8" name="Group 247"/>
                  <p:cNvGrpSpPr/>
                  <p:nvPr userDrawn="1"/>
                </p:nvGrpSpPr>
                <p:grpSpPr>
                  <a:xfrm>
                    <a:off x="2359717" y="3075338"/>
                    <a:ext cx="2235102" cy="462213"/>
                    <a:chOff x="2359717" y="3075338"/>
                    <a:chExt cx="2235102" cy="462213"/>
                  </a:xfrm>
                </p:grpSpPr>
                <p:sp>
                  <p:nvSpPr>
                    <p:cNvPr id="257" name="Rectangle 256"/>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Rectangle 257"/>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Rectangle 258"/>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9" name="Group 248"/>
                  <p:cNvGrpSpPr/>
                  <p:nvPr userDrawn="1"/>
                </p:nvGrpSpPr>
                <p:grpSpPr>
                  <a:xfrm>
                    <a:off x="2359717" y="3743299"/>
                    <a:ext cx="2235102" cy="462213"/>
                    <a:chOff x="2359717" y="3688884"/>
                    <a:chExt cx="2235102" cy="462213"/>
                  </a:xfrm>
                </p:grpSpPr>
                <p:sp>
                  <p:nvSpPr>
                    <p:cNvPr id="254" name="Rectangle 253"/>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Rectangle 254"/>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Rectangle 255"/>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0" name="Group 249"/>
                  <p:cNvGrpSpPr/>
                  <p:nvPr userDrawn="1"/>
                </p:nvGrpSpPr>
                <p:grpSpPr>
                  <a:xfrm>
                    <a:off x="2359717" y="4411259"/>
                    <a:ext cx="2235102" cy="462213"/>
                    <a:chOff x="2359717" y="4411259"/>
                    <a:chExt cx="2235102" cy="462213"/>
                  </a:xfrm>
                </p:grpSpPr>
                <p:sp>
                  <p:nvSpPr>
                    <p:cNvPr id="251" name="Rectangle 250"/>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Rectangle 251"/>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Rectangle 252"/>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46" name="Rectangle 245"/>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29" name="Straight Connector 28"/>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3942806" y="3848662"/>
                <a:ext cx="158088" cy="206728"/>
                <a:chOff x="12495351" y="2507232"/>
                <a:chExt cx="3304245" cy="4320880"/>
              </a:xfrm>
            </p:grpSpPr>
            <p:grpSp>
              <p:nvGrpSpPr>
                <p:cNvPr id="229" name="Group 228"/>
                <p:cNvGrpSpPr/>
                <p:nvPr userDrawn="1"/>
              </p:nvGrpSpPr>
              <p:grpSpPr>
                <a:xfrm>
                  <a:off x="14088187" y="3029197"/>
                  <a:ext cx="1711409" cy="1704415"/>
                  <a:chOff x="11903306" y="4448633"/>
                  <a:chExt cx="1711409" cy="1704415"/>
                </a:xfrm>
              </p:grpSpPr>
              <p:pic>
                <p:nvPicPr>
                  <p:cNvPr id="243" name="Picture 24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4" name="Picture 24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30" name="Group 229"/>
                <p:cNvGrpSpPr/>
                <p:nvPr userDrawn="1"/>
              </p:nvGrpSpPr>
              <p:grpSpPr>
                <a:xfrm>
                  <a:off x="12495351" y="2507232"/>
                  <a:ext cx="3023078" cy="4320880"/>
                  <a:chOff x="12495351" y="2507232"/>
                  <a:chExt cx="3023078" cy="4320880"/>
                </a:xfrm>
              </p:grpSpPr>
              <p:pic>
                <p:nvPicPr>
                  <p:cNvPr id="231" name="Picture 23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32" name="Picture 231"/>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33" name="Group 232"/>
                  <p:cNvGrpSpPr/>
                  <p:nvPr userDrawn="1"/>
                </p:nvGrpSpPr>
                <p:grpSpPr>
                  <a:xfrm>
                    <a:off x="13320758" y="3957189"/>
                    <a:ext cx="1341966" cy="2870923"/>
                    <a:chOff x="9645791" y="4720608"/>
                    <a:chExt cx="1341966" cy="2870923"/>
                  </a:xfrm>
                </p:grpSpPr>
                <p:sp>
                  <p:nvSpPr>
                    <p:cNvPr id="240" name="Flowchart: Punched Tape 23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lowchart: Punched Tape 24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lowchart: Punched Tape 24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34" name="Picture 233"/>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35" name="Group 234"/>
                  <p:cNvGrpSpPr/>
                  <p:nvPr userDrawn="1"/>
                </p:nvGrpSpPr>
                <p:grpSpPr>
                  <a:xfrm>
                    <a:off x="13807020" y="3267286"/>
                    <a:ext cx="1711409" cy="1704415"/>
                    <a:chOff x="11903306" y="4448633"/>
                    <a:chExt cx="1711409" cy="1704415"/>
                  </a:xfrm>
                </p:grpSpPr>
                <p:pic>
                  <p:nvPicPr>
                    <p:cNvPr id="238" name="Picture 23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9" name="Picture 23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36" name="Picture 23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37" name="Picture 23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 name="Group 30"/>
              <p:cNvGrpSpPr/>
              <p:nvPr/>
            </p:nvGrpSpPr>
            <p:grpSpPr>
              <a:xfrm>
                <a:off x="3822184" y="3717323"/>
                <a:ext cx="252055" cy="329606"/>
                <a:chOff x="12495351" y="2507232"/>
                <a:chExt cx="3304245" cy="4320880"/>
              </a:xfrm>
            </p:grpSpPr>
            <p:grpSp>
              <p:nvGrpSpPr>
                <p:cNvPr id="213" name="Group 212"/>
                <p:cNvGrpSpPr/>
                <p:nvPr userDrawn="1"/>
              </p:nvGrpSpPr>
              <p:grpSpPr>
                <a:xfrm>
                  <a:off x="14088187" y="3029197"/>
                  <a:ext cx="1711409" cy="1704415"/>
                  <a:chOff x="11903306" y="4448633"/>
                  <a:chExt cx="1711409" cy="1704415"/>
                </a:xfrm>
              </p:grpSpPr>
              <p:pic>
                <p:nvPicPr>
                  <p:cNvPr id="227" name="Picture 22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8" name="Picture 22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4" name="Group 213"/>
                <p:cNvGrpSpPr/>
                <p:nvPr userDrawn="1"/>
              </p:nvGrpSpPr>
              <p:grpSpPr>
                <a:xfrm>
                  <a:off x="12495351" y="2507232"/>
                  <a:ext cx="3023078" cy="4320880"/>
                  <a:chOff x="12495351" y="2507232"/>
                  <a:chExt cx="3023078" cy="4320880"/>
                </a:xfrm>
              </p:grpSpPr>
              <p:pic>
                <p:nvPicPr>
                  <p:cNvPr id="215" name="Picture 21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6" name="Picture 21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17" name="Group 216"/>
                  <p:cNvGrpSpPr/>
                  <p:nvPr userDrawn="1"/>
                </p:nvGrpSpPr>
                <p:grpSpPr>
                  <a:xfrm>
                    <a:off x="13320758" y="3957189"/>
                    <a:ext cx="1341966" cy="2870923"/>
                    <a:chOff x="9645791" y="4720608"/>
                    <a:chExt cx="1341966" cy="2870923"/>
                  </a:xfrm>
                </p:grpSpPr>
                <p:sp>
                  <p:nvSpPr>
                    <p:cNvPr id="224" name="Flowchart: Punched Tape 22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lowchart: Punched Tape 22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lowchart: Punched Tape 22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18" name="Picture 217"/>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19" name="Group 218"/>
                  <p:cNvGrpSpPr/>
                  <p:nvPr userDrawn="1"/>
                </p:nvGrpSpPr>
                <p:grpSpPr>
                  <a:xfrm>
                    <a:off x="13807020" y="3267286"/>
                    <a:ext cx="1711409" cy="1704415"/>
                    <a:chOff x="11903306" y="4448633"/>
                    <a:chExt cx="1711409" cy="1704415"/>
                  </a:xfrm>
                </p:grpSpPr>
                <p:pic>
                  <p:nvPicPr>
                    <p:cNvPr id="222" name="Picture 22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3" name="Picture 22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0" name="Picture 21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1" name="Picture 220"/>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2" name="Group 31"/>
              <p:cNvGrpSpPr/>
              <p:nvPr/>
            </p:nvGrpSpPr>
            <p:grpSpPr>
              <a:xfrm>
                <a:off x="3351273" y="3514295"/>
                <a:ext cx="503474" cy="1040272"/>
                <a:chOff x="4631682" y="529386"/>
                <a:chExt cx="1657006" cy="5028495"/>
              </a:xfrm>
            </p:grpSpPr>
            <p:grpSp>
              <p:nvGrpSpPr>
                <p:cNvPr id="195" name="Group 194"/>
                <p:cNvGrpSpPr/>
                <p:nvPr userDrawn="1"/>
              </p:nvGrpSpPr>
              <p:grpSpPr>
                <a:xfrm>
                  <a:off x="4631682" y="529387"/>
                  <a:ext cx="1624263" cy="5022003"/>
                  <a:chOff x="4631682" y="529387"/>
                  <a:chExt cx="1624263" cy="5022003"/>
                </a:xfrm>
              </p:grpSpPr>
              <p:sp>
                <p:nvSpPr>
                  <p:cNvPr id="197" name="Rectangle 196"/>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8" name="Group 197"/>
                  <p:cNvGrpSpPr/>
                  <p:nvPr userDrawn="1"/>
                </p:nvGrpSpPr>
                <p:grpSpPr>
                  <a:xfrm>
                    <a:off x="4791914" y="878031"/>
                    <a:ext cx="1308572" cy="589822"/>
                    <a:chOff x="4791914" y="878031"/>
                    <a:chExt cx="1308572" cy="589822"/>
                  </a:xfrm>
                </p:grpSpPr>
                <p:sp>
                  <p:nvSpPr>
                    <p:cNvPr id="211" name="Rectangle 21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Rectangle 21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99" name="Group 198"/>
                  <p:cNvGrpSpPr/>
                  <p:nvPr userDrawn="1"/>
                </p:nvGrpSpPr>
                <p:grpSpPr>
                  <a:xfrm>
                    <a:off x="4791914" y="1671098"/>
                    <a:ext cx="1308572" cy="589822"/>
                    <a:chOff x="4791914" y="878031"/>
                    <a:chExt cx="1308572" cy="589822"/>
                  </a:xfrm>
                </p:grpSpPr>
                <p:sp>
                  <p:nvSpPr>
                    <p:cNvPr id="209" name="Rectangle 20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Rectangle 20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0" name="Group 199"/>
                  <p:cNvGrpSpPr/>
                  <p:nvPr userDrawn="1"/>
                </p:nvGrpSpPr>
                <p:grpSpPr>
                  <a:xfrm>
                    <a:off x="4791914" y="2464165"/>
                    <a:ext cx="1308572" cy="589822"/>
                    <a:chOff x="4791914" y="878031"/>
                    <a:chExt cx="1308572" cy="589822"/>
                  </a:xfrm>
                </p:grpSpPr>
                <p:sp>
                  <p:nvSpPr>
                    <p:cNvPr id="207" name="Rectangle 20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1" name="Group 200"/>
                  <p:cNvGrpSpPr/>
                  <p:nvPr userDrawn="1"/>
                </p:nvGrpSpPr>
                <p:grpSpPr>
                  <a:xfrm>
                    <a:off x="4791914" y="3257232"/>
                    <a:ext cx="1308572" cy="589822"/>
                    <a:chOff x="4791914" y="878031"/>
                    <a:chExt cx="1308572" cy="589822"/>
                  </a:xfrm>
                </p:grpSpPr>
                <p:sp>
                  <p:nvSpPr>
                    <p:cNvPr id="205" name="Rectangle 20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Rectangle 20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2" name="Group 201"/>
                  <p:cNvGrpSpPr/>
                  <p:nvPr userDrawn="1"/>
                </p:nvGrpSpPr>
                <p:grpSpPr>
                  <a:xfrm>
                    <a:off x="4791914" y="4050298"/>
                    <a:ext cx="1308572" cy="589822"/>
                    <a:chOff x="4791914" y="878031"/>
                    <a:chExt cx="1308572" cy="589822"/>
                  </a:xfrm>
                </p:grpSpPr>
                <p:sp>
                  <p:nvSpPr>
                    <p:cNvPr id="203" name="Rectangle 20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Rectangle 20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96" name="Rectangle 195"/>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 name="Group 32"/>
              <p:cNvGrpSpPr/>
              <p:nvPr/>
            </p:nvGrpSpPr>
            <p:grpSpPr>
              <a:xfrm>
                <a:off x="1936752" y="3860032"/>
                <a:ext cx="782329" cy="698434"/>
                <a:chOff x="-1432282" y="3284801"/>
                <a:chExt cx="2574758" cy="2298647"/>
              </a:xfrm>
            </p:grpSpPr>
            <p:grpSp>
              <p:nvGrpSpPr>
                <p:cNvPr id="166" name="Group 165"/>
                <p:cNvGrpSpPr/>
                <p:nvPr userDrawn="1"/>
              </p:nvGrpSpPr>
              <p:grpSpPr>
                <a:xfrm>
                  <a:off x="-1432282" y="3284801"/>
                  <a:ext cx="2574758" cy="2298647"/>
                  <a:chOff x="213917" y="3284801"/>
                  <a:chExt cx="2574758" cy="2298647"/>
                </a:xfrm>
              </p:grpSpPr>
              <p:sp>
                <p:nvSpPr>
                  <p:cNvPr id="180" name="Rectangle 179"/>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1" name="Group 180"/>
                  <p:cNvGrpSpPr/>
                  <p:nvPr userDrawn="1"/>
                </p:nvGrpSpPr>
                <p:grpSpPr>
                  <a:xfrm>
                    <a:off x="317639" y="3528989"/>
                    <a:ext cx="1053962" cy="1629277"/>
                    <a:chOff x="497507" y="3489157"/>
                    <a:chExt cx="1053962" cy="1629277"/>
                  </a:xfrm>
                </p:grpSpPr>
                <p:grpSp>
                  <p:nvGrpSpPr>
                    <p:cNvPr id="183" name="Group 182"/>
                    <p:cNvGrpSpPr/>
                    <p:nvPr userDrawn="1"/>
                  </p:nvGrpSpPr>
                  <p:grpSpPr>
                    <a:xfrm>
                      <a:off x="497507" y="3489157"/>
                      <a:ext cx="673271" cy="462213"/>
                      <a:chOff x="497507" y="3489157"/>
                      <a:chExt cx="673271" cy="462213"/>
                    </a:xfrm>
                  </p:grpSpPr>
                  <p:sp>
                    <p:nvSpPr>
                      <p:cNvPr id="193" name="Rectangle 192"/>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Rectangle 193"/>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4" name="Rectangle 183"/>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5" name="Group 184"/>
                    <p:cNvGrpSpPr/>
                    <p:nvPr userDrawn="1"/>
                  </p:nvGrpSpPr>
                  <p:grpSpPr>
                    <a:xfrm>
                      <a:off x="497507" y="4090736"/>
                      <a:ext cx="673271" cy="462213"/>
                      <a:chOff x="497507" y="3489157"/>
                      <a:chExt cx="673271" cy="462213"/>
                    </a:xfrm>
                  </p:grpSpPr>
                  <p:sp>
                    <p:nvSpPr>
                      <p:cNvPr id="191" name="Rectangle 19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ectangle 19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6" name="Rectangle 185"/>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7" name="Group 186"/>
                    <p:cNvGrpSpPr/>
                    <p:nvPr userDrawn="1"/>
                  </p:nvGrpSpPr>
                  <p:grpSpPr>
                    <a:xfrm>
                      <a:off x="497507" y="4656221"/>
                      <a:ext cx="673271" cy="462213"/>
                      <a:chOff x="497507" y="3489157"/>
                      <a:chExt cx="673271" cy="462213"/>
                    </a:xfrm>
                  </p:grpSpPr>
                  <p:sp>
                    <p:nvSpPr>
                      <p:cNvPr id="189" name="Rectangle 18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Rectangle 18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8" name="Rectangle 187"/>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2" name="Rectangle 181"/>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7" name="Group 166"/>
                <p:cNvGrpSpPr/>
                <p:nvPr userDrawn="1"/>
              </p:nvGrpSpPr>
              <p:grpSpPr>
                <a:xfrm>
                  <a:off x="-59108" y="3528989"/>
                  <a:ext cx="1053962" cy="1629277"/>
                  <a:chOff x="497507" y="3489157"/>
                  <a:chExt cx="1053962" cy="1629277"/>
                </a:xfrm>
              </p:grpSpPr>
              <p:grpSp>
                <p:nvGrpSpPr>
                  <p:cNvPr id="168" name="Group 167"/>
                  <p:cNvGrpSpPr/>
                  <p:nvPr userDrawn="1"/>
                </p:nvGrpSpPr>
                <p:grpSpPr>
                  <a:xfrm>
                    <a:off x="497507" y="3489157"/>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Rectangle 17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9" name="Rectangle 16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0" name="Group 169"/>
                  <p:cNvGrpSpPr/>
                  <p:nvPr userDrawn="1"/>
                </p:nvGrpSpPr>
                <p:grpSpPr>
                  <a:xfrm>
                    <a:off x="497507" y="4090736"/>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1" name="Rectangle 17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2" name="Group 171"/>
                  <p:cNvGrpSpPr/>
                  <p:nvPr userDrawn="1"/>
                </p:nvGrpSpPr>
                <p:grpSpPr>
                  <a:xfrm>
                    <a:off x="497507" y="4656221"/>
                    <a:ext cx="673271" cy="462213"/>
                    <a:chOff x="497507" y="3489157"/>
                    <a:chExt cx="673271" cy="462213"/>
                  </a:xfrm>
                </p:grpSpPr>
                <p:sp>
                  <p:nvSpPr>
                    <p:cNvPr id="174" name="Rectangle 17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Rectangle 17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3" name="Rectangle 17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4" name="Group 33"/>
              <p:cNvGrpSpPr/>
              <p:nvPr/>
            </p:nvGrpSpPr>
            <p:grpSpPr>
              <a:xfrm>
                <a:off x="1662394" y="3947882"/>
                <a:ext cx="516970" cy="604713"/>
                <a:chOff x="-926659" y="3561193"/>
                <a:chExt cx="1701422" cy="1990197"/>
              </a:xfrm>
            </p:grpSpPr>
            <p:grpSp>
              <p:nvGrpSpPr>
                <p:cNvPr id="132" name="Group 131"/>
                <p:cNvGrpSpPr/>
                <p:nvPr userDrawn="1"/>
              </p:nvGrpSpPr>
              <p:grpSpPr>
                <a:xfrm>
                  <a:off x="-926659" y="3561193"/>
                  <a:ext cx="1280331" cy="1990197"/>
                  <a:chOff x="12495351" y="2507232"/>
                  <a:chExt cx="3304245" cy="5136251"/>
                </a:xfrm>
              </p:grpSpPr>
              <p:grpSp>
                <p:nvGrpSpPr>
                  <p:cNvPr id="150" name="Group 149"/>
                  <p:cNvGrpSpPr/>
                  <p:nvPr userDrawn="1"/>
                </p:nvGrpSpPr>
                <p:grpSpPr>
                  <a:xfrm>
                    <a:off x="14088187" y="3029197"/>
                    <a:ext cx="1711409" cy="1704415"/>
                    <a:chOff x="11903306" y="4448633"/>
                    <a:chExt cx="1711409" cy="1704415"/>
                  </a:xfrm>
                </p:grpSpPr>
                <p:pic>
                  <p:nvPicPr>
                    <p:cNvPr id="164" name="Picture 16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65" name="Picture 16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51" name="Group 150"/>
                  <p:cNvGrpSpPr/>
                  <p:nvPr userDrawn="1"/>
                </p:nvGrpSpPr>
                <p:grpSpPr>
                  <a:xfrm>
                    <a:off x="12495351" y="2507232"/>
                    <a:ext cx="3023078" cy="5136251"/>
                    <a:chOff x="12495351" y="2507232"/>
                    <a:chExt cx="3023078" cy="5136251"/>
                  </a:xfrm>
                </p:grpSpPr>
                <p:pic>
                  <p:nvPicPr>
                    <p:cNvPr id="152" name="Picture 15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53" name="Picture 15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54" name="Group 153"/>
                    <p:cNvGrpSpPr/>
                    <p:nvPr userDrawn="1"/>
                  </p:nvGrpSpPr>
                  <p:grpSpPr>
                    <a:xfrm>
                      <a:off x="13320758" y="3957189"/>
                      <a:ext cx="1341966" cy="3686294"/>
                      <a:chOff x="9645791" y="4720608"/>
                      <a:chExt cx="1341966" cy="3686294"/>
                    </a:xfrm>
                  </p:grpSpPr>
                  <p:sp>
                    <p:nvSpPr>
                      <p:cNvPr id="161" name="Flowchart: Punched Tape 160"/>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lowchart: Punched Tape 16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lowchart: Punched Tape 16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55" name="Picture 15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56" name="Group 155"/>
                    <p:cNvGrpSpPr/>
                    <p:nvPr userDrawn="1"/>
                  </p:nvGrpSpPr>
                  <p:grpSpPr>
                    <a:xfrm>
                      <a:off x="13807020" y="3267286"/>
                      <a:ext cx="1711409" cy="1704415"/>
                      <a:chOff x="11903306" y="4448633"/>
                      <a:chExt cx="1711409" cy="1704415"/>
                    </a:xfrm>
                  </p:grpSpPr>
                  <p:pic>
                    <p:nvPicPr>
                      <p:cNvPr id="159" name="Picture 15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60" name="Picture 15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57" name="Picture 15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58" name="Picture 15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33" name="Group 132"/>
                <p:cNvGrpSpPr/>
                <p:nvPr userDrawn="1"/>
              </p:nvGrpSpPr>
              <p:grpSpPr>
                <a:xfrm>
                  <a:off x="-505568" y="3869320"/>
                  <a:ext cx="1280331" cy="1674257"/>
                  <a:chOff x="12495351" y="2507232"/>
                  <a:chExt cx="3304245" cy="4320880"/>
                </a:xfrm>
              </p:grpSpPr>
              <p:grpSp>
                <p:nvGrpSpPr>
                  <p:cNvPr id="134" name="Group 133"/>
                  <p:cNvGrpSpPr/>
                  <p:nvPr userDrawn="1"/>
                </p:nvGrpSpPr>
                <p:grpSpPr>
                  <a:xfrm>
                    <a:off x="14088187" y="3029197"/>
                    <a:ext cx="1711409" cy="1704415"/>
                    <a:chOff x="11903306" y="4448633"/>
                    <a:chExt cx="1711409" cy="1704415"/>
                  </a:xfrm>
                </p:grpSpPr>
                <p:pic>
                  <p:nvPicPr>
                    <p:cNvPr id="148" name="Picture 14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9" name="Picture 14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5" name="Group 134"/>
                  <p:cNvGrpSpPr/>
                  <p:nvPr userDrawn="1"/>
                </p:nvGrpSpPr>
                <p:grpSpPr>
                  <a:xfrm>
                    <a:off x="12495351" y="2507232"/>
                    <a:ext cx="3023078" cy="4320880"/>
                    <a:chOff x="12495351" y="2507232"/>
                    <a:chExt cx="3023078" cy="4320880"/>
                  </a:xfrm>
                </p:grpSpPr>
                <p:pic>
                  <p:nvPicPr>
                    <p:cNvPr id="136" name="Picture 13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37" name="Picture 13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38" name="Group 137"/>
                    <p:cNvGrpSpPr/>
                    <p:nvPr userDrawn="1"/>
                  </p:nvGrpSpPr>
                  <p:grpSpPr>
                    <a:xfrm>
                      <a:off x="13320758" y="3957189"/>
                      <a:ext cx="1341966" cy="2870923"/>
                      <a:chOff x="9645791" y="4720608"/>
                      <a:chExt cx="1341966" cy="2870923"/>
                    </a:xfrm>
                  </p:grpSpPr>
                  <p:sp>
                    <p:nvSpPr>
                      <p:cNvPr id="145" name="Flowchart: Punched Tape 14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lowchart: Punched Tape 14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lowchart: Punched Tape 14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9" name="Picture 13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0" name="Group 139"/>
                    <p:cNvGrpSpPr/>
                    <p:nvPr userDrawn="1"/>
                  </p:nvGrpSpPr>
                  <p:grpSpPr>
                    <a:xfrm>
                      <a:off x="13807020" y="3267286"/>
                      <a:ext cx="1711409" cy="1704415"/>
                      <a:chOff x="11903306" y="4448633"/>
                      <a:chExt cx="1711409" cy="1704415"/>
                    </a:xfrm>
                  </p:grpSpPr>
                  <p:pic>
                    <p:nvPicPr>
                      <p:cNvPr id="143" name="Picture 14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4" name="Picture 14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1" name="Picture 14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2" name="Picture 14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5" name="Oval 3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4389840" y="4713111"/>
                <a:ext cx="190186" cy="190186"/>
                <a:chOff x="5905502" y="3466071"/>
                <a:chExt cx="1219201" cy="1219200"/>
              </a:xfrm>
            </p:grpSpPr>
            <p:sp>
              <p:nvSpPr>
                <p:cNvPr id="127" name="Oval 126"/>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8" name="Rectangle 127"/>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9" name="Rectangle 128"/>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0" name="Freeform 129"/>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1" name="Rectangle 130"/>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8" name="Group 37"/>
              <p:cNvGrpSpPr/>
              <p:nvPr/>
            </p:nvGrpSpPr>
            <p:grpSpPr>
              <a:xfrm>
                <a:off x="3713220" y="4093329"/>
                <a:ext cx="796808" cy="467431"/>
                <a:chOff x="3034580" y="4050299"/>
                <a:chExt cx="2622409" cy="1538381"/>
              </a:xfrm>
            </p:grpSpPr>
            <p:grpSp>
              <p:nvGrpSpPr>
                <p:cNvPr id="115" name="Group 114"/>
                <p:cNvGrpSpPr/>
                <p:nvPr userDrawn="1"/>
              </p:nvGrpSpPr>
              <p:grpSpPr>
                <a:xfrm>
                  <a:off x="3034580" y="4050299"/>
                  <a:ext cx="2622409" cy="1525336"/>
                  <a:chOff x="5944075" y="4050299"/>
                  <a:chExt cx="2622409" cy="1525336"/>
                </a:xfrm>
              </p:grpSpPr>
              <p:sp>
                <p:nvSpPr>
                  <p:cNvPr id="117" name="Rectangle 11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8" name="Group 117"/>
                  <p:cNvGrpSpPr/>
                  <p:nvPr userDrawn="1"/>
                </p:nvGrpSpPr>
                <p:grpSpPr>
                  <a:xfrm>
                    <a:off x="6078575" y="4219252"/>
                    <a:ext cx="2338031" cy="999039"/>
                    <a:chOff x="6078575" y="4219252"/>
                    <a:chExt cx="2338031" cy="999039"/>
                  </a:xfrm>
                </p:grpSpPr>
                <p:sp>
                  <p:nvSpPr>
                    <p:cNvPr id="119" name="Rectangle 118"/>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Rectangle 119"/>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Rectangle 120"/>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3" name="Straight Connector 122"/>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16" name="Rectangle 115"/>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 name="Group 38"/>
              <p:cNvGrpSpPr/>
              <p:nvPr/>
            </p:nvGrpSpPr>
            <p:grpSpPr>
              <a:xfrm>
                <a:off x="4275781" y="3891661"/>
                <a:ext cx="734411" cy="668121"/>
                <a:chOff x="7674376" y="3376160"/>
                <a:chExt cx="2417053" cy="2198882"/>
              </a:xfrm>
            </p:grpSpPr>
            <p:grpSp>
              <p:nvGrpSpPr>
                <p:cNvPr id="47" name="Group 46"/>
                <p:cNvGrpSpPr/>
                <p:nvPr userDrawn="1"/>
              </p:nvGrpSpPr>
              <p:grpSpPr>
                <a:xfrm>
                  <a:off x="8811098" y="3900785"/>
                  <a:ext cx="1280331" cy="1674257"/>
                  <a:chOff x="12495351" y="2507232"/>
                  <a:chExt cx="3304245" cy="4320880"/>
                </a:xfrm>
              </p:grpSpPr>
              <p:grpSp>
                <p:nvGrpSpPr>
                  <p:cNvPr id="99" name="Group 98"/>
                  <p:cNvGrpSpPr/>
                  <p:nvPr userDrawn="1"/>
                </p:nvGrpSpPr>
                <p:grpSpPr>
                  <a:xfrm>
                    <a:off x="14088187" y="3029197"/>
                    <a:ext cx="1711409" cy="1704415"/>
                    <a:chOff x="11903306" y="4448633"/>
                    <a:chExt cx="1711409" cy="1704415"/>
                  </a:xfrm>
                </p:grpSpPr>
                <p:pic>
                  <p:nvPicPr>
                    <p:cNvPr id="113" name="Picture 11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14" name="Picture 11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00" name="Group 99"/>
                  <p:cNvGrpSpPr/>
                  <p:nvPr userDrawn="1"/>
                </p:nvGrpSpPr>
                <p:grpSpPr>
                  <a:xfrm>
                    <a:off x="12495351" y="2507232"/>
                    <a:ext cx="3023078" cy="4320880"/>
                    <a:chOff x="12495351" y="2507232"/>
                    <a:chExt cx="3023078" cy="4320880"/>
                  </a:xfrm>
                </p:grpSpPr>
                <p:pic>
                  <p:nvPicPr>
                    <p:cNvPr id="101" name="Picture 10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02" name="Picture 10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03" name="Group 102"/>
                    <p:cNvGrpSpPr/>
                    <p:nvPr userDrawn="1"/>
                  </p:nvGrpSpPr>
                  <p:grpSpPr>
                    <a:xfrm>
                      <a:off x="13320758" y="3957189"/>
                      <a:ext cx="1341966" cy="2870923"/>
                      <a:chOff x="9645791" y="4720608"/>
                      <a:chExt cx="1341966" cy="2870923"/>
                    </a:xfrm>
                  </p:grpSpPr>
                  <p:sp>
                    <p:nvSpPr>
                      <p:cNvPr id="110" name="Flowchart: Punched Tape 10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lowchart: Punched Tape 11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lowchart: Punched Tape 11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4" name="Picture 10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05" name="Group 104"/>
                    <p:cNvGrpSpPr/>
                    <p:nvPr userDrawn="1"/>
                  </p:nvGrpSpPr>
                  <p:grpSpPr>
                    <a:xfrm>
                      <a:off x="13807020" y="3267286"/>
                      <a:ext cx="1711409" cy="1704415"/>
                      <a:chOff x="11903306" y="4448633"/>
                      <a:chExt cx="1711409" cy="1704415"/>
                    </a:xfrm>
                  </p:grpSpPr>
                  <p:pic>
                    <p:nvPicPr>
                      <p:cNvPr id="108" name="Picture 10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9" name="Picture 10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06" name="Picture 10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07" name="Picture 10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8" name="Group 47"/>
                <p:cNvGrpSpPr/>
                <p:nvPr userDrawn="1"/>
              </p:nvGrpSpPr>
              <p:grpSpPr>
                <a:xfrm>
                  <a:off x="7950676" y="3376160"/>
                  <a:ext cx="1280331" cy="1674258"/>
                  <a:chOff x="12495351" y="2507232"/>
                  <a:chExt cx="3304245" cy="4320880"/>
                </a:xfrm>
              </p:grpSpPr>
              <p:grpSp>
                <p:nvGrpSpPr>
                  <p:cNvPr id="83" name="Group 82"/>
                  <p:cNvGrpSpPr/>
                  <p:nvPr userDrawn="1"/>
                </p:nvGrpSpPr>
                <p:grpSpPr>
                  <a:xfrm>
                    <a:off x="14088187" y="3029197"/>
                    <a:ext cx="1711409" cy="1704415"/>
                    <a:chOff x="11903306" y="4448633"/>
                    <a:chExt cx="1711409" cy="1704415"/>
                  </a:xfrm>
                </p:grpSpPr>
                <p:pic>
                  <p:nvPicPr>
                    <p:cNvPr id="97" name="Picture 9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8" name="Picture 9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4" name="Group 83"/>
                  <p:cNvGrpSpPr/>
                  <p:nvPr userDrawn="1"/>
                </p:nvGrpSpPr>
                <p:grpSpPr>
                  <a:xfrm>
                    <a:off x="12495351" y="2507232"/>
                    <a:ext cx="3023078" cy="4320880"/>
                    <a:chOff x="12495351" y="2507232"/>
                    <a:chExt cx="3023078" cy="4320880"/>
                  </a:xfrm>
                </p:grpSpPr>
                <p:pic>
                  <p:nvPicPr>
                    <p:cNvPr id="85" name="Picture 8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6" name="Picture 8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87" name="Group 86"/>
                    <p:cNvGrpSpPr/>
                    <p:nvPr userDrawn="1"/>
                  </p:nvGrpSpPr>
                  <p:grpSpPr>
                    <a:xfrm>
                      <a:off x="13320758" y="3957189"/>
                      <a:ext cx="1448991" cy="2870923"/>
                      <a:chOff x="9645791" y="4720608"/>
                      <a:chExt cx="1448991" cy="2870923"/>
                    </a:xfrm>
                  </p:grpSpPr>
                  <p:sp>
                    <p:nvSpPr>
                      <p:cNvPr id="94" name="Flowchart: Punched Tape 93"/>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lowchart: Punched Tape 9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Flowchart: Punched Tape 9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8" name="Picture 8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89" name="Group 88"/>
                    <p:cNvGrpSpPr/>
                    <p:nvPr userDrawn="1"/>
                  </p:nvGrpSpPr>
                  <p:grpSpPr>
                    <a:xfrm>
                      <a:off x="13807020" y="3267286"/>
                      <a:ext cx="1711409" cy="1704415"/>
                      <a:chOff x="11903306" y="4448633"/>
                      <a:chExt cx="1711409" cy="1704415"/>
                    </a:xfrm>
                  </p:grpSpPr>
                  <p:pic>
                    <p:nvPicPr>
                      <p:cNvPr id="92" name="Picture 9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3" name="Picture 9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0" name="Picture 8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1" name="Picture 9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9" name="Group 48"/>
                <p:cNvGrpSpPr/>
                <p:nvPr userDrawn="1"/>
              </p:nvGrpSpPr>
              <p:grpSpPr>
                <a:xfrm>
                  <a:off x="8157557" y="3868398"/>
                  <a:ext cx="1280331" cy="1659510"/>
                  <a:chOff x="12495351" y="2507232"/>
                  <a:chExt cx="3304245" cy="4282819"/>
                </a:xfrm>
              </p:grpSpPr>
              <p:grpSp>
                <p:nvGrpSpPr>
                  <p:cNvPr id="67" name="Group 66"/>
                  <p:cNvGrpSpPr/>
                  <p:nvPr userDrawn="1"/>
                </p:nvGrpSpPr>
                <p:grpSpPr>
                  <a:xfrm>
                    <a:off x="14088187" y="3029197"/>
                    <a:ext cx="1711409" cy="1704415"/>
                    <a:chOff x="11903306" y="4448633"/>
                    <a:chExt cx="1711409" cy="1704415"/>
                  </a:xfrm>
                </p:grpSpPr>
                <p:pic>
                  <p:nvPicPr>
                    <p:cNvPr id="81" name="Picture 8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2" name="Picture 8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8" name="Group 67"/>
                  <p:cNvGrpSpPr/>
                  <p:nvPr userDrawn="1"/>
                </p:nvGrpSpPr>
                <p:grpSpPr>
                  <a:xfrm>
                    <a:off x="12495351" y="2507232"/>
                    <a:ext cx="3023078" cy="4282819"/>
                    <a:chOff x="12495351" y="2507232"/>
                    <a:chExt cx="3023078" cy="4282819"/>
                  </a:xfrm>
                </p:grpSpPr>
                <p:pic>
                  <p:nvPicPr>
                    <p:cNvPr id="69" name="Picture 6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0" name="Picture 6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1" name="Group 70"/>
                    <p:cNvGrpSpPr/>
                    <p:nvPr userDrawn="1"/>
                  </p:nvGrpSpPr>
                  <p:grpSpPr>
                    <a:xfrm>
                      <a:off x="13320758" y="3957189"/>
                      <a:ext cx="1629738" cy="2832862"/>
                      <a:chOff x="9645791" y="4720608"/>
                      <a:chExt cx="1629738" cy="2832862"/>
                    </a:xfrm>
                  </p:grpSpPr>
                  <p:sp>
                    <p:nvSpPr>
                      <p:cNvPr id="78" name="Flowchart: Punched Tape 77"/>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Flowchart: Punched Tape 78"/>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Flowchart: Punched Tape 7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2" name="Picture 7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3" name="Group 72"/>
                    <p:cNvGrpSpPr/>
                    <p:nvPr userDrawn="1"/>
                  </p:nvGrpSpPr>
                  <p:grpSpPr>
                    <a:xfrm>
                      <a:off x="13807020" y="3267286"/>
                      <a:ext cx="1711409" cy="1704415"/>
                      <a:chOff x="11903306" y="4448633"/>
                      <a:chExt cx="1711409" cy="1704415"/>
                    </a:xfrm>
                  </p:grpSpPr>
                  <p:pic>
                    <p:nvPicPr>
                      <p:cNvPr id="76" name="Picture 7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7" name="Picture 7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4" name="Picture 7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5" name="Picture 7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0" name="Group 49"/>
                <p:cNvGrpSpPr/>
                <p:nvPr userDrawn="1"/>
              </p:nvGrpSpPr>
              <p:grpSpPr>
                <a:xfrm>
                  <a:off x="7674376" y="3860910"/>
                  <a:ext cx="1280331" cy="1674257"/>
                  <a:chOff x="12495351" y="2507232"/>
                  <a:chExt cx="3304245" cy="4320880"/>
                </a:xfrm>
              </p:grpSpPr>
              <p:grpSp>
                <p:nvGrpSpPr>
                  <p:cNvPr id="51" name="Group 50"/>
                  <p:cNvGrpSpPr/>
                  <p:nvPr userDrawn="1"/>
                </p:nvGrpSpPr>
                <p:grpSpPr>
                  <a:xfrm>
                    <a:off x="14088187" y="3029197"/>
                    <a:ext cx="1711409" cy="1704415"/>
                    <a:chOff x="11903306" y="4448633"/>
                    <a:chExt cx="1711409" cy="1704415"/>
                  </a:xfrm>
                </p:grpSpPr>
                <p:pic>
                  <p:nvPicPr>
                    <p:cNvPr id="65" name="Picture 6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6" name="Picture 6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2" name="Group 51"/>
                  <p:cNvGrpSpPr/>
                  <p:nvPr userDrawn="1"/>
                </p:nvGrpSpPr>
                <p:grpSpPr>
                  <a:xfrm>
                    <a:off x="12495351" y="2507232"/>
                    <a:ext cx="3023078" cy="4320880"/>
                    <a:chOff x="12495351" y="2507232"/>
                    <a:chExt cx="3023078" cy="4320880"/>
                  </a:xfrm>
                </p:grpSpPr>
                <p:pic>
                  <p:nvPicPr>
                    <p:cNvPr id="53" name="Picture 5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4" name="Picture 5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 name="Group 54"/>
                    <p:cNvGrpSpPr/>
                    <p:nvPr userDrawn="1"/>
                  </p:nvGrpSpPr>
                  <p:grpSpPr>
                    <a:xfrm>
                      <a:off x="13320758" y="3957189"/>
                      <a:ext cx="1341966" cy="2870923"/>
                      <a:chOff x="9645791" y="4720608"/>
                      <a:chExt cx="1341966" cy="2870923"/>
                    </a:xfrm>
                  </p:grpSpPr>
                  <p:sp>
                    <p:nvSpPr>
                      <p:cNvPr id="62" name="Flowchart: Punched Tape 6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Flowchart: Punched Tape 6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Flowchart: Punched Tape 6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6" name="Picture 5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 name="Group 56"/>
                    <p:cNvGrpSpPr/>
                    <p:nvPr userDrawn="1"/>
                  </p:nvGrpSpPr>
                  <p:grpSpPr>
                    <a:xfrm>
                      <a:off x="13807020" y="3267286"/>
                      <a:ext cx="1711409" cy="1704415"/>
                      <a:chOff x="11903306" y="4448633"/>
                      <a:chExt cx="1711409" cy="1704415"/>
                    </a:xfrm>
                  </p:grpSpPr>
                  <p:pic>
                    <p:nvPicPr>
                      <p:cNvPr id="60" name="Picture 5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1" name="Picture 6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8" name="Picture 5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9" name="Picture 5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40" name="Group 39"/>
              <p:cNvGrpSpPr/>
              <p:nvPr/>
            </p:nvGrpSpPr>
            <p:grpSpPr>
              <a:xfrm>
                <a:off x="1623910" y="4552595"/>
                <a:ext cx="3384896" cy="397008"/>
                <a:chOff x="-1053315" y="5551391"/>
                <a:chExt cx="11140181" cy="1306609"/>
              </a:xfrm>
            </p:grpSpPr>
            <p:sp>
              <p:nvSpPr>
                <p:cNvPr id="45" name="Rectangle 44"/>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 name="Straight Connector 45"/>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41" name="Round Same Side Corner Rectangle 40"/>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2" name="Picture 41"/>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43" name="Picture 4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44" name="Picture 43"/>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21" name="Group 20"/>
            <p:cNvGrpSpPr/>
            <p:nvPr/>
          </p:nvGrpSpPr>
          <p:grpSpPr>
            <a:xfrm>
              <a:off x="784521" y="2851628"/>
              <a:ext cx="4317549" cy="2776297"/>
              <a:chOff x="529042" y="2622884"/>
              <a:chExt cx="6605684" cy="4247628"/>
            </a:xfrm>
          </p:grpSpPr>
          <p:sp>
            <p:nvSpPr>
              <p:cNvPr id="24" name="Rounded Rectangle 23"/>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Freeform 24"/>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22" name="Rectangle 21"/>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6" name="Group 275"/>
          <p:cNvGrpSpPr/>
          <p:nvPr/>
        </p:nvGrpSpPr>
        <p:grpSpPr>
          <a:xfrm>
            <a:off x="21679" y="4171260"/>
            <a:ext cx="1128195" cy="2126113"/>
            <a:chOff x="1349189" y="4676930"/>
            <a:chExt cx="1128195" cy="2126113"/>
          </a:xfrm>
        </p:grpSpPr>
        <p:sp>
          <p:nvSpPr>
            <p:cNvPr id="277" name="Oval 276"/>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8" name="Group 277"/>
            <p:cNvGrpSpPr/>
            <p:nvPr/>
          </p:nvGrpSpPr>
          <p:grpSpPr>
            <a:xfrm>
              <a:off x="1369723" y="4676930"/>
              <a:ext cx="760285" cy="2052083"/>
              <a:chOff x="2052084" y="2380903"/>
              <a:chExt cx="1446017" cy="3902938"/>
            </a:xfrm>
          </p:grpSpPr>
          <p:grpSp>
            <p:nvGrpSpPr>
              <p:cNvPr id="279" name="Group 278"/>
              <p:cNvGrpSpPr/>
              <p:nvPr/>
            </p:nvGrpSpPr>
            <p:grpSpPr>
              <a:xfrm>
                <a:off x="2147777" y="2499441"/>
                <a:ext cx="1254640" cy="1254642"/>
                <a:chOff x="5018568" y="2541181"/>
                <a:chExt cx="1254640" cy="1254642"/>
              </a:xfrm>
            </p:grpSpPr>
            <p:sp>
              <p:nvSpPr>
                <p:cNvPr id="291" name="Freeform 290"/>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reeform 291"/>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80" name="Rectangle 279"/>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Rectangle 280"/>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2" name="Group 281"/>
              <p:cNvGrpSpPr/>
              <p:nvPr/>
            </p:nvGrpSpPr>
            <p:grpSpPr>
              <a:xfrm>
                <a:off x="2562447" y="2380903"/>
                <a:ext cx="425302" cy="199052"/>
                <a:chOff x="5178056" y="2483316"/>
                <a:chExt cx="425302" cy="483168"/>
              </a:xfrm>
            </p:grpSpPr>
            <p:sp>
              <p:nvSpPr>
                <p:cNvPr id="289" name="Freeform 288"/>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reeform 289"/>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3" name="Group 282"/>
              <p:cNvGrpSpPr/>
              <p:nvPr/>
            </p:nvGrpSpPr>
            <p:grpSpPr>
              <a:xfrm flipH="1">
                <a:off x="2052084" y="6081823"/>
                <a:ext cx="1446017" cy="202018"/>
                <a:chOff x="5486401" y="3025753"/>
                <a:chExt cx="1446017" cy="202018"/>
              </a:xfrm>
            </p:grpSpPr>
            <p:sp>
              <p:nvSpPr>
                <p:cNvPr id="287" name="Freeform 286"/>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reeform 28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4" name="Group 283"/>
              <p:cNvGrpSpPr/>
              <p:nvPr/>
            </p:nvGrpSpPr>
            <p:grpSpPr>
              <a:xfrm flipH="1">
                <a:off x="2052084" y="3004103"/>
                <a:ext cx="1446017" cy="202018"/>
                <a:chOff x="5486401" y="3025753"/>
                <a:chExt cx="1446017" cy="202018"/>
              </a:xfrm>
            </p:grpSpPr>
            <p:sp>
              <p:nvSpPr>
                <p:cNvPr id="285" name="Freeform 28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reeform 28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293" name="Group 292"/>
          <p:cNvGrpSpPr/>
          <p:nvPr/>
        </p:nvGrpSpPr>
        <p:grpSpPr>
          <a:xfrm>
            <a:off x="1050809" y="4171260"/>
            <a:ext cx="1128195" cy="2126113"/>
            <a:chOff x="1349189" y="4676930"/>
            <a:chExt cx="1128195" cy="2126113"/>
          </a:xfrm>
        </p:grpSpPr>
        <p:sp>
          <p:nvSpPr>
            <p:cNvPr id="294" name="Oval 293"/>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5" name="Group 294"/>
            <p:cNvGrpSpPr/>
            <p:nvPr/>
          </p:nvGrpSpPr>
          <p:grpSpPr>
            <a:xfrm>
              <a:off x="1369723" y="4676930"/>
              <a:ext cx="760285" cy="2052083"/>
              <a:chOff x="2052084" y="2380903"/>
              <a:chExt cx="1446017" cy="3902938"/>
            </a:xfrm>
          </p:grpSpPr>
          <p:grpSp>
            <p:nvGrpSpPr>
              <p:cNvPr id="296" name="Group 295"/>
              <p:cNvGrpSpPr/>
              <p:nvPr/>
            </p:nvGrpSpPr>
            <p:grpSpPr>
              <a:xfrm>
                <a:off x="2147777" y="2499441"/>
                <a:ext cx="1254640" cy="1254642"/>
                <a:chOff x="5018568" y="2541181"/>
                <a:chExt cx="1254640" cy="1254642"/>
              </a:xfrm>
            </p:grpSpPr>
            <p:sp>
              <p:nvSpPr>
                <p:cNvPr id="308" name="Freeform 307"/>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reeform 308"/>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97" name="Rectangle 296"/>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Rectangle 297"/>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9" name="Group 298"/>
              <p:cNvGrpSpPr/>
              <p:nvPr/>
            </p:nvGrpSpPr>
            <p:grpSpPr>
              <a:xfrm>
                <a:off x="2562447" y="2380903"/>
                <a:ext cx="425302" cy="199052"/>
                <a:chOff x="5178056" y="2483316"/>
                <a:chExt cx="425302" cy="483168"/>
              </a:xfrm>
            </p:grpSpPr>
            <p:sp>
              <p:nvSpPr>
                <p:cNvPr id="306" name="Freeform 305"/>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reeform 306"/>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0" name="Group 299"/>
              <p:cNvGrpSpPr/>
              <p:nvPr/>
            </p:nvGrpSpPr>
            <p:grpSpPr>
              <a:xfrm flipH="1">
                <a:off x="2052084" y="6081823"/>
                <a:ext cx="1446017" cy="202018"/>
                <a:chOff x="5486401" y="3025753"/>
                <a:chExt cx="1446017" cy="202018"/>
              </a:xfrm>
            </p:grpSpPr>
            <p:sp>
              <p:nvSpPr>
                <p:cNvPr id="304" name="Freeform 303"/>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reeform 30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1" name="Group 300"/>
              <p:cNvGrpSpPr/>
              <p:nvPr/>
            </p:nvGrpSpPr>
            <p:grpSpPr>
              <a:xfrm flipH="1">
                <a:off x="2052084" y="3004103"/>
                <a:ext cx="1446017" cy="202018"/>
                <a:chOff x="5486401" y="3025753"/>
                <a:chExt cx="1446017" cy="202018"/>
              </a:xfrm>
            </p:grpSpPr>
            <p:sp>
              <p:nvSpPr>
                <p:cNvPr id="302" name="Freeform 301"/>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reeform 30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310" name="Group 309"/>
          <p:cNvGrpSpPr/>
          <p:nvPr/>
        </p:nvGrpSpPr>
        <p:grpSpPr>
          <a:xfrm>
            <a:off x="2107109" y="4171260"/>
            <a:ext cx="1128195" cy="2126113"/>
            <a:chOff x="1349189" y="4676930"/>
            <a:chExt cx="1128195" cy="2126113"/>
          </a:xfrm>
        </p:grpSpPr>
        <p:sp>
          <p:nvSpPr>
            <p:cNvPr id="311" name="Oval 310"/>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2" name="Group 311"/>
            <p:cNvGrpSpPr/>
            <p:nvPr/>
          </p:nvGrpSpPr>
          <p:grpSpPr>
            <a:xfrm>
              <a:off x="1369723" y="4676930"/>
              <a:ext cx="760285" cy="2052083"/>
              <a:chOff x="2052084" y="2380903"/>
              <a:chExt cx="1446017" cy="3902938"/>
            </a:xfrm>
          </p:grpSpPr>
          <p:grpSp>
            <p:nvGrpSpPr>
              <p:cNvPr id="313" name="Group 312"/>
              <p:cNvGrpSpPr/>
              <p:nvPr/>
            </p:nvGrpSpPr>
            <p:grpSpPr>
              <a:xfrm>
                <a:off x="2147777" y="2499441"/>
                <a:ext cx="1254640" cy="1254642"/>
                <a:chOff x="5018568" y="2541181"/>
                <a:chExt cx="1254640" cy="1254642"/>
              </a:xfrm>
            </p:grpSpPr>
            <p:sp>
              <p:nvSpPr>
                <p:cNvPr id="325" name="Freeform 324"/>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reeform 325"/>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14" name="Rectangle 313"/>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Rectangle 314"/>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6" name="Group 315"/>
              <p:cNvGrpSpPr/>
              <p:nvPr/>
            </p:nvGrpSpPr>
            <p:grpSpPr>
              <a:xfrm>
                <a:off x="2562447" y="2380903"/>
                <a:ext cx="425302" cy="199052"/>
                <a:chOff x="5178056" y="2483316"/>
                <a:chExt cx="425302" cy="483168"/>
              </a:xfrm>
            </p:grpSpPr>
            <p:sp>
              <p:nvSpPr>
                <p:cNvPr id="323" name="Freeform 322"/>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reeform 323"/>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7" name="Group 316"/>
              <p:cNvGrpSpPr/>
              <p:nvPr/>
            </p:nvGrpSpPr>
            <p:grpSpPr>
              <a:xfrm flipH="1">
                <a:off x="2052084" y="6081823"/>
                <a:ext cx="1446017" cy="202018"/>
                <a:chOff x="5486401" y="3025753"/>
                <a:chExt cx="1446017" cy="202018"/>
              </a:xfrm>
            </p:grpSpPr>
            <p:sp>
              <p:nvSpPr>
                <p:cNvPr id="321" name="Freeform 320"/>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reeform 32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8" name="Group 317"/>
              <p:cNvGrpSpPr/>
              <p:nvPr/>
            </p:nvGrpSpPr>
            <p:grpSpPr>
              <a:xfrm flipH="1">
                <a:off x="2052084" y="3004103"/>
                <a:ext cx="1446017" cy="202018"/>
                <a:chOff x="5486401" y="3025753"/>
                <a:chExt cx="1446017" cy="202018"/>
              </a:xfrm>
            </p:grpSpPr>
            <p:sp>
              <p:nvSpPr>
                <p:cNvPr id="319" name="Freeform 318"/>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reeform 31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327" name="Picture 32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grpSp>
        <p:nvGrpSpPr>
          <p:cNvPr id="377" name="Group 376"/>
          <p:cNvGrpSpPr/>
          <p:nvPr/>
        </p:nvGrpSpPr>
        <p:grpSpPr>
          <a:xfrm>
            <a:off x="5509989" y="3382879"/>
            <a:ext cx="1340047" cy="2781169"/>
            <a:chOff x="3636585" y="1321238"/>
            <a:chExt cx="1162984" cy="2413688"/>
          </a:xfrm>
        </p:grpSpPr>
        <p:sp>
          <p:nvSpPr>
            <p:cNvPr id="378"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79"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0" name="Oval 379"/>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1"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2"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3"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4" name="Freeform 383"/>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5" name="Freeform 384"/>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01" name="Rounded Rectangle 400">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02" name="Picture 40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403" name="Rounded Rectangle 402">
            <a:hlinkClick r:id="rId10"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0" name="TextBox 349"/>
          <p:cNvSpPr txBox="1"/>
          <p:nvPr/>
        </p:nvSpPr>
        <p:spPr>
          <a:xfrm>
            <a:off x="3593563" y="1420023"/>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in your work environment, when you see a cloud coming out of a cryogenic vessel…</a:t>
            </a:r>
          </a:p>
        </p:txBody>
      </p:sp>
      <p:grpSp>
        <p:nvGrpSpPr>
          <p:cNvPr id="352" name="Group 351"/>
          <p:cNvGrpSpPr/>
          <p:nvPr/>
        </p:nvGrpSpPr>
        <p:grpSpPr>
          <a:xfrm>
            <a:off x="0" y="1267326"/>
            <a:ext cx="9144000" cy="5590674"/>
            <a:chOff x="0" y="1267326"/>
            <a:chExt cx="9144000" cy="5590674"/>
          </a:xfrm>
        </p:grpSpPr>
        <p:sp>
          <p:nvSpPr>
            <p:cNvPr id="355" name="Freeform 354"/>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56" name="Group 355"/>
            <p:cNvGrpSpPr/>
            <p:nvPr/>
          </p:nvGrpSpPr>
          <p:grpSpPr>
            <a:xfrm>
              <a:off x="2385965" y="1852065"/>
              <a:ext cx="4372070" cy="2942895"/>
              <a:chOff x="2823398" y="1377517"/>
              <a:chExt cx="4372070" cy="2942895"/>
            </a:xfrm>
          </p:grpSpPr>
          <p:grpSp>
            <p:nvGrpSpPr>
              <p:cNvPr id="357" name="Group 356"/>
              <p:cNvGrpSpPr/>
              <p:nvPr/>
            </p:nvGrpSpPr>
            <p:grpSpPr>
              <a:xfrm>
                <a:off x="2823398" y="1377517"/>
                <a:ext cx="4372070" cy="2942895"/>
                <a:chOff x="2823398" y="1377517"/>
                <a:chExt cx="4372070" cy="2942895"/>
              </a:xfrm>
            </p:grpSpPr>
            <p:sp>
              <p:nvSpPr>
                <p:cNvPr id="399" name="Rounded Rectangle 398"/>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0" name="Rounded Rectangle 399"/>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64" name="Group 363"/>
              <p:cNvGrpSpPr/>
              <p:nvPr/>
            </p:nvGrpSpPr>
            <p:grpSpPr>
              <a:xfrm>
                <a:off x="3174473" y="1645635"/>
                <a:ext cx="3669920" cy="2372692"/>
                <a:chOff x="3174473" y="1645635"/>
                <a:chExt cx="3669920" cy="2372692"/>
              </a:xfrm>
            </p:grpSpPr>
            <p:sp>
              <p:nvSpPr>
                <p:cNvPr id="365" name="Rectangle 364"/>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366" name="Rectangle 365"/>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Argon is heavier than air</a:t>
                  </a:r>
                </a:p>
              </p:txBody>
            </p:sp>
            <p:grpSp>
              <p:nvGrpSpPr>
                <p:cNvPr id="367" name="Group 366"/>
                <p:cNvGrpSpPr/>
                <p:nvPr/>
              </p:nvGrpSpPr>
              <p:grpSpPr>
                <a:xfrm>
                  <a:off x="6302332" y="3553402"/>
                  <a:ext cx="402266" cy="402265"/>
                  <a:chOff x="8991600" y="1562100"/>
                  <a:chExt cx="1219200" cy="1219200"/>
                </a:xfrm>
              </p:grpSpPr>
              <p:sp>
                <p:nvSpPr>
                  <p:cNvPr id="369" name="Oval 368"/>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98" name="Right Arrow 397"/>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376" name="Oval 375">
            <a:hlinkClick r:id="rId12" action="ppaction://hlinksldjump"/>
          </p:cNvPr>
          <p:cNvSpPr/>
          <p:nvPr/>
        </p:nvSpPr>
        <p:spPr>
          <a:xfrm>
            <a:off x="5842168" y="3990479"/>
            <a:ext cx="463762" cy="46376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351" name="Grafik 350">
            <a:extLst>
              <a:ext uri="{FF2B5EF4-FFF2-40B4-BE49-F238E27FC236}">
                <a16:creationId xmlns:a16="http://schemas.microsoft.com/office/drawing/2014/main" id="{7CB724A8-AA77-4204-B4A6-DBB126E75312}"/>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59754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018 -0.0625 C 0.03855 -0.0625 0.0698 -0.05371 0.0698 -0.04236 C 0.0698 -0.03125 0.03855 -0.02222 0.00018 -0.02222 C -0.03819 -0.02222 -0.06909 -0.03125 -0.06909 -0.04236 C -0.06909 -0.05371 -0.03819 -0.0625 0.00018 -0.0625 Z " pathEditMode="relative" rAng="0" ptsTypes="AAAAA">
                                      <p:cBhvr>
                                        <p:cTn id="6" dur="4000" fill="hold"/>
                                        <p:tgtEl>
                                          <p:spTgt spid="387"/>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84" name="Group 383"/>
          <p:cNvGrpSpPr/>
          <p:nvPr/>
        </p:nvGrpSpPr>
        <p:grpSpPr>
          <a:xfrm>
            <a:off x="-4127" y="458950"/>
            <a:ext cx="2687616" cy="2807384"/>
            <a:chOff x="1387872" y="3028167"/>
            <a:chExt cx="2687616" cy="2807384"/>
          </a:xfrm>
        </p:grpSpPr>
        <p:grpSp>
          <p:nvGrpSpPr>
            <p:cNvPr id="385" name="Cloud trasparente"/>
            <p:cNvGrpSpPr/>
            <p:nvPr/>
          </p:nvGrpSpPr>
          <p:grpSpPr>
            <a:xfrm>
              <a:off x="1387872" y="3028167"/>
              <a:ext cx="2687616" cy="2807384"/>
              <a:chOff x="1934714" y="849452"/>
              <a:chExt cx="5238750" cy="5472204"/>
            </a:xfrm>
          </p:grpSpPr>
          <p:sp>
            <p:nvSpPr>
              <p:cNvPr id="387"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390" name="Group 389"/>
              <p:cNvGrpSpPr/>
              <p:nvPr/>
            </p:nvGrpSpPr>
            <p:grpSpPr>
              <a:xfrm>
                <a:off x="2229022" y="1112530"/>
                <a:ext cx="4810069" cy="5075974"/>
                <a:chOff x="2229022" y="1112530"/>
                <a:chExt cx="4810069" cy="5075974"/>
              </a:xfrm>
            </p:grpSpPr>
            <p:sp>
              <p:nvSpPr>
                <p:cNvPr id="391"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92"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3"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4"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395"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396"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386" name="TextBox 385"/>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6"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19" name="finestra 2"/>
          <p:cNvGrpSpPr/>
          <p:nvPr/>
        </p:nvGrpSpPr>
        <p:grpSpPr>
          <a:xfrm>
            <a:off x="2640018" y="2412877"/>
            <a:ext cx="4317549" cy="2831492"/>
            <a:chOff x="784521" y="2796433"/>
            <a:chExt cx="4317549" cy="2831492"/>
          </a:xfrm>
        </p:grpSpPr>
        <p:grpSp>
          <p:nvGrpSpPr>
            <p:cNvPr id="20" name="Group 19"/>
            <p:cNvGrpSpPr/>
            <p:nvPr/>
          </p:nvGrpSpPr>
          <p:grpSpPr>
            <a:xfrm>
              <a:off x="1623910" y="3289180"/>
              <a:ext cx="3386282" cy="1660423"/>
              <a:chOff x="1623910" y="3289180"/>
              <a:chExt cx="3386282" cy="1660423"/>
            </a:xfrm>
          </p:grpSpPr>
          <p:sp>
            <p:nvSpPr>
              <p:cNvPr id="26" name="Rectangle 25"/>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 name="Group 26"/>
              <p:cNvGrpSpPr/>
              <p:nvPr/>
            </p:nvGrpSpPr>
            <p:grpSpPr>
              <a:xfrm>
                <a:off x="4127287" y="3622925"/>
                <a:ext cx="585893" cy="449657"/>
                <a:chOff x="4230121" y="3254742"/>
                <a:chExt cx="3450839" cy="2648425"/>
              </a:xfrm>
            </p:grpSpPr>
            <p:sp>
              <p:nvSpPr>
                <p:cNvPr id="260"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3"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4"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5"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6"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7"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8"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9"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0"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1"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2"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3"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4"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75"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28" name="Group 27"/>
              <p:cNvGrpSpPr/>
              <p:nvPr/>
            </p:nvGrpSpPr>
            <p:grpSpPr>
              <a:xfrm>
                <a:off x="2606661" y="3718765"/>
                <a:ext cx="782329" cy="860568"/>
                <a:chOff x="2181061" y="2807136"/>
                <a:chExt cx="2574758" cy="2832254"/>
              </a:xfrm>
            </p:grpSpPr>
            <p:grpSp>
              <p:nvGrpSpPr>
                <p:cNvPr id="245" name="Group 244"/>
                <p:cNvGrpSpPr/>
                <p:nvPr userDrawn="1"/>
              </p:nvGrpSpPr>
              <p:grpSpPr>
                <a:xfrm>
                  <a:off x="2181061" y="2807136"/>
                  <a:ext cx="2574758" cy="2832254"/>
                  <a:chOff x="2181061" y="2807136"/>
                  <a:chExt cx="2574758" cy="2832254"/>
                </a:xfrm>
              </p:grpSpPr>
              <p:sp>
                <p:nvSpPr>
                  <p:cNvPr id="247" name="Rectangle 246"/>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8" name="Group 247"/>
                  <p:cNvGrpSpPr/>
                  <p:nvPr userDrawn="1"/>
                </p:nvGrpSpPr>
                <p:grpSpPr>
                  <a:xfrm>
                    <a:off x="2359717" y="3075338"/>
                    <a:ext cx="2235102" cy="462213"/>
                    <a:chOff x="2359717" y="3075338"/>
                    <a:chExt cx="2235102" cy="462213"/>
                  </a:xfrm>
                </p:grpSpPr>
                <p:sp>
                  <p:nvSpPr>
                    <p:cNvPr id="257" name="Rectangle 256"/>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8" name="Rectangle 257"/>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9" name="Rectangle 258"/>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49" name="Group 248"/>
                  <p:cNvGrpSpPr/>
                  <p:nvPr userDrawn="1"/>
                </p:nvGrpSpPr>
                <p:grpSpPr>
                  <a:xfrm>
                    <a:off x="2359717" y="3743299"/>
                    <a:ext cx="2235102" cy="462213"/>
                    <a:chOff x="2359717" y="3688884"/>
                    <a:chExt cx="2235102" cy="462213"/>
                  </a:xfrm>
                </p:grpSpPr>
                <p:sp>
                  <p:nvSpPr>
                    <p:cNvPr id="254" name="Rectangle 253"/>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5" name="Rectangle 254"/>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6" name="Rectangle 255"/>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50" name="Group 249"/>
                  <p:cNvGrpSpPr/>
                  <p:nvPr userDrawn="1"/>
                </p:nvGrpSpPr>
                <p:grpSpPr>
                  <a:xfrm>
                    <a:off x="2359717" y="4411259"/>
                    <a:ext cx="2235102" cy="462213"/>
                    <a:chOff x="2359717" y="4411259"/>
                    <a:chExt cx="2235102" cy="462213"/>
                  </a:xfrm>
                </p:grpSpPr>
                <p:sp>
                  <p:nvSpPr>
                    <p:cNvPr id="251" name="Rectangle 250"/>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2" name="Rectangle 251"/>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3" name="Rectangle 252"/>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246" name="Rectangle 245"/>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29" name="Straight Connector 28"/>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3942806" y="3848662"/>
                <a:ext cx="158088" cy="206728"/>
                <a:chOff x="12495351" y="2507232"/>
                <a:chExt cx="3304245" cy="4320880"/>
              </a:xfrm>
            </p:grpSpPr>
            <p:grpSp>
              <p:nvGrpSpPr>
                <p:cNvPr id="229" name="Group 228"/>
                <p:cNvGrpSpPr/>
                <p:nvPr userDrawn="1"/>
              </p:nvGrpSpPr>
              <p:grpSpPr>
                <a:xfrm>
                  <a:off x="14088187" y="3029197"/>
                  <a:ext cx="1711409" cy="1704415"/>
                  <a:chOff x="11903306" y="4448633"/>
                  <a:chExt cx="1711409" cy="1704415"/>
                </a:xfrm>
              </p:grpSpPr>
              <p:pic>
                <p:nvPicPr>
                  <p:cNvPr id="243" name="Picture 24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44" name="Picture 24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30" name="Group 229"/>
                <p:cNvGrpSpPr/>
                <p:nvPr userDrawn="1"/>
              </p:nvGrpSpPr>
              <p:grpSpPr>
                <a:xfrm>
                  <a:off x="12495351" y="2507232"/>
                  <a:ext cx="3023078" cy="4320880"/>
                  <a:chOff x="12495351" y="2507232"/>
                  <a:chExt cx="3023078" cy="4320880"/>
                </a:xfrm>
              </p:grpSpPr>
              <p:pic>
                <p:nvPicPr>
                  <p:cNvPr id="231" name="Picture 23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32" name="Picture 231"/>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33" name="Group 232"/>
                  <p:cNvGrpSpPr/>
                  <p:nvPr userDrawn="1"/>
                </p:nvGrpSpPr>
                <p:grpSpPr>
                  <a:xfrm>
                    <a:off x="13320758" y="3957189"/>
                    <a:ext cx="1341966" cy="2870923"/>
                    <a:chOff x="9645791" y="4720608"/>
                    <a:chExt cx="1341966" cy="2870923"/>
                  </a:xfrm>
                </p:grpSpPr>
                <p:sp>
                  <p:nvSpPr>
                    <p:cNvPr id="240" name="Flowchart: Punched Tape 23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1" name="Flowchart: Punched Tape 24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lowchart: Punched Tape 24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34" name="Picture 233"/>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35" name="Group 234"/>
                  <p:cNvGrpSpPr/>
                  <p:nvPr userDrawn="1"/>
                </p:nvGrpSpPr>
                <p:grpSpPr>
                  <a:xfrm>
                    <a:off x="13807020" y="3267286"/>
                    <a:ext cx="1711409" cy="1704415"/>
                    <a:chOff x="11903306" y="4448633"/>
                    <a:chExt cx="1711409" cy="1704415"/>
                  </a:xfrm>
                </p:grpSpPr>
                <p:pic>
                  <p:nvPicPr>
                    <p:cNvPr id="238" name="Picture 23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9" name="Picture 23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36" name="Picture 23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37" name="Picture 23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1" name="Group 30"/>
              <p:cNvGrpSpPr/>
              <p:nvPr/>
            </p:nvGrpSpPr>
            <p:grpSpPr>
              <a:xfrm>
                <a:off x="3822184" y="3717323"/>
                <a:ext cx="252055" cy="329606"/>
                <a:chOff x="12495351" y="2507232"/>
                <a:chExt cx="3304245" cy="4320880"/>
              </a:xfrm>
            </p:grpSpPr>
            <p:grpSp>
              <p:nvGrpSpPr>
                <p:cNvPr id="213" name="Group 212"/>
                <p:cNvGrpSpPr/>
                <p:nvPr userDrawn="1"/>
              </p:nvGrpSpPr>
              <p:grpSpPr>
                <a:xfrm>
                  <a:off x="14088187" y="3029197"/>
                  <a:ext cx="1711409" cy="1704415"/>
                  <a:chOff x="11903306" y="4448633"/>
                  <a:chExt cx="1711409" cy="1704415"/>
                </a:xfrm>
              </p:grpSpPr>
              <p:pic>
                <p:nvPicPr>
                  <p:cNvPr id="227" name="Picture 22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8" name="Picture 22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4" name="Group 213"/>
                <p:cNvGrpSpPr/>
                <p:nvPr userDrawn="1"/>
              </p:nvGrpSpPr>
              <p:grpSpPr>
                <a:xfrm>
                  <a:off x="12495351" y="2507232"/>
                  <a:ext cx="3023078" cy="4320880"/>
                  <a:chOff x="12495351" y="2507232"/>
                  <a:chExt cx="3023078" cy="4320880"/>
                </a:xfrm>
              </p:grpSpPr>
              <p:pic>
                <p:nvPicPr>
                  <p:cNvPr id="215" name="Picture 21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6" name="Picture 21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17" name="Group 216"/>
                  <p:cNvGrpSpPr/>
                  <p:nvPr userDrawn="1"/>
                </p:nvGrpSpPr>
                <p:grpSpPr>
                  <a:xfrm>
                    <a:off x="13320758" y="3957189"/>
                    <a:ext cx="1341966" cy="2870923"/>
                    <a:chOff x="9645791" y="4720608"/>
                    <a:chExt cx="1341966" cy="2870923"/>
                  </a:xfrm>
                </p:grpSpPr>
                <p:sp>
                  <p:nvSpPr>
                    <p:cNvPr id="224" name="Flowchart: Punched Tape 22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5" name="Flowchart: Punched Tape 22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6" name="Flowchart: Punched Tape 22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18" name="Picture 217"/>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19" name="Group 218"/>
                  <p:cNvGrpSpPr/>
                  <p:nvPr userDrawn="1"/>
                </p:nvGrpSpPr>
                <p:grpSpPr>
                  <a:xfrm>
                    <a:off x="13807020" y="3267286"/>
                    <a:ext cx="1711409" cy="1704415"/>
                    <a:chOff x="11903306" y="4448633"/>
                    <a:chExt cx="1711409" cy="1704415"/>
                  </a:xfrm>
                </p:grpSpPr>
                <p:pic>
                  <p:nvPicPr>
                    <p:cNvPr id="222" name="Picture 22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3" name="Picture 22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0" name="Picture 21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1" name="Picture 220"/>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2" name="Group 31"/>
              <p:cNvGrpSpPr/>
              <p:nvPr/>
            </p:nvGrpSpPr>
            <p:grpSpPr>
              <a:xfrm>
                <a:off x="3351273" y="3514295"/>
                <a:ext cx="503474" cy="1040272"/>
                <a:chOff x="4631682" y="529386"/>
                <a:chExt cx="1657006" cy="5028495"/>
              </a:xfrm>
            </p:grpSpPr>
            <p:grpSp>
              <p:nvGrpSpPr>
                <p:cNvPr id="195" name="Group 194"/>
                <p:cNvGrpSpPr/>
                <p:nvPr userDrawn="1"/>
              </p:nvGrpSpPr>
              <p:grpSpPr>
                <a:xfrm>
                  <a:off x="4631682" y="529387"/>
                  <a:ext cx="1624263" cy="5022003"/>
                  <a:chOff x="4631682" y="529387"/>
                  <a:chExt cx="1624263" cy="5022003"/>
                </a:xfrm>
              </p:grpSpPr>
              <p:sp>
                <p:nvSpPr>
                  <p:cNvPr id="197" name="Rectangle 196"/>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98" name="Group 197"/>
                  <p:cNvGrpSpPr/>
                  <p:nvPr userDrawn="1"/>
                </p:nvGrpSpPr>
                <p:grpSpPr>
                  <a:xfrm>
                    <a:off x="4791914" y="878031"/>
                    <a:ext cx="1308572" cy="589822"/>
                    <a:chOff x="4791914" y="878031"/>
                    <a:chExt cx="1308572" cy="589822"/>
                  </a:xfrm>
                </p:grpSpPr>
                <p:sp>
                  <p:nvSpPr>
                    <p:cNvPr id="211" name="Rectangle 210"/>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Rectangle 211"/>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99" name="Group 198"/>
                  <p:cNvGrpSpPr/>
                  <p:nvPr userDrawn="1"/>
                </p:nvGrpSpPr>
                <p:grpSpPr>
                  <a:xfrm>
                    <a:off x="4791914" y="1671098"/>
                    <a:ext cx="1308572" cy="589822"/>
                    <a:chOff x="4791914" y="878031"/>
                    <a:chExt cx="1308572" cy="589822"/>
                  </a:xfrm>
                </p:grpSpPr>
                <p:sp>
                  <p:nvSpPr>
                    <p:cNvPr id="209" name="Rectangle 208"/>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0" name="Rectangle 209"/>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0" name="Group 199"/>
                  <p:cNvGrpSpPr/>
                  <p:nvPr userDrawn="1"/>
                </p:nvGrpSpPr>
                <p:grpSpPr>
                  <a:xfrm>
                    <a:off x="4791914" y="2464165"/>
                    <a:ext cx="1308572" cy="589822"/>
                    <a:chOff x="4791914" y="878031"/>
                    <a:chExt cx="1308572" cy="589822"/>
                  </a:xfrm>
                </p:grpSpPr>
                <p:sp>
                  <p:nvSpPr>
                    <p:cNvPr id="207" name="Rectangle 206"/>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8" name="Rectangle 207"/>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1" name="Group 200"/>
                  <p:cNvGrpSpPr/>
                  <p:nvPr userDrawn="1"/>
                </p:nvGrpSpPr>
                <p:grpSpPr>
                  <a:xfrm>
                    <a:off x="4791914" y="3257232"/>
                    <a:ext cx="1308572" cy="589822"/>
                    <a:chOff x="4791914" y="878031"/>
                    <a:chExt cx="1308572" cy="589822"/>
                  </a:xfrm>
                </p:grpSpPr>
                <p:sp>
                  <p:nvSpPr>
                    <p:cNvPr id="205" name="Rectangle 204"/>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6" name="Rectangle 205"/>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02" name="Group 201"/>
                  <p:cNvGrpSpPr/>
                  <p:nvPr userDrawn="1"/>
                </p:nvGrpSpPr>
                <p:grpSpPr>
                  <a:xfrm>
                    <a:off x="4791914" y="4050298"/>
                    <a:ext cx="1308572" cy="589822"/>
                    <a:chOff x="4791914" y="878031"/>
                    <a:chExt cx="1308572" cy="589822"/>
                  </a:xfrm>
                </p:grpSpPr>
                <p:sp>
                  <p:nvSpPr>
                    <p:cNvPr id="203" name="Rectangle 202"/>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 name="Rectangle 203"/>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196" name="Rectangle 195"/>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3" name="Group 32"/>
              <p:cNvGrpSpPr/>
              <p:nvPr/>
            </p:nvGrpSpPr>
            <p:grpSpPr>
              <a:xfrm>
                <a:off x="1936752" y="3860032"/>
                <a:ext cx="782329" cy="698434"/>
                <a:chOff x="-1432282" y="3284801"/>
                <a:chExt cx="2574758" cy="2298647"/>
              </a:xfrm>
            </p:grpSpPr>
            <p:grpSp>
              <p:nvGrpSpPr>
                <p:cNvPr id="166" name="Group 165"/>
                <p:cNvGrpSpPr/>
                <p:nvPr userDrawn="1"/>
              </p:nvGrpSpPr>
              <p:grpSpPr>
                <a:xfrm>
                  <a:off x="-1432282" y="3284801"/>
                  <a:ext cx="2574758" cy="2298647"/>
                  <a:chOff x="213917" y="3284801"/>
                  <a:chExt cx="2574758" cy="2298647"/>
                </a:xfrm>
              </p:grpSpPr>
              <p:sp>
                <p:nvSpPr>
                  <p:cNvPr id="180" name="Rectangle 179"/>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1" name="Group 180"/>
                  <p:cNvGrpSpPr/>
                  <p:nvPr userDrawn="1"/>
                </p:nvGrpSpPr>
                <p:grpSpPr>
                  <a:xfrm>
                    <a:off x="317639" y="3528989"/>
                    <a:ext cx="1053962" cy="1629277"/>
                    <a:chOff x="497507" y="3489157"/>
                    <a:chExt cx="1053962" cy="1629277"/>
                  </a:xfrm>
                </p:grpSpPr>
                <p:grpSp>
                  <p:nvGrpSpPr>
                    <p:cNvPr id="183" name="Group 182"/>
                    <p:cNvGrpSpPr/>
                    <p:nvPr userDrawn="1"/>
                  </p:nvGrpSpPr>
                  <p:grpSpPr>
                    <a:xfrm>
                      <a:off x="497507" y="3489157"/>
                      <a:ext cx="673271" cy="462213"/>
                      <a:chOff x="497507" y="3489157"/>
                      <a:chExt cx="673271" cy="462213"/>
                    </a:xfrm>
                  </p:grpSpPr>
                  <p:sp>
                    <p:nvSpPr>
                      <p:cNvPr id="193" name="Rectangle 192"/>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Rectangle 193"/>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4" name="Rectangle 183"/>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5" name="Group 184"/>
                    <p:cNvGrpSpPr/>
                    <p:nvPr userDrawn="1"/>
                  </p:nvGrpSpPr>
                  <p:grpSpPr>
                    <a:xfrm>
                      <a:off x="497507" y="4090736"/>
                      <a:ext cx="673271" cy="462213"/>
                      <a:chOff x="497507" y="3489157"/>
                      <a:chExt cx="673271" cy="462213"/>
                    </a:xfrm>
                  </p:grpSpPr>
                  <p:sp>
                    <p:nvSpPr>
                      <p:cNvPr id="191" name="Rectangle 190"/>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2" name="Rectangle 191"/>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6" name="Rectangle 185"/>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7" name="Group 186"/>
                    <p:cNvGrpSpPr/>
                    <p:nvPr userDrawn="1"/>
                  </p:nvGrpSpPr>
                  <p:grpSpPr>
                    <a:xfrm>
                      <a:off x="497507" y="4656221"/>
                      <a:ext cx="673271" cy="462213"/>
                      <a:chOff x="497507" y="3489157"/>
                      <a:chExt cx="673271" cy="462213"/>
                    </a:xfrm>
                  </p:grpSpPr>
                  <p:sp>
                    <p:nvSpPr>
                      <p:cNvPr id="189" name="Rectangle 188"/>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0" name="Rectangle 189"/>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8" name="Rectangle 187"/>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2" name="Rectangle 181"/>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67" name="Group 166"/>
                <p:cNvGrpSpPr/>
                <p:nvPr userDrawn="1"/>
              </p:nvGrpSpPr>
              <p:grpSpPr>
                <a:xfrm>
                  <a:off x="-59108" y="3528989"/>
                  <a:ext cx="1053962" cy="1629277"/>
                  <a:chOff x="497507" y="3489157"/>
                  <a:chExt cx="1053962" cy="1629277"/>
                </a:xfrm>
              </p:grpSpPr>
              <p:grpSp>
                <p:nvGrpSpPr>
                  <p:cNvPr id="168" name="Group 167"/>
                  <p:cNvGrpSpPr/>
                  <p:nvPr userDrawn="1"/>
                </p:nvGrpSpPr>
                <p:grpSpPr>
                  <a:xfrm>
                    <a:off x="497507" y="3489157"/>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9" name="Rectangle 178"/>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9" name="Rectangle 168"/>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0" name="Group 169"/>
                  <p:cNvGrpSpPr/>
                  <p:nvPr userDrawn="1"/>
                </p:nvGrpSpPr>
                <p:grpSpPr>
                  <a:xfrm>
                    <a:off x="497507" y="4090736"/>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7" name="Rectangle 176"/>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1" name="Rectangle 170"/>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72" name="Group 171"/>
                  <p:cNvGrpSpPr/>
                  <p:nvPr userDrawn="1"/>
                </p:nvGrpSpPr>
                <p:grpSpPr>
                  <a:xfrm>
                    <a:off x="497507" y="4656221"/>
                    <a:ext cx="673271" cy="462213"/>
                    <a:chOff x="497507" y="3489157"/>
                    <a:chExt cx="673271" cy="462213"/>
                  </a:xfrm>
                </p:grpSpPr>
                <p:sp>
                  <p:nvSpPr>
                    <p:cNvPr id="174" name="Rectangle 173"/>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5" name="Rectangle 174"/>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3" name="Rectangle 172"/>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4" name="Group 33"/>
              <p:cNvGrpSpPr/>
              <p:nvPr/>
            </p:nvGrpSpPr>
            <p:grpSpPr>
              <a:xfrm>
                <a:off x="1662394" y="3947882"/>
                <a:ext cx="516970" cy="604713"/>
                <a:chOff x="-926659" y="3561193"/>
                <a:chExt cx="1701422" cy="1990197"/>
              </a:xfrm>
            </p:grpSpPr>
            <p:grpSp>
              <p:nvGrpSpPr>
                <p:cNvPr id="132" name="Group 131"/>
                <p:cNvGrpSpPr/>
                <p:nvPr userDrawn="1"/>
              </p:nvGrpSpPr>
              <p:grpSpPr>
                <a:xfrm>
                  <a:off x="-926659" y="3561193"/>
                  <a:ext cx="1280331" cy="1990197"/>
                  <a:chOff x="12495351" y="2507232"/>
                  <a:chExt cx="3304245" cy="5136251"/>
                </a:xfrm>
              </p:grpSpPr>
              <p:grpSp>
                <p:nvGrpSpPr>
                  <p:cNvPr id="150" name="Group 149"/>
                  <p:cNvGrpSpPr/>
                  <p:nvPr userDrawn="1"/>
                </p:nvGrpSpPr>
                <p:grpSpPr>
                  <a:xfrm>
                    <a:off x="14088187" y="3029197"/>
                    <a:ext cx="1711409" cy="1704415"/>
                    <a:chOff x="11903306" y="4448633"/>
                    <a:chExt cx="1711409" cy="1704415"/>
                  </a:xfrm>
                </p:grpSpPr>
                <p:pic>
                  <p:nvPicPr>
                    <p:cNvPr id="164" name="Picture 16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65" name="Picture 16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51" name="Group 150"/>
                  <p:cNvGrpSpPr/>
                  <p:nvPr userDrawn="1"/>
                </p:nvGrpSpPr>
                <p:grpSpPr>
                  <a:xfrm>
                    <a:off x="12495351" y="2507232"/>
                    <a:ext cx="3023078" cy="5136251"/>
                    <a:chOff x="12495351" y="2507232"/>
                    <a:chExt cx="3023078" cy="5136251"/>
                  </a:xfrm>
                </p:grpSpPr>
                <p:pic>
                  <p:nvPicPr>
                    <p:cNvPr id="152" name="Picture 15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53" name="Picture 15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54" name="Group 153"/>
                    <p:cNvGrpSpPr/>
                    <p:nvPr userDrawn="1"/>
                  </p:nvGrpSpPr>
                  <p:grpSpPr>
                    <a:xfrm>
                      <a:off x="13320758" y="3957189"/>
                      <a:ext cx="1341966" cy="3686294"/>
                      <a:chOff x="9645791" y="4720608"/>
                      <a:chExt cx="1341966" cy="3686294"/>
                    </a:xfrm>
                  </p:grpSpPr>
                  <p:sp>
                    <p:nvSpPr>
                      <p:cNvPr id="161" name="Flowchart: Punched Tape 160"/>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2" name="Flowchart: Punched Tape 16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3" name="Flowchart: Punched Tape 16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55" name="Picture 15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56" name="Group 155"/>
                    <p:cNvGrpSpPr/>
                    <p:nvPr userDrawn="1"/>
                  </p:nvGrpSpPr>
                  <p:grpSpPr>
                    <a:xfrm>
                      <a:off x="13807020" y="3267286"/>
                      <a:ext cx="1711409" cy="1704415"/>
                      <a:chOff x="11903306" y="4448633"/>
                      <a:chExt cx="1711409" cy="1704415"/>
                    </a:xfrm>
                  </p:grpSpPr>
                  <p:pic>
                    <p:nvPicPr>
                      <p:cNvPr id="159" name="Picture 15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60" name="Picture 15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57" name="Picture 15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58" name="Picture 15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33" name="Group 132"/>
                <p:cNvGrpSpPr/>
                <p:nvPr userDrawn="1"/>
              </p:nvGrpSpPr>
              <p:grpSpPr>
                <a:xfrm>
                  <a:off x="-505568" y="3869320"/>
                  <a:ext cx="1280331" cy="1674257"/>
                  <a:chOff x="12495351" y="2507232"/>
                  <a:chExt cx="3304245" cy="4320880"/>
                </a:xfrm>
              </p:grpSpPr>
              <p:grpSp>
                <p:nvGrpSpPr>
                  <p:cNvPr id="134" name="Group 133"/>
                  <p:cNvGrpSpPr/>
                  <p:nvPr userDrawn="1"/>
                </p:nvGrpSpPr>
                <p:grpSpPr>
                  <a:xfrm>
                    <a:off x="14088187" y="3029197"/>
                    <a:ext cx="1711409" cy="1704415"/>
                    <a:chOff x="11903306" y="4448633"/>
                    <a:chExt cx="1711409" cy="1704415"/>
                  </a:xfrm>
                </p:grpSpPr>
                <p:pic>
                  <p:nvPicPr>
                    <p:cNvPr id="148" name="Picture 14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9" name="Picture 14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5" name="Group 134"/>
                  <p:cNvGrpSpPr/>
                  <p:nvPr userDrawn="1"/>
                </p:nvGrpSpPr>
                <p:grpSpPr>
                  <a:xfrm>
                    <a:off x="12495351" y="2507232"/>
                    <a:ext cx="3023078" cy="4320880"/>
                    <a:chOff x="12495351" y="2507232"/>
                    <a:chExt cx="3023078" cy="4320880"/>
                  </a:xfrm>
                </p:grpSpPr>
                <p:pic>
                  <p:nvPicPr>
                    <p:cNvPr id="136" name="Picture 13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37" name="Picture 13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38" name="Group 137"/>
                    <p:cNvGrpSpPr/>
                    <p:nvPr userDrawn="1"/>
                  </p:nvGrpSpPr>
                  <p:grpSpPr>
                    <a:xfrm>
                      <a:off x="13320758" y="3957189"/>
                      <a:ext cx="1341966" cy="2870923"/>
                      <a:chOff x="9645791" y="4720608"/>
                      <a:chExt cx="1341966" cy="2870923"/>
                    </a:xfrm>
                  </p:grpSpPr>
                  <p:sp>
                    <p:nvSpPr>
                      <p:cNvPr id="145" name="Flowchart: Punched Tape 14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6" name="Flowchart: Punched Tape 14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47" name="Flowchart: Punched Tape 14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9" name="Picture 13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0" name="Group 139"/>
                    <p:cNvGrpSpPr/>
                    <p:nvPr userDrawn="1"/>
                  </p:nvGrpSpPr>
                  <p:grpSpPr>
                    <a:xfrm>
                      <a:off x="13807020" y="3267286"/>
                      <a:ext cx="1711409" cy="1704415"/>
                      <a:chOff x="11903306" y="4448633"/>
                      <a:chExt cx="1711409" cy="1704415"/>
                    </a:xfrm>
                  </p:grpSpPr>
                  <p:pic>
                    <p:nvPicPr>
                      <p:cNvPr id="143" name="Picture 14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4" name="Picture 14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1" name="Picture 14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2" name="Picture 14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5" name="Oval 3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 name="Oval 35">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 name="Group 36"/>
              <p:cNvGrpSpPr/>
              <p:nvPr/>
            </p:nvGrpSpPr>
            <p:grpSpPr>
              <a:xfrm>
                <a:off x="4389840" y="4713111"/>
                <a:ext cx="190186" cy="190186"/>
                <a:chOff x="5905502" y="3466071"/>
                <a:chExt cx="1219201" cy="1219200"/>
              </a:xfrm>
            </p:grpSpPr>
            <p:sp>
              <p:nvSpPr>
                <p:cNvPr id="127" name="Oval 126"/>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8" name="Rectangle 127"/>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29" name="Rectangle 128"/>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0" name="Freeform 129"/>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31" name="Rectangle 130"/>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8" name="Group 37"/>
              <p:cNvGrpSpPr/>
              <p:nvPr/>
            </p:nvGrpSpPr>
            <p:grpSpPr>
              <a:xfrm>
                <a:off x="3713220" y="4093329"/>
                <a:ext cx="796808" cy="467431"/>
                <a:chOff x="3034580" y="4050299"/>
                <a:chExt cx="2622409" cy="1538381"/>
              </a:xfrm>
            </p:grpSpPr>
            <p:grpSp>
              <p:nvGrpSpPr>
                <p:cNvPr id="115" name="Group 114"/>
                <p:cNvGrpSpPr/>
                <p:nvPr userDrawn="1"/>
              </p:nvGrpSpPr>
              <p:grpSpPr>
                <a:xfrm>
                  <a:off x="3034580" y="4050299"/>
                  <a:ext cx="2622409" cy="1525336"/>
                  <a:chOff x="5944075" y="4050299"/>
                  <a:chExt cx="2622409" cy="1525336"/>
                </a:xfrm>
              </p:grpSpPr>
              <p:sp>
                <p:nvSpPr>
                  <p:cNvPr id="117" name="Rectangle 116"/>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8" name="Group 117"/>
                  <p:cNvGrpSpPr/>
                  <p:nvPr userDrawn="1"/>
                </p:nvGrpSpPr>
                <p:grpSpPr>
                  <a:xfrm>
                    <a:off x="6078575" y="4219252"/>
                    <a:ext cx="2338031" cy="999039"/>
                    <a:chOff x="6078575" y="4219252"/>
                    <a:chExt cx="2338031" cy="999039"/>
                  </a:xfrm>
                </p:grpSpPr>
                <p:sp>
                  <p:nvSpPr>
                    <p:cNvPr id="119" name="Rectangle 118"/>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0" name="Rectangle 119"/>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1" name="Rectangle 120"/>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tangle 121"/>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23" name="Straight Connector 122"/>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16" name="Rectangle 115"/>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9" name="Group 38"/>
              <p:cNvGrpSpPr/>
              <p:nvPr/>
            </p:nvGrpSpPr>
            <p:grpSpPr>
              <a:xfrm>
                <a:off x="4275781" y="3891661"/>
                <a:ext cx="734411" cy="668121"/>
                <a:chOff x="7674376" y="3376160"/>
                <a:chExt cx="2417053" cy="2198882"/>
              </a:xfrm>
            </p:grpSpPr>
            <p:grpSp>
              <p:nvGrpSpPr>
                <p:cNvPr id="47" name="Group 46"/>
                <p:cNvGrpSpPr/>
                <p:nvPr userDrawn="1"/>
              </p:nvGrpSpPr>
              <p:grpSpPr>
                <a:xfrm>
                  <a:off x="8811098" y="3900785"/>
                  <a:ext cx="1280331" cy="1674257"/>
                  <a:chOff x="12495351" y="2507232"/>
                  <a:chExt cx="3304245" cy="4320880"/>
                </a:xfrm>
              </p:grpSpPr>
              <p:grpSp>
                <p:nvGrpSpPr>
                  <p:cNvPr id="99" name="Group 98"/>
                  <p:cNvGrpSpPr/>
                  <p:nvPr userDrawn="1"/>
                </p:nvGrpSpPr>
                <p:grpSpPr>
                  <a:xfrm>
                    <a:off x="14088187" y="3029197"/>
                    <a:ext cx="1711409" cy="1704415"/>
                    <a:chOff x="11903306" y="4448633"/>
                    <a:chExt cx="1711409" cy="1704415"/>
                  </a:xfrm>
                </p:grpSpPr>
                <p:pic>
                  <p:nvPicPr>
                    <p:cNvPr id="113" name="Picture 11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14" name="Picture 11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00" name="Group 99"/>
                  <p:cNvGrpSpPr/>
                  <p:nvPr userDrawn="1"/>
                </p:nvGrpSpPr>
                <p:grpSpPr>
                  <a:xfrm>
                    <a:off x="12495351" y="2507232"/>
                    <a:ext cx="3023078" cy="4320880"/>
                    <a:chOff x="12495351" y="2507232"/>
                    <a:chExt cx="3023078" cy="4320880"/>
                  </a:xfrm>
                </p:grpSpPr>
                <p:pic>
                  <p:nvPicPr>
                    <p:cNvPr id="101" name="Picture 10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02" name="Picture 10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03" name="Group 102"/>
                    <p:cNvGrpSpPr/>
                    <p:nvPr userDrawn="1"/>
                  </p:nvGrpSpPr>
                  <p:grpSpPr>
                    <a:xfrm>
                      <a:off x="13320758" y="3957189"/>
                      <a:ext cx="1341966" cy="2870923"/>
                      <a:chOff x="9645791" y="4720608"/>
                      <a:chExt cx="1341966" cy="2870923"/>
                    </a:xfrm>
                  </p:grpSpPr>
                  <p:sp>
                    <p:nvSpPr>
                      <p:cNvPr id="110" name="Flowchart: Punched Tape 109"/>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1" name="Flowchart: Punched Tape 11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2" name="Flowchart: Punched Tape 11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4" name="Picture 10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05" name="Group 104"/>
                    <p:cNvGrpSpPr/>
                    <p:nvPr userDrawn="1"/>
                  </p:nvGrpSpPr>
                  <p:grpSpPr>
                    <a:xfrm>
                      <a:off x="13807020" y="3267286"/>
                      <a:ext cx="1711409" cy="1704415"/>
                      <a:chOff x="11903306" y="4448633"/>
                      <a:chExt cx="1711409" cy="1704415"/>
                    </a:xfrm>
                  </p:grpSpPr>
                  <p:pic>
                    <p:nvPicPr>
                      <p:cNvPr id="108" name="Picture 10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9" name="Picture 10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06" name="Picture 10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07" name="Picture 10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8" name="Group 47"/>
                <p:cNvGrpSpPr/>
                <p:nvPr userDrawn="1"/>
              </p:nvGrpSpPr>
              <p:grpSpPr>
                <a:xfrm>
                  <a:off x="7950676" y="3376160"/>
                  <a:ext cx="1280331" cy="1674258"/>
                  <a:chOff x="12495351" y="2507232"/>
                  <a:chExt cx="3304245" cy="4320880"/>
                </a:xfrm>
              </p:grpSpPr>
              <p:grpSp>
                <p:nvGrpSpPr>
                  <p:cNvPr id="83" name="Group 82"/>
                  <p:cNvGrpSpPr/>
                  <p:nvPr userDrawn="1"/>
                </p:nvGrpSpPr>
                <p:grpSpPr>
                  <a:xfrm>
                    <a:off x="14088187" y="3029197"/>
                    <a:ext cx="1711409" cy="1704415"/>
                    <a:chOff x="11903306" y="4448633"/>
                    <a:chExt cx="1711409" cy="1704415"/>
                  </a:xfrm>
                </p:grpSpPr>
                <p:pic>
                  <p:nvPicPr>
                    <p:cNvPr id="97" name="Picture 9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8" name="Picture 9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4" name="Group 83"/>
                  <p:cNvGrpSpPr/>
                  <p:nvPr userDrawn="1"/>
                </p:nvGrpSpPr>
                <p:grpSpPr>
                  <a:xfrm>
                    <a:off x="12495351" y="2507232"/>
                    <a:ext cx="3023078" cy="4320880"/>
                    <a:chOff x="12495351" y="2507232"/>
                    <a:chExt cx="3023078" cy="4320880"/>
                  </a:xfrm>
                </p:grpSpPr>
                <p:pic>
                  <p:nvPicPr>
                    <p:cNvPr id="85" name="Picture 8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6" name="Picture 8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87" name="Group 86"/>
                    <p:cNvGrpSpPr/>
                    <p:nvPr userDrawn="1"/>
                  </p:nvGrpSpPr>
                  <p:grpSpPr>
                    <a:xfrm>
                      <a:off x="13320758" y="3957189"/>
                      <a:ext cx="1448991" cy="2870923"/>
                      <a:chOff x="9645791" y="4720608"/>
                      <a:chExt cx="1448991" cy="2870923"/>
                    </a:xfrm>
                  </p:grpSpPr>
                  <p:sp>
                    <p:nvSpPr>
                      <p:cNvPr id="94" name="Flowchart: Punched Tape 93"/>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5" name="Flowchart: Punched Tape 9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6" name="Flowchart: Punched Tape 9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88" name="Picture 8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89" name="Group 88"/>
                    <p:cNvGrpSpPr/>
                    <p:nvPr userDrawn="1"/>
                  </p:nvGrpSpPr>
                  <p:grpSpPr>
                    <a:xfrm>
                      <a:off x="13807020" y="3267286"/>
                      <a:ext cx="1711409" cy="1704415"/>
                      <a:chOff x="11903306" y="4448633"/>
                      <a:chExt cx="1711409" cy="1704415"/>
                    </a:xfrm>
                  </p:grpSpPr>
                  <p:pic>
                    <p:nvPicPr>
                      <p:cNvPr id="92" name="Picture 9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3" name="Picture 9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0" name="Picture 8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1" name="Picture 9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9" name="Group 48"/>
                <p:cNvGrpSpPr/>
                <p:nvPr userDrawn="1"/>
              </p:nvGrpSpPr>
              <p:grpSpPr>
                <a:xfrm>
                  <a:off x="8157557" y="3868398"/>
                  <a:ext cx="1280331" cy="1659510"/>
                  <a:chOff x="12495351" y="2507232"/>
                  <a:chExt cx="3304245" cy="4282819"/>
                </a:xfrm>
              </p:grpSpPr>
              <p:grpSp>
                <p:nvGrpSpPr>
                  <p:cNvPr id="67" name="Group 66"/>
                  <p:cNvGrpSpPr/>
                  <p:nvPr userDrawn="1"/>
                </p:nvGrpSpPr>
                <p:grpSpPr>
                  <a:xfrm>
                    <a:off x="14088187" y="3029197"/>
                    <a:ext cx="1711409" cy="1704415"/>
                    <a:chOff x="11903306" y="4448633"/>
                    <a:chExt cx="1711409" cy="1704415"/>
                  </a:xfrm>
                </p:grpSpPr>
                <p:pic>
                  <p:nvPicPr>
                    <p:cNvPr id="81" name="Picture 8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2" name="Picture 8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68" name="Group 67"/>
                  <p:cNvGrpSpPr/>
                  <p:nvPr userDrawn="1"/>
                </p:nvGrpSpPr>
                <p:grpSpPr>
                  <a:xfrm>
                    <a:off x="12495351" y="2507232"/>
                    <a:ext cx="3023078" cy="4282819"/>
                    <a:chOff x="12495351" y="2507232"/>
                    <a:chExt cx="3023078" cy="4282819"/>
                  </a:xfrm>
                </p:grpSpPr>
                <p:pic>
                  <p:nvPicPr>
                    <p:cNvPr id="69" name="Picture 6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0" name="Picture 6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1" name="Group 70"/>
                    <p:cNvGrpSpPr/>
                    <p:nvPr userDrawn="1"/>
                  </p:nvGrpSpPr>
                  <p:grpSpPr>
                    <a:xfrm>
                      <a:off x="13320758" y="3957189"/>
                      <a:ext cx="1629738" cy="2832862"/>
                      <a:chOff x="9645791" y="4720608"/>
                      <a:chExt cx="1629738" cy="2832862"/>
                    </a:xfrm>
                  </p:grpSpPr>
                  <p:sp>
                    <p:nvSpPr>
                      <p:cNvPr id="78" name="Flowchart: Punched Tape 77"/>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9" name="Flowchart: Punched Tape 78"/>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 name="Flowchart: Punched Tape 7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2" name="Picture 7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3" name="Group 72"/>
                    <p:cNvGrpSpPr/>
                    <p:nvPr userDrawn="1"/>
                  </p:nvGrpSpPr>
                  <p:grpSpPr>
                    <a:xfrm>
                      <a:off x="13807020" y="3267286"/>
                      <a:ext cx="1711409" cy="1704415"/>
                      <a:chOff x="11903306" y="4448633"/>
                      <a:chExt cx="1711409" cy="1704415"/>
                    </a:xfrm>
                  </p:grpSpPr>
                  <p:pic>
                    <p:nvPicPr>
                      <p:cNvPr id="76" name="Picture 7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77" name="Picture 7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4" name="Picture 7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5" name="Picture 7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50" name="Group 49"/>
                <p:cNvGrpSpPr/>
                <p:nvPr userDrawn="1"/>
              </p:nvGrpSpPr>
              <p:grpSpPr>
                <a:xfrm>
                  <a:off x="7674376" y="3860910"/>
                  <a:ext cx="1280331" cy="1674257"/>
                  <a:chOff x="12495351" y="2507232"/>
                  <a:chExt cx="3304245" cy="4320880"/>
                </a:xfrm>
              </p:grpSpPr>
              <p:grpSp>
                <p:nvGrpSpPr>
                  <p:cNvPr id="51" name="Group 50"/>
                  <p:cNvGrpSpPr/>
                  <p:nvPr userDrawn="1"/>
                </p:nvGrpSpPr>
                <p:grpSpPr>
                  <a:xfrm>
                    <a:off x="14088187" y="3029197"/>
                    <a:ext cx="1711409" cy="1704415"/>
                    <a:chOff x="11903306" y="4448633"/>
                    <a:chExt cx="1711409" cy="1704415"/>
                  </a:xfrm>
                </p:grpSpPr>
                <p:pic>
                  <p:nvPicPr>
                    <p:cNvPr id="65" name="Picture 6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6" name="Picture 6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2" name="Group 51"/>
                  <p:cNvGrpSpPr/>
                  <p:nvPr userDrawn="1"/>
                </p:nvGrpSpPr>
                <p:grpSpPr>
                  <a:xfrm>
                    <a:off x="12495351" y="2507232"/>
                    <a:ext cx="3023078" cy="4320880"/>
                    <a:chOff x="12495351" y="2507232"/>
                    <a:chExt cx="3023078" cy="4320880"/>
                  </a:xfrm>
                </p:grpSpPr>
                <p:pic>
                  <p:nvPicPr>
                    <p:cNvPr id="53" name="Picture 5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4" name="Picture 5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 name="Group 54"/>
                    <p:cNvGrpSpPr/>
                    <p:nvPr userDrawn="1"/>
                  </p:nvGrpSpPr>
                  <p:grpSpPr>
                    <a:xfrm>
                      <a:off x="13320758" y="3957189"/>
                      <a:ext cx="1341966" cy="2870923"/>
                      <a:chOff x="9645791" y="4720608"/>
                      <a:chExt cx="1341966" cy="2870923"/>
                    </a:xfrm>
                  </p:grpSpPr>
                  <p:sp>
                    <p:nvSpPr>
                      <p:cNvPr id="62" name="Flowchart: Punched Tape 6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 name="Flowchart: Punched Tape 6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 name="Flowchart: Punched Tape 6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6" name="Picture 5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 name="Group 56"/>
                    <p:cNvGrpSpPr/>
                    <p:nvPr userDrawn="1"/>
                  </p:nvGrpSpPr>
                  <p:grpSpPr>
                    <a:xfrm>
                      <a:off x="13807020" y="3267286"/>
                      <a:ext cx="1711409" cy="1704415"/>
                      <a:chOff x="11903306" y="4448633"/>
                      <a:chExt cx="1711409" cy="1704415"/>
                    </a:xfrm>
                  </p:grpSpPr>
                  <p:pic>
                    <p:nvPicPr>
                      <p:cNvPr id="60" name="Picture 5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1" name="Picture 6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8" name="Picture 5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9" name="Picture 5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40" name="Group 39"/>
              <p:cNvGrpSpPr/>
              <p:nvPr/>
            </p:nvGrpSpPr>
            <p:grpSpPr>
              <a:xfrm>
                <a:off x="1623910" y="4552595"/>
                <a:ext cx="3384896" cy="397008"/>
                <a:chOff x="-1053315" y="5551391"/>
                <a:chExt cx="11140181" cy="1306609"/>
              </a:xfrm>
            </p:grpSpPr>
            <p:sp>
              <p:nvSpPr>
                <p:cNvPr id="45" name="Rectangle 44"/>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 name="Straight Connector 45"/>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41" name="Round Same Side Corner Rectangle 40"/>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2" name="Picture 41"/>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43" name="Picture 42"/>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44" name="Picture 43"/>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21" name="Group 20"/>
            <p:cNvGrpSpPr/>
            <p:nvPr/>
          </p:nvGrpSpPr>
          <p:grpSpPr>
            <a:xfrm>
              <a:off x="784521" y="2851628"/>
              <a:ext cx="4317549" cy="2776297"/>
              <a:chOff x="529042" y="2622884"/>
              <a:chExt cx="6605684" cy="4247628"/>
            </a:xfrm>
          </p:grpSpPr>
          <p:sp>
            <p:nvSpPr>
              <p:cNvPr id="24" name="Rounded Rectangle 23"/>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Freeform 24"/>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22" name="Rectangle 21"/>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6" name="Group 275"/>
          <p:cNvGrpSpPr/>
          <p:nvPr/>
        </p:nvGrpSpPr>
        <p:grpSpPr>
          <a:xfrm>
            <a:off x="21679" y="4171260"/>
            <a:ext cx="1128195" cy="2126113"/>
            <a:chOff x="1349189" y="4676930"/>
            <a:chExt cx="1128195" cy="2126113"/>
          </a:xfrm>
        </p:grpSpPr>
        <p:sp>
          <p:nvSpPr>
            <p:cNvPr id="277" name="Oval 276"/>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78" name="Group 277"/>
            <p:cNvGrpSpPr/>
            <p:nvPr/>
          </p:nvGrpSpPr>
          <p:grpSpPr>
            <a:xfrm>
              <a:off x="1369723" y="4676930"/>
              <a:ext cx="760285" cy="2052083"/>
              <a:chOff x="2052084" y="2380903"/>
              <a:chExt cx="1446017" cy="3902938"/>
            </a:xfrm>
          </p:grpSpPr>
          <p:grpSp>
            <p:nvGrpSpPr>
              <p:cNvPr id="279" name="Group 278"/>
              <p:cNvGrpSpPr/>
              <p:nvPr/>
            </p:nvGrpSpPr>
            <p:grpSpPr>
              <a:xfrm>
                <a:off x="2147777" y="2499441"/>
                <a:ext cx="1254640" cy="1254642"/>
                <a:chOff x="5018568" y="2541181"/>
                <a:chExt cx="1254640" cy="1254642"/>
              </a:xfrm>
            </p:grpSpPr>
            <p:sp>
              <p:nvSpPr>
                <p:cNvPr id="291" name="Freeform 290"/>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2" name="Freeform 291"/>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80" name="Rectangle 279"/>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1" name="Rectangle 280"/>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82" name="Group 281"/>
              <p:cNvGrpSpPr/>
              <p:nvPr/>
            </p:nvGrpSpPr>
            <p:grpSpPr>
              <a:xfrm>
                <a:off x="2562447" y="2380903"/>
                <a:ext cx="425302" cy="199052"/>
                <a:chOff x="5178056" y="2483316"/>
                <a:chExt cx="425302" cy="483168"/>
              </a:xfrm>
            </p:grpSpPr>
            <p:sp>
              <p:nvSpPr>
                <p:cNvPr id="289" name="Freeform 288"/>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0" name="Freeform 289"/>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3" name="Group 282"/>
              <p:cNvGrpSpPr/>
              <p:nvPr/>
            </p:nvGrpSpPr>
            <p:grpSpPr>
              <a:xfrm flipH="1">
                <a:off x="2052084" y="6081823"/>
                <a:ext cx="1446017" cy="202018"/>
                <a:chOff x="5486401" y="3025753"/>
                <a:chExt cx="1446017" cy="202018"/>
              </a:xfrm>
            </p:grpSpPr>
            <p:sp>
              <p:nvSpPr>
                <p:cNvPr id="287" name="Freeform 286"/>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8" name="Freeform 28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84" name="Group 283"/>
              <p:cNvGrpSpPr/>
              <p:nvPr/>
            </p:nvGrpSpPr>
            <p:grpSpPr>
              <a:xfrm flipH="1">
                <a:off x="2052084" y="3004103"/>
                <a:ext cx="1446017" cy="202018"/>
                <a:chOff x="5486401" y="3025753"/>
                <a:chExt cx="1446017" cy="202018"/>
              </a:xfrm>
            </p:grpSpPr>
            <p:sp>
              <p:nvSpPr>
                <p:cNvPr id="285" name="Freeform 28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6" name="Freeform 28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293" name="Group 292"/>
          <p:cNvGrpSpPr/>
          <p:nvPr/>
        </p:nvGrpSpPr>
        <p:grpSpPr>
          <a:xfrm>
            <a:off x="1050809" y="4171260"/>
            <a:ext cx="1128195" cy="2126113"/>
            <a:chOff x="1349189" y="4676930"/>
            <a:chExt cx="1128195" cy="2126113"/>
          </a:xfrm>
        </p:grpSpPr>
        <p:sp>
          <p:nvSpPr>
            <p:cNvPr id="294" name="Oval 293"/>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5" name="Group 294"/>
            <p:cNvGrpSpPr/>
            <p:nvPr/>
          </p:nvGrpSpPr>
          <p:grpSpPr>
            <a:xfrm>
              <a:off x="1369723" y="4676930"/>
              <a:ext cx="760285" cy="2052083"/>
              <a:chOff x="2052084" y="2380903"/>
              <a:chExt cx="1446017" cy="3902938"/>
            </a:xfrm>
          </p:grpSpPr>
          <p:grpSp>
            <p:nvGrpSpPr>
              <p:cNvPr id="296" name="Group 295"/>
              <p:cNvGrpSpPr/>
              <p:nvPr/>
            </p:nvGrpSpPr>
            <p:grpSpPr>
              <a:xfrm>
                <a:off x="2147777" y="2499441"/>
                <a:ext cx="1254640" cy="1254642"/>
                <a:chOff x="5018568" y="2541181"/>
                <a:chExt cx="1254640" cy="1254642"/>
              </a:xfrm>
            </p:grpSpPr>
            <p:sp>
              <p:nvSpPr>
                <p:cNvPr id="308" name="Freeform 307"/>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9" name="Freeform 308"/>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97" name="Rectangle 296"/>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8" name="Rectangle 297"/>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99" name="Group 298"/>
              <p:cNvGrpSpPr/>
              <p:nvPr/>
            </p:nvGrpSpPr>
            <p:grpSpPr>
              <a:xfrm>
                <a:off x="2562447" y="2380903"/>
                <a:ext cx="425302" cy="199052"/>
                <a:chOff x="5178056" y="2483316"/>
                <a:chExt cx="425302" cy="483168"/>
              </a:xfrm>
            </p:grpSpPr>
            <p:sp>
              <p:nvSpPr>
                <p:cNvPr id="306" name="Freeform 305"/>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 name="Freeform 306"/>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0" name="Group 299"/>
              <p:cNvGrpSpPr/>
              <p:nvPr/>
            </p:nvGrpSpPr>
            <p:grpSpPr>
              <a:xfrm flipH="1">
                <a:off x="2052084" y="6081823"/>
                <a:ext cx="1446017" cy="202018"/>
                <a:chOff x="5486401" y="3025753"/>
                <a:chExt cx="1446017" cy="202018"/>
              </a:xfrm>
            </p:grpSpPr>
            <p:sp>
              <p:nvSpPr>
                <p:cNvPr id="304" name="Freeform 303"/>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5" name="Freeform 30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01" name="Group 300"/>
              <p:cNvGrpSpPr/>
              <p:nvPr/>
            </p:nvGrpSpPr>
            <p:grpSpPr>
              <a:xfrm flipH="1">
                <a:off x="2052084" y="3004103"/>
                <a:ext cx="1446017" cy="202018"/>
                <a:chOff x="5486401" y="3025753"/>
                <a:chExt cx="1446017" cy="202018"/>
              </a:xfrm>
            </p:grpSpPr>
            <p:sp>
              <p:nvSpPr>
                <p:cNvPr id="302" name="Freeform 301"/>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3" name="Freeform 30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310" name="Group 309"/>
          <p:cNvGrpSpPr/>
          <p:nvPr/>
        </p:nvGrpSpPr>
        <p:grpSpPr>
          <a:xfrm>
            <a:off x="2107109" y="4171260"/>
            <a:ext cx="1128195" cy="2126113"/>
            <a:chOff x="1349189" y="4676930"/>
            <a:chExt cx="1128195" cy="2126113"/>
          </a:xfrm>
        </p:grpSpPr>
        <p:sp>
          <p:nvSpPr>
            <p:cNvPr id="311" name="Oval 310"/>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2" name="Group 311"/>
            <p:cNvGrpSpPr/>
            <p:nvPr/>
          </p:nvGrpSpPr>
          <p:grpSpPr>
            <a:xfrm>
              <a:off x="1369723" y="4676930"/>
              <a:ext cx="760285" cy="2052083"/>
              <a:chOff x="2052084" y="2380903"/>
              <a:chExt cx="1446017" cy="3902938"/>
            </a:xfrm>
          </p:grpSpPr>
          <p:grpSp>
            <p:nvGrpSpPr>
              <p:cNvPr id="313" name="Group 312"/>
              <p:cNvGrpSpPr/>
              <p:nvPr/>
            </p:nvGrpSpPr>
            <p:grpSpPr>
              <a:xfrm>
                <a:off x="2147777" y="2499441"/>
                <a:ext cx="1254640" cy="1254642"/>
                <a:chOff x="5018568" y="2541181"/>
                <a:chExt cx="1254640" cy="1254642"/>
              </a:xfrm>
            </p:grpSpPr>
            <p:sp>
              <p:nvSpPr>
                <p:cNvPr id="325" name="Freeform 324"/>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6" name="Freeform 325"/>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14" name="Rectangle 313"/>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5" name="Rectangle 314"/>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16" name="Group 315"/>
              <p:cNvGrpSpPr/>
              <p:nvPr/>
            </p:nvGrpSpPr>
            <p:grpSpPr>
              <a:xfrm>
                <a:off x="2562447" y="2380903"/>
                <a:ext cx="425302" cy="199052"/>
                <a:chOff x="5178056" y="2483316"/>
                <a:chExt cx="425302" cy="483168"/>
              </a:xfrm>
            </p:grpSpPr>
            <p:sp>
              <p:nvSpPr>
                <p:cNvPr id="323" name="Freeform 322"/>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4" name="Freeform 323"/>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7" name="Group 316"/>
              <p:cNvGrpSpPr/>
              <p:nvPr/>
            </p:nvGrpSpPr>
            <p:grpSpPr>
              <a:xfrm flipH="1">
                <a:off x="2052084" y="6081823"/>
                <a:ext cx="1446017" cy="202018"/>
                <a:chOff x="5486401" y="3025753"/>
                <a:chExt cx="1446017" cy="202018"/>
              </a:xfrm>
            </p:grpSpPr>
            <p:sp>
              <p:nvSpPr>
                <p:cNvPr id="321" name="Freeform 320"/>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2" name="Freeform 32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18" name="Group 317"/>
              <p:cNvGrpSpPr/>
              <p:nvPr/>
            </p:nvGrpSpPr>
            <p:grpSpPr>
              <a:xfrm flipH="1">
                <a:off x="2052084" y="3004103"/>
                <a:ext cx="1446017" cy="202018"/>
                <a:chOff x="5486401" y="3025753"/>
                <a:chExt cx="1446017" cy="202018"/>
              </a:xfrm>
            </p:grpSpPr>
            <p:sp>
              <p:nvSpPr>
                <p:cNvPr id="319" name="Freeform 318"/>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0" name="Freeform 31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327" name="Picture 32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sp>
        <p:nvSpPr>
          <p:cNvPr id="335" name="TextBox 334"/>
          <p:cNvSpPr txBox="1"/>
          <p:nvPr/>
        </p:nvSpPr>
        <p:spPr>
          <a:xfrm>
            <a:off x="3593563" y="1420023"/>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in your work environment, when you see a cloud coming out of a cryogenic vessel…</a:t>
            </a:r>
          </a:p>
        </p:txBody>
      </p:sp>
      <p:sp>
        <p:nvSpPr>
          <p:cNvPr id="344" name="Rectangle 343"/>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5" name="Rectangle 344"/>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Rectangle 345"/>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7" name="Rectangle 346">
            <a:hlinkClick r:id="rId10" action="ppaction://hlinksldjump"/>
          </p:cNvPr>
          <p:cNvSpPr/>
          <p:nvPr/>
        </p:nvSpPr>
        <p:spPr>
          <a:xfrm>
            <a:off x="4414053" y="1645634"/>
            <a:ext cx="2418533" cy="11081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8" name="Rectangle 347"/>
          <p:cNvSpPr/>
          <p:nvPr/>
        </p:nvSpPr>
        <p:spPr>
          <a:xfrm>
            <a:off x="4432903" y="2882622"/>
            <a:ext cx="2418533" cy="11081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9" name="Rounded Rectangle 388">
            <a:hlinkClick r:id="rId11" action="ppaction://hlinksldjump"/>
            <a:hlinkHover r:id="" action="ppaction://noaction" highlightClick="1"/>
          </p:cNvPr>
          <p:cNvSpPr/>
          <p:nvPr/>
        </p:nvSpPr>
        <p:spPr>
          <a:xfrm flipH="1">
            <a:off x="7697418" y="6418048"/>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5" name="Group 374"/>
          <p:cNvGrpSpPr/>
          <p:nvPr/>
        </p:nvGrpSpPr>
        <p:grpSpPr>
          <a:xfrm>
            <a:off x="5509989" y="3382879"/>
            <a:ext cx="1340047" cy="2781169"/>
            <a:chOff x="3636585" y="1321238"/>
            <a:chExt cx="1162984" cy="2413688"/>
          </a:xfrm>
        </p:grpSpPr>
        <p:sp>
          <p:nvSpPr>
            <p:cNvPr id="376"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77"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78" name="Oval 377"/>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79"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0"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1"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382" name="Freeform 381"/>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83" name="Freeform 382"/>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53" name="Rounded Rectangle 352">
            <a:hlinkClick r:id="rId12" action="ppaction://hlinksldjump"/>
            <a:hlinkHover r:id="" action="ppaction://noaction" highlightClick="1"/>
          </p:cNvPr>
          <p:cNvSpPr/>
          <p:nvPr/>
        </p:nvSpPr>
        <p:spPr>
          <a:xfrm flipH="1">
            <a:off x="7595649" y="65618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55" name="Group 354"/>
          <p:cNvGrpSpPr/>
          <p:nvPr/>
        </p:nvGrpSpPr>
        <p:grpSpPr>
          <a:xfrm>
            <a:off x="0" y="1267326"/>
            <a:ext cx="9144000" cy="5590674"/>
            <a:chOff x="0" y="1267326"/>
            <a:chExt cx="9144000" cy="5590674"/>
          </a:xfrm>
        </p:grpSpPr>
        <p:sp>
          <p:nvSpPr>
            <p:cNvPr id="357" name="Freeform 356"/>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358" name="Group 357"/>
            <p:cNvGrpSpPr/>
            <p:nvPr/>
          </p:nvGrpSpPr>
          <p:grpSpPr>
            <a:xfrm>
              <a:off x="2385965" y="1844675"/>
              <a:ext cx="4372070" cy="2942895"/>
              <a:chOff x="2823398" y="1377517"/>
              <a:chExt cx="4372070" cy="2942895"/>
            </a:xfrm>
          </p:grpSpPr>
          <p:sp>
            <p:nvSpPr>
              <p:cNvPr id="359" name="Rounded Rectangle 358"/>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ounded Rectangle 360"/>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2" name="Group 361"/>
              <p:cNvGrpSpPr/>
              <p:nvPr/>
            </p:nvGrpSpPr>
            <p:grpSpPr>
              <a:xfrm>
                <a:off x="3191653" y="1651125"/>
                <a:ext cx="3646006" cy="2348923"/>
                <a:chOff x="3191653" y="1651125"/>
                <a:chExt cx="3646006" cy="2348923"/>
              </a:xfrm>
            </p:grpSpPr>
            <p:sp>
              <p:nvSpPr>
                <p:cNvPr id="363" name="Rectangle 362"/>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is the best thing to do in this situation?</a:t>
                  </a:r>
                </a:p>
              </p:txBody>
            </p:sp>
            <p:sp>
              <p:nvSpPr>
                <p:cNvPr id="364" name="Rectangle 363">
                  <a:hlinkClick r:id="rId13"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bg1"/>
                      </a:solidFill>
                    </a:rPr>
                    <a:t>Crouch</a:t>
                  </a:r>
                  <a:r>
                    <a:rPr lang="fr-CH" dirty="0">
                      <a:solidFill>
                        <a:schemeClr val="bg1"/>
                      </a:solidFill>
                    </a:rPr>
                    <a:t> down</a:t>
                  </a:r>
                </a:p>
              </p:txBody>
            </p:sp>
            <p:sp>
              <p:nvSpPr>
                <p:cNvPr id="397" name="Rectangle 396">
                  <a:hlinkClick r:id="rId14"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defRPr/>
                  </a:pPr>
                  <a:r>
                    <a:rPr lang="en-GB" dirty="0">
                      <a:solidFill>
                        <a:schemeClr val="bg2"/>
                      </a:solidFill>
                    </a:rPr>
                    <a:t>Stand up</a:t>
                  </a:r>
                </a:p>
              </p:txBody>
            </p:sp>
          </p:grpSp>
        </p:grpSp>
      </p:grpSp>
      <p:sp>
        <p:nvSpPr>
          <p:cNvPr id="398" name="Rounded Rectangle 397">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99" name="Picture 398"/>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400" name="Rounded Rectangle 399">
            <a:hlinkClick r:id="rId12"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354" name="Grafik 353">
            <a:extLst>
              <a:ext uri="{FF2B5EF4-FFF2-40B4-BE49-F238E27FC236}">
                <a16:creationId xmlns:a16="http://schemas.microsoft.com/office/drawing/2014/main" id="{375B800C-8748-4E60-95EE-2E8BAD2C7E63}"/>
              </a:ext>
            </a:extLst>
          </p:cNvPr>
          <p:cNvPicPr>
            <a:picLocks noChangeAspect="1"/>
          </p:cNvPicPr>
          <p:nvPr/>
        </p:nvPicPr>
        <p:blipFill>
          <a:blip r:embed="rId16"/>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07011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018 -0.0625 C 0.03855 -0.0625 0.0698 -0.05371 0.0698 -0.04236 C 0.0698 -0.03125 0.03855 -0.02222 0.00018 -0.02222 C -0.03819 -0.02222 -0.06909 -0.03125 -0.06909 -0.04236 C -0.06909 -0.05371 -0.03819 -0.0625 0.00018 -0.0625 Z " pathEditMode="relative" rAng="0" ptsTypes="AAAAA">
                                      <p:cBhvr>
                                        <p:cTn id="6" dur="4000" fill="hold"/>
                                        <p:tgtEl>
                                          <p:spTgt spid="384"/>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58" name="TextBox 357"/>
          <p:cNvSpPr txBox="1"/>
          <p:nvPr/>
        </p:nvSpPr>
        <p:spPr>
          <a:xfrm>
            <a:off x="3593563" y="1420023"/>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in your work environment, when you see a cloud coming out of a cryogenic vessel…</a:t>
            </a:r>
          </a:p>
        </p:txBody>
      </p:sp>
      <p:grpSp>
        <p:nvGrpSpPr>
          <p:cNvPr id="714" name="Group 713"/>
          <p:cNvGrpSpPr/>
          <p:nvPr/>
        </p:nvGrpSpPr>
        <p:grpSpPr>
          <a:xfrm>
            <a:off x="-4127" y="458950"/>
            <a:ext cx="2687616" cy="2807384"/>
            <a:chOff x="1387872" y="3028167"/>
            <a:chExt cx="2687616" cy="2807384"/>
          </a:xfrm>
        </p:grpSpPr>
        <p:grpSp>
          <p:nvGrpSpPr>
            <p:cNvPr id="715" name="Cloud trasparente"/>
            <p:cNvGrpSpPr/>
            <p:nvPr/>
          </p:nvGrpSpPr>
          <p:grpSpPr>
            <a:xfrm>
              <a:off x="1387872" y="3028167"/>
              <a:ext cx="2687616" cy="2807384"/>
              <a:chOff x="1934714" y="849452"/>
              <a:chExt cx="5238750" cy="5472204"/>
            </a:xfrm>
          </p:grpSpPr>
          <p:sp>
            <p:nvSpPr>
              <p:cNvPr id="717"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718" name="Group 717"/>
              <p:cNvGrpSpPr/>
              <p:nvPr/>
            </p:nvGrpSpPr>
            <p:grpSpPr>
              <a:xfrm>
                <a:off x="2229022" y="1112530"/>
                <a:ext cx="4810069" cy="5075974"/>
                <a:chOff x="2229022" y="1112530"/>
                <a:chExt cx="4810069" cy="5075974"/>
              </a:xfrm>
            </p:grpSpPr>
            <p:sp>
              <p:nvSpPr>
                <p:cNvPr id="719"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20"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21"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22"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23"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24"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716" name="TextBox 715"/>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347"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60" name="finestra 2"/>
          <p:cNvGrpSpPr/>
          <p:nvPr/>
        </p:nvGrpSpPr>
        <p:grpSpPr>
          <a:xfrm>
            <a:off x="2640018" y="2412877"/>
            <a:ext cx="4317549" cy="2831492"/>
            <a:chOff x="784521" y="2796433"/>
            <a:chExt cx="4317549" cy="2831492"/>
          </a:xfrm>
        </p:grpSpPr>
        <p:grpSp>
          <p:nvGrpSpPr>
            <p:cNvPr id="361" name="Group 360"/>
            <p:cNvGrpSpPr/>
            <p:nvPr/>
          </p:nvGrpSpPr>
          <p:grpSpPr>
            <a:xfrm>
              <a:off x="1623910" y="3289180"/>
              <a:ext cx="3386282" cy="1660423"/>
              <a:chOff x="1623910" y="3289180"/>
              <a:chExt cx="3386282" cy="1660423"/>
            </a:xfrm>
          </p:grpSpPr>
          <p:sp>
            <p:nvSpPr>
              <p:cNvPr id="367" name="Rectangle 366"/>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8" name="Group 367"/>
              <p:cNvGrpSpPr/>
              <p:nvPr/>
            </p:nvGrpSpPr>
            <p:grpSpPr>
              <a:xfrm>
                <a:off x="4127287" y="3622925"/>
                <a:ext cx="585893" cy="449657"/>
                <a:chOff x="4230121" y="3254742"/>
                <a:chExt cx="3450839" cy="2648425"/>
              </a:xfrm>
            </p:grpSpPr>
            <p:sp>
              <p:nvSpPr>
                <p:cNvPr id="601"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69" name="Group 368"/>
              <p:cNvGrpSpPr/>
              <p:nvPr/>
            </p:nvGrpSpPr>
            <p:grpSpPr>
              <a:xfrm>
                <a:off x="2606661" y="3718765"/>
                <a:ext cx="782329" cy="860568"/>
                <a:chOff x="2181061" y="2807136"/>
                <a:chExt cx="2574758" cy="2832254"/>
              </a:xfrm>
            </p:grpSpPr>
            <p:grpSp>
              <p:nvGrpSpPr>
                <p:cNvPr id="586" name="Group 585"/>
                <p:cNvGrpSpPr/>
                <p:nvPr userDrawn="1"/>
              </p:nvGrpSpPr>
              <p:grpSpPr>
                <a:xfrm>
                  <a:off x="2181061" y="2807136"/>
                  <a:ext cx="2574758" cy="2832254"/>
                  <a:chOff x="2181061" y="2807136"/>
                  <a:chExt cx="2574758" cy="2832254"/>
                </a:xfrm>
              </p:grpSpPr>
              <p:sp>
                <p:nvSpPr>
                  <p:cNvPr id="588" name="Rectangle 587"/>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9" name="Group 588"/>
                  <p:cNvGrpSpPr/>
                  <p:nvPr userDrawn="1"/>
                </p:nvGrpSpPr>
                <p:grpSpPr>
                  <a:xfrm>
                    <a:off x="2359717" y="3075338"/>
                    <a:ext cx="2235102" cy="462213"/>
                    <a:chOff x="2359717" y="3075338"/>
                    <a:chExt cx="2235102" cy="462213"/>
                  </a:xfrm>
                </p:grpSpPr>
                <p:sp>
                  <p:nvSpPr>
                    <p:cNvPr id="598" name="Rectangle 597"/>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9" name="Rectangle 598"/>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00" name="Rectangle 599"/>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0" name="Group 589"/>
                  <p:cNvGrpSpPr/>
                  <p:nvPr userDrawn="1"/>
                </p:nvGrpSpPr>
                <p:grpSpPr>
                  <a:xfrm>
                    <a:off x="2359717" y="3743299"/>
                    <a:ext cx="2235102" cy="462213"/>
                    <a:chOff x="2359717" y="3688884"/>
                    <a:chExt cx="2235102" cy="462213"/>
                  </a:xfrm>
                </p:grpSpPr>
                <p:sp>
                  <p:nvSpPr>
                    <p:cNvPr id="595" name="Rectangle 594"/>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6" name="Rectangle 595"/>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Rectangle 596"/>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91" name="Group 590"/>
                  <p:cNvGrpSpPr/>
                  <p:nvPr userDrawn="1"/>
                </p:nvGrpSpPr>
                <p:grpSpPr>
                  <a:xfrm>
                    <a:off x="2359717" y="4411259"/>
                    <a:ext cx="2235102" cy="462213"/>
                    <a:chOff x="2359717" y="4411259"/>
                    <a:chExt cx="2235102" cy="462213"/>
                  </a:xfrm>
                </p:grpSpPr>
                <p:sp>
                  <p:nvSpPr>
                    <p:cNvPr id="592" name="Rectangle 591"/>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3" name="Rectangle 592"/>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4" name="Rectangle 593"/>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87" name="Rectangle 586"/>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70" name="Straight Connector 369"/>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1" name="Group 370"/>
              <p:cNvGrpSpPr/>
              <p:nvPr/>
            </p:nvGrpSpPr>
            <p:grpSpPr>
              <a:xfrm>
                <a:off x="3942806" y="3848662"/>
                <a:ext cx="158088" cy="206728"/>
                <a:chOff x="12495351" y="2507232"/>
                <a:chExt cx="3304245" cy="4320880"/>
              </a:xfrm>
            </p:grpSpPr>
            <p:grpSp>
              <p:nvGrpSpPr>
                <p:cNvPr id="570" name="Group 569"/>
                <p:cNvGrpSpPr/>
                <p:nvPr userDrawn="1"/>
              </p:nvGrpSpPr>
              <p:grpSpPr>
                <a:xfrm>
                  <a:off x="14088187" y="3029197"/>
                  <a:ext cx="1711409" cy="1704415"/>
                  <a:chOff x="11903306" y="4448633"/>
                  <a:chExt cx="1711409" cy="1704415"/>
                </a:xfrm>
              </p:grpSpPr>
              <p:pic>
                <p:nvPicPr>
                  <p:cNvPr id="584" name="Picture 58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5" name="Picture 584"/>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71" name="Group 570"/>
                <p:cNvGrpSpPr/>
                <p:nvPr userDrawn="1"/>
              </p:nvGrpSpPr>
              <p:grpSpPr>
                <a:xfrm>
                  <a:off x="12495351" y="2507232"/>
                  <a:ext cx="3023078" cy="4320880"/>
                  <a:chOff x="12495351" y="2507232"/>
                  <a:chExt cx="3023078" cy="4320880"/>
                </a:xfrm>
              </p:grpSpPr>
              <p:pic>
                <p:nvPicPr>
                  <p:cNvPr id="572" name="Picture 571"/>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3" name="Picture 572"/>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74" name="Group 573"/>
                  <p:cNvGrpSpPr/>
                  <p:nvPr userDrawn="1"/>
                </p:nvGrpSpPr>
                <p:grpSpPr>
                  <a:xfrm>
                    <a:off x="13320758" y="3957189"/>
                    <a:ext cx="1341966" cy="2870923"/>
                    <a:chOff x="9645791" y="4720608"/>
                    <a:chExt cx="1341966" cy="2870923"/>
                  </a:xfrm>
                </p:grpSpPr>
                <p:sp>
                  <p:nvSpPr>
                    <p:cNvPr id="581" name="Flowchart: Punched Tape 58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2" name="Flowchart: Punched Tape 5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3" name="Flowchart: Punched Tape 5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75" name="Picture 574"/>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6" name="Group 575"/>
                  <p:cNvGrpSpPr/>
                  <p:nvPr userDrawn="1"/>
                </p:nvGrpSpPr>
                <p:grpSpPr>
                  <a:xfrm>
                    <a:off x="13807020" y="3267286"/>
                    <a:ext cx="1711409" cy="1704415"/>
                    <a:chOff x="11903306" y="4448633"/>
                    <a:chExt cx="1711409" cy="1704415"/>
                  </a:xfrm>
                </p:grpSpPr>
                <p:pic>
                  <p:nvPicPr>
                    <p:cNvPr id="579" name="Picture 57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0" name="Picture 579"/>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77" name="Picture 576"/>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78" name="Picture 577"/>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2" name="Group 371"/>
              <p:cNvGrpSpPr/>
              <p:nvPr/>
            </p:nvGrpSpPr>
            <p:grpSpPr>
              <a:xfrm>
                <a:off x="3822184" y="3717323"/>
                <a:ext cx="252055" cy="329606"/>
                <a:chOff x="12495351" y="2507232"/>
                <a:chExt cx="3304245" cy="4320880"/>
              </a:xfrm>
            </p:grpSpPr>
            <p:grpSp>
              <p:nvGrpSpPr>
                <p:cNvPr id="554" name="Group 553"/>
                <p:cNvGrpSpPr/>
                <p:nvPr userDrawn="1"/>
              </p:nvGrpSpPr>
              <p:grpSpPr>
                <a:xfrm>
                  <a:off x="14088187" y="3029197"/>
                  <a:ext cx="1711409" cy="1704415"/>
                  <a:chOff x="11903306" y="4448633"/>
                  <a:chExt cx="1711409" cy="1704415"/>
                </a:xfrm>
              </p:grpSpPr>
              <p:pic>
                <p:nvPicPr>
                  <p:cNvPr id="568" name="Picture 56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9" name="Picture 568"/>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5" name="Group 554"/>
                <p:cNvGrpSpPr/>
                <p:nvPr userDrawn="1"/>
              </p:nvGrpSpPr>
              <p:grpSpPr>
                <a:xfrm>
                  <a:off x="12495351" y="2507232"/>
                  <a:ext cx="3023078" cy="4320880"/>
                  <a:chOff x="12495351" y="2507232"/>
                  <a:chExt cx="3023078" cy="4320880"/>
                </a:xfrm>
              </p:grpSpPr>
              <p:pic>
                <p:nvPicPr>
                  <p:cNvPr id="556" name="Picture 555"/>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7" name="Picture 556"/>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8" name="Group 557"/>
                  <p:cNvGrpSpPr/>
                  <p:nvPr userDrawn="1"/>
                </p:nvGrpSpPr>
                <p:grpSpPr>
                  <a:xfrm>
                    <a:off x="13320758" y="3957189"/>
                    <a:ext cx="1341966" cy="2870923"/>
                    <a:chOff x="9645791" y="4720608"/>
                    <a:chExt cx="1341966" cy="2870923"/>
                  </a:xfrm>
                </p:grpSpPr>
                <p:sp>
                  <p:nvSpPr>
                    <p:cNvPr id="565" name="Flowchart: Punched Tape 564"/>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6" name="Flowchart: Punched Tape 56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7" name="Flowchart: Punched Tape 5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9" name="Picture 558"/>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60" name="Group 559"/>
                  <p:cNvGrpSpPr/>
                  <p:nvPr userDrawn="1"/>
                </p:nvGrpSpPr>
                <p:grpSpPr>
                  <a:xfrm>
                    <a:off x="13807020" y="3267286"/>
                    <a:ext cx="1711409" cy="1704415"/>
                    <a:chOff x="11903306" y="4448633"/>
                    <a:chExt cx="1711409" cy="1704415"/>
                  </a:xfrm>
                </p:grpSpPr>
                <p:pic>
                  <p:nvPicPr>
                    <p:cNvPr id="563" name="Picture 56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4" name="Picture 563"/>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61" name="Picture 56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62" name="Picture 561"/>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3" name="Group 372"/>
              <p:cNvGrpSpPr/>
              <p:nvPr/>
            </p:nvGrpSpPr>
            <p:grpSpPr>
              <a:xfrm>
                <a:off x="3351273" y="3514295"/>
                <a:ext cx="503474" cy="1040272"/>
                <a:chOff x="4631682" y="529386"/>
                <a:chExt cx="1657006" cy="5028495"/>
              </a:xfrm>
            </p:grpSpPr>
            <p:grpSp>
              <p:nvGrpSpPr>
                <p:cNvPr id="536" name="Group 535"/>
                <p:cNvGrpSpPr/>
                <p:nvPr userDrawn="1"/>
              </p:nvGrpSpPr>
              <p:grpSpPr>
                <a:xfrm>
                  <a:off x="4631682" y="529387"/>
                  <a:ext cx="1624263" cy="5022003"/>
                  <a:chOff x="4631682" y="529387"/>
                  <a:chExt cx="1624263" cy="5022003"/>
                </a:xfrm>
              </p:grpSpPr>
              <p:sp>
                <p:nvSpPr>
                  <p:cNvPr id="538" name="Rectangle 537"/>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9" name="Group 538"/>
                  <p:cNvGrpSpPr/>
                  <p:nvPr userDrawn="1"/>
                </p:nvGrpSpPr>
                <p:grpSpPr>
                  <a:xfrm>
                    <a:off x="4791914" y="878031"/>
                    <a:ext cx="1308572" cy="589822"/>
                    <a:chOff x="4791914" y="878031"/>
                    <a:chExt cx="1308572" cy="589822"/>
                  </a:xfrm>
                </p:grpSpPr>
                <p:sp>
                  <p:nvSpPr>
                    <p:cNvPr id="552" name="Rectangle 55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3" name="Rectangle 55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0" name="Group 539"/>
                  <p:cNvGrpSpPr/>
                  <p:nvPr userDrawn="1"/>
                </p:nvGrpSpPr>
                <p:grpSpPr>
                  <a:xfrm>
                    <a:off x="4791914" y="1671098"/>
                    <a:ext cx="1308572" cy="589822"/>
                    <a:chOff x="4791914" y="878031"/>
                    <a:chExt cx="1308572" cy="589822"/>
                  </a:xfrm>
                </p:grpSpPr>
                <p:sp>
                  <p:nvSpPr>
                    <p:cNvPr id="550" name="Rectangle 5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Rectangle 55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1" name="Group 540"/>
                  <p:cNvGrpSpPr/>
                  <p:nvPr userDrawn="1"/>
                </p:nvGrpSpPr>
                <p:grpSpPr>
                  <a:xfrm>
                    <a:off x="4791914" y="2464165"/>
                    <a:ext cx="1308572" cy="589822"/>
                    <a:chOff x="4791914" y="878031"/>
                    <a:chExt cx="1308572" cy="589822"/>
                  </a:xfrm>
                </p:grpSpPr>
                <p:sp>
                  <p:nvSpPr>
                    <p:cNvPr id="548" name="Rectangle 5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Rectangle 5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2" name="Group 541"/>
                  <p:cNvGrpSpPr/>
                  <p:nvPr userDrawn="1"/>
                </p:nvGrpSpPr>
                <p:grpSpPr>
                  <a:xfrm>
                    <a:off x="4791914" y="3257232"/>
                    <a:ext cx="1308572" cy="589822"/>
                    <a:chOff x="4791914" y="878031"/>
                    <a:chExt cx="1308572" cy="589822"/>
                  </a:xfrm>
                </p:grpSpPr>
                <p:sp>
                  <p:nvSpPr>
                    <p:cNvPr id="546" name="Rectangle 5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Rectangle 5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3" name="Group 542"/>
                  <p:cNvGrpSpPr/>
                  <p:nvPr userDrawn="1"/>
                </p:nvGrpSpPr>
                <p:grpSpPr>
                  <a:xfrm>
                    <a:off x="4791914" y="4050298"/>
                    <a:ext cx="1308572" cy="589822"/>
                    <a:chOff x="4791914" y="878031"/>
                    <a:chExt cx="1308572" cy="589822"/>
                  </a:xfrm>
                </p:grpSpPr>
                <p:sp>
                  <p:nvSpPr>
                    <p:cNvPr id="544" name="Rectangle 5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Rectangle 5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7" name="Rectangle 536"/>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4" name="Group 373"/>
              <p:cNvGrpSpPr/>
              <p:nvPr/>
            </p:nvGrpSpPr>
            <p:grpSpPr>
              <a:xfrm>
                <a:off x="1936752" y="3860032"/>
                <a:ext cx="782329" cy="698434"/>
                <a:chOff x="-1432282" y="3284801"/>
                <a:chExt cx="2574758" cy="2298647"/>
              </a:xfrm>
            </p:grpSpPr>
            <p:grpSp>
              <p:nvGrpSpPr>
                <p:cNvPr id="507" name="Group 506"/>
                <p:cNvGrpSpPr/>
                <p:nvPr userDrawn="1"/>
              </p:nvGrpSpPr>
              <p:grpSpPr>
                <a:xfrm>
                  <a:off x="-1432282" y="3284801"/>
                  <a:ext cx="2574758" cy="2298647"/>
                  <a:chOff x="213917" y="3284801"/>
                  <a:chExt cx="2574758" cy="2298647"/>
                </a:xfrm>
              </p:grpSpPr>
              <p:sp>
                <p:nvSpPr>
                  <p:cNvPr id="521" name="Rectangle 520"/>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2" name="Group 521"/>
                  <p:cNvGrpSpPr/>
                  <p:nvPr userDrawn="1"/>
                </p:nvGrpSpPr>
                <p:grpSpPr>
                  <a:xfrm>
                    <a:off x="317639" y="3528989"/>
                    <a:ext cx="1053962" cy="1629277"/>
                    <a:chOff x="497507" y="3489157"/>
                    <a:chExt cx="1053962" cy="1629277"/>
                  </a:xfrm>
                </p:grpSpPr>
                <p:grpSp>
                  <p:nvGrpSpPr>
                    <p:cNvPr id="524" name="Group 523"/>
                    <p:cNvGrpSpPr/>
                    <p:nvPr userDrawn="1"/>
                  </p:nvGrpSpPr>
                  <p:grpSpPr>
                    <a:xfrm>
                      <a:off x="497507" y="3489157"/>
                      <a:ext cx="673271" cy="462213"/>
                      <a:chOff x="497507" y="3489157"/>
                      <a:chExt cx="673271" cy="462213"/>
                    </a:xfrm>
                  </p:grpSpPr>
                  <p:sp>
                    <p:nvSpPr>
                      <p:cNvPr id="534" name="Rectangle 533"/>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5" name="Rectangle 534"/>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5" name="Rectangle 524"/>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6" name="Group 525"/>
                    <p:cNvGrpSpPr/>
                    <p:nvPr userDrawn="1"/>
                  </p:nvGrpSpPr>
                  <p:grpSpPr>
                    <a:xfrm>
                      <a:off x="497507" y="4090736"/>
                      <a:ext cx="673271" cy="462213"/>
                      <a:chOff x="497507" y="3489157"/>
                      <a:chExt cx="673271" cy="462213"/>
                    </a:xfrm>
                  </p:grpSpPr>
                  <p:sp>
                    <p:nvSpPr>
                      <p:cNvPr id="532" name="Rectangle 53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Rectangle 53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7" name="Rectangle 526"/>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8" name="Group 527"/>
                    <p:cNvGrpSpPr/>
                    <p:nvPr userDrawn="1"/>
                  </p:nvGrpSpPr>
                  <p:grpSpPr>
                    <a:xfrm>
                      <a:off x="497507" y="4656221"/>
                      <a:ext cx="673271" cy="462213"/>
                      <a:chOff x="497507" y="3489157"/>
                      <a:chExt cx="673271" cy="462213"/>
                    </a:xfrm>
                  </p:grpSpPr>
                  <p:sp>
                    <p:nvSpPr>
                      <p:cNvPr id="530" name="Rectangle 52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9" name="Rectangle 528"/>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3" name="Rectangle 522"/>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8" name="Group 507"/>
                <p:cNvGrpSpPr/>
                <p:nvPr userDrawn="1"/>
              </p:nvGrpSpPr>
              <p:grpSpPr>
                <a:xfrm>
                  <a:off x="-59108" y="3528989"/>
                  <a:ext cx="1053962" cy="1629277"/>
                  <a:chOff x="497507" y="3489157"/>
                  <a:chExt cx="1053962" cy="1629277"/>
                </a:xfrm>
              </p:grpSpPr>
              <p:grpSp>
                <p:nvGrpSpPr>
                  <p:cNvPr id="509" name="Group 508"/>
                  <p:cNvGrpSpPr/>
                  <p:nvPr userDrawn="1"/>
                </p:nvGrpSpPr>
                <p:grpSpPr>
                  <a:xfrm>
                    <a:off x="497507" y="3489157"/>
                    <a:ext cx="673271" cy="462213"/>
                    <a:chOff x="497507" y="3489157"/>
                    <a:chExt cx="673271" cy="462213"/>
                  </a:xfrm>
                </p:grpSpPr>
                <p:sp>
                  <p:nvSpPr>
                    <p:cNvPr id="519" name="Rectangle 518"/>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Rectangle 519"/>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0" name="Rectangle 509"/>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1" name="Group 510"/>
                  <p:cNvGrpSpPr/>
                  <p:nvPr userDrawn="1"/>
                </p:nvGrpSpPr>
                <p:grpSpPr>
                  <a:xfrm>
                    <a:off x="497507" y="4090736"/>
                    <a:ext cx="673271" cy="462213"/>
                    <a:chOff x="497507" y="3489157"/>
                    <a:chExt cx="673271" cy="462213"/>
                  </a:xfrm>
                </p:grpSpPr>
                <p:sp>
                  <p:nvSpPr>
                    <p:cNvPr id="517" name="Rectangle 516"/>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2" name="Rectangle 511"/>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3" name="Group 512"/>
                  <p:cNvGrpSpPr/>
                  <p:nvPr userDrawn="1"/>
                </p:nvGrpSpPr>
                <p:grpSpPr>
                  <a:xfrm>
                    <a:off x="497507" y="4656221"/>
                    <a:ext cx="673271" cy="462213"/>
                    <a:chOff x="497507" y="3489157"/>
                    <a:chExt cx="673271" cy="462213"/>
                  </a:xfrm>
                </p:grpSpPr>
                <p:sp>
                  <p:nvSpPr>
                    <p:cNvPr id="515" name="Rectangle 51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Rectangle 51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4" name="Rectangle 513"/>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75" name="Group 374"/>
              <p:cNvGrpSpPr/>
              <p:nvPr/>
            </p:nvGrpSpPr>
            <p:grpSpPr>
              <a:xfrm>
                <a:off x="1662394" y="3947882"/>
                <a:ext cx="516970" cy="604713"/>
                <a:chOff x="-926659" y="3561193"/>
                <a:chExt cx="1701422" cy="1990197"/>
              </a:xfrm>
            </p:grpSpPr>
            <p:grpSp>
              <p:nvGrpSpPr>
                <p:cNvPr id="473" name="Group 472"/>
                <p:cNvGrpSpPr/>
                <p:nvPr userDrawn="1"/>
              </p:nvGrpSpPr>
              <p:grpSpPr>
                <a:xfrm>
                  <a:off x="-926659" y="3561193"/>
                  <a:ext cx="1280331" cy="1990197"/>
                  <a:chOff x="12495351" y="2507232"/>
                  <a:chExt cx="3304245" cy="5136251"/>
                </a:xfrm>
              </p:grpSpPr>
              <p:grpSp>
                <p:nvGrpSpPr>
                  <p:cNvPr id="491" name="Group 490"/>
                  <p:cNvGrpSpPr/>
                  <p:nvPr userDrawn="1"/>
                </p:nvGrpSpPr>
                <p:grpSpPr>
                  <a:xfrm>
                    <a:off x="14088187" y="3029197"/>
                    <a:ext cx="1711409" cy="1704415"/>
                    <a:chOff x="11903306" y="4448633"/>
                    <a:chExt cx="1711409" cy="1704415"/>
                  </a:xfrm>
                </p:grpSpPr>
                <p:pic>
                  <p:nvPicPr>
                    <p:cNvPr id="505" name="Picture 50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6" name="Picture 50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2" name="Group 491"/>
                  <p:cNvGrpSpPr/>
                  <p:nvPr userDrawn="1"/>
                </p:nvGrpSpPr>
                <p:grpSpPr>
                  <a:xfrm>
                    <a:off x="12495351" y="2507232"/>
                    <a:ext cx="3023078" cy="5136251"/>
                    <a:chOff x="12495351" y="2507232"/>
                    <a:chExt cx="3023078" cy="5136251"/>
                  </a:xfrm>
                </p:grpSpPr>
                <p:pic>
                  <p:nvPicPr>
                    <p:cNvPr id="493" name="Picture 49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4" name="Picture 49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5" name="Group 494"/>
                    <p:cNvGrpSpPr/>
                    <p:nvPr userDrawn="1"/>
                  </p:nvGrpSpPr>
                  <p:grpSpPr>
                    <a:xfrm>
                      <a:off x="13320758" y="3957189"/>
                      <a:ext cx="1341966" cy="3686294"/>
                      <a:chOff x="9645791" y="4720608"/>
                      <a:chExt cx="1341966" cy="3686294"/>
                    </a:xfrm>
                  </p:grpSpPr>
                  <p:sp>
                    <p:nvSpPr>
                      <p:cNvPr id="502" name="Flowchart: Punched Tape 501"/>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3" name="Flowchart: Punched Tape 50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4" name="Flowchart: Punched Tape 50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6" name="Picture 49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7" name="Group 496"/>
                    <p:cNvGrpSpPr/>
                    <p:nvPr userDrawn="1"/>
                  </p:nvGrpSpPr>
                  <p:grpSpPr>
                    <a:xfrm>
                      <a:off x="13807020" y="3267286"/>
                      <a:ext cx="1711409" cy="1704415"/>
                      <a:chOff x="11903306" y="4448633"/>
                      <a:chExt cx="1711409" cy="1704415"/>
                    </a:xfrm>
                  </p:grpSpPr>
                  <p:pic>
                    <p:nvPicPr>
                      <p:cNvPr id="500" name="Picture 49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1" name="Picture 50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8" name="Picture 49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9" name="Picture 49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4" name="Group 473"/>
                <p:cNvGrpSpPr/>
                <p:nvPr userDrawn="1"/>
              </p:nvGrpSpPr>
              <p:grpSpPr>
                <a:xfrm>
                  <a:off x="-505568" y="3869320"/>
                  <a:ext cx="1280331" cy="1674257"/>
                  <a:chOff x="12495351" y="2507232"/>
                  <a:chExt cx="3304245" cy="4320880"/>
                </a:xfrm>
              </p:grpSpPr>
              <p:grpSp>
                <p:nvGrpSpPr>
                  <p:cNvPr id="475" name="Group 474"/>
                  <p:cNvGrpSpPr/>
                  <p:nvPr userDrawn="1"/>
                </p:nvGrpSpPr>
                <p:grpSpPr>
                  <a:xfrm>
                    <a:off x="14088187" y="3029197"/>
                    <a:ext cx="1711409" cy="1704415"/>
                    <a:chOff x="11903306" y="4448633"/>
                    <a:chExt cx="1711409" cy="1704415"/>
                  </a:xfrm>
                </p:grpSpPr>
                <p:pic>
                  <p:nvPicPr>
                    <p:cNvPr id="489" name="Picture 48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90" name="Picture 48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6" name="Group 475"/>
                  <p:cNvGrpSpPr/>
                  <p:nvPr userDrawn="1"/>
                </p:nvGrpSpPr>
                <p:grpSpPr>
                  <a:xfrm>
                    <a:off x="12495351" y="2507232"/>
                    <a:ext cx="3023078" cy="4320880"/>
                    <a:chOff x="12495351" y="2507232"/>
                    <a:chExt cx="3023078" cy="4320880"/>
                  </a:xfrm>
                </p:grpSpPr>
                <p:pic>
                  <p:nvPicPr>
                    <p:cNvPr id="477" name="Picture 47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8" name="Picture 47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9" name="Group 478"/>
                    <p:cNvGrpSpPr/>
                    <p:nvPr userDrawn="1"/>
                  </p:nvGrpSpPr>
                  <p:grpSpPr>
                    <a:xfrm>
                      <a:off x="13320758" y="3957189"/>
                      <a:ext cx="1341966" cy="2870923"/>
                      <a:chOff x="9645791" y="4720608"/>
                      <a:chExt cx="1341966" cy="2870923"/>
                    </a:xfrm>
                  </p:grpSpPr>
                  <p:sp>
                    <p:nvSpPr>
                      <p:cNvPr id="486" name="Flowchart: Punched Tape 485"/>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7" name="Flowchart: Punched Tape 486"/>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8" name="Flowchart: Punched Tape 487"/>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80" name="Picture 47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81" name="Group 480"/>
                    <p:cNvGrpSpPr/>
                    <p:nvPr userDrawn="1"/>
                  </p:nvGrpSpPr>
                  <p:grpSpPr>
                    <a:xfrm>
                      <a:off x="13807020" y="3267286"/>
                      <a:ext cx="1711409" cy="1704415"/>
                      <a:chOff x="11903306" y="4448633"/>
                      <a:chExt cx="1711409" cy="1704415"/>
                    </a:xfrm>
                  </p:grpSpPr>
                  <p:pic>
                    <p:nvPicPr>
                      <p:cNvPr id="484" name="Picture 48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5" name="Picture 48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2" name="Picture 48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3" name="Picture 48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76" name="Oval 375">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7" name="Oval 376">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8" name="Group 377"/>
              <p:cNvGrpSpPr/>
              <p:nvPr/>
            </p:nvGrpSpPr>
            <p:grpSpPr>
              <a:xfrm>
                <a:off x="4389840" y="4713111"/>
                <a:ext cx="190186" cy="190186"/>
                <a:chOff x="5905502" y="3466071"/>
                <a:chExt cx="1219201" cy="1219200"/>
              </a:xfrm>
            </p:grpSpPr>
            <p:sp>
              <p:nvSpPr>
                <p:cNvPr id="468" name="Oval 467"/>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9" name="Rectangle 468"/>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0" name="Rectangle 469"/>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1" name="Freeform 470"/>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2" name="Rectangle 471"/>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79" name="Group 378"/>
              <p:cNvGrpSpPr/>
              <p:nvPr/>
            </p:nvGrpSpPr>
            <p:grpSpPr>
              <a:xfrm>
                <a:off x="3713220" y="4093329"/>
                <a:ext cx="796808" cy="467431"/>
                <a:chOff x="3034580" y="4050299"/>
                <a:chExt cx="2622409" cy="1538381"/>
              </a:xfrm>
            </p:grpSpPr>
            <p:grpSp>
              <p:nvGrpSpPr>
                <p:cNvPr id="456" name="Group 455"/>
                <p:cNvGrpSpPr/>
                <p:nvPr userDrawn="1"/>
              </p:nvGrpSpPr>
              <p:grpSpPr>
                <a:xfrm>
                  <a:off x="3034580" y="4050299"/>
                  <a:ext cx="2622409" cy="1525336"/>
                  <a:chOff x="5944075" y="4050299"/>
                  <a:chExt cx="2622409" cy="1525336"/>
                </a:xfrm>
              </p:grpSpPr>
              <p:sp>
                <p:nvSpPr>
                  <p:cNvPr id="458" name="Rectangle 457"/>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9" name="Group 458"/>
                  <p:cNvGrpSpPr/>
                  <p:nvPr userDrawn="1"/>
                </p:nvGrpSpPr>
                <p:grpSpPr>
                  <a:xfrm>
                    <a:off x="6078575" y="4219252"/>
                    <a:ext cx="2338031" cy="999039"/>
                    <a:chOff x="6078575" y="4219252"/>
                    <a:chExt cx="2338031" cy="999039"/>
                  </a:xfrm>
                </p:grpSpPr>
                <p:sp>
                  <p:nvSpPr>
                    <p:cNvPr id="460" name="Rectangle 459"/>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Rectangle 460"/>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2" name="Rectangle 461"/>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3" name="Rectangle 462"/>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4" name="Straight Connector 463"/>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6" name="Straight Connector 465"/>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7" name="Rectangle 456"/>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80" name="Group 379"/>
              <p:cNvGrpSpPr/>
              <p:nvPr/>
            </p:nvGrpSpPr>
            <p:grpSpPr>
              <a:xfrm>
                <a:off x="4275781" y="3891661"/>
                <a:ext cx="734411" cy="668121"/>
                <a:chOff x="7674376" y="3376160"/>
                <a:chExt cx="2417053" cy="2198882"/>
              </a:xfrm>
            </p:grpSpPr>
            <p:grpSp>
              <p:nvGrpSpPr>
                <p:cNvPr id="388" name="Group 387"/>
                <p:cNvGrpSpPr/>
                <p:nvPr userDrawn="1"/>
              </p:nvGrpSpPr>
              <p:grpSpPr>
                <a:xfrm>
                  <a:off x="8811098" y="3900785"/>
                  <a:ext cx="1280331" cy="1674257"/>
                  <a:chOff x="12495351" y="2507232"/>
                  <a:chExt cx="3304245" cy="4320880"/>
                </a:xfrm>
              </p:grpSpPr>
              <p:grpSp>
                <p:nvGrpSpPr>
                  <p:cNvPr id="440" name="Group 439"/>
                  <p:cNvGrpSpPr/>
                  <p:nvPr userDrawn="1"/>
                </p:nvGrpSpPr>
                <p:grpSpPr>
                  <a:xfrm>
                    <a:off x="14088187" y="3029197"/>
                    <a:ext cx="1711409" cy="1704415"/>
                    <a:chOff x="11903306" y="4448633"/>
                    <a:chExt cx="1711409" cy="1704415"/>
                  </a:xfrm>
                </p:grpSpPr>
                <p:pic>
                  <p:nvPicPr>
                    <p:cNvPr id="454" name="Picture 45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5" name="Picture 45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41" name="Group 440"/>
                  <p:cNvGrpSpPr/>
                  <p:nvPr userDrawn="1"/>
                </p:nvGrpSpPr>
                <p:grpSpPr>
                  <a:xfrm>
                    <a:off x="12495351" y="2507232"/>
                    <a:ext cx="3023078" cy="4320880"/>
                    <a:chOff x="12495351" y="2507232"/>
                    <a:chExt cx="3023078" cy="4320880"/>
                  </a:xfrm>
                </p:grpSpPr>
                <p:pic>
                  <p:nvPicPr>
                    <p:cNvPr id="442" name="Picture 44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3" name="Picture 44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4" name="Group 443"/>
                    <p:cNvGrpSpPr/>
                    <p:nvPr userDrawn="1"/>
                  </p:nvGrpSpPr>
                  <p:grpSpPr>
                    <a:xfrm>
                      <a:off x="13320758" y="3957189"/>
                      <a:ext cx="1341966" cy="2870923"/>
                      <a:chOff x="9645791" y="4720608"/>
                      <a:chExt cx="1341966" cy="2870923"/>
                    </a:xfrm>
                  </p:grpSpPr>
                  <p:sp>
                    <p:nvSpPr>
                      <p:cNvPr id="451" name="Flowchart: Punched Tape 45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2" name="Flowchart: Punched Tape 45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3" name="Flowchart: Punched Tape 45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5" name="Picture 44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6" name="Group 445"/>
                    <p:cNvGrpSpPr/>
                    <p:nvPr userDrawn="1"/>
                  </p:nvGrpSpPr>
                  <p:grpSpPr>
                    <a:xfrm>
                      <a:off x="13807020" y="3267286"/>
                      <a:ext cx="1711409" cy="1704415"/>
                      <a:chOff x="11903306" y="4448633"/>
                      <a:chExt cx="1711409" cy="1704415"/>
                    </a:xfrm>
                  </p:grpSpPr>
                  <p:pic>
                    <p:nvPicPr>
                      <p:cNvPr id="449" name="Picture 44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0" name="Picture 44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7" name="Picture 44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8" name="Picture 44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9" name="Group 388"/>
                <p:cNvGrpSpPr/>
                <p:nvPr userDrawn="1"/>
              </p:nvGrpSpPr>
              <p:grpSpPr>
                <a:xfrm>
                  <a:off x="7950676" y="3376160"/>
                  <a:ext cx="1280331" cy="1674258"/>
                  <a:chOff x="12495351" y="2507232"/>
                  <a:chExt cx="3304245" cy="4320880"/>
                </a:xfrm>
              </p:grpSpPr>
              <p:grpSp>
                <p:nvGrpSpPr>
                  <p:cNvPr id="424" name="Group 423"/>
                  <p:cNvGrpSpPr/>
                  <p:nvPr userDrawn="1"/>
                </p:nvGrpSpPr>
                <p:grpSpPr>
                  <a:xfrm>
                    <a:off x="14088187" y="3029197"/>
                    <a:ext cx="1711409" cy="1704415"/>
                    <a:chOff x="11903306" y="4448633"/>
                    <a:chExt cx="1711409" cy="1704415"/>
                  </a:xfrm>
                </p:grpSpPr>
                <p:pic>
                  <p:nvPicPr>
                    <p:cNvPr id="438" name="Picture 43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9" name="Picture 43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5" name="Group 424"/>
                  <p:cNvGrpSpPr/>
                  <p:nvPr userDrawn="1"/>
                </p:nvGrpSpPr>
                <p:grpSpPr>
                  <a:xfrm>
                    <a:off x="12495351" y="2507232"/>
                    <a:ext cx="3023078" cy="4320880"/>
                    <a:chOff x="12495351" y="2507232"/>
                    <a:chExt cx="3023078" cy="4320880"/>
                  </a:xfrm>
                </p:grpSpPr>
                <p:pic>
                  <p:nvPicPr>
                    <p:cNvPr id="426" name="Picture 42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7" name="Picture 42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8" name="Group 427"/>
                    <p:cNvGrpSpPr/>
                    <p:nvPr userDrawn="1"/>
                  </p:nvGrpSpPr>
                  <p:grpSpPr>
                    <a:xfrm>
                      <a:off x="13320758" y="3957189"/>
                      <a:ext cx="1448991" cy="2870923"/>
                      <a:chOff x="9645791" y="4720608"/>
                      <a:chExt cx="1448991" cy="2870923"/>
                    </a:xfrm>
                  </p:grpSpPr>
                  <p:sp>
                    <p:nvSpPr>
                      <p:cNvPr id="435" name="Flowchart: Punched Tape 434"/>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6" name="Flowchart: Punched Tape 435"/>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7" name="Flowchart: Punched Tape 43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9" name="Picture 428"/>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30" name="Group 429"/>
                    <p:cNvGrpSpPr/>
                    <p:nvPr userDrawn="1"/>
                  </p:nvGrpSpPr>
                  <p:grpSpPr>
                    <a:xfrm>
                      <a:off x="13807020" y="3267286"/>
                      <a:ext cx="1711409" cy="1704415"/>
                      <a:chOff x="11903306" y="4448633"/>
                      <a:chExt cx="1711409" cy="1704415"/>
                    </a:xfrm>
                  </p:grpSpPr>
                  <p:pic>
                    <p:nvPicPr>
                      <p:cNvPr id="433" name="Picture 43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4" name="Picture 43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31" name="Picture 43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2" name="Picture 431"/>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90" name="Group 389"/>
                <p:cNvGrpSpPr/>
                <p:nvPr userDrawn="1"/>
              </p:nvGrpSpPr>
              <p:grpSpPr>
                <a:xfrm>
                  <a:off x="8157557" y="3868398"/>
                  <a:ext cx="1280331" cy="1659510"/>
                  <a:chOff x="12495351" y="2507232"/>
                  <a:chExt cx="3304245" cy="4282819"/>
                </a:xfrm>
              </p:grpSpPr>
              <p:grpSp>
                <p:nvGrpSpPr>
                  <p:cNvPr id="408" name="Group 407"/>
                  <p:cNvGrpSpPr/>
                  <p:nvPr userDrawn="1"/>
                </p:nvGrpSpPr>
                <p:grpSpPr>
                  <a:xfrm>
                    <a:off x="14088187" y="3029197"/>
                    <a:ext cx="1711409" cy="1704415"/>
                    <a:chOff x="11903306" y="4448633"/>
                    <a:chExt cx="1711409" cy="1704415"/>
                  </a:xfrm>
                </p:grpSpPr>
                <p:pic>
                  <p:nvPicPr>
                    <p:cNvPr id="422" name="Picture 42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3" name="Picture 42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9" name="Group 408"/>
                  <p:cNvGrpSpPr/>
                  <p:nvPr userDrawn="1"/>
                </p:nvGrpSpPr>
                <p:grpSpPr>
                  <a:xfrm>
                    <a:off x="12495351" y="2507232"/>
                    <a:ext cx="3023078" cy="4282819"/>
                    <a:chOff x="12495351" y="2507232"/>
                    <a:chExt cx="3023078" cy="4282819"/>
                  </a:xfrm>
                </p:grpSpPr>
                <p:pic>
                  <p:nvPicPr>
                    <p:cNvPr id="410" name="Picture 40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1" name="Picture 41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2" name="Group 411"/>
                    <p:cNvGrpSpPr/>
                    <p:nvPr userDrawn="1"/>
                  </p:nvGrpSpPr>
                  <p:grpSpPr>
                    <a:xfrm>
                      <a:off x="13320758" y="3957189"/>
                      <a:ext cx="1629738" cy="2832862"/>
                      <a:chOff x="9645791" y="4720608"/>
                      <a:chExt cx="1629738" cy="2832862"/>
                    </a:xfrm>
                  </p:grpSpPr>
                  <p:sp>
                    <p:nvSpPr>
                      <p:cNvPr id="419" name="Flowchart: Punched Tape 418"/>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0" name="Flowchart: Punched Tape 419"/>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21" name="Flowchart: Punched Tape 42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3" name="Picture 41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4" name="Group 413"/>
                    <p:cNvGrpSpPr/>
                    <p:nvPr userDrawn="1"/>
                  </p:nvGrpSpPr>
                  <p:grpSpPr>
                    <a:xfrm>
                      <a:off x="13807020" y="3267286"/>
                      <a:ext cx="1711409" cy="1704415"/>
                      <a:chOff x="11903306" y="4448633"/>
                      <a:chExt cx="1711409" cy="1704415"/>
                    </a:xfrm>
                  </p:grpSpPr>
                  <p:pic>
                    <p:nvPicPr>
                      <p:cNvPr id="417" name="Picture 41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8" name="Picture 41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5" name="Picture 41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6" name="Picture 41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91" name="Group 390"/>
                <p:cNvGrpSpPr/>
                <p:nvPr userDrawn="1"/>
              </p:nvGrpSpPr>
              <p:grpSpPr>
                <a:xfrm>
                  <a:off x="7674376" y="3860910"/>
                  <a:ext cx="1280331" cy="1674257"/>
                  <a:chOff x="12495351" y="2507232"/>
                  <a:chExt cx="3304245" cy="4320880"/>
                </a:xfrm>
              </p:grpSpPr>
              <p:grpSp>
                <p:nvGrpSpPr>
                  <p:cNvPr id="392" name="Group 391"/>
                  <p:cNvGrpSpPr/>
                  <p:nvPr userDrawn="1"/>
                </p:nvGrpSpPr>
                <p:grpSpPr>
                  <a:xfrm>
                    <a:off x="14088187" y="3029197"/>
                    <a:ext cx="1711409" cy="1704415"/>
                    <a:chOff x="11903306" y="4448633"/>
                    <a:chExt cx="1711409" cy="1704415"/>
                  </a:xfrm>
                </p:grpSpPr>
                <p:pic>
                  <p:nvPicPr>
                    <p:cNvPr id="406" name="Picture 40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7" name="Picture 40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3" name="Group 392"/>
                  <p:cNvGrpSpPr/>
                  <p:nvPr userDrawn="1"/>
                </p:nvGrpSpPr>
                <p:grpSpPr>
                  <a:xfrm>
                    <a:off x="12495351" y="2507232"/>
                    <a:ext cx="3023078" cy="4320880"/>
                    <a:chOff x="12495351" y="2507232"/>
                    <a:chExt cx="3023078" cy="4320880"/>
                  </a:xfrm>
                </p:grpSpPr>
                <p:pic>
                  <p:nvPicPr>
                    <p:cNvPr id="394" name="Picture 39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5" name="Picture 39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6" name="Group 395"/>
                    <p:cNvGrpSpPr/>
                    <p:nvPr userDrawn="1"/>
                  </p:nvGrpSpPr>
                  <p:grpSpPr>
                    <a:xfrm>
                      <a:off x="13320758" y="3957189"/>
                      <a:ext cx="1341966" cy="2870923"/>
                      <a:chOff x="9645791" y="4720608"/>
                      <a:chExt cx="1341966" cy="2870923"/>
                    </a:xfrm>
                  </p:grpSpPr>
                  <p:sp>
                    <p:nvSpPr>
                      <p:cNvPr id="403" name="Flowchart: Punched Tape 40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4" name="Flowchart: Punched Tape 40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5" name="Flowchart: Punched Tape 40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7" name="Picture 39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8" name="Group 397"/>
                    <p:cNvGrpSpPr/>
                    <p:nvPr userDrawn="1"/>
                  </p:nvGrpSpPr>
                  <p:grpSpPr>
                    <a:xfrm>
                      <a:off x="13807020" y="3267286"/>
                      <a:ext cx="1711409" cy="1704415"/>
                      <a:chOff x="11903306" y="4448633"/>
                      <a:chExt cx="1711409" cy="1704415"/>
                    </a:xfrm>
                  </p:grpSpPr>
                  <p:pic>
                    <p:nvPicPr>
                      <p:cNvPr id="401" name="Picture 40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2" name="Picture 40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9" name="Picture 39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00" name="Picture 39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81" name="Group 380"/>
              <p:cNvGrpSpPr/>
              <p:nvPr/>
            </p:nvGrpSpPr>
            <p:grpSpPr>
              <a:xfrm>
                <a:off x="1623910" y="4552595"/>
                <a:ext cx="3384896" cy="397008"/>
                <a:chOff x="-1053315" y="5551391"/>
                <a:chExt cx="11140181" cy="1306609"/>
              </a:xfrm>
            </p:grpSpPr>
            <p:sp>
              <p:nvSpPr>
                <p:cNvPr id="386" name="Rectangle 385"/>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87" name="Straight Connector 386"/>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82" name="Round Same Side Corner Rectangle 381"/>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3" name="Picture 382"/>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84" name="Picture 383"/>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85" name="Picture 384"/>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62" name="Group 361"/>
            <p:cNvGrpSpPr/>
            <p:nvPr/>
          </p:nvGrpSpPr>
          <p:grpSpPr>
            <a:xfrm>
              <a:off x="784521" y="2851628"/>
              <a:ext cx="4317549" cy="2776297"/>
              <a:chOff x="529042" y="2622884"/>
              <a:chExt cx="6605684" cy="4247628"/>
            </a:xfrm>
          </p:grpSpPr>
          <p:sp>
            <p:nvSpPr>
              <p:cNvPr id="365" name="Rounded Rectangle 364"/>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6" name="Freeform 365"/>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63" name="Rectangle 362"/>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Rectangle 363"/>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17" name="Group 616"/>
          <p:cNvGrpSpPr/>
          <p:nvPr/>
        </p:nvGrpSpPr>
        <p:grpSpPr>
          <a:xfrm>
            <a:off x="21679" y="4171260"/>
            <a:ext cx="1128195" cy="2126113"/>
            <a:chOff x="1349189" y="4676930"/>
            <a:chExt cx="1128195" cy="2126113"/>
          </a:xfrm>
        </p:grpSpPr>
        <p:sp>
          <p:nvSpPr>
            <p:cNvPr id="618" name="Oval 617"/>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19" name="Group 618"/>
            <p:cNvGrpSpPr/>
            <p:nvPr/>
          </p:nvGrpSpPr>
          <p:grpSpPr>
            <a:xfrm>
              <a:off x="1369723" y="4676930"/>
              <a:ext cx="760285" cy="2052083"/>
              <a:chOff x="2052084" y="2380903"/>
              <a:chExt cx="1446017" cy="3902938"/>
            </a:xfrm>
          </p:grpSpPr>
          <p:grpSp>
            <p:nvGrpSpPr>
              <p:cNvPr id="620" name="Group 619"/>
              <p:cNvGrpSpPr/>
              <p:nvPr/>
            </p:nvGrpSpPr>
            <p:grpSpPr>
              <a:xfrm>
                <a:off x="2147777" y="2499441"/>
                <a:ext cx="1254640" cy="1254642"/>
                <a:chOff x="5018568" y="2541181"/>
                <a:chExt cx="1254640" cy="1254642"/>
              </a:xfrm>
            </p:grpSpPr>
            <p:sp>
              <p:nvSpPr>
                <p:cNvPr id="632" name="Freeform 631"/>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3" name="Freeform 632"/>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21" name="Rectangle 620"/>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2" name="Rectangle 621"/>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3" name="Group 622"/>
              <p:cNvGrpSpPr/>
              <p:nvPr/>
            </p:nvGrpSpPr>
            <p:grpSpPr>
              <a:xfrm>
                <a:off x="2562447" y="2380903"/>
                <a:ext cx="425302" cy="199052"/>
                <a:chOff x="5178056" y="2483316"/>
                <a:chExt cx="425302" cy="483168"/>
              </a:xfrm>
            </p:grpSpPr>
            <p:sp>
              <p:nvSpPr>
                <p:cNvPr id="630" name="Freeform 629"/>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1" name="Freeform 630"/>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4" name="Group 623"/>
              <p:cNvGrpSpPr/>
              <p:nvPr/>
            </p:nvGrpSpPr>
            <p:grpSpPr>
              <a:xfrm flipH="1">
                <a:off x="2052084" y="6081823"/>
                <a:ext cx="1446017" cy="202018"/>
                <a:chOff x="5486401" y="3025753"/>
                <a:chExt cx="1446017" cy="202018"/>
              </a:xfrm>
            </p:grpSpPr>
            <p:sp>
              <p:nvSpPr>
                <p:cNvPr id="628" name="Freeform 627"/>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9" name="Freeform 628"/>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5" name="Group 624"/>
              <p:cNvGrpSpPr/>
              <p:nvPr/>
            </p:nvGrpSpPr>
            <p:grpSpPr>
              <a:xfrm flipH="1">
                <a:off x="2052084" y="3004103"/>
                <a:ext cx="1446017" cy="202018"/>
                <a:chOff x="5486401" y="3025753"/>
                <a:chExt cx="1446017" cy="202018"/>
              </a:xfrm>
            </p:grpSpPr>
            <p:sp>
              <p:nvSpPr>
                <p:cNvPr id="626" name="Freeform 625"/>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Freeform 626"/>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34" name="Group 633"/>
          <p:cNvGrpSpPr/>
          <p:nvPr/>
        </p:nvGrpSpPr>
        <p:grpSpPr>
          <a:xfrm>
            <a:off x="1050809" y="4171260"/>
            <a:ext cx="1128195" cy="2126113"/>
            <a:chOff x="1349189" y="4676930"/>
            <a:chExt cx="1128195" cy="2126113"/>
          </a:xfrm>
        </p:grpSpPr>
        <p:sp>
          <p:nvSpPr>
            <p:cNvPr id="635" name="Oval 634"/>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36" name="Group 635"/>
            <p:cNvGrpSpPr/>
            <p:nvPr/>
          </p:nvGrpSpPr>
          <p:grpSpPr>
            <a:xfrm>
              <a:off x="1369723" y="4676930"/>
              <a:ext cx="760285" cy="2052083"/>
              <a:chOff x="2052084" y="2380903"/>
              <a:chExt cx="1446017" cy="3902938"/>
            </a:xfrm>
          </p:grpSpPr>
          <p:grpSp>
            <p:nvGrpSpPr>
              <p:cNvPr id="637" name="Group 636"/>
              <p:cNvGrpSpPr/>
              <p:nvPr/>
            </p:nvGrpSpPr>
            <p:grpSpPr>
              <a:xfrm>
                <a:off x="2147777" y="2499441"/>
                <a:ext cx="1254640" cy="1254642"/>
                <a:chOff x="5018568" y="2541181"/>
                <a:chExt cx="1254640" cy="1254642"/>
              </a:xfrm>
            </p:grpSpPr>
            <p:sp>
              <p:nvSpPr>
                <p:cNvPr id="649" name="Freeform 648"/>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0" name="Freeform 649"/>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38" name="Rectangle 637"/>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9" name="Rectangle 638"/>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40" name="Group 639"/>
              <p:cNvGrpSpPr/>
              <p:nvPr/>
            </p:nvGrpSpPr>
            <p:grpSpPr>
              <a:xfrm>
                <a:off x="2562447" y="2380903"/>
                <a:ext cx="425302" cy="199052"/>
                <a:chOff x="5178056" y="2483316"/>
                <a:chExt cx="425302" cy="483168"/>
              </a:xfrm>
            </p:grpSpPr>
            <p:sp>
              <p:nvSpPr>
                <p:cNvPr id="647" name="Freeform 646"/>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8" name="Freeform 647"/>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1" name="Group 640"/>
              <p:cNvGrpSpPr/>
              <p:nvPr/>
            </p:nvGrpSpPr>
            <p:grpSpPr>
              <a:xfrm flipH="1">
                <a:off x="2052084" y="6081823"/>
                <a:ext cx="1446017" cy="202018"/>
                <a:chOff x="5486401" y="3025753"/>
                <a:chExt cx="1446017" cy="202018"/>
              </a:xfrm>
            </p:grpSpPr>
            <p:sp>
              <p:nvSpPr>
                <p:cNvPr id="645" name="Freeform 644"/>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6" name="Freeform 645"/>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2" name="Group 641"/>
              <p:cNvGrpSpPr/>
              <p:nvPr/>
            </p:nvGrpSpPr>
            <p:grpSpPr>
              <a:xfrm flipH="1">
                <a:off x="2052084" y="3004103"/>
                <a:ext cx="1446017" cy="202018"/>
                <a:chOff x="5486401" y="3025753"/>
                <a:chExt cx="1446017" cy="202018"/>
              </a:xfrm>
            </p:grpSpPr>
            <p:sp>
              <p:nvSpPr>
                <p:cNvPr id="643" name="Freeform 642"/>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4" name="Freeform 64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51" name="Group 650"/>
          <p:cNvGrpSpPr/>
          <p:nvPr/>
        </p:nvGrpSpPr>
        <p:grpSpPr>
          <a:xfrm>
            <a:off x="2107109" y="4171260"/>
            <a:ext cx="1128195" cy="2126113"/>
            <a:chOff x="1349189" y="4676930"/>
            <a:chExt cx="1128195" cy="2126113"/>
          </a:xfrm>
        </p:grpSpPr>
        <p:sp>
          <p:nvSpPr>
            <p:cNvPr id="652" name="Oval 651"/>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3" name="Group 652"/>
            <p:cNvGrpSpPr/>
            <p:nvPr/>
          </p:nvGrpSpPr>
          <p:grpSpPr>
            <a:xfrm>
              <a:off x="1369723" y="4676930"/>
              <a:ext cx="760285" cy="2052083"/>
              <a:chOff x="2052084" y="2380903"/>
              <a:chExt cx="1446017" cy="3902938"/>
            </a:xfrm>
          </p:grpSpPr>
          <p:grpSp>
            <p:nvGrpSpPr>
              <p:cNvPr id="654" name="Group 653"/>
              <p:cNvGrpSpPr/>
              <p:nvPr/>
            </p:nvGrpSpPr>
            <p:grpSpPr>
              <a:xfrm>
                <a:off x="2147777" y="2499441"/>
                <a:ext cx="1254640" cy="1254642"/>
                <a:chOff x="5018568" y="2541181"/>
                <a:chExt cx="1254640" cy="1254642"/>
              </a:xfrm>
            </p:grpSpPr>
            <p:sp>
              <p:nvSpPr>
                <p:cNvPr id="666" name="Freeform 665"/>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7" name="Freeform 666"/>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55" name="Rectangle 654"/>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6" name="Rectangle 655"/>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7" name="Group 656"/>
              <p:cNvGrpSpPr/>
              <p:nvPr/>
            </p:nvGrpSpPr>
            <p:grpSpPr>
              <a:xfrm>
                <a:off x="2562447" y="2380903"/>
                <a:ext cx="425302" cy="199052"/>
                <a:chOff x="5178056" y="2483316"/>
                <a:chExt cx="425302" cy="483168"/>
              </a:xfrm>
            </p:grpSpPr>
            <p:sp>
              <p:nvSpPr>
                <p:cNvPr id="664" name="Freeform 663"/>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5" name="Freeform 664"/>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8" name="Group 657"/>
              <p:cNvGrpSpPr/>
              <p:nvPr/>
            </p:nvGrpSpPr>
            <p:grpSpPr>
              <a:xfrm flipH="1">
                <a:off x="2052084" y="6081823"/>
                <a:ext cx="1446017" cy="202018"/>
                <a:chOff x="5486401" y="3025753"/>
                <a:chExt cx="1446017" cy="202018"/>
              </a:xfrm>
            </p:grpSpPr>
            <p:sp>
              <p:nvSpPr>
                <p:cNvPr id="662" name="Freeform 661"/>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3" name="Freeform 66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9" name="Group 658"/>
              <p:cNvGrpSpPr/>
              <p:nvPr/>
            </p:nvGrpSpPr>
            <p:grpSpPr>
              <a:xfrm flipH="1">
                <a:off x="2052084" y="3004103"/>
                <a:ext cx="1446017" cy="202018"/>
                <a:chOff x="5486401" y="3025753"/>
                <a:chExt cx="1446017" cy="202018"/>
              </a:xfrm>
            </p:grpSpPr>
            <p:sp>
              <p:nvSpPr>
                <p:cNvPr id="660" name="Freeform 659"/>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1" name="Freeform 66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668" name="Picture 66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grpSp>
        <p:nvGrpSpPr>
          <p:cNvPr id="676" name="Group 675"/>
          <p:cNvGrpSpPr/>
          <p:nvPr/>
        </p:nvGrpSpPr>
        <p:grpSpPr>
          <a:xfrm flipH="1">
            <a:off x="4777673" y="3934649"/>
            <a:ext cx="1679473" cy="2335265"/>
            <a:chOff x="5473424" y="4035134"/>
            <a:chExt cx="1796053" cy="2497366"/>
          </a:xfrm>
        </p:grpSpPr>
        <p:grpSp>
          <p:nvGrpSpPr>
            <p:cNvPr id="677" name="Group 676"/>
            <p:cNvGrpSpPr/>
            <p:nvPr/>
          </p:nvGrpSpPr>
          <p:grpSpPr>
            <a:xfrm flipH="1">
              <a:off x="5473424" y="4084019"/>
              <a:ext cx="1796053" cy="2400891"/>
              <a:chOff x="4510366" y="2754913"/>
              <a:chExt cx="1808128" cy="2417036"/>
            </a:xfrm>
            <a:solidFill>
              <a:srgbClr val="A6A6A6"/>
            </a:solidFill>
          </p:grpSpPr>
          <p:sp>
            <p:nvSpPr>
              <p:cNvPr id="686" name="AutoShape 50"/>
              <p:cNvSpPr>
                <a:spLocks noChangeArrowheads="1"/>
              </p:cNvSpPr>
              <p:nvPr/>
            </p:nvSpPr>
            <p:spPr bwMode="auto">
              <a:xfrm rot="16540455">
                <a:off x="5497395" y="3985382"/>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687" name="AutoShape 51"/>
              <p:cNvSpPr>
                <a:spLocks noChangeArrowheads="1"/>
              </p:cNvSpPr>
              <p:nvPr/>
            </p:nvSpPr>
            <p:spPr bwMode="auto">
              <a:xfrm rot="377566">
                <a:off x="5788093" y="4312717"/>
                <a:ext cx="269799" cy="859232"/>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08" name="AutoShape 52"/>
              <p:cNvSpPr>
                <a:spLocks noChangeArrowheads="1"/>
              </p:cNvSpPr>
              <p:nvPr/>
            </p:nvSpPr>
            <p:spPr bwMode="auto">
              <a:xfrm rot="2220000">
                <a:off x="5211798" y="3238679"/>
                <a:ext cx="352578" cy="1288847"/>
              </a:xfrm>
              <a:prstGeom prst="roundRect">
                <a:avLst>
                  <a:gd name="adj" fmla="val 50000"/>
                </a:avLst>
              </a:prstGeom>
              <a:grpFill/>
              <a:ln w="9525">
                <a:noFill/>
                <a:round/>
                <a:headEnd/>
                <a:tailEnd/>
              </a:ln>
            </p:spPr>
            <p:txBody>
              <a:bodyPr wrap="none" anchor="ctr"/>
              <a:lstStyle/>
              <a:p>
                <a:endParaRPr lang="en-US"/>
              </a:p>
            </p:txBody>
          </p:sp>
          <p:sp>
            <p:nvSpPr>
              <p:cNvPr id="709" name="AutoShape 53"/>
              <p:cNvSpPr>
                <a:spLocks noChangeArrowheads="1"/>
              </p:cNvSpPr>
              <p:nvPr/>
            </p:nvSpPr>
            <p:spPr bwMode="auto">
              <a:xfrm rot="21486713">
                <a:off x="5570414" y="3352049"/>
                <a:ext cx="269799" cy="80254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10" name="AutoShape 54"/>
              <p:cNvSpPr>
                <a:spLocks noChangeArrowheads="1"/>
              </p:cNvSpPr>
              <p:nvPr/>
            </p:nvSpPr>
            <p:spPr bwMode="auto">
              <a:xfrm rot="17485123">
                <a:off x="5800919" y="3705639"/>
                <a:ext cx="262543" cy="772607"/>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11" name="AutoShape 56"/>
              <p:cNvSpPr>
                <a:spLocks noChangeArrowheads="1"/>
              </p:cNvSpPr>
              <p:nvPr/>
            </p:nvSpPr>
            <p:spPr bwMode="auto">
              <a:xfrm rot="20496902">
                <a:off x="5133350" y="4229181"/>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12" name="AutoShape 57"/>
              <p:cNvSpPr>
                <a:spLocks noChangeArrowheads="1"/>
              </p:cNvSpPr>
              <p:nvPr/>
            </p:nvSpPr>
            <p:spPr bwMode="auto">
              <a:xfrm rot="5400000">
                <a:off x="4863506" y="4517846"/>
                <a:ext cx="262543" cy="968824"/>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13" name="Oval 6"/>
              <p:cNvSpPr>
                <a:spLocks noChangeArrowheads="1"/>
              </p:cNvSpPr>
              <p:nvPr/>
            </p:nvSpPr>
            <p:spPr bwMode="auto">
              <a:xfrm rot="2220000">
                <a:off x="5657969" y="2754913"/>
                <a:ext cx="638175" cy="620713"/>
              </a:xfrm>
              <a:prstGeom prst="ellipse">
                <a:avLst/>
              </a:prstGeom>
              <a:solidFill>
                <a:srgbClr val="525E71"/>
              </a:solid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78" name="Group 677"/>
            <p:cNvGrpSpPr/>
            <p:nvPr/>
          </p:nvGrpSpPr>
          <p:grpSpPr>
            <a:xfrm>
              <a:off x="5704297" y="4035134"/>
              <a:ext cx="1547850" cy="2497366"/>
              <a:chOff x="6214816" y="4023913"/>
              <a:chExt cx="1547850" cy="2497366"/>
            </a:xfrm>
            <a:solidFill>
              <a:srgbClr val="7F7F7F"/>
            </a:solidFill>
          </p:grpSpPr>
          <p:sp>
            <p:nvSpPr>
              <p:cNvPr id="679" name="Freeform 678"/>
              <p:cNvSpPr>
                <a:spLocks noChangeArrowheads="1"/>
              </p:cNvSpPr>
              <p:nvPr/>
            </p:nvSpPr>
            <p:spPr bwMode="auto">
              <a:xfrm rot="5059545" flipH="1">
                <a:off x="6775086" y="5507332"/>
                <a:ext cx="260790" cy="348618"/>
              </a:xfrm>
              <a:custGeom>
                <a:avLst/>
                <a:gdLst>
                  <a:gd name="connsiteX0" fmla="*/ 260790 w 260790"/>
                  <a:gd name="connsiteY0" fmla="*/ 130395 h 348618"/>
                  <a:gd name="connsiteX1" fmla="*/ 130395 w 260790"/>
                  <a:gd name="connsiteY1" fmla="*/ 0 h 348618"/>
                  <a:gd name="connsiteX2" fmla="*/ 0 w 260790"/>
                  <a:gd name="connsiteY2" fmla="*/ 130395 h 348618"/>
                  <a:gd name="connsiteX3" fmla="*/ 0 w 260790"/>
                  <a:gd name="connsiteY3" fmla="*/ 292937 h 348618"/>
                  <a:gd name="connsiteX4" fmla="*/ 260790 w 260790"/>
                  <a:gd name="connsiteY4" fmla="*/ 348618 h 348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90" h="348618">
                    <a:moveTo>
                      <a:pt x="260790" y="130395"/>
                    </a:moveTo>
                    <a:cubicBezTo>
                      <a:pt x="260790" y="58380"/>
                      <a:pt x="202410" y="0"/>
                      <a:pt x="130395" y="0"/>
                    </a:cubicBezTo>
                    <a:cubicBezTo>
                      <a:pt x="58380" y="0"/>
                      <a:pt x="0" y="58380"/>
                      <a:pt x="0" y="130395"/>
                    </a:cubicBezTo>
                    <a:lnTo>
                      <a:pt x="0" y="292937"/>
                    </a:lnTo>
                    <a:lnTo>
                      <a:pt x="260790" y="348618"/>
                    </a:lnTo>
                    <a:close/>
                  </a:path>
                </a:pathLst>
              </a:custGeom>
              <a:solidFill>
                <a:srgbClr val="272E3B"/>
              </a:solidFill>
              <a:ln w="9525">
                <a:noFill/>
                <a:round/>
                <a:headEnd/>
                <a:tailEnd/>
              </a:ln>
            </p:spPr>
            <p:txBody>
              <a:bodyPr wrap="square" anchor="ctr">
                <a:noAutofit/>
              </a:bodyPr>
              <a:lstStyle/>
              <a:p>
                <a:endParaRPr lang="en-US"/>
              </a:p>
            </p:txBody>
          </p:sp>
          <p:sp>
            <p:nvSpPr>
              <p:cNvPr id="680" name="Freeform 679"/>
              <p:cNvSpPr>
                <a:spLocks noChangeArrowheads="1"/>
              </p:cNvSpPr>
              <p:nvPr/>
            </p:nvSpPr>
            <p:spPr bwMode="auto">
              <a:xfrm rot="113287" flipH="1">
                <a:off x="6461769" y="4666206"/>
                <a:ext cx="267998" cy="762600"/>
              </a:xfrm>
              <a:custGeom>
                <a:avLst/>
                <a:gdLst>
                  <a:gd name="connsiteX0" fmla="*/ 133999 w 267998"/>
                  <a:gd name="connsiteY0" fmla="*/ 0 h 762600"/>
                  <a:gd name="connsiteX1" fmla="*/ 0 w 267998"/>
                  <a:gd name="connsiteY1" fmla="*/ 133999 h 762600"/>
                  <a:gd name="connsiteX2" fmla="*/ 0 w 267998"/>
                  <a:gd name="connsiteY2" fmla="*/ 663186 h 762600"/>
                  <a:gd name="connsiteX3" fmla="*/ 39247 w 267998"/>
                  <a:gd name="connsiteY3" fmla="*/ 757938 h 762600"/>
                  <a:gd name="connsiteX4" fmla="*/ 46163 w 267998"/>
                  <a:gd name="connsiteY4" fmla="*/ 762600 h 762600"/>
                  <a:gd name="connsiteX5" fmla="*/ 267998 w 267998"/>
                  <a:gd name="connsiteY5" fmla="*/ 140113 h 762600"/>
                  <a:gd name="connsiteX6" fmla="*/ 267998 w 267998"/>
                  <a:gd name="connsiteY6" fmla="*/ 133999 h 762600"/>
                  <a:gd name="connsiteX7" fmla="*/ 133999 w 267998"/>
                  <a:gd name="connsiteY7" fmla="*/ 0 h 7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98" h="762600">
                    <a:moveTo>
                      <a:pt x="133999" y="0"/>
                    </a:moveTo>
                    <a:cubicBezTo>
                      <a:pt x="59993" y="0"/>
                      <a:pt x="0" y="59993"/>
                      <a:pt x="0" y="133999"/>
                    </a:cubicBezTo>
                    <a:lnTo>
                      <a:pt x="0" y="663186"/>
                    </a:lnTo>
                    <a:cubicBezTo>
                      <a:pt x="0" y="700189"/>
                      <a:pt x="14998" y="733689"/>
                      <a:pt x="39247" y="757938"/>
                    </a:cubicBezTo>
                    <a:lnTo>
                      <a:pt x="46163" y="762600"/>
                    </a:lnTo>
                    <a:lnTo>
                      <a:pt x="267998" y="140113"/>
                    </a:lnTo>
                    <a:lnTo>
                      <a:pt x="267998" y="133999"/>
                    </a:lnTo>
                    <a:cubicBezTo>
                      <a:pt x="267998" y="59993"/>
                      <a:pt x="208005" y="0"/>
                      <a:pt x="133999" y="0"/>
                    </a:cubicBezTo>
                    <a:close/>
                  </a:path>
                </a:pathLst>
              </a:custGeom>
              <a:solidFill>
                <a:srgbClr val="437013"/>
              </a:solidFill>
              <a:ln w="9525">
                <a:noFill/>
                <a:round/>
                <a:headEnd/>
                <a:tailEnd/>
              </a:ln>
            </p:spPr>
            <p:txBody>
              <a:bodyPr wrap="square" anchor="ctr">
                <a:noAutofit/>
              </a:bodyPr>
              <a:lstStyle/>
              <a:p>
                <a:endParaRPr lang="en-US"/>
              </a:p>
            </p:txBody>
          </p:sp>
          <p:sp>
            <p:nvSpPr>
              <p:cNvPr id="681" name="Freeform 680"/>
              <p:cNvSpPr>
                <a:spLocks noChangeArrowheads="1"/>
              </p:cNvSpPr>
              <p:nvPr/>
            </p:nvSpPr>
            <p:spPr bwMode="auto">
              <a:xfrm rot="1103098" flipH="1">
                <a:off x="6900322" y="5538276"/>
                <a:ext cx="267998" cy="842670"/>
              </a:xfrm>
              <a:custGeom>
                <a:avLst/>
                <a:gdLst>
                  <a:gd name="connsiteX0" fmla="*/ 186158 w 267998"/>
                  <a:gd name="connsiteY0" fmla="*/ 10530 h 842670"/>
                  <a:gd name="connsiteX1" fmla="*/ 133999 w 267998"/>
                  <a:gd name="connsiteY1" fmla="*/ 0 h 842670"/>
                  <a:gd name="connsiteX2" fmla="*/ 0 w 267998"/>
                  <a:gd name="connsiteY2" fmla="*/ 133999 h 842670"/>
                  <a:gd name="connsiteX3" fmla="*/ 0 w 267998"/>
                  <a:gd name="connsiteY3" fmla="*/ 740238 h 842670"/>
                  <a:gd name="connsiteX4" fmla="*/ 39247 w 267998"/>
                  <a:gd name="connsiteY4" fmla="*/ 834990 h 842670"/>
                  <a:gd name="connsiteX5" fmla="*/ 50638 w 267998"/>
                  <a:gd name="connsiteY5" fmla="*/ 842670 h 842670"/>
                  <a:gd name="connsiteX6" fmla="*/ 267998 w 267998"/>
                  <a:gd name="connsiteY6" fmla="*/ 544719 h 842670"/>
                  <a:gd name="connsiteX7" fmla="*/ 267998 w 267998"/>
                  <a:gd name="connsiteY7" fmla="*/ 133999 h 842670"/>
                  <a:gd name="connsiteX8" fmla="*/ 186158 w 267998"/>
                  <a:gd name="connsiteY8" fmla="*/ 10530 h 84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98" h="842670">
                    <a:moveTo>
                      <a:pt x="186158" y="10530"/>
                    </a:moveTo>
                    <a:cubicBezTo>
                      <a:pt x="170126" y="3749"/>
                      <a:pt x="152501" y="0"/>
                      <a:pt x="133999" y="0"/>
                    </a:cubicBezTo>
                    <a:cubicBezTo>
                      <a:pt x="59993" y="0"/>
                      <a:pt x="0" y="59993"/>
                      <a:pt x="0" y="133999"/>
                    </a:cubicBezTo>
                    <a:lnTo>
                      <a:pt x="0" y="740238"/>
                    </a:lnTo>
                    <a:cubicBezTo>
                      <a:pt x="0" y="777241"/>
                      <a:pt x="14998" y="810741"/>
                      <a:pt x="39247" y="834990"/>
                    </a:cubicBezTo>
                    <a:lnTo>
                      <a:pt x="50638" y="842670"/>
                    </a:lnTo>
                    <a:lnTo>
                      <a:pt x="267998" y="544719"/>
                    </a:lnTo>
                    <a:lnTo>
                      <a:pt x="267998" y="133999"/>
                    </a:lnTo>
                    <a:cubicBezTo>
                      <a:pt x="267998" y="78494"/>
                      <a:pt x="234252" y="30872"/>
                      <a:pt x="186158" y="10530"/>
                    </a:cubicBezTo>
                    <a:close/>
                  </a:path>
                </a:pathLst>
              </a:custGeom>
              <a:solidFill>
                <a:srgbClr val="272E3B"/>
              </a:solidFill>
              <a:ln w="9525">
                <a:noFill/>
                <a:round/>
                <a:headEnd/>
                <a:tailEnd/>
              </a:ln>
            </p:spPr>
            <p:txBody>
              <a:bodyPr wrap="square" anchor="ctr">
                <a:noAutofit/>
              </a:bodyPr>
              <a:lstStyle/>
              <a:p>
                <a:endParaRPr lang="en-US"/>
              </a:p>
            </p:txBody>
          </p:sp>
          <p:sp>
            <p:nvSpPr>
              <p:cNvPr id="682" name="Freeform 681"/>
              <p:cNvSpPr>
                <a:spLocks noChangeArrowheads="1"/>
              </p:cNvSpPr>
              <p:nvPr/>
            </p:nvSpPr>
            <p:spPr bwMode="auto">
              <a:xfrm rot="19380000" flipH="1">
                <a:off x="6214816" y="4023913"/>
                <a:ext cx="410972" cy="596610"/>
              </a:xfrm>
              <a:custGeom>
                <a:avLst/>
                <a:gdLst>
                  <a:gd name="connsiteX0" fmla="*/ 139743 w 410972"/>
                  <a:gd name="connsiteY0" fmla="*/ 32692 h 596610"/>
                  <a:gd name="connsiteX1" fmla="*/ 0 w 410972"/>
                  <a:gd name="connsiteY1" fmla="*/ 288326 h 596610"/>
                  <a:gd name="connsiteX2" fmla="*/ 316957 w 410972"/>
                  <a:gd name="connsiteY2" fmla="*/ 596610 h 596610"/>
                  <a:gd name="connsiteX3" fmla="*/ 380835 w 410972"/>
                  <a:gd name="connsiteY3" fmla="*/ 590347 h 596610"/>
                  <a:gd name="connsiteX4" fmla="*/ 410972 w 410972"/>
                  <a:gd name="connsiteY4" fmla="*/ 581248 h 596610"/>
                  <a:gd name="connsiteX5" fmla="*/ 207722 w 410972"/>
                  <a:gd name="connsiteY5" fmla="*/ 0 h 596610"/>
                  <a:gd name="connsiteX6" fmla="*/ 193583 w 410972"/>
                  <a:gd name="connsiteY6" fmla="*/ 4269 h 596610"/>
                  <a:gd name="connsiteX7" fmla="*/ 139743 w 410972"/>
                  <a:gd name="connsiteY7" fmla="*/ 32692 h 59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972" h="596610">
                    <a:moveTo>
                      <a:pt x="139743" y="32692"/>
                    </a:moveTo>
                    <a:cubicBezTo>
                      <a:pt x="55432" y="88093"/>
                      <a:pt x="0" y="181913"/>
                      <a:pt x="0" y="288326"/>
                    </a:cubicBezTo>
                    <a:cubicBezTo>
                      <a:pt x="0" y="458587"/>
                      <a:pt x="141906" y="596610"/>
                      <a:pt x="316957" y="596610"/>
                    </a:cubicBezTo>
                    <a:cubicBezTo>
                      <a:pt x="338838" y="596610"/>
                      <a:pt x="360201" y="594453"/>
                      <a:pt x="380835" y="590347"/>
                    </a:cubicBezTo>
                    <a:lnTo>
                      <a:pt x="410972" y="581248"/>
                    </a:lnTo>
                    <a:lnTo>
                      <a:pt x="207722" y="0"/>
                    </a:lnTo>
                    <a:lnTo>
                      <a:pt x="193583" y="4269"/>
                    </a:lnTo>
                    <a:cubicBezTo>
                      <a:pt x="174622" y="12069"/>
                      <a:pt x="156605" y="21612"/>
                      <a:pt x="139743" y="32692"/>
                    </a:cubicBezTo>
                    <a:close/>
                  </a:path>
                </a:pathLst>
              </a:custGeom>
              <a:solidFill>
                <a:srgbClr val="3B4658"/>
              </a:solidFill>
              <a:ln w="6350" cap="rnd">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3" name="Freeform 682"/>
              <p:cNvSpPr/>
              <p:nvPr/>
            </p:nvSpPr>
            <p:spPr>
              <a:xfrm rot="20536418">
                <a:off x="6631674" y="5159316"/>
                <a:ext cx="100497" cy="249251"/>
              </a:xfrm>
              <a:custGeom>
                <a:avLst/>
                <a:gdLst>
                  <a:gd name="connsiteX0" fmla="*/ 13010 w 100497"/>
                  <a:gd name="connsiteY0" fmla="*/ 1764 h 249251"/>
                  <a:gd name="connsiteX1" fmla="*/ 100222 w 100497"/>
                  <a:gd name="connsiteY1" fmla="*/ 116534 h 249251"/>
                  <a:gd name="connsiteX2" fmla="*/ 28485 w 100497"/>
                  <a:gd name="connsiteY2" fmla="*/ 241561 h 249251"/>
                  <a:gd name="connsiteX3" fmla="*/ 0 w 100497"/>
                  <a:gd name="connsiteY3" fmla="*/ 249251 h 249251"/>
                  <a:gd name="connsiteX4" fmla="*/ 0 w 100497"/>
                  <a:gd name="connsiteY4" fmla="*/ 0 h 249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97" h="249251">
                    <a:moveTo>
                      <a:pt x="13010" y="1764"/>
                    </a:moveTo>
                    <a:cubicBezTo>
                      <a:pt x="60988" y="18504"/>
                      <a:pt x="96744" y="62635"/>
                      <a:pt x="100222" y="116534"/>
                    </a:cubicBezTo>
                    <a:cubicBezTo>
                      <a:pt x="103700" y="170433"/>
                      <a:pt x="73914" y="218793"/>
                      <a:pt x="28485" y="241561"/>
                    </a:cubicBezTo>
                    <a:lnTo>
                      <a:pt x="0" y="249251"/>
                    </a:lnTo>
                    <a:lnTo>
                      <a:pt x="0" y="0"/>
                    </a:lnTo>
                    <a:close/>
                  </a:path>
                </a:pathLst>
              </a:custGeom>
              <a:solidFill>
                <a:srgbClr val="4370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4" name="Freeform 683"/>
              <p:cNvSpPr/>
              <p:nvPr/>
            </p:nvSpPr>
            <p:spPr>
              <a:xfrm rot="20536418">
                <a:off x="6973253" y="6049674"/>
                <a:ext cx="789413" cy="471605"/>
              </a:xfrm>
              <a:custGeom>
                <a:avLst/>
                <a:gdLst>
                  <a:gd name="connsiteX0" fmla="*/ 30430 w 789413"/>
                  <a:gd name="connsiteY0" fmla="*/ 3366 h 471605"/>
                  <a:gd name="connsiteX1" fmla="*/ 698685 w 789413"/>
                  <a:gd name="connsiteY1" fmla="*/ 216972 h 471605"/>
                  <a:gd name="connsiteX2" fmla="*/ 783188 w 789413"/>
                  <a:gd name="connsiteY2" fmla="*/ 380878 h 471605"/>
                  <a:gd name="connsiteX3" fmla="*/ 783189 w 789413"/>
                  <a:gd name="connsiteY3" fmla="*/ 380877 h 471605"/>
                  <a:gd name="connsiteX4" fmla="*/ 619283 w 789413"/>
                  <a:gd name="connsiteY4" fmla="*/ 465380 h 471605"/>
                  <a:gd name="connsiteX5" fmla="*/ 0 w 789413"/>
                  <a:gd name="connsiteY5" fmla="*/ 267428 h 471605"/>
                  <a:gd name="connsiteX6" fmla="*/ 0 w 789413"/>
                  <a:gd name="connsiteY6" fmla="*/ 0 h 47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413" h="471605">
                    <a:moveTo>
                      <a:pt x="30430" y="3366"/>
                    </a:moveTo>
                    <a:lnTo>
                      <a:pt x="698685" y="216972"/>
                    </a:lnTo>
                    <a:cubicBezTo>
                      <a:pt x="767281" y="238899"/>
                      <a:pt x="805114" y="312282"/>
                      <a:pt x="783188" y="380878"/>
                    </a:cubicBezTo>
                    <a:lnTo>
                      <a:pt x="783189" y="380877"/>
                    </a:lnTo>
                    <a:cubicBezTo>
                      <a:pt x="761262" y="449473"/>
                      <a:pt x="687879" y="487306"/>
                      <a:pt x="619283" y="465380"/>
                    </a:cubicBezTo>
                    <a:lnTo>
                      <a:pt x="0" y="267428"/>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5" name="AutoShape 52"/>
              <p:cNvSpPr>
                <a:spLocks noChangeArrowheads="1"/>
              </p:cNvSpPr>
              <p:nvPr/>
            </p:nvSpPr>
            <p:spPr bwMode="auto">
              <a:xfrm rot="19380000" flipH="1">
                <a:off x="6735196" y="4553584"/>
                <a:ext cx="350223" cy="1280238"/>
              </a:xfrm>
              <a:prstGeom prst="roundRect">
                <a:avLst>
                  <a:gd name="adj" fmla="val 50000"/>
                </a:avLst>
              </a:prstGeom>
              <a:solidFill>
                <a:srgbClr val="437013"/>
              </a:solidFill>
              <a:ln w="9525">
                <a:noFill/>
                <a:round/>
                <a:headEnd/>
                <a:tailEnd/>
              </a:ln>
            </p:spPr>
            <p:txBody>
              <a:bodyPr wrap="none" anchor="ctr"/>
              <a:lstStyle/>
              <a:p>
                <a:endParaRPr lang="en-US"/>
              </a:p>
            </p:txBody>
          </p:sp>
        </p:grpSp>
      </p:grpSp>
      <p:grpSp>
        <p:nvGrpSpPr>
          <p:cNvPr id="670" name="Group 669"/>
          <p:cNvGrpSpPr/>
          <p:nvPr/>
        </p:nvGrpSpPr>
        <p:grpSpPr>
          <a:xfrm>
            <a:off x="0" y="1267326"/>
            <a:ext cx="9144000" cy="5590674"/>
            <a:chOff x="0" y="1267326"/>
            <a:chExt cx="9144000" cy="5590674"/>
          </a:xfrm>
        </p:grpSpPr>
        <p:sp>
          <p:nvSpPr>
            <p:cNvPr id="688" name="Freeform 687"/>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690" name="Group 689"/>
            <p:cNvGrpSpPr/>
            <p:nvPr/>
          </p:nvGrpSpPr>
          <p:grpSpPr>
            <a:xfrm>
              <a:off x="2385965" y="1852065"/>
              <a:ext cx="4372070" cy="2942895"/>
              <a:chOff x="2823398" y="1377517"/>
              <a:chExt cx="4372070" cy="2942895"/>
            </a:xfrm>
          </p:grpSpPr>
          <p:grpSp>
            <p:nvGrpSpPr>
              <p:cNvPr id="692" name="Group 691"/>
              <p:cNvGrpSpPr/>
              <p:nvPr/>
            </p:nvGrpSpPr>
            <p:grpSpPr>
              <a:xfrm>
                <a:off x="2823398" y="1377517"/>
                <a:ext cx="4372070" cy="2942895"/>
                <a:chOff x="2823398" y="1377517"/>
                <a:chExt cx="4372070" cy="2942895"/>
              </a:xfrm>
            </p:grpSpPr>
            <p:sp>
              <p:nvSpPr>
                <p:cNvPr id="700" name="Rounded Rectangle 699"/>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5" name="Rounded Rectangle 724"/>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3" name="Group 692"/>
              <p:cNvGrpSpPr/>
              <p:nvPr/>
            </p:nvGrpSpPr>
            <p:grpSpPr>
              <a:xfrm>
                <a:off x="3174473" y="1645635"/>
                <a:ext cx="3669920" cy="2372692"/>
                <a:chOff x="3174473" y="1645635"/>
                <a:chExt cx="3669920" cy="2372692"/>
              </a:xfrm>
            </p:grpSpPr>
            <p:sp>
              <p:nvSpPr>
                <p:cNvPr id="694" name="Rectangle 693"/>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695" name="Rectangle 694"/>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It’s helium, so oxygen concentration is higher at floor level</a:t>
                  </a:r>
                </a:p>
              </p:txBody>
            </p:sp>
            <p:grpSp>
              <p:nvGrpSpPr>
                <p:cNvPr id="696" name="Group 695"/>
                <p:cNvGrpSpPr/>
                <p:nvPr/>
              </p:nvGrpSpPr>
              <p:grpSpPr>
                <a:xfrm>
                  <a:off x="6302332" y="3553402"/>
                  <a:ext cx="402266" cy="402265"/>
                  <a:chOff x="8991600" y="1562100"/>
                  <a:chExt cx="1219200" cy="1219200"/>
                </a:xfrm>
              </p:grpSpPr>
              <p:sp>
                <p:nvSpPr>
                  <p:cNvPr id="697" name="Oval 696"/>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98" name="Right Arrow 697"/>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689" name="Oval 688">
            <a:hlinkClick r:id="rId10" action="ppaction://hlinksldjump"/>
            <a:hlinkHover r:id="" action="ppaction://noaction" highlightClick="1"/>
          </p:cNvPr>
          <p:cNvSpPr/>
          <p:nvPr/>
        </p:nvSpPr>
        <p:spPr>
          <a:xfrm>
            <a:off x="5856293" y="4005939"/>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6" name="Rounded Rectangle 725">
            <a:hlinkClick r:id="rId11" action="ppaction://hlinksldjump"/>
            <a:hlinkHover r:id="" action="ppaction://noaction" highlightClick="1"/>
          </p:cNvPr>
          <p:cNvSpPr/>
          <p:nvPr/>
        </p:nvSpPr>
        <p:spPr>
          <a:xfrm flipH="1">
            <a:off x="7379453"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27" name="Picture 72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728" name="Rounded Rectangle 727">
            <a:hlinkClick r:id="rId13"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8"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359" name="Grafik 358">
            <a:extLst>
              <a:ext uri="{FF2B5EF4-FFF2-40B4-BE49-F238E27FC236}">
                <a16:creationId xmlns:a16="http://schemas.microsoft.com/office/drawing/2014/main" id="{4CD5CF6D-2038-493B-BAED-1B32B6DDACFB}"/>
              </a:ext>
            </a:extLst>
          </p:cNvPr>
          <p:cNvPicPr>
            <a:picLocks noChangeAspect="1"/>
          </p:cNvPicPr>
          <p:nvPr/>
        </p:nvPicPr>
        <p:blipFill>
          <a:blip r:embed="rId14"/>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557732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018 -0.0625 C 0.03855 -0.0625 0.0698 -0.05371 0.0698 -0.04236 C 0.0698 -0.03125 0.03855 -0.02222 0.00018 -0.02222 C -0.03819 -0.02222 -0.06909 -0.03125 -0.06909 -0.04236 C -0.06909 -0.05371 -0.03819 -0.0625 0.00018 -0.0625 Z " pathEditMode="relative" rAng="0" ptsTypes="AAAAA">
                                      <p:cBhvr>
                                        <p:cTn id="6" dur="4000" fill="hold"/>
                                        <p:tgtEl>
                                          <p:spTgt spid="714"/>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67" name="Group 666"/>
          <p:cNvGrpSpPr/>
          <p:nvPr/>
        </p:nvGrpSpPr>
        <p:grpSpPr>
          <a:xfrm>
            <a:off x="-4127" y="458950"/>
            <a:ext cx="2687616" cy="2807384"/>
            <a:chOff x="1387872" y="3028167"/>
            <a:chExt cx="2687616" cy="2807384"/>
          </a:xfrm>
        </p:grpSpPr>
        <p:grpSp>
          <p:nvGrpSpPr>
            <p:cNvPr id="668" name="Cloud trasparente"/>
            <p:cNvGrpSpPr/>
            <p:nvPr/>
          </p:nvGrpSpPr>
          <p:grpSpPr>
            <a:xfrm>
              <a:off x="1387872" y="3028167"/>
              <a:ext cx="2687616" cy="2807384"/>
              <a:chOff x="1934714" y="849452"/>
              <a:chExt cx="5238750" cy="5472204"/>
            </a:xfrm>
          </p:grpSpPr>
          <p:sp>
            <p:nvSpPr>
              <p:cNvPr id="670"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671" name="Group 670"/>
              <p:cNvGrpSpPr/>
              <p:nvPr/>
            </p:nvGrpSpPr>
            <p:grpSpPr>
              <a:xfrm>
                <a:off x="2229022" y="1112530"/>
                <a:ext cx="4810069" cy="5075974"/>
                <a:chOff x="2229022" y="1112530"/>
                <a:chExt cx="4810069" cy="5075974"/>
              </a:xfrm>
            </p:grpSpPr>
            <p:sp>
              <p:nvSpPr>
                <p:cNvPr id="672"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673"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684"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4"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05"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6"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669" name="TextBox 668"/>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345"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58" name="finestra 2"/>
          <p:cNvGrpSpPr/>
          <p:nvPr/>
        </p:nvGrpSpPr>
        <p:grpSpPr>
          <a:xfrm>
            <a:off x="2640018" y="2412877"/>
            <a:ext cx="4317549" cy="2831492"/>
            <a:chOff x="784521" y="2796433"/>
            <a:chExt cx="4317549" cy="2831492"/>
          </a:xfrm>
        </p:grpSpPr>
        <p:grpSp>
          <p:nvGrpSpPr>
            <p:cNvPr id="359" name="Group 358"/>
            <p:cNvGrpSpPr/>
            <p:nvPr/>
          </p:nvGrpSpPr>
          <p:grpSpPr>
            <a:xfrm>
              <a:off x="1623910" y="3289180"/>
              <a:ext cx="3386282" cy="1660423"/>
              <a:chOff x="1623910" y="3289180"/>
              <a:chExt cx="3386282" cy="1660423"/>
            </a:xfrm>
          </p:grpSpPr>
          <p:sp>
            <p:nvSpPr>
              <p:cNvPr id="365" name="Rectangle 364"/>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6" name="Group 365"/>
              <p:cNvGrpSpPr/>
              <p:nvPr/>
            </p:nvGrpSpPr>
            <p:grpSpPr>
              <a:xfrm>
                <a:off x="4127287" y="3622925"/>
                <a:ext cx="585893" cy="449657"/>
                <a:chOff x="4230121" y="3254742"/>
                <a:chExt cx="3450839" cy="2648425"/>
              </a:xfrm>
            </p:grpSpPr>
            <p:sp>
              <p:nvSpPr>
                <p:cNvPr id="599"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67" name="Group 366"/>
              <p:cNvGrpSpPr/>
              <p:nvPr/>
            </p:nvGrpSpPr>
            <p:grpSpPr>
              <a:xfrm>
                <a:off x="2606661" y="3718765"/>
                <a:ext cx="782329" cy="860568"/>
                <a:chOff x="2181061" y="2807136"/>
                <a:chExt cx="2574758" cy="2832254"/>
              </a:xfrm>
            </p:grpSpPr>
            <p:grpSp>
              <p:nvGrpSpPr>
                <p:cNvPr id="584" name="Group 583"/>
                <p:cNvGrpSpPr/>
                <p:nvPr userDrawn="1"/>
              </p:nvGrpSpPr>
              <p:grpSpPr>
                <a:xfrm>
                  <a:off x="2181061" y="2807136"/>
                  <a:ext cx="2574758" cy="2832254"/>
                  <a:chOff x="2181061" y="2807136"/>
                  <a:chExt cx="2574758" cy="2832254"/>
                </a:xfrm>
              </p:grpSpPr>
              <p:sp>
                <p:nvSpPr>
                  <p:cNvPr id="586" name="Rectangle 585"/>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7" name="Group 586"/>
                  <p:cNvGrpSpPr/>
                  <p:nvPr userDrawn="1"/>
                </p:nvGrpSpPr>
                <p:grpSpPr>
                  <a:xfrm>
                    <a:off x="2359717" y="3075338"/>
                    <a:ext cx="2235102" cy="462213"/>
                    <a:chOff x="2359717" y="3075338"/>
                    <a:chExt cx="2235102" cy="462213"/>
                  </a:xfrm>
                </p:grpSpPr>
                <p:sp>
                  <p:nvSpPr>
                    <p:cNvPr id="596" name="Rectangle 59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Rectangle 596"/>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Rectangle 597"/>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8" name="Group 587"/>
                  <p:cNvGrpSpPr/>
                  <p:nvPr userDrawn="1"/>
                </p:nvGrpSpPr>
                <p:grpSpPr>
                  <a:xfrm>
                    <a:off x="2359717" y="3743299"/>
                    <a:ext cx="2235102" cy="462213"/>
                    <a:chOff x="2359717" y="3688884"/>
                    <a:chExt cx="2235102" cy="462213"/>
                  </a:xfrm>
                </p:grpSpPr>
                <p:sp>
                  <p:nvSpPr>
                    <p:cNvPr id="593" name="Rectangle 59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4" name="Rectangle 59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5" name="Rectangle 59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9" name="Group 588"/>
                  <p:cNvGrpSpPr/>
                  <p:nvPr userDrawn="1"/>
                </p:nvGrpSpPr>
                <p:grpSpPr>
                  <a:xfrm>
                    <a:off x="2359717" y="4411259"/>
                    <a:ext cx="2235102" cy="462213"/>
                    <a:chOff x="2359717" y="4411259"/>
                    <a:chExt cx="2235102" cy="462213"/>
                  </a:xfrm>
                </p:grpSpPr>
                <p:sp>
                  <p:nvSpPr>
                    <p:cNvPr id="590" name="Rectangle 589"/>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1" name="Rectangle 590"/>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2" name="Rectangle 591"/>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85" name="Rectangle 584"/>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68" name="Straight Connector 367"/>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69" name="Group 368"/>
              <p:cNvGrpSpPr/>
              <p:nvPr/>
            </p:nvGrpSpPr>
            <p:grpSpPr>
              <a:xfrm>
                <a:off x="3942806" y="3848662"/>
                <a:ext cx="158088" cy="206728"/>
                <a:chOff x="12495351" y="2507232"/>
                <a:chExt cx="3304245" cy="4320880"/>
              </a:xfrm>
            </p:grpSpPr>
            <p:grpSp>
              <p:nvGrpSpPr>
                <p:cNvPr id="568" name="Group 567"/>
                <p:cNvGrpSpPr/>
                <p:nvPr userDrawn="1"/>
              </p:nvGrpSpPr>
              <p:grpSpPr>
                <a:xfrm>
                  <a:off x="14088187" y="3029197"/>
                  <a:ext cx="1711409" cy="1704415"/>
                  <a:chOff x="11903306" y="4448633"/>
                  <a:chExt cx="1711409" cy="1704415"/>
                </a:xfrm>
              </p:grpSpPr>
              <p:pic>
                <p:nvPicPr>
                  <p:cNvPr id="582" name="Picture 58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3" name="Picture 58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69" name="Group 568"/>
                <p:cNvGrpSpPr/>
                <p:nvPr userDrawn="1"/>
              </p:nvGrpSpPr>
              <p:grpSpPr>
                <a:xfrm>
                  <a:off x="12495351" y="2507232"/>
                  <a:ext cx="3023078" cy="4320880"/>
                  <a:chOff x="12495351" y="2507232"/>
                  <a:chExt cx="3023078" cy="4320880"/>
                </a:xfrm>
              </p:grpSpPr>
              <p:pic>
                <p:nvPicPr>
                  <p:cNvPr id="570" name="Picture 56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1" name="Picture 57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72" name="Group 571"/>
                  <p:cNvGrpSpPr/>
                  <p:nvPr userDrawn="1"/>
                </p:nvGrpSpPr>
                <p:grpSpPr>
                  <a:xfrm>
                    <a:off x="13320758" y="3957189"/>
                    <a:ext cx="1341966" cy="2870923"/>
                    <a:chOff x="9645791" y="4720608"/>
                    <a:chExt cx="1341966" cy="2870923"/>
                  </a:xfrm>
                </p:grpSpPr>
                <p:sp>
                  <p:nvSpPr>
                    <p:cNvPr id="579" name="Flowchart: Punched Tape 57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0" name="Flowchart: Punched Tape 57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1" name="Flowchart: Punched Tape 58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73" name="Picture 572"/>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4" name="Group 573"/>
                  <p:cNvGrpSpPr/>
                  <p:nvPr userDrawn="1"/>
                </p:nvGrpSpPr>
                <p:grpSpPr>
                  <a:xfrm>
                    <a:off x="13807020" y="3267286"/>
                    <a:ext cx="1711409" cy="1704415"/>
                    <a:chOff x="11903306" y="4448633"/>
                    <a:chExt cx="1711409" cy="1704415"/>
                  </a:xfrm>
                </p:grpSpPr>
                <p:pic>
                  <p:nvPicPr>
                    <p:cNvPr id="577" name="Picture 57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78" name="Picture 57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75" name="Picture 57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76" name="Picture 575"/>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0" name="Group 369"/>
              <p:cNvGrpSpPr/>
              <p:nvPr/>
            </p:nvGrpSpPr>
            <p:grpSpPr>
              <a:xfrm>
                <a:off x="3822184" y="3717323"/>
                <a:ext cx="252055" cy="329606"/>
                <a:chOff x="12495351" y="2507232"/>
                <a:chExt cx="3304245" cy="4320880"/>
              </a:xfrm>
            </p:grpSpPr>
            <p:grpSp>
              <p:nvGrpSpPr>
                <p:cNvPr id="552" name="Group 551"/>
                <p:cNvGrpSpPr/>
                <p:nvPr userDrawn="1"/>
              </p:nvGrpSpPr>
              <p:grpSpPr>
                <a:xfrm>
                  <a:off x="14088187" y="3029197"/>
                  <a:ext cx="1711409" cy="1704415"/>
                  <a:chOff x="11903306" y="4448633"/>
                  <a:chExt cx="1711409" cy="1704415"/>
                </a:xfrm>
              </p:grpSpPr>
              <p:pic>
                <p:nvPicPr>
                  <p:cNvPr id="566" name="Picture 565"/>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7" name="Picture 56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3" name="Group 552"/>
                <p:cNvGrpSpPr/>
                <p:nvPr userDrawn="1"/>
              </p:nvGrpSpPr>
              <p:grpSpPr>
                <a:xfrm>
                  <a:off x="12495351" y="2507232"/>
                  <a:ext cx="3023078" cy="4320880"/>
                  <a:chOff x="12495351" y="2507232"/>
                  <a:chExt cx="3023078" cy="4320880"/>
                </a:xfrm>
              </p:grpSpPr>
              <p:pic>
                <p:nvPicPr>
                  <p:cNvPr id="554" name="Picture 553"/>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5" name="Picture 55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6" name="Group 555"/>
                  <p:cNvGrpSpPr/>
                  <p:nvPr userDrawn="1"/>
                </p:nvGrpSpPr>
                <p:grpSpPr>
                  <a:xfrm>
                    <a:off x="13320758" y="3957189"/>
                    <a:ext cx="1341966" cy="2870923"/>
                    <a:chOff x="9645791" y="4720608"/>
                    <a:chExt cx="1341966" cy="2870923"/>
                  </a:xfrm>
                </p:grpSpPr>
                <p:sp>
                  <p:nvSpPr>
                    <p:cNvPr id="563" name="Flowchart: Punched Tape 56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4" name="Flowchart: Punched Tape 56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5" name="Flowchart: Punched Tape 56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7" name="Picture 55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58" name="Group 557"/>
                  <p:cNvGrpSpPr/>
                  <p:nvPr userDrawn="1"/>
                </p:nvGrpSpPr>
                <p:grpSpPr>
                  <a:xfrm>
                    <a:off x="13807020" y="3267286"/>
                    <a:ext cx="1711409" cy="1704415"/>
                    <a:chOff x="11903306" y="4448633"/>
                    <a:chExt cx="1711409" cy="1704415"/>
                  </a:xfrm>
                </p:grpSpPr>
                <p:pic>
                  <p:nvPicPr>
                    <p:cNvPr id="561" name="Picture 560"/>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2" name="Picture 56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59" name="Picture 558"/>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60" name="Picture 559"/>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1" name="Group 370"/>
              <p:cNvGrpSpPr/>
              <p:nvPr/>
            </p:nvGrpSpPr>
            <p:grpSpPr>
              <a:xfrm>
                <a:off x="3351273" y="3514295"/>
                <a:ext cx="503474" cy="1040272"/>
                <a:chOff x="4631682" y="529386"/>
                <a:chExt cx="1657006" cy="5028495"/>
              </a:xfrm>
            </p:grpSpPr>
            <p:grpSp>
              <p:nvGrpSpPr>
                <p:cNvPr id="534" name="Group 533"/>
                <p:cNvGrpSpPr/>
                <p:nvPr userDrawn="1"/>
              </p:nvGrpSpPr>
              <p:grpSpPr>
                <a:xfrm>
                  <a:off x="4631682" y="529387"/>
                  <a:ext cx="1624263" cy="5022003"/>
                  <a:chOff x="4631682" y="529387"/>
                  <a:chExt cx="1624263" cy="5022003"/>
                </a:xfrm>
              </p:grpSpPr>
              <p:sp>
                <p:nvSpPr>
                  <p:cNvPr id="536" name="Rectangle 53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7" name="Group 536"/>
                  <p:cNvGrpSpPr/>
                  <p:nvPr userDrawn="1"/>
                </p:nvGrpSpPr>
                <p:grpSpPr>
                  <a:xfrm>
                    <a:off x="4791914" y="878031"/>
                    <a:ext cx="1308572" cy="589822"/>
                    <a:chOff x="4791914" y="878031"/>
                    <a:chExt cx="1308572" cy="589822"/>
                  </a:xfrm>
                </p:grpSpPr>
                <p:sp>
                  <p:nvSpPr>
                    <p:cNvPr id="550" name="Rectangle 5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Rectangle 55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8" name="Group 537"/>
                  <p:cNvGrpSpPr/>
                  <p:nvPr userDrawn="1"/>
                </p:nvGrpSpPr>
                <p:grpSpPr>
                  <a:xfrm>
                    <a:off x="4791914" y="1671098"/>
                    <a:ext cx="1308572" cy="589822"/>
                    <a:chOff x="4791914" y="878031"/>
                    <a:chExt cx="1308572" cy="589822"/>
                  </a:xfrm>
                </p:grpSpPr>
                <p:sp>
                  <p:nvSpPr>
                    <p:cNvPr id="548" name="Rectangle 5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Rectangle 5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9" name="Group 538"/>
                  <p:cNvGrpSpPr/>
                  <p:nvPr userDrawn="1"/>
                </p:nvGrpSpPr>
                <p:grpSpPr>
                  <a:xfrm>
                    <a:off x="4791914" y="2464165"/>
                    <a:ext cx="1308572" cy="589822"/>
                    <a:chOff x="4791914" y="878031"/>
                    <a:chExt cx="1308572" cy="589822"/>
                  </a:xfrm>
                </p:grpSpPr>
                <p:sp>
                  <p:nvSpPr>
                    <p:cNvPr id="546" name="Rectangle 5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Rectangle 5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0" name="Group 539"/>
                  <p:cNvGrpSpPr/>
                  <p:nvPr userDrawn="1"/>
                </p:nvGrpSpPr>
                <p:grpSpPr>
                  <a:xfrm>
                    <a:off x="4791914" y="3257232"/>
                    <a:ext cx="1308572" cy="589822"/>
                    <a:chOff x="4791914" y="878031"/>
                    <a:chExt cx="1308572" cy="589822"/>
                  </a:xfrm>
                </p:grpSpPr>
                <p:sp>
                  <p:nvSpPr>
                    <p:cNvPr id="544" name="Rectangle 5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Rectangle 5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1" name="Group 540"/>
                  <p:cNvGrpSpPr/>
                  <p:nvPr userDrawn="1"/>
                </p:nvGrpSpPr>
                <p:grpSpPr>
                  <a:xfrm>
                    <a:off x="4791914" y="4050298"/>
                    <a:ext cx="1308572" cy="589822"/>
                    <a:chOff x="4791914" y="878031"/>
                    <a:chExt cx="1308572" cy="589822"/>
                  </a:xfrm>
                </p:grpSpPr>
                <p:sp>
                  <p:nvSpPr>
                    <p:cNvPr id="542" name="Rectangle 54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Rectangle 54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5" name="Rectangle 534"/>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2" name="Group 371"/>
              <p:cNvGrpSpPr/>
              <p:nvPr/>
            </p:nvGrpSpPr>
            <p:grpSpPr>
              <a:xfrm>
                <a:off x="1936752" y="3860032"/>
                <a:ext cx="782329" cy="698434"/>
                <a:chOff x="-1432282" y="3284801"/>
                <a:chExt cx="2574758" cy="2298647"/>
              </a:xfrm>
            </p:grpSpPr>
            <p:grpSp>
              <p:nvGrpSpPr>
                <p:cNvPr id="505" name="Group 504"/>
                <p:cNvGrpSpPr/>
                <p:nvPr userDrawn="1"/>
              </p:nvGrpSpPr>
              <p:grpSpPr>
                <a:xfrm>
                  <a:off x="-1432282" y="3284801"/>
                  <a:ext cx="2574758" cy="2298647"/>
                  <a:chOff x="213917" y="3284801"/>
                  <a:chExt cx="2574758" cy="2298647"/>
                </a:xfrm>
              </p:grpSpPr>
              <p:sp>
                <p:nvSpPr>
                  <p:cNvPr id="519" name="Rectangle 518"/>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0" name="Group 519"/>
                  <p:cNvGrpSpPr/>
                  <p:nvPr userDrawn="1"/>
                </p:nvGrpSpPr>
                <p:grpSpPr>
                  <a:xfrm>
                    <a:off x="317639" y="3528989"/>
                    <a:ext cx="1053962" cy="1629277"/>
                    <a:chOff x="497507" y="3489157"/>
                    <a:chExt cx="1053962" cy="1629277"/>
                  </a:xfrm>
                </p:grpSpPr>
                <p:grpSp>
                  <p:nvGrpSpPr>
                    <p:cNvPr id="522" name="Group 521"/>
                    <p:cNvGrpSpPr/>
                    <p:nvPr userDrawn="1"/>
                  </p:nvGrpSpPr>
                  <p:grpSpPr>
                    <a:xfrm>
                      <a:off x="497507" y="3489157"/>
                      <a:ext cx="673271" cy="462213"/>
                      <a:chOff x="497507" y="3489157"/>
                      <a:chExt cx="673271" cy="462213"/>
                    </a:xfrm>
                  </p:grpSpPr>
                  <p:sp>
                    <p:nvSpPr>
                      <p:cNvPr id="532" name="Rectangle 53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Rectangle 53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3" name="Rectangle 522"/>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4" name="Group 523"/>
                    <p:cNvGrpSpPr/>
                    <p:nvPr userDrawn="1"/>
                  </p:nvGrpSpPr>
                  <p:grpSpPr>
                    <a:xfrm>
                      <a:off x="497507" y="4090736"/>
                      <a:ext cx="673271" cy="462213"/>
                      <a:chOff x="497507" y="3489157"/>
                      <a:chExt cx="673271" cy="462213"/>
                    </a:xfrm>
                  </p:grpSpPr>
                  <p:sp>
                    <p:nvSpPr>
                      <p:cNvPr id="530" name="Rectangle 52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5" name="Rectangle 524"/>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6" name="Group 525"/>
                    <p:cNvGrpSpPr/>
                    <p:nvPr userDrawn="1"/>
                  </p:nvGrpSpPr>
                  <p:grpSpPr>
                    <a:xfrm>
                      <a:off x="497507" y="4656221"/>
                      <a:ext cx="673271" cy="462213"/>
                      <a:chOff x="497507" y="3489157"/>
                      <a:chExt cx="673271" cy="462213"/>
                    </a:xfrm>
                  </p:grpSpPr>
                  <p:sp>
                    <p:nvSpPr>
                      <p:cNvPr id="528" name="Rectangle 52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Rectangle 52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7" name="Rectangle 526"/>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1" name="Rectangle 520"/>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6" name="Group 505"/>
                <p:cNvGrpSpPr/>
                <p:nvPr userDrawn="1"/>
              </p:nvGrpSpPr>
              <p:grpSpPr>
                <a:xfrm>
                  <a:off x="-59108" y="3528989"/>
                  <a:ext cx="1053962" cy="1629277"/>
                  <a:chOff x="497507" y="3489157"/>
                  <a:chExt cx="1053962" cy="1629277"/>
                </a:xfrm>
              </p:grpSpPr>
              <p:grpSp>
                <p:nvGrpSpPr>
                  <p:cNvPr id="507" name="Group 506"/>
                  <p:cNvGrpSpPr/>
                  <p:nvPr userDrawn="1"/>
                </p:nvGrpSpPr>
                <p:grpSpPr>
                  <a:xfrm>
                    <a:off x="497507" y="3489157"/>
                    <a:ext cx="673271" cy="462213"/>
                    <a:chOff x="497507" y="3489157"/>
                    <a:chExt cx="673271" cy="462213"/>
                  </a:xfrm>
                </p:grpSpPr>
                <p:sp>
                  <p:nvSpPr>
                    <p:cNvPr id="517" name="Rectangle 516"/>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8" name="Rectangle 507"/>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9" name="Group 508"/>
                  <p:cNvGrpSpPr/>
                  <p:nvPr userDrawn="1"/>
                </p:nvGrpSpPr>
                <p:grpSpPr>
                  <a:xfrm>
                    <a:off x="497507" y="4090736"/>
                    <a:ext cx="673271" cy="462213"/>
                    <a:chOff x="497507" y="3489157"/>
                    <a:chExt cx="673271" cy="462213"/>
                  </a:xfrm>
                </p:grpSpPr>
                <p:sp>
                  <p:nvSpPr>
                    <p:cNvPr id="515" name="Rectangle 51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Rectangle 51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0" name="Rectangle 509"/>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1" name="Group 510"/>
                  <p:cNvGrpSpPr/>
                  <p:nvPr userDrawn="1"/>
                </p:nvGrpSpPr>
                <p:grpSpPr>
                  <a:xfrm>
                    <a:off x="497507" y="4656221"/>
                    <a:ext cx="673271" cy="462213"/>
                    <a:chOff x="497507" y="3489157"/>
                    <a:chExt cx="673271" cy="462213"/>
                  </a:xfrm>
                </p:grpSpPr>
                <p:sp>
                  <p:nvSpPr>
                    <p:cNvPr id="513" name="Rectangle 51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Rectangle 51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2" name="Rectangle 511"/>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73" name="Group 372"/>
              <p:cNvGrpSpPr/>
              <p:nvPr/>
            </p:nvGrpSpPr>
            <p:grpSpPr>
              <a:xfrm>
                <a:off x="1662394" y="3947882"/>
                <a:ext cx="516970" cy="604713"/>
                <a:chOff x="-926659" y="3561193"/>
                <a:chExt cx="1701422" cy="1990197"/>
              </a:xfrm>
            </p:grpSpPr>
            <p:grpSp>
              <p:nvGrpSpPr>
                <p:cNvPr id="471" name="Group 470"/>
                <p:cNvGrpSpPr/>
                <p:nvPr userDrawn="1"/>
              </p:nvGrpSpPr>
              <p:grpSpPr>
                <a:xfrm>
                  <a:off x="-926659" y="3561193"/>
                  <a:ext cx="1280331" cy="1990197"/>
                  <a:chOff x="12495351" y="2507232"/>
                  <a:chExt cx="3304245" cy="5136251"/>
                </a:xfrm>
              </p:grpSpPr>
              <p:grpSp>
                <p:nvGrpSpPr>
                  <p:cNvPr id="489" name="Group 488"/>
                  <p:cNvGrpSpPr/>
                  <p:nvPr userDrawn="1"/>
                </p:nvGrpSpPr>
                <p:grpSpPr>
                  <a:xfrm>
                    <a:off x="14088187" y="3029197"/>
                    <a:ext cx="1711409" cy="1704415"/>
                    <a:chOff x="11903306" y="4448633"/>
                    <a:chExt cx="1711409" cy="1704415"/>
                  </a:xfrm>
                </p:grpSpPr>
                <p:pic>
                  <p:nvPicPr>
                    <p:cNvPr id="503" name="Picture 50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4" name="Picture 5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0" name="Group 489"/>
                  <p:cNvGrpSpPr/>
                  <p:nvPr userDrawn="1"/>
                </p:nvGrpSpPr>
                <p:grpSpPr>
                  <a:xfrm>
                    <a:off x="12495351" y="2507232"/>
                    <a:ext cx="3023078" cy="5136251"/>
                    <a:chOff x="12495351" y="2507232"/>
                    <a:chExt cx="3023078" cy="5136251"/>
                  </a:xfrm>
                </p:grpSpPr>
                <p:pic>
                  <p:nvPicPr>
                    <p:cNvPr id="491" name="Picture 49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2" name="Picture 4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3" name="Group 492"/>
                    <p:cNvGrpSpPr/>
                    <p:nvPr userDrawn="1"/>
                  </p:nvGrpSpPr>
                  <p:grpSpPr>
                    <a:xfrm>
                      <a:off x="13320758" y="3957189"/>
                      <a:ext cx="1341966" cy="3686294"/>
                      <a:chOff x="9645791" y="4720608"/>
                      <a:chExt cx="1341966" cy="3686294"/>
                    </a:xfrm>
                  </p:grpSpPr>
                  <p:sp>
                    <p:nvSpPr>
                      <p:cNvPr id="500" name="Flowchart: Punched Tape 499"/>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Flowchart: Punched Tape 50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Flowchart: Punched Tape 50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4" name="Picture 49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5" name="Group 494"/>
                    <p:cNvGrpSpPr/>
                    <p:nvPr userDrawn="1"/>
                  </p:nvGrpSpPr>
                  <p:grpSpPr>
                    <a:xfrm>
                      <a:off x="13807020" y="3267286"/>
                      <a:ext cx="1711409" cy="1704415"/>
                      <a:chOff x="11903306" y="4448633"/>
                      <a:chExt cx="1711409" cy="1704415"/>
                    </a:xfrm>
                  </p:grpSpPr>
                  <p:pic>
                    <p:nvPicPr>
                      <p:cNvPr id="498" name="Picture 49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99" name="Picture 4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6" name="Picture 49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7" name="Picture 49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2" name="Group 471"/>
                <p:cNvGrpSpPr/>
                <p:nvPr userDrawn="1"/>
              </p:nvGrpSpPr>
              <p:grpSpPr>
                <a:xfrm>
                  <a:off x="-505568" y="3869320"/>
                  <a:ext cx="1280331" cy="1674257"/>
                  <a:chOff x="12495351" y="2507232"/>
                  <a:chExt cx="3304245" cy="4320880"/>
                </a:xfrm>
              </p:grpSpPr>
              <p:grpSp>
                <p:nvGrpSpPr>
                  <p:cNvPr id="473" name="Group 472"/>
                  <p:cNvGrpSpPr/>
                  <p:nvPr userDrawn="1"/>
                </p:nvGrpSpPr>
                <p:grpSpPr>
                  <a:xfrm>
                    <a:off x="14088187" y="3029197"/>
                    <a:ext cx="1711409" cy="1704415"/>
                    <a:chOff x="11903306" y="4448633"/>
                    <a:chExt cx="1711409" cy="1704415"/>
                  </a:xfrm>
                </p:grpSpPr>
                <p:pic>
                  <p:nvPicPr>
                    <p:cNvPr id="487" name="Picture 48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8" name="Picture 48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4" name="Group 473"/>
                  <p:cNvGrpSpPr/>
                  <p:nvPr userDrawn="1"/>
                </p:nvGrpSpPr>
                <p:grpSpPr>
                  <a:xfrm>
                    <a:off x="12495351" y="2507232"/>
                    <a:ext cx="3023078" cy="4320880"/>
                    <a:chOff x="12495351" y="2507232"/>
                    <a:chExt cx="3023078" cy="4320880"/>
                  </a:xfrm>
                </p:grpSpPr>
                <p:pic>
                  <p:nvPicPr>
                    <p:cNvPr id="475" name="Picture 47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6" name="Picture 47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7" name="Group 476"/>
                    <p:cNvGrpSpPr/>
                    <p:nvPr userDrawn="1"/>
                  </p:nvGrpSpPr>
                  <p:grpSpPr>
                    <a:xfrm>
                      <a:off x="13320758" y="3957189"/>
                      <a:ext cx="1341966" cy="2870923"/>
                      <a:chOff x="9645791" y="4720608"/>
                      <a:chExt cx="1341966" cy="2870923"/>
                    </a:xfrm>
                  </p:grpSpPr>
                  <p:sp>
                    <p:nvSpPr>
                      <p:cNvPr id="484" name="Flowchart: Punched Tape 48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Flowchart: Punched Tape 48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Flowchart: Punched Tape 48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78" name="Picture 47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79" name="Group 478"/>
                    <p:cNvGrpSpPr/>
                    <p:nvPr userDrawn="1"/>
                  </p:nvGrpSpPr>
                  <p:grpSpPr>
                    <a:xfrm>
                      <a:off x="13807020" y="3267286"/>
                      <a:ext cx="1711409" cy="1704415"/>
                      <a:chOff x="11903306" y="4448633"/>
                      <a:chExt cx="1711409" cy="1704415"/>
                    </a:xfrm>
                  </p:grpSpPr>
                  <p:pic>
                    <p:nvPicPr>
                      <p:cNvPr id="482" name="Picture 48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3" name="Picture 48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0" name="Picture 47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1" name="Picture 48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74" name="Oval 373">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5" name="Oval 37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6" name="Group 375"/>
              <p:cNvGrpSpPr/>
              <p:nvPr/>
            </p:nvGrpSpPr>
            <p:grpSpPr>
              <a:xfrm>
                <a:off x="4389840" y="4713111"/>
                <a:ext cx="190186" cy="190186"/>
                <a:chOff x="5905502" y="3466071"/>
                <a:chExt cx="1219201" cy="1219200"/>
              </a:xfrm>
            </p:grpSpPr>
            <p:sp>
              <p:nvSpPr>
                <p:cNvPr id="466" name="Oval 465"/>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7" name="Rectangle 466"/>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8" name="Rectangle 467"/>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9" name="Freeform 468"/>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0" name="Rectangle 469"/>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77" name="Group 376"/>
              <p:cNvGrpSpPr/>
              <p:nvPr/>
            </p:nvGrpSpPr>
            <p:grpSpPr>
              <a:xfrm>
                <a:off x="3713220" y="4093329"/>
                <a:ext cx="796808" cy="467431"/>
                <a:chOff x="3034580" y="4050299"/>
                <a:chExt cx="2622409" cy="1538381"/>
              </a:xfrm>
            </p:grpSpPr>
            <p:grpSp>
              <p:nvGrpSpPr>
                <p:cNvPr id="454" name="Group 453"/>
                <p:cNvGrpSpPr/>
                <p:nvPr userDrawn="1"/>
              </p:nvGrpSpPr>
              <p:grpSpPr>
                <a:xfrm>
                  <a:off x="3034580" y="4050299"/>
                  <a:ext cx="2622409" cy="1525336"/>
                  <a:chOff x="5944075" y="4050299"/>
                  <a:chExt cx="2622409" cy="1525336"/>
                </a:xfrm>
              </p:grpSpPr>
              <p:sp>
                <p:nvSpPr>
                  <p:cNvPr id="456" name="Rectangle 455"/>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7" name="Group 456"/>
                  <p:cNvGrpSpPr/>
                  <p:nvPr userDrawn="1"/>
                </p:nvGrpSpPr>
                <p:grpSpPr>
                  <a:xfrm>
                    <a:off x="6078575" y="4219252"/>
                    <a:ext cx="2338031" cy="999039"/>
                    <a:chOff x="6078575" y="4219252"/>
                    <a:chExt cx="2338031" cy="999039"/>
                  </a:xfrm>
                </p:grpSpPr>
                <p:sp>
                  <p:nvSpPr>
                    <p:cNvPr id="458" name="Rectangle 457"/>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9" name="Rectangle 458"/>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Rectangle 459"/>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Rectangle 460"/>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2" name="Straight Connector 461"/>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5" name="Rectangle 454"/>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8" name="Group 377"/>
              <p:cNvGrpSpPr/>
              <p:nvPr/>
            </p:nvGrpSpPr>
            <p:grpSpPr>
              <a:xfrm>
                <a:off x="4275781" y="3891661"/>
                <a:ext cx="734411" cy="668121"/>
                <a:chOff x="7674376" y="3376160"/>
                <a:chExt cx="2417053" cy="2198882"/>
              </a:xfrm>
            </p:grpSpPr>
            <p:grpSp>
              <p:nvGrpSpPr>
                <p:cNvPr id="386" name="Group 385"/>
                <p:cNvGrpSpPr/>
                <p:nvPr userDrawn="1"/>
              </p:nvGrpSpPr>
              <p:grpSpPr>
                <a:xfrm>
                  <a:off x="8811098" y="3900785"/>
                  <a:ext cx="1280331" cy="1674257"/>
                  <a:chOff x="12495351" y="2507232"/>
                  <a:chExt cx="3304245" cy="4320880"/>
                </a:xfrm>
              </p:grpSpPr>
              <p:grpSp>
                <p:nvGrpSpPr>
                  <p:cNvPr id="438" name="Group 437"/>
                  <p:cNvGrpSpPr/>
                  <p:nvPr userDrawn="1"/>
                </p:nvGrpSpPr>
                <p:grpSpPr>
                  <a:xfrm>
                    <a:off x="14088187" y="3029197"/>
                    <a:ext cx="1711409" cy="1704415"/>
                    <a:chOff x="11903306" y="4448633"/>
                    <a:chExt cx="1711409" cy="1704415"/>
                  </a:xfrm>
                </p:grpSpPr>
                <p:pic>
                  <p:nvPicPr>
                    <p:cNvPr id="452" name="Picture 45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3" name="Picture 45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39" name="Group 438"/>
                  <p:cNvGrpSpPr/>
                  <p:nvPr userDrawn="1"/>
                </p:nvGrpSpPr>
                <p:grpSpPr>
                  <a:xfrm>
                    <a:off x="12495351" y="2507232"/>
                    <a:ext cx="3023078" cy="4320880"/>
                    <a:chOff x="12495351" y="2507232"/>
                    <a:chExt cx="3023078" cy="4320880"/>
                  </a:xfrm>
                </p:grpSpPr>
                <p:pic>
                  <p:nvPicPr>
                    <p:cNvPr id="440" name="Picture 43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1" name="Picture 44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2" name="Group 441"/>
                    <p:cNvGrpSpPr/>
                    <p:nvPr userDrawn="1"/>
                  </p:nvGrpSpPr>
                  <p:grpSpPr>
                    <a:xfrm>
                      <a:off x="13320758" y="3957189"/>
                      <a:ext cx="1341966" cy="2870923"/>
                      <a:chOff x="9645791" y="4720608"/>
                      <a:chExt cx="1341966" cy="2870923"/>
                    </a:xfrm>
                  </p:grpSpPr>
                  <p:sp>
                    <p:nvSpPr>
                      <p:cNvPr id="449" name="Flowchart: Punched Tape 4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0" name="Flowchart: Punched Tape 4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Flowchart: Punched Tape 4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3" name="Picture 44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4" name="Group 443"/>
                    <p:cNvGrpSpPr/>
                    <p:nvPr userDrawn="1"/>
                  </p:nvGrpSpPr>
                  <p:grpSpPr>
                    <a:xfrm>
                      <a:off x="13807020" y="3267286"/>
                      <a:ext cx="1711409" cy="1704415"/>
                      <a:chOff x="11903306" y="4448633"/>
                      <a:chExt cx="1711409" cy="1704415"/>
                    </a:xfrm>
                  </p:grpSpPr>
                  <p:pic>
                    <p:nvPicPr>
                      <p:cNvPr id="447" name="Picture 44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8" name="Picture 44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5" name="Picture 44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6" name="Picture 44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7" name="Group 386"/>
                <p:cNvGrpSpPr/>
                <p:nvPr userDrawn="1"/>
              </p:nvGrpSpPr>
              <p:grpSpPr>
                <a:xfrm>
                  <a:off x="7950676" y="3376160"/>
                  <a:ext cx="1280331" cy="1674258"/>
                  <a:chOff x="12495351" y="2507232"/>
                  <a:chExt cx="3304245" cy="4320880"/>
                </a:xfrm>
              </p:grpSpPr>
              <p:grpSp>
                <p:nvGrpSpPr>
                  <p:cNvPr id="422" name="Group 421"/>
                  <p:cNvGrpSpPr/>
                  <p:nvPr userDrawn="1"/>
                </p:nvGrpSpPr>
                <p:grpSpPr>
                  <a:xfrm>
                    <a:off x="14088187" y="3029197"/>
                    <a:ext cx="1711409" cy="1704415"/>
                    <a:chOff x="11903306" y="4448633"/>
                    <a:chExt cx="1711409" cy="1704415"/>
                  </a:xfrm>
                </p:grpSpPr>
                <p:pic>
                  <p:nvPicPr>
                    <p:cNvPr id="436" name="Picture 43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7" name="Picture 43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3" name="Group 422"/>
                  <p:cNvGrpSpPr/>
                  <p:nvPr userDrawn="1"/>
                </p:nvGrpSpPr>
                <p:grpSpPr>
                  <a:xfrm>
                    <a:off x="12495351" y="2507232"/>
                    <a:ext cx="3023078" cy="4320880"/>
                    <a:chOff x="12495351" y="2507232"/>
                    <a:chExt cx="3023078" cy="4320880"/>
                  </a:xfrm>
                </p:grpSpPr>
                <p:pic>
                  <p:nvPicPr>
                    <p:cNvPr id="424" name="Picture 42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5" name="Picture 42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6" name="Group 425"/>
                    <p:cNvGrpSpPr/>
                    <p:nvPr userDrawn="1"/>
                  </p:nvGrpSpPr>
                  <p:grpSpPr>
                    <a:xfrm>
                      <a:off x="13320758" y="3957189"/>
                      <a:ext cx="1448991" cy="2870923"/>
                      <a:chOff x="9645791" y="4720608"/>
                      <a:chExt cx="1448991" cy="2870923"/>
                    </a:xfrm>
                  </p:grpSpPr>
                  <p:sp>
                    <p:nvSpPr>
                      <p:cNvPr id="433" name="Flowchart: Punched Tape 432"/>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Flowchart: Punched Tape 43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lowchart: Punched Tape 43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7" name="Picture 42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28" name="Group 427"/>
                    <p:cNvGrpSpPr/>
                    <p:nvPr userDrawn="1"/>
                  </p:nvGrpSpPr>
                  <p:grpSpPr>
                    <a:xfrm>
                      <a:off x="13807020" y="3267286"/>
                      <a:ext cx="1711409" cy="1704415"/>
                      <a:chOff x="11903306" y="4448633"/>
                      <a:chExt cx="1711409" cy="1704415"/>
                    </a:xfrm>
                  </p:grpSpPr>
                  <p:pic>
                    <p:nvPicPr>
                      <p:cNvPr id="431" name="Picture 43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2" name="Picture 43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29" name="Picture 42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0" name="Picture 42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8" name="Group 387"/>
                <p:cNvGrpSpPr/>
                <p:nvPr userDrawn="1"/>
              </p:nvGrpSpPr>
              <p:grpSpPr>
                <a:xfrm>
                  <a:off x="8157557" y="3868398"/>
                  <a:ext cx="1280331" cy="1659510"/>
                  <a:chOff x="12495351" y="2507232"/>
                  <a:chExt cx="3304245" cy="4282819"/>
                </a:xfrm>
              </p:grpSpPr>
              <p:grpSp>
                <p:nvGrpSpPr>
                  <p:cNvPr id="406" name="Group 405"/>
                  <p:cNvGrpSpPr/>
                  <p:nvPr userDrawn="1"/>
                </p:nvGrpSpPr>
                <p:grpSpPr>
                  <a:xfrm>
                    <a:off x="14088187" y="3029197"/>
                    <a:ext cx="1711409" cy="1704415"/>
                    <a:chOff x="11903306" y="4448633"/>
                    <a:chExt cx="1711409" cy="1704415"/>
                  </a:xfrm>
                </p:grpSpPr>
                <p:pic>
                  <p:nvPicPr>
                    <p:cNvPr id="420" name="Picture 41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1" name="Picture 42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7" name="Group 406"/>
                  <p:cNvGrpSpPr/>
                  <p:nvPr userDrawn="1"/>
                </p:nvGrpSpPr>
                <p:grpSpPr>
                  <a:xfrm>
                    <a:off x="12495351" y="2507232"/>
                    <a:ext cx="3023078" cy="4282819"/>
                    <a:chOff x="12495351" y="2507232"/>
                    <a:chExt cx="3023078" cy="4282819"/>
                  </a:xfrm>
                </p:grpSpPr>
                <p:pic>
                  <p:nvPicPr>
                    <p:cNvPr id="408" name="Picture 40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09" name="Picture 40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0" name="Group 409"/>
                    <p:cNvGrpSpPr/>
                    <p:nvPr userDrawn="1"/>
                  </p:nvGrpSpPr>
                  <p:grpSpPr>
                    <a:xfrm>
                      <a:off x="13320758" y="3957189"/>
                      <a:ext cx="1629738" cy="2832862"/>
                      <a:chOff x="9645791" y="4720608"/>
                      <a:chExt cx="1629738" cy="2832862"/>
                    </a:xfrm>
                  </p:grpSpPr>
                  <p:sp>
                    <p:nvSpPr>
                      <p:cNvPr id="417" name="Flowchart: Punched Tape 416"/>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lowchart: Punched Tape 417"/>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lowchart: Punched Tape 41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1" name="Picture 41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2" name="Group 411"/>
                    <p:cNvGrpSpPr/>
                    <p:nvPr userDrawn="1"/>
                  </p:nvGrpSpPr>
                  <p:grpSpPr>
                    <a:xfrm>
                      <a:off x="13807020" y="3267286"/>
                      <a:ext cx="1711409" cy="1704415"/>
                      <a:chOff x="11903306" y="4448633"/>
                      <a:chExt cx="1711409" cy="1704415"/>
                    </a:xfrm>
                  </p:grpSpPr>
                  <p:pic>
                    <p:nvPicPr>
                      <p:cNvPr id="415" name="Picture 41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6" name="Picture 41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3" name="Picture 41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4" name="Picture 41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9" name="Group 388"/>
                <p:cNvGrpSpPr/>
                <p:nvPr userDrawn="1"/>
              </p:nvGrpSpPr>
              <p:grpSpPr>
                <a:xfrm>
                  <a:off x="7674376" y="3860910"/>
                  <a:ext cx="1280331" cy="1674257"/>
                  <a:chOff x="12495351" y="2507232"/>
                  <a:chExt cx="3304245" cy="4320880"/>
                </a:xfrm>
              </p:grpSpPr>
              <p:grpSp>
                <p:nvGrpSpPr>
                  <p:cNvPr id="390" name="Group 389"/>
                  <p:cNvGrpSpPr/>
                  <p:nvPr userDrawn="1"/>
                </p:nvGrpSpPr>
                <p:grpSpPr>
                  <a:xfrm>
                    <a:off x="14088187" y="3029197"/>
                    <a:ext cx="1711409" cy="1704415"/>
                    <a:chOff x="11903306" y="4448633"/>
                    <a:chExt cx="1711409" cy="1704415"/>
                  </a:xfrm>
                </p:grpSpPr>
                <p:pic>
                  <p:nvPicPr>
                    <p:cNvPr id="404" name="Picture 4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5" name="Picture 40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1" name="Group 390"/>
                  <p:cNvGrpSpPr/>
                  <p:nvPr userDrawn="1"/>
                </p:nvGrpSpPr>
                <p:grpSpPr>
                  <a:xfrm>
                    <a:off x="12495351" y="2507232"/>
                    <a:ext cx="3023078" cy="4320880"/>
                    <a:chOff x="12495351" y="2507232"/>
                    <a:chExt cx="3023078" cy="4320880"/>
                  </a:xfrm>
                </p:grpSpPr>
                <p:pic>
                  <p:nvPicPr>
                    <p:cNvPr id="392" name="Picture 3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3" name="Picture 39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4" name="Group 393"/>
                    <p:cNvGrpSpPr/>
                    <p:nvPr userDrawn="1"/>
                  </p:nvGrpSpPr>
                  <p:grpSpPr>
                    <a:xfrm>
                      <a:off x="13320758" y="3957189"/>
                      <a:ext cx="1341966" cy="2870923"/>
                      <a:chOff x="9645791" y="4720608"/>
                      <a:chExt cx="1341966" cy="2870923"/>
                    </a:xfrm>
                  </p:grpSpPr>
                  <p:sp>
                    <p:nvSpPr>
                      <p:cNvPr id="401" name="Flowchart: Punched Tape 40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lowchart: Punched Tape 40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lowchart: Punched Tape 40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5" name="Picture 39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6" name="Group 395"/>
                    <p:cNvGrpSpPr/>
                    <p:nvPr userDrawn="1"/>
                  </p:nvGrpSpPr>
                  <p:grpSpPr>
                    <a:xfrm>
                      <a:off x="13807020" y="3267286"/>
                      <a:ext cx="1711409" cy="1704415"/>
                      <a:chOff x="11903306" y="4448633"/>
                      <a:chExt cx="1711409" cy="1704415"/>
                    </a:xfrm>
                  </p:grpSpPr>
                  <p:pic>
                    <p:nvPicPr>
                      <p:cNvPr id="399" name="Picture 3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0" name="Picture 39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7" name="Picture 39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8" name="Picture 39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79" name="Group 378"/>
              <p:cNvGrpSpPr/>
              <p:nvPr/>
            </p:nvGrpSpPr>
            <p:grpSpPr>
              <a:xfrm>
                <a:off x="1623910" y="4552595"/>
                <a:ext cx="3384896" cy="397008"/>
                <a:chOff x="-1053315" y="5551391"/>
                <a:chExt cx="11140181" cy="1306609"/>
              </a:xfrm>
            </p:grpSpPr>
            <p:sp>
              <p:nvSpPr>
                <p:cNvPr id="384" name="Rectangle 383"/>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85" name="Straight Connector 384"/>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80" name="Round Same Side Corner Rectangle 379"/>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1" name="Picture 380"/>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82" name="Picture 381"/>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83" name="Picture 382"/>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60" name="Group 359"/>
            <p:cNvGrpSpPr/>
            <p:nvPr/>
          </p:nvGrpSpPr>
          <p:grpSpPr>
            <a:xfrm>
              <a:off x="784521" y="2851628"/>
              <a:ext cx="4317549" cy="2776297"/>
              <a:chOff x="529042" y="2622884"/>
              <a:chExt cx="6605684" cy="4247628"/>
            </a:xfrm>
          </p:grpSpPr>
          <p:sp>
            <p:nvSpPr>
              <p:cNvPr id="363" name="Rounded Rectangle 362"/>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Freeform 363"/>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61" name="Rectangle 360"/>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Rectangle 361"/>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15" name="Group 614"/>
          <p:cNvGrpSpPr/>
          <p:nvPr/>
        </p:nvGrpSpPr>
        <p:grpSpPr>
          <a:xfrm>
            <a:off x="21679" y="4171260"/>
            <a:ext cx="1128195" cy="2126113"/>
            <a:chOff x="1349189" y="4676930"/>
            <a:chExt cx="1128195" cy="2126113"/>
          </a:xfrm>
        </p:grpSpPr>
        <p:sp>
          <p:nvSpPr>
            <p:cNvPr id="616" name="Oval 615"/>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17" name="Group 616"/>
            <p:cNvGrpSpPr/>
            <p:nvPr/>
          </p:nvGrpSpPr>
          <p:grpSpPr>
            <a:xfrm>
              <a:off x="1369723" y="4676930"/>
              <a:ext cx="760285" cy="2052083"/>
              <a:chOff x="2052084" y="2380903"/>
              <a:chExt cx="1446017" cy="3902938"/>
            </a:xfrm>
          </p:grpSpPr>
          <p:grpSp>
            <p:nvGrpSpPr>
              <p:cNvPr id="618" name="Group 617"/>
              <p:cNvGrpSpPr/>
              <p:nvPr/>
            </p:nvGrpSpPr>
            <p:grpSpPr>
              <a:xfrm>
                <a:off x="2147777" y="2499441"/>
                <a:ext cx="1254640" cy="1254642"/>
                <a:chOff x="5018568" y="2541181"/>
                <a:chExt cx="1254640" cy="1254642"/>
              </a:xfrm>
            </p:grpSpPr>
            <p:sp>
              <p:nvSpPr>
                <p:cNvPr id="630" name="Freeform 629"/>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1" name="Freeform 630"/>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19" name="Rectangle 618"/>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0" name="Rectangle 619"/>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1" name="Group 620"/>
              <p:cNvGrpSpPr/>
              <p:nvPr/>
            </p:nvGrpSpPr>
            <p:grpSpPr>
              <a:xfrm>
                <a:off x="2562447" y="2380903"/>
                <a:ext cx="425302" cy="199052"/>
                <a:chOff x="5178056" y="2483316"/>
                <a:chExt cx="425302" cy="483168"/>
              </a:xfrm>
            </p:grpSpPr>
            <p:sp>
              <p:nvSpPr>
                <p:cNvPr id="628" name="Freeform 627"/>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9" name="Freeform 628"/>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2" name="Group 621"/>
              <p:cNvGrpSpPr/>
              <p:nvPr/>
            </p:nvGrpSpPr>
            <p:grpSpPr>
              <a:xfrm flipH="1">
                <a:off x="2052084" y="6081823"/>
                <a:ext cx="1446017" cy="202018"/>
                <a:chOff x="5486401" y="3025753"/>
                <a:chExt cx="1446017" cy="202018"/>
              </a:xfrm>
            </p:grpSpPr>
            <p:sp>
              <p:nvSpPr>
                <p:cNvPr id="626" name="Freeform 625"/>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Freeform 626"/>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3" name="Group 622"/>
              <p:cNvGrpSpPr/>
              <p:nvPr/>
            </p:nvGrpSpPr>
            <p:grpSpPr>
              <a:xfrm flipH="1">
                <a:off x="2052084" y="3004103"/>
                <a:ext cx="1446017" cy="202018"/>
                <a:chOff x="5486401" y="3025753"/>
                <a:chExt cx="1446017" cy="202018"/>
              </a:xfrm>
            </p:grpSpPr>
            <p:sp>
              <p:nvSpPr>
                <p:cNvPr id="624" name="Freeform 623"/>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5" name="Freeform 62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32" name="Group 631"/>
          <p:cNvGrpSpPr/>
          <p:nvPr/>
        </p:nvGrpSpPr>
        <p:grpSpPr>
          <a:xfrm>
            <a:off x="1050809" y="4171260"/>
            <a:ext cx="1128195" cy="2126113"/>
            <a:chOff x="1349189" y="4676930"/>
            <a:chExt cx="1128195" cy="2126113"/>
          </a:xfrm>
        </p:grpSpPr>
        <p:sp>
          <p:nvSpPr>
            <p:cNvPr id="633" name="Oval 632"/>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34" name="Group 633"/>
            <p:cNvGrpSpPr/>
            <p:nvPr/>
          </p:nvGrpSpPr>
          <p:grpSpPr>
            <a:xfrm>
              <a:off x="1369723" y="4676930"/>
              <a:ext cx="760285" cy="2052083"/>
              <a:chOff x="2052084" y="2380903"/>
              <a:chExt cx="1446017" cy="3902938"/>
            </a:xfrm>
          </p:grpSpPr>
          <p:grpSp>
            <p:nvGrpSpPr>
              <p:cNvPr id="635" name="Group 634"/>
              <p:cNvGrpSpPr/>
              <p:nvPr/>
            </p:nvGrpSpPr>
            <p:grpSpPr>
              <a:xfrm>
                <a:off x="2147777" y="2499441"/>
                <a:ext cx="1254640" cy="1254642"/>
                <a:chOff x="5018568" y="2541181"/>
                <a:chExt cx="1254640" cy="1254642"/>
              </a:xfrm>
            </p:grpSpPr>
            <p:sp>
              <p:nvSpPr>
                <p:cNvPr id="647" name="Freeform 646"/>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8" name="Freeform 647"/>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36" name="Rectangle 635"/>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7" name="Rectangle 636"/>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38" name="Group 637"/>
              <p:cNvGrpSpPr/>
              <p:nvPr/>
            </p:nvGrpSpPr>
            <p:grpSpPr>
              <a:xfrm>
                <a:off x="2562447" y="2380903"/>
                <a:ext cx="425302" cy="199052"/>
                <a:chOff x="5178056" y="2483316"/>
                <a:chExt cx="425302" cy="483168"/>
              </a:xfrm>
            </p:grpSpPr>
            <p:sp>
              <p:nvSpPr>
                <p:cNvPr id="645" name="Freeform 644"/>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6" name="Freeform 645"/>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9" name="Group 638"/>
              <p:cNvGrpSpPr/>
              <p:nvPr/>
            </p:nvGrpSpPr>
            <p:grpSpPr>
              <a:xfrm flipH="1">
                <a:off x="2052084" y="6081823"/>
                <a:ext cx="1446017" cy="202018"/>
                <a:chOff x="5486401" y="3025753"/>
                <a:chExt cx="1446017" cy="202018"/>
              </a:xfrm>
            </p:grpSpPr>
            <p:sp>
              <p:nvSpPr>
                <p:cNvPr id="643" name="Freeform 642"/>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4" name="Freeform 64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0" name="Group 639"/>
              <p:cNvGrpSpPr/>
              <p:nvPr/>
            </p:nvGrpSpPr>
            <p:grpSpPr>
              <a:xfrm flipH="1">
                <a:off x="2052084" y="3004103"/>
                <a:ext cx="1446017" cy="202018"/>
                <a:chOff x="5486401" y="3025753"/>
                <a:chExt cx="1446017" cy="202018"/>
              </a:xfrm>
            </p:grpSpPr>
            <p:sp>
              <p:nvSpPr>
                <p:cNvPr id="641" name="Freeform 640"/>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2" name="Freeform 64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49" name="Group 648"/>
          <p:cNvGrpSpPr/>
          <p:nvPr/>
        </p:nvGrpSpPr>
        <p:grpSpPr>
          <a:xfrm>
            <a:off x="2107109" y="4171260"/>
            <a:ext cx="1128195" cy="2126113"/>
            <a:chOff x="1349189" y="4676930"/>
            <a:chExt cx="1128195" cy="2126113"/>
          </a:xfrm>
        </p:grpSpPr>
        <p:sp>
          <p:nvSpPr>
            <p:cNvPr id="650" name="Oval 649"/>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1" name="Group 650"/>
            <p:cNvGrpSpPr/>
            <p:nvPr/>
          </p:nvGrpSpPr>
          <p:grpSpPr>
            <a:xfrm>
              <a:off x="1369723" y="4676930"/>
              <a:ext cx="760285" cy="2052083"/>
              <a:chOff x="2052084" y="2380903"/>
              <a:chExt cx="1446017" cy="3902938"/>
            </a:xfrm>
          </p:grpSpPr>
          <p:grpSp>
            <p:nvGrpSpPr>
              <p:cNvPr id="652" name="Group 651"/>
              <p:cNvGrpSpPr/>
              <p:nvPr/>
            </p:nvGrpSpPr>
            <p:grpSpPr>
              <a:xfrm>
                <a:off x="2147777" y="2499441"/>
                <a:ext cx="1254640" cy="1254642"/>
                <a:chOff x="5018568" y="2541181"/>
                <a:chExt cx="1254640" cy="1254642"/>
              </a:xfrm>
            </p:grpSpPr>
            <p:sp>
              <p:nvSpPr>
                <p:cNvPr id="664" name="Freeform 663"/>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5" name="Freeform 664"/>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53" name="Rectangle 652"/>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4" name="Rectangle 653"/>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5" name="Group 654"/>
              <p:cNvGrpSpPr/>
              <p:nvPr/>
            </p:nvGrpSpPr>
            <p:grpSpPr>
              <a:xfrm>
                <a:off x="2562447" y="2380903"/>
                <a:ext cx="425302" cy="199052"/>
                <a:chOff x="5178056" y="2483316"/>
                <a:chExt cx="425302" cy="483168"/>
              </a:xfrm>
            </p:grpSpPr>
            <p:sp>
              <p:nvSpPr>
                <p:cNvPr id="662" name="Freeform 661"/>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3" name="Freeform 662"/>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6" name="Group 655"/>
              <p:cNvGrpSpPr/>
              <p:nvPr/>
            </p:nvGrpSpPr>
            <p:grpSpPr>
              <a:xfrm flipH="1">
                <a:off x="2052084" y="6081823"/>
                <a:ext cx="1446017" cy="202018"/>
                <a:chOff x="5486401" y="3025753"/>
                <a:chExt cx="1446017" cy="202018"/>
              </a:xfrm>
            </p:grpSpPr>
            <p:sp>
              <p:nvSpPr>
                <p:cNvPr id="660" name="Freeform 659"/>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1" name="Freeform 66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7" name="Group 656"/>
              <p:cNvGrpSpPr/>
              <p:nvPr/>
            </p:nvGrpSpPr>
            <p:grpSpPr>
              <a:xfrm flipH="1">
                <a:off x="2052084" y="3004103"/>
                <a:ext cx="1446017" cy="202018"/>
                <a:chOff x="5486401" y="3025753"/>
                <a:chExt cx="1446017" cy="202018"/>
              </a:xfrm>
            </p:grpSpPr>
            <p:sp>
              <p:nvSpPr>
                <p:cNvPr id="658" name="Freeform 657"/>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9" name="Freeform 658"/>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666" name="Picture 66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grpSp>
        <p:nvGrpSpPr>
          <p:cNvPr id="675" name="Group 674"/>
          <p:cNvGrpSpPr/>
          <p:nvPr/>
        </p:nvGrpSpPr>
        <p:grpSpPr>
          <a:xfrm>
            <a:off x="5509989" y="3382879"/>
            <a:ext cx="1340047" cy="2781169"/>
            <a:chOff x="3636585" y="1321238"/>
            <a:chExt cx="1162984" cy="2413688"/>
          </a:xfrm>
        </p:grpSpPr>
        <p:sp>
          <p:nvSpPr>
            <p:cNvPr id="676"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77"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78" name="Oval 677"/>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79"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0"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1"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682" name="Freeform 681"/>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3" name="Freeform 682"/>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10" name="Rounded Rectangle 709">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11" name="Picture 71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713" name="Rounded Rectangle 712">
            <a:hlinkClick r:id="rId12" action="ppaction://hlinksldjump"/>
          </p:cNvPr>
          <p:cNvSpPr/>
          <p:nvPr/>
        </p:nvSpPr>
        <p:spPr>
          <a:xfrm>
            <a:off x="76607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0" name="TextBox 349"/>
          <p:cNvSpPr txBox="1"/>
          <p:nvPr/>
        </p:nvSpPr>
        <p:spPr>
          <a:xfrm>
            <a:off x="3593563" y="1420023"/>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are in your work environment, when you see a cloud coming out of a cryogenic vessel…</a:t>
            </a:r>
          </a:p>
        </p:txBody>
      </p:sp>
      <p:grpSp>
        <p:nvGrpSpPr>
          <p:cNvPr id="352" name="Group 351"/>
          <p:cNvGrpSpPr/>
          <p:nvPr/>
        </p:nvGrpSpPr>
        <p:grpSpPr>
          <a:xfrm>
            <a:off x="0" y="1267326"/>
            <a:ext cx="9144000" cy="5590674"/>
            <a:chOff x="0" y="1267326"/>
            <a:chExt cx="9144000" cy="5590674"/>
          </a:xfrm>
        </p:grpSpPr>
        <p:sp>
          <p:nvSpPr>
            <p:cNvPr id="687" name="Freeform 686"/>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688" name="Group 687"/>
            <p:cNvGrpSpPr/>
            <p:nvPr/>
          </p:nvGrpSpPr>
          <p:grpSpPr>
            <a:xfrm>
              <a:off x="2385965" y="1852065"/>
              <a:ext cx="4372070" cy="2942895"/>
              <a:chOff x="2823398" y="1377517"/>
              <a:chExt cx="4372070" cy="2942895"/>
            </a:xfrm>
          </p:grpSpPr>
          <p:grpSp>
            <p:nvGrpSpPr>
              <p:cNvPr id="689" name="Group 688"/>
              <p:cNvGrpSpPr/>
              <p:nvPr/>
            </p:nvGrpSpPr>
            <p:grpSpPr>
              <a:xfrm>
                <a:off x="2823398" y="1377517"/>
                <a:ext cx="4372070" cy="2942895"/>
                <a:chOff x="2823398" y="1377517"/>
                <a:chExt cx="4372070" cy="2942895"/>
              </a:xfrm>
            </p:grpSpPr>
            <p:sp>
              <p:nvSpPr>
                <p:cNvPr id="708" name="Rounded Rectangle 707"/>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9" name="Rounded Rectangle 708"/>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90" name="Group 689"/>
              <p:cNvGrpSpPr/>
              <p:nvPr/>
            </p:nvGrpSpPr>
            <p:grpSpPr>
              <a:xfrm>
                <a:off x="3174473" y="1645635"/>
                <a:ext cx="3669920" cy="2372692"/>
                <a:chOff x="3174473" y="1645635"/>
                <a:chExt cx="3669920" cy="2372692"/>
              </a:xfrm>
            </p:grpSpPr>
            <p:sp>
              <p:nvSpPr>
                <p:cNvPr id="691" name="Rectangle 690"/>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692" name="Rectangle 691"/>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It’s helium: oxygen concentration is higher at floor level!</a:t>
                  </a:r>
                </a:p>
              </p:txBody>
            </p:sp>
            <p:grpSp>
              <p:nvGrpSpPr>
                <p:cNvPr id="693" name="Group 692"/>
                <p:cNvGrpSpPr/>
                <p:nvPr/>
              </p:nvGrpSpPr>
              <p:grpSpPr>
                <a:xfrm>
                  <a:off x="6302332" y="3553402"/>
                  <a:ext cx="402266" cy="402265"/>
                  <a:chOff x="8991600" y="1562100"/>
                  <a:chExt cx="1219200" cy="1219200"/>
                </a:xfrm>
              </p:grpSpPr>
              <p:sp>
                <p:nvSpPr>
                  <p:cNvPr id="694" name="Oval 693"/>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707" name="Right Arrow 706"/>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685" name="Oval 684">
            <a:hlinkClick r:id="rId12" action="ppaction://hlinksldjump"/>
            <a:hlinkHover r:id="" action="ppaction://noaction" highlightClick="1"/>
          </p:cNvPr>
          <p:cNvSpPr/>
          <p:nvPr/>
        </p:nvSpPr>
        <p:spPr>
          <a:xfrm>
            <a:off x="5866309" y="4035769"/>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351" name="Grafik 350">
            <a:extLst>
              <a:ext uri="{FF2B5EF4-FFF2-40B4-BE49-F238E27FC236}">
                <a16:creationId xmlns:a16="http://schemas.microsoft.com/office/drawing/2014/main" id="{C3615E23-C5FD-4696-875A-878C25810702}"/>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4284534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018 -0.0625 C 0.03855 -0.0625 0.0698 -0.05371 0.0698 -0.04236 C 0.0698 -0.03125 0.03855 -0.02222 0.00018 -0.02222 C -0.03819 -0.02222 -0.06909 -0.03125 -0.06909 -0.04236 C -0.06909 -0.05371 -0.03819 -0.0625 0.00018 -0.0625 Z " pathEditMode="relative" rAng="0" ptsTypes="AAAAA">
                                      <p:cBhvr>
                                        <p:cTn id="6" dur="4000" fill="hold"/>
                                        <p:tgtEl>
                                          <p:spTgt spid="667"/>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7" name="Group 366"/>
          <p:cNvGrpSpPr/>
          <p:nvPr/>
        </p:nvGrpSpPr>
        <p:grpSpPr>
          <a:xfrm>
            <a:off x="125085" y="2095209"/>
            <a:ext cx="8733602" cy="1548828"/>
            <a:chOff x="125085" y="2095209"/>
            <a:chExt cx="8733602" cy="1548828"/>
          </a:xfrm>
        </p:grpSpPr>
        <p:sp>
          <p:nvSpPr>
            <p:cNvPr id="161" name="Rounded Rectangle 160"/>
            <p:cNvSpPr/>
            <p:nvPr/>
          </p:nvSpPr>
          <p:spPr>
            <a:xfrm rot="5400000">
              <a:off x="4843602" y="-778429"/>
              <a:ext cx="767362" cy="7262809"/>
            </a:xfrm>
            <a:prstGeom prst="roundRect">
              <a:avLst>
                <a:gd name="adj" fmla="val 50000"/>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rot="5400000">
              <a:off x="3367943" y="-1147649"/>
              <a:ext cx="1548828" cy="8034544"/>
              <a:chOff x="5338762" y="728362"/>
              <a:chExt cx="1119188" cy="5805788"/>
            </a:xfrm>
            <a:solidFill>
              <a:schemeClr val="tx2">
                <a:lumMod val="50000"/>
              </a:schemeClr>
            </a:solidFill>
          </p:grpSpPr>
          <p:sp>
            <p:nvSpPr>
              <p:cNvPr id="7" name="Freeform 6"/>
              <p:cNvSpPr/>
              <p:nvPr/>
            </p:nvSpPr>
            <p:spPr>
              <a:xfrm>
                <a:off x="5338762" y="728362"/>
                <a:ext cx="1119188" cy="5805788"/>
              </a:xfrm>
              <a:custGeom>
                <a:avLst/>
                <a:gdLst>
                  <a:gd name="connsiteX0" fmla="*/ 457200 w 914400"/>
                  <a:gd name="connsiteY0" fmla="*/ 0 h 4743450"/>
                  <a:gd name="connsiteX1" fmla="*/ 595313 w 914400"/>
                  <a:gd name="connsiteY1" fmla="*/ 138113 h 4743450"/>
                  <a:gd name="connsiteX2" fmla="*/ 595313 w 914400"/>
                  <a:gd name="connsiteY2" fmla="*/ 3852609 h 4743450"/>
                  <a:gd name="connsiteX3" fmla="*/ 635163 w 914400"/>
                  <a:gd name="connsiteY3" fmla="*/ 3864979 h 4743450"/>
                  <a:gd name="connsiteX4" fmla="*/ 914400 w 914400"/>
                  <a:gd name="connsiteY4" fmla="*/ 4286250 h 4743450"/>
                  <a:gd name="connsiteX5" fmla="*/ 457200 w 914400"/>
                  <a:gd name="connsiteY5" fmla="*/ 4743450 h 4743450"/>
                  <a:gd name="connsiteX6" fmla="*/ 0 w 914400"/>
                  <a:gd name="connsiteY6" fmla="*/ 4286250 h 4743450"/>
                  <a:gd name="connsiteX7" fmla="*/ 279237 w 914400"/>
                  <a:gd name="connsiteY7" fmla="*/ 3864979 h 4743450"/>
                  <a:gd name="connsiteX8" fmla="*/ 319087 w 914400"/>
                  <a:gd name="connsiteY8" fmla="*/ 3852609 h 4743450"/>
                  <a:gd name="connsiteX9" fmla="*/ 319087 w 914400"/>
                  <a:gd name="connsiteY9" fmla="*/ 138113 h 4743450"/>
                  <a:gd name="connsiteX10" fmla="*/ 457200 w 914400"/>
                  <a:gd name="connsiteY10" fmla="*/ 0 h 474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4743450">
                    <a:moveTo>
                      <a:pt x="457200" y="0"/>
                    </a:moveTo>
                    <a:cubicBezTo>
                      <a:pt x="533478" y="0"/>
                      <a:pt x="595313" y="61835"/>
                      <a:pt x="595313" y="138113"/>
                    </a:cubicBezTo>
                    <a:lnTo>
                      <a:pt x="595313" y="3852609"/>
                    </a:lnTo>
                    <a:lnTo>
                      <a:pt x="635163" y="3864979"/>
                    </a:lnTo>
                    <a:cubicBezTo>
                      <a:pt x="799259" y="3934386"/>
                      <a:pt x="914400" y="4096872"/>
                      <a:pt x="914400" y="4286250"/>
                    </a:cubicBezTo>
                    <a:cubicBezTo>
                      <a:pt x="914400" y="4538755"/>
                      <a:pt x="709705" y="4743450"/>
                      <a:pt x="457200" y="4743450"/>
                    </a:cubicBezTo>
                    <a:cubicBezTo>
                      <a:pt x="204695" y="4743450"/>
                      <a:pt x="0" y="4538755"/>
                      <a:pt x="0" y="4286250"/>
                    </a:cubicBezTo>
                    <a:cubicBezTo>
                      <a:pt x="0" y="4096872"/>
                      <a:pt x="115141" y="3934386"/>
                      <a:pt x="279237" y="3864979"/>
                    </a:cubicBezTo>
                    <a:lnTo>
                      <a:pt x="319087" y="3852609"/>
                    </a:lnTo>
                    <a:lnTo>
                      <a:pt x="319087" y="138113"/>
                    </a:lnTo>
                    <a:cubicBezTo>
                      <a:pt x="319087" y="61835"/>
                      <a:pt x="380922" y="0"/>
                      <a:pt x="4572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p:cNvSpPr/>
              <p:nvPr/>
            </p:nvSpPr>
            <p:spPr>
              <a:xfrm>
                <a:off x="5608178" y="728362"/>
                <a:ext cx="554498" cy="524813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3" name="Rounded Rectangle 162"/>
            <p:cNvSpPr/>
            <p:nvPr/>
          </p:nvSpPr>
          <p:spPr>
            <a:xfrm rot="5400000">
              <a:off x="4806465" y="-835029"/>
              <a:ext cx="606348" cy="7366920"/>
            </a:xfrm>
            <a:prstGeom prst="round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rot="5400000">
              <a:off x="3303523" y="-946241"/>
              <a:ext cx="1416091" cy="7627618"/>
              <a:chOff x="3331365" y="728362"/>
              <a:chExt cx="1023272" cy="5511742"/>
            </a:xfrm>
            <a:solidFill>
              <a:schemeClr val="accent1">
                <a:lumMod val="50000"/>
              </a:schemeClr>
            </a:solidFill>
          </p:grpSpPr>
          <p:grpSp>
            <p:nvGrpSpPr>
              <p:cNvPr id="11" name="Group 10"/>
              <p:cNvGrpSpPr/>
              <p:nvPr/>
            </p:nvGrpSpPr>
            <p:grpSpPr>
              <a:xfrm>
                <a:off x="3331365" y="1400511"/>
                <a:ext cx="1023272" cy="4839593"/>
                <a:chOff x="3321840" y="1400511"/>
                <a:chExt cx="1023272" cy="4839593"/>
              </a:xfrm>
              <a:grpFill/>
            </p:grpSpPr>
            <p:sp>
              <p:nvSpPr>
                <p:cNvPr id="12" name="Freeform 11"/>
                <p:cNvSpPr/>
                <p:nvPr/>
              </p:nvSpPr>
              <p:spPr>
                <a:xfrm>
                  <a:off x="3321840" y="1400511"/>
                  <a:ext cx="1004442" cy="4834385"/>
                </a:xfrm>
                <a:custGeom>
                  <a:avLst/>
                  <a:gdLst>
                    <a:gd name="connsiteX0" fmla="*/ 500063 w 1004442"/>
                    <a:gd name="connsiteY0" fmla="*/ 0 h 4834385"/>
                    <a:gd name="connsiteX1" fmla="*/ 638176 w 1004442"/>
                    <a:gd name="connsiteY1" fmla="*/ 138113 h 4834385"/>
                    <a:gd name="connsiteX2" fmla="*/ 638176 w 1004442"/>
                    <a:gd name="connsiteY2" fmla="*/ 3850930 h 4834385"/>
                    <a:gd name="connsiteX3" fmla="*/ 697708 w 1004442"/>
                    <a:gd name="connsiteY3" fmla="*/ 3869410 h 4834385"/>
                    <a:gd name="connsiteX4" fmla="*/ 1004442 w 1004442"/>
                    <a:gd name="connsiteY4" fmla="*/ 4332164 h 4834385"/>
                    <a:gd name="connsiteX5" fmla="*/ 502221 w 1004442"/>
                    <a:gd name="connsiteY5" fmla="*/ 4834385 h 4834385"/>
                    <a:gd name="connsiteX6" fmla="*/ 0 w 1004442"/>
                    <a:gd name="connsiteY6" fmla="*/ 4332164 h 4834385"/>
                    <a:gd name="connsiteX7" fmla="*/ 306734 w 1004442"/>
                    <a:gd name="connsiteY7" fmla="*/ 3869410 h 4834385"/>
                    <a:gd name="connsiteX8" fmla="*/ 361950 w 1004442"/>
                    <a:gd name="connsiteY8" fmla="*/ 3852270 h 4834385"/>
                    <a:gd name="connsiteX9" fmla="*/ 361950 w 1004442"/>
                    <a:gd name="connsiteY9" fmla="*/ 138113 h 4834385"/>
                    <a:gd name="connsiteX10" fmla="*/ 500063 w 1004442"/>
                    <a:gd name="connsiteY10" fmla="*/ 0 h 48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442" h="4834385">
                      <a:moveTo>
                        <a:pt x="500063" y="0"/>
                      </a:moveTo>
                      <a:cubicBezTo>
                        <a:pt x="576341" y="0"/>
                        <a:pt x="638176" y="61835"/>
                        <a:pt x="638176" y="138113"/>
                      </a:cubicBezTo>
                      <a:lnTo>
                        <a:pt x="638176" y="3850930"/>
                      </a:lnTo>
                      <a:lnTo>
                        <a:pt x="697708" y="3869410"/>
                      </a:lnTo>
                      <a:cubicBezTo>
                        <a:pt x="877963" y="3945652"/>
                        <a:pt x="1004442" y="4124138"/>
                        <a:pt x="1004442" y="4332164"/>
                      </a:cubicBezTo>
                      <a:cubicBezTo>
                        <a:pt x="1004442" y="4609533"/>
                        <a:pt x="779590" y="4834385"/>
                        <a:pt x="502221" y="4834385"/>
                      </a:cubicBezTo>
                      <a:cubicBezTo>
                        <a:pt x="224852" y="4834385"/>
                        <a:pt x="0" y="4609533"/>
                        <a:pt x="0" y="4332164"/>
                      </a:cubicBezTo>
                      <a:cubicBezTo>
                        <a:pt x="0" y="4124138"/>
                        <a:pt x="126479" y="3945652"/>
                        <a:pt x="306734" y="3869410"/>
                      </a:cubicBezTo>
                      <a:lnTo>
                        <a:pt x="361950" y="3852270"/>
                      </a:lnTo>
                      <a:lnTo>
                        <a:pt x="361950" y="138113"/>
                      </a:lnTo>
                      <a:cubicBezTo>
                        <a:pt x="361950" y="61835"/>
                        <a:pt x="423785" y="0"/>
                        <a:pt x="50006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Chord 12"/>
                <p:cNvSpPr/>
                <p:nvPr/>
              </p:nvSpPr>
              <p:spPr>
                <a:xfrm rot="7387574">
                  <a:off x="3430712" y="5325704"/>
                  <a:ext cx="914400" cy="914400"/>
                </a:xfrm>
                <a:prstGeom prst="chord">
                  <a:avLst>
                    <a:gd name="adj1" fmla="val 2700000"/>
                    <a:gd name="adj2" fmla="val 87887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ounded Rectangle 9"/>
              <p:cNvSpPr/>
              <p:nvPr/>
            </p:nvSpPr>
            <p:spPr>
              <a:xfrm>
                <a:off x="3609639" y="728362"/>
                <a:ext cx="438149" cy="532336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Chord 13"/>
            <p:cNvSpPr/>
            <p:nvPr/>
          </p:nvSpPr>
          <p:spPr>
            <a:xfrm rot="7387574">
              <a:off x="336235" y="2324169"/>
              <a:ext cx="914400" cy="914400"/>
            </a:xfrm>
            <a:prstGeom prst="chord">
              <a:avLst>
                <a:gd name="adj1" fmla="val 2700000"/>
                <a:gd name="adj2" fmla="val 8788729"/>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2" name="Group 671"/>
          <p:cNvGrpSpPr/>
          <p:nvPr/>
        </p:nvGrpSpPr>
        <p:grpSpPr>
          <a:xfrm>
            <a:off x="677305" y="-973612"/>
            <a:ext cx="5422752" cy="479576"/>
            <a:chOff x="3393484" y="7702924"/>
            <a:chExt cx="5422752" cy="479576"/>
          </a:xfrm>
        </p:grpSpPr>
        <p:cxnSp>
          <p:nvCxnSpPr>
            <p:cNvPr id="170" name="Straight Connector 169"/>
            <p:cNvCxnSpPr/>
            <p:nvPr/>
          </p:nvCxnSpPr>
          <p:spPr>
            <a:xfrm rot="5400000">
              <a:off x="3159484"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rot="5400000">
              <a:off x="3650463"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rot="5400000">
              <a:off x="4141442"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rot="5400000">
              <a:off x="4632421"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rot="5400000">
              <a:off x="5123400"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rot="5400000">
              <a:off x="56143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rot="5400000">
              <a:off x="610535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rot="5400000">
              <a:off x="659633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rot="5400000">
              <a:off x="708731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rot="5400000">
              <a:off x="757829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rot="5400000">
              <a:off x="80692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181" name="Group 180"/>
            <p:cNvGrpSpPr/>
            <p:nvPr/>
          </p:nvGrpSpPr>
          <p:grpSpPr>
            <a:xfrm>
              <a:off x="3454856" y="7702924"/>
              <a:ext cx="368232" cy="144000"/>
              <a:chOff x="1891090" y="5839488"/>
              <a:chExt cx="368232" cy="144000"/>
            </a:xfrm>
          </p:grpSpPr>
          <p:cxnSp>
            <p:nvCxnSpPr>
              <p:cNvPr id="264" name="Straight Connector 26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2" name="Group 181"/>
            <p:cNvGrpSpPr/>
            <p:nvPr/>
          </p:nvGrpSpPr>
          <p:grpSpPr>
            <a:xfrm>
              <a:off x="3945837" y="7702924"/>
              <a:ext cx="368232" cy="144000"/>
              <a:chOff x="1891090" y="5839488"/>
              <a:chExt cx="368232" cy="144000"/>
            </a:xfrm>
          </p:grpSpPr>
          <p:cxnSp>
            <p:nvCxnSpPr>
              <p:cNvPr id="257" name="Straight Connector 256"/>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3" name="Group 182"/>
            <p:cNvGrpSpPr/>
            <p:nvPr/>
          </p:nvGrpSpPr>
          <p:grpSpPr>
            <a:xfrm>
              <a:off x="4436814" y="7702924"/>
              <a:ext cx="368232" cy="144000"/>
              <a:chOff x="1891090" y="5839488"/>
              <a:chExt cx="368232" cy="144000"/>
            </a:xfrm>
          </p:grpSpPr>
          <p:cxnSp>
            <p:nvCxnSpPr>
              <p:cNvPr id="250" name="Straight Connector 249"/>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4" name="Group 183"/>
            <p:cNvGrpSpPr/>
            <p:nvPr/>
          </p:nvGrpSpPr>
          <p:grpSpPr>
            <a:xfrm>
              <a:off x="4927795" y="7702924"/>
              <a:ext cx="368232" cy="144000"/>
              <a:chOff x="1891090" y="5839488"/>
              <a:chExt cx="368232" cy="144000"/>
            </a:xfrm>
          </p:grpSpPr>
          <p:cxnSp>
            <p:nvCxnSpPr>
              <p:cNvPr id="243" name="Straight Connector 242"/>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5" name="Group 184"/>
            <p:cNvGrpSpPr/>
            <p:nvPr/>
          </p:nvGrpSpPr>
          <p:grpSpPr>
            <a:xfrm>
              <a:off x="5418774" y="7702924"/>
              <a:ext cx="368232" cy="144000"/>
              <a:chOff x="1891090" y="5839488"/>
              <a:chExt cx="368232" cy="144000"/>
            </a:xfrm>
          </p:grpSpPr>
          <p:cxnSp>
            <p:nvCxnSpPr>
              <p:cNvPr id="236" name="Straight Connector 235"/>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5909753" y="7702924"/>
              <a:ext cx="368232" cy="144000"/>
              <a:chOff x="1891090" y="5839488"/>
              <a:chExt cx="368232" cy="144000"/>
            </a:xfrm>
          </p:grpSpPr>
          <p:cxnSp>
            <p:nvCxnSpPr>
              <p:cNvPr id="229" name="Straight Connector 228"/>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7" name="Group 186"/>
            <p:cNvGrpSpPr/>
            <p:nvPr/>
          </p:nvGrpSpPr>
          <p:grpSpPr>
            <a:xfrm>
              <a:off x="6400733" y="7702924"/>
              <a:ext cx="368232" cy="144000"/>
              <a:chOff x="1891090" y="5839488"/>
              <a:chExt cx="368232" cy="144000"/>
            </a:xfrm>
          </p:grpSpPr>
          <p:cxnSp>
            <p:nvCxnSpPr>
              <p:cNvPr id="222" name="Straight Connector 221"/>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8" name="Group 187"/>
            <p:cNvGrpSpPr/>
            <p:nvPr/>
          </p:nvGrpSpPr>
          <p:grpSpPr>
            <a:xfrm>
              <a:off x="6891713" y="7702924"/>
              <a:ext cx="368232" cy="144000"/>
              <a:chOff x="1891090" y="5839488"/>
              <a:chExt cx="368232" cy="144000"/>
            </a:xfrm>
          </p:grpSpPr>
          <p:cxnSp>
            <p:nvCxnSpPr>
              <p:cNvPr id="215" name="Straight Connector 214"/>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9" name="Group 188"/>
            <p:cNvGrpSpPr/>
            <p:nvPr/>
          </p:nvGrpSpPr>
          <p:grpSpPr>
            <a:xfrm>
              <a:off x="7382693" y="7702924"/>
              <a:ext cx="368232" cy="144000"/>
              <a:chOff x="1891090" y="5839488"/>
              <a:chExt cx="368232" cy="144000"/>
            </a:xfrm>
          </p:grpSpPr>
          <p:cxnSp>
            <p:nvCxnSpPr>
              <p:cNvPr id="208" name="Straight Connector 207"/>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0" name="Group 189"/>
            <p:cNvGrpSpPr/>
            <p:nvPr/>
          </p:nvGrpSpPr>
          <p:grpSpPr>
            <a:xfrm>
              <a:off x="7873673" y="7702924"/>
              <a:ext cx="368232" cy="144000"/>
              <a:chOff x="1891090" y="5839488"/>
              <a:chExt cx="368232" cy="144000"/>
            </a:xfrm>
          </p:grpSpPr>
          <p:cxnSp>
            <p:nvCxnSpPr>
              <p:cNvPr id="201" name="Straight Connector 200"/>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1" name="Group 190"/>
            <p:cNvGrpSpPr/>
            <p:nvPr/>
          </p:nvGrpSpPr>
          <p:grpSpPr>
            <a:xfrm>
              <a:off x="8370692" y="7702924"/>
              <a:ext cx="368232" cy="144000"/>
              <a:chOff x="1891090" y="5839488"/>
              <a:chExt cx="368232" cy="144000"/>
            </a:xfrm>
          </p:grpSpPr>
          <p:cxnSp>
            <p:nvCxnSpPr>
              <p:cNvPr id="194" name="Straight Connector 19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192" name="Straight Connector 191"/>
            <p:cNvCxnSpPr/>
            <p:nvPr/>
          </p:nvCxnSpPr>
          <p:spPr>
            <a:xfrm rot="5400000">
              <a:off x="8582236"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363" name="Straight Connector 362"/>
          <p:cNvCxnSpPr/>
          <p:nvPr/>
        </p:nvCxnSpPr>
        <p:spPr>
          <a:xfrm rot="5400000">
            <a:off x="-1011704" y="2851731"/>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645" name="Group 644"/>
          <p:cNvGrpSpPr/>
          <p:nvPr/>
        </p:nvGrpSpPr>
        <p:grpSpPr>
          <a:xfrm>
            <a:off x="1552310" y="2543300"/>
            <a:ext cx="6941126" cy="468000"/>
            <a:chOff x="1552310" y="2543300"/>
            <a:chExt cx="6941126" cy="468000"/>
          </a:xfrm>
        </p:grpSpPr>
        <p:cxnSp>
          <p:nvCxnSpPr>
            <p:cNvPr id="17" name="Straight Connector 16"/>
            <p:cNvCxnSpPr/>
            <p:nvPr/>
          </p:nvCxnSpPr>
          <p:spPr>
            <a:xfrm rot="5400000">
              <a:off x="131831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181410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230990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280569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330149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379728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29308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478887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a:off x="528467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78046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627626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5400000">
              <a:off x="677205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rot="5400000">
              <a:off x="726785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5400000">
              <a:off x="776364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5400000">
              <a:off x="8259436"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527" name="Group 526"/>
            <p:cNvGrpSpPr/>
            <p:nvPr/>
          </p:nvGrpSpPr>
          <p:grpSpPr>
            <a:xfrm>
              <a:off x="1614284" y="2545731"/>
              <a:ext cx="371844" cy="144000"/>
              <a:chOff x="1614284" y="2545731"/>
              <a:chExt cx="371844" cy="144000"/>
            </a:xfrm>
          </p:grpSpPr>
          <p:cxnSp>
            <p:nvCxnSpPr>
              <p:cNvPr id="373" name="Straight Connector 37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16" name="Group 515"/>
            <p:cNvGrpSpPr/>
            <p:nvPr/>
          </p:nvGrpSpPr>
          <p:grpSpPr>
            <a:xfrm>
              <a:off x="8060212" y="2545731"/>
              <a:ext cx="371844" cy="144000"/>
              <a:chOff x="1614284" y="2545731"/>
              <a:chExt cx="371844" cy="144000"/>
            </a:xfrm>
          </p:grpSpPr>
          <p:cxnSp>
            <p:nvCxnSpPr>
              <p:cNvPr id="517" name="Straight Connector 51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5400000">
                <a:off x="1666232"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rot="5400000">
                <a:off x="172820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rot="5400000">
                <a:off x="179018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p:cNvCxnSpPr/>
              <p:nvPr/>
            </p:nvCxnSpPr>
            <p:spPr>
              <a:xfrm rot="5400000">
                <a:off x="185215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rot="5400000">
                <a:off x="160425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28" name="Group 527"/>
            <p:cNvGrpSpPr/>
            <p:nvPr/>
          </p:nvGrpSpPr>
          <p:grpSpPr>
            <a:xfrm>
              <a:off x="2110125" y="2545731"/>
              <a:ext cx="371844" cy="144000"/>
              <a:chOff x="1614284" y="2545731"/>
              <a:chExt cx="371844" cy="144000"/>
            </a:xfrm>
          </p:grpSpPr>
          <p:cxnSp>
            <p:nvCxnSpPr>
              <p:cNvPr id="529" name="Straight Connector 52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37" name="Group 536"/>
            <p:cNvGrpSpPr/>
            <p:nvPr/>
          </p:nvGrpSpPr>
          <p:grpSpPr>
            <a:xfrm>
              <a:off x="2605966" y="2545731"/>
              <a:ext cx="371844" cy="144000"/>
              <a:chOff x="1614284" y="2545731"/>
              <a:chExt cx="371844" cy="144000"/>
            </a:xfrm>
          </p:grpSpPr>
          <p:cxnSp>
            <p:nvCxnSpPr>
              <p:cNvPr id="538" name="Straight Connector 53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46" name="Group 545"/>
            <p:cNvGrpSpPr/>
            <p:nvPr/>
          </p:nvGrpSpPr>
          <p:grpSpPr>
            <a:xfrm>
              <a:off x="3101807" y="2545731"/>
              <a:ext cx="371844" cy="144000"/>
              <a:chOff x="1614284" y="2545731"/>
              <a:chExt cx="371844" cy="144000"/>
            </a:xfrm>
          </p:grpSpPr>
          <p:cxnSp>
            <p:nvCxnSpPr>
              <p:cNvPr id="547" name="Straight Connector 54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7648" y="2545731"/>
              <a:ext cx="371844" cy="144000"/>
              <a:chOff x="1614284" y="2545731"/>
              <a:chExt cx="371844" cy="144000"/>
            </a:xfrm>
          </p:grpSpPr>
          <p:cxnSp>
            <p:nvCxnSpPr>
              <p:cNvPr id="556" name="Straight Connector 555"/>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64" name="Group 563"/>
            <p:cNvGrpSpPr/>
            <p:nvPr/>
          </p:nvGrpSpPr>
          <p:grpSpPr>
            <a:xfrm>
              <a:off x="4093489" y="2545731"/>
              <a:ext cx="371844" cy="144000"/>
              <a:chOff x="1614284" y="2545731"/>
              <a:chExt cx="371844" cy="144000"/>
            </a:xfrm>
          </p:grpSpPr>
          <p:cxnSp>
            <p:nvCxnSpPr>
              <p:cNvPr id="565" name="Straight Connector 564"/>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73" name="Group 572"/>
            <p:cNvGrpSpPr/>
            <p:nvPr/>
          </p:nvGrpSpPr>
          <p:grpSpPr>
            <a:xfrm>
              <a:off x="4589330" y="2545731"/>
              <a:ext cx="371844" cy="144000"/>
              <a:chOff x="1614284" y="2545731"/>
              <a:chExt cx="371844" cy="144000"/>
            </a:xfrm>
          </p:grpSpPr>
          <p:cxnSp>
            <p:nvCxnSpPr>
              <p:cNvPr id="574" name="Straight Connector 573"/>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82" name="Group 581"/>
            <p:cNvGrpSpPr/>
            <p:nvPr/>
          </p:nvGrpSpPr>
          <p:grpSpPr>
            <a:xfrm>
              <a:off x="5085171" y="2545731"/>
              <a:ext cx="371844" cy="144000"/>
              <a:chOff x="1614284" y="2545731"/>
              <a:chExt cx="371844" cy="144000"/>
            </a:xfrm>
          </p:grpSpPr>
          <p:cxnSp>
            <p:nvCxnSpPr>
              <p:cNvPr id="583" name="Straight Connector 58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91" name="Group 590"/>
            <p:cNvGrpSpPr/>
            <p:nvPr/>
          </p:nvGrpSpPr>
          <p:grpSpPr>
            <a:xfrm>
              <a:off x="5581012" y="2545731"/>
              <a:ext cx="371844" cy="144000"/>
              <a:chOff x="1614284" y="2545731"/>
              <a:chExt cx="371844" cy="144000"/>
            </a:xfrm>
          </p:grpSpPr>
          <p:cxnSp>
            <p:nvCxnSpPr>
              <p:cNvPr id="592" name="Straight Connector 591"/>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0" name="Group 599"/>
            <p:cNvGrpSpPr/>
            <p:nvPr/>
          </p:nvGrpSpPr>
          <p:grpSpPr>
            <a:xfrm>
              <a:off x="6076853" y="2545731"/>
              <a:ext cx="371844" cy="144000"/>
              <a:chOff x="1614284" y="2545731"/>
              <a:chExt cx="371844" cy="144000"/>
            </a:xfrm>
          </p:grpSpPr>
          <p:cxnSp>
            <p:nvCxnSpPr>
              <p:cNvPr id="601" name="Straight Connector 600"/>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9" name="Group 608"/>
            <p:cNvGrpSpPr/>
            <p:nvPr/>
          </p:nvGrpSpPr>
          <p:grpSpPr>
            <a:xfrm>
              <a:off x="6572694" y="2545731"/>
              <a:ext cx="371844" cy="144000"/>
              <a:chOff x="1614284" y="2545731"/>
              <a:chExt cx="371844" cy="144000"/>
            </a:xfrm>
          </p:grpSpPr>
          <p:cxnSp>
            <p:nvCxnSpPr>
              <p:cNvPr id="610" name="Straight Connector 609"/>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18" name="Group 617"/>
            <p:cNvGrpSpPr/>
            <p:nvPr/>
          </p:nvGrpSpPr>
          <p:grpSpPr>
            <a:xfrm>
              <a:off x="7068535" y="2545731"/>
              <a:ext cx="371844" cy="144000"/>
              <a:chOff x="1614284" y="2545731"/>
              <a:chExt cx="371844" cy="144000"/>
            </a:xfrm>
          </p:grpSpPr>
          <p:cxnSp>
            <p:nvCxnSpPr>
              <p:cNvPr id="619" name="Straight Connector 61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27" name="Group 626"/>
            <p:cNvGrpSpPr/>
            <p:nvPr/>
          </p:nvGrpSpPr>
          <p:grpSpPr>
            <a:xfrm>
              <a:off x="7564376" y="2545731"/>
              <a:ext cx="371844" cy="144000"/>
              <a:chOff x="1614284" y="2545731"/>
              <a:chExt cx="371844" cy="144000"/>
            </a:xfrm>
          </p:grpSpPr>
          <p:cxnSp>
            <p:nvCxnSpPr>
              <p:cNvPr id="628" name="Straight Connector 62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cxnSp>
        <p:nvCxnSpPr>
          <p:cNvPr id="116" name="Straight Connector 115"/>
          <p:cNvCxnSpPr/>
          <p:nvPr/>
        </p:nvCxnSpPr>
        <p:spPr>
          <a:xfrm rot="5400000">
            <a:off x="761792"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2534181"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2770354"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5400000">
            <a:off x="652310"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67" name="Title 2"/>
          <p:cNvSpPr>
            <a:spLocks noGrp="1"/>
          </p:cNvSpPr>
          <p:nvPr>
            <p:ph type="title"/>
          </p:nvPr>
        </p:nvSpPr>
        <p:spPr>
          <a:xfrm>
            <a:off x="468000" y="299357"/>
            <a:ext cx="7488000" cy="430887"/>
          </a:xfrm>
        </p:spPr>
        <p:txBody>
          <a:bodyPr/>
          <a:lstStyle/>
          <a:p>
            <a:r>
              <a:rPr lang="en-GB" dirty="0"/>
              <a:t>Basics</a:t>
            </a:r>
          </a:p>
        </p:txBody>
      </p:sp>
      <p:sp>
        <p:nvSpPr>
          <p:cNvPr id="668" name="Text Placeholder 11"/>
          <p:cNvSpPr>
            <a:spLocks noGrp="1"/>
          </p:cNvSpPr>
          <p:nvPr>
            <p:ph type="body" sz="quarter" idx="4294967295"/>
          </p:nvPr>
        </p:nvSpPr>
        <p:spPr>
          <a:xfrm>
            <a:off x="468312" y="692696"/>
            <a:ext cx="7488000" cy="369332"/>
          </a:xfrm>
        </p:spPr>
        <p:txBody>
          <a:bodyPr>
            <a:normAutofit fontScale="92500" lnSpcReduction="20000"/>
          </a:bodyPr>
          <a:lstStyle/>
          <a:p>
            <a:r>
              <a:rPr lang="en-GB" dirty="0"/>
              <a:t>Cryogenic range of temperatures</a:t>
            </a:r>
          </a:p>
        </p:txBody>
      </p:sp>
      <p:grpSp>
        <p:nvGrpSpPr>
          <p:cNvPr id="314" name="Group 313"/>
          <p:cNvGrpSpPr/>
          <p:nvPr/>
        </p:nvGrpSpPr>
        <p:grpSpPr>
          <a:xfrm>
            <a:off x="1580826" y="1278701"/>
            <a:ext cx="999011" cy="999011"/>
            <a:chOff x="605326" y="4912739"/>
            <a:chExt cx="999011" cy="999011"/>
          </a:xfrm>
        </p:grpSpPr>
        <p:grpSp>
          <p:nvGrpSpPr>
            <p:cNvPr id="315" name="Group 314"/>
            <p:cNvGrpSpPr/>
            <p:nvPr/>
          </p:nvGrpSpPr>
          <p:grpSpPr>
            <a:xfrm>
              <a:off x="605326" y="4912739"/>
              <a:ext cx="999011" cy="999011"/>
              <a:chOff x="1123197" y="2360645"/>
              <a:chExt cx="999011" cy="999011"/>
            </a:xfrm>
          </p:grpSpPr>
          <p:sp>
            <p:nvSpPr>
              <p:cNvPr id="317" name="Rounded Rectangle 316">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0" name="TextBox 319"/>
              <p:cNvSpPr txBox="1"/>
              <p:nvPr/>
            </p:nvSpPr>
            <p:spPr>
              <a:xfrm>
                <a:off x="1207527" y="2984147"/>
                <a:ext cx="828092" cy="184666"/>
              </a:xfrm>
              <a:prstGeom prst="rect">
                <a:avLst/>
              </a:prstGeom>
              <a:noFill/>
              <a:effectLst/>
            </p:spPr>
            <p:txBody>
              <a:bodyPr wrap="square" lIns="0" tIns="0" rIns="0" bIns="0" rtlCol="0">
                <a:spAutoFit/>
              </a:bodyPr>
              <a:lstStyle/>
              <a:p>
                <a:pPr algn="ctr"/>
                <a:endParaRPr lang="en-GB" sz="1200" b="1" dirty="0"/>
              </a:p>
            </p:txBody>
          </p:sp>
        </p:grpSp>
        <p:pic>
          <p:nvPicPr>
            <p:cNvPr id="316" name="Picture 315">
              <a:hlinkClick r:id="rId4" action="ppaction://hlinksldjump"/>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38800" y="4954820"/>
              <a:ext cx="331784" cy="331784"/>
            </a:xfrm>
            <a:prstGeom prst="rect">
              <a:avLst/>
            </a:prstGeom>
          </p:spPr>
        </p:pic>
      </p:grpSp>
      <p:grpSp>
        <p:nvGrpSpPr>
          <p:cNvPr id="322" name="Group 321"/>
          <p:cNvGrpSpPr/>
          <p:nvPr/>
        </p:nvGrpSpPr>
        <p:grpSpPr>
          <a:xfrm>
            <a:off x="3697325" y="1284427"/>
            <a:ext cx="1178169" cy="999011"/>
            <a:chOff x="5471263" y="2360645"/>
            <a:chExt cx="1178169" cy="999011"/>
          </a:xfrm>
        </p:grpSpPr>
        <p:sp>
          <p:nvSpPr>
            <p:cNvPr id="323" name="Rounded Rectangle 322">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27" name="Group 326"/>
            <p:cNvGrpSpPr/>
            <p:nvPr/>
          </p:nvGrpSpPr>
          <p:grpSpPr>
            <a:xfrm>
              <a:off x="5540458" y="2414043"/>
              <a:ext cx="1108974" cy="909631"/>
              <a:chOff x="545052" y="3539508"/>
              <a:chExt cx="1108974" cy="909631"/>
            </a:xfrm>
          </p:grpSpPr>
          <p:sp>
            <p:nvSpPr>
              <p:cNvPr id="328" name="TextBox 327"/>
              <p:cNvSpPr txBox="1"/>
              <p:nvPr/>
            </p:nvSpPr>
            <p:spPr>
              <a:xfrm>
                <a:off x="545052" y="368948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dirty="0"/>
                  <a:t>Ar</a:t>
                </a:r>
              </a:p>
            </p:txBody>
          </p:sp>
          <p:sp>
            <p:nvSpPr>
              <p:cNvPr id="329" name="TextBox 328"/>
              <p:cNvSpPr txBox="1"/>
              <p:nvPr/>
            </p:nvSpPr>
            <p:spPr>
              <a:xfrm>
                <a:off x="825934" y="3539508"/>
                <a:ext cx="828092" cy="307777"/>
              </a:xfrm>
              <a:prstGeom prst="rect">
                <a:avLst/>
              </a:prstGeom>
              <a:noFill/>
            </p:spPr>
            <p:txBody>
              <a:bodyPr wrap="square" lIns="0" tIns="0" rIns="0" bIns="0" rtlCol="0">
                <a:spAutoFit/>
              </a:bodyPr>
              <a:lstStyle/>
              <a:p>
                <a:pPr algn="ctr"/>
                <a:r>
                  <a:rPr lang="en-GB" sz="2000" b="1" dirty="0"/>
                  <a:t>18</a:t>
                </a:r>
              </a:p>
            </p:txBody>
          </p:sp>
          <p:sp>
            <p:nvSpPr>
              <p:cNvPr id="330" name="TextBox 329"/>
              <p:cNvSpPr txBox="1"/>
              <p:nvPr/>
            </p:nvSpPr>
            <p:spPr>
              <a:xfrm>
                <a:off x="545052" y="4264473"/>
                <a:ext cx="828092" cy="184666"/>
              </a:xfrm>
              <a:prstGeom prst="rect">
                <a:avLst/>
              </a:prstGeom>
              <a:noFill/>
            </p:spPr>
            <p:txBody>
              <a:bodyPr wrap="square" lIns="0" tIns="0" rIns="0" bIns="0" rtlCol="0">
                <a:spAutoFit/>
              </a:bodyPr>
              <a:lstStyle/>
              <a:p>
                <a:pPr algn="ctr"/>
                <a:r>
                  <a:rPr lang="en-GB" sz="1200" b="1" dirty="0"/>
                  <a:t>Argon</a:t>
                </a:r>
              </a:p>
            </p:txBody>
          </p:sp>
        </p:grpSp>
      </p:grpSp>
      <p:pic>
        <p:nvPicPr>
          <p:cNvPr id="331" name="Picture 33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760431" y="1313818"/>
            <a:ext cx="331784" cy="331784"/>
          </a:xfrm>
          <a:prstGeom prst="rect">
            <a:avLst/>
          </a:prstGeom>
        </p:spPr>
      </p:pic>
      <p:grpSp>
        <p:nvGrpSpPr>
          <p:cNvPr id="341" name="Group 340"/>
          <p:cNvGrpSpPr/>
          <p:nvPr/>
        </p:nvGrpSpPr>
        <p:grpSpPr>
          <a:xfrm>
            <a:off x="1694749" y="3400889"/>
            <a:ext cx="1249264" cy="999011"/>
            <a:chOff x="1123197" y="2360645"/>
            <a:chExt cx="1249264" cy="999011"/>
          </a:xfrm>
        </p:grpSpPr>
        <p:sp>
          <p:nvSpPr>
            <p:cNvPr id="342" name="Rounded Rectangle 341">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43" name="Group 342"/>
            <p:cNvGrpSpPr/>
            <p:nvPr/>
          </p:nvGrpSpPr>
          <p:grpSpPr>
            <a:xfrm>
              <a:off x="1207527" y="2396625"/>
              <a:ext cx="1164934" cy="927049"/>
              <a:chOff x="545052" y="1263216"/>
              <a:chExt cx="1164934" cy="927049"/>
            </a:xfrm>
          </p:grpSpPr>
          <p:sp>
            <p:nvSpPr>
              <p:cNvPr id="344" name="TextBox 343"/>
              <p:cNvSpPr txBox="1"/>
              <p:nvPr/>
            </p:nvSpPr>
            <p:spPr>
              <a:xfrm>
                <a:off x="545052" y="1488495"/>
                <a:ext cx="828092" cy="492443"/>
              </a:xfrm>
              <a:prstGeom prst="rect">
                <a:avLst/>
              </a:prstGeom>
              <a:noFill/>
            </p:spPr>
            <p:txBody>
              <a:bodyPr wrap="square" lIns="0" tIns="0" rIns="0" bIns="0" rtlCol="0">
                <a:spAutoFit/>
              </a:bodyPr>
              <a:lstStyle/>
              <a:p>
                <a:pPr algn="ctr"/>
                <a:r>
                  <a:rPr lang="en-GB" sz="3200" b="1" dirty="0">
                    <a:effectLst>
                      <a:outerShdw blurRad="50800" dist="38100" dir="2700000" algn="tl" rotWithShape="0">
                        <a:prstClr val="black">
                          <a:alpha val="40000"/>
                        </a:prstClr>
                      </a:outerShdw>
                    </a:effectLst>
                  </a:rPr>
                  <a:t>He</a:t>
                </a:r>
              </a:p>
            </p:txBody>
          </p:sp>
          <p:sp>
            <p:nvSpPr>
              <p:cNvPr id="345" name="TextBox 344"/>
              <p:cNvSpPr txBox="1"/>
              <p:nvPr/>
            </p:nvSpPr>
            <p:spPr>
              <a:xfrm>
                <a:off x="881894" y="1263216"/>
                <a:ext cx="828092" cy="307777"/>
              </a:xfrm>
              <a:prstGeom prst="rect">
                <a:avLst/>
              </a:prstGeom>
              <a:noFill/>
            </p:spPr>
            <p:txBody>
              <a:bodyPr wrap="square" lIns="0" tIns="0" rIns="0" bIns="0" rtlCol="0">
                <a:spAutoFit/>
              </a:bodyPr>
              <a:lstStyle/>
              <a:p>
                <a:pPr algn="ctr"/>
                <a:r>
                  <a:rPr lang="en-GB" sz="2000" b="1" dirty="0"/>
                  <a:t>2</a:t>
                </a:r>
              </a:p>
            </p:txBody>
          </p:sp>
          <p:sp>
            <p:nvSpPr>
              <p:cNvPr id="346" name="TextBox 345"/>
              <p:cNvSpPr txBox="1"/>
              <p:nvPr/>
            </p:nvSpPr>
            <p:spPr>
              <a:xfrm>
                <a:off x="545052" y="2005599"/>
                <a:ext cx="828092" cy="184666"/>
              </a:xfrm>
              <a:prstGeom prst="rect">
                <a:avLst/>
              </a:prstGeom>
              <a:noFill/>
              <a:effectLst/>
            </p:spPr>
            <p:txBody>
              <a:bodyPr wrap="square" lIns="0" tIns="0" rIns="0" bIns="0" rtlCol="0">
                <a:spAutoFit/>
              </a:bodyPr>
              <a:lstStyle/>
              <a:p>
                <a:pPr algn="ctr"/>
                <a:r>
                  <a:rPr lang="en-GB" sz="1200" b="1" dirty="0"/>
                  <a:t>Helium</a:t>
                </a:r>
              </a:p>
            </p:txBody>
          </p:sp>
        </p:grpSp>
      </p:grpSp>
      <p:pic>
        <p:nvPicPr>
          <p:cNvPr id="347" name="Picture 34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1728428" y="3442970"/>
            <a:ext cx="331784" cy="331784"/>
          </a:xfrm>
          <a:prstGeom prst="rect">
            <a:avLst/>
          </a:prstGeom>
        </p:spPr>
      </p:pic>
      <p:sp>
        <p:nvSpPr>
          <p:cNvPr id="348" name="Rounded Rectangle 347">
            <a:hlinkClick r:id="rId6" action="ppaction://hlinksldjump"/>
            <a:hlinkHover r:id="" action="ppaction://noaction" highlightClick="1"/>
          </p:cNvPr>
          <p:cNvSpPr/>
          <p:nvPr/>
        </p:nvSpPr>
        <p:spPr>
          <a:xfrm>
            <a:off x="1693381" y="3406086"/>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49" name="Group 348"/>
          <p:cNvGrpSpPr/>
          <p:nvPr/>
        </p:nvGrpSpPr>
        <p:grpSpPr>
          <a:xfrm>
            <a:off x="3463763" y="3395369"/>
            <a:ext cx="1248913" cy="999011"/>
            <a:chOff x="3297230" y="2360645"/>
            <a:chExt cx="1248913" cy="999011"/>
          </a:xfrm>
        </p:grpSpPr>
        <p:sp>
          <p:nvSpPr>
            <p:cNvPr id="350" name="Rounded Rectangle 349">
              <a:hlinkClick r:id="" action="ppaction://customshow?id=0"/>
              <a:hlinkHover r:id="" action="ppaction://noaction" highlightClick="1"/>
            </p:cNvPr>
            <p:cNvSpPr/>
            <p:nvPr/>
          </p:nvSpPr>
          <p:spPr>
            <a:xfrm>
              <a:off x="3297230"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51" name="Group 350"/>
            <p:cNvGrpSpPr/>
            <p:nvPr/>
          </p:nvGrpSpPr>
          <p:grpSpPr>
            <a:xfrm>
              <a:off x="3381209" y="2414043"/>
              <a:ext cx="1164934" cy="909631"/>
              <a:chOff x="3297230" y="2401362"/>
              <a:chExt cx="1164934" cy="909631"/>
            </a:xfrm>
          </p:grpSpPr>
          <p:sp>
            <p:nvSpPr>
              <p:cNvPr id="352" name="TextBox 351"/>
              <p:cNvSpPr txBox="1"/>
              <p:nvPr/>
            </p:nvSpPr>
            <p:spPr>
              <a:xfrm>
                <a:off x="3297230" y="262664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en-GB" sz="3200" b="1" dirty="0"/>
                  <a:t>N</a:t>
                </a:r>
                <a:r>
                  <a:rPr lang="en-GB" sz="1400" b="1" dirty="0"/>
                  <a:t>2</a:t>
                </a:r>
              </a:p>
            </p:txBody>
          </p:sp>
          <p:sp>
            <p:nvSpPr>
              <p:cNvPr id="353" name="TextBox 352"/>
              <p:cNvSpPr txBox="1"/>
              <p:nvPr/>
            </p:nvSpPr>
            <p:spPr>
              <a:xfrm>
                <a:off x="3634072" y="2401362"/>
                <a:ext cx="828092" cy="307777"/>
              </a:xfrm>
              <a:prstGeom prst="rect">
                <a:avLst/>
              </a:prstGeom>
              <a:noFill/>
            </p:spPr>
            <p:txBody>
              <a:bodyPr wrap="square" lIns="0" tIns="0" rIns="0" bIns="0" rtlCol="0">
                <a:spAutoFit/>
              </a:bodyPr>
              <a:lstStyle/>
              <a:p>
                <a:pPr algn="ctr"/>
                <a:r>
                  <a:rPr lang="en-GB" sz="2000" b="1" dirty="0"/>
                  <a:t>7</a:t>
                </a:r>
              </a:p>
            </p:txBody>
          </p:sp>
          <p:sp>
            <p:nvSpPr>
              <p:cNvPr id="354" name="TextBox 353"/>
              <p:cNvSpPr txBox="1"/>
              <p:nvPr/>
            </p:nvSpPr>
            <p:spPr>
              <a:xfrm>
                <a:off x="3297230" y="3126327"/>
                <a:ext cx="828092" cy="184666"/>
              </a:xfrm>
              <a:prstGeom prst="rect">
                <a:avLst/>
              </a:prstGeom>
              <a:noFill/>
            </p:spPr>
            <p:txBody>
              <a:bodyPr wrap="square" lIns="0" tIns="0" rIns="0" bIns="0" rtlCol="0">
                <a:spAutoFit/>
              </a:bodyPr>
              <a:lstStyle/>
              <a:p>
                <a:pPr algn="ctr"/>
                <a:r>
                  <a:rPr lang="en-GB" sz="1200" b="1" dirty="0"/>
                  <a:t>Nitrogen</a:t>
                </a:r>
              </a:p>
            </p:txBody>
          </p:sp>
        </p:grpSp>
      </p:grpSp>
      <p:pic>
        <p:nvPicPr>
          <p:cNvPr id="355" name="Picture 3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531440" y="3447290"/>
            <a:ext cx="331784" cy="331784"/>
          </a:xfrm>
          <a:prstGeom prst="rect">
            <a:avLst/>
          </a:prstGeom>
        </p:spPr>
      </p:pic>
      <p:sp>
        <p:nvSpPr>
          <p:cNvPr id="356" name="Rounded Rectangle 355">
            <a:hlinkClick r:id="rId7" action="ppaction://hlinksldjump"/>
            <a:hlinkHover r:id="" action="ppaction://noaction" highlightClick="1"/>
          </p:cNvPr>
          <p:cNvSpPr/>
          <p:nvPr/>
        </p:nvSpPr>
        <p:spPr>
          <a:xfrm>
            <a:off x="3483383" y="340605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5" name="TextBox 324"/>
          <p:cNvSpPr txBox="1"/>
          <p:nvPr/>
        </p:nvSpPr>
        <p:spPr>
          <a:xfrm>
            <a:off x="1604986" y="2787541"/>
            <a:ext cx="1068797" cy="461665"/>
          </a:xfrm>
          <a:prstGeom prst="rect">
            <a:avLst/>
          </a:prstGeom>
          <a:noFill/>
        </p:spPr>
        <p:txBody>
          <a:bodyPr wrap="square" rtlCol="0">
            <a:spAutoFit/>
          </a:bodyPr>
          <a:lstStyle/>
          <a:p>
            <a:r>
              <a:rPr lang="fr-CH" sz="2400" b="1" dirty="0">
                <a:solidFill>
                  <a:schemeClr val="bg1"/>
                </a:solidFill>
              </a:rPr>
              <a:t>4.2</a:t>
            </a:r>
            <a:endParaRPr lang="en-GB" sz="2400" b="1" dirty="0">
              <a:solidFill>
                <a:schemeClr val="bg1"/>
              </a:solidFill>
            </a:endParaRPr>
          </a:p>
        </p:txBody>
      </p:sp>
      <p:sp>
        <p:nvSpPr>
          <p:cNvPr id="333" name="TextBox 332"/>
          <p:cNvSpPr txBox="1"/>
          <p:nvPr/>
        </p:nvSpPr>
        <p:spPr>
          <a:xfrm>
            <a:off x="3615092" y="2445995"/>
            <a:ext cx="1524125" cy="461665"/>
          </a:xfrm>
          <a:prstGeom prst="rect">
            <a:avLst/>
          </a:prstGeom>
          <a:noFill/>
        </p:spPr>
        <p:txBody>
          <a:bodyPr wrap="square" rtlCol="0">
            <a:spAutoFit/>
          </a:bodyPr>
          <a:lstStyle/>
          <a:p>
            <a:r>
              <a:rPr lang="fr-CH" sz="2400" b="1" dirty="0">
                <a:solidFill>
                  <a:schemeClr val="bg1"/>
                </a:solidFill>
              </a:rPr>
              <a:t>87.3 </a:t>
            </a:r>
            <a:endParaRPr lang="en-GB" sz="2400" b="1" dirty="0">
              <a:solidFill>
                <a:schemeClr val="bg1"/>
              </a:solidFill>
            </a:endParaRPr>
          </a:p>
        </p:txBody>
      </p:sp>
      <p:sp>
        <p:nvSpPr>
          <p:cNvPr id="334" name="TextBox 333"/>
          <p:cNvSpPr txBox="1"/>
          <p:nvPr/>
        </p:nvSpPr>
        <p:spPr>
          <a:xfrm>
            <a:off x="542600" y="2267451"/>
            <a:ext cx="1222744" cy="1015663"/>
          </a:xfrm>
          <a:prstGeom prst="rect">
            <a:avLst/>
          </a:prstGeom>
          <a:noFill/>
        </p:spPr>
        <p:txBody>
          <a:bodyPr wrap="square" rtlCol="0">
            <a:spAutoFit/>
          </a:bodyPr>
          <a:lstStyle/>
          <a:p>
            <a:r>
              <a:rPr lang="fr-CH" sz="6000" b="1" dirty="0">
                <a:solidFill>
                  <a:schemeClr val="bg2"/>
                </a:solidFill>
              </a:rPr>
              <a:t>K</a:t>
            </a:r>
            <a:endParaRPr lang="en-GB" sz="6000" dirty="0">
              <a:solidFill>
                <a:schemeClr val="bg2"/>
              </a:solidFill>
            </a:endParaRPr>
          </a:p>
        </p:txBody>
      </p:sp>
      <p:sp>
        <p:nvSpPr>
          <p:cNvPr id="307" name="TextBox 306"/>
          <p:cNvSpPr txBox="1"/>
          <p:nvPr/>
        </p:nvSpPr>
        <p:spPr>
          <a:xfrm>
            <a:off x="2944011" y="2787541"/>
            <a:ext cx="949003" cy="461665"/>
          </a:xfrm>
          <a:prstGeom prst="rect">
            <a:avLst/>
          </a:prstGeom>
          <a:noFill/>
        </p:spPr>
        <p:txBody>
          <a:bodyPr wrap="square" rtlCol="0">
            <a:spAutoFit/>
          </a:bodyPr>
          <a:lstStyle/>
          <a:p>
            <a:r>
              <a:rPr lang="fr-CH" sz="2400" b="1" dirty="0">
                <a:solidFill>
                  <a:schemeClr val="bg1"/>
                </a:solidFill>
              </a:rPr>
              <a:t>77.3</a:t>
            </a:r>
            <a:endParaRPr lang="en-GB" sz="2400" b="1" dirty="0">
              <a:solidFill>
                <a:schemeClr val="bg1"/>
              </a:solidFill>
            </a:endParaRPr>
          </a:p>
        </p:txBody>
      </p:sp>
      <p:sp>
        <p:nvSpPr>
          <p:cNvPr id="308" name="TextBox 307"/>
          <p:cNvSpPr txBox="1"/>
          <p:nvPr/>
        </p:nvSpPr>
        <p:spPr>
          <a:xfrm>
            <a:off x="1665156" y="1444096"/>
            <a:ext cx="828092" cy="553998"/>
          </a:xfrm>
          <a:prstGeom prst="rect">
            <a:avLst/>
          </a:prstGeom>
          <a:noFill/>
        </p:spPr>
        <p:txBody>
          <a:bodyPr wrap="square" lIns="0" tIns="0" rIns="0" bIns="0" rtlCol="0">
            <a:spAutoFit/>
          </a:bodyPr>
          <a:lstStyle/>
          <a:p>
            <a:pPr algn="ctr"/>
            <a:r>
              <a:rPr lang="fr-CH"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rPr>
              <a:t>0</a:t>
            </a:r>
            <a:endParaRPr lang="en-GB"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endParaRPr>
          </a:p>
        </p:txBody>
      </p:sp>
      <p:sp>
        <p:nvSpPr>
          <p:cNvPr id="309" name="TextBox 308"/>
          <p:cNvSpPr txBox="1"/>
          <p:nvPr/>
        </p:nvSpPr>
        <p:spPr>
          <a:xfrm>
            <a:off x="1665156" y="1902203"/>
            <a:ext cx="828092" cy="369332"/>
          </a:xfrm>
          <a:prstGeom prst="rect">
            <a:avLst/>
          </a:prstGeom>
          <a:noFill/>
          <a:effectLst/>
        </p:spPr>
        <p:txBody>
          <a:bodyPr wrap="square" lIns="0" tIns="0" rIns="0" bIns="0" rtlCol="0">
            <a:spAutoFit/>
          </a:bodyPr>
          <a:lstStyle/>
          <a:p>
            <a:pPr algn="ctr"/>
            <a:r>
              <a:rPr lang="en-GB" sz="1200" b="1" dirty="0"/>
              <a:t>Absolute</a:t>
            </a:r>
          </a:p>
          <a:p>
            <a:pPr algn="ctr"/>
            <a:r>
              <a:rPr lang="en-GB" sz="1200" b="1" dirty="0"/>
              <a:t>zero</a:t>
            </a:r>
          </a:p>
        </p:txBody>
      </p:sp>
      <p:sp>
        <p:nvSpPr>
          <p:cNvPr id="321" name="Rounded Rectangle 320">
            <a:hlinkClick r:id="rId8" action="ppaction://hlinksldjump"/>
            <a:hlinkHover r:id="" action="ppaction://noaction" highlightClick="1"/>
          </p:cNvPr>
          <p:cNvSpPr/>
          <p:nvPr/>
        </p:nvSpPr>
        <p:spPr>
          <a:xfrm>
            <a:off x="1587517" y="1280241"/>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32" name="Rounded Rectangle 331">
            <a:hlinkClick r:id="rId9" action="ppaction://hlinksldjump"/>
            <a:hlinkHover r:id="" action="ppaction://noaction" highlightClick="1"/>
          </p:cNvPr>
          <p:cNvSpPr/>
          <p:nvPr/>
        </p:nvSpPr>
        <p:spPr>
          <a:xfrm>
            <a:off x="3711566" y="1280246"/>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05" name="TextBox 304"/>
          <p:cNvSpPr txBox="1"/>
          <p:nvPr/>
        </p:nvSpPr>
        <p:spPr>
          <a:xfrm>
            <a:off x="5890244" y="1187702"/>
            <a:ext cx="2901600" cy="1033907"/>
          </a:xfrm>
          <a:prstGeom prst="roundRect">
            <a:avLst>
              <a:gd name="adj" fmla="val 8570"/>
            </a:avLst>
          </a:prstGeom>
          <a:solidFill>
            <a:schemeClr val="bg2">
              <a:alpha val="96000"/>
            </a:schemeClr>
          </a:solidFill>
          <a:ln w="6350">
            <a:solidFill>
              <a:schemeClr val="tx1"/>
            </a:solidFill>
          </a:ln>
        </p:spPr>
        <p:txBody>
          <a:bodyPr wrap="square" tIns="108000" rtlCol="0">
            <a:spAutoFit/>
          </a:bodyPr>
          <a:lstStyle/>
          <a:p>
            <a:pPr algn="ctr"/>
            <a:r>
              <a:rPr lang="fr-CH" dirty="0"/>
              <a:t>Click on         to </a:t>
            </a:r>
            <a:r>
              <a:rPr lang="en-GB" dirty="0"/>
              <a:t>reveal the</a:t>
            </a:r>
          </a:p>
          <a:p>
            <a:pPr algn="ctr"/>
            <a:r>
              <a:rPr lang="en-GB" dirty="0"/>
              <a:t> Celsius and Fahrenheit values</a:t>
            </a:r>
          </a:p>
        </p:txBody>
      </p:sp>
      <p:pic>
        <p:nvPicPr>
          <p:cNvPr id="306" name="Picture 30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929826" y="1222101"/>
            <a:ext cx="413624" cy="413624"/>
          </a:xfrm>
          <a:prstGeom prst="rect">
            <a:avLst/>
          </a:prstGeom>
        </p:spPr>
      </p:pic>
      <p:sp>
        <p:nvSpPr>
          <p:cNvPr id="310" name="Rounded Rectangle 309">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Text Placeholder 13"/>
          <p:cNvSpPr>
            <a:spLocks noGrp="1"/>
          </p:cNvSpPr>
          <p:nvPr>
            <p:ph type="body" sz="quarter" idx="13"/>
          </p:nvPr>
        </p:nvSpPr>
        <p:spPr>
          <a:xfrm>
            <a:off x="423392" y="4728255"/>
            <a:ext cx="8207375" cy="1440394"/>
          </a:xfrm>
        </p:spPr>
        <p:txBody>
          <a:bodyPr>
            <a:spAutoFit/>
          </a:bodyPr>
          <a:lstStyle/>
          <a:p>
            <a:r>
              <a:rPr lang="en-GB" sz="1800" dirty="0"/>
              <a:t>Kelvin [K] is the unit of measurement for temperature, based upon an absolute scale. Its null point (absolute zero) is the lower limit of the thermodynamic temperature scale. </a:t>
            </a:r>
            <a:br>
              <a:rPr lang="en-GB" sz="1800" dirty="0"/>
            </a:br>
            <a:endParaRPr lang="en-GB" sz="1800" dirty="0"/>
          </a:p>
          <a:p>
            <a:r>
              <a:rPr lang="en-GB" sz="1800" b="1" dirty="0"/>
              <a:t>ESS cavities: 2 K = -271.15 °C = -456.07 °F</a:t>
            </a:r>
          </a:p>
        </p:txBody>
      </p:sp>
      <p:sp>
        <p:nvSpPr>
          <p:cNvPr id="4" name="Rounded Rectangle 3">
            <a:hlinkClick r:id="rId11"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04" name="Grafik 303">
            <a:extLst>
              <a:ext uri="{FF2B5EF4-FFF2-40B4-BE49-F238E27FC236}">
                <a16:creationId xmlns:a16="http://schemas.microsoft.com/office/drawing/2014/main" id="{79707435-08BF-4BDE-B956-145D678C3EEE}"/>
              </a:ext>
            </a:extLst>
          </p:cNvPr>
          <p:cNvPicPr>
            <a:picLocks noChangeAspect="1"/>
          </p:cNvPicPr>
          <p:nvPr/>
        </p:nvPicPr>
        <p:blipFill>
          <a:blip r:embed="rId12"/>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80829434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744" name="Group 743"/>
          <p:cNvGrpSpPr/>
          <p:nvPr/>
        </p:nvGrpSpPr>
        <p:grpSpPr>
          <a:xfrm>
            <a:off x="-133031" y="1139245"/>
            <a:ext cx="2687616" cy="2807384"/>
            <a:chOff x="1387872" y="3028167"/>
            <a:chExt cx="2687616" cy="2807384"/>
          </a:xfrm>
        </p:grpSpPr>
        <p:grpSp>
          <p:nvGrpSpPr>
            <p:cNvPr id="745" name="Cloud trasparente"/>
            <p:cNvGrpSpPr/>
            <p:nvPr/>
          </p:nvGrpSpPr>
          <p:grpSpPr>
            <a:xfrm>
              <a:off x="1387872" y="3028167"/>
              <a:ext cx="2687616" cy="2807384"/>
              <a:chOff x="1934714" y="849452"/>
              <a:chExt cx="5238750" cy="5472204"/>
            </a:xfrm>
          </p:grpSpPr>
          <p:sp>
            <p:nvSpPr>
              <p:cNvPr id="747" name="Freeform 43"/>
              <p:cNvSpPr>
                <a:spLocks/>
              </p:cNvSpPr>
              <p:nvPr/>
            </p:nvSpPr>
            <p:spPr bwMode="auto">
              <a:xfrm rot="18343790">
                <a:off x="1817987" y="96617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748" name="Group 747"/>
              <p:cNvGrpSpPr/>
              <p:nvPr/>
            </p:nvGrpSpPr>
            <p:grpSpPr>
              <a:xfrm>
                <a:off x="2229022" y="1112530"/>
                <a:ext cx="4810069" cy="5075974"/>
                <a:chOff x="2229022" y="1112530"/>
                <a:chExt cx="4810069" cy="5075974"/>
              </a:xfrm>
            </p:grpSpPr>
            <p:sp>
              <p:nvSpPr>
                <p:cNvPr id="749"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50"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51"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52"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53"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54"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746" name="TextBox 745"/>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345"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58" name="finestra 2"/>
          <p:cNvGrpSpPr/>
          <p:nvPr/>
        </p:nvGrpSpPr>
        <p:grpSpPr>
          <a:xfrm>
            <a:off x="2640018" y="2412877"/>
            <a:ext cx="4317549" cy="2831492"/>
            <a:chOff x="784521" y="2796433"/>
            <a:chExt cx="4317549" cy="2831492"/>
          </a:xfrm>
        </p:grpSpPr>
        <p:grpSp>
          <p:nvGrpSpPr>
            <p:cNvPr id="359" name="Group 358"/>
            <p:cNvGrpSpPr/>
            <p:nvPr/>
          </p:nvGrpSpPr>
          <p:grpSpPr>
            <a:xfrm>
              <a:off x="1623910" y="3289180"/>
              <a:ext cx="3386282" cy="1660423"/>
              <a:chOff x="1623910" y="3289180"/>
              <a:chExt cx="3386282" cy="1660423"/>
            </a:xfrm>
          </p:grpSpPr>
          <p:sp>
            <p:nvSpPr>
              <p:cNvPr id="365" name="Rectangle 364"/>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6" name="Group 365"/>
              <p:cNvGrpSpPr/>
              <p:nvPr/>
            </p:nvGrpSpPr>
            <p:grpSpPr>
              <a:xfrm>
                <a:off x="4127287" y="3622925"/>
                <a:ext cx="585893" cy="449657"/>
                <a:chOff x="4230121" y="3254742"/>
                <a:chExt cx="3450839" cy="2648425"/>
              </a:xfrm>
            </p:grpSpPr>
            <p:sp>
              <p:nvSpPr>
                <p:cNvPr id="599"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67" name="Group 366"/>
              <p:cNvGrpSpPr/>
              <p:nvPr/>
            </p:nvGrpSpPr>
            <p:grpSpPr>
              <a:xfrm>
                <a:off x="2606661" y="3718765"/>
                <a:ext cx="782329" cy="860568"/>
                <a:chOff x="2181061" y="2807136"/>
                <a:chExt cx="2574758" cy="2832254"/>
              </a:xfrm>
            </p:grpSpPr>
            <p:grpSp>
              <p:nvGrpSpPr>
                <p:cNvPr id="584" name="Group 583"/>
                <p:cNvGrpSpPr/>
                <p:nvPr userDrawn="1"/>
              </p:nvGrpSpPr>
              <p:grpSpPr>
                <a:xfrm>
                  <a:off x="2181061" y="2807136"/>
                  <a:ext cx="2574758" cy="2832254"/>
                  <a:chOff x="2181061" y="2807136"/>
                  <a:chExt cx="2574758" cy="2832254"/>
                </a:xfrm>
              </p:grpSpPr>
              <p:sp>
                <p:nvSpPr>
                  <p:cNvPr id="586" name="Rectangle 585"/>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7" name="Group 586"/>
                  <p:cNvGrpSpPr/>
                  <p:nvPr userDrawn="1"/>
                </p:nvGrpSpPr>
                <p:grpSpPr>
                  <a:xfrm>
                    <a:off x="2359717" y="3075338"/>
                    <a:ext cx="2235102" cy="462213"/>
                    <a:chOff x="2359717" y="3075338"/>
                    <a:chExt cx="2235102" cy="462213"/>
                  </a:xfrm>
                </p:grpSpPr>
                <p:sp>
                  <p:nvSpPr>
                    <p:cNvPr id="596" name="Rectangle 59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Rectangle 596"/>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Rectangle 597"/>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8" name="Group 587"/>
                  <p:cNvGrpSpPr/>
                  <p:nvPr userDrawn="1"/>
                </p:nvGrpSpPr>
                <p:grpSpPr>
                  <a:xfrm>
                    <a:off x="2359717" y="3743299"/>
                    <a:ext cx="2235102" cy="462213"/>
                    <a:chOff x="2359717" y="3688884"/>
                    <a:chExt cx="2235102" cy="462213"/>
                  </a:xfrm>
                </p:grpSpPr>
                <p:sp>
                  <p:nvSpPr>
                    <p:cNvPr id="593" name="Rectangle 59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4" name="Rectangle 59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5" name="Rectangle 59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9" name="Group 588"/>
                  <p:cNvGrpSpPr/>
                  <p:nvPr userDrawn="1"/>
                </p:nvGrpSpPr>
                <p:grpSpPr>
                  <a:xfrm>
                    <a:off x="2359717" y="4411259"/>
                    <a:ext cx="2235102" cy="462213"/>
                    <a:chOff x="2359717" y="4411259"/>
                    <a:chExt cx="2235102" cy="462213"/>
                  </a:xfrm>
                </p:grpSpPr>
                <p:sp>
                  <p:nvSpPr>
                    <p:cNvPr id="590" name="Rectangle 589"/>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1" name="Rectangle 590"/>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2" name="Rectangle 591"/>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85" name="Rectangle 584"/>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68" name="Straight Connector 367"/>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69" name="Group 368"/>
              <p:cNvGrpSpPr/>
              <p:nvPr/>
            </p:nvGrpSpPr>
            <p:grpSpPr>
              <a:xfrm>
                <a:off x="3942806" y="3848662"/>
                <a:ext cx="158088" cy="206728"/>
                <a:chOff x="12495351" y="2507232"/>
                <a:chExt cx="3304245" cy="4320880"/>
              </a:xfrm>
            </p:grpSpPr>
            <p:grpSp>
              <p:nvGrpSpPr>
                <p:cNvPr id="568" name="Group 567"/>
                <p:cNvGrpSpPr/>
                <p:nvPr userDrawn="1"/>
              </p:nvGrpSpPr>
              <p:grpSpPr>
                <a:xfrm>
                  <a:off x="14088187" y="3029197"/>
                  <a:ext cx="1711409" cy="1704415"/>
                  <a:chOff x="11903306" y="4448633"/>
                  <a:chExt cx="1711409" cy="1704415"/>
                </a:xfrm>
              </p:grpSpPr>
              <p:pic>
                <p:nvPicPr>
                  <p:cNvPr id="582" name="Picture 58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3" name="Picture 58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69" name="Group 568"/>
                <p:cNvGrpSpPr/>
                <p:nvPr userDrawn="1"/>
              </p:nvGrpSpPr>
              <p:grpSpPr>
                <a:xfrm>
                  <a:off x="12495351" y="2507232"/>
                  <a:ext cx="3023078" cy="4320880"/>
                  <a:chOff x="12495351" y="2507232"/>
                  <a:chExt cx="3023078" cy="4320880"/>
                </a:xfrm>
              </p:grpSpPr>
              <p:pic>
                <p:nvPicPr>
                  <p:cNvPr id="570" name="Picture 56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1" name="Picture 57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72" name="Group 571"/>
                  <p:cNvGrpSpPr/>
                  <p:nvPr userDrawn="1"/>
                </p:nvGrpSpPr>
                <p:grpSpPr>
                  <a:xfrm>
                    <a:off x="13320758" y="3957189"/>
                    <a:ext cx="1341966" cy="2870923"/>
                    <a:chOff x="9645791" y="4720608"/>
                    <a:chExt cx="1341966" cy="2870923"/>
                  </a:xfrm>
                </p:grpSpPr>
                <p:sp>
                  <p:nvSpPr>
                    <p:cNvPr id="579" name="Flowchart: Punched Tape 57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0" name="Flowchart: Punched Tape 57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1" name="Flowchart: Punched Tape 58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73" name="Picture 572"/>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4" name="Group 573"/>
                  <p:cNvGrpSpPr/>
                  <p:nvPr userDrawn="1"/>
                </p:nvGrpSpPr>
                <p:grpSpPr>
                  <a:xfrm>
                    <a:off x="13807020" y="3267286"/>
                    <a:ext cx="1711409" cy="1704415"/>
                    <a:chOff x="11903306" y="4448633"/>
                    <a:chExt cx="1711409" cy="1704415"/>
                  </a:xfrm>
                </p:grpSpPr>
                <p:pic>
                  <p:nvPicPr>
                    <p:cNvPr id="577" name="Picture 57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78" name="Picture 57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75" name="Picture 57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76" name="Picture 575"/>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0" name="Group 369"/>
              <p:cNvGrpSpPr/>
              <p:nvPr/>
            </p:nvGrpSpPr>
            <p:grpSpPr>
              <a:xfrm>
                <a:off x="3822184" y="3717323"/>
                <a:ext cx="252055" cy="329606"/>
                <a:chOff x="12495351" y="2507232"/>
                <a:chExt cx="3304245" cy="4320880"/>
              </a:xfrm>
            </p:grpSpPr>
            <p:grpSp>
              <p:nvGrpSpPr>
                <p:cNvPr id="552" name="Group 551"/>
                <p:cNvGrpSpPr/>
                <p:nvPr userDrawn="1"/>
              </p:nvGrpSpPr>
              <p:grpSpPr>
                <a:xfrm>
                  <a:off x="14088187" y="3029197"/>
                  <a:ext cx="1711409" cy="1704415"/>
                  <a:chOff x="11903306" y="4448633"/>
                  <a:chExt cx="1711409" cy="1704415"/>
                </a:xfrm>
              </p:grpSpPr>
              <p:pic>
                <p:nvPicPr>
                  <p:cNvPr id="566" name="Picture 565"/>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7" name="Picture 56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3" name="Group 552"/>
                <p:cNvGrpSpPr/>
                <p:nvPr userDrawn="1"/>
              </p:nvGrpSpPr>
              <p:grpSpPr>
                <a:xfrm>
                  <a:off x="12495351" y="2507232"/>
                  <a:ext cx="3023078" cy="4320880"/>
                  <a:chOff x="12495351" y="2507232"/>
                  <a:chExt cx="3023078" cy="4320880"/>
                </a:xfrm>
              </p:grpSpPr>
              <p:pic>
                <p:nvPicPr>
                  <p:cNvPr id="554" name="Picture 553"/>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5" name="Picture 55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6" name="Group 555"/>
                  <p:cNvGrpSpPr/>
                  <p:nvPr userDrawn="1"/>
                </p:nvGrpSpPr>
                <p:grpSpPr>
                  <a:xfrm>
                    <a:off x="13320758" y="3957189"/>
                    <a:ext cx="1341966" cy="2870923"/>
                    <a:chOff x="9645791" y="4720608"/>
                    <a:chExt cx="1341966" cy="2870923"/>
                  </a:xfrm>
                </p:grpSpPr>
                <p:sp>
                  <p:nvSpPr>
                    <p:cNvPr id="563" name="Flowchart: Punched Tape 56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4" name="Flowchart: Punched Tape 56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5" name="Flowchart: Punched Tape 56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7" name="Picture 55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58" name="Group 557"/>
                  <p:cNvGrpSpPr/>
                  <p:nvPr userDrawn="1"/>
                </p:nvGrpSpPr>
                <p:grpSpPr>
                  <a:xfrm>
                    <a:off x="13807020" y="3267286"/>
                    <a:ext cx="1711409" cy="1704415"/>
                    <a:chOff x="11903306" y="4448633"/>
                    <a:chExt cx="1711409" cy="1704415"/>
                  </a:xfrm>
                </p:grpSpPr>
                <p:pic>
                  <p:nvPicPr>
                    <p:cNvPr id="561" name="Picture 560"/>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2" name="Picture 56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59" name="Picture 558"/>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60" name="Picture 559"/>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1" name="Group 370"/>
              <p:cNvGrpSpPr/>
              <p:nvPr/>
            </p:nvGrpSpPr>
            <p:grpSpPr>
              <a:xfrm>
                <a:off x="3351273" y="3514295"/>
                <a:ext cx="503474" cy="1040272"/>
                <a:chOff x="4631682" y="529386"/>
                <a:chExt cx="1657006" cy="5028495"/>
              </a:xfrm>
            </p:grpSpPr>
            <p:grpSp>
              <p:nvGrpSpPr>
                <p:cNvPr id="534" name="Group 533"/>
                <p:cNvGrpSpPr/>
                <p:nvPr userDrawn="1"/>
              </p:nvGrpSpPr>
              <p:grpSpPr>
                <a:xfrm>
                  <a:off x="4631682" y="529387"/>
                  <a:ext cx="1624263" cy="5022003"/>
                  <a:chOff x="4631682" y="529387"/>
                  <a:chExt cx="1624263" cy="5022003"/>
                </a:xfrm>
              </p:grpSpPr>
              <p:sp>
                <p:nvSpPr>
                  <p:cNvPr id="536" name="Rectangle 53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7" name="Group 536"/>
                  <p:cNvGrpSpPr/>
                  <p:nvPr userDrawn="1"/>
                </p:nvGrpSpPr>
                <p:grpSpPr>
                  <a:xfrm>
                    <a:off x="4791914" y="878031"/>
                    <a:ext cx="1308572" cy="589822"/>
                    <a:chOff x="4791914" y="878031"/>
                    <a:chExt cx="1308572" cy="589822"/>
                  </a:xfrm>
                </p:grpSpPr>
                <p:sp>
                  <p:nvSpPr>
                    <p:cNvPr id="550" name="Rectangle 5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Rectangle 55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8" name="Group 537"/>
                  <p:cNvGrpSpPr/>
                  <p:nvPr userDrawn="1"/>
                </p:nvGrpSpPr>
                <p:grpSpPr>
                  <a:xfrm>
                    <a:off x="4791914" y="1671098"/>
                    <a:ext cx="1308572" cy="589822"/>
                    <a:chOff x="4791914" y="878031"/>
                    <a:chExt cx="1308572" cy="589822"/>
                  </a:xfrm>
                </p:grpSpPr>
                <p:sp>
                  <p:nvSpPr>
                    <p:cNvPr id="548" name="Rectangle 5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Rectangle 5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9" name="Group 538"/>
                  <p:cNvGrpSpPr/>
                  <p:nvPr userDrawn="1"/>
                </p:nvGrpSpPr>
                <p:grpSpPr>
                  <a:xfrm>
                    <a:off x="4791914" y="2464165"/>
                    <a:ext cx="1308572" cy="589822"/>
                    <a:chOff x="4791914" y="878031"/>
                    <a:chExt cx="1308572" cy="589822"/>
                  </a:xfrm>
                </p:grpSpPr>
                <p:sp>
                  <p:nvSpPr>
                    <p:cNvPr id="546" name="Rectangle 5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Rectangle 5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0" name="Group 539"/>
                  <p:cNvGrpSpPr/>
                  <p:nvPr userDrawn="1"/>
                </p:nvGrpSpPr>
                <p:grpSpPr>
                  <a:xfrm>
                    <a:off x="4791914" y="3257232"/>
                    <a:ext cx="1308572" cy="589822"/>
                    <a:chOff x="4791914" y="878031"/>
                    <a:chExt cx="1308572" cy="589822"/>
                  </a:xfrm>
                </p:grpSpPr>
                <p:sp>
                  <p:nvSpPr>
                    <p:cNvPr id="544" name="Rectangle 5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Rectangle 5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1" name="Group 540"/>
                  <p:cNvGrpSpPr/>
                  <p:nvPr userDrawn="1"/>
                </p:nvGrpSpPr>
                <p:grpSpPr>
                  <a:xfrm>
                    <a:off x="4791914" y="4050298"/>
                    <a:ext cx="1308572" cy="589822"/>
                    <a:chOff x="4791914" y="878031"/>
                    <a:chExt cx="1308572" cy="589822"/>
                  </a:xfrm>
                </p:grpSpPr>
                <p:sp>
                  <p:nvSpPr>
                    <p:cNvPr id="542" name="Rectangle 54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Rectangle 54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5" name="Rectangle 534"/>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2" name="Group 371"/>
              <p:cNvGrpSpPr/>
              <p:nvPr/>
            </p:nvGrpSpPr>
            <p:grpSpPr>
              <a:xfrm>
                <a:off x="1936752" y="3860032"/>
                <a:ext cx="782329" cy="698434"/>
                <a:chOff x="-1432282" y="3284801"/>
                <a:chExt cx="2574758" cy="2298647"/>
              </a:xfrm>
            </p:grpSpPr>
            <p:grpSp>
              <p:nvGrpSpPr>
                <p:cNvPr id="505" name="Group 504"/>
                <p:cNvGrpSpPr/>
                <p:nvPr userDrawn="1"/>
              </p:nvGrpSpPr>
              <p:grpSpPr>
                <a:xfrm>
                  <a:off x="-1432282" y="3284801"/>
                  <a:ext cx="2574758" cy="2298647"/>
                  <a:chOff x="213917" y="3284801"/>
                  <a:chExt cx="2574758" cy="2298647"/>
                </a:xfrm>
              </p:grpSpPr>
              <p:sp>
                <p:nvSpPr>
                  <p:cNvPr id="519" name="Rectangle 518"/>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0" name="Group 519"/>
                  <p:cNvGrpSpPr/>
                  <p:nvPr userDrawn="1"/>
                </p:nvGrpSpPr>
                <p:grpSpPr>
                  <a:xfrm>
                    <a:off x="317639" y="3528989"/>
                    <a:ext cx="1053962" cy="1629277"/>
                    <a:chOff x="497507" y="3489157"/>
                    <a:chExt cx="1053962" cy="1629277"/>
                  </a:xfrm>
                </p:grpSpPr>
                <p:grpSp>
                  <p:nvGrpSpPr>
                    <p:cNvPr id="522" name="Group 521"/>
                    <p:cNvGrpSpPr/>
                    <p:nvPr userDrawn="1"/>
                  </p:nvGrpSpPr>
                  <p:grpSpPr>
                    <a:xfrm>
                      <a:off x="497507" y="3489157"/>
                      <a:ext cx="673271" cy="462213"/>
                      <a:chOff x="497507" y="3489157"/>
                      <a:chExt cx="673271" cy="462213"/>
                    </a:xfrm>
                  </p:grpSpPr>
                  <p:sp>
                    <p:nvSpPr>
                      <p:cNvPr id="532" name="Rectangle 53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Rectangle 53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3" name="Rectangle 522"/>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4" name="Group 523"/>
                    <p:cNvGrpSpPr/>
                    <p:nvPr userDrawn="1"/>
                  </p:nvGrpSpPr>
                  <p:grpSpPr>
                    <a:xfrm>
                      <a:off x="497507" y="4090736"/>
                      <a:ext cx="673271" cy="462213"/>
                      <a:chOff x="497507" y="3489157"/>
                      <a:chExt cx="673271" cy="462213"/>
                    </a:xfrm>
                  </p:grpSpPr>
                  <p:sp>
                    <p:nvSpPr>
                      <p:cNvPr id="530" name="Rectangle 52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5" name="Rectangle 524"/>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6" name="Group 525"/>
                    <p:cNvGrpSpPr/>
                    <p:nvPr userDrawn="1"/>
                  </p:nvGrpSpPr>
                  <p:grpSpPr>
                    <a:xfrm>
                      <a:off x="497507" y="4656221"/>
                      <a:ext cx="673271" cy="462213"/>
                      <a:chOff x="497507" y="3489157"/>
                      <a:chExt cx="673271" cy="462213"/>
                    </a:xfrm>
                  </p:grpSpPr>
                  <p:sp>
                    <p:nvSpPr>
                      <p:cNvPr id="528" name="Rectangle 52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Rectangle 52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7" name="Rectangle 526"/>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1" name="Rectangle 520"/>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6" name="Group 505"/>
                <p:cNvGrpSpPr/>
                <p:nvPr userDrawn="1"/>
              </p:nvGrpSpPr>
              <p:grpSpPr>
                <a:xfrm>
                  <a:off x="-59108" y="3528989"/>
                  <a:ext cx="1053962" cy="1629277"/>
                  <a:chOff x="497507" y="3489157"/>
                  <a:chExt cx="1053962" cy="1629277"/>
                </a:xfrm>
              </p:grpSpPr>
              <p:grpSp>
                <p:nvGrpSpPr>
                  <p:cNvPr id="507" name="Group 506"/>
                  <p:cNvGrpSpPr/>
                  <p:nvPr userDrawn="1"/>
                </p:nvGrpSpPr>
                <p:grpSpPr>
                  <a:xfrm>
                    <a:off x="497507" y="3489157"/>
                    <a:ext cx="673271" cy="462213"/>
                    <a:chOff x="497507" y="3489157"/>
                    <a:chExt cx="673271" cy="462213"/>
                  </a:xfrm>
                </p:grpSpPr>
                <p:sp>
                  <p:nvSpPr>
                    <p:cNvPr id="517" name="Rectangle 516"/>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8" name="Rectangle 507"/>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9" name="Group 508"/>
                  <p:cNvGrpSpPr/>
                  <p:nvPr userDrawn="1"/>
                </p:nvGrpSpPr>
                <p:grpSpPr>
                  <a:xfrm>
                    <a:off x="497507" y="4090736"/>
                    <a:ext cx="673271" cy="462213"/>
                    <a:chOff x="497507" y="3489157"/>
                    <a:chExt cx="673271" cy="462213"/>
                  </a:xfrm>
                </p:grpSpPr>
                <p:sp>
                  <p:nvSpPr>
                    <p:cNvPr id="515" name="Rectangle 51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Rectangle 51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0" name="Rectangle 509"/>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1" name="Group 510"/>
                  <p:cNvGrpSpPr/>
                  <p:nvPr userDrawn="1"/>
                </p:nvGrpSpPr>
                <p:grpSpPr>
                  <a:xfrm>
                    <a:off x="497507" y="4656221"/>
                    <a:ext cx="673271" cy="462213"/>
                    <a:chOff x="497507" y="3489157"/>
                    <a:chExt cx="673271" cy="462213"/>
                  </a:xfrm>
                </p:grpSpPr>
                <p:sp>
                  <p:nvSpPr>
                    <p:cNvPr id="513" name="Rectangle 51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Rectangle 51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2" name="Rectangle 511"/>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73" name="Group 372"/>
              <p:cNvGrpSpPr/>
              <p:nvPr/>
            </p:nvGrpSpPr>
            <p:grpSpPr>
              <a:xfrm>
                <a:off x="1662394" y="3947882"/>
                <a:ext cx="516970" cy="604713"/>
                <a:chOff x="-926659" y="3561193"/>
                <a:chExt cx="1701422" cy="1990197"/>
              </a:xfrm>
            </p:grpSpPr>
            <p:grpSp>
              <p:nvGrpSpPr>
                <p:cNvPr id="471" name="Group 470"/>
                <p:cNvGrpSpPr/>
                <p:nvPr userDrawn="1"/>
              </p:nvGrpSpPr>
              <p:grpSpPr>
                <a:xfrm>
                  <a:off x="-926659" y="3561193"/>
                  <a:ext cx="1280331" cy="1990197"/>
                  <a:chOff x="12495351" y="2507232"/>
                  <a:chExt cx="3304245" cy="5136251"/>
                </a:xfrm>
              </p:grpSpPr>
              <p:grpSp>
                <p:nvGrpSpPr>
                  <p:cNvPr id="489" name="Group 488"/>
                  <p:cNvGrpSpPr/>
                  <p:nvPr userDrawn="1"/>
                </p:nvGrpSpPr>
                <p:grpSpPr>
                  <a:xfrm>
                    <a:off x="14088187" y="3029197"/>
                    <a:ext cx="1711409" cy="1704415"/>
                    <a:chOff x="11903306" y="4448633"/>
                    <a:chExt cx="1711409" cy="1704415"/>
                  </a:xfrm>
                </p:grpSpPr>
                <p:pic>
                  <p:nvPicPr>
                    <p:cNvPr id="503" name="Picture 50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4" name="Picture 5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0" name="Group 489"/>
                  <p:cNvGrpSpPr/>
                  <p:nvPr userDrawn="1"/>
                </p:nvGrpSpPr>
                <p:grpSpPr>
                  <a:xfrm>
                    <a:off x="12495351" y="2507232"/>
                    <a:ext cx="3023078" cy="5136251"/>
                    <a:chOff x="12495351" y="2507232"/>
                    <a:chExt cx="3023078" cy="5136251"/>
                  </a:xfrm>
                </p:grpSpPr>
                <p:pic>
                  <p:nvPicPr>
                    <p:cNvPr id="491" name="Picture 49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2" name="Picture 4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3" name="Group 492"/>
                    <p:cNvGrpSpPr/>
                    <p:nvPr userDrawn="1"/>
                  </p:nvGrpSpPr>
                  <p:grpSpPr>
                    <a:xfrm>
                      <a:off x="13320758" y="3957189"/>
                      <a:ext cx="1341966" cy="3686294"/>
                      <a:chOff x="9645791" y="4720608"/>
                      <a:chExt cx="1341966" cy="3686294"/>
                    </a:xfrm>
                  </p:grpSpPr>
                  <p:sp>
                    <p:nvSpPr>
                      <p:cNvPr id="500" name="Flowchart: Punched Tape 499"/>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Flowchart: Punched Tape 50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Flowchart: Punched Tape 50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4" name="Picture 49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5" name="Group 494"/>
                    <p:cNvGrpSpPr/>
                    <p:nvPr userDrawn="1"/>
                  </p:nvGrpSpPr>
                  <p:grpSpPr>
                    <a:xfrm>
                      <a:off x="13807020" y="3267286"/>
                      <a:ext cx="1711409" cy="1704415"/>
                      <a:chOff x="11903306" y="4448633"/>
                      <a:chExt cx="1711409" cy="1704415"/>
                    </a:xfrm>
                  </p:grpSpPr>
                  <p:pic>
                    <p:nvPicPr>
                      <p:cNvPr id="498" name="Picture 49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99" name="Picture 4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6" name="Picture 49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7" name="Picture 49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2" name="Group 471"/>
                <p:cNvGrpSpPr/>
                <p:nvPr userDrawn="1"/>
              </p:nvGrpSpPr>
              <p:grpSpPr>
                <a:xfrm>
                  <a:off x="-505568" y="3869320"/>
                  <a:ext cx="1280331" cy="1674257"/>
                  <a:chOff x="12495351" y="2507232"/>
                  <a:chExt cx="3304245" cy="4320880"/>
                </a:xfrm>
              </p:grpSpPr>
              <p:grpSp>
                <p:nvGrpSpPr>
                  <p:cNvPr id="473" name="Group 472"/>
                  <p:cNvGrpSpPr/>
                  <p:nvPr userDrawn="1"/>
                </p:nvGrpSpPr>
                <p:grpSpPr>
                  <a:xfrm>
                    <a:off x="14088187" y="3029197"/>
                    <a:ext cx="1711409" cy="1704415"/>
                    <a:chOff x="11903306" y="4448633"/>
                    <a:chExt cx="1711409" cy="1704415"/>
                  </a:xfrm>
                </p:grpSpPr>
                <p:pic>
                  <p:nvPicPr>
                    <p:cNvPr id="487" name="Picture 48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8" name="Picture 48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4" name="Group 473"/>
                  <p:cNvGrpSpPr/>
                  <p:nvPr userDrawn="1"/>
                </p:nvGrpSpPr>
                <p:grpSpPr>
                  <a:xfrm>
                    <a:off x="12495351" y="2507232"/>
                    <a:ext cx="3023078" cy="4320880"/>
                    <a:chOff x="12495351" y="2507232"/>
                    <a:chExt cx="3023078" cy="4320880"/>
                  </a:xfrm>
                </p:grpSpPr>
                <p:pic>
                  <p:nvPicPr>
                    <p:cNvPr id="475" name="Picture 47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6" name="Picture 47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7" name="Group 476"/>
                    <p:cNvGrpSpPr/>
                    <p:nvPr userDrawn="1"/>
                  </p:nvGrpSpPr>
                  <p:grpSpPr>
                    <a:xfrm>
                      <a:off x="13320758" y="3957189"/>
                      <a:ext cx="1341966" cy="2870923"/>
                      <a:chOff x="9645791" y="4720608"/>
                      <a:chExt cx="1341966" cy="2870923"/>
                    </a:xfrm>
                  </p:grpSpPr>
                  <p:sp>
                    <p:nvSpPr>
                      <p:cNvPr id="484" name="Flowchart: Punched Tape 48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Flowchart: Punched Tape 48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Flowchart: Punched Tape 48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78" name="Picture 47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79" name="Group 478"/>
                    <p:cNvGrpSpPr/>
                    <p:nvPr userDrawn="1"/>
                  </p:nvGrpSpPr>
                  <p:grpSpPr>
                    <a:xfrm>
                      <a:off x="13807020" y="3267286"/>
                      <a:ext cx="1711409" cy="1704415"/>
                      <a:chOff x="11903306" y="4448633"/>
                      <a:chExt cx="1711409" cy="1704415"/>
                    </a:xfrm>
                  </p:grpSpPr>
                  <p:pic>
                    <p:nvPicPr>
                      <p:cNvPr id="482" name="Picture 48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3" name="Picture 48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0" name="Picture 47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1" name="Picture 48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74" name="Oval 373">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5" name="Oval 37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6" name="Group 375"/>
              <p:cNvGrpSpPr/>
              <p:nvPr/>
            </p:nvGrpSpPr>
            <p:grpSpPr>
              <a:xfrm>
                <a:off x="4389840" y="4713111"/>
                <a:ext cx="190186" cy="190186"/>
                <a:chOff x="5905502" y="3466071"/>
                <a:chExt cx="1219201" cy="1219200"/>
              </a:xfrm>
            </p:grpSpPr>
            <p:sp>
              <p:nvSpPr>
                <p:cNvPr id="466" name="Oval 465"/>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7" name="Rectangle 466"/>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8" name="Rectangle 467"/>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9" name="Freeform 468"/>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0" name="Rectangle 469"/>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77" name="Group 376"/>
              <p:cNvGrpSpPr/>
              <p:nvPr/>
            </p:nvGrpSpPr>
            <p:grpSpPr>
              <a:xfrm>
                <a:off x="3713220" y="4093329"/>
                <a:ext cx="796808" cy="467431"/>
                <a:chOff x="3034580" y="4050299"/>
                <a:chExt cx="2622409" cy="1538381"/>
              </a:xfrm>
            </p:grpSpPr>
            <p:grpSp>
              <p:nvGrpSpPr>
                <p:cNvPr id="454" name="Group 453"/>
                <p:cNvGrpSpPr/>
                <p:nvPr userDrawn="1"/>
              </p:nvGrpSpPr>
              <p:grpSpPr>
                <a:xfrm>
                  <a:off x="3034580" y="4050299"/>
                  <a:ext cx="2622409" cy="1525336"/>
                  <a:chOff x="5944075" y="4050299"/>
                  <a:chExt cx="2622409" cy="1525336"/>
                </a:xfrm>
              </p:grpSpPr>
              <p:sp>
                <p:nvSpPr>
                  <p:cNvPr id="456" name="Rectangle 455"/>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7" name="Group 456"/>
                  <p:cNvGrpSpPr/>
                  <p:nvPr userDrawn="1"/>
                </p:nvGrpSpPr>
                <p:grpSpPr>
                  <a:xfrm>
                    <a:off x="6078575" y="4219252"/>
                    <a:ext cx="2338031" cy="999039"/>
                    <a:chOff x="6078575" y="4219252"/>
                    <a:chExt cx="2338031" cy="999039"/>
                  </a:xfrm>
                </p:grpSpPr>
                <p:sp>
                  <p:nvSpPr>
                    <p:cNvPr id="458" name="Rectangle 457"/>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9" name="Rectangle 458"/>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Rectangle 459"/>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Rectangle 460"/>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2" name="Straight Connector 461"/>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5" name="Rectangle 454"/>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8" name="Group 377"/>
              <p:cNvGrpSpPr/>
              <p:nvPr/>
            </p:nvGrpSpPr>
            <p:grpSpPr>
              <a:xfrm>
                <a:off x="4275781" y="3891661"/>
                <a:ext cx="734411" cy="668121"/>
                <a:chOff x="7674376" y="3376160"/>
                <a:chExt cx="2417053" cy="2198882"/>
              </a:xfrm>
            </p:grpSpPr>
            <p:grpSp>
              <p:nvGrpSpPr>
                <p:cNvPr id="386" name="Group 385"/>
                <p:cNvGrpSpPr/>
                <p:nvPr userDrawn="1"/>
              </p:nvGrpSpPr>
              <p:grpSpPr>
                <a:xfrm>
                  <a:off x="8811098" y="3900785"/>
                  <a:ext cx="1280331" cy="1674257"/>
                  <a:chOff x="12495351" y="2507232"/>
                  <a:chExt cx="3304245" cy="4320880"/>
                </a:xfrm>
              </p:grpSpPr>
              <p:grpSp>
                <p:nvGrpSpPr>
                  <p:cNvPr id="438" name="Group 437"/>
                  <p:cNvGrpSpPr/>
                  <p:nvPr userDrawn="1"/>
                </p:nvGrpSpPr>
                <p:grpSpPr>
                  <a:xfrm>
                    <a:off x="14088187" y="3029197"/>
                    <a:ext cx="1711409" cy="1704415"/>
                    <a:chOff x="11903306" y="4448633"/>
                    <a:chExt cx="1711409" cy="1704415"/>
                  </a:xfrm>
                </p:grpSpPr>
                <p:pic>
                  <p:nvPicPr>
                    <p:cNvPr id="452" name="Picture 45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3" name="Picture 45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39" name="Group 438"/>
                  <p:cNvGrpSpPr/>
                  <p:nvPr userDrawn="1"/>
                </p:nvGrpSpPr>
                <p:grpSpPr>
                  <a:xfrm>
                    <a:off x="12495351" y="2507232"/>
                    <a:ext cx="3023078" cy="4320880"/>
                    <a:chOff x="12495351" y="2507232"/>
                    <a:chExt cx="3023078" cy="4320880"/>
                  </a:xfrm>
                </p:grpSpPr>
                <p:pic>
                  <p:nvPicPr>
                    <p:cNvPr id="440" name="Picture 43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1" name="Picture 44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2" name="Group 441"/>
                    <p:cNvGrpSpPr/>
                    <p:nvPr userDrawn="1"/>
                  </p:nvGrpSpPr>
                  <p:grpSpPr>
                    <a:xfrm>
                      <a:off x="13320758" y="3957189"/>
                      <a:ext cx="1341966" cy="2870923"/>
                      <a:chOff x="9645791" y="4720608"/>
                      <a:chExt cx="1341966" cy="2870923"/>
                    </a:xfrm>
                  </p:grpSpPr>
                  <p:sp>
                    <p:nvSpPr>
                      <p:cNvPr id="449" name="Flowchart: Punched Tape 4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0" name="Flowchart: Punched Tape 4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Flowchart: Punched Tape 4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3" name="Picture 44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4" name="Group 443"/>
                    <p:cNvGrpSpPr/>
                    <p:nvPr userDrawn="1"/>
                  </p:nvGrpSpPr>
                  <p:grpSpPr>
                    <a:xfrm>
                      <a:off x="13807020" y="3267286"/>
                      <a:ext cx="1711409" cy="1704415"/>
                      <a:chOff x="11903306" y="4448633"/>
                      <a:chExt cx="1711409" cy="1704415"/>
                    </a:xfrm>
                  </p:grpSpPr>
                  <p:pic>
                    <p:nvPicPr>
                      <p:cNvPr id="447" name="Picture 44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8" name="Picture 44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5" name="Picture 44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6" name="Picture 44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7" name="Group 386"/>
                <p:cNvGrpSpPr/>
                <p:nvPr userDrawn="1"/>
              </p:nvGrpSpPr>
              <p:grpSpPr>
                <a:xfrm>
                  <a:off x="7950676" y="3376160"/>
                  <a:ext cx="1280331" cy="1674258"/>
                  <a:chOff x="12495351" y="2507232"/>
                  <a:chExt cx="3304245" cy="4320880"/>
                </a:xfrm>
              </p:grpSpPr>
              <p:grpSp>
                <p:nvGrpSpPr>
                  <p:cNvPr id="422" name="Group 421"/>
                  <p:cNvGrpSpPr/>
                  <p:nvPr userDrawn="1"/>
                </p:nvGrpSpPr>
                <p:grpSpPr>
                  <a:xfrm>
                    <a:off x="14088187" y="3029197"/>
                    <a:ext cx="1711409" cy="1704415"/>
                    <a:chOff x="11903306" y="4448633"/>
                    <a:chExt cx="1711409" cy="1704415"/>
                  </a:xfrm>
                </p:grpSpPr>
                <p:pic>
                  <p:nvPicPr>
                    <p:cNvPr id="436" name="Picture 43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7" name="Picture 43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3" name="Group 422"/>
                  <p:cNvGrpSpPr/>
                  <p:nvPr userDrawn="1"/>
                </p:nvGrpSpPr>
                <p:grpSpPr>
                  <a:xfrm>
                    <a:off x="12495351" y="2507232"/>
                    <a:ext cx="3023078" cy="4320880"/>
                    <a:chOff x="12495351" y="2507232"/>
                    <a:chExt cx="3023078" cy="4320880"/>
                  </a:xfrm>
                </p:grpSpPr>
                <p:pic>
                  <p:nvPicPr>
                    <p:cNvPr id="424" name="Picture 42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5" name="Picture 42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6" name="Group 425"/>
                    <p:cNvGrpSpPr/>
                    <p:nvPr userDrawn="1"/>
                  </p:nvGrpSpPr>
                  <p:grpSpPr>
                    <a:xfrm>
                      <a:off x="13320758" y="3957189"/>
                      <a:ext cx="1448991" cy="2870923"/>
                      <a:chOff x="9645791" y="4720608"/>
                      <a:chExt cx="1448991" cy="2870923"/>
                    </a:xfrm>
                  </p:grpSpPr>
                  <p:sp>
                    <p:nvSpPr>
                      <p:cNvPr id="433" name="Flowchart: Punched Tape 432"/>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Flowchart: Punched Tape 43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lowchart: Punched Tape 43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7" name="Picture 42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28" name="Group 427"/>
                    <p:cNvGrpSpPr/>
                    <p:nvPr userDrawn="1"/>
                  </p:nvGrpSpPr>
                  <p:grpSpPr>
                    <a:xfrm>
                      <a:off x="13807020" y="3267286"/>
                      <a:ext cx="1711409" cy="1704415"/>
                      <a:chOff x="11903306" y="4448633"/>
                      <a:chExt cx="1711409" cy="1704415"/>
                    </a:xfrm>
                  </p:grpSpPr>
                  <p:pic>
                    <p:nvPicPr>
                      <p:cNvPr id="431" name="Picture 43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2" name="Picture 43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29" name="Picture 42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0" name="Picture 42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8" name="Group 387"/>
                <p:cNvGrpSpPr/>
                <p:nvPr userDrawn="1"/>
              </p:nvGrpSpPr>
              <p:grpSpPr>
                <a:xfrm>
                  <a:off x="8157557" y="3868398"/>
                  <a:ext cx="1280331" cy="1659510"/>
                  <a:chOff x="12495351" y="2507232"/>
                  <a:chExt cx="3304245" cy="4282819"/>
                </a:xfrm>
              </p:grpSpPr>
              <p:grpSp>
                <p:nvGrpSpPr>
                  <p:cNvPr id="406" name="Group 405"/>
                  <p:cNvGrpSpPr/>
                  <p:nvPr userDrawn="1"/>
                </p:nvGrpSpPr>
                <p:grpSpPr>
                  <a:xfrm>
                    <a:off x="14088187" y="3029197"/>
                    <a:ext cx="1711409" cy="1704415"/>
                    <a:chOff x="11903306" y="4448633"/>
                    <a:chExt cx="1711409" cy="1704415"/>
                  </a:xfrm>
                </p:grpSpPr>
                <p:pic>
                  <p:nvPicPr>
                    <p:cNvPr id="420" name="Picture 41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1" name="Picture 42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7" name="Group 406"/>
                  <p:cNvGrpSpPr/>
                  <p:nvPr userDrawn="1"/>
                </p:nvGrpSpPr>
                <p:grpSpPr>
                  <a:xfrm>
                    <a:off x="12495351" y="2507232"/>
                    <a:ext cx="3023078" cy="4282819"/>
                    <a:chOff x="12495351" y="2507232"/>
                    <a:chExt cx="3023078" cy="4282819"/>
                  </a:xfrm>
                </p:grpSpPr>
                <p:pic>
                  <p:nvPicPr>
                    <p:cNvPr id="408" name="Picture 40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09" name="Picture 40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0" name="Group 409"/>
                    <p:cNvGrpSpPr/>
                    <p:nvPr userDrawn="1"/>
                  </p:nvGrpSpPr>
                  <p:grpSpPr>
                    <a:xfrm>
                      <a:off x="13320758" y="3957189"/>
                      <a:ext cx="1629738" cy="2832862"/>
                      <a:chOff x="9645791" y="4720608"/>
                      <a:chExt cx="1629738" cy="2832862"/>
                    </a:xfrm>
                  </p:grpSpPr>
                  <p:sp>
                    <p:nvSpPr>
                      <p:cNvPr id="417" name="Flowchart: Punched Tape 416"/>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lowchart: Punched Tape 417"/>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lowchart: Punched Tape 41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1" name="Picture 41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2" name="Group 411"/>
                    <p:cNvGrpSpPr/>
                    <p:nvPr userDrawn="1"/>
                  </p:nvGrpSpPr>
                  <p:grpSpPr>
                    <a:xfrm>
                      <a:off x="13807020" y="3267286"/>
                      <a:ext cx="1711409" cy="1704415"/>
                      <a:chOff x="11903306" y="4448633"/>
                      <a:chExt cx="1711409" cy="1704415"/>
                    </a:xfrm>
                  </p:grpSpPr>
                  <p:pic>
                    <p:nvPicPr>
                      <p:cNvPr id="415" name="Picture 41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6" name="Picture 41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3" name="Picture 41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4" name="Picture 41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9" name="Group 388"/>
                <p:cNvGrpSpPr/>
                <p:nvPr userDrawn="1"/>
              </p:nvGrpSpPr>
              <p:grpSpPr>
                <a:xfrm>
                  <a:off x="7674376" y="3860910"/>
                  <a:ext cx="1280331" cy="1674257"/>
                  <a:chOff x="12495351" y="2507232"/>
                  <a:chExt cx="3304245" cy="4320880"/>
                </a:xfrm>
              </p:grpSpPr>
              <p:grpSp>
                <p:nvGrpSpPr>
                  <p:cNvPr id="390" name="Group 389"/>
                  <p:cNvGrpSpPr/>
                  <p:nvPr userDrawn="1"/>
                </p:nvGrpSpPr>
                <p:grpSpPr>
                  <a:xfrm>
                    <a:off x="14088187" y="3029197"/>
                    <a:ext cx="1711409" cy="1704415"/>
                    <a:chOff x="11903306" y="4448633"/>
                    <a:chExt cx="1711409" cy="1704415"/>
                  </a:xfrm>
                </p:grpSpPr>
                <p:pic>
                  <p:nvPicPr>
                    <p:cNvPr id="404" name="Picture 4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5" name="Picture 40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1" name="Group 390"/>
                  <p:cNvGrpSpPr/>
                  <p:nvPr userDrawn="1"/>
                </p:nvGrpSpPr>
                <p:grpSpPr>
                  <a:xfrm>
                    <a:off x="12495351" y="2507232"/>
                    <a:ext cx="3023078" cy="4320880"/>
                    <a:chOff x="12495351" y="2507232"/>
                    <a:chExt cx="3023078" cy="4320880"/>
                  </a:xfrm>
                </p:grpSpPr>
                <p:pic>
                  <p:nvPicPr>
                    <p:cNvPr id="392" name="Picture 3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3" name="Picture 39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4" name="Group 393"/>
                    <p:cNvGrpSpPr/>
                    <p:nvPr userDrawn="1"/>
                  </p:nvGrpSpPr>
                  <p:grpSpPr>
                    <a:xfrm>
                      <a:off x="13320758" y="3957189"/>
                      <a:ext cx="1341966" cy="2870923"/>
                      <a:chOff x="9645791" y="4720608"/>
                      <a:chExt cx="1341966" cy="2870923"/>
                    </a:xfrm>
                  </p:grpSpPr>
                  <p:sp>
                    <p:nvSpPr>
                      <p:cNvPr id="401" name="Flowchart: Punched Tape 40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lowchart: Punched Tape 40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lowchart: Punched Tape 40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5" name="Picture 39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6" name="Group 395"/>
                    <p:cNvGrpSpPr/>
                    <p:nvPr userDrawn="1"/>
                  </p:nvGrpSpPr>
                  <p:grpSpPr>
                    <a:xfrm>
                      <a:off x="13807020" y="3267286"/>
                      <a:ext cx="1711409" cy="1704415"/>
                      <a:chOff x="11903306" y="4448633"/>
                      <a:chExt cx="1711409" cy="1704415"/>
                    </a:xfrm>
                  </p:grpSpPr>
                  <p:pic>
                    <p:nvPicPr>
                      <p:cNvPr id="399" name="Picture 3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0" name="Picture 39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7" name="Picture 39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8" name="Picture 39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79" name="Group 378"/>
              <p:cNvGrpSpPr/>
              <p:nvPr/>
            </p:nvGrpSpPr>
            <p:grpSpPr>
              <a:xfrm>
                <a:off x="1623910" y="4552595"/>
                <a:ext cx="3384896" cy="397008"/>
                <a:chOff x="-1053315" y="5551391"/>
                <a:chExt cx="11140181" cy="1306609"/>
              </a:xfrm>
            </p:grpSpPr>
            <p:sp>
              <p:nvSpPr>
                <p:cNvPr id="384" name="Rectangle 383"/>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85" name="Straight Connector 384"/>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80" name="Round Same Side Corner Rectangle 379"/>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1" name="Picture 380"/>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82" name="Picture 381"/>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83" name="Picture 382"/>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60" name="Group 359"/>
            <p:cNvGrpSpPr/>
            <p:nvPr/>
          </p:nvGrpSpPr>
          <p:grpSpPr>
            <a:xfrm>
              <a:off x="784521" y="2851628"/>
              <a:ext cx="4317549" cy="2776297"/>
              <a:chOff x="529042" y="2622884"/>
              <a:chExt cx="6605684" cy="4247628"/>
            </a:xfrm>
          </p:grpSpPr>
          <p:sp>
            <p:nvSpPr>
              <p:cNvPr id="363" name="Rounded Rectangle 362"/>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Freeform 363"/>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61" name="Rectangle 360"/>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Rectangle 361"/>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15" name="Group 614"/>
          <p:cNvGrpSpPr/>
          <p:nvPr/>
        </p:nvGrpSpPr>
        <p:grpSpPr>
          <a:xfrm>
            <a:off x="18229" y="4171260"/>
            <a:ext cx="1128195" cy="2126113"/>
            <a:chOff x="1349189" y="4676930"/>
            <a:chExt cx="1128195" cy="2126113"/>
          </a:xfrm>
        </p:grpSpPr>
        <p:sp>
          <p:nvSpPr>
            <p:cNvPr id="616" name="Oval 615"/>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17" name="Group 616"/>
            <p:cNvGrpSpPr/>
            <p:nvPr/>
          </p:nvGrpSpPr>
          <p:grpSpPr>
            <a:xfrm>
              <a:off x="1369723" y="4676930"/>
              <a:ext cx="741235" cy="2052083"/>
              <a:chOff x="2052084" y="2380903"/>
              <a:chExt cx="1409785" cy="3902938"/>
            </a:xfrm>
          </p:grpSpPr>
          <p:grpSp>
            <p:nvGrpSpPr>
              <p:cNvPr id="618" name="Group 617"/>
              <p:cNvGrpSpPr/>
              <p:nvPr/>
            </p:nvGrpSpPr>
            <p:grpSpPr>
              <a:xfrm>
                <a:off x="2147777" y="2499441"/>
                <a:ext cx="1218410" cy="1254642"/>
                <a:chOff x="5018568" y="2541181"/>
                <a:chExt cx="1218410" cy="1254642"/>
              </a:xfrm>
            </p:grpSpPr>
            <p:sp>
              <p:nvSpPr>
                <p:cNvPr id="630" name="Freeform 629"/>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1" name="Freeform 630"/>
                <p:cNvSpPr/>
                <p:nvPr/>
              </p:nvSpPr>
              <p:spPr>
                <a:xfrm flipH="1">
                  <a:off x="5609657"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19" name="Rectangle 618"/>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0" name="Rectangle 619"/>
              <p:cNvSpPr/>
              <p:nvPr/>
            </p:nvSpPr>
            <p:spPr>
              <a:xfrm>
                <a:off x="2738865"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1" name="Group 620"/>
              <p:cNvGrpSpPr/>
              <p:nvPr/>
            </p:nvGrpSpPr>
            <p:grpSpPr>
              <a:xfrm>
                <a:off x="2562447" y="2380903"/>
                <a:ext cx="389814" cy="199052"/>
                <a:chOff x="5178056" y="2483316"/>
                <a:chExt cx="389814" cy="483168"/>
              </a:xfrm>
            </p:grpSpPr>
            <p:sp>
              <p:nvSpPr>
                <p:cNvPr id="628" name="Freeform 627"/>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9" name="Freeform 628"/>
                <p:cNvSpPr/>
                <p:nvPr/>
              </p:nvSpPr>
              <p:spPr>
                <a:xfrm>
                  <a:off x="5355218"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2" name="Group 621"/>
              <p:cNvGrpSpPr/>
              <p:nvPr/>
            </p:nvGrpSpPr>
            <p:grpSpPr>
              <a:xfrm flipH="1">
                <a:off x="2052084" y="6081823"/>
                <a:ext cx="1409785" cy="202018"/>
                <a:chOff x="5522633" y="3025753"/>
                <a:chExt cx="1409785" cy="202018"/>
              </a:xfrm>
            </p:grpSpPr>
            <p:sp>
              <p:nvSpPr>
                <p:cNvPr id="626" name="Freeform 625"/>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Freeform 626"/>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3" name="Group 622"/>
              <p:cNvGrpSpPr/>
              <p:nvPr/>
            </p:nvGrpSpPr>
            <p:grpSpPr>
              <a:xfrm flipH="1">
                <a:off x="2052084" y="3004103"/>
                <a:ext cx="1409785" cy="202018"/>
                <a:chOff x="5522633" y="3025753"/>
                <a:chExt cx="1409785" cy="202018"/>
              </a:xfrm>
            </p:grpSpPr>
            <p:sp>
              <p:nvSpPr>
                <p:cNvPr id="625" name="Freeform 62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4" name="Freeform 623"/>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32" name="Group 631"/>
          <p:cNvGrpSpPr/>
          <p:nvPr/>
        </p:nvGrpSpPr>
        <p:grpSpPr>
          <a:xfrm>
            <a:off x="1050809" y="4171260"/>
            <a:ext cx="1128195" cy="2126113"/>
            <a:chOff x="1349189" y="4676930"/>
            <a:chExt cx="1128195" cy="2126113"/>
          </a:xfrm>
        </p:grpSpPr>
        <p:sp>
          <p:nvSpPr>
            <p:cNvPr id="633" name="Oval 632"/>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34" name="Group 633"/>
            <p:cNvGrpSpPr/>
            <p:nvPr/>
          </p:nvGrpSpPr>
          <p:grpSpPr>
            <a:xfrm>
              <a:off x="1369723" y="4676930"/>
              <a:ext cx="752821" cy="2052083"/>
              <a:chOff x="2052084" y="2380903"/>
              <a:chExt cx="1431821" cy="3902938"/>
            </a:xfrm>
          </p:grpSpPr>
          <p:grpSp>
            <p:nvGrpSpPr>
              <p:cNvPr id="635" name="Group 634"/>
              <p:cNvGrpSpPr/>
              <p:nvPr/>
            </p:nvGrpSpPr>
            <p:grpSpPr>
              <a:xfrm>
                <a:off x="2147777" y="2499441"/>
                <a:ext cx="1240446" cy="1254642"/>
                <a:chOff x="5018568" y="2541181"/>
                <a:chExt cx="1240446" cy="1254642"/>
              </a:xfrm>
            </p:grpSpPr>
            <p:sp>
              <p:nvSpPr>
                <p:cNvPr id="647" name="Freeform 646"/>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8" name="Freeform 647"/>
                <p:cNvSpPr/>
                <p:nvPr/>
              </p:nvSpPr>
              <p:spPr>
                <a:xfrm flipH="1">
                  <a:off x="5631693"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36" name="Rectangle 635"/>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7" name="Rectangle 636"/>
              <p:cNvSpPr/>
              <p:nvPr/>
            </p:nvSpPr>
            <p:spPr>
              <a:xfrm>
                <a:off x="2760901"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38" name="Group 637"/>
              <p:cNvGrpSpPr/>
              <p:nvPr/>
            </p:nvGrpSpPr>
            <p:grpSpPr>
              <a:xfrm>
                <a:off x="2562447" y="2380903"/>
                <a:ext cx="411108" cy="199052"/>
                <a:chOff x="5178056" y="2483316"/>
                <a:chExt cx="411108" cy="483168"/>
              </a:xfrm>
            </p:grpSpPr>
            <p:sp>
              <p:nvSpPr>
                <p:cNvPr id="645" name="Freeform 644"/>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6" name="Freeform 645"/>
                <p:cNvSpPr/>
                <p:nvPr/>
              </p:nvSpPr>
              <p:spPr>
                <a:xfrm>
                  <a:off x="5376512"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9" name="Group 638"/>
              <p:cNvGrpSpPr/>
              <p:nvPr/>
            </p:nvGrpSpPr>
            <p:grpSpPr>
              <a:xfrm flipH="1">
                <a:off x="2052084" y="6081823"/>
                <a:ext cx="1431821" cy="202018"/>
                <a:chOff x="5500597" y="3025753"/>
                <a:chExt cx="1431821" cy="202018"/>
              </a:xfrm>
            </p:grpSpPr>
            <p:sp>
              <p:nvSpPr>
                <p:cNvPr id="643" name="Freeform 642"/>
                <p:cNvSpPr/>
                <p:nvPr/>
              </p:nvSpPr>
              <p:spPr>
                <a:xfrm>
                  <a:off x="5500597"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4" name="Freeform 64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0" name="Group 639"/>
              <p:cNvGrpSpPr/>
              <p:nvPr/>
            </p:nvGrpSpPr>
            <p:grpSpPr>
              <a:xfrm flipH="1">
                <a:off x="2052084" y="3004103"/>
                <a:ext cx="1431821" cy="202018"/>
                <a:chOff x="5500597" y="3025753"/>
                <a:chExt cx="1431821" cy="202018"/>
              </a:xfrm>
            </p:grpSpPr>
            <p:sp>
              <p:nvSpPr>
                <p:cNvPr id="642" name="Freeform 64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1" name="Freeform 640"/>
                <p:cNvSpPr/>
                <p:nvPr/>
              </p:nvSpPr>
              <p:spPr>
                <a:xfrm>
                  <a:off x="5500597"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49" name="Group 648"/>
          <p:cNvGrpSpPr/>
          <p:nvPr/>
        </p:nvGrpSpPr>
        <p:grpSpPr>
          <a:xfrm>
            <a:off x="2107109" y="4171260"/>
            <a:ext cx="1128195" cy="2126113"/>
            <a:chOff x="1349189" y="4676930"/>
            <a:chExt cx="1128195" cy="2126113"/>
          </a:xfrm>
        </p:grpSpPr>
        <p:sp>
          <p:nvSpPr>
            <p:cNvPr id="650" name="Oval 649"/>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1" name="Group 650"/>
            <p:cNvGrpSpPr/>
            <p:nvPr/>
          </p:nvGrpSpPr>
          <p:grpSpPr>
            <a:xfrm>
              <a:off x="1369723" y="4676930"/>
              <a:ext cx="749089" cy="2052083"/>
              <a:chOff x="2052084" y="2380903"/>
              <a:chExt cx="1424723" cy="3902938"/>
            </a:xfrm>
          </p:grpSpPr>
          <p:grpSp>
            <p:nvGrpSpPr>
              <p:cNvPr id="652" name="Group 651"/>
              <p:cNvGrpSpPr/>
              <p:nvPr/>
            </p:nvGrpSpPr>
            <p:grpSpPr>
              <a:xfrm>
                <a:off x="2147777" y="2499441"/>
                <a:ext cx="1233348" cy="1254642"/>
                <a:chOff x="5018568" y="2541181"/>
                <a:chExt cx="1233348" cy="1254642"/>
              </a:xfrm>
            </p:grpSpPr>
            <p:sp>
              <p:nvSpPr>
                <p:cNvPr id="664" name="Freeform 663"/>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5" name="Freeform 664"/>
                <p:cNvSpPr/>
                <p:nvPr/>
              </p:nvSpPr>
              <p:spPr>
                <a:xfrm flipH="1">
                  <a:off x="5624595"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53" name="Rectangle 652"/>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4" name="Rectangle 653"/>
              <p:cNvSpPr/>
              <p:nvPr/>
            </p:nvSpPr>
            <p:spPr>
              <a:xfrm>
                <a:off x="2753803"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5" name="Group 654"/>
              <p:cNvGrpSpPr/>
              <p:nvPr/>
            </p:nvGrpSpPr>
            <p:grpSpPr>
              <a:xfrm>
                <a:off x="2562447" y="2380903"/>
                <a:ext cx="404010" cy="199052"/>
                <a:chOff x="5178056" y="2483316"/>
                <a:chExt cx="404010" cy="483168"/>
              </a:xfrm>
            </p:grpSpPr>
            <p:sp>
              <p:nvSpPr>
                <p:cNvPr id="662" name="Freeform 661"/>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3" name="Freeform 662"/>
                <p:cNvSpPr/>
                <p:nvPr/>
              </p:nvSpPr>
              <p:spPr>
                <a:xfrm>
                  <a:off x="5369414"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6" name="Group 655"/>
              <p:cNvGrpSpPr/>
              <p:nvPr/>
            </p:nvGrpSpPr>
            <p:grpSpPr>
              <a:xfrm flipH="1">
                <a:off x="2052084" y="6081823"/>
                <a:ext cx="1424723" cy="202018"/>
                <a:chOff x="5507695" y="3025753"/>
                <a:chExt cx="1424723" cy="202018"/>
              </a:xfrm>
            </p:grpSpPr>
            <p:sp>
              <p:nvSpPr>
                <p:cNvPr id="660" name="Freeform 659"/>
                <p:cNvSpPr/>
                <p:nvPr/>
              </p:nvSpPr>
              <p:spPr>
                <a:xfrm>
                  <a:off x="5507695"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1" name="Freeform 66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7" name="Group 656"/>
              <p:cNvGrpSpPr/>
              <p:nvPr/>
            </p:nvGrpSpPr>
            <p:grpSpPr>
              <a:xfrm flipH="1">
                <a:off x="2052084" y="3004103"/>
                <a:ext cx="1424723" cy="202018"/>
                <a:chOff x="5507695" y="3025753"/>
                <a:chExt cx="1424723" cy="202018"/>
              </a:xfrm>
            </p:grpSpPr>
            <p:sp>
              <p:nvSpPr>
                <p:cNvPr id="659" name="Freeform 658"/>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8" name="Freeform 657"/>
                <p:cNvSpPr/>
                <p:nvPr/>
              </p:nvSpPr>
              <p:spPr>
                <a:xfrm>
                  <a:off x="5507695"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pic>
        <p:nvPicPr>
          <p:cNvPr id="666" name="Picture 66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sp>
        <p:nvSpPr>
          <p:cNvPr id="674" name="TextBox 673"/>
          <p:cNvSpPr txBox="1"/>
          <p:nvPr/>
        </p:nvSpPr>
        <p:spPr>
          <a:xfrm>
            <a:off x="3593563" y="1420023"/>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The cloud starts expanding…</a:t>
            </a:r>
          </a:p>
        </p:txBody>
      </p:sp>
      <p:grpSp>
        <p:nvGrpSpPr>
          <p:cNvPr id="695" name="Group 694"/>
          <p:cNvGrpSpPr/>
          <p:nvPr/>
        </p:nvGrpSpPr>
        <p:grpSpPr>
          <a:xfrm>
            <a:off x="-918020" y="100478"/>
            <a:ext cx="4297705" cy="4489223"/>
            <a:chOff x="1387872" y="3048231"/>
            <a:chExt cx="2687616" cy="2807384"/>
          </a:xfrm>
        </p:grpSpPr>
        <p:grpSp>
          <p:nvGrpSpPr>
            <p:cNvPr id="696" name="Cloud trasparente"/>
            <p:cNvGrpSpPr/>
            <p:nvPr/>
          </p:nvGrpSpPr>
          <p:grpSpPr>
            <a:xfrm>
              <a:off x="1387872" y="3048231"/>
              <a:ext cx="2687616" cy="2807384"/>
              <a:chOff x="1934714" y="888562"/>
              <a:chExt cx="5238750" cy="5472204"/>
            </a:xfrm>
          </p:grpSpPr>
          <p:sp>
            <p:nvSpPr>
              <p:cNvPr id="698" name="Freeform 43"/>
              <p:cNvSpPr>
                <a:spLocks/>
              </p:cNvSpPr>
              <p:nvPr/>
            </p:nvSpPr>
            <p:spPr bwMode="auto">
              <a:xfrm rot="18343790">
                <a:off x="1817987" y="100528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699" name="Group 698"/>
              <p:cNvGrpSpPr/>
              <p:nvPr/>
            </p:nvGrpSpPr>
            <p:grpSpPr>
              <a:xfrm>
                <a:off x="2229022" y="1112530"/>
                <a:ext cx="4810069" cy="5075974"/>
                <a:chOff x="2229022" y="1112530"/>
                <a:chExt cx="4810069" cy="5075974"/>
              </a:xfrm>
            </p:grpSpPr>
            <p:sp>
              <p:nvSpPr>
                <p:cNvPr id="700"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01"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2"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3"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04"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5"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697" name="TextBox 696"/>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grpSp>
        <p:nvGrpSpPr>
          <p:cNvPr id="675" name="Group 674"/>
          <p:cNvGrpSpPr/>
          <p:nvPr/>
        </p:nvGrpSpPr>
        <p:grpSpPr>
          <a:xfrm flipH="1">
            <a:off x="4777673" y="3934649"/>
            <a:ext cx="1679473" cy="2335265"/>
            <a:chOff x="5473424" y="4035134"/>
            <a:chExt cx="1796053" cy="2497366"/>
          </a:xfrm>
        </p:grpSpPr>
        <p:grpSp>
          <p:nvGrpSpPr>
            <p:cNvPr id="676" name="Group 675"/>
            <p:cNvGrpSpPr/>
            <p:nvPr/>
          </p:nvGrpSpPr>
          <p:grpSpPr>
            <a:xfrm flipH="1">
              <a:off x="5473424" y="4084019"/>
              <a:ext cx="1796053" cy="2400891"/>
              <a:chOff x="4510366" y="2754913"/>
              <a:chExt cx="1808128" cy="2417036"/>
            </a:xfrm>
            <a:solidFill>
              <a:srgbClr val="A6A6A6"/>
            </a:solidFill>
          </p:grpSpPr>
          <p:sp>
            <p:nvSpPr>
              <p:cNvPr id="720" name="AutoShape 50"/>
              <p:cNvSpPr>
                <a:spLocks noChangeArrowheads="1"/>
              </p:cNvSpPr>
              <p:nvPr/>
            </p:nvSpPr>
            <p:spPr bwMode="auto">
              <a:xfrm rot="16540455">
                <a:off x="5497395" y="3985382"/>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21" name="AutoShape 51"/>
              <p:cNvSpPr>
                <a:spLocks noChangeArrowheads="1"/>
              </p:cNvSpPr>
              <p:nvPr/>
            </p:nvSpPr>
            <p:spPr bwMode="auto">
              <a:xfrm rot="377566">
                <a:off x="5788093" y="4312717"/>
                <a:ext cx="269799" cy="859232"/>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22" name="AutoShape 52"/>
              <p:cNvSpPr>
                <a:spLocks noChangeArrowheads="1"/>
              </p:cNvSpPr>
              <p:nvPr/>
            </p:nvSpPr>
            <p:spPr bwMode="auto">
              <a:xfrm rot="2220000">
                <a:off x="5211798" y="3238679"/>
                <a:ext cx="352578" cy="1288847"/>
              </a:xfrm>
              <a:prstGeom prst="roundRect">
                <a:avLst>
                  <a:gd name="adj" fmla="val 50000"/>
                </a:avLst>
              </a:prstGeom>
              <a:grpFill/>
              <a:ln w="9525">
                <a:noFill/>
                <a:round/>
                <a:headEnd/>
                <a:tailEnd/>
              </a:ln>
            </p:spPr>
            <p:txBody>
              <a:bodyPr wrap="none" anchor="ctr"/>
              <a:lstStyle/>
              <a:p>
                <a:endParaRPr lang="en-US"/>
              </a:p>
            </p:txBody>
          </p:sp>
          <p:sp>
            <p:nvSpPr>
              <p:cNvPr id="723" name="AutoShape 53"/>
              <p:cNvSpPr>
                <a:spLocks noChangeArrowheads="1"/>
              </p:cNvSpPr>
              <p:nvPr/>
            </p:nvSpPr>
            <p:spPr bwMode="auto">
              <a:xfrm rot="21486713">
                <a:off x="5570414" y="3352049"/>
                <a:ext cx="269799" cy="80254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24" name="AutoShape 54"/>
              <p:cNvSpPr>
                <a:spLocks noChangeArrowheads="1"/>
              </p:cNvSpPr>
              <p:nvPr/>
            </p:nvSpPr>
            <p:spPr bwMode="auto">
              <a:xfrm rot="17485123">
                <a:off x="5800919" y="3705639"/>
                <a:ext cx="262543" cy="772607"/>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25" name="AutoShape 56"/>
              <p:cNvSpPr>
                <a:spLocks noChangeArrowheads="1"/>
              </p:cNvSpPr>
              <p:nvPr/>
            </p:nvSpPr>
            <p:spPr bwMode="auto">
              <a:xfrm rot="20496902">
                <a:off x="5133350" y="4229181"/>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26" name="AutoShape 57"/>
              <p:cNvSpPr>
                <a:spLocks noChangeArrowheads="1"/>
              </p:cNvSpPr>
              <p:nvPr/>
            </p:nvSpPr>
            <p:spPr bwMode="auto">
              <a:xfrm rot="5400000">
                <a:off x="4863506" y="4517846"/>
                <a:ext cx="262543" cy="968824"/>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27" name="Oval 6"/>
              <p:cNvSpPr>
                <a:spLocks noChangeArrowheads="1"/>
              </p:cNvSpPr>
              <p:nvPr/>
            </p:nvSpPr>
            <p:spPr bwMode="auto">
              <a:xfrm rot="2220000">
                <a:off x="5657969" y="2754913"/>
                <a:ext cx="638175" cy="620713"/>
              </a:xfrm>
              <a:prstGeom prst="ellipse">
                <a:avLst/>
              </a:prstGeom>
              <a:solidFill>
                <a:srgbClr val="525E71"/>
              </a:solid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77" name="Group 676"/>
            <p:cNvGrpSpPr/>
            <p:nvPr/>
          </p:nvGrpSpPr>
          <p:grpSpPr>
            <a:xfrm>
              <a:off x="5704297" y="4035134"/>
              <a:ext cx="1547850" cy="2497366"/>
              <a:chOff x="6214816" y="4023913"/>
              <a:chExt cx="1547850" cy="2497366"/>
            </a:xfrm>
            <a:solidFill>
              <a:srgbClr val="7F7F7F"/>
            </a:solidFill>
          </p:grpSpPr>
          <p:sp>
            <p:nvSpPr>
              <p:cNvPr id="678" name="Freeform 677"/>
              <p:cNvSpPr>
                <a:spLocks noChangeArrowheads="1"/>
              </p:cNvSpPr>
              <p:nvPr/>
            </p:nvSpPr>
            <p:spPr bwMode="auto">
              <a:xfrm rot="5059545" flipH="1">
                <a:off x="6775086" y="5507332"/>
                <a:ext cx="260790" cy="348618"/>
              </a:xfrm>
              <a:custGeom>
                <a:avLst/>
                <a:gdLst>
                  <a:gd name="connsiteX0" fmla="*/ 260790 w 260790"/>
                  <a:gd name="connsiteY0" fmla="*/ 130395 h 348618"/>
                  <a:gd name="connsiteX1" fmla="*/ 130395 w 260790"/>
                  <a:gd name="connsiteY1" fmla="*/ 0 h 348618"/>
                  <a:gd name="connsiteX2" fmla="*/ 0 w 260790"/>
                  <a:gd name="connsiteY2" fmla="*/ 130395 h 348618"/>
                  <a:gd name="connsiteX3" fmla="*/ 0 w 260790"/>
                  <a:gd name="connsiteY3" fmla="*/ 292937 h 348618"/>
                  <a:gd name="connsiteX4" fmla="*/ 260790 w 260790"/>
                  <a:gd name="connsiteY4" fmla="*/ 348618 h 348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90" h="348618">
                    <a:moveTo>
                      <a:pt x="260790" y="130395"/>
                    </a:moveTo>
                    <a:cubicBezTo>
                      <a:pt x="260790" y="58380"/>
                      <a:pt x="202410" y="0"/>
                      <a:pt x="130395" y="0"/>
                    </a:cubicBezTo>
                    <a:cubicBezTo>
                      <a:pt x="58380" y="0"/>
                      <a:pt x="0" y="58380"/>
                      <a:pt x="0" y="130395"/>
                    </a:cubicBezTo>
                    <a:lnTo>
                      <a:pt x="0" y="292937"/>
                    </a:lnTo>
                    <a:lnTo>
                      <a:pt x="260790" y="348618"/>
                    </a:lnTo>
                    <a:close/>
                  </a:path>
                </a:pathLst>
              </a:custGeom>
              <a:solidFill>
                <a:srgbClr val="272E3B"/>
              </a:solidFill>
              <a:ln w="9525">
                <a:noFill/>
                <a:round/>
                <a:headEnd/>
                <a:tailEnd/>
              </a:ln>
            </p:spPr>
            <p:txBody>
              <a:bodyPr wrap="square" anchor="ctr">
                <a:noAutofit/>
              </a:bodyPr>
              <a:lstStyle/>
              <a:p>
                <a:endParaRPr lang="en-US"/>
              </a:p>
            </p:txBody>
          </p:sp>
          <p:sp>
            <p:nvSpPr>
              <p:cNvPr id="679" name="Freeform 678"/>
              <p:cNvSpPr>
                <a:spLocks noChangeArrowheads="1"/>
              </p:cNvSpPr>
              <p:nvPr/>
            </p:nvSpPr>
            <p:spPr bwMode="auto">
              <a:xfrm rot="113287" flipH="1">
                <a:off x="6461769" y="4666206"/>
                <a:ext cx="267998" cy="762600"/>
              </a:xfrm>
              <a:custGeom>
                <a:avLst/>
                <a:gdLst>
                  <a:gd name="connsiteX0" fmla="*/ 133999 w 267998"/>
                  <a:gd name="connsiteY0" fmla="*/ 0 h 762600"/>
                  <a:gd name="connsiteX1" fmla="*/ 0 w 267998"/>
                  <a:gd name="connsiteY1" fmla="*/ 133999 h 762600"/>
                  <a:gd name="connsiteX2" fmla="*/ 0 w 267998"/>
                  <a:gd name="connsiteY2" fmla="*/ 663186 h 762600"/>
                  <a:gd name="connsiteX3" fmla="*/ 39247 w 267998"/>
                  <a:gd name="connsiteY3" fmla="*/ 757938 h 762600"/>
                  <a:gd name="connsiteX4" fmla="*/ 46163 w 267998"/>
                  <a:gd name="connsiteY4" fmla="*/ 762600 h 762600"/>
                  <a:gd name="connsiteX5" fmla="*/ 267998 w 267998"/>
                  <a:gd name="connsiteY5" fmla="*/ 140113 h 762600"/>
                  <a:gd name="connsiteX6" fmla="*/ 267998 w 267998"/>
                  <a:gd name="connsiteY6" fmla="*/ 133999 h 762600"/>
                  <a:gd name="connsiteX7" fmla="*/ 133999 w 267998"/>
                  <a:gd name="connsiteY7" fmla="*/ 0 h 7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98" h="762600">
                    <a:moveTo>
                      <a:pt x="133999" y="0"/>
                    </a:moveTo>
                    <a:cubicBezTo>
                      <a:pt x="59993" y="0"/>
                      <a:pt x="0" y="59993"/>
                      <a:pt x="0" y="133999"/>
                    </a:cubicBezTo>
                    <a:lnTo>
                      <a:pt x="0" y="663186"/>
                    </a:lnTo>
                    <a:cubicBezTo>
                      <a:pt x="0" y="700189"/>
                      <a:pt x="14998" y="733689"/>
                      <a:pt x="39247" y="757938"/>
                    </a:cubicBezTo>
                    <a:lnTo>
                      <a:pt x="46163" y="762600"/>
                    </a:lnTo>
                    <a:lnTo>
                      <a:pt x="267998" y="140113"/>
                    </a:lnTo>
                    <a:lnTo>
                      <a:pt x="267998" y="133999"/>
                    </a:lnTo>
                    <a:cubicBezTo>
                      <a:pt x="267998" y="59993"/>
                      <a:pt x="208005" y="0"/>
                      <a:pt x="133999" y="0"/>
                    </a:cubicBezTo>
                    <a:close/>
                  </a:path>
                </a:pathLst>
              </a:custGeom>
              <a:solidFill>
                <a:srgbClr val="437013"/>
              </a:solidFill>
              <a:ln w="9525">
                <a:noFill/>
                <a:round/>
                <a:headEnd/>
                <a:tailEnd/>
              </a:ln>
            </p:spPr>
            <p:txBody>
              <a:bodyPr wrap="square" anchor="ctr">
                <a:noAutofit/>
              </a:bodyPr>
              <a:lstStyle/>
              <a:p>
                <a:endParaRPr lang="en-US"/>
              </a:p>
            </p:txBody>
          </p:sp>
          <p:sp>
            <p:nvSpPr>
              <p:cNvPr id="680" name="Freeform 679"/>
              <p:cNvSpPr>
                <a:spLocks noChangeArrowheads="1"/>
              </p:cNvSpPr>
              <p:nvPr/>
            </p:nvSpPr>
            <p:spPr bwMode="auto">
              <a:xfrm rot="1103098" flipH="1">
                <a:off x="6900322" y="5538276"/>
                <a:ext cx="267998" cy="842670"/>
              </a:xfrm>
              <a:custGeom>
                <a:avLst/>
                <a:gdLst>
                  <a:gd name="connsiteX0" fmla="*/ 186158 w 267998"/>
                  <a:gd name="connsiteY0" fmla="*/ 10530 h 842670"/>
                  <a:gd name="connsiteX1" fmla="*/ 133999 w 267998"/>
                  <a:gd name="connsiteY1" fmla="*/ 0 h 842670"/>
                  <a:gd name="connsiteX2" fmla="*/ 0 w 267998"/>
                  <a:gd name="connsiteY2" fmla="*/ 133999 h 842670"/>
                  <a:gd name="connsiteX3" fmla="*/ 0 w 267998"/>
                  <a:gd name="connsiteY3" fmla="*/ 740238 h 842670"/>
                  <a:gd name="connsiteX4" fmla="*/ 39247 w 267998"/>
                  <a:gd name="connsiteY4" fmla="*/ 834990 h 842670"/>
                  <a:gd name="connsiteX5" fmla="*/ 50638 w 267998"/>
                  <a:gd name="connsiteY5" fmla="*/ 842670 h 842670"/>
                  <a:gd name="connsiteX6" fmla="*/ 267998 w 267998"/>
                  <a:gd name="connsiteY6" fmla="*/ 544719 h 842670"/>
                  <a:gd name="connsiteX7" fmla="*/ 267998 w 267998"/>
                  <a:gd name="connsiteY7" fmla="*/ 133999 h 842670"/>
                  <a:gd name="connsiteX8" fmla="*/ 186158 w 267998"/>
                  <a:gd name="connsiteY8" fmla="*/ 10530 h 84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98" h="842670">
                    <a:moveTo>
                      <a:pt x="186158" y="10530"/>
                    </a:moveTo>
                    <a:cubicBezTo>
                      <a:pt x="170126" y="3749"/>
                      <a:pt x="152501" y="0"/>
                      <a:pt x="133999" y="0"/>
                    </a:cubicBezTo>
                    <a:cubicBezTo>
                      <a:pt x="59993" y="0"/>
                      <a:pt x="0" y="59993"/>
                      <a:pt x="0" y="133999"/>
                    </a:cubicBezTo>
                    <a:lnTo>
                      <a:pt x="0" y="740238"/>
                    </a:lnTo>
                    <a:cubicBezTo>
                      <a:pt x="0" y="777241"/>
                      <a:pt x="14998" y="810741"/>
                      <a:pt x="39247" y="834990"/>
                    </a:cubicBezTo>
                    <a:lnTo>
                      <a:pt x="50638" y="842670"/>
                    </a:lnTo>
                    <a:lnTo>
                      <a:pt x="267998" y="544719"/>
                    </a:lnTo>
                    <a:lnTo>
                      <a:pt x="267998" y="133999"/>
                    </a:lnTo>
                    <a:cubicBezTo>
                      <a:pt x="267998" y="78494"/>
                      <a:pt x="234252" y="30872"/>
                      <a:pt x="186158" y="10530"/>
                    </a:cubicBezTo>
                    <a:close/>
                  </a:path>
                </a:pathLst>
              </a:custGeom>
              <a:solidFill>
                <a:srgbClr val="272E3B"/>
              </a:solidFill>
              <a:ln w="9525">
                <a:noFill/>
                <a:round/>
                <a:headEnd/>
                <a:tailEnd/>
              </a:ln>
            </p:spPr>
            <p:txBody>
              <a:bodyPr wrap="square" anchor="ctr">
                <a:noAutofit/>
              </a:bodyPr>
              <a:lstStyle/>
              <a:p>
                <a:endParaRPr lang="en-US"/>
              </a:p>
            </p:txBody>
          </p:sp>
          <p:sp>
            <p:nvSpPr>
              <p:cNvPr id="681" name="Freeform 680"/>
              <p:cNvSpPr>
                <a:spLocks noChangeArrowheads="1"/>
              </p:cNvSpPr>
              <p:nvPr/>
            </p:nvSpPr>
            <p:spPr bwMode="auto">
              <a:xfrm rot="19380000" flipH="1">
                <a:off x="6214816" y="4023913"/>
                <a:ext cx="410972" cy="596610"/>
              </a:xfrm>
              <a:custGeom>
                <a:avLst/>
                <a:gdLst>
                  <a:gd name="connsiteX0" fmla="*/ 139743 w 410972"/>
                  <a:gd name="connsiteY0" fmla="*/ 32692 h 596610"/>
                  <a:gd name="connsiteX1" fmla="*/ 0 w 410972"/>
                  <a:gd name="connsiteY1" fmla="*/ 288326 h 596610"/>
                  <a:gd name="connsiteX2" fmla="*/ 316957 w 410972"/>
                  <a:gd name="connsiteY2" fmla="*/ 596610 h 596610"/>
                  <a:gd name="connsiteX3" fmla="*/ 380835 w 410972"/>
                  <a:gd name="connsiteY3" fmla="*/ 590347 h 596610"/>
                  <a:gd name="connsiteX4" fmla="*/ 410972 w 410972"/>
                  <a:gd name="connsiteY4" fmla="*/ 581248 h 596610"/>
                  <a:gd name="connsiteX5" fmla="*/ 207722 w 410972"/>
                  <a:gd name="connsiteY5" fmla="*/ 0 h 596610"/>
                  <a:gd name="connsiteX6" fmla="*/ 193583 w 410972"/>
                  <a:gd name="connsiteY6" fmla="*/ 4269 h 596610"/>
                  <a:gd name="connsiteX7" fmla="*/ 139743 w 410972"/>
                  <a:gd name="connsiteY7" fmla="*/ 32692 h 59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972" h="596610">
                    <a:moveTo>
                      <a:pt x="139743" y="32692"/>
                    </a:moveTo>
                    <a:cubicBezTo>
                      <a:pt x="55432" y="88093"/>
                      <a:pt x="0" y="181913"/>
                      <a:pt x="0" y="288326"/>
                    </a:cubicBezTo>
                    <a:cubicBezTo>
                      <a:pt x="0" y="458587"/>
                      <a:pt x="141906" y="596610"/>
                      <a:pt x="316957" y="596610"/>
                    </a:cubicBezTo>
                    <a:cubicBezTo>
                      <a:pt x="338838" y="596610"/>
                      <a:pt x="360201" y="594453"/>
                      <a:pt x="380835" y="590347"/>
                    </a:cubicBezTo>
                    <a:lnTo>
                      <a:pt x="410972" y="581248"/>
                    </a:lnTo>
                    <a:lnTo>
                      <a:pt x="207722" y="0"/>
                    </a:lnTo>
                    <a:lnTo>
                      <a:pt x="193583" y="4269"/>
                    </a:lnTo>
                    <a:cubicBezTo>
                      <a:pt x="174622" y="12069"/>
                      <a:pt x="156605" y="21612"/>
                      <a:pt x="139743" y="32692"/>
                    </a:cubicBezTo>
                    <a:close/>
                  </a:path>
                </a:pathLst>
              </a:custGeom>
              <a:solidFill>
                <a:srgbClr val="3B4658"/>
              </a:solidFill>
              <a:ln w="6350" cap="rnd">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82" name="Freeform 681"/>
              <p:cNvSpPr/>
              <p:nvPr/>
            </p:nvSpPr>
            <p:spPr>
              <a:xfrm rot="20536418">
                <a:off x="6631674" y="5159316"/>
                <a:ext cx="100497" cy="249251"/>
              </a:xfrm>
              <a:custGeom>
                <a:avLst/>
                <a:gdLst>
                  <a:gd name="connsiteX0" fmla="*/ 13010 w 100497"/>
                  <a:gd name="connsiteY0" fmla="*/ 1764 h 249251"/>
                  <a:gd name="connsiteX1" fmla="*/ 100222 w 100497"/>
                  <a:gd name="connsiteY1" fmla="*/ 116534 h 249251"/>
                  <a:gd name="connsiteX2" fmla="*/ 28485 w 100497"/>
                  <a:gd name="connsiteY2" fmla="*/ 241561 h 249251"/>
                  <a:gd name="connsiteX3" fmla="*/ 0 w 100497"/>
                  <a:gd name="connsiteY3" fmla="*/ 249251 h 249251"/>
                  <a:gd name="connsiteX4" fmla="*/ 0 w 100497"/>
                  <a:gd name="connsiteY4" fmla="*/ 0 h 249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97" h="249251">
                    <a:moveTo>
                      <a:pt x="13010" y="1764"/>
                    </a:moveTo>
                    <a:cubicBezTo>
                      <a:pt x="60988" y="18504"/>
                      <a:pt x="96744" y="62635"/>
                      <a:pt x="100222" y="116534"/>
                    </a:cubicBezTo>
                    <a:cubicBezTo>
                      <a:pt x="103700" y="170433"/>
                      <a:pt x="73914" y="218793"/>
                      <a:pt x="28485" y="241561"/>
                    </a:cubicBezTo>
                    <a:lnTo>
                      <a:pt x="0" y="249251"/>
                    </a:lnTo>
                    <a:lnTo>
                      <a:pt x="0" y="0"/>
                    </a:lnTo>
                    <a:close/>
                  </a:path>
                </a:pathLst>
              </a:custGeom>
              <a:solidFill>
                <a:srgbClr val="4370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3" name="Freeform 682"/>
              <p:cNvSpPr/>
              <p:nvPr/>
            </p:nvSpPr>
            <p:spPr>
              <a:xfrm rot="20536418">
                <a:off x="6973253" y="6049674"/>
                <a:ext cx="789413" cy="471605"/>
              </a:xfrm>
              <a:custGeom>
                <a:avLst/>
                <a:gdLst>
                  <a:gd name="connsiteX0" fmla="*/ 30430 w 789413"/>
                  <a:gd name="connsiteY0" fmla="*/ 3366 h 471605"/>
                  <a:gd name="connsiteX1" fmla="*/ 698685 w 789413"/>
                  <a:gd name="connsiteY1" fmla="*/ 216972 h 471605"/>
                  <a:gd name="connsiteX2" fmla="*/ 783188 w 789413"/>
                  <a:gd name="connsiteY2" fmla="*/ 380878 h 471605"/>
                  <a:gd name="connsiteX3" fmla="*/ 783189 w 789413"/>
                  <a:gd name="connsiteY3" fmla="*/ 380877 h 471605"/>
                  <a:gd name="connsiteX4" fmla="*/ 619283 w 789413"/>
                  <a:gd name="connsiteY4" fmla="*/ 465380 h 471605"/>
                  <a:gd name="connsiteX5" fmla="*/ 0 w 789413"/>
                  <a:gd name="connsiteY5" fmla="*/ 267428 h 471605"/>
                  <a:gd name="connsiteX6" fmla="*/ 0 w 789413"/>
                  <a:gd name="connsiteY6" fmla="*/ 0 h 47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413" h="471605">
                    <a:moveTo>
                      <a:pt x="30430" y="3366"/>
                    </a:moveTo>
                    <a:lnTo>
                      <a:pt x="698685" y="216972"/>
                    </a:lnTo>
                    <a:cubicBezTo>
                      <a:pt x="767281" y="238899"/>
                      <a:pt x="805114" y="312282"/>
                      <a:pt x="783188" y="380878"/>
                    </a:cubicBezTo>
                    <a:lnTo>
                      <a:pt x="783189" y="380877"/>
                    </a:lnTo>
                    <a:cubicBezTo>
                      <a:pt x="761262" y="449473"/>
                      <a:pt x="687879" y="487306"/>
                      <a:pt x="619283" y="465380"/>
                    </a:cubicBezTo>
                    <a:lnTo>
                      <a:pt x="0" y="267428"/>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9" name="AutoShape 52"/>
              <p:cNvSpPr>
                <a:spLocks noChangeArrowheads="1"/>
              </p:cNvSpPr>
              <p:nvPr/>
            </p:nvSpPr>
            <p:spPr bwMode="auto">
              <a:xfrm rot="19380000" flipH="1">
                <a:off x="6735196" y="4553584"/>
                <a:ext cx="350223" cy="1280238"/>
              </a:xfrm>
              <a:prstGeom prst="roundRect">
                <a:avLst>
                  <a:gd name="adj" fmla="val 50000"/>
                </a:avLst>
              </a:prstGeom>
              <a:solidFill>
                <a:srgbClr val="437013"/>
              </a:solidFill>
              <a:ln w="9525">
                <a:noFill/>
                <a:round/>
                <a:headEnd/>
                <a:tailEnd/>
              </a:ln>
            </p:spPr>
            <p:txBody>
              <a:bodyPr wrap="none" anchor="ctr"/>
              <a:lstStyle/>
              <a:p>
                <a:endParaRPr lang="en-US"/>
              </a:p>
            </p:txBody>
          </p:sp>
        </p:grpSp>
      </p:grpSp>
      <p:grpSp>
        <p:nvGrpSpPr>
          <p:cNvPr id="668" name="Group 667"/>
          <p:cNvGrpSpPr/>
          <p:nvPr/>
        </p:nvGrpSpPr>
        <p:grpSpPr>
          <a:xfrm>
            <a:off x="0" y="1267326"/>
            <a:ext cx="9144000" cy="5590674"/>
            <a:chOff x="0" y="1267326"/>
            <a:chExt cx="9144000" cy="5590674"/>
          </a:xfrm>
        </p:grpSpPr>
        <p:sp>
          <p:nvSpPr>
            <p:cNvPr id="669" name="Freeform 668"/>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670" name="Group 669"/>
            <p:cNvGrpSpPr/>
            <p:nvPr/>
          </p:nvGrpSpPr>
          <p:grpSpPr>
            <a:xfrm>
              <a:off x="2385965" y="1844675"/>
              <a:ext cx="4372070" cy="2942895"/>
              <a:chOff x="2823398" y="1377517"/>
              <a:chExt cx="4372070" cy="2942895"/>
            </a:xfrm>
          </p:grpSpPr>
          <p:sp>
            <p:nvSpPr>
              <p:cNvPr id="671" name="Rounded Rectangle 670"/>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Rounded Rectangle 671"/>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4" name="Group 683"/>
              <p:cNvGrpSpPr/>
              <p:nvPr/>
            </p:nvGrpSpPr>
            <p:grpSpPr>
              <a:xfrm>
                <a:off x="3191653" y="1651125"/>
                <a:ext cx="3646006" cy="2348923"/>
                <a:chOff x="3191653" y="1651125"/>
                <a:chExt cx="3646006" cy="2348923"/>
              </a:xfrm>
            </p:grpSpPr>
            <p:sp>
              <p:nvSpPr>
                <p:cNvPr id="685" name="Rectangle 684"/>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could happen if you inhaled the cold gas?</a:t>
                  </a:r>
                </a:p>
              </p:txBody>
            </p:sp>
            <p:sp>
              <p:nvSpPr>
                <p:cNvPr id="686" name="Rectangle 685">
                  <a:hlinkClick r:id="rId10"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Nothing: it’s just water condensation</a:t>
                  </a:r>
                </a:p>
              </p:txBody>
            </p:sp>
            <p:sp>
              <p:nvSpPr>
                <p:cNvPr id="687" name="Rectangle 686">
                  <a:hlinkClick r:id="rId11"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It might damage my lungs</a:t>
                  </a:r>
                </a:p>
              </p:txBody>
            </p:sp>
          </p:grpSp>
        </p:grpSp>
      </p:grpSp>
      <p:sp>
        <p:nvSpPr>
          <p:cNvPr id="688" name="Rectangle 687"/>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89" name="Rounded Rectangle 688">
            <a:hlinkClick r:id="rId12"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90" name="Picture 68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691" name="Rounded Rectangle 690">
            <a:hlinkClick r:id="rId14" action="ppaction://hlinksldjump"/>
          </p:cNvPr>
          <p:cNvSpPr/>
          <p:nvPr/>
        </p:nvSpPr>
        <p:spPr>
          <a:xfrm>
            <a:off x="76607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667" name="Grafik 666">
            <a:extLst>
              <a:ext uri="{FF2B5EF4-FFF2-40B4-BE49-F238E27FC236}">
                <a16:creationId xmlns:a16="http://schemas.microsoft.com/office/drawing/2014/main" id="{BE9E69A9-4581-49F5-A332-B2AC325ABFAA}"/>
              </a:ext>
            </a:extLst>
          </p:cNvPr>
          <p:cNvPicPr>
            <a:picLocks noChangeAspect="1"/>
          </p:cNvPicPr>
          <p:nvPr/>
        </p:nvPicPr>
        <p:blipFill>
          <a:blip r:embed="rId1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926370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018 -0.0625 C 0.03854 -0.0625 0.06979 -0.0537 0.06979 -0.04236 C 0.06979 -0.03125 0.03854 -0.02222 0.00018 -0.02222 C -0.03819 -0.02222 -0.0691 -0.03125 -0.0691 -0.04236 C -0.0691 -0.0537 -0.03819 -0.0625 0.00018 -0.0625 Z " pathEditMode="relative" rAng="0" ptsTypes="AAAAA">
                                      <p:cBhvr>
                                        <p:cTn id="6" dur="3750" fill="hold"/>
                                        <p:tgtEl>
                                          <p:spTgt spid="744"/>
                                        </p:tgtEl>
                                        <p:attrNameLst>
                                          <p:attrName>ppt_x</p:attrName>
                                          <p:attrName>ppt_y</p:attrName>
                                        </p:attrNameLst>
                                      </p:cBhvr>
                                      <p:rCtr x="17" y="2014"/>
                                    </p:animMotion>
                                  </p:childTnLst>
                                </p:cTn>
                              </p:par>
                              <p:par>
                                <p:cTn id="7" presetID="6" presetClass="emph" presetSubtype="0" fill="hold" nodeType="withEffect">
                                  <p:stCondLst>
                                    <p:cond delay="1250"/>
                                  </p:stCondLst>
                                  <p:childTnLst>
                                    <p:animScale>
                                      <p:cBhvr>
                                        <p:cTn id="8" dur="2500" fill="hold"/>
                                        <p:tgtEl>
                                          <p:spTgt spid="744"/>
                                        </p:tgtEl>
                                      </p:cBhvr>
                                      <p:by x="150000" y="150000"/>
                                    </p:animScale>
                                  </p:childTnLst>
                                </p:cTn>
                              </p:par>
                              <p:par>
                                <p:cTn id="9" presetID="10" presetClass="exit" presetSubtype="0" fill="hold" nodeType="withEffect">
                                  <p:stCondLst>
                                    <p:cond delay="2500"/>
                                  </p:stCondLst>
                                  <p:childTnLst>
                                    <p:animEffect transition="out" filter="fade">
                                      <p:cBhvr>
                                        <p:cTn id="10" dur="1250"/>
                                        <p:tgtEl>
                                          <p:spTgt spid="744"/>
                                        </p:tgtEl>
                                      </p:cBhvr>
                                    </p:animEffect>
                                    <p:set>
                                      <p:cBhvr>
                                        <p:cTn id="11" dur="1" fill="hold">
                                          <p:stCondLst>
                                            <p:cond delay="1249"/>
                                          </p:stCondLst>
                                        </p:cTn>
                                        <p:tgtEl>
                                          <p:spTgt spid="744"/>
                                        </p:tgtEl>
                                        <p:attrNameLst>
                                          <p:attrName>style.visibility</p:attrName>
                                        </p:attrNameLst>
                                      </p:cBhvr>
                                      <p:to>
                                        <p:strVal val="hidden"/>
                                      </p:to>
                                    </p:set>
                                  </p:childTnLst>
                                </p:cTn>
                              </p:par>
                              <p:par>
                                <p:cTn id="12" presetID="1" presetClass="entr" presetSubtype="0" fill="hold" nodeType="withEffect">
                                  <p:stCondLst>
                                    <p:cond delay="3500"/>
                                  </p:stCondLst>
                                  <p:childTnLst>
                                    <p:set>
                                      <p:cBhvr>
                                        <p:cTn id="13" dur="1" fill="hold">
                                          <p:stCondLst>
                                            <p:cond delay="0"/>
                                          </p:stCondLst>
                                        </p:cTn>
                                        <p:tgtEl>
                                          <p:spTgt spid="695"/>
                                        </p:tgtEl>
                                        <p:attrNameLst>
                                          <p:attrName>style.visibility</p:attrName>
                                        </p:attrNameLst>
                                      </p:cBhvr>
                                      <p:to>
                                        <p:strVal val="visible"/>
                                      </p:to>
                                    </p:set>
                                  </p:childTnLst>
                                </p:cTn>
                              </p:par>
                              <p:par>
                                <p:cTn id="14" presetID="1" presetClass="path" presetSubtype="0" repeatCount="5000" fill="hold" nodeType="withEffect">
                                  <p:stCondLst>
                                    <p:cond delay="3500"/>
                                  </p:stCondLst>
                                  <p:childTnLst>
                                    <p:animMotion origin="layout" path="M -0.00174 0.04097 C 0.03663 0.04097 0.06788 0.04977 0.06788 0.06111 C 0.06788 0.07222 0.03663 0.08125 -0.00174 0.08125 C -0.04011 0.08125 -0.07101 0.07222 -0.07101 0.06111 C -0.07101 0.04977 -0.04011 0.04097 -0.00174 0.04097 Z " pathEditMode="relative" rAng="0" ptsTypes="AAAAA">
                                      <p:cBhvr>
                                        <p:cTn id="15" dur="4000" fill="hold"/>
                                        <p:tgtEl>
                                          <p:spTgt spid="695"/>
                                        </p:tgtEl>
                                        <p:attrNameLst>
                                          <p:attrName>ppt_x</p:attrName>
                                          <p:attrName>ppt_y</p:attrName>
                                        </p:attrNameLst>
                                      </p:cBhvr>
                                      <p:rCtr x="17" y="2014"/>
                                    </p:animMotion>
                                  </p:childTnLst>
                                </p:cTn>
                              </p:par>
                              <p:par>
                                <p:cTn id="16" presetID="1" presetClass="entr" presetSubtype="0" fill="hold" nodeType="withEffect">
                                  <p:stCondLst>
                                    <p:cond delay="5000"/>
                                  </p:stCondLst>
                                  <p:childTnLst>
                                    <p:set>
                                      <p:cBhvr>
                                        <p:cTn id="17" dur="1" fill="hold">
                                          <p:stCondLst>
                                            <p:cond delay="0"/>
                                          </p:stCondLst>
                                        </p:cTn>
                                        <p:tgtEl>
                                          <p:spTgt spid="668"/>
                                        </p:tgtEl>
                                        <p:attrNameLst>
                                          <p:attrName>style.visibility</p:attrName>
                                        </p:attrNameLst>
                                      </p:cBhvr>
                                      <p:to>
                                        <p:strVal val="visible"/>
                                      </p:to>
                                    </p:set>
                                  </p:childTnLst>
                                </p:cTn>
                              </p:par>
                              <p:par>
                                <p:cTn id="18" presetID="22" presetClass="entr" presetSubtype="8" fill="hold" grpId="0" nodeType="withEffect">
                                  <p:stCondLst>
                                    <p:cond delay="0"/>
                                  </p:stCondLst>
                                  <p:childTnLst>
                                    <p:set>
                                      <p:cBhvr>
                                        <p:cTn id="19" dur="1" fill="hold">
                                          <p:stCondLst>
                                            <p:cond delay="0"/>
                                          </p:stCondLst>
                                        </p:cTn>
                                        <p:tgtEl>
                                          <p:spTgt spid="688"/>
                                        </p:tgtEl>
                                        <p:attrNameLst>
                                          <p:attrName>style.visibility</p:attrName>
                                        </p:attrNameLst>
                                      </p:cBhvr>
                                      <p:to>
                                        <p:strVal val="visible"/>
                                      </p:to>
                                    </p:set>
                                    <p:animEffect transition="in" filter="wipe(left)">
                                      <p:cBhvr>
                                        <p:cTn id="20" dur="8000"/>
                                        <p:tgtEl>
                                          <p:spTgt spid="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8" grpId="0" animBg="1"/>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27" name="TextBox 626"/>
          <p:cNvSpPr txBox="1"/>
          <p:nvPr/>
        </p:nvSpPr>
        <p:spPr>
          <a:xfrm>
            <a:off x="3593563" y="1420023"/>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The cloud starts expanding…</a:t>
            </a:r>
          </a:p>
        </p:txBody>
      </p:sp>
      <p:grpSp>
        <p:nvGrpSpPr>
          <p:cNvPr id="675" name="Group 674"/>
          <p:cNvGrpSpPr/>
          <p:nvPr/>
        </p:nvGrpSpPr>
        <p:grpSpPr>
          <a:xfrm>
            <a:off x="-918020" y="100478"/>
            <a:ext cx="4297705" cy="4489223"/>
            <a:chOff x="1387872" y="3048231"/>
            <a:chExt cx="2687616" cy="2807384"/>
          </a:xfrm>
        </p:grpSpPr>
        <p:grpSp>
          <p:nvGrpSpPr>
            <p:cNvPr id="676" name="Cloud trasparente"/>
            <p:cNvGrpSpPr/>
            <p:nvPr/>
          </p:nvGrpSpPr>
          <p:grpSpPr>
            <a:xfrm>
              <a:off x="1387872" y="3048231"/>
              <a:ext cx="2687616" cy="2807384"/>
              <a:chOff x="1934714" y="888562"/>
              <a:chExt cx="5238750" cy="5472204"/>
            </a:xfrm>
          </p:grpSpPr>
          <p:sp>
            <p:nvSpPr>
              <p:cNvPr id="691" name="Freeform 43"/>
              <p:cNvSpPr>
                <a:spLocks/>
              </p:cNvSpPr>
              <p:nvPr/>
            </p:nvSpPr>
            <p:spPr bwMode="auto">
              <a:xfrm rot="18343790">
                <a:off x="1817987" y="100528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692" name="Group 691"/>
              <p:cNvGrpSpPr/>
              <p:nvPr/>
            </p:nvGrpSpPr>
            <p:grpSpPr>
              <a:xfrm>
                <a:off x="2229022" y="1112530"/>
                <a:ext cx="4810069" cy="5075974"/>
                <a:chOff x="2229022" y="1112530"/>
                <a:chExt cx="4810069" cy="5075974"/>
              </a:xfrm>
            </p:grpSpPr>
            <p:sp>
              <p:nvSpPr>
                <p:cNvPr id="693"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694"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6"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7"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08"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9"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690" name="TextBox 689"/>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345"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58" name="finestra 2"/>
          <p:cNvGrpSpPr/>
          <p:nvPr/>
        </p:nvGrpSpPr>
        <p:grpSpPr>
          <a:xfrm>
            <a:off x="2640018" y="2412877"/>
            <a:ext cx="4317549" cy="2831492"/>
            <a:chOff x="784521" y="2796433"/>
            <a:chExt cx="4317549" cy="2831492"/>
          </a:xfrm>
        </p:grpSpPr>
        <p:grpSp>
          <p:nvGrpSpPr>
            <p:cNvPr id="359" name="Group 358"/>
            <p:cNvGrpSpPr/>
            <p:nvPr/>
          </p:nvGrpSpPr>
          <p:grpSpPr>
            <a:xfrm>
              <a:off x="1623910" y="3289180"/>
              <a:ext cx="3386282" cy="1660423"/>
              <a:chOff x="1623910" y="3289180"/>
              <a:chExt cx="3386282" cy="1660423"/>
            </a:xfrm>
          </p:grpSpPr>
          <p:sp>
            <p:nvSpPr>
              <p:cNvPr id="365" name="Rectangle 364"/>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6" name="Group 365"/>
              <p:cNvGrpSpPr/>
              <p:nvPr/>
            </p:nvGrpSpPr>
            <p:grpSpPr>
              <a:xfrm>
                <a:off x="4127287" y="3622925"/>
                <a:ext cx="585893" cy="449657"/>
                <a:chOff x="4230121" y="3254742"/>
                <a:chExt cx="3450839" cy="2648425"/>
              </a:xfrm>
            </p:grpSpPr>
            <p:sp>
              <p:nvSpPr>
                <p:cNvPr id="599"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67" name="Group 366"/>
              <p:cNvGrpSpPr/>
              <p:nvPr/>
            </p:nvGrpSpPr>
            <p:grpSpPr>
              <a:xfrm>
                <a:off x="2606661" y="3718765"/>
                <a:ext cx="782329" cy="860568"/>
                <a:chOff x="2181061" y="2807136"/>
                <a:chExt cx="2574758" cy="2832254"/>
              </a:xfrm>
            </p:grpSpPr>
            <p:grpSp>
              <p:nvGrpSpPr>
                <p:cNvPr id="584" name="Group 583"/>
                <p:cNvGrpSpPr/>
                <p:nvPr userDrawn="1"/>
              </p:nvGrpSpPr>
              <p:grpSpPr>
                <a:xfrm>
                  <a:off x="2181061" y="2807136"/>
                  <a:ext cx="2574758" cy="2832254"/>
                  <a:chOff x="2181061" y="2807136"/>
                  <a:chExt cx="2574758" cy="2832254"/>
                </a:xfrm>
              </p:grpSpPr>
              <p:sp>
                <p:nvSpPr>
                  <p:cNvPr id="586" name="Rectangle 585"/>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7" name="Group 586"/>
                  <p:cNvGrpSpPr/>
                  <p:nvPr userDrawn="1"/>
                </p:nvGrpSpPr>
                <p:grpSpPr>
                  <a:xfrm>
                    <a:off x="2359717" y="3075338"/>
                    <a:ext cx="2235102" cy="462213"/>
                    <a:chOff x="2359717" y="3075338"/>
                    <a:chExt cx="2235102" cy="462213"/>
                  </a:xfrm>
                </p:grpSpPr>
                <p:sp>
                  <p:nvSpPr>
                    <p:cNvPr id="596" name="Rectangle 59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Rectangle 596"/>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Rectangle 597"/>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8" name="Group 587"/>
                  <p:cNvGrpSpPr/>
                  <p:nvPr userDrawn="1"/>
                </p:nvGrpSpPr>
                <p:grpSpPr>
                  <a:xfrm>
                    <a:off x="2359717" y="3743299"/>
                    <a:ext cx="2235102" cy="462213"/>
                    <a:chOff x="2359717" y="3688884"/>
                    <a:chExt cx="2235102" cy="462213"/>
                  </a:xfrm>
                </p:grpSpPr>
                <p:sp>
                  <p:nvSpPr>
                    <p:cNvPr id="593" name="Rectangle 59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4" name="Rectangle 59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5" name="Rectangle 59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9" name="Group 588"/>
                  <p:cNvGrpSpPr/>
                  <p:nvPr userDrawn="1"/>
                </p:nvGrpSpPr>
                <p:grpSpPr>
                  <a:xfrm>
                    <a:off x="2359717" y="4411259"/>
                    <a:ext cx="2235102" cy="462213"/>
                    <a:chOff x="2359717" y="4411259"/>
                    <a:chExt cx="2235102" cy="462213"/>
                  </a:xfrm>
                </p:grpSpPr>
                <p:sp>
                  <p:nvSpPr>
                    <p:cNvPr id="590" name="Rectangle 589"/>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1" name="Rectangle 590"/>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2" name="Rectangle 591"/>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85" name="Rectangle 584"/>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68" name="Straight Connector 367"/>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69" name="Group 368"/>
              <p:cNvGrpSpPr/>
              <p:nvPr/>
            </p:nvGrpSpPr>
            <p:grpSpPr>
              <a:xfrm>
                <a:off x="3942806" y="3848662"/>
                <a:ext cx="158088" cy="206728"/>
                <a:chOff x="12495351" y="2507232"/>
                <a:chExt cx="3304245" cy="4320880"/>
              </a:xfrm>
            </p:grpSpPr>
            <p:grpSp>
              <p:nvGrpSpPr>
                <p:cNvPr id="568" name="Group 567"/>
                <p:cNvGrpSpPr/>
                <p:nvPr userDrawn="1"/>
              </p:nvGrpSpPr>
              <p:grpSpPr>
                <a:xfrm>
                  <a:off x="14088187" y="3029197"/>
                  <a:ext cx="1711409" cy="1704415"/>
                  <a:chOff x="11903306" y="4448633"/>
                  <a:chExt cx="1711409" cy="1704415"/>
                </a:xfrm>
              </p:grpSpPr>
              <p:pic>
                <p:nvPicPr>
                  <p:cNvPr id="582" name="Picture 58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3" name="Picture 58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69" name="Group 568"/>
                <p:cNvGrpSpPr/>
                <p:nvPr userDrawn="1"/>
              </p:nvGrpSpPr>
              <p:grpSpPr>
                <a:xfrm>
                  <a:off x="12495351" y="2507232"/>
                  <a:ext cx="3023078" cy="4320880"/>
                  <a:chOff x="12495351" y="2507232"/>
                  <a:chExt cx="3023078" cy="4320880"/>
                </a:xfrm>
              </p:grpSpPr>
              <p:pic>
                <p:nvPicPr>
                  <p:cNvPr id="570" name="Picture 56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1" name="Picture 57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72" name="Group 571"/>
                  <p:cNvGrpSpPr/>
                  <p:nvPr userDrawn="1"/>
                </p:nvGrpSpPr>
                <p:grpSpPr>
                  <a:xfrm>
                    <a:off x="13320758" y="3957189"/>
                    <a:ext cx="1341966" cy="2870923"/>
                    <a:chOff x="9645791" y="4720608"/>
                    <a:chExt cx="1341966" cy="2870923"/>
                  </a:xfrm>
                </p:grpSpPr>
                <p:sp>
                  <p:nvSpPr>
                    <p:cNvPr id="579" name="Flowchart: Punched Tape 57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0" name="Flowchart: Punched Tape 57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1" name="Flowchart: Punched Tape 58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73" name="Picture 572"/>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4" name="Group 573"/>
                  <p:cNvGrpSpPr/>
                  <p:nvPr userDrawn="1"/>
                </p:nvGrpSpPr>
                <p:grpSpPr>
                  <a:xfrm>
                    <a:off x="13807020" y="3267286"/>
                    <a:ext cx="1711409" cy="1704415"/>
                    <a:chOff x="11903306" y="4448633"/>
                    <a:chExt cx="1711409" cy="1704415"/>
                  </a:xfrm>
                </p:grpSpPr>
                <p:pic>
                  <p:nvPicPr>
                    <p:cNvPr id="577" name="Picture 57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78" name="Picture 57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75" name="Picture 57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76" name="Picture 575"/>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0" name="Group 369"/>
              <p:cNvGrpSpPr/>
              <p:nvPr/>
            </p:nvGrpSpPr>
            <p:grpSpPr>
              <a:xfrm>
                <a:off x="3822184" y="3717323"/>
                <a:ext cx="252055" cy="329606"/>
                <a:chOff x="12495351" y="2507232"/>
                <a:chExt cx="3304245" cy="4320880"/>
              </a:xfrm>
            </p:grpSpPr>
            <p:grpSp>
              <p:nvGrpSpPr>
                <p:cNvPr id="552" name="Group 551"/>
                <p:cNvGrpSpPr/>
                <p:nvPr userDrawn="1"/>
              </p:nvGrpSpPr>
              <p:grpSpPr>
                <a:xfrm>
                  <a:off x="14088187" y="3029197"/>
                  <a:ext cx="1711409" cy="1704415"/>
                  <a:chOff x="11903306" y="4448633"/>
                  <a:chExt cx="1711409" cy="1704415"/>
                </a:xfrm>
              </p:grpSpPr>
              <p:pic>
                <p:nvPicPr>
                  <p:cNvPr id="566" name="Picture 565"/>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7" name="Picture 56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3" name="Group 552"/>
                <p:cNvGrpSpPr/>
                <p:nvPr userDrawn="1"/>
              </p:nvGrpSpPr>
              <p:grpSpPr>
                <a:xfrm>
                  <a:off x="12495351" y="2507232"/>
                  <a:ext cx="3023078" cy="4320880"/>
                  <a:chOff x="12495351" y="2507232"/>
                  <a:chExt cx="3023078" cy="4320880"/>
                </a:xfrm>
              </p:grpSpPr>
              <p:pic>
                <p:nvPicPr>
                  <p:cNvPr id="554" name="Picture 553"/>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5" name="Picture 55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6" name="Group 555"/>
                  <p:cNvGrpSpPr/>
                  <p:nvPr userDrawn="1"/>
                </p:nvGrpSpPr>
                <p:grpSpPr>
                  <a:xfrm>
                    <a:off x="13320758" y="3957189"/>
                    <a:ext cx="1341966" cy="2870923"/>
                    <a:chOff x="9645791" y="4720608"/>
                    <a:chExt cx="1341966" cy="2870923"/>
                  </a:xfrm>
                </p:grpSpPr>
                <p:sp>
                  <p:nvSpPr>
                    <p:cNvPr id="563" name="Flowchart: Punched Tape 56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4" name="Flowchart: Punched Tape 56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5" name="Flowchart: Punched Tape 56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7" name="Picture 55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58" name="Group 557"/>
                  <p:cNvGrpSpPr/>
                  <p:nvPr userDrawn="1"/>
                </p:nvGrpSpPr>
                <p:grpSpPr>
                  <a:xfrm>
                    <a:off x="13807020" y="3267286"/>
                    <a:ext cx="1711409" cy="1704415"/>
                    <a:chOff x="11903306" y="4448633"/>
                    <a:chExt cx="1711409" cy="1704415"/>
                  </a:xfrm>
                </p:grpSpPr>
                <p:pic>
                  <p:nvPicPr>
                    <p:cNvPr id="561" name="Picture 560"/>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2" name="Picture 56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59" name="Picture 558"/>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60" name="Picture 559"/>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1" name="Group 370"/>
              <p:cNvGrpSpPr/>
              <p:nvPr/>
            </p:nvGrpSpPr>
            <p:grpSpPr>
              <a:xfrm>
                <a:off x="3351273" y="3514295"/>
                <a:ext cx="503474" cy="1040272"/>
                <a:chOff x="4631682" y="529386"/>
                <a:chExt cx="1657006" cy="5028495"/>
              </a:xfrm>
            </p:grpSpPr>
            <p:grpSp>
              <p:nvGrpSpPr>
                <p:cNvPr id="534" name="Group 533"/>
                <p:cNvGrpSpPr/>
                <p:nvPr userDrawn="1"/>
              </p:nvGrpSpPr>
              <p:grpSpPr>
                <a:xfrm>
                  <a:off x="4631682" y="529387"/>
                  <a:ext cx="1624263" cy="5022003"/>
                  <a:chOff x="4631682" y="529387"/>
                  <a:chExt cx="1624263" cy="5022003"/>
                </a:xfrm>
              </p:grpSpPr>
              <p:sp>
                <p:nvSpPr>
                  <p:cNvPr id="536" name="Rectangle 53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7" name="Group 536"/>
                  <p:cNvGrpSpPr/>
                  <p:nvPr userDrawn="1"/>
                </p:nvGrpSpPr>
                <p:grpSpPr>
                  <a:xfrm>
                    <a:off x="4791914" y="878031"/>
                    <a:ext cx="1308572" cy="589822"/>
                    <a:chOff x="4791914" y="878031"/>
                    <a:chExt cx="1308572" cy="589822"/>
                  </a:xfrm>
                </p:grpSpPr>
                <p:sp>
                  <p:nvSpPr>
                    <p:cNvPr id="550" name="Rectangle 5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Rectangle 55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8" name="Group 537"/>
                  <p:cNvGrpSpPr/>
                  <p:nvPr userDrawn="1"/>
                </p:nvGrpSpPr>
                <p:grpSpPr>
                  <a:xfrm>
                    <a:off x="4791914" y="1671098"/>
                    <a:ext cx="1308572" cy="589822"/>
                    <a:chOff x="4791914" y="878031"/>
                    <a:chExt cx="1308572" cy="589822"/>
                  </a:xfrm>
                </p:grpSpPr>
                <p:sp>
                  <p:nvSpPr>
                    <p:cNvPr id="548" name="Rectangle 5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Rectangle 5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9" name="Group 538"/>
                  <p:cNvGrpSpPr/>
                  <p:nvPr userDrawn="1"/>
                </p:nvGrpSpPr>
                <p:grpSpPr>
                  <a:xfrm>
                    <a:off x="4791914" y="2464165"/>
                    <a:ext cx="1308572" cy="589822"/>
                    <a:chOff x="4791914" y="878031"/>
                    <a:chExt cx="1308572" cy="589822"/>
                  </a:xfrm>
                </p:grpSpPr>
                <p:sp>
                  <p:nvSpPr>
                    <p:cNvPr id="546" name="Rectangle 5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Rectangle 5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0" name="Group 539"/>
                  <p:cNvGrpSpPr/>
                  <p:nvPr userDrawn="1"/>
                </p:nvGrpSpPr>
                <p:grpSpPr>
                  <a:xfrm>
                    <a:off x="4791914" y="3257232"/>
                    <a:ext cx="1308572" cy="589822"/>
                    <a:chOff x="4791914" y="878031"/>
                    <a:chExt cx="1308572" cy="589822"/>
                  </a:xfrm>
                </p:grpSpPr>
                <p:sp>
                  <p:nvSpPr>
                    <p:cNvPr id="544" name="Rectangle 5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Rectangle 5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1" name="Group 540"/>
                  <p:cNvGrpSpPr/>
                  <p:nvPr userDrawn="1"/>
                </p:nvGrpSpPr>
                <p:grpSpPr>
                  <a:xfrm>
                    <a:off x="4791914" y="4050298"/>
                    <a:ext cx="1308572" cy="589822"/>
                    <a:chOff x="4791914" y="878031"/>
                    <a:chExt cx="1308572" cy="589822"/>
                  </a:xfrm>
                </p:grpSpPr>
                <p:sp>
                  <p:nvSpPr>
                    <p:cNvPr id="542" name="Rectangle 54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Rectangle 54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5" name="Rectangle 534"/>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2" name="Group 371"/>
              <p:cNvGrpSpPr/>
              <p:nvPr/>
            </p:nvGrpSpPr>
            <p:grpSpPr>
              <a:xfrm>
                <a:off x="1936752" y="3860032"/>
                <a:ext cx="782329" cy="698434"/>
                <a:chOff x="-1432282" y="3284801"/>
                <a:chExt cx="2574758" cy="2298647"/>
              </a:xfrm>
            </p:grpSpPr>
            <p:grpSp>
              <p:nvGrpSpPr>
                <p:cNvPr id="505" name="Group 504"/>
                <p:cNvGrpSpPr/>
                <p:nvPr userDrawn="1"/>
              </p:nvGrpSpPr>
              <p:grpSpPr>
                <a:xfrm>
                  <a:off x="-1432282" y="3284801"/>
                  <a:ext cx="2574758" cy="2298647"/>
                  <a:chOff x="213917" y="3284801"/>
                  <a:chExt cx="2574758" cy="2298647"/>
                </a:xfrm>
              </p:grpSpPr>
              <p:sp>
                <p:nvSpPr>
                  <p:cNvPr id="519" name="Rectangle 518"/>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0" name="Group 519"/>
                  <p:cNvGrpSpPr/>
                  <p:nvPr userDrawn="1"/>
                </p:nvGrpSpPr>
                <p:grpSpPr>
                  <a:xfrm>
                    <a:off x="317639" y="3528989"/>
                    <a:ext cx="1053962" cy="1629277"/>
                    <a:chOff x="497507" y="3489157"/>
                    <a:chExt cx="1053962" cy="1629277"/>
                  </a:xfrm>
                </p:grpSpPr>
                <p:grpSp>
                  <p:nvGrpSpPr>
                    <p:cNvPr id="522" name="Group 521"/>
                    <p:cNvGrpSpPr/>
                    <p:nvPr userDrawn="1"/>
                  </p:nvGrpSpPr>
                  <p:grpSpPr>
                    <a:xfrm>
                      <a:off x="497507" y="3489157"/>
                      <a:ext cx="673271" cy="462213"/>
                      <a:chOff x="497507" y="3489157"/>
                      <a:chExt cx="673271" cy="462213"/>
                    </a:xfrm>
                  </p:grpSpPr>
                  <p:sp>
                    <p:nvSpPr>
                      <p:cNvPr id="532" name="Rectangle 53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Rectangle 53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3" name="Rectangle 522"/>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4" name="Group 523"/>
                    <p:cNvGrpSpPr/>
                    <p:nvPr userDrawn="1"/>
                  </p:nvGrpSpPr>
                  <p:grpSpPr>
                    <a:xfrm>
                      <a:off x="497507" y="4090736"/>
                      <a:ext cx="673271" cy="462213"/>
                      <a:chOff x="497507" y="3489157"/>
                      <a:chExt cx="673271" cy="462213"/>
                    </a:xfrm>
                  </p:grpSpPr>
                  <p:sp>
                    <p:nvSpPr>
                      <p:cNvPr id="530" name="Rectangle 52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5" name="Rectangle 524"/>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6" name="Group 525"/>
                    <p:cNvGrpSpPr/>
                    <p:nvPr userDrawn="1"/>
                  </p:nvGrpSpPr>
                  <p:grpSpPr>
                    <a:xfrm>
                      <a:off x="497507" y="4656221"/>
                      <a:ext cx="673271" cy="462213"/>
                      <a:chOff x="497507" y="3489157"/>
                      <a:chExt cx="673271" cy="462213"/>
                    </a:xfrm>
                  </p:grpSpPr>
                  <p:sp>
                    <p:nvSpPr>
                      <p:cNvPr id="528" name="Rectangle 52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Rectangle 52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7" name="Rectangle 526"/>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1" name="Rectangle 520"/>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6" name="Group 505"/>
                <p:cNvGrpSpPr/>
                <p:nvPr userDrawn="1"/>
              </p:nvGrpSpPr>
              <p:grpSpPr>
                <a:xfrm>
                  <a:off x="-59108" y="3528989"/>
                  <a:ext cx="1053962" cy="1629277"/>
                  <a:chOff x="497507" y="3489157"/>
                  <a:chExt cx="1053962" cy="1629277"/>
                </a:xfrm>
              </p:grpSpPr>
              <p:grpSp>
                <p:nvGrpSpPr>
                  <p:cNvPr id="507" name="Group 506"/>
                  <p:cNvGrpSpPr/>
                  <p:nvPr userDrawn="1"/>
                </p:nvGrpSpPr>
                <p:grpSpPr>
                  <a:xfrm>
                    <a:off x="497507" y="3489157"/>
                    <a:ext cx="673271" cy="462213"/>
                    <a:chOff x="497507" y="3489157"/>
                    <a:chExt cx="673271" cy="462213"/>
                  </a:xfrm>
                </p:grpSpPr>
                <p:sp>
                  <p:nvSpPr>
                    <p:cNvPr id="517" name="Rectangle 516"/>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8" name="Rectangle 507"/>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9" name="Group 508"/>
                  <p:cNvGrpSpPr/>
                  <p:nvPr userDrawn="1"/>
                </p:nvGrpSpPr>
                <p:grpSpPr>
                  <a:xfrm>
                    <a:off x="497507" y="4090736"/>
                    <a:ext cx="673271" cy="462213"/>
                    <a:chOff x="497507" y="3489157"/>
                    <a:chExt cx="673271" cy="462213"/>
                  </a:xfrm>
                </p:grpSpPr>
                <p:sp>
                  <p:nvSpPr>
                    <p:cNvPr id="515" name="Rectangle 51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Rectangle 51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0" name="Rectangle 509"/>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1" name="Group 510"/>
                  <p:cNvGrpSpPr/>
                  <p:nvPr userDrawn="1"/>
                </p:nvGrpSpPr>
                <p:grpSpPr>
                  <a:xfrm>
                    <a:off x="497507" y="4656221"/>
                    <a:ext cx="673271" cy="462213"/>
                    <a:chOff x="497507" y="3489157"/>
                    <a:chExt cx="673271" cy="462213"/>
                  </a:xfrm>
                </p:grpSpPr>
                <p:sp>
                  <p:nvSpPr>
                    <p:cNvPr id="513" name="Rectangle 51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Rectangle 51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2" name="Rectangle 511"/>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73" name="Group 372"/>
              <p:cNvGrpSpPr/>
              <p:nvPr/>
            </p:nvGrpSpPr>
            <p:grpSpPr>
              <a:xfrm>
                <a:off x="1662394" y="3947882"/>
                <a:ext cx="516970" cy="604713"/>
                <a:chOff x="-926659" y="3561193"/>
                <a:chExt cx="1701422" cy="1990197"/>
              </a:xfrm>
            </p:grpSpPr>
            <p:grpSp>
              <p:nvGrpSpPr>
                <p:cNvPr id="471" name="Group 470"/>
                <p:cNvGrpSpPr/>
                <p:nvPr userDrawn="1"/>
              </p:nvGrpSpPr>
              <p:grpSpPr>
                <a:xfrm>
                  <a:off x="-926659" y="3561193"/>
                  <a:ext cx="1280331" cy="1990197"/>
                  <a:chOff x="12495351" y="2507232"/>
                  <a:chExt cx="3304245" cy="5136251"/>
                </a:xfrm>
              </p:grpSpPr>
              <p:grpSp>
                <p:nvGrpSpPr>
                  <p:cNvPr id="489" name="Group 488"/>
                  <p:cNvGrpSpPr/>
                  <p:nvPr userDrawn="1"/>
                </p:nvGrpSpPr>
                <p:grpSpPr>
                  <a:xfrm>
                    <a:off x="14088187" y="3029197"/>
                    <a:ext cx="1711409" cy="1704415"/>
                    <a:chOff x="11903306" y="4448633"/>
                    <a:chExt cx="1711409" cy="1704415"/>
                  </a:xfrm>
                </p:grpSpPr>
                <p:pic>
                  <p:nvPicPr>
                    <p:cNvPr id="503" name="Picture 50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4" name="Picture 5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0" name="Group 489"/>
                  <p:cNvGrpSpPr/>
                  <p:nvPr userDrawn="1"/>
                </p:nvGrpSpPr>
                <p:grpSpPr>
                  <a:xfrm>
                    <a:off x="12495351" y="2507232"/>
                    <a:ext cx="3023078" cy="5136251"/>
                    <a:chOff x="12495351" y="2507232"/>
                    <a:chExt cx="3023078" cy="5136251"/>
                  </a:xfrm>
                </p:grpSpPr>
                <p:pic>
                  <p:nvPicPr>
                    <p:cNvPr id="491" name="Picture 49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2" name="Picture 4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3" name="Group 492"/>
                    <p:cNvGrpSpPr/>
                    <p:nvPr userDrawn="1"/>
                  </p:nvGrpSpPr>
                  <p:grpSpPr>
                    <a:xfrm>
                      <a:off x="13320758" y="3957189"/>
                      <a:ext cx="1341966" cy="3686294"/>
                      <a:chOff x="9645791" y="4720608"/>
                      <a:chExt cx="1341966" cy="3686294"/>
                    </a:xfrm>
                  </p:grpSpPr>
                  <p:sp>
                    <p:nvSpPr>
                      <p:cNvPr id="500" name="Flowchart: Punched Tape 499"/>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Flowchart: Punched Tape 50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Flowchart: Punched Tape 50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4" name="Picture 49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5" name="Group 494"/>
                    <p:cNvGrpSpPr/>
                    <p:nvPr userDrawn="1"/>
                  </p:nvGrpSpPr>
                  <p:grpSpPr>
                    <a:xfrm>
                      <a:off x="13807020" y="3267286"/>
                      <a:ext cx="1711409" cy="1704415"/>
                      <a:chOff x="11903306" y="4448633"/>
                      <a:chExt cx="1711409" cy="1704415"/>
                    </a:xfrm>
                  </p:grpSpPr>
                  <p:pic>
                    <p:nvPicPr>
                      <p:cNvPr id="498" name="Picture 49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99" name="Picture 4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6" name="Picture 49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7" name="Picture 49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2" name="Group 471"/>
                <p:cNvGrpSpPr/>
                <p:nvPr userDrawn="1"/>
              </p:nvGrpSpPr>
              <p:grpSpPr>
                <a:xfrm>
                  <a:off x="-505568" y="3869320"/>
                  <a:ext cx="1280331" cy="1674257"/>
                  <a:chOff x="12495351" y="2507232"/>
                  <a:chExt cx="3304245" cy="4320880"/>
                </a:xfrm>
              </p:grpSpPr>
              <p:grpSp>
                <p:nvGrpSpPr>
                  <p:cNvPr id="473" name="Group 472"/>
                  <p:cNvGrpSpPr/>
                  <p:nvPr userDrawn="1"/>
                </p:nvGrpSpPr>
                <p:grpSpPr>
                  <a:xfrm>
                    <a:off x="14088187" y="3029197"/>
                    <a:ext cx="1711409" cy="1704415"/>
                    <a:chOff x="11903306" y="4448633"/>
                    <a:chExt cx="1711409" cy="1704415"/>
                  </a:xfrm>
                </p:grpSpPr>
                <p:pic>
                  <p:nvPicPr>
                    <p:cNvPr id="487" name="Picture 48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8" name="Picture 48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4" name="Group 473"/>
                  <p:cNvGrpSpPr/>
                  <p:nvPr userDrawn="1"/>
                </p:nvGrpSpPr>
                <p:grpSpPr>
                  <a:xfrm>
                    <a:off x="12495351" y="2507232"/>
                    <a:ext cx="3023078" cy="4320880"/>
                    <a:chOff x="12495351" y="2507232"/>
                    <a:chExt cx="3023078" cy="4320880"/>
                  </a:xfrm>
                </p:grpSpPr>
                <p:pic>
                  <p:nvPicPr>
                    <p:cNvPr id="475" name="Picture 47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6" name="Picture 47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7" name="Group 476"/>
                    <p:cNvGrpSpPr/>
                    <p:nvPr userDrawn="1"/>
                  </p:nvGrpSpPr>
                  <p:grpSpPr>
                    <a:xfrm>
                      <a:off x="13320758" y="3957189"/>
                      <a:ext cx="1341966" cy="2870923"/>
                      <a:chOff x="9645791" y="4720608"/>
                      <a:chExt cx="1341966" cy="2870923"/>
                    </a:xfrm>
                  </p:grpSpPr>
                  <p:sp>
                    <p:nvSpPr>
                      <p:cNvPr id="484" name="Flowchart: Punched Tape 48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Flowchart: Punched Tape 48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Flowchart: Punched Tape 48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78" name="Picture 47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79" name="Group 478"/>
                    <p:cNvGrpSpPr/>
                    <p:nvPr userDrawn="1"/>
                  </p:nvGrpSpPr>
                  <p:grpSpPr>
                    <a:xfrm>
                      <a:off x="13807020" y="3267286"/>
                      <a:ext cx="1711409" cy="1704415"/>
                      <a:chOff x="11903306" y="4448633"/>
                      <a:chExt cx="1711409" cy="1704415"/>
                    </a:xfrm>
                  </p:grpSpPr>
                  <p:pic>
                    <p:nvPicPr>
                      <p:cNvPr id="482" name="Picture 48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3" name="Picture 48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0" name="Picture 47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1" name="Picture 48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74" name="Oval 373">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5" name="Oval 37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6" name="Group 375"/>
              <p:cNvGrpSpPr/>
              <p:nvPr/>
            </p:nvGrpSpPr>
            <p:grpSpPr>
              <a:xfrm>
                <a:off x="4389840" y="4713111"/>
                <a:ext cx="190186" cy="190186"/>
                <a:chOff x="5905502" y="3466071"/>
                <a:chExt cx="1219201" cy="1219200"/>
              </a:xfrm>
            </p:grpSpPr>
            <p:sp>
              <p:nvSpPr>
                <p:cNvPr id="466" name="Oval 465"/>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7" name="Rectangle 466"/>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8" name="Rectangle 467"/>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9" name="Freeform 468"/>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0" name="Rectangle 469"/>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77" name="Group 376"/>
              <p:cNvGrpSpPr/>
              <p:nvPr/>
            </p:nvGrpSpPr>
            <p:grpSpPr>
              <a:xfrm>
                <a:off x="3713220" y="4093329"/>
                <a:ext cx="796808" cy="467431"/>
                <a:chOff x="3034580" y="4050299"/>
                <a:chExt cx="2622409" cy="1538381"/>
              </a:xfrm>
            </p:grpSpPr>
            <p:grpSp>
              <p:nvGrpSpPr>
                <p:cNvPr id="454" name="Group 453"/>
                <p:cNvGrpSpPr/>
                <p:nvPr userDrawn="1"/>
              </p:nvGrpSpPr>
              <p:grpSpPr>
                <a:xfrm>
                  <a:off x="3034580" y="4050299"/>
                  <a:ext cx="2622409" cy="1525336"/>
                  <a:chOff x="5944075" y="4050299"/>
                  <a:chExt cx="2622409" cy="1525336"/>
                </a:xfrm>
              </p:grpSpPr>
              <p:sp>
                <p:nvSpPr>
                  <p:cNvPr id="456" name="Rectangle 455"/>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7" name="Group 456"/>
                  <p:cNvGrpSpPr/>
                  <p:nvPr userDrawn="1"/>
                </p:nvGrpSpPr>
                <p:grpSpPr>
                  <a:xfrm>
                    <a:off x="6078575" y="4219252"/>
                    <a:ext cx="2338031" cy="999039"/>
                    <a:chOff x="6078575" y="4219252"/>
                    <a:chExt cx="2338031" cy="999039"/>
                  </a:xfrm>
                </p:grpSpPr>
                <p:sp>
                  <p:nvSpPr>
                    <p:cNvPr id="458" name="Rectangle 457"/>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9" name="Rectangle 458"/>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Rectangle 459"/>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Rectangle 460"/>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2" name="Straight Connector 461"/>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5" name="Rectangle 454"/>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8" name="Group 377"/>
              <p:cNvGrpSpPr/>
              <p:nvPr/>
            </p:nvGrpSpPr>
            <p:grpSpPr>
              <a:xfrm>
                <a:off x="4275781" y="3891661"/>
                <a:ext cx="734411" cy="668121"/>
                <a:chOff x="7674376" y="3376160"/>
                <a:chExt cx="2417053" cy="2198882"/>
              </a:xfrm>
            </p:grpSpPr>
            <p:grpSp>
              <p:nvGrpSpPr>
                <p:cNvPr id="386" name="Group 385"/>
                <p:cNvGrpSpPr/>
                <p:nvPr userDrawn="1"/>
              </p:nvGrpSpPr>
              <p:grpSpPr>
                <a:xfrm>
                  <a:off x="8811098" y="3900785"/>
                  <a:ext cx="1280331" cy="1674257"/>
                  <a:chOff x="12495351" y="2507232"/>
                  <a:chExt cx="3304245" cy="4320880"/>
                </a:xfrm>
              </p:grpSpPr>
              <p:grpSp>
                <p:nvGrpSpPr>
                  <p:cNvPr id="438" name="Group 437"/>
                  <p:cNvGrpSpPr/>
                  <p:nvPr userDrawn="1"/>
                </p:nvGrpSpPr>
                <p:grpSpPr>
                  <a:xfrm>
                    <a:off x="14088187" y="3029197"/>
                    <a:ext cx="1711409" cy="1704415"/>
                    <a:chOff x="11903306" y="4448633"/>
                    <a:chExt cx="1711409" cy="1704415"/>
                  </a:xfrm>
                </p:grpSpPr>
                <p:pic>
                  <p:nvPicPr>
                    <p:cNvPr id="452" name="Picture 45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3" name="Picture 45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39" name="Group 438"/>
                  <p:cNvGrpSpPr/>
                  <p:nvPr userDrawn="1"/>
                </p:nvGrpSpPr>
                <p:grpSpPr>
                  <a:xfrm>
                    <a:off x="12495351" y="2507232"/>
                    <a:ext cx="3023078" cy="4320880"/>
                    <a:chOff x="12495351" y="2507232"/>
                    <a:chExt cx="3023078" cy="4320880"/>
                  </a:xfrm>
                </p:grpSpPr>
                <p:pic>
                  <p:nvPicPr>
                    <p:cNvPr id="440" name="Picture 43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1" name="Picture 44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2" name="Group 441"/>
                    <p:cNvGrpSpPr/>
                    <p:nvPr userDrawn="1"/>
                  </p:nvGrpSpPr>
                  <p:grpSpPr>
                    <a:xfrm>
                      <a:off x="13320758" y="3957189"/>
                      <a:ext cx="1341966" cy="2870923"/>
                      <a:chOff x="9645791" y="4720608"/>
                      <a:chExt cx="1341966" cy="2870923"/>
                    </a:xfrm>
                  </p:grpSpPr>
                  <p:sp>
                    <p:nvSpPr>
                      <p:cNvPr id="449" name="Flowchart: Punched Tape 4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0" name="Flowchart: Punched Tape 4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Flowchart: Punched Tape 4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3" name="Picture 44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4" name="Group 443"/>
                    <p:cNvGrpSpPr/>
                    <p:nvPr userDrawn="1"/>
                  </p:nvGrpSpPr>
                  <p:grpSpPr>
                    <a:xfrm>
                      <a:off x="13807020" y="3267286"/>
                      <a:ext cx="1711409" cy="1704415"/>
                      <a:chOff x="11903306" y="4448633"/>
                      <a:chExt cx="1711409" cy="1704415"/>
                    </a:xfrm>
                  </p:grpSpPr>
                  <p:pic>
                    <p:nvPicPr>
                      <p:cNvPr id="447" name="Picture 44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8" name="Picture 44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5" name="Picture 44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6" name="Picture 44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7" name="Group 386"/>
                <p:cNvGrpSpPr/>
                <p:nvPr userDrawn="1"/>
              </p:nvGrpSpPr>
              <p:grpSpPr>
                <a:xfrm>
                  <a:off x="7950676" y="3376160"/>
                  <a:ext cx="1280331" cy="1674258"/>
                  <a:chOff x="12495351" y="2507232"/>
                  <a:chExt cx="3304245" cy="4320880"/>
                </a:xfrm>
              </p:grpSpPr>
              <p:grpSp>
                <p:nvGrpSpPr>
                  <p:cNvPr id="422" name="Group 421"/>
                  <p:cNvGrpSpPr/>
                  <p:nvPr userDrawn="1"/>
                </p:nvGrpSpPr>
                <p:grpSpPr>
                  <a:xfrm>
                    <a:off x="14088187" y="3029197"/>
                    <a:ext cx="1711409" cy="1704415"/>
                    <a:chOff x="11903306" y="4448633"/>
                    <a:chExt cx="1711409" cy="1704415"/>
                  </a:xfrm>
                </p:grpSpPr>
                <p:pic>
                  <p:nvPicPr>
                    <p:cNvPr id="436" name="Picture 43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7" name="Picture 43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3" name="Group 422"/>
                  <p:cNvGrpSpPr/>
                  <p:nvPr userDrawn="1"/>
                </p:nvGrpSpPr>
                <p:grpSpPr>
                  <a:xfrm>
                    <a:off x="12495351" y="2507232"/>
                    <a:ext cx="3023078" cy="4320880"/>
                    <a:chOff x="12495351" y="2507232"/>
                    <a:chExt cx="3023078" cy="4320880"/>
                  </a:xfrm>
                </p:grpSpPr>
                <p:pic>
                  <p:nvPicPr>
                    <p:cNvPr id="424" name="Picture 42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5" name="Picture 42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6" name="Group 425"/>
                    <p:cNvGrpSpPr/>
                    <p:nvPr userDrawn="1"/>
                  </p:nvGrpSpPr>
                  <p:grpSpPr>
                    <a:xfrm>
                      <a:off x="13320758" y="3957189"/>
                      <a:ext cx="1448991" cy="2870923"/>
                      <a:chOff x="9645791" y="4720608"/>
                      <a:chExt cx="1448991" cy="2870923"/>
                    </a:xfrm>
                  </p:grpSpPr>
                  <p:sp>
                    <p:nvSpPr>
                      <p:cNvPr id="433" name="Flowchart: Punched Tape 432"/>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Flowchart: Punched Tape 43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lowchart: Punched Tape 43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7" name="Picture 42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28" name="Group 427"/>
                    <p:cNvGrpSpPr/>
                    <p:nvPr userDrawn="1"/>
                  </p:nvGrpSpPr>
                  <p:grpSpPr>
                    <a:xfrm>
                      <a:off x="13807020" y="3267286"/>
                      <a:ext cx="1711409" cy="1704415"/>
                      <a:chOff x="11903306" y="4448633"/>
                      <a:chExt cx="1711409" cy="1704415"/>
                    </a:xfrm>
                  </p:grpSpPr>
                  <p:pic>
                    <p:nvPicPr>
                      <p:cNvPr id="431" name="Picture 43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2" name="Picture 43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29" name="Picture 42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0" name="Picture 42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8" name="Group 387"/>
                <p:cNvGrpSpPr/>
                <p:nvPr userDrawn="1"/>
              </p:nvGrpSpPr>
              <p:grpSpPr>
                <a:xfrm>
                  <a:off x="8157557" y="3868398"/>
                  <a:ext cx="1280331" cy="1659510"/>
                  <a:chOff x="12495351" y="2507232"/>
                  <a:chExt cx="3304245" cy="4282819"/>
                </a:xfrm>
              </p:grpSpPr>
              <p:grpSp>
                <p:nvGrpSpPr>
                  <p:cNvPr id="406" name="Group 405"/>
                  <p:cNvGrpSpPr/>
                  <p:nvPr userDrawn="1"/>
                </p:nvGrpSpPr>
                <p:grpSpPr>
                  <a:xfrm>
                    <a:off x="14088187" y="3029197"/>
                    <a:ext cx="1711409" cy="1704415"/>
                    <a:chOff x="11903306" y="4448633"/>
                    <a:chExt cx="1711409" cy="1704415"/>
                  </a:xfrm>
                </p:grpSpPr>
                <p:pic>
                  <p:nvPicPr>
                    <p:cNvPr id="420" name="Picture 41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1" name="Picture 42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7" name="Group 406"/>
                  <p:cNvGrpSpPr/>
                  <p:nvPr userDrawn="1"/>
                </p:nvGrpSpPr>
                <p:grpSpPr>
                  <a:xfrm>
                    <a:off x="12495351" y="2507232"/>
                    <a:ext cx="3023078" cy="4282819"/>
                    <a:chOff x="12495351" y="2507232"/>
                    <a:chExt cx="3023078" cy="4282819"/>
                  </a:xfrm>
                </p:grpSpPr>
                <p:pic>
                  <p:nvPicPr>
                    <p:cNvPr id="408" name="Picture 40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09" name="Picture 40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0" name="Group 409"/>
                    <p:cNvGrpSpPr/>
                    <p:nvPr userDrawn="1"/>
                  </p:nvGrpSpPr>
                  <p:grpSpPr>
                    <a:xfrm>
                      <a:off x="13320758" y="3957189"/>
                      <a:ext cx="1629738" cy="2832862"/>
                      <a:chOff x="9645791" y="4720608"/>
                      <a:chExt cx="1629738" cy="2832862"/>
                    </a:xfrm>
                  </p:grpSpPr>
                  <p:sp>
                    <p:nvSpPr>
                      <p:cNvPr id="417" name="Flowchart: Punched Tape 416"/>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lowchart: Punched Tape 417"/>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lowchart: Punched Tape 41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1" name="Picture 41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2" name="Group 411"/>
                    <p:cNvGrpSpPr/>
                    <p:nvPr userDrawn="1"/>
                  </p:nvGrpSpPr>
                  <p:grpSpPr>
                    <a:xfrm>
                      <a:off x="13807020" y="3267286"/>
                      <a:ext cx="1711409" cy="1704415"/>
                      <a:chOff x="11903306" y="4448633"/>
                      <a:chExt cx="1711409" cy="1704415"/>
                    </a:xfrm>
                  </p:grpSpPr>
                  <p:pic>
                    <p:nvPicPr>
                      <p:cNvPr id="415" name="Picture 41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6" name="Picture 41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3" name="Picture 41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4" name="Picture 41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9" name="Group 388"/>
                <p:cNvGrpSpPr/>
                <p:nvPr userDrawn="1"/>
              </p:nvGrpSpPr>
              <p:grpSpPr>
                <a:xfrm>
                  <a:off x="7674376" y="3860910"/>
                  <a:ext cx="1280331" cy="1674257"/>
                  <a:chOff x="12495351" y="2507232"/>
                  <a:chExt cx="3304245" cy="4320880"/>
                </a:xfrm>
              </p:grpSpPr>
              <p:grpSp>
                <p:nvGrpSpPr>
                  <p:cNvPr id="390" name="Group 389"/>
                  <p:cNvGrpSpPr/>
                  <p:nvPr userDrawn="1"/>
                </p:nvGrpSpPr>
                <p:grpSpPr>
                  <a:xfrm>
                    <a:off x="14088187" y="3029197"/>
                    <a:ext cx="1711409" cy="1704415"/>
                    <a:chOff x="11903306" y="4448633"/>
                    <a:chExt cx="1711409" cy="1704415"/>
                  </a:xfrm>
                </p:grpSpPr>
                <p:pic>
                  <p:nvPicPr>
                    <p:cNvPr id="404" name="Picture 4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5" name="Picture 40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1" name="Group 390"/>
                  <p:cNvGrpSpPr/>
                  <p:nvPr userDrawn="1"/>
                </p:nvGrpSpPr>
                <p:grpSpPr>
                  <a:xfrm>
                    <a:off x="12495351" y="2507232"/>
                    <a:ext cx="3023078" cy="4320880"/>
                    <a:chOff x="12495351" y="2507232"/>
                    <a:chExt cx="3023078" cy="4320880"/>
                  </a:xfrm>
                </p:grpSpPr>
                <p:pic>
                  <p:nvPicPr>
                    <p:cNvPr id="392" name="Picture 3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3" name="Picture 39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4" name="Group 393"/>
                    <p:cNvGrpSpPr/>
                    <p:nvPr userDrawn="1"/>
                  </p:nvGrpSpPr>
                  <p:grpSpPr>
                    <a:xfrm>
                      <a:off x="13320758" y="3957189"/>
                      <a:ext cx="1341966" cy="2870923"/>
                      <a:chOff x="9645791" y="4720608"/>
                      <a:chExt cx="1341966" cy="2870923"/>
                    </a:xfrm>
                  </p:grpSpPr>
                  <p:sp>
                    <p:nvSpPr>
                      <p:cNvPr id="401" name="Flowchart: Punched Tape 40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lowchart: Punched Tape 40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lowchart: Punched Tape 40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5" name="Picture 39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6" name="Group 395"/>
                    <p:cNvGrpSpPr/>
                    <p:nvPr userDrawn="1"/>
                  </p:nvGrpSpPr>
                  <p:grpSpPr>
                    <a:xfrm>
                      <a:off x="13807020" y="3267286"/>
                      <a:ext cx="1711409" cy="1704415"/>
                      <a:chOff x="11903306" y="4448633"/>
                      <a:chExt cx="1711409" cy="1704415"/>
                    </a:xfrm>
                  </p:grpSpPr>
                  <p:pic>
                    <p:nvPicPr>
                      <p:cNvPr id="399" name="Picture 3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0" name="Picture 39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7" name="Picture 39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8" name="Picture 39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79" name="Group 378"/>
              <p:cNvGrpSpPr/>
              <p:nvPr/>
            </p:nvGrpSpPr>
            <p:grpSpPr>
              <a:xfrm>
                <a:off x="1623910" y="4552595"/>
                <a:ext cx="3384896" cy="397008"/>
                <a:chOff x="-1053315" y="5551391"/>
                <a:chExt cx="11140181" cy="1306609"/>
              </a:xfrm>
            </p:grpSpPr>
            <p:sp>
              <p:nvSpPr>
                <p:cNvPr id="384" name="Rectangle 383"/>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85" name="Straight Connector 384"/>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80" name="Round Same Side Corner Rectangle 379"/>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1" name="Picture 380"/>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82" name="Picture 381"/>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83" name="Picture 382"/>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60" name="Group 359"/>
            <p:cNvGrpSpPr/>
            <p:nvPr/>
          </p:nvGrpSpPr>
          <p:grpSpPr>
            <a:xfrm>
              <a:off x="784521" y="2851628"/>
              <a:ext cx="4317549" cy="2776297"/>
              <a:chOff x="529042" y="2622884"/>
              <a:chExt cx="6605684" cy="4247628"/>
            </a:xfrm>
          </p:grpSpPr>
          <p:sp>
            <p:nvSpPr>
              <p:cNvPr id="363" name="Rounded Rectangle 362"/>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Freeform 363"/>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61" name="Rectangle 360"/>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Rectangle 361"/>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66" name="Picture 66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grpSp>
        <p:nvGrpSpPr>
          <p:cNvPr id="353" name="Group 352"/>
          <p:cNvGrpSpPr/>
          <p:nvPr/>
        </p:nvGrpSpPr>
        <p:grpSpPr>
          <a:xfrm flipH="1">
            <a:off x="4777673" y="3934649"/>
            <a:ext cx="1679473" cy="2335265"/>
            <a:chOff x="5473424" y="4035134"/>
            <a:chExt cx="1796053" cy="2497366"/>
          </a:xfrm>
        </p:grpSpPr>
        <p:grpSp>
          <p:nvGrpSpPr>
            <p:cNvPr id="354" name="Group 353"/>
            <p:cNvGrpSpPr/>
            <p:nvPr/>
          </p:nvGrpSpPr>
          <p:grpSpPr>
            <a:xfrm flipH="1">
              <a:off x="5473424" y="4084019"/>
              <a:ext cx="1796053" cy="2400891"/>
              <a:chOff x="4510366" y="2754913"/>
              <a:chExt cx="1808128" cy="2417036"/>
            </a:xfrm>
            <a:solidFill>
              <a:srgbClr val="A6A6A6"/>
            </a:solidFill>
          </p:grpSpPr>
          <p:sp>
            <p:nvSpPr>
              <p:cNvPr id="678" name="AutoShape 50"/>
              <p:cNvSpPr>
                <a:spLocks noChangeArrowheads="1"/>
              </p:cNvSpPr>
              <p:nvPr/>
            </p:nvSpPr>
            <p:spPr bwMode="auto">
              <a:xfrm rot="16540455">
                <a:off x="5497395" y="3985382"/>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679" name="AutoShape 51"/>
              <p:cNvSpPr>
                <a:spLocks noChangeArrowheads="1"/>
              </p:cNvSpPr>
              <p:nvPr/>
            </p:nvSpPr>
            <p:spPr bwMode="auto">
              <a:xfrm rot="377566">
                <a:off x="5788093" y="4312717"/>
                <a:ext cx="269799" cy="859232"/>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684" name="AutoShape 52"/>
              <p:cNvSpPr>
                <a:spLocks noChangeArrowheads="1"/>
              </p:cNvSpPr>
              <p:nvPr/>
            </p:nvSpPr>
            <p:spPr bwMode="auto">
              <a:xfrm rot="2220000">
                <a:off x="5211798" y="3238679"/>
                <a:ext cx="352578" cy="1288847"/>
              </a:xfrm>
              <a:prstGeom prst="roundRect">
                <a:avLst>
                  <a:gd name="adj" fmla="val 50000"/>
                </a:avLst>
              </a:prstGeom>
              <a:grpFill/>
              <a:ln w="9525">
                <a:noFill/>
                <a:round/>
                <a:headEnd/>
                <a:tailEnd/>
              </a:ln>
            </p:spPr>
            <p:txBody>
              <a:bodyPr wrap="none" anchor="ctr"/>
              <a:lstStyle/>
              <a:p>
                <a:endParaRPr lang="en-US"/>
              </a:p>
            </p:txBody>
          </p:sp>
          <p:sp>
            <p:nvSpPr>
              <p:cNvPr id="685" name="AutoShape 53"/>
              <p:cNvSpPr>
                <a:spLocks noChangeArrowheads="1"/>
              </p:cNvSpPr>
              <p:nvPr/>
            </p:nvSpPr>
            <p:spPr bwMode="auto">
              <a:xfrm rot="21486713">
                <a:off x="5570414" y="3352049"/>
                <a:ext cx="269799" cy="80254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686" name="AutoShape 54"/>
              <p:cNvSpPr>
                <a:spLocks noChangeArrowheads="1"/>
              </p:cNvSpPr>
              <p:nvPr/>
            </p:nvSpPr>
            <p:spPr bwMode="auto">
              <a:xfrm rot="17485123">
                <a:off x="5800919" y="3705639"/>
                <a:ext cx="262543" cy="772607"/>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687" name="AutoShape 56"/>
              <p:cNvSpPr>
                <a:spLocks noChangeArrowheads="1"/>
              </p:cNvSpPr>
              <p:nvPr/>
            </p:nvSpPr>
            <p:spPr bwMode="auto">
              <a:xfrm rot="20496902">
                <a:off x="5133350" y="4229181"/>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688" name="AutoShape 57"/>
              <p:cNvSpPr>
                <a:spLocks noChangeArrowheads="1"/>
              </p:cNvSpPr>
              <p:nvPr/>
            </p:nvSpPr>
            <p:spPr bwMode="auto">
              <a:xfrm rot="5400000">
                <a:off x="4863506" y="4517846"/>
                <a:ext cx="262543" cy="968824"/>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689" name="Oval 6"/>
              <p:cNvSpPr>
                <a:spLocks noChangeArrowheads="1"/>
              </p:cNvSpPr>
              <p:nvPr/>
            </p:nvSpPr>
            <p:spPr bwMode="auto">
              <a:xfrm rot="2220000">
                <a:off x="5657969" y="2754913"/>
                <a:ext cx="638175" cy="620713"/>
              </a:xfrm>
              <a:prstGeom prst="ellipse">
                <a:avLst/>
              </a:prstGeom>
              <a:solidFill>
                <a:srgbClr val="525E71"/>
              </a:solid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355" name="Group 354"/>
            <p:cNvGrpSpPr/>
            <p:nvPr/>
          </p:nvGrpSpPr>
          <p:grpSpPr>
            <a:xfrm>
              <a:off x="5704297" y="4035134"/>
              <a:ext cx="1547850" cy="2497366"/>
              <a:chOff x="6214816" y="4023913"/>
              <a:chExt cx="1547850" cy="2497366"/>
            </a:xfrm>
            <a:solidFill>
              <a:srgbClr val="7F7F7F"/>
            </a:solidFill>
          </p:grpSpPr>
          <p:sp>
            <p:nvSpPr>
              <p:cNvPr id="356" name="Freeform 355"/>
              <p:cNvSpPr>
                <a:spLocks noChangeArrowheads="1"/>
              </p:cNvSpPr>
              <p:nvPr/>
            </p:nvSpPr>
            <p:spPr bwMode="auto">
              <a:xfrm rot="5059545" flipH="1">
                <a:off x="6775086" y="5507332"/>
                <a:ext cx="260790" cy="348618"/>
              </a:xfrm>
              <a:custGeom>
                <a:avLst/>
                <a:gdLst>
                  <a:gd name="connsiteX0" fmla="*/ 260790 w 260790"/>
                  <a:gd name="connsiteY0" fmla="*/ 130395 h 348618"/>
                  <a:gd name="connsiteX1" fmla="*/ 130395 w 260790"/>
                  <a:gd name="connsiteY1" fmla="*/ 0 h 348618"/>
                  <a:gd name="connsiteX2" fmla="*/ 0 w 260790"/>
                  <a:gd name="connsiteY2" fmla="*/ 130395 h 348618"/>
                  <a:gd name="connsiteX3" fmla="*/ 0 w 260790"/>
                  <a:gd name="connsiteY3" fmla="*/ 292937 h 348618"/>
                  <a:gd name="connsiteX4" fmla="*/ 260790 w 260790"/>
                  <a:gd name="connsiteY4" fmla="*/ 348618 h 348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90" h="348618">
                    <a:moveTo>
                      <a:pt x="260790" y="130395"/>
                    </a:moveTo>
                    <a:cubicBezTo>
                      <a:pt x="260790" y="58380"/>
                      <a:pt x="202410" y="0"/>
                      <a:pt x="130395" y="0"/>
                    </a:cubicBezTo>
                    <a:cubicBezTo>
                      <a:pt x="58380" y="0"/>
                      <a:pt x="0" y="58380"/>
                      <a:pt x="0" y="130395"/>
                    </a:cubicBezTo>
                    <a:lnTo>
                      <a:pt x="0" y="292937"/>
                    </a:lnTo>
                    <a:lnTo>
                      <a:pt x="260790" y="348618"/>
                    </a:lnTo>
                    <a:close/>
                  </a:path>
                </a:pathLst>
              </a:custGeom>
              <a:solidFill>
                <a:srgbClr val="272E3B"/>
              </a:solidFill>
              <a:ln w="9525">
                <a:noFill/>
                <a:round/>
                <a:headEnd/>
                <a:tailEnd/>
              </a:ln>
            </p:spPr>
            <p:txBody>
              <a:bodyPr wrap="square" anchor="ctr">
                <a:noAutofit/>
              </a:bodyPr>
              <a:lstStyle/>
              <a:p>
                <a:endParaRPr lang="en-US"/>
              </a:p>
            </p:txBody>
          </p:sp>
          <p:sp>
            <p:nvSpPr>
              <p:cNvPr id="357" name="Freeform 356"/>
              <p:cNvSpPr>
                <a:spLocks noChangeArrowheads="1"/>
              </p:cNvSpPr>
              <p:nvPr/>
            </p:nvSpPr>
            <p:spPr bwMode="auto">
              <a:xfrm rot="113287" flipH="1">
                <a:off x="6461769" y="4666206"/>
                <a:ext cx="267998" cy="762600"/>
              </a:xfrm>
              <a:custGeom>
                <a:avLst/>
                <a:gdLst>
                  <a:gd name="connsiteX0" fmla="*/ 133999 w 267998"/>
                  <a:gd name="connsiteY0" fmla="*/ 0 h 762600"/>
                  <a:gd name="connsiteX1" fmla="*/ 0 w 267998"/>
                  <a:gd name="connsiteY1" fmla="*/ 133999 h 762600"/>
                  <a:gd name="connsiteX2" fmla="*/ 0 w 267998"/>
                  <a:gd name="connsiteY2" fmla="*/ 663186 h 762600"/>
                  <a:gd name="connsiteX3" fmla="*/ 39247 w 267998"/>
                  <a:gd name="connsiteY3" fmla="*/ 757938 h 762600"/>
                  <a:gd name="connsiteX4" fmla="*/ 46163 w 267998"/>
                  <a:gd name="connsiteY4" fmla="*/ 762600 h 762600"/>
                  <a:gd name="connsiteX5" fmla="*/ 267998 w 267998"/>
                  <a:gd name="connsiteY5" fmla="*/ 140113 h 762600"/>
                  <a:gd name="connsiteX6" fmla="*/ 267998 w 267998"/>
                  <a:gd name="connsiteY6" fmla="*/ 133999 h 762600"/>
                  <a:gd name="connsiteX7" fmla="*/ 133999 w 267998"/>
                  <a:gd name="connsiteY7" fmla="*/ 0 h 7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98" h="762600">
                    <a:moveTo>
                      <a:pt x="133999" y="0"/>
                    </a:moveTo>
                    <a:cubicBezTo>
                      <a:pt x="59993" y="0"/>
                      <a:pt x="0" y="59993"/>
                      <a:pt x="0" y="133999"/>
                    </a:cubicBezTo>
                    <a:lnTo>
                      <a:pt x="0" y="663186"/>
                    </a:lnTo>
                    <a:cubicBezTo>
                      <a:pt x="0" y="700189"/>
                      <a:pt x="14998" y="733689"/>
                      <a:pt x="39247" y="757938"/>
                    </a:cubicBezTo>
                    <a:lnTo>
                      <a:pt x="46163" y="762600"/>
                    </a:lnTo>
                    <a:lnTo>
                      <a:pt x="267998" y="140113"/>
                    </a:lnTo>
                    <a:lnTo>
                      <a:pt x="267998" y="133999"/>
                    </a:lnTo>
                    <a:cubicBezTo>
                      <a:pt x="267998" y="59993"/>
                      <a:pt x="208005" y="0"/>
                      <a:pt x="133999" y="0"/>
                    </a:cubicBezTo>
                    <a:close/>
                  </a:path>
                </a:pathLst>
              </a:custGeom>
              <a:solidFill>
                <a:srgbClr val="437013"/>
              </a:solidFill>
              <a:ln w="9525">
                <a:noFill/>
                <a:round/>
                <a:headEnd/>
                <a:tailEnd/>
              </a:ln>
            </p:spPr>
            <p:txBody>
              <a:bodyPr wrap="square" anchor="ctr">
                <a:noAutofit/>
              </a:bodyPr>
              <a:lstStyle/>
              <a:p>
                <a:endParaRPr lang="en-US"/>
              </a:p>
            </p:txBody>
          </p:sp>
          <p:sp>
            <p:nvSpPr>
              <p:cNvPr id="667" name="Freeform 666"/>
              <p:cNvSpPr>
                <a:spLocks noChangeArrowheads="1"/>
              </p:cNvSpPr>
              <p:nvPr/>
            </p:nvSpPr>
            <p:spPr bwMode="auto">
              <a:xfrm rot="1103098" flipH="1">
                <a:off x="6900322" y="5538276"/>
                <a:ext cx="267998" cy="842670"/>
              </a:xfrm>
              <a:custGeom>
                <a:avLst/>
                <a:gdLst>
                  <a:gd name="connsiteX0" fmla="*/ 186158 w 267998"/>
                  <a:gd name="connsiteY0" fmla="*/ 10530 h 842670"/>
                  <a:gd name="connsiteX1" fmla="*/ 133999 w 267998"/>
                  <a:gd name="connsiteY1" fmla="*/ 0 h 842670"/>
                  <a:gd name="connsiteX2" fmla="*/ 0 w 267998"/>
                  <a:gd name="connsiteY2" fmla="*/ 133999 h 842670"/>
                  <a:gd name="connsiteX3" fmla="*/ 0 w 267998"/>
                  <a:gd name="connsiteY3" fmla="*/ 740238 h 842670"/>
                  <a:gd name="connsiteX4" fmla="*/ 39247 w 267998"/>
                  <a:gd name="connsiteY4" fmla="*/ 834990 h 842670"/>
                  <a:gd name="connsiteX5" fmla="*/ 50638 w 267998"/>
                  <a:gd name="connsiteY5" fmla="*/ 842670 h 842670"/>
                  <a:gd name="connsiteX6" fmla="*/ 267998 w 267998"/>
                  <a:gd name="connsiteY6" fmla="*/ 544719 h 842670"/>
                  <a:gd name="connsiteX7" fmla="*/ 267998 w 267998"/>
                  <a:gd name="connsiteY7" fmla="*/ 133999 h 842670"/>
                  <a:gd name="connsiteX8" fmla="*/ 186158 w 267998"/>
                  <a:gd name="connsiteY8" fmla="*/ 10530 h 84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98" h="842670">
                    <a:moveTo>
                      <a:pt x="186158" y="10530"/>
                    </a:moveTo>
                    <a:cubicBezTo>
                      <a:pt x="170126" y="3749"/>
                      <a:pt x="152501" y="0"/>
                      <a:pt x="133999" y="0"/>
                    </a:cubicBezTo>
                    <a:cubicBezTo>
                      <a:pt x="59993" y="0"/>
                      <a:pt x="0" y="59993"/>
                      <a:pt x="0" y="133999"/>
                    </a:cubicBezTo>
                    <a:lnTo>
                      <a:pt x="0" y="740238"/>
                    </a:lnTo>
                    <a:cubicBezTo>
                      <a:pt x="0" y="777241"/>
                      <a:pt x="14998" y="810741"/>
                      <a:pt x="39247" y="834990"/>
                    </a:cubicBezTo>
                    <a:lnTo>
                      <a:pt x="50638" y="842670"/>
                    </a:lnTo>
                    <a:lnTo>
                      <a:pt x="267998" y="544719"/>
                    </a:lnTo>
                    <a:lnTo>
                      <a:pt x="267998" y="133999"/>
                    </a:lnTo>
                    <a:cubicBezTo>
                      <a:pt x="267998" y="78494"/>
                      <a:pt x="234252" y="30872"/>
                      <a:pt x="186158" y="10530"/>
                    </a:cubicBezTo>
                    <a:close/>
                  </a:path>
                </a:pathLst>
              </a:custGeom>
              <a:solidFill>
                <a:srgbClr val="272E3B"/>
              </a:solidFill>
              <a:ln w="9525">
                <a:noFill/>
                <a:round/>
                <a:headEnd/>
                <a:tailEnd/>
              </a:ln>
            </p:spPr>
            <p:txBody>
              <a:bodyPr wrap="square" anchor="ctr">
                <a:noAutofit/>
              </a:bodyPr>
              <a:lstStyle/>
              <a:p>
                <a:endParaRPr lang="en-US"/>
              </a:p>
            </p:txBody>
          </p:sp>
          <p:sp>
            <p:nvSpPr>
              <p:cNvPr id="669" name="Freeform 668"/>
              <p:cNvSpPr>
                <a:spLocks noChangeArrowheads="1"/>
              </p:cNvSpPr>
              <p:nvPr/>
            </p:nvSpPr>
            <p:spPr bwMode="auto">
              <a:xfrm rot="19380000" flipH="1">
                <a:off x="6214816" y="4023913"/>
                <a:ext cx="410972" cy="596610"/>
              </a:xfrm>
              <a:custGeom>
                <a:avLst/>
                <a:gdLst>
                  <a:gd name="connsiteX0" fmla="*/ 139743 w 410972"/>
                  <a:gd name="connsiteY0" fmla="*/ 32692 h 596610"/>
                  <a:gd name="connsiteX1" fmla="*/ 0 w 410972"/>
                  <a:gd name="connsiteY1" fmla="*/ 288326 h 596610"/>
                  <a:gd name="connsiteX2" fmla="*/ 316957 w 410972"/>
                  <a:gd name="connsiteY2" fmla="*/ 596610 h 596610"/>
                  <a:gd name="connsiteX3" fmla="*/ 380835 w 410972"/>
                  <a:gd name="connsiteY3" fmla="*/ 590347 h 596610"/>
                  <a:gd name="connsiteX4" fmla="*/ 410972 w 410972"/>
                  <a:gd name="connsiteY4" fmla="*/ 581248 h 596610"/>
                  <a:gd name="connsiteX5" fmla="*/ 207722 w 410972"/>
                  <a:gd name="connsiteY5" fmla="*/ 0 h 596610"/>
                  <a:gd name="connsiteX6" fmla="*/ 193583 w 410972"/>
                  <a:gd name="connsiteY6" fmla="*/ 4269 h 596610"/>
                  <a:gd name="connsiteX7" fmla="*/ 139743 w 410972"/>
                  <a:gd name="connsiteY7" fmla="*/ 32692 h 59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972" h="596610">
                    <a:moveTo>
                      <a:pt x="139743" y="32692"/>
                    </a:moveTo>
                    <a:cubicBezTo>
                      <a:pt x="55432" y="88093"/>
                      <a:pt x="0" y="181913"/>
                      <a:pt x="0" y="288326"/>
                    </a:cubicBezTo>
                    <a:cubicBezTo>
                      <a:pt x="0" y="458587"/>
                      <a:pt x="141906" y="596610"/>
                      <a:pt x="316957" y="596610"/>
                    </a:cubicBezTo>
                    <a:cubicBezTo>
                      <a:pt x="338838" y="596610"/>
                      <a:pt x="360201" y="594453"/>
                      <a:pt x="380835" y="590347"/>
                    </a:cubicBezTo>
                    <a:lnTo>
                      <a:pt x="410972" y="581248"/>
                    </a:lnTo>
                    <a:lnTo>
                      <a:pt x="207722" y="0"/>
                    </a:lnTo>
                    <a:lnTo>
                      <a:pt x="193583" y="4269"/>
                    </a:lnTo>
                    <a:cubicBezTo>
                      <a:pt x="174622" y="12069"/>
                      <a:pt x="156605" y="21612"/>
                      <a:pt x="139743" y="32692"/>
                    </a:cubicBezTo>
                    <a:close/>
                  </a:path>
                </a:pathLst>
              </a:custGeom>
              <a:solidFill>
                <a:srgbClr val="3B4658"/>
              </a:solidFill>
              <a:ln w="6350" cap="rnd">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670" name="Freeform 669"/>
              <p:cNvSpPr/>
              <p:nvPr/>
            </p:nvSpPr>
            <p:spPr>
              <a:xfrm rot="20536418">
                <a:off x="6631674" y="5159316"/>
                <a:ext cx="100497" cy="249251"/>
              </a:xfrm>
              <a:custGeom>
                <a:avLst/>
                <a:gdLst>
                  <a:gd name="connsiteX0" fmla="*/ 13010 w 100497"/>
                  <a:gd name="connsiteY0" fmla="*/ 1764 h 249251"/>
                  <a:gd name="connsiteX1" fmla="*/ 100222 w 100497"/>
                  <a:gd name="connsiteY1" fmla="*/ 116534 h 249251"/>
                  <a:gd name="connsiteX2" fmla="*/ 28485 w 100497"/>
                  <a:gd name="connsiteY2" fmla="*/ 241561 h 249251"/>
                  <a:gd name="connsiteX3" fmla="*/ 0 w 100497"/>
                  <a:gd name="connsiteY3" fmla="*/ 249251 h 249251"/>
                  <a:gd name="connsiteX4" fmla="*/ 0 w 100497"/>
                  <a:gd name="connsiteY4" fmla="*/ 0 h 249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97" h="249251">
                    <a:moveTo>
                      <a:pt x="13010" y="1764"/>
                    </a:moveTo>
                    <a:cubicBezTo>
                      <a:pt x="60988" y="18504"/>
                      <a:pt x="96744" y="62635"/>
                      <a:pt x="100222" y="116534"/>
                    </a:cubicBezTo>
                    <a:cubicBezTo>
                      <a:pt x="103700" y="170433"/>
                      <a:pt x="73914" y="218793"/>
                      <a:pt x="28485" y="241561"/>
                    </a:cubicBezTo>
                    <a:lnTo>
                      <a:pt x="0" y="249251"/>
                    </a:lnTo>
                    <a:lnTo>
                      <a:pt x="0" y="0"/>
                    </a:lnTo>
                    <a:close/>
                  </a:path>
                </a:pathLst>
              </a:custGeom>
              <a:solidFill>
                <a:srgbClr val="4370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1" name="Freeform 670"/>
              <p:cNvSpPr/>
              <p:nvPr/>
            </p:nvSpPr>
            <p:spPr>
              <a:xfrm rot="20536418">
                <a:off x="6973253" y="6049674"/>
                <a:ext cx="789413" cy="471605"/>
              </a:xfrm>
              <a:custGeom>
                <a:avLst/>
                <a:gdLst>
                  <a:gd name="connsiteX0" fmla="*/ 30430 w 789413"/>
                  <a:gd name="connsiteY0" fmla="*/ 3366 h 471605"/>
                  <a:gd name="connsiteX1" fmla="*/ 698685 w 789413"/>
                  <a:gd name="connsiteY1" fmla="*/ 216972 h 471605"/>
                  <a:gd name="connsiteX2" fmla="*/ 783188 w 789413"/>
                  <a:gd name="connsiteY2" fmla="*/ 380878 h 471605"/>
                  <a:gd name="connsiteX3" fmla="*/ 783189 w 789413"/>
                  <a:gd name="connsiteY3" fmla="*/ 380877 h 471605"/>
                  <a:gd name="connsiteX4" fmla="*/ 619283 w 789413"/>
                  <a:gd name="connsiteY4" fmla="*/ 465380 h 471605"/>
                  <a:gd name="connsiteX5" fmla="*/ 0 w 789413"/>
                  <a:gd name="connsiteY5" fmla="*/ 267428 h 471605"/>
                  <a:gd name="connsiteX6" fmla="*/ 0 w 789413"/>
                  <a:gd name="connsiteY6" fmla="*/ 0 h 47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413" h="471605">
                    <a:moveTo>
                      <a:pt x="30430" y="3366"/>
                    </a:moveTo>
                    <a:lnTo>
                      <a:pt x="698685" y="216972"/>
                    </a:lnTo>
                    <a:cubicBezTo>
                      <a:pt x="767281" y="238899"/>
                      <a:pt x="805114" y="312282"/>
                      <a:pt x="783188" y="380878"/>
                    </a:cubicBezTo>
                    <a:lnTo>
                      <a:pt x="783189" y="380877"/>
                    </a:lnTo>
                    <a:cubicBezTo>
                      <a:pt x="761262" y="449473"/>
                      <a:pt x="687879" y="487306"/>
                      <a:pt x="619283" y="465380"/>
                    </a:cubicBezTo>
                    <a:lnTo>
                      <a:pt x="0" y="267428"/>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2" name="AutoShape 52"/>
              <p:cNvSpPr>
                <a:spLocks noChangeArrowheads="1"/>
              </p:cNvSpPr>
              <p:nvPr/>
            </p:nvSpPr>
            <p:spPr bwMode="auto">
              <a:xfrm rot="19380000" flipH="1">
                <a:off x="6735196" y="4553584"/>
                <a:ext cx="350223" cy="1280238"/>
              </a:xfrm>
              <a:prstGeom prst="roundRect">
                <a:avLst>
                  <a:gd name="adj" fmla="val 50000"/>
                </a:avLst>
              </a:prstGeom>
              <a:solidFill>
                <a:srgbClr val="437013"/>
              </a:solidFill>
              <a:ln w="9525">
                <a:noFill/>
                <a:round/>
                <a:headEnd/>
                <a:tailEnd/>
              </a:ln>
            </p:spPr>
            <p:txBody>
              <a:bodyPr wrap="none" anchor="ctr"/>
              <a:lstStyle/>
              <a:p>
                <a:endParaRPr lang="en-US"/>
              </a:p>
            </p:txBody>
          </p:sp>
        </p:grpSp>
      </p:grpSp>
      <p:grpSp>
        <p:nvGrpSpPr>
          <p:cNvPr id="668" name="Group 667"/>
          <p:cNvGrpSpPr/>
          <p:nvPr/>
        </p:nvGrpSpPr>
        <p:grpSpPr>
          <a:xfrm>
            <a:off x="18229" y="4171260"/>
            <a:ext cx="1128195" cy="2126113"/>
            <a:chOff x="1349189" y="4676930"/>
            <a:chExt cx="1128195" cy="2126113"/>
          </a:xfrm>
        </p:grpSpPr>
        <p:sp>
          <p:nvSpPr>
            <p:cNvPr id="677" name="Oval 676"/>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80" name="Group 679"/>
            <p:cNvGrpSpPr/>
            <p:nvPr/>
          </p:nvGrpSpPr>
          <p:grpSpPr>
            <a:xfrm>
              <a:off x="1369723" y="4676930"/>
              <a:ext cx="741235" cy="2052083"/>
              <a:chOff x="2052084" y="2380903"/>
              <a:chExt cx="1409785" cy="3902938"/>
            </a:xfrm>
          </p:grpSpPr>
          <p:grpSp>
            <p:nvGrpSpPr>
              <p:cNvPr id="681" name="Group 680"/>
              <p:cNvGrpSpPr/>
              <p:nvPr/>
            </p:nvGrpSpPr>
            <p:grpSpPr>
              <a:xfrm>
                <a:off x="2147777" y="2499441"/>
                <a:ext cx="1218410" cy="1254642"/>
                <a:chOff x="5018568" y="2541181"/>
                <a:chExt cx="1218410" cy="1254642"/>
              </a:xfrm>
            </p:grpSpPr>
            <p:sp>
              <p:nvSpPr>
                <p:cNvPr id="711" name="Freeform 710"/>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2" name="Freeform 711"/>
                <p:cNvSpPr/>
                <p:nvPr/>
              </p:nvSpPr>
              <p:spPr>
                <a:xfrm flipH="1">
                  <a:off x="5609657"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95" name="Rectangle 694"/>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6" name="Rectangle 695"/>
              <p:cNvSpPr/>
              <p:nvPr/>
            </p:nvSpPr>
            <p:spPr>
              <a:xfrm>
                <a:off x="2738865"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97" name="Group 696"/>
              <p:cNvGrpSpPr/>
              <p:nvPr/>
            </p:nvGrpSpPr>
            <p:grpSpPr>
              <a:xfrm>
                <a:off x="2562447" y="2380903"/>
                <a:ext cx="389814" cy="199052"/>
                <a:chOff x="5178056" y="2483316"/>
                <a:chExt cx="389814" cy="483168"/>
              </a:xfrm>
            </p:grpSpPr>
            <p:sp>
              <p:nvSpPr>
                <p:cNvPr id="704" name="Freeform 703"/>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5" name="Freeform 704"/>
                <p:cNvSpPr/>
                <p:nvPr/>
              </p:nvSpPr>
              <p:spPr>
                <a:xfrm>
                  <a:off x="5355218"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8" name="Group 697"/>
              <p:cNvGrpSpPr/>
              <p:nvPr/>
            </p:nvGrpSpPr>
            <p:grpSpPr>
              <a:xfrm flipH="1">
                <a:off x="2052084" y="6081823"/>
                <a:ext cx="1409785" cy="202018"/>
                <a:chOff x="5522633" y="3025753"/>
                <a:chExt cx="1409785" cy="202018"/>
              </a:xfrm>
            </p:grpSpPr>
            <p:sp>
              <p:nvSpPr>
                <p:cNvPr id="702" name="Freeform 701"/>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3" name="Freeform 70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9" name="Group 698"/>
              <p:cNvGrpSpPr/>
              <p:nvPr/>
            </p:nvGrpSpPr>
            <p:grpSpPr>
              <a:xfrm flipH="1">
                <a:off x="2052084" y="3004103"/>
                <a:ext cx="1409785" cy="202018"/>
                <a:chOff x="5522633" y="3025753"/>
                <a:chExt cx="1409785" cy="202018"/>
              </a:xfrm>
            </p:grpSpPr>
            <p:sp>
              <p:nvSpPr>
                <p:cNvPr id="700" name="Freeform 69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1" name="Freeform 700"/>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713" name="Group 712"/>
          <p:cNvGrpSpPr/>
          <p:nvPr/>
        </p:nvGrpSpPr>
        <p:grpSpPr>
          <a:xfrm>
            <a:off x="1050809" y="4171260"/>
            <a:ext cx="1128195" cy="2126113"/>
            <a:chOff x="1349189" y="4676930"/>
            <a:chExt cx="1128195" cy="2126113"/>
          </a:xfrm>
        </p:grpSpPr>
        <p:sp>
          <p:nvSpPr>
            <p:cNvPr id="714" name="Oval 713"/>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15" name="Group 714"/>
            <p:cNvGrpSpPr/>
            <p:nvPr/>
          </p:nvGrpSpPr>
          <p:grpSpPr>
            <a:xfrm>
              <a:off x="1369723" y="4676930"/>
              <a:ext cx="752821" cy="2052083"/>
              <a:chOff x="2052084" y="2380903"/>
              <a:chExt cx="1431821" cy="3902938"/>
            </a:xfrm>
          </p:grpSpPr>
          <p:grpSp>
            <p:nvGrpSpPr>
              <p:cNvPr id="716" name="Group 715"/>
              <p:cNvGrpSpPr/>
              <p:nvPr/>
            </p:nvGrpSpPr>
            <p:grpSpPr>
              <a:xfrm>
                <a:off x="2147777" y="2499441"/>
                <a:ext cx="1240446" cy="1254642"/>
                <a:chOff x="5018568" y="2541181"/>
                <a:chExt cx="1240446" cy="1254642"/>
              </a:xfrm>
            </p:grpSpPr>
            <p:sp>
              <p:nvSpPr>
                <p:cNvPr id="737" name="Freeform 736"/>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8" name="Freeform 737"/>
                <p:cNvSpPr/>
                <p:nvPr/>
              </p:nvSpPr>
              <p:spPr>
                <a:xfrm flipH="1">
                  <a:off x="5631693"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17" name="Rectangle 716"/>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8" name="Rectangle 717"/>
              <p:cNvSpPr/>
              <p:nvPr/>
            </p:nvSpPr>
            <p:spPr>
              <a:xfrm>
                <a:off x="2760901"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19" name="Group 718"/>
              <p:cNvGrpSpPr/>
              <p:nvPr/>
            </p:nvGrpSpPr>
            <p:grpSpPr>
              <a:xfrm>
                <a:off x="2562447" y="2380903"/>
                <a:ext cx="411108" cy="199052"/>
                <a:chOff x="5178056" y="2483316"/>
                <a:chExt cx="411108" cy="483168"/>
              </a:xfrm>
            </p:grpSpPr>
            <p:sp>
              <p:nvSpPr>
                <p:cNvPr id="735" name="Freeform 734"/>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6" name="Freeform 735"/>
                <p:cNvSpPr/>
                <p:nvPr/>
              </p:nvSpPr>
              <p:spPr>
                <a:xfrm>
                  <a:off x="5376512"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29" name="Group 728"/>
              <p:cNvGrpSpPr/>
              <p:nvPr/>
            </p:nvGrpSpPr>
            <p:grpSpPr>
              <a:xfrm flipH="1">
                <a:off x="2052084" y="6081823"/>
                <a:ext cx="1431821" cy="202018"/>
                <a:chOff x="5500597" y="3025753"/>
                <a:chExt cx="1431821" cy="202018"/>
              </a:xfrm>
            </p:grpSpPr>
            <p:sp>
              <p:nvSpPr>
                <p:cNvPr id="733" name="Freeform 732"/>
                <p:cNvSpPr/>
                <p:nvPr/>
              </p:nvSpPr>
              <p:spPr>
                <a:xfrm>
                  <a:off x="5500597"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4" name="Freeform 73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30" name="Group 729"/>
              <p:cNvGrpSpPr/>
              <p:nvPr/>
            </p:nvGrpSpPr>
            <p:grpSpPr>
              <a:xfrm flipH="1">
                <a:off x="2052084" y="3004103"/>
                <a:ext cx="1431821" cy="202018"/>
                <a:chOff x="5500597" y="3025753"/>
                <a:chExt cx="1431821" cy="202018"/>
              </a:xfrm>
            </p:grpSpPr>
            <p:sp>
              <p:nvSpPr>
                <p:cNvPr id="731" name="Freeform 73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2" name="Freeform 731"/>
                <p:cNvSpPr/>
                <p:nvPr/>
              </p:nvSpPr>
              <p:spPr>
                <a:xfrm>
                  <a:off x="5500597"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739" name="Group 738"/>
          <p:cNvGrpSpPr/>
          <p:nvPr/>
        </p:nvGrpSpPr>
        <p:grpSpPr>
          <a:xfrm>
            <a:off x="2107109" y="4171260"/>
            <a:ext cx="1128195" cy="2126113"/>
            <a:chOff x="1349189" y="4676930"/>
            <a:chExt cx="1128195" cy="2126113"/>
          </a:xfrm>
        </p:grpSpPr>
        <p:sp>
          <p:nvSpPr>
            <p:cNvPr id="740" name="Oval 739"/>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41" name="Group 740"/>
            <p:cNvGrpSpPr/>
            <p:nvPr/>
          </p:nvGrpSpPr>
          <p:grpSpPr>
            <a:xfrm>
              <a:off x="1369723" y="4676930"/>
              <a:ext cx="749089" cy="2052083"/>
              <a:chOff x="2052084" y="2380903"/>
              <a:chExt cx="1424723" cy="3902938"/>
            </a:xfrm>
          </p:grpSpPr>
          <p:grpSp>
            <p:nvGrpSpPr>
              <p:cNvPr id="742" name="Group 741"/>
              <p:cNvGrpSpPr/>
              <p:nvPr/>
            </p:nvGrpSpPr>
            <p:grpSpPr>
              <a:xfrm>
                <a:off x="2147777" y="2499441"/>
                <a:ext cx="1233348" cy="1254642"/>
                <a:chOff x="5018568" y="2541181"/>
                <a:chExt cx="1233348" cy="1254642"/>
              </a:xfrm>
            </p:grpSpPr>
            <p:sp>
              <p:nvSpPr>
                <p:cNvPr id="754" name="Freeform 753"/>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5" name="Freeform 754"/>
                <p:cNvSpPr/>
                <p:nvPr/>
              </p:nvSpPr>
              <p:spPr>
                <a:xfrm flipH="1">
                  <a:off x="5624595"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43" name="Rectangle 742"/>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4" name="Rectangle 743"/>
              <p:cNvSpPr/>
              <p:nvPr/>
            </p:nvSpPr>
            <p:spPr>
              <a:xfrm>
                <a:off x="2753803"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45" name="Group 744"/>
              <p:cNvGrpSpPr/>
              <p:nvPr/>
            </p:nvGrpSpPr>
            <p:grpSpPr>
              <a:xfrm>
                <a:off x="2562447" y="2380903"/>
                <a:ext cx="404010" cy="199052"/>
                <a:chOff x="5178056" y="2483316"/>
                <a:chExt cx="404010" cy="483168"/>
              </a:xfrm>
            </p:grpSpPr>
            <p:sp>
              <p:nvSpPr>
                <p:cNvPr id="752" name="Freeform 751"/>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3" name="Freeform 752"/>
                <p:cNvSpPr/>
                <p:nvPr/>
              </p:nvSpPr>
              <p:spPr>
                <a:xfrm>
                  <a:off x="5369414"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46" name="Group 745"/>
              <p:cNvGrpSpPr/>
              <p:nvPr/>
            </p:nvGrpSpPr>
            <p:grpSpPr>
              <a:xfrm flipH="1">
                <a:off x="2052084" y="6081823"/>
                <a:ext cx="1424723" cy="202018"/>
                <a:chOff x="5507695" y="3025753"/>
                <a:chExt cx="1424723" cy="202018"/>
              </a:xfrm>
            </p:grpSpPr>
            <p:sp>
              <p:nvSpPr>
                <p:cNvPr id="750" name="Freeform 749"/>
                <p:cNvSpPr/>
                <p:nvPr/>
              </p:nvSpPr>
              <p:spPr>
                <a:xfrm>
                  <a:off x="5507695"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1" name="Freeform 75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47" name="Group 746"/>
              <p:cNvGrpSpPr/>
              <p:nvPr/>
            </p:nvGrpSpPr>
            <p:grpSpPr>
              <a:xfrm flipH="1">
                <a:off x="2052084" y="3004103"/>
                <a:ext cx="1424723" cy="202018"/>
                <a:chOff x="5507695" y="3025753"/>
                <a:chExt cx="1424723" cy="202018"/>
              </a:xfrm>
            </p:grpSpPr>
            <p:sp>
              <p:nvSpPr>
                <p:cNvPr id="748" name="Freeform 747"/>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9" name="Freeform 748"/>
                <p:cNvSpPr/>
                <p:nvPr/>
              </p:nvSpPr>
              <p:spPr>
                <a:xfrm>
                  <a:off x="5507695"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15" name="Group 614"/>
          <p:cNvGrpSpPr/>
          <p:nvPr/>
        </p:nvGrpSpPr>
        <p:grpSpPr>
          <a:xfrm>
            <a:off x="0" y="1267326"/>
            <a:ext cx="9144000" cy="5590674"/>
            <a:chOff x="0" y="1267326"/>
            <a:chExt cx="9144000" cy="5590674"/>
          </a:xfrm>
        </p:grpSpPr>
        <p:sp>
          <p:nvSpPr>
            <p:cNvPr id="616" name="Freeform 61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617" name="Group 616"/>
            <p:cNvGrpSpPr/>
            <p:nvPr/>
          </p:nvGrpSpPr>
          <p:grpSpPr>
            <a:xfrm>
              <a:off x="2385965" y="1844675"/>
              <a:ext cx="4372070" cy="2942895"/>
              <a:chOff x="2823398" y="1377517"/>
              <a:chExt cx="4372070" cy="2942895"/>
            </a:xfrm>
          </p:grpSpPr>
          <p:sp>
            <p:nvSpPr>
              <p:cNvPr id="618" name="Rounded Rectangle 617"/>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9" name="Rounded Rectangle 618"/>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0" name="Group 619"/>
              <p:cNvGrpSpPr/>
              <p:nvPr/>
            </p:nvGrpSpPr>
            <p:grpSpPr>
              <a:xfrm>
                <a:off x="3191653" y="1651125"/>
                <a:ext cx="3646006" cy="2348923"/>
                <a:chOff x="3191653" y="1651125"/>
                <a:chExt cx="3646006" cy="2348923"/>
              </a:xfrm>
            </p:grpSpPr>
            <p:sp>
              <p:nvSpPr>
                <p:cNvPr id="621" name="Rectangle 620"/>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could happen if you inhaled the cold gas?</a:t>
                  </a:r>
                </a:p>
              </p:txBody>
            </p:sp>
            <p:sp>
              <p:nvSpPr>
                <p:cNvPr id="622" name="Rectangle 621">
                  <a:hlinkClick r:id="rId10"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Nothing: it’s just water condensation</a:t>
                  </a:r>
                </a:p>
              </p:txBody>
            </p:sp>
            <p:sp>
              <p:nvSpPr>
                <p:cNvPr id="623" name="Rectangle 622">
                  <a:hlinkClick r:id="rId11"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It might damage my lungs</a:t>
                  </a:r>
                </a:p>
              </p:txBody>
            </p:sp>
          </p:grpSp>
        </p:grpSp>
      </p:grpSp>
      <p:sp>
        <p:nvSpPr>
          <p:cNvPr id="624" name="Rounded Rectangle 623">
            <a:hlinkClick r:id="rId12"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25" name="Picture 624"/>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626" name="Rounded Rectangle 625">
            <a:hlinkClick r:id="rId12"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628" name="Grafik 627">
            <a:extLst>
              <a:ext uri="{FF2B5EF4-FFF2-40B4-BE49-F238E27FC236}">
                <a16:creationId xmlns:a16="http://schemas.microsoft.com/office/drawing/2014/main" id="{3FFAA415-68D2-4117-8787-46688F2AE9E1}"/>
              </a:ext>
            </a:extLst>
          </p:cNvPr>
          <p:cNvPicPr>
            <a:picLocks noChangeAspect="1"/>
          </p:cNvPicPr>
          <p:nvPr/>
        </p:nvPicPr>
        <p:blipFill>
          <a:blip r:embed="rId14"/>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276321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174 0.04097 C 0.03663 0.04097 0.06788 0.04977 0.06788 0.06111 C 0.06788 0.07222 0.03663 0.08125 -0.00174 0.08125 C -0.04011 0.08125 -0.07101 0.07222 -0.07101 0.06111 C -0.07101 0.04977 -0.04011 0.04097 -0.00174 0.04097 Z " pathEditMode="relative" rAng="0" ptsTypes="AAAAA">
                                      <p:cBhvr>
                                        <p:cTn id="6" dur="4000" fill="hold"/>
                                        <p:tgtEl>
                                          <p:spTgt spid="675"/>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0" name="TextBox 629"/>
          <p:cNvSpPr txBox="1"/>
          <p:nvPr/>
        </p:nvSpPr>
        <p:spPr>
          <a:xfrm>
            <a:off x="3593563" y="1420023"/>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The cloud starts expanding…</a:t>
            </a:r>
          </a:p>
        </p:txBody>
      </p:sp>
      <p:grpSp>
        <p:nvGrpSpPr>
          <p:cNvPr id="671" name="Group 670"/>
          <p:cNvGrpSpPr/>
          <p:nvPr/>
        </p:nvGrpSpPr>
        <p:grpSpPr>
          <a:xfrm>
            <a:off x="-918020" y="100478"/>
            <a:ext cx="4297705" cy="4489223"/>
            <a:chOff x="1387872" y="3048231"/>
            <a:chExt cx="2687616" cy="2807384"/>
          </a:xfrm>
        </p:grpSpPr>
        <p:grpSp>
          <p:nvGrpSpPr>
            <p:cNvPr id="676" name="Cloud trasparente"/>
            <p:cNvGrpSpPr/>
            <p:nvPr/>
          </p:nvGrpSpPr>
          <p:grpSpPr>
            <a:xfrm>
              <a:off x="1387872" y="3048231"/>
              <a:ext cx="2687616" cy="2807384"/>
              <a:chOff x="1934714" y="888562"/>
              <a:chExt cx="5238750" cy="5472204"/>
            </a:xfrm>
          </p:grpSpPr>
          <p:sp>
            <p:nvSpPr>
              <p:cNvPr id="678" name="Freeform 43"/>
              <p:cNvSpPr>
                <a:spLocks/>
              </p:cNvSpPr>
              <p:nvPr/>
            </p:nvSpPr>
            <p:spPr bwMode="auto">
              <a:xfrm rot="18343790">
                <a:off x="1817987" y="100528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679" name="Group 678"/>
              <p:cNvGrpSpPr/>
              <p:nvPr/>
            </p:nvGrpSpPr>
            <p:grpSpPr>
              <a:xfrm>
                <a:off x="2229022" y="1112530"/>
                <a:ext cx="4810069" cy="5075974"/>
                <a:chOff x="2229022" y="1112530"/>
                <a:chExt cx="4810069" cy="5075974"/>
              </a:xfrm>
            </p:grpSpPr>
            <p:sp>
              <p:nvSpPr>
                <p:cNvPr id="680"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07"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8"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9"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10"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11"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677" name="TextBox 676"/>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345"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58" name="finestra 2"/>
          <p:cNvGrpSpPr/>
          <p:nvPr/>
        </p:nvGrpSpPr>
        <p:grpSpPr>
          <a:xfrm>
            <a:off x="2640018" y="2412877"/>
            <a:ext cx="4317549" cy="2831492"/>
            <a:chOff x="784521" y="2796433"/>
            <a:chExt cx="4317549" cy="2831492"/>
          </a:xfrm>
        </p:grpSpPr>
        <p:grpSp>
          <p:nvGrpSpPr>
            <p:cNvPr id="359" name="Group 358"/>
            <p:cNvGrpSpPr/>
            <p:nvPr/>
          </p:nvGrpSpPr>
          <p:grpSpPr>
            <a:xfrm>
              <a:off x="1623910" y="3289180"/>
              <a:ext cx="3386282" cy="1660423"/>
              <a:chOff x="1623910" y="3289180"/>
              <a:chExt cx="3386282" cy="1660423"/>
            </a:xfrm>
          </p:grpSpPr>
          <p:sp>
            <p:nvSpPr>
              <p:cNvPr id="365" name="Rectangle 364"/>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6" name="Group 365"/>
              <p:cNvGrpSpPr/>
              <p:nvPr/>
            </p:nvGrpSpPr>
            <p:grpSpPr>
              <a:xfrm>
                <a:off x="4127287" y="3622925"/>
                <a:ext cx="585893" cy="449657"/>
                <a:chOff x="4230121" y="3254742"/>
                <a:chExt cx="3450839" cy="2648425"/>
              </a:xfrm>
            </p:grpSpPr>
            <p:sp>
              <p:nvSpPr>
                <p:cNvPr id="599"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67" name="Group 366"/>
              <p:cNvGrpSpPr/>
              <p:nvPr/>
            </p:nvGrpSpPr>
            <p:grpSpPr>
              <a:xfrm>
                <a:off x="2606661" y="3718765"/>
                <a:ext cx="782329" cy="860568"/>
                <a:chOff x="2181061" y="2807136"/>
                <a:chExt cx="2574758" cy="2832254"/>
              </a:xfrm>
            </p:grpSpPr>
            <p:grpSp>
              <p:nvGrpSpPr>
                <p:cNvPr id="584" name="Group 583"/>
                <p:cNvGrpSpPr/>
                <p:nvPr userDrawn="1"/>
              </p:nvGrpSpPr>
              <p:grpSpPr>
                <a:xfrm>
                  <a:off x="2181061" y="2807136"/>
                  <a:ext cx="2574758" cy="2832254"/>
                  <a:chOff x="2181061" y="2807136"/>
                  <a:chExt cx="2574758" cy="2832254"/>
                </a:xfrm>
              </p:grpSpPr>
              <p:sp>
                <p:nvSpPr>
                  <p:cNvPr id="586" name="Rectangle 585"/>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7" name="Group 586"/>
                  <p:cNvGrpSpPr/>
                  <p:nvPr userDrawn="1"/>
                </p:nvGrpSpPr>
                <p:grpSpPr>
                  <a:xfrm>
                    <a:off x="2359717" y="3075338"/>
                    <a:ext cx="2235102" cy="462213"/>
                    <a:chOff x="2359717" y="3075338"/>
                    <a:chExt cx="2235102" cy="462213"/>
                  </a:xfrm>
                </p:grpSpPr>
                <p:sp>
                  <p:nvSpPr>
                    <p:cNvPr id="596" name="Rectangle 59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Rectangle 596"/>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Rectangle 597"/>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8" name="Group 587"/>
                  <p:cNvGrpSpPr/>
                  <p:nvPr userDrawn="1"/>
                </p:nvGrpSpPr>
                <p:grpSpPr>
                  <a:xfrm>
                    <a:off x="2359717" y="3743299"/>
                    <a:ext cx="2235102" cy="462213"/>
                    <a:chOff x="2359717" y="3688884"/>
                    <a:chExt cx="2235102" cy="462213"/>
                  </a:xfrm>
                </p:grpSpPr>
                <p:sp>
                  <p:nvSpPr>
                    <p:cNvPr id="593" name="Rectangle 59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4" name="Rectangle 59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5" name="Rectangle 59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9" name="Group 588"/>
                  <p:cNvGrpSpPr/>
                  <p:nvPr userDrawn="1"/>
                </p:nvGrpSpPr>
                <p:grpSpPr>
                  <a:xfrm>
                    <a:off x="2359717" y="4411259"/>
                    <a:ext cx="2235102" cy="462213"/>
                    <a:chOff x="2359717" y="4411259"/>
                    <a:chExt cx="2235102" cy="462213"/>
                  </a:xfrm>
                </p:grpSpPr>
                <p:sp>
                  <p:nvSpPr>
                    <p:cNvPr id="590" name="Rectangle 589"/>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1" name="Rectangle 590"/>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2" name="Rectangle 591"/>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85" name="Rectangle 584"/>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68" name="Straight Connector 367"/>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69" name="Group 368"/>
              <p:cNvGrpSpPr/>
              <p:nvPr/>
            </p:nvGrpSpPr>
            <p:grpSpPr>
              <a:xfrm>
                <a:off x="3942806" y="3848662"/>
                <a:ext cx="158088" cy="206728"/>
                <a:chOff x="12495351" y="2507232"/>
                <a:chExt cx="3304245" cy="4320880"/>
              </a:xfrm>
            </p:grpSpPr>
            <p:grpSp>
              <p:nvGrpSpPr>
                <p:cNvPr id="568" name="Group 567"/>
                <p:cNvGrpSpPr/>
                <p:nvPr userDrawn="1"/>
              </p:nvGrpSpPr>
              <p:grpSpPr>
                <a:xfrm>
                  <a:off x="14088187" y="3029197"/>
                  <a:ext cx="1711409" cy="1704415"/>
                  <a:chOff x="11903306" y="4448633"/>
                  <a:chExt cx="1711409" cy="1704415"/>
                </a:xfrm>
              </p:grpSpPr>
              <p:pic>
                <p:nvPicPr>
                  <p:cNvPr id="582" name="Picture 58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3" name="Picture 58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69" name="Group 568"/>
                <p:cNvGrpSpPr/>
                <p:nvPr userDrawn="1"/>
              </p:nvGrpSpPr>
              <p:grpSpPr>
                <a:xfrm>
                  <a:off x="12495351" y="2507232"/>
                  <a:ext cx="3023078" cy="4320880"/>
                  <a:chOff x="12495351" y="2507232"/>
                  <a:chExt cx="3023078" cy="4320880"/>
                </a:xfrm>
              </p:grpSpPr>
              <p:pic>
                <p:nvPicPr>
                  <p:cNvPr id="570" name="Picture 56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1" name="Picture 57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72" name="Group 571"/>
                  <p:cNvGrpSpPr/>
                  <p:nvPr userDrawn="1"/>
                </p:nvGrpSpPr>
                <p:grpSpPr>
                  <a:xfrm>
                    <a:off x="13320758" y="3957189"/>
                    <a:ext cx="1341966" cy="2870923"/>
                    <a:chOff x="9645791" y="4720608"/>
                    <a:chExt cx="1341966" cy="2870923"/>
                  </a:xfrm>
                </p:grpSpPr>
                <p:sp>
                  <p:nvSpPr>
                    <p:cNvPr id="579" name="Flowchart: Punched Tape 57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0" name="Flowchart: Punched Tape 57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1" name="Flowchart: Punched Tape 58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73" name="Picture 572"/>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4" name="Group 573"/>
                  <p:cNvGrpSpPr/>
                  <p:nvPr userDrawn="1"/>
                </p:nvGrpSpPr>
                <p:grpSpPr>
                  <a:xfrm>
                    <a:off x="13807020" y="3267286"/>
                    <a:ext cx="1711409" cy="1704415"/>
                    <a:chOff x="11903306" y="4448633"/>
                    <a:chExt cx="1711409" cy="1704415"/>
                  </a:xfrm>
                </p:grpSpPr>
                <p:pic>
                  <p:nvPicPr>
                    <p:cNvPr id="577" name="Picture 57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78" name="Picture 57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75" name="Picture 57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76" name="Picture 575"/>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0" name="Group 369"/>
              <p:cNvGrpSpPr/>
              <p:nvPr/>
            </p:nvGrpSpPr>
            <p:grpSpPr>
              <a:xfrm>
                <a:off x="3822184" y="3717323"/>
                <a:ext cx="252055" cy="329606"/>
                <a:chOff x="12495351" y="2507232"/>
                <a:chExt cx="3304245" cy="4320880"/>
              </a:xfrm>
            </p:grpSpPr>
            <p:grpSp>
              <p:nvGrpSpPr>
                <p:cNvPr id="552" name="Group 551"/>
                <p:cNvGrpSpPr/>
                <p:nvPr userDrawn="1"/>
              </p:nvGrpSpPr>
              <p:grpSpPr>
                <a:xfrm>
                  <a:off x="14088187" y="3029197"/>
                  <a:ext cx="1711409" cy="1704415"/>
                  <a:chOff x="11903306" y="4448633"/>
                  <a:chExt cx="1711409" cy="1704415"/>
                </a:xfrm>
              </p:grpSpPr>
              <p:pic>
                <p:nvPicPr>
                  <p:cNvPr id="566" name="Picture 565"/>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7" name="Picture 56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3" name="Group 552"/>
                <p:cNvGrpSpPr/>
                <p:nvPr userDrawn="1"/>
              </p:nvGrpSpPr>
              <p:grpSpPr>
                <a:xfrm>
                  <a:off x="12495351" y="2507232"/>
                  <a:ext cx="3023078" cy="4320880"/>
                  <a:chOff x="12495351" y="2507232"/>
                  <a:chExt cx="3023078" cy="4320880"/>
                </a:xfrm>
              </p:grpSpPr>
              <p:pic>
                <p:nvPicPr>
                  <p:cNvPr id="554" name="Picture 553"/>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5" name="Picture 55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6" name="Group 555"/>
                  <p:cNvGrpSpPr/>
                  <p:nvPr userDrawn="1"/>
                </p:nvGrpSpPr>
                <p:grpSpPr>
                  <a:xfrm>
                    <a:off x="13320758" y="3957189"/>
                    <a:ext cx="1341966" cy="2870923"/>
                    <a:chOff x="9645791" y="4720608"/>
                    <a:chExt cx="1341966" cy="2870923"/>
                  </a:xfrm>
                </p:grpSpPr>
                <p:sp>
                  <p:nvSpPr>
                    <p:cNvPr id="563" name="Flowchart: Punched Tape 56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4" name="Flowchart: Punched Tape 56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5" name="Flowchart: Punched Tape 56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7" name="Picture 55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58" name="Group 557"/>
                  <p:cNvGrpSpPr/>
                  <p:nvPr userDrawn="1"/>
                </p:nvGrpSpPr>
                <p:grpSpPr>
                  <a:xfrm>
                    <a:off x="13807020" y="3267286"/>
                    <a:ext cx="1711409" cy="1704415"/>
                    <a:chOff x="11903306" y="4448633"/>
                    <a:chExt cx="1711409" cy="1704415"/>
                  </a:xfrm>
                </p:grpSpPr>
                <p:pic>
                  <p:nvPicPr>
                    <p:cNvPr id="561" name="Picture 560"/>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2" name="Picture 56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59" name="Picture 558"/>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60" name="Picture 559"/>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1" name="Group 370"/>
              <p:cNvGrpSpPr/>
              <p:nvPr/>
            </p:nvGrpSpPr>
            <p:grpSpPr>
              <a:xfrm>
                <a:off x="3351273" y="3514295"/>
                <a:ext cx="503474" cy="1040272"/>
                <a:chOff x="4631682" y="529386"/>
                <a:chExt cx="1657006" cy="5028495"/>
              </a:xfrm>
            </p:grpSpPr>
            <p:grpSp>
              <p:nvGrpSpPr>
                <p:cNvPr id="534" name="Group 533"/>
                <p:cNvGrpSpPr/>
                <p:nvPr userDrawn="1"/>
              </p:nvGrpSpPr>
              <p:grpSpPr>
                <a:xfrm>
                  <a:off x="4631682" y="529387"/>
                  <a:ext cx="1624263" cy="5022003"/>
                  <a:chOff x="4631682" y="529387"/>
                  <a:chExt cx="1624263" cy="5022003"/>
                </a:xfrm>
              </p:grpSpPr>
              <p:sp>
                <p:nvSpPr>
                  <p:cNvPr id="536" name="Rectangle 53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7" name="Group 536"/>
                  <p:cNvGrpSpPr/>
                  <p:nvPr userDrawn="1"/>
                </p:nvGrpSpPr>
                <p:grpSpPr>
                  <a:xfrm>
                    <a:off x="4791914" y="878031"/>
                    <a:ext cx="1308572" cy="589822"/>
                    <a:chOff x="4791914" y="878031"/>
                    <a:chExt cx="1308572" cy="589822"/>
                  </a:xfrm>
                </p:grpSpPr>
                <p:sp>
                  <p:nvSpPr>
                    <p:cNvPr id="550" name="Rectangle 5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Rectangle 55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8" name="Group 537"/>
                  <p:cNvGrpSpPr/>
                  <p:nvPr userDrawn="1"/>
                </p:nvGrpSpPr>
                <p:grpSpPr>
                  <a:xfrm>
                    <a:off x="4791914" y="1671098"/>
                    <a:ext cx="1308572" cy="589822"/>
                    <a:chOff x="4791914" y="878031"/>
                    <a:chExt cx="1308572" cy="589822"/>
                  </a:xfrm>
                </p:grpSpPr>
                <p:sp>
                  <p:nvSpPr>
                    <p:cNvPr id="548" name="Rectangle 5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Rectangle 5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9" name="Group 538"/>
                  <p:cNvGrpSpPr/>
                  <p:nvPr userDrawn="1"/>
                </p:nvGrpSpPr>
                <p:grpSpPr>
                  <a:xfrm>
                    <a:off x="4791914" y="2464165"/>
                    <a:ext cx="1308572" cy="589822"/>
                    <a:chOff x="4791914" y="878031"/>
                    <a:chExt cx="1308572" cy="589822"/>
                  </a:xfrm>
                </p:grpSpPr>
                <p:sp>
                  <p:nvSpPr>
                    <p:cNvPr id="546" name="Rectangle 5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Rectangle 5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0" name="Group 539"/>
                  <p:cNvGrpSpPr/>
                  <p:nvPr userDrawn="1"/>
                </p:nvGrpSpPr>
                <p:grpSpPr>
                  <a:xfrm>
                    <a:off x="4791914" y="3257232"/>
                    <a:ext cx="1308572" cy="589822"/>
                    <a:chOff x="4791914" y="878031"/>
                    <a:chExt cx="1308572" cy="589822"/>
                  </a:xfrm>
                </p:grpSpPr>
                <p:sp>
                  <p:nvSpPr>
                    <p:cNvPr id="544" name="Rectangle 5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Rectangle 5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1" name="Group 540"/>
                  <p:cNvGrpSpPr/>
                  <p:nvPr userDrawn="1"/>
                </p:nvGrpSpPr>
                <p:grpSpPr>
                  <a:xfrm>
                    <a:off x="4791914" y="4050298"/>
                    <a:ext cx="1308572" cy="589822"/>
                    <a:chOff x="4791914" y="878031"/>
                    <a:chExt cx="1308572" cy="589822"/>
                  </a:xfrm>
                </p:grpSpPr>
                <p:sp>
                  <p:nvSpPr>
                    <p:cNvPr id="542" name="Rectangle 54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Rectangle 54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5" name="Rectangle 534"/>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2" name="Group 371"/>
              <p:cNvGrpSpPr/>
              <p:nvPr/>
            </p:nvGrpSpPr>
            <p:grpSpPr>
              <a:xfrm>
                <a:off x="1936752" y="3860032"/>
                <a:ext cx="782329" cy="698434"/>
                <a:chOff x="-1432282" y="3284801"/>
                <a:chExt cx="2574758" cy="2298647"/>
              </a:xfrm>
            </p:grpSpPr>
            <p:grpSp>
              <p:nvGrpSpPr>
                <p:cNvPr id="505" name="Group 504"/>
                <p:cNvGrpSpPr/>
                <p:nvPr userDrawn="1"/>
              </p:nvGrpSpPr>
              <p:grpSpPr>
                <a:xfrm>
                  <a:off x="-1432282" y="3284801"/>
                  <a:ext cx="2574758" cy="2298647"/>
                  <a:chOff x="213917" y="3284801"/>
                  <a:chExt cx="2574758" cy="2298647"/>
                </a:xfrm>
              </p:grpSpPr>
              <p:sp>
                <p:nvSpPr>
                  <p:cNvPr id="519" name="Rectangle 518"/>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0" name="Group 519"/>
                  <p:cNvGrpSpPr/>
                  <p:nvPr userDrawn="1"/>
                </p:nvGrpSpPr>
                <p:grpSpPr>
                  <a:xfrm>
                    <a:off x="317639" y="3528989"/>
                    <a:ext cx="1053962" cy="1629277"/>
                    <a:chOff x="497507" y="3489157"/>
                    <a:chExt cx="1053962" cy="1629277"/>
                  </a:xfrm>
                </p:grpSpPr>
                <p:grpSp>
                  <p:nvGrpSpPr>
                    <p:cNvPr id="522" name="Group 521"/>
                    <p:cNvGrpSpPr/>
                    <p:nvPr userDrawn="1"/>
                  </p:nvGrpSpPr>
                  <p:grpSpPr>
                    <a:xfrm>
                      <a:off x="497507" y="3489157"/>
                      <a:ext cx="673271" cy="462213"/>
                      <a:chOff x="497507" y="3489157"/>
                      <a:chExt cx="673271" cy="462213"/>
                    </a:xfrm>
                  </p:grpSpPr>
                  <p:sp>
                    <p:nvSpPr>
                      <p:cNvPr id="532" name="Rectangle 53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Rectangle 53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3" name="Rectangle 522"/>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4" name="Group 523"/>
                    <p:cNvGrpSpPr/>
                    <p:nvPr userDrawn="1"/>
                  </p:nvGrpSpPr>
                  <p:grpSpPr>
                    <a:xfrm>
                      <a:off x="497507" y="4090736"/>
                      <a:ext cx="673271" cy="462213"/>
                      <a:chOff x="497507" y="3489157"/>
                      <a:chExt cx="673271" cy="462213"/>
                    </a:xfrm>
                  </p:grpSpPr>
                  <p:sp>
                    <p:nvSpPr>
                      <p:cNvPr id="530" name="Rectangle 52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5" name="Rectangle 524"/>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6" name="Group 525"/>
                    <p:cNvGrpSpPr/>
                    <p:nvPr userDrawn="1"/>
                  </p:nvGrpSpPr>
                  <p:grpSpPr>
                    <a:xfrm>
                      <a:off x="497507" y="4656221"/>
                      <a:ext cx="673271" cy="462213"/>
                      <a:chOff x="497507" y="3489157"/>
                      <a:chExt cx="673271" cy="462213"/>
                    </a:xfrm>
                  </p:grpSpPr>
                  <p:sp>
                    <p:nvSpPr>
                      <p:cNvPr id="528" name="Rectangle 52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Rectangle 52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7" name="Rectangle 526"/>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1" name="Rectangle 520"/>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6" name="Group 505"/>
                <p:cNvGrpSpPr/>
                <p:nvPr userDrawn="1"/>
              </p:nvGrpSpPr>
              <p:grpSpPr>
                <a:xfrm>
                  <a:off x="-59108" y="3528989"/>
                  <a:ext cx="1053962" cy="1629277"/>
                  <a:chOff x="497507" y="3489157"/>
                  <a:chExt cx="1053962" cy="1629277"/>
                </a:xfrm>
              </p:grpSpPr>
              <p:grpSp>
                <p:nvGrpSpPr>
                  <p:cNvPr id="507" name="Group 506"/>
                  <p:cNvGrpSpPr/>
                  <p:nvPr userDrawn="1"/>
                </p:nvGrpSpPr>
                <p:grpSpPr>
                  <a:xfrm>
                    <a:off x="497507" y="3489157"/>
                    <a:ext cx="673271" cy="462213"/>
                    <a:chOff x="497507" y="3489157"/>
                    <a:chExt cx="673271" cy="462213"/>
                  </a:xfrm>
                </p:grpSpPr>
                <p:sp>
                  <p:nvSpPr>
                    <p:cNvPr id="517" name="Rectangle 516"/>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8" name="Rectangle 507"/>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9" name="Group 508"/>
                  <p:cNvGrpSpPr/>
                  <p:nvPr userDrawn="1"/>
                </p:nvGrpSpPr>
                <p:grpSpPr>
                  <a:xfrm>
                    <a:off x="497507" y="4090736"/>
                    <a:ext cx="673271" cy="462213"/>
                    <a:chOff x="497507" y="3489157"/>
                    <a:chExt cx="673271" cy="462213"/>
                  </a:xfrm>
                </p:grpSpPr>
                <p:sp>
                  <p:nvSpPr>
                    <p:cNvPr id="515" name="Rectangle 51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Rectangle 51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0" name="Rectangle 509"/>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1" name="Group 510"/>
                  <p:cNvGrpSpPr/>
                  <p:nvPr userDrawn="1"/>
                </p:nvGrpSpPr>
                <p:grpSpPr>
                  <a:xfrm>
                    <a:off x="497507" y="4656221"/>
                    <a:ext cx="673271" cy="462213"/>
                    <a:chOff x="497507" y="3489157"/>
                    <a:chExt cx="673271" cy="462213"/>
                  </a:xfrm>
                </p:grpSpPr>
                <p:sp>
                  <p:nvSpPr>
                    <p:cNvPr id="513" name="Rectangle 51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Rectangle 51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2" name="Rectangle 511"/>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73" name="Group 372"/>
              <p:cNvGrpSpPr/>
              <p:nvPr/>
            </p:nvGrpSpPr>
            <p:grpSpPr>
              <a:xfrm>
                <a:off x="1662394" y="3947882"/>
                <a:ext cx="516970" cy="604713"/>
                <a:chOff x="-926659" y="3561193"/>
                <a:chExt cx="1701422" cy="1990197"/>
              </a:xfrm>
            </p:grpSpPr>
            <p:grpSp>
              <p:nvGrpSpPr>
                <p:cNvPr id="471" name="Group 470"/>
                <p:cNvGrpSpPr/>
                <p:nvPr userDrawn="1"/>
              </p:nvGrpSpPr>
              <p:grpSpPr>
                <a:xfrm>
                  <a:off x="-926659" y="3561193"/>
                  <a:ext cx="1280331" cy="1990197"/>
                  <a:chOff x="12495351" y="2507232"/>
                  <a:chExt cx="3304245" cy="5136251"/>
                </a:xfrm>
              </p:grpSpPr>
              <p:grpSp>
                <p:nvGrpSpPr>
                  <p:cNvPr id="489" name="Group 488"/>
                  <p:cNvGrpSpPr/>
                  <p:nvPr userDrawn="1"/>
                </p:nvGrpSpPr>
                <p:grpSpPr>
                  <a:xfrm>
                    <a:off x="14088187" y="3029197"/>
                    <a:ext cx="1711409" cy="1704415"/>
                    <a:chOff x="11903306" y="4448633"/>
                    <a:chExt cx="1711409" cy="1704415"/>
                  </a:xfrm>
                </p:grpSpPr>
                <p:pic>
                  <p:nvPicPr>
                    <p:cNvPr id="503" name="Picture 50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4" name="Picture 5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0" name="Group 489"/>
                  <p:cNvGrpSpPr/>
                  <p:nvPr userDrawn="1"/>
                </p:nvGrpSpPr>
                <p:grpSpPr>
                  <a:xfrm>
                    <a:off x="12495351" y="2507232"/>
                    <a:ext cx="3023078" cy="5136251"/>
                    <a:chOff x="12495351" y="2507232"/>
                    <a:chExt cx="3023078" cy="5136251"/>
                  </a:xfrm>
                </p:grpSpPr>
                <p:pic>
                  <p:nvPicPr>
                    <p:cNvPr id="491" name="Picture 49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2" name="Picture 4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3" name="Group 492"/>
                    <p:cNvGrpSpPr/>
                    <p:nvPr userDrawn="1"/>
                  </p:nvGrpSpPr>
                  <p:grpSpPr>
                    <a:xfrm>
                      <a:off x="13320758" y="3957189"/>
                      <a:ext cx="1341966" cy="3686294"/>
                      <a:chOff x="9645791" y="4720608"/>
                      <a:chExt cx="1341966" cy="3686294"/>
                    </a:xfrm>
                  </p:grpSpPr>
                  <p:sp>
                    <p:nvSpPr>
                      <p:cNvPr id="500" name="Flowchart: Punched Tape 499"/>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Flowchart: Punched Tape 50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Flowchart: Punched Tape 50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4" name="Picture 49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5" name="Group 494"/>
                    <p:cNvGrpSpPr/>
                    <p:nvPr userDrawn="1"/>
                  </p:nvGrpSpPr>
                  <p:grpSpPr>
                    <a:xfrm>
                      <a:off x="13807020" y="3267286"/>
                      <a:ext cx="1711409" cy="1704415"/>
                      <a:chOff x="11903306" y="4448633"/>
                      <a:chExt cx="1711409" cy="1704415"/>
                    </a:xfrm>
                  </p:grpSpPr>
                  <p:pic>
                    <p:nvPicPr>
                      <p:cNvPr id="498" name="Picture 49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99" name="Picture 4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6" name="Picture 49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7" name="Picture 49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2" name="Group 471"/>
                <p:cNvGrpSpPr/>
                <p:nvPr userDrawn="1"/>
              </p:nvGrpSpPr>
              <p:grpSpPr>
                <a:xfrm>
                  <a:off x="-505568" y="3869320"/>
                  <a:ext cx="1280331" cy="1674257"/>
                  <a:chOff x="12495351" y="2507232"/>
                  <a:chExt cx="3304245" cy="4320880"/>
                </a:xfrm>
              </p:grpSpPr>
              <p:grpSp>
                <p:nvGrpSpPr>
                  <p:cNvPr id="473" name="Group 472"/>
                  <p:cNvGrpSpPr/>
                  <p:nvPr userDrawn="1"/>
                </p:nvGrpSpPr>
                <p:grpSpPr>
                  <a:xfrm>
                    <a:off x="14088187" y="3029197"/>
                    <a:ext cx="1711409" cy="1704415"/>
                    <a:chOff x="11903306" y="4448633"/>
                    <a:chExt cx="1711409" cy="1704415"/>
                  </a:xfrm>
                </p:grpSpPr>
                <p:pic>
                  <p:nvPicPr>
                    <p:cNvPr id="487" name="Picture 48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8" name="Picture 48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4" name="Group 473"/>
                  <p:cNvGrpSpPr/>
                  <p:nvPr userDrawn="1"/>
                </p:nvGrpSpPr>
                <p:grpSpPr>
                  <a:xfrm>
                    <a:off x="12495351" y="2507232"/>
                    <a:ext cx="3023078" cy="4320880"/>
                    <a:chOff x="12495351" y="2507232"/>
                    <a:chExt cx="3023078" cy="4320880"/>
                  </a:xfrm>
                </p:grpSpPr>
                <p:pic>
                  <p:nvPicPr>
                    <p:cNvPr id="475" name="Picture 47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6" name="Picture 47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7" name="Group 476"/>
                    <p:cNvGrpSpPr/>
                    <p:nvPr userDrawn="1"/>
                  </p:nvGrpSpPr>
                  <p:grpSpPr>
                    <a:xfrm>
                      <a:off x="13320758" y="3957189"/>
                      <a:ext cx="1341966" cy="2870923"/>
                      <a:chOff x="9645791" y="4720608"/>
                      <a:chExt cx="1341966" cy="2870923"/>
                    </a:xfrm>
                  </p:grpSpPr>
                  <p:sp>
                    <p:nvSpPr>
                      <p:cNvPr id="484" name="Flowchart: Punched Tape 48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Flowchart: Punched Tape 48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Flowchart: Punched Tape 48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78" name="Picture 47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79" name="Group 478"/>
                    <p:cNvGrpSpPr/>
                    <p:nvPr userDrawn="1"/>
                  </p:nvGrpSpPr>
                  <p:grpSpPr>
                    <a:xfrm>
                      <a:off x="13807020" y="3267286"/>
                      <a:ext cx="1711409" cy="1704415"/>
                      <a:chOff x="11903306" y="4448633"/>
                      <a:chExt cx="1711409" cy="1704415"/>
                    </a:xfrm>
                  </p:grpSpPr>
                  <p:pic>
                    <p:nvPicPr>
                      <p:cNvPr id="482" name="Picture 48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3" name="Picture 48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0" name="Picture 47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1" name="Picture 48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74" name="Oval 373">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5" name="Oval 37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6" name="Group 375"/>
              <p:cNvGrpSpPr/>
              <p:nvPr/>
            </p:nvGrpSpPr>
            <p:grpSpPr>
              <a:xfrm>
                <a:off x="4389840" y="4713111"/>
                <a:ext cx="190186" cy="190186"/>
                <a:chOff x="5905502" y="3466071"/>
                <a:chExt cx="1219201" cy="1219200"/>
              </a:xfrm>
            </p:grpSpPr>
            <p:sp>
              <p:nvSpPr>
                <p:cNvPr id="466" name="Oval 465"/>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7" name="Rectangle 466"/>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8" name="Rectangle 467"/>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9" name="Freeform 468"/>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0" name="Rectangle 469"/>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77" name="Group 376"/>
              <p:cNvGrpSpPr/>
              <p:nvPr/>
            </p:nvGrpSpPr>
            <p:grpSpPr>
              <a:xfrm>
                <a:off x="3713220" y="4093329"/>
                <a:ext cx="796808" cy="467431"/>
                <a:chOff x="3034580" y="4050299"/>
                <a:chExt cx="2622409" cy="1538381"/>
              </a:xfrm>
            </p:grpSpPr>
            <p:grpSp>
              <p:nvGrpSpPr>
                <p:cNvPr id="454" name="Group 453"/>
                <p:cNvGrpSpPr/>
                <p:nvPr userDrawn="1"/>
              </p:nvGrpSpPr>
              <p:grpSpPr>
                <a:xfrm>
                  <a:off x="3034580" y="4050299"/>
                  <a:ext cx="2622409" cy="1525336"/>
                  <a:chOff x="5944075" y="4050299"/>
                  <a:chExt cx="2622409" cy="1525336"/>
                </a:xfrm>
              </p:grpSpPr>
              <p:sp>
                <p:nvSpPr>
                  <p:cNvPr id="456" name="Rectangle 455"/>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7" name="Group 456"/>
                  <p:cNvGrpSpPr/>
                  <p:nvPr userDrawn="1"/>
                </p:nvGrpSpPr>
                <p:grpSpPr>
                  <a:xfrm>
                    <a:off x="6078575" y="4219252"/>
                    <a:ext cx="2338031" cy="999039"/>
                    <a:chOff x="6078575" y="4219252"/>
                    <a:chExt cx="2338031" cy="999039"/>
                  </a:xfrm>
                </p:grpSpPr>
                <p:sp>
                  <p:nvSpPr>
                    <p:cNvPr id="458" name="Rectangle 457"/>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9" name="Rectangle 458"/>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Rectangle 459"/>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Rectangle 460"/>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2" name="Straight Connector 461"/>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5" name="Rectangle 454"/>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8" name="Group 377"/>
              <p:cNvGrpSpPr/>
              <p:nvPr/>
            </p:nvGrpSpPr>
            <p:grpSpPr>
              <a:xfrm>
                <a:off x="4275781" y="3891661"/>
                <a:ext cx="734411" cy="668121"/>
                <a:chOff x="7674376" y="3376160"/>
                <a:chExt cx="2417053" cy="2198882"/>
              </a:xfrm>
            </p:grpSpPr>
            <p:grpSp>
              <p:nvGrpSpPr>
                <p:cNvPr id="386" name="Group 385"/>
                <p:cNvGrpSpPr/>
                <p:nvPr userDrawn="1"/>
              </p:nvGrpSpPr>
              <p:grpSpPr>
                <a:xfrm>
                  <a:off x="8811098" y="3900785"/>
                  <a:ext cx="1280331" cy="1674257"/>
                  <a:chOff x="12495351" y="2507232"/>
                  <a:chExt cx="3304245" cy="4320880"/>
                </a:xfrm>
              </p:grpSpPr>
              <p:grpSp>
                <p:nvGrpSpPr>
                  <p:cNvPr id="438" name="Group 437"/>
                  <p:cNvGrpSpPr/>
                  <p:nvPr userDrawn="1"/>
                </p:nvGrpSpPr>
                <p:grpSpPr>
                  <a:xfrm>
                    <a:off x="14088187" y="3029197"/>
                    <a:ext cx="1711409" cy="1704415"/>
                    <a:chOff x="11903306" y="4448633"/>
                    <a:chExt cx="1711409" cy="1704415"/>
                  </a:xfrm>
                </p:grpSpPr>
                <p:pic>
                  <p:nvPicPr>
                    <p:cNvPr id="452" name="Picture 45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3" name="Picture 45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39" name="Group 438"/>
                  <p:cNvGrpSpPr/>
                  <p:nvPr userDrawn="1"/>
                </p:nvGrpSpPr>
                <p:grpSpPr>
                  <a:xfrm>
                    <a:off x="12495351" y="2507232"/>
                    <a:ext cx="3023078" cy="4320880"/>
                    <a:chOff x="12495351" y="2507232"/>
                    <a:chExt cx="3023078" cy="4320880"/>
                  </a:xfrm>
                </p:grpSpPr>
                <p:pic>
                  <p:nvPicPr>
                    <p:cNvPr id="440" name="Picture 43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1" name="Picture 44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2" name="Group 441"/>
                    <p:cNvGrpSpPr/>
                    <p:nvPr userDrawn="1"/>
                  </p:nvGrpSpPr>
                  <p:grpSpPr>
                    <a:xfrm>
                      <a:off x="13320758" y="3957189"/>
                      <a:ext cx="1341966" cy="2870923"/>
                      <a:chOff x="9645791" y="4720608"/>
                      <a:chExt cx="1341966" cy="2870923"/>
                    </a:xfrm>
                  </p:grpSpPr>
                  <p:sp>
                    <p:nvSpPr>
                      <p:cNvPr id="449" name="Flowchart: Punched Tape 4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0" name="Flowchart: Punched Tape 4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Flowchart: Punched Tape 4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3" name="Picture 44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4" name="Group 443"/>
                    <p:cNvGrpSpPr/>
                    <p:nvPr userDrawn="1"/>
                  </p:nvGrpSpPr>
                  <p:grpSpPr>
                    <a:xfrm>
                      <a:off x="13807020" y="3267286"/>
                      <a:ext cx="1711409" cy="1704415"/>
                      <a:chOff x="11903306" y="4448633"/>
                      <a:chExt cx="1711409" cy="1704415"/>
                    </a:xfrm>
                  </p:grpSpPr>
                  <p:pic>
                    <p:nvPicPr>
                      <p:cNvPr id="447" name="Picture 44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8" name="Picture 44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5" name="Picture 44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6" name="Picture 44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7" name="Group 386"/>
                <p:cNvGrpSpPr/>
                <p:nvPr userDrawn="1"/>
              </p:nvGrpSpPr>
              <p:grpSpPr>
                <a:xfrm>
                  <a:off x="7950676" y="3376160"/>
                  <a:ext cx="1280331" cy="1674258"/>
                  <a:chOff x="12495351" y="2507232"/>
                  <a:chExt cx="3304245" cy="4320880"/>
                </a:xfrm>
              </p:grpSpPr>
              <p:grpSp>
                <p:nvGrpSpPr>
                  <p:cNvPr id="422" name="Group 421"/>
                  <p:cNvGrpSpPr/>
                  <p:nvPr userDrawn="1"/>
                </p:nvGrpSpPr>
                <p:grpSpPr>
                  <a:xfrm>
                    <a:off x="14088187" y="3029197"/>
                    <a:ext cx="1711409" cy="1704415"/>
                    <a:chOff x="11903306" y="4448633"/>
                    <a:chExt cx="1711409" cy="1704415"/>
                  </a:xfrm>
                </p:grpSpPr>
                <p:pic>
                  <p:nvPicPr>
                    <p:cNvPr id="436" name="Picture 43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7" name="Picture 43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3" name="Group 422"/>
                  <p:cNvGrpSpPr/>
                  <p:nvPr userDrawn="1"/>
                </p:nvGrpSpPr>
                <p:grpSpPr>
                  <a:xfrm>
                    <a:off x="12495351" y="2507232"/>
                    <a:ext cx="3023078" cy="4320880"/>
                    <a:chOff x="12495351" y="2507232"/>
                    <a:chExt cx="3023078" cy="4320880"/>
                  </a:xfrm>
                </p:grpSpPr>
                <p:pic>
                  <p:nvPicPr>
                    <p:cNvPr id="424" name="Picture 42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5" name="Picture 42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6" name="Group 425"/>
                    <p:cNvGrpSpPr/>
                    <p:nvPr userDrawn="1"/>
                  </p:nvGrpSpPr>
                  <p:grpSpPr>
                    <a:xfrm>
                      <a:off x="13320758" y="3957189"/>
                      <a:ext cx="1448991" cy="2870923"/>
                      <a:chOff x="9645791" y="4720608"/>
                      <a:chExt cx="1448991" cy="2870923"/>
                    </a:xfrm>
                  </p:grpSpPr>
                  <p:sp>
                    <p:nvSpPr>
                      <p:cNvPr id="433" name="Flowchart: Punched Tape 432"/>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Flowchart: Punched Tape 43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lowchart: Punched Tape 43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7" name="Picture 42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28" name="Group 427"/>
                    <p:cNvGrpSpPr/>
                    <p:nvPr userDrawn="1"/>
                  </p:nvGrpSpPr>
                  <p:grpSpPr>
                    <a:xfrm>
                      <a:off x="13807020" y="3267286"/>
                      <a:ext cx="1711409" cy="1704415"/>
                      <a:chOff x="11903306" y="4448633"/>
                      <a:chExt cx="1711409" cy="1704415"/>
                    </a:xfrm>
                  </p:grpSpPr>
                  <p:pic>
                    <p:nvPicPr>
                      <p:cNvPr id="431" name="Picture 43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2" name="Picture 43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29" name="Picture 42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0" name="Picture 42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8" name="Group 387"/>
                <p:cNvGrpSpPr/>
                <p:nvPr userDrawn="1"/>
              </p:nvGrpSpPr>
              <p:grpSpPr>
                <a:xfrm>
                  <a:off x="8157557" y="3868398"/>
                  <a:ext cx="1280331" cy="1659510"/>
                  <a:chOff x="12495351" y="2507232"/>
                  <a:chExt cx="3304245" cy="4282819"/>
                </a:xfrm>
              </p:grpSpPr>
              <p:grpSp>
                <p:nvGrpSpPr>
                  <p:cNvPr id="406" name="Group 405"/>
                  <p:cNvGrpSpPr/>
                  <p:nvPr userDrawn="1"/>
                </p:nvGrpSpPr>
                <p:grpSpPr>
                  <a:xfrm>
                    <a:off x="14088187" y="3029197"/>
                    <a:ext cx="1711409" cy="1704415"/>
                    <a:chOff x="11903306" y="4448633"/>
                    <a:chExt cx="1711409" cy="1704415"/>
                  </a:xfrm>
                </p:grpSpPr>
                <p:pic>
                  <p:nvPicPr>
                    <p:cNvPr id="420" name="Picture 41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1" name="Picture 42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7" name="Group 406"/>
                  <p:cNvGrpSpPr/>
                  <p:nvPr userDrawn="1"/>
                </p:nvGrpSpPr>
                <p:grpSpPr>
                  <a:xfrm>
                    <a:off x="12495351" y="2507232"/>
                    <a:ext cx="3023078" cy="4282819"/>
                    <a:chOff x="12495351" y="2507232"/>
                    <a:chExt cx="3023078" cy="4282819"/>
                  </a:xfrm>
                </p:grpSpPr>
                <p:pic>
                  <p:nvPicPr>
                    <p:cNvPr id="408" name="Picture 40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09" name="Picture 40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0" name="Group 409"/>
                    <p:cNvGrpSpPr/>
                    <p:nvPr userDrawn="1"/>
                  </p:nvGrpSpPr>
                  <p:grpSpPr>
                    <a:xfrm>
                      <a:off x="13320758" y="3957189"/>
                      <a:ext cx="1629738" cy="2832862"/>
                      <a:chOff x="9645791" y="4720608"/>
                      <a:chExt cx="1629738" cy="2832862"/>
                    </a:xfrm>
                  </p:grpSpPr>
                  <p:sp>
                    <p:nvSpPr>
                      <p:cNvPr id="417" name="Flowchart: Punched Tape 416"/>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lowchart: Punched Tape 417"/>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lowchart: Punched Tape 41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1" name="Picture 41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2" name="Group 411"/>
                    <p:cNvGrpSpPr/>
                    <p:nvPr userDrawn="1"/>
                  </p:nvGrpSpPr>
                  <p:grpSpPr>
                    <a:xfrm>
                      <a:off x="13807020" y="3267286"/>
                      <a:ext cx="1711409" cy="1704415"/>
                      <a:chOff x="11903306" y="4448633"/>
                      <a:chExt cx="1711409" cy="1704415"/>
                    </a:xfrm>
                  </p:grpSpPr>
                  <p:pic>
                    <p:nvPicPr>
                      <p:cNvPr id="415" name="Picture 41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6" name="Picture 41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3" name="Picture 41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4" name="Picture 41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9" name="Group 388"/>
                <p:cNvGrpSpPr/>
                <p:nvPr userDrawn="1"/>
              </p:nvGrpSpPr>
              <p:grpSpPr>
                <a:xfrm>
                  <a:off x="7674376" y="3860910"/>
                  <a:ext cx="1280331" cy="1674257"/>
                  <a:chOff x="12495351" y="2507232"/>
                  <a:chExt cx="3304245" cy="4320880"/>
                </a:xfrm>
              </p:grpSpPr>
              <p:grpSp>
                <p:nvGrpSpPr>
                  <p:cNvPr id="390" name="Group 389"/>
                  <p:cNvGrpSpPr/>
                  <p:nvPr userDrawn="1"/>
                </p:nvGrpSpPr>
                <p:grpSpPr>
                  <a:xfrm>
                    <a:off x="14088187" y="3029197"/>
                    <a:ext cx="1711409" cy="1704415"/>
                    <a:chOff x="11903306" y="4448633"/>
                    <a:chExt cx="1711409" cy="1704415"/>
                  </a:xfrm>
                </p:grpSpPr>
                <p:pic>
                  <p:nvPicPr>
                    <p:cNvPr id="404" name="Picture 4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5" name="Picture 40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1" name="Group 390"/>
                  <p:cNvGrpSpPr/>
                  <p:nvPr userDrawn="1"/>
                </p:nvGrpSpPr>
                <p:grpSpPr>
                  <a:xfrm>
                    <a:off x="12495351" y="2507232"/>
                    <a:ext cx="3023078" cy="4320880"/>
                    <a:chOff x="12495351" y="2507232"/>
                    <a:chExt cx="3023078" cy="4320880"/>
                  </a:xfrm>
                </p:grpSpPr>
                <p:pic>
                  <p:nvPicPr>
                    <p:cNvPr id="392" name="Picture 3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3" name="Picture 39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4" name="Group 393"/>
                    <p:cNvGrpSpPr/>
                    <p:nvPr userDrawn="1"/>
                  </p:nvGrpSpPr>
                  <p:grpSpPr>
                    <a:xfrm>
                      <a:off x="13320758" y="3957189"/>
                      <a:ext cx="1341966" cy="2870923"/>
                      <a:chOff x="9645791" y="4720608"/>
                      <a:chExt cx="1341966" cy="2870923"/>
                    </a:xfrm>
                  </p:grpSpPr>
                  <p:sp>
                    <p:nvSpPr>
                      <p:cNvPr id="401" name="Flowchart: Punched Tape 40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lowchart: Punched Tape 40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lowchart: Punched Tape 40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5" name="Picture 39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6" name="Group 395"/>
                    <p:cNvGrpSpPr/>
                    <p:nvPr userDrawn="1"/>
                  </p:nvGrpSpPr>
                  <p:grpSpPr>
                    <a:xfrm>
                      <a:off x="13807020" y="3267286"/>
                      <a:ext cx="1711409" cy="1704415"/>
                      <a:chOff x="11903306" y="4448633"/>
                      <a:chExt cx="1711409" cy="1704415"/>
                    </a:xfrm>
                  </p:grpSpPr>
                  <p:pic>
                    <p:nvPicPr>
                      <p:cNvPr id="399" name="Picture 3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0" name="Picture 39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7" name="Picture 39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8" name="Picture 39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79" name="Group 378"/>
              <p:cNvGrpSpPr/>
              <p:nvPr/>
            </p:nvGrpSpPr>
            <p:grpSpPr>
              <a:xfrm>
                <a:off x="1623910" y="4552595"/>
                <a:ext cx="3384896" cy="397008"/>
                <a:chOff x="-1053315" y="5551391"/>
                <a:chExt cx="11140181" cy="1306609"/>
              </a:xfrm>
            </p:grpSpPr>
            <p:sp>
              <p:nvSpPr>
                <p:cNvPr id="384" name="Rectangle 383"/>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85" name="Straight Connector 384"/>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80" name="Round Same Side Corner Rectangle 379"/>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1" name="Picture 380"/>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82" name="Picture 381"/>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83" name="Picture 382"/>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60" name="Group 359"/>
            <p:cNvGrpSpPr/>
            <p:nvPr/>
          </p:nvGrpSpPr>
          <p:grpSpPr>
            <a:xfrm>
              <a:off x="784521" y="2851628"/>
              <a:ext cx="4317549" cy="2776297"/>
              <a:chOff x="529042" y="2622884"/>
              <a:chExt cx="6605684" cy="4247628"/>
            </a:xfrm>
          </p:grpSpPr>
          <p:sp>
            <p:nvSpPr>
              <p:cNvPr id="363" name="Rounded Rectangle 362"/>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Freeform 363"/>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61" name="Rectangle 360"/>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Rectangle 361"/>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66" name="Picture 66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sp>
        <p:nvSpPr>
          <p:cNvPr id="669" name="Oval 668">
            <a:hlinkClick r:id="rId10" action="ppaction://hlinksldjump"/>
            <a:hlinkHover r:id="" action="ppaction://noaction" highlightClick="1"/>
          </p:cNvPr>
          <p:cNvSpPr/>
          <p:nvPr/>
        </p:nvSpPr>
        <p:spPr>
          <a:xfrm>
            <a:off x="6308701" y="3532037"/>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2" name="Oval 671">
            <a:hlinkClick r:id="rId10" action="ppaction://hlinksldjump"/>
            <a:hlinkHover r:id="" action="ppaction://noaction" highlightClick="1"/>
          </p:cNvPr>
          <p:cNvSpPr/>
          <p:nvPr/>
        </p:nvSpPr>
        <p:spPr>
          <a:xfrm>
            <a:off x="6298834" y="3545171"/>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22" name="Group 721"/>
          <p:cNvGrpSpPr/>
          <p:nvPr/>
        </p:nvGrpSpPr>
        <p:grpSpPr>
          <a:xfrm flipH="1">
            <a:off x="4777673" y="3934649"/>
            <a:ext cx="1679473" cy="2335265"/>
            <a:chOff x="5473424" y="4035134"/>
            <a:chExt cx="1796053" cy="2497366"/>
          </a:xfrm>
        </p:grpSpPr>
        <p:grpSp>
          <p:nvGrpSpPr>
            <p:cNvPr id="723" name="Group 722"/>
            <p:cNvGrpSpPr/>
            <p:nvPr/>
          </p:nvGrpSpPr>
          <p:grpSpPr>
            <a:xfrm flipH="1">
              <a:off x="5473424" y="4084019"/>
              <a:ext cx="1796053" cy="2400891"/>
              <a:chOff x="4510366" y="2754913"/>
              <a:chExt cx="1808128" cy="2417036"/>
            </a:xfrm>
            <a:solidFill>
              <a:srgbClr val="A6A6A6"/>
            </a:solidFill>
          </p:grpSpPr>
          <p:sp>
            <p:nvSpPr>
              <p:cNvPr id="732" name="AutoShape 50"/>
              <p:cNvSpPr>
                <a:spLocks noChangeArrowheads="1"/>
              </p:cNvSpPr>
              <p:nvPr/>
            </p:nvSpPr>
            <p:spPr bwMode="auto">
              <a:xfrm rot="16540455">
                <a:off x="5497395" y="3985382"/>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33" name="AutoShape 51"/>
              <p:cNvSpPr>
                <a:spLocks noChangeArrowheads="1"/>
              </p:cNvSpPr>
              <p:nvPr/>
            </p:nvSpPr>
            <p:spPr bwMode="auto">
              <a:xfrm rot="377566">
                <a:off x="5788093" y="4312717"/>
                <a:ext cx="269799" cy="859232"/>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34" name="AutoShape 52"/>
              <p:cNvSpPr>
                <a:spLocks noChangeArrowheads="1"/>
              </p:cNvSpPr>
              <p:nvPr/>
            </p:nvSpPr>
            <p:spPr bwMode="auto">
              <a:xfrm rot="2220000">
                <a:off x="5211798" y="3238679"/>
                <a:ext cx="352578" cy="1288847"/>
              </a:xfrm>
              <a:prstGeom prst="roundRect">
                <a:avLst>
                  <a:gd name="adj" fmla="val 50000"/>
                </a:avLst>
              </a:prstGeom>
              <a:grpFill/>
              <a:ln w="9525">
                <a:noFill/>
                <a:round/>
                <a:headEnd/>
                <a:tailEnd/>
              </a:ln>
            </p:spPr>
            <p:txBody>
              <a:bodyPr wrap="none" anchor="ctr"/>
              <a:lstStyle/>
              <a:p>
                <a:endParaRPr lang="en-US"/>
              </a:p>
            </p:txBody>
          </p:sp>
          <p:sp>
            <p:nvSpPr>
              <p:cNvPr id="735" name="AutoShape 53"/>
              <p:cNvSpPr>
                <a:spLocks noChangeArrowheads="1"/>
              </p:cNvSpPr>
              <p:nvPr/>
            </p:nvSpPr>
            <p:spPr bwMode="auto">
              <a:xfrm rot="21486713">
                <a:off x="5570414" y="3352049"/>
                <a:ext cx="269799" cy="80254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36" name="AutoShape 54"/>
              <p:cNvSpPr>
                <a:spLocks noChangeArrowheads="1"/>
              </p:cNvSpPr>
              <p:nvPr/>
            </p:nvSpPr>
            <p:spPr bwMode="auto">
              <a:xfrm rot="17485123">
                <a:off x="5800919" y="3705639"/>
                <a:ext cx="262543" cy="772607"/>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37" name="AutoShape 56"/>
              <p:cNvSpPr>
                <a:spLocks noChangeArrowheads="1"/>
              </p:cNvSpPr>
              <p:nvPr/>
            </p:nvSpPr>
            <p:spPr bwMode="auto">
              <a:xfrm rot="20496902">
                <a:off x="5133350" y="4229181"/>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38" name="AutoShape 57"/>
              <p:cNvSpPr>
                <a:spLocks noChangeArrowheads="1"/>
              </p:cNvSpPr>
              <p:nvPr/>
            </p:nvSpPr>
            <p:spPr bwMode="auto">
              <a:xfrm rot="5400000">
                <a:off x="4863506" y="4517846"/>
                <a:ext cx="262543" cy="968824"/>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39" name="Oval 6"/>
              <p:cNvSpPr>
                <a:spLocks noChangeArrowheads="1"/>
              </p:cNvSpPr>
              <p:nvPr/>
            </p:nvSpPr>
            <p:spPr bwMode="auto">
              <a:xfrm rot="2220000">
                <a:off x="5657969" y="2754913"/>
                <a:ext cx="638175" cy="620713"/>
              </a:xfrm>
              <a:prstGeom prst="ellipse">
                <a:avLst/>
              </a:prstGeom>
              <a:solidFill>
                <a:srgbClr val="525E71"/>
              </a:solid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24" name="Group 723"/>
            <p:cNvGrpSpPr/>
            <p:nvPr/>
          </p:nvGrpSpPr>
          <p:grpSpPr>
            <a:xfrm>
              <a:off x="5704297" y="4035134"/>
              <a:ext cx="1547850" cy="2497366"/>
              <a:chOff x="6214816" y="4023913"/>
              <a:chExt cx="1547850" cy="2497366"/>
            </a:xfrm>
            <a:solidFill>
              <a:srgbClr val="7F7F7F"/>
            </a:solidFill>
          </p:grpSpPr>
          <p:sp>
            <p:nvSpPr>
              <p:cNvPr id="725" name="Freeform 724"/>
              <p:cNvSpPr>
                <a:spLocks noChangeArrowheads="1"/>
              </p:cNvSpPr>
              <p:nvPr/>
            </p:nvSpPr>
            <p:spPr bwMode="auto">
              <a:xfrm rot="5059545" flipH="1">
                <a:off x="6775086" y="5507332"/>
                <a:ext cx="260790" cy="348618"/>
              </a:xfrm>
              <a:custGeom>
                <a:avLst/>
                <a:gdLst>
                  <a:gd name="connsiteX0" fmla="*/ 260790 w 260790"/>
                  <a:gd name="connsiteY0" fmla="*/ 130395 h 348618"/>
                  <a:gd name="connsiteX1" fmla="*/ 130395 w 260790"/>
                  <a:gd name="connsiteY1" fmla="*/ 0 h 348618"/>
                  <a:gd name="connsiteX2" fmla="*/ 0 w 260790"/>
                  <a:gd name="connsiteY2" fmla="*/ 130395 h 348618"/>
                  <a:gd name="connsiteX3" fmla="*/ 0 w 260790"/>
                  <a:gd name="connsiteY3" fmla="*/ 292937 h 348618"/>
                  <a:gd name="connsiteX4" fmla="*/ 260790 w 260790"/>
                  <a:gd name="connsiteY4" fmla="*/ 348618 h 348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90" h="348618">
                    <a:moveTo>
                      <a:pt x="260790" y="130395"/>
                    </a:moveTo>
                    <a:cubicBezTo>
                      <a:pt x="260790" y="58380"/>
                      <a:pt x="202410" y="0"/>
                      <a:pt x="130395" y="0"/>
                    </a:cubicBezTo>
                    <a:cubicBezTo>
                      <a:pt x="58380" y="0"/>
                      <a:pt x="0" y="58380"/>
                      <a:pt x="0" y="130395"/>
                    </a:cubicBezTo>
                    <a:lnTo>
                      <a:pt x="0" y="292937"/>
                    </a:lnTo>
                    <a:lnTo>
                      <a:pt x="260790" y="348618"/>
                    </a:lnTo>
                    <a:close/>
                  </a:path>
                </a:pathLst>
              </a:custGeom>
              <a:solidFill>
                <a:srgbClr val="272E3B"/>
              </a:solidFill>
              <a:ln w="9525">
                <a:noFill/>
                <a:round/>
                <a:headEnd/>
                <a:tailEnd/>
              </a:ln>
            </p:spPr>
            <p:txBody>
              <a:bodyPr wrap="square" anchor="ctr">
                <a:noAutofit/>
              </a:bodyPr>
              <a:lstStyle/>
              <a:p>
                <a:endParaRPr lang="en-US"/>
              </a:p>
            </p:txBody>
          </p:sp>
          <p:sp>
            <p:nvSpPr>
              <p:cNvPr id="726" name="Freeform 725"/>
              <p:cNvSpPr>
                <a:spLocks noChangeArrowheads="1"/>
              </p:cNvSpPr>
              <p:nvPr/>
            </p:nvSpPr>
            <p:spPr bwMode="auto">
              <a:xfrm rot="113287" flipH="1">
                <a:off x="6461769" y="4666206"/>
                <a:ext cx="267998" cy="762600"/>
              </a:xfrm>
              <a:custGeom>
                <a:avLst/>
                <a:gdLst>
                  <a:gd name="connsiteX0" fmla="*/ 133999 w 267998"/>
                  <a:gd name="connsiteY0" fmla="*/ 0 h 762600"/>
                  <a:gd name="connsiteX1" fmla="*/ 0 w 267998"/>
                  <a:gd name="connsiteY1" fmla="*/ 133999 h 762600"/>
                  <a:gd name="connsiteX2" fmla="*/ 0 w 267998"/>
                  <a:gd name="connsiteY2" fmla="*/ 663186 h 762600"/>
                  <a:gd name="connsiteX3" fmla="*/ 39247 w 267998"/>
                  <a:gd name="connsiteY3" fmla="*/ 757938 h 762600"/>
                  <a:gd name="connsiteX4" fmla="*/ 46163 w 267998"/>
                  <a:gd name="connsiteY4" fmla="*/ 762600 h 762600"/>
                  <a:gd name="connsiteX5" fmla="*/ 267998 w 267998"/>
                  <a:gd name="connsiteY5" fmla="*/ 140113 h 762600"/>
                  <a:gd name="connsiteX6" fmla="*/ 267998 w 267998"/>
                  <a:gd name="connsiteY6" fmla="*/ 133999 h 762600"/>
                  <a:gd name="connsiteX7" fmla="*/ 133999 w 267998"/>
                  <a:gd name="connsiteY7" fmla="*/ 0 h 7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98" h="762600">
                    <a:moveTo>
                      <a:pt x="133999" y="0"/>
                    </a:moveTo>
                    <a:cubicBezTo>
                      <a:pt x="59993" y="0"/>
                      <a:pt x="0" y="59993"/>
                      <a:pt x="0" y="133999"/>
                    </a:cubicBezTo>
                    <a:lnTo>
                      <a:pt x="0" y="663186"/>
                    </a:lnTo>
                    <a:cubicBezTo>
                      <a:pt x="0" y="700189"/>
                      <a:pt x="14998" y="733689"/>
                      <a:pt x="39247" y="757938"/>
                    </a:cubicBezTo>
                    <a:lnTo>
                      <a:pt x="46163" y="762600"/>
                    </a:lnTo>
                    <a:lnTo>
                      <a:pt x="267998" y="140113"/>
                    </a:lnTo>
                    <a:lnTo>
                      <a:pt x="267998" y="133999"/>
                    </a:lnTo>
                    <a:cubicBezTo>
                      <a:pt x="267998" y="59993"/>
                      <a:pt x="208005" y="0"/>
                      <a:pt x="133999" y="0"/>
                    </a:cubicBezTo>
                    <a:close/>
                  </a:path>
                </a:pathLst>
              </a:custGeom>
              <a:solidFill>
                <a:srgbClr val="437013"/>
              </a:solidFill>
              <a:ln w="9525">
                <a:noFill/>
                <a:round/>
                <a:headEnd/>
                <a:tailEnd/>
              </a:ln>
            </p:spPr>
            <p:txBody>
              <a:bodyPr wrap="square" anchor="ctr">
                <a:noAutofit/>
              </a:bodyPr>
              <a:lstStyle/>
              <a:p>
                <a:endParaRPr lang="en-US"/>
              </a:p>
            </p:txBody>
          </p:sp>
          <p:sp>
            <p:nvSpPr>
              <p:cNvPr id="727" name="Freeform 726"/>
              <p:cNvSpPr>
                <a:spLocks noChangeArrowheads="1"/>
              </p:cNvSpPr>
              <p:nvPr/>
            </p:nvSpPr>
            <p:spPr bwMode="auto">
              <a:xfrm rot="1103098" flipH="1">
                <a:off x="6900322" y="5538276"/>
                <a:ext cx="267998" cy="842670"/>
              </a:xfrm>
              <a:custGeom>
                <a:avLst/>
                <a:gdLst>
                  <a:gd name="connsiteX0" fmla="*/ 186158 w 267998"/>
                  <a:gd name="connsiteY0" fmla="*/ 10530 h 842670"/>
                  <a:gd name="connsiteX1" fmla="*/ 133999 w 267998"/>
                  <a:gd name="connsiteY1" fmla="*/ 0 h 842670"/>
                  <a:gd name="connsiteX2" fmla="*/ 0 w 267998"/>
                  <a:gd name="connsiteY2" fmla="*/ 133999 h 842670"/>
                  <a:gd name="connsiteX3" fmla="*/ 0 w 267998"/>
                  <a:gd name="connsiteY3" fmla="*/ 740238 h 842670"/>
                  <a:gd name="connsiteX4" fmla="*/ 39247 w 267998"/>
                  <a:gd name="connsiteY4" fmla="*/ 834990 h 842670"/>
                  <a:gd name="connsiteX5" fmla="*/ 50638 w 267998"/>
                  <a:gd name="connsiteY5" fmla="*/ 842670 h 842670"/>
                  <a:gd name="connsiteX6" fmla="*/ 267998 w 267998"/>
                  <a:gd name="connsiteY6" fmla="*/ 544719 h 842670"/>
                  <a:gd name="connsiteX7" fmla="*/ 267998 w 267998"/>
                  <a:gd name="connsiteY7" fmla="*/ 133999 h 842670"/>
                  <a:gd name="connsiteX8" fmla="*/ 186158 w 267998"/>
                  <a:gd name="connsiteY8" fmla="*/ 10530 h 84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98" h="842670">
                    <a:moveTo>
                      <a:pt x="186158" y="10530"/>
                    </a:moveTo>
                    <a:cubicBezTo>
                      <a:pt x="170126" y="3749"/>
                      <a:pt x="152501" y="0"/>
                      <a:pt x="133999" y="0"/>
                    </a:cubicBezTo>
                    <a:cubicBezTo>
                      <a:pt x="59993" y="0"/>
                      <a:pt x="0" y="59993"/>
                      <a:pt x="0" y="133999"/>
                    </a:cubicBezTo>
                    <a:lnTo>
                      <a:pt x="0" y="740238"/>
                    </a:lnTo>
                    <a:cubicBezTo>
                      <a:pt x="0" y="777241"/>
                      <a:pt x="14998" y="810741"/>
                      <a:pt x="39247" y="834990"/>
                    </a:cubicBezTo>
                    <a:lnTo>
                      <a:pt x="50638" y="842670"/>
                    </a:lnTo>
                    <a:lnTo>
                      <a:pt x="267998" y="544719"/>
                    </a:lnTo>
                    <a:lnTo>
                      <a:pt x="267998" y="133999"/>
                    </a:lnTo>
                    <a:cubicBezTo>
                      <a:pt x="267998" y="78494"/>
                      <a:pt x="234252" y="30872"/>
                      <a:pt x="186158" y="10530"/>
                    </a:cubicBezTo>
                    <a:close/>
                  </a:path>
                </a:pathLst>
              </a:custGeom>
              <a:solidFill>
                <a:srgbClr val="272E3B"/>
              </a:solidFill>
              <a:ln w="9525">
                <a:noFill/>
                <a:round/>
                <a:headEnd/>
                <a:tailEnd/>
              </a:ln>
            </p:spPr>
            <p:txBody>
              <a:bodyPr wrap="square" anchor="ctr">
                <a:noAutofit/>
              </a:bodyPr>
              <a:lstStyle/>
              <a:p>
                <a:endParaRPr lang="en-US"/>
              </a:p>
            </p:txBody>
          </p:sp>
          <p:sp>
            <p:nvSpPr>
              <p:cNvPr id="728" name="Freeform 727"/>
              <p:cNvSpPr>
                <a:spLocks noChangeArrowheads="1"/>
              </p:cNvSpPr>
              <p:nvPr/>
            </p:nvSpPr>
            <p:spPr bwMode="auto">
              <a:xfrm rot="19380000" flipH="1">
                <a:off x="6214816" y="4023913"/>
                <a:ext cx="410972" cy="596610"/>
              </a:xfrm>
              <a:custGeom>
                <a:avLst/>
                <a:gdLst>
                  <a:gd name="connsiteX0" fmla="*/ 139743 w 410972"/>
                  <a:gd name="connsiteY0" fmla="*/ 32692 h 596610"/>
                  <a:gd name="connsiteX1" fmla="*/ 0 w 410972"/>
                  <a:gd name="connsiteY1" fmla="*/ 288326 h 596610"/>
                  <a:gd name="connsiteX2" fmla="*/ 316957 w 410972"/>
                  <a:gd name="connsiteY2" fmla="*/ 596610 h 596610"/>
                  <a:gd name="connsiteX3" fmla="*/ 380835 w 410972"/>
                  <a:gd name="connsiteY3" fmla="*/ 590347 h 596610"/>
                  <a:gd name="connsiteX4" fmla="*/ 410972 w 410972"/>
                  <a:gd name="connsiteY4" fmla="*/ 581248 h 596610"/>
                  <a:gd name="connsiteX5" fmla="*/ 207722 w 410972"/>
                  <a:gd name="connsiteY5" fmla="*/ 0 h 596610"/>
                  <a:gd name="connsiteX6" fmla="*/ 193583 w 410972"/>
                  <a:gd name="connsiteY6" fmla="*/ 4269 h 596610"/>
                  <a:gd name="connsiteX7" fmla="*/ 139743 w 410972"/>
                  <a:gd name="connsiteY7" fmla="*/ 32692 h 59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972" h="596610">
                    <a:moveTo>
                      <a:pt x="139743" y="32692"/>
                    </a:moveTo>
                    <a:cubicBezTo>
                      <a:pt x="55432" y="88093"/>
                      <a:pt x="0" y="181913"/>
                      <a:pt x="0" y="288326"/>
                    </a:cubicBezTo>
                    <a:cubicBezTo>
                      <a:pt x="0" y="458587"/>
                      <a:pt x="141906" y="596610"/>
                      <a:pt x="316957" y="596610"/>
                    </a:cubicBezTo>
                    <a:cubicBezTo>
                      <a:pt x="338838" y="596610"/>
                      <a:pt x="360201" y="594453"/>
                      <a:pt x="380835" y="590347"/>
                    </a:cubicBezTo>
                    <a:lnTo>
                      <a:pt x="410972" y="581248"/>
                    </a:lnTo>
                    <a:lnTo>
                      <a:pt x="207722" y="0"/>
                    </a:lnTo>
                    <a:lnTo>
                      <a:pt x="193583" y="4269"/>
                    </a:lnTo>
                    <a:cubicBezTo>
                      <a:pt x="174622" y="12069"/>
                      <a:pt x="156605" y="21612"/>
                      <a:pt x="139743" y="32692"/>
                    </a:cubicBezTo>
                    <a:close/>
                  </a:path>
                </a:pathLst>
              </a:custGeom>
              <a:solidFill>
                <a:srgbClr val="3B4658"/>
              </a:solidFill>
              <a:ln w="6350" cap="rnd">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29" name="Freeform 728"/>
              <p:cNvSpPr/>
              <p:nvPr/>
            </p:nvSpPr>
            <p:spPr>
              <a:xfrm rot="20536418">
                <a:off x="6631674" y="5159316"/>
                <a:ext cx="100497" cy="249251"/>
              </a:xfrm>
              <a:custGeom>
                <a:avLst/>
                <a:gdLst>
                  <a:gd name="connsiteX0" fmla="*/ 13010 w 100497"/>
                  <a:gd name="connsiteY0" fmla="*/ 1764 h 249251"/>
                  <a:gd name="connsiteX1" fmla="*/ 100222 w 100497"/>
                  <a:gd name="connsiteY1" fmla="*/ 116534 h 249251"/>
                  <a:gd name="connsiteX2" fmla="*/ 28485 w 100497"/>
                  <a:gd name="connsiteY2" fmla="*/ 241561 h 249251"/>
                  <a:gd name="connsiteX3" fmla="*/ 0 w 100497"/>
                  <a:gd name="connsiteY3" fmla="*/ 249251 h 249251"/>
                  <a:gd name="connsiteX4" fmla="*/ 0 w 100497"/>
                  <a:gd name="connsiteY4" fmla="*/ 0 h 249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97" h="249251">
                    <a:moveTo>
                      <a:pt x="13010" y="1764"/>
                    </a:moveTo>
                    <a:cubicBezTo>
                      <a:pt x="60988" y="18504"/>
                      <a:pt x="96744" y="62635"/>
                      <a:pt x="100222" y="116534"/>
                    </a:cubicBezTo>
                    <a:cubicBezTo>
                      <a:pt x="103700" y="170433"/>
                      <a:pt x="73914" y="218793"/>
                      <a:pt x="28485" y="241561"/>
                    </a:cubicBezTo>
                    <a:lnTo>
                      <a:pt x="0" y="249251"/>
                    </a:lnTo>
                    <a:lnTo>
                      <a:pt x="0" y="0"/>
                    </a:lnTo>
                    <a:close/>
                  </a:path>
                </a:pathLst>
              </a:custGeom>
              <a:solidFill>
                <a:srgbClr val="4370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0" name="Freeform 729"/>
              <p:cNvSpPr/>
              <p:nvPr/>
            </p:nvSpPr>
            <p:spPr>
              <a:xfrm rot="20536418">
                <a:off x="6973253" y="6049674"/>
                <a:ext cx="789413" cy="471605"/>
              </a:xfrm>
              <a:custGeom>
                <a:avLst/>
                <a:gdLst>
                  <a:gd name="connsiteX0" fmla="*/ 30430 w 789413"/>
                  <a:gd name="connsiteY0" fmla="*/ 3366 h 471605"/>
                  <a:gd name="connsiteX1" fmla="*/ 698685 w 789413"/>
                  <a:gd name="connsiteY1" fmla="*/ 216972 h 471605"/>
                  <a:gd name="connsiteX2" fmla="*/ 783188 w 789413"/>
                  <a:gd name="connsiteY2" fmla="*/ 380878 h 471605"/>
                  <a:gd name="connsiteX3" fmla="*/ 783189 w 789413"/>
                  <a:gd name="connsiteY3" fmla="*/ 380877 h 471605"/>
                  <a:gd name="connsiteX4" fmla="*/ 619283 w 789413"/>
                  <a:gd name="connsiteY4" fmla="*/ 465380 h 471605"/>
                  <a:gd name="connsiteX5" fmla="*/ 0 w 789413"/>
                  <a:gd name="connsiteY5" fmla="*/ 267428 h 471605"/>
                  <a:gd name="connsiteX6" fmla="*/ 0 w 789413"/>
                  <a:gd name="connsiteY6" fmla="*/ 0 h 47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413" h="471605">
                    <a:moveTo>
                      <a:pt x="30430" y="3366"/>
                    </a:moveTo>
                    <a:lnTo>
                      <a:pt x="698685" y="216972"/>
                    </a:lnTo>
                    <a:cubicBezTo>
                      <a:pt x="767281" y="238899"/>
                      <a:pt x="805114" y="312282"/>
                      <a:pt x="783188" y="380878"/>
                    </a:cubicBezTo>
                    <a:lnTo>
                      <a:pt x="783189" y="380877"/>
                    </a:lnTo>
                    <a:cubicBezTo>
                      <a:pt x="761262" y="449473"/>
                      <a:pt x="687879" y="487306"/>
                      <a:pt x="619283" y="465380"/>
                    </a:cubicBezTo>
                    <a:lnTo>
                      <a:pt x="0" y="267428"/>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1" name="AutoShape 52"/>
              <p:cNvSpPr>
                <a:spLocks noChangeArrowheads="1"/>
              </p:cNvSpPr>
              <p:nvPr/>
            </p:nvSpPr>
            <p:spPr bwMode="auto">
              <a:xfrm rot="19380000" flipH="1">
                <a:off x="6735196" y="4553584"/>
                <a:ext cx="350223" cy="1280238"/>
              </a:xfrm>
              <a:prstGeom prst="roundRect">
                <a:avLst>
                  <a:gd name="adj" fmla="val 50000"/>
                </a:avLst>
              </a:prstGeom>
              <a:solidFill>
                <a:srgbClr val="437013"/>
              </a:solidFill>
              <a:ln w="9525">
                <a:noFill/>
                <a:round/>
                <a:headEnd/>
                <a:tailEnd/>
              </a:ln>
            </p:spPr>
            <p:txBody>
              <a:bodyPr wrap="none" anchor="ctr"/>
              <a:lstStyle/>
              <a:p>
                <a:endParaRPr lang="en-US"/>
              </a:p>
            </p:txBody>
          </p:sp>
        </p:grpSp>
      </p:grpSp>
      <p:grpSp>
        <p:nvGrpSpPr>
          <p:cNvPr id="668" name="Group 667"/>
          <p:cNvGrpSpPr/>
          <p:nvPr/>
        </p:nvGrpSpPr>
        <p:grpSpPr>
          <a:xfrm>
            <a:off x="18229" y="4171260"/>
            <a:ext cx="1128195" cy="2126113"/>
            <a:chOff x="1349189" y="4676930"/>
            <a:chExt cx="1128195" cy="2126113"/>
          </a:xfrm>
        </p:grpSpPr>
        <p:sp>
          <p:nvSpPr>
            <p:cNvPr id="681" name="Oval 680"/>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82" name="Group 681"/>
            <p:cNvGrpSpPr/>
            <p:nvPr/>
          </p:nvGrpSpPr>
          <p:grpSpPr>
            <a:xfrm>
              <a:off x="1369723" y="4676930"/>
              <a:ext cx="741235" cy="2052083"/>
              <a:chOff x="2052084" y="2380903"/>
              <a:chExt cx="1409785" cy="3902938"/>
            </a:xfrm>
          </p:grpSpPr>
          <p:grpSp>
            <p:nvGrpSpPr>
              <p:cNvPr id="683" name="Group 682"/>
              <p:cNvGrpSpPr/>
              <p:nvPr/>
            </p:nvGrpSpPr>
            <p:grpSpPr>
              <a:xfrm>
                <a:off x="2147777" y="2499441"/>
                <a:ext cx="1218410" cy="1254642"/>
                <a:chOff x="5018568" y="2541181"/>
                <a:chExt cx="1218410" cy="1254642"/>
              </a:xfrm>
            </p:grpSpPr>
            <p:sp>
              <p:nvSpPr>
                <p:cNvPr id="713" name="Freeform 712"/>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4" name="Freeform 713"/>
                <p:cNvSpPr/>
                <p:nvPr/>
              </p:nvSpPr>
              <p:spPr>
                <a:xfrm flipH="1">
                  <a:off x="5609657"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95" name="Rectangle 694"/>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6" name="Rectangle 695"/>
              <p:cNvSpPr/>
              <p:nvPr/>
            </p:nvSpPr>
            <p:spPr>
              <a:xfrm>
                <a:off x="2738865"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97" name="Group 696"/>
              <p:cNvGrpSpPr/>
              <p:nvPr/>
            </p:nvGrpSpPr>
            <p:grpSpPr>
              <a:xfrm>
                <a:off x="2562447" y="2380903"/>
                <a:ext cx="389814" cy="199052"/>
                <a:chOff x="5178056" y="2483316"/>
                <a:chExt cx="389814" cy="483168"/>
              </a:xfrm>
            </p:grpSpPr>
            <p:sp>
              <p:nvSpPr>
                <p:cNvPr id="704" name="Freeform 703"/>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5" name="Freeform 704"/>
                <p:cNvSpPr/>
                <p:nvPr/>
              </p:nvSpPr>
              <p:spPr>
                <a:xfrm>
                  <a:off x="5355218"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8" name="Group 697"/>
              <p:cNvGrpSpPr/>
              <p:nvPr/>
            </p:nvGrpSpPr>
            <p:grpSpPr>
              <a:xfrm flipH="1">
                <a:off x="2052084" y="6081823"/>
                <a:ext cx="1409785" cy="202018"/>
                <a:chOff x="5522633" y="3025753"/>
                <a:chExt cx="1409785" cy="202018"/>
              </a:xfrm>
            </p:grpSpPr>
            <p:sp>
              <p:nvSpPr>
                <p:cNvPr id="702" name="Freeform 701"/>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3" name="Freeform 70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9" name="Group 698"/>
              <p:cNvGrpSpPr/>
              <p:nvPr/>
            </p:nvGrpSpPr>
            <p:grpSpPr>
              <a:xfrm flipH="1">
                <a:off x="2052084" y="3004103"/>
                <a:ext cx="1409785" cy="202018"/>
                <a:chOff x="5522633" y="3025753"/>
                <a:chExt cx="1409785" cy="202018"/>
              </a:xfrm>
            </p:grpSpPr>
            <p:sp>
              <p:nvSpPr>
                <p:cNvPr id="700" name="Freeform 69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1" name="Freeform 700"/>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715" name="Group 714"/>
          <p:cNvGrpSpPr/>
          <p:nvPr/>
        </p:nvGrpSpPr>
        <p:grpSpPr>
          <a:xfrm>
            <a:off x="1050809" y="4171260"/>
            <a:ext cx="1128195" cy="2126113"/>
            <a:chOff x="1349189" y="4676930"/>
            <a:chExt cx="1128195" cy="2126113"/>
          </a:xfrm>
        </p:grpSpPr>
        <p:sp>
          <p:nvSpPr>
            <p:cNvPr id="716" name="Oval 715"/>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17" name="Group 716"/>
            <p:cNvGrpSpPr/>
            <p:nvPr/>
          </p:nvGrpSpPr>
          <p:grpSpPr>
            <a:xfrm>
              <a:off x="1369723" y="4676930"/>
              <a:ext cx="752821" cy="2052083"/>
              <a:chOff x="2052084" y="2380903"/>
              <a:chExt cx="1431821" cy="3902938"/>
            </a:xfrm>
          </p:grpSpPr>
          <p:grpSp>
            <p:nvGrpSpPr>
              <p:cNvPr id="718" name="Group 717"/>
              <p:cNvGrpSpPr/>
              <p:nvPr/>
            </p:nvGrpSpPr>
            <p:grpSpPr>
              <a:xfrm>
                <a:off x="2147777" y="2499441"/>
                <a:ext cx="1240446" cy="1254642"/>
                <a:chOff x="5018568" y="2541181"/>
                <a:chExt cx="1240446" cy="1254642"/>
              </a:xfrm>
            </p:grpSpPr>
            <p:sp>
              <p:nvSpPr>
                <p:cNvPr id="748" name="Freeform 747"/>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9" name="Freeform 748"/>
                <p:cNvSpPr/>
                <p:nvPr/>
              </p:nvSpPr>
              <p:spPr>
                <a:xfrm flipH="1">
                  <a:off x="5631693"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19" name="Rectangle 718"/>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20" name="Rectangle 719"/>
              <p:cNvSpPr/>
              <p:nvPr/>
            </p:nvSpPr>
            <p:spPr>
              <a:xfrm>
                <a:off x="2760901"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21" name="Group 720"/>
              <p:cNvGrpSpPr/>
              <p:nvPr/>
            </p:nvGrpSpPr>
            <p:grpSpPr>
              <a:xfrm>
                <a:off x="2562447" y="2380903"/>
                <a:ext cx="411108" cy="199052"/>
                <a:chOff x="5178056" y="2483316"/>
                <a:chExt cx="411108" cy="483168"/>
              </a:xfrm>
            </p:grpSpPr>
            <p:sp>
              <p:nvSpPr>
                <p:cNvPr id="746" name="Freeform 745"/>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7" name="Freeform 746"/>
                <p:cNvSpPr/>
                <p:nvPr/>
              </p:nvSpPr>
              <p:spPr>
                <a:xfrm>
                  <a:off x="5376512"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40" name="Group 739"/>
              <p:cNvGrpSpPr/>
              <p:nvPr/>
            </p:nvGrpSpPr>
            <p:grpSpPr>
              <a:xfrm flipH="1">
                <a:off x="2052084" y="6081823"/>
                <a:ext cx="1431821" cy="202018"/>
                <a:chOff x="5500597" y="3025753"/>
                <a:chExt cx="1431821" cy="202018"/>
              </a:xfrm>
            </p:grpSpPr>
            <p:sp>
              <p:nvSpPr>
                <p:cNvPr id="744" name="Freeform 743"/>
                <p:cNvSpPr/>
                <p:nvPr/>
              </p:nvSpPr>
              <p:spPr>
                <a:xfrm>
                  <a:off x="5500597"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5" name="Freeform 74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41" name="Group 740"/>
              <p:cNvGrpSpPr/>
              <p:nvPr/>
            </p:nvGrpSpPr>
            <p:grpSpPr>
              <a:xfrm flipH="1">
                <a:off x="2052084" y="3004103"/>
                <a:ext cx="1431821" cy="202018"/>
                <a:chOff x="5500597" y="3025753"/>
                <a:chExt cx="1431821" cy="202018"/>
              </a:xfrm>
            </p:grpSpPr>
            <p:sp>
              <p:nvSpPr>
                <p:cNvPr id="742" name="Freeform 74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3" name="Freeform 742"/>
                <p:cNvSpPr/>
                <p:nvPr/>
              </p:nvSpPr>
              <p:spPr>
                <a:xfrm>
                  <a:off x="5500597"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750" name="Group 749"/>
          <p:cNvGrpSpPr/>
          <p:nvPr/>
        </p:nvGrpSpPr>
        <p:grpSpPr>
          <a:xfrm>
            <a:off x="2107109" y="4171260"/>
            <a:ext cx="1128195" cy="2126113"/>
            <a:chOff x="1349189" y="4676930"/>
            <a:chExt cx="1128195" cy="2126113"/>
          </a:xfrm>
        </p:grpSpPr>
        <p:sp>
          <p:nvSpPr>
            <p:cNvPr id="751" name="Oval 750"/>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2" name="Group 751"/>
            <p:cNvGrpSpPr/>
            <p:nvPr/>
          </p:nvGrpSpPr>
          <p:grpSpPr>
            <a:xfrm>
              <a:off x="1369723" y="4676930"/>
              <a:ext cx="749089" cy="2052083"/>
              <a:chOff x="2052084" y="2380903"/>
              <a:chExt cx="1424723" cy="3902938"/>
            </a:xfrm>
          </p:grpSpPr>
          <p:grpSp>
            <p:nvGrpSpPr>
              <p:cNvPr id="753" name="Group 752"/>
              <p:cNvGrpSpPr/>
              <p:nvPr/>
            </p:nvGrpSpPr>
            <p:grpSpPr>
              <a:xfrm>
                <a:off x="2147777" y="2499441"/>
                <a:ext cx="1233348" cy="1254642"/>
                <a:chOff x="5018568" y="2541181"/>
                <a:chExt cx="1233348" cy="1254642"/>
              </a:xfrm>
            </p:grpSpPr>
            <p:sp>
              <p:nvSpPr>
                <p:cNvPr id="765" name="Freeform 764"/>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6" name="Freeform 765"/>
                <p:cNvSpPr/>
                <p:nvPr/>
              </p:nvSpPr>
              <p:spPr>
                <a:xfrm flipH="1">
                  <a:off x="5624595"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54" name="Rectangle 753"/>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5" name="Rectangle 754"/>
              <p:cNvSpPr/>
              <p:nvPr/>
            </p:nvSpPr>
            <p:spPr>
              <a:xfrm>
                <a:off x="2753803"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6" name="Group 755"/>
              <p:cNvGrpSpPr/>
              <p:nvPr/>
            </p:nvGrpSpPr>
            <p:grpSpPr>
              <a:xfrm>
                <a:off x="2562447" y="2380903"/>
                <a:ext cx="404010" cy="199052"/>
                <a:chOff x="5178056" y="2483316"/>
                <a:chExt cx="404010" cy="483168"/>
              </a:xfrm>
            </p:grpSpPr>
            <p:sp>
              <p:nvSpPr>
                <p:cNvPr id="763" name="Freeform 762"/>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4" name="Freeform 763"/>
                <p:cNvSpPr/>
                <p:nvPr/>
              </p:nvSpPr>
              <p:spPr>
                <a:xfrm>
                  <a:off x="5369414"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7" name="Group 756"/>
              <p:cNvGrpSpPr/>
              <p:nvPr/>
            </p:nvGrpSpPr>
            <p:grpSpPr>
              <a:xfrm flipH="1">
                <a:off x="2052084" y="6081823"/>
                <a:ext cx="1424723" cy="202018"/>
                <a:chOff x="5507695" y="3025753"/>
                <a:chExt cx="1424723" cy="202018"/>
              </a:xfrm>
            </p:grpSpPr>
            <p:sp>
              <p:nvSpPr>
                <p:cNvPr id="761" name="Freeform 760"/>
                <p:cNvSpPr/>
                <p:nvPr/>
              </p:nvSpPr>
              <p:spPr>
                <a:xfrm>
                  <a:off x="5507695"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2" name="Freeform 76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8" name="Group 757"/>
              <p:cNvGrpSpPr/>
              <p:nvPr/>
            </p:nvGrpSpPr>
            <p:grpSpPr>
              <a:xfrm flipH="1">
                <a:off x="2052084" y="3004103"/>
                <a:ext cx="1424723" cy="202018"/>
                <a:chOff x="5507695" y="3025753"/>
                <a:chExt cx="1424723" cy="202018"/>
              </a:xfrm>
            </p:grpSpPr>
            <p:sp>
              <p:nvSpPr>
                <p:cNvPr id="759" name="Freeform 758"/>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0" name="Freeform 759"/>
                <p:cNvSpPr/>
                <p:nvPr/>
              </p:nvSpPr>
              <p:spPr>
                <a:xfrm>
                  <a:off x="5507695"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15" name="Group 614"/>
          <p:cNvGrpSpPr/>
          <p:nvPr/>
        </p:nvGrpSpPr>
        <p:grpSpPr>
          <a:xfrm>
            <a:off x="0" y="1267326"/>
            <a:ext cx="9144000" cy="5590674"/>
            <a:chOff x="0" y="1267326"/>
            <a:chExt cx="9144000" cy="5590674"/>
          </a:xfrm>
        </p:grpSpPr>
        <p:sp>
          <p:nvSpPr>
            <p:cNvPr id="616" name="Freeform 61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617" name="Group 616"/>
            <p:cNvGrpSpPr/>
            <p:nvPr/>
          </p:nvGrpSpPr>
          <p:grpSpPr>
            <a:xfrm>
              <a:off x="2385965" y="1852065"/>
              <a:ext cx="4372070" cy="2942895"/>
              <a:chOff x="2823398" y="1377517"/>
              <a:chExt cx="4372070" cy="2942895"/>
            </a:xfrm>
          </p:grpSpPr>
          <p:grpSp>
            <p:nvGrpSpPr>
              <p:cNvPr id="618" name="Group 617"/>
              <p:cNvGrpSpPr/>
              <p:nvPr/>
            </p:nvGrpSpPr>
            <p:grpSpPr>
              <a:xfrm>
                <a:off x="2823398" y="1377517"/>
                <a:ext cx="4372070" cy="2942895"/>
                <a:chOff x="2823398" y="1377517"/>
                <a:chExt cx="4372070" cy="2942895"/>
              </a:xfrm>
            </p:grpSpPr>
            <p:sp>
              <p:nvSpPr>
                <p:cNvPr id="625" name="Rounded Rectangle 624"/>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Rounded Rectangle 625"/>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p:cNvGrpSpPr/>
              <p:nvPr/>
            </p:nvGrpSpPr>
            <p:grpSpPr>
              <a:xfrm>
                <a:off x="3174473" y="1645635"/>
                <a:ext cx="3669920" cy="2372692"/>
                <a:chOff x="3174473" y="1645635"/>
                <a:chExt cx="3669920" cy="2372692"/>
              </a:xfrm>
            </p:grpSpPr>
            <p:sp>
              <p:nvSpPr>
                <p:cNvPr id="620" name="Rectangle 619"/>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621" name="Rectangle 620"/>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It is water condensation, but it is mixed with gas at very low temperature! </a:t>
                  </a:r>
                </a:p>
              </p:txBody>
            </p:sp>
            <p:grpSp>
              <p:nvGrpSpPr>
                <p:cNvPr id="622" name="Group 621"/>
                <p:cNvGrpSpPr/>
                <p:nvPr/>
              </p:nvGrpSpPr>
              <p:grpSpPr>
                <a:xfrm>
                  <a:off x="6302332" y="3553402"/>
                  <a:ext cx="402266" cy="402265"/>
                  <a:chOff x="8991600" y="1562100"/>
                  <a:chExt cx="1219200" cy="1219200"/>
                </a:xfrm>
              </p:grpSpPr>
              <p:sp>
                <p:nvSpPr>
                  <p:cNvPr id="623" name="Oval 622"/>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24" name="Right Arrow 623"/>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627" name="Rounded Rectangle 626">
            <a:hlinkClick r:id="rId11"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28" name="Picture 627"/>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629" name="Rounded Rectangle 628">
            <a:hlinkClick r:id="rId11"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6" name="Oval 705">
            <a:hlinkClick r:id="rId10" action="ppaction://hlinksldjump"/>
            <a:hlinkHover r:id="" action="ppaction://noaction" highlightClick="1"/>
          </p:cNvPr>
          <p:cNvSpPr/>
          <p:nvPr/>
        </p:nvSpPr>
        <p:spPr>
          <a:xfrm>
            <a:off x="5859219" y="4003940"/>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631" name="Grafik 630">
            <a:extLst>
              <a:ext uri="{FF2B5EF4-FFF2-40B4-BE49-F238E27FC236}">
                <a16:creationId xmlns:a16="http://schemas.microsoft.com/office/drawing/2014/main" id="{04A95354-0C7A-4530-94CD-416617A344FB}"/>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143089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174 0.04097 C 0.03663 0.04097 0.06788 0.04977 0.06788 0.06111 C 0.06788 0.07222 0.03663 0.08125 -0.00174 0.08125 C -0.04011 0.08125 -0.07101 0.07222 -0.07101 0.06111 C -0.07101 0.04977 -0.04011 0.04097 -0.00174 0.04097 Z " pathEditMode="relative" rAng="0" ptsTypes="AAAAA">
                                      <p:cBhvr>
                                        <p:cTn id="6" dur="4000" fill="hold"/>
                                        <p:tgtEl>
                                          <p:spTgt spid="671"/>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30" name="TextBox 629"/>
          <p:cNvSpPr txBox="1"/>
          <p:nvPr/>
        </p:nvSpPr>
        <p:spPr>
          <a:xfrm>
            <a:off x="3593563" y="1420023"/>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The cloud starts expanding…</a:t>
            </a:r>
          </a:p>
        </p:txBody>
      </p:sp>
      <p:grpSp>
        <p:nvGrpSpPr>
          <p:cNvPr id="675" name="Group 674"/>
          <p:cNvGrpSpPr/>
          <p:nvPr/>
        </p:nvGrpSpPr>
        <p:grpSpPr>
          <a:xfrm>
            <a:off x="-918020" y="100478"/>
            <a:ext cx="4297705" cy="4489223"/>
            <a:chOff x="1387872" y="3048231"/>
            <a:chExt cx="2687616" cy="2807384"/>
          </a:xfrm>
        </p:grpSpPr>
        <p:grpSp>
          <p:nvGrpSpPr>
            <p:cNvPr id="676" name="Cloud trasparente"/>
            <p:cNvGrpSpPr/>
            <p:nvPr/>
          </p:nvGrpSpPr>
          <p:grpSpPr>
            <a:xfrm>
              <a:off x="1387872" y="3048231"/>
              <a:ext cx="2687616" cy="2807384"/>
              <a:chOff x="1934714" y="888562"/>
              <a:chExt cx="5238750" cy="5472204"/>
            </a:xfrm>
          </p:grpSpPr>
          <p:sp>
            <p:nvSpPr>
              <p:cNvPr id="720" name="Freeform 43"/>
              <p:cNvSpPr>
                <a:spLocks/>
              </p:cNvSpPr>
              <p:nvPr/>
            </p:nvSpPr>
            <p:spPr bwMode="auto">
              <a:xfrm rot="18343790">
                <a:off x="1817987" y="1005289"/>
                <a:ext cx="5472204"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721" name="Group 720"/>
              <p:cNvGrpSpPr/>
              <p:nvPr/>
            </p:nvGrpSpPr>
            <p:grpSpPr>
              <a:xfrm>
                <a:off x="2229022" y="1112530"/>
                <a:ext cx="4810069" cy="5075974"/>
                <a:chOff x="2229022" y="1112530"/>
                <a:chExt cx="4810069" cy="5075974"/>
              </a:xfrm>
            </p:grpSpPr>
            <p:sp>
              <p:nvSpPr>
                <p:cNvPr id="722" name="Freeform 44"/>
                <p:cNvSpPr>
                  <a:spLocks/>
                </p:cNvSpPr>
                <p:nvPr/>
              </p:nvSpPr>
              <p:spPr bwMode="auto">
                <a:xfrm rot="18343790">
                  <a:off x="2458635" y="4102049"/>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23" name="Freeform 45"/>
                <p:cNvSpPr>
                  <a:spLocks/>
                </p:cNvSpPr>
                <p:nvPr/>
              </p:nvSpPr>
              <p:spPr bwMode="auto">
                <a:xfrm rot="18343790">
                  <a:off x="1618755" y="1722797"/>
                  <a:ext cx="2840092" cy="1619557"/>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24" name="Freeform 46"/>
                <p:cNvSpPr>
                  <a:spLocks/>
                </p:cNvSpPr>
                <p:nvPr/>
              </p:nvSpPr>
              <p:spPr bwMode="auto">
                <a:xfrm rot="18343790">
                  <a:off x="5043923" y="1360047"/>
                  <a:ext cx="1774470" cy="1643027"/>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25" name="Freeform 47"/>
                <p:cNvSpPr>
                  <a:spLocks/>
                </p:cNvSpPr>
                <p:nvPr/>
              </p:nvSpPr>
              <p:spPr bwMode="auto">
                <a:xfrm rot="18343790">
                  <a:off x="5325649" y="3953647"/>
                  <a:ext cx="2065520"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26" name="Freeform 48"/>
                <p:cNvSpPr>
                  <a:spLocks/>
                </p:cNvSpPr>
                <p:nvPr/>
              </p:nvSpPr>
              <p:spPr bwMode="auto">
                <a:xfrm rot="18343790">
                  <a:off x="3801024" y="2539579"/>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27" name="Freeform 48"/>
                <p:cNvSpPr>
                  <a:spLocks/>
                </p:cNvSpPr>
                <p:nvPr/>
              </p:nvSpPr>
              <p:spPr bwMode="auto">
                <a:xfrm rot="5025871">
                  <a:off x="2722671" y="4165233"/>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sp>
          <p:nvSpPr>
            <p:cNvPr id="677" name="TextBox 676"/>
            <p:cNvSpPr txBox="1"/>
            <p:nvPr/>
          </p:nvSpPr>
          <p:spPr>
            <a:xfrm>
              <a:off x="2224627" y="4210433"/>
              <a:ext cx="1277003" cy="369332"/>
            </a:xfrm>
            <a:prstGeom prst="rect">
              <a:avLst/>
            </a:prstGeom>
            <a:noFill/>
          </p:spPr>
          <p:txBody>
            <a:bodyPr wrap="square" rtlCol="0">
              <a:spAutoFit/>
            </a:bodyPr>
            <a:lstStyle/>
            <a:p>
              <a:pPr algn="ctr"/>
              <a:endParaRPr lang="en-GB" b="1" dirty="0">
                <a:latin typeface="Optima" panose="02000603060000020004" pitchFamily="2" charset="0"/>
              </a:endParaRPr>
            </a:p>
          </p:txBody>
        </p:sp>
      </p:grpSp>
      <p:pic>
        <p:nvPicPr>
          <p:cNvPr id="345" name="Picture 32"/>
          <p:cNvPicPr>
            <a:picLocks noChangeAspect="1" noChangeArrowheads="1"/>
          </p:cNvPicPr>
          <p:nvPr/>
        </p:nvPicPr>
        <p:blipFill>
          <a:blip r:embed="rId4"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58" name="finestra 2"/>
          <p:cNvGrpSpPr/>
          <p:nvPr/>
        </p:nvGrpSpPr>
        <p:grpSpPr>
          <a:xfrm>
            <a:off x="2640018" y="2412877"/>
            <a:ext cx="4317549" cy="2831492"/>
            <a:chOff x="784521" y="2796433"/>
            <a:chExt cx="4317549" cy="2831492"/>
          </a:xfrm>
        </p:grpSpPr>
        <p:grpSp>
          <p:nvGrpSpPr>
            <p:cNvPr id="359" name="Group 358"/>
            <p:cNvGrpSpPr/>
            <p:nvPr/>
          </p:nvGrpSpPr>
          <p:grpSpPr>
            <a:xfrm>
              <a:off x="1623910" y="3289180"/>
              <a:ext cx="3386282" cy="1660423"/>
              <a:chOff x="1623910" y="3289180"/>
              <a:chExt cx="3386282" cy="1660423"/>
            </a:xfrm>
          </p:grpSpPr>
          <p:sp>
            <p:nvSpPr>
              <p:cNvPr id="365" name="Rectangle 364"/>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6" name="Group 365"/>
              <p:cNvGrpSpPr/>
              <p:nvPr/>
            </p:nvGrpSpPr>
            <p:grpSpPr>
              <a:xfrm>
                <a:off x="4127287" y="3622925"/>
                <a:ext cx="585893" cy="449657"/>
                <a:chOff x="4230121" y="3254742"/>
                <a:chExt cx="3450839" cy="2648425"/>
              </a:xfrm>
            </p:grpSpPr>
            <p:sp>
              <p:nvSpPr>
                <p:cNvPr id="599"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67" name="Group 366"/>
              <p:cNvGrpSpPr/>
              <p:nvPr/>
            </p:nvGrpSpPr>
            <p:grpSpPr>
              <a:xfrm>
                <a:off x="2606661" y="3718765"/>
                <a:ext cx="782329" cy="860568"/>
                <a:chOff x="2181061" y="2807136"/>
                <a:chExt cx="2574758" cy="2832254"/>
              </a:xfrm>
            </p:grpSpPr>
            <p:grpSp>
              <p:nvGrpSpPr>
                <p:cNvPr id="584" name="Group 583"/>
                <p:cNvGrpSpPr/>
                <p:nvPr userDrawn="1"/>
              </p:nvGrpSpPr>
              <p:grpSpPr>
                <a:xfrm>
                  <a:off x="2181061" y="2807136"/>
                  <a:ext cx="2574758" cy="2832254"/>
                  <a:chOff x="2181061" y="2807136"/>
                  <a:chExt cx="2574758" cy="2832254"/>
                </a:xfrm>
              </p:grpSpPr>
              <p:sp>
                <p:nvSpPr>
                  <p:cNvPr id="586" name="Rectangle 585"/>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7" name="Group 586"/>
                  <p:cNvGrpSpPr/>
                  <p:nvPr userDrawn="1"/>
                </p:nvGrpSpPr>
                <p:grpSpPr>
                  <a:xfrm>
                    <a:off x="2359717" y="3075338"/>
                    <a:ext cx="2235102" cy="462213"/>
                    <a:chOff x="2359717" y="3075338"/>
                    <a:chExt cx="2235102" cy="462213"/>
                  </a:xfrm>
                </p:grpSpPr>
                <p:sp>
                  <p:nvSpPr>
                    <p:cNvPr id="596" name="Rectangle 59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Rectangle 596"/>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Rectangle 597"/>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8" name="Group 587"/>
                  <p:cNvGrpSpPr/>
                  <p:nvPr userDrawn="1"/>
                </p:nvGrpSpPr>
                <p:grpSpPr>
                  <a:xfrm>
                    <a:off x="2359717" y="3743299"/>
                    <a:ext cx="2235102" cy="462213"/>
                    <a:chOff x="2359717" y="3688884"/>
                    <a:chExt cx="2235102" cy="462213"/>
                  </a:xfrm>
                </p:grpSpPr>
                <p:sp>
                  <p:nvSpPr>
                    <p:cNvPr id="593" name="Rectangle 59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4" name="Rectangle 59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5" name="Rectangle 59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9" name="Group 588"/>
                  <p:cNvGrpSpPr/>
                  <p:nvPr userDrawn="1"/>
                </p:nvGrpSpPr>
                <p:grpSpPr>
                  <a:xfrm>
                    <a:off x="2359717" y="4411259"/>
                    <a:ext cx="2235102" cy="462213"/>
                    <a:chOff x="2359717" y="4411259"/>
                    <a:chExt cx="2235102" cy="462213"/>
                  </a:xfrm>
                </p:grpSpPr>
                <p:sp>
                  <p:nvSpPr>
                    <p:cNvPr id="590" name="Rectangle 589"/>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1" name="Rectangle 590"/>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2" name="Rectangle 591"/>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85" name="Rectangle 584"/>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68" name="Straight Connector 367"/>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69" name="Group 368"/>
              <p:cNvGrpSpPr/>
              <p:nvPr/>
            </p:nvGrpSpPr>
            <p:grpSpPr>
              <a:xfrm>
                <a:off x="3942806" y="3848662"/>
                <a:ext cx="158088" cy="206728"/>
                <a:chOff x="12495351" y="2507232"/>
                <a:chExt cx="3304245" cy="4320880"/>
              </a:xfrm>
            </p:grpSpPr>
            <p:grpSp>
              <p:nvGrpSpPr>
                <p:cNvPr id="568" name="Group 567"/>
                <p:cNvGrpSpPr/>
                <p:nvPr userDrawn="1"/>
              </p:nvGrpSpPr>
              <p:grpSpPr>
                <a:xfrm>
                  <a:off x="14088187" y="3029197"/>
                  <a:ext cx="1711409" cy="1704415"/>
                  <a:chOff x="11903306" y="4448633"/>
                  <a:chExt cx="1711409" cy="1704415"/>
                </a:xfrm>
              </p:grpSpPr>
              <p:pic>
                <p:nvPicPr>
                  <p:cNvPr id="582" name="Picture 58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3" name="Picture 582"/>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69" name="Group 568"/>
                <p:cNvGrpSpPr/>
                <p:nvPr userDrawn="1"/>
              </p:nvGrpSpPr>
              <p:grpSpPr>
                <a:xfrm>
                  <a:off x="12495351" y="2507232"/>
                  <a:ext cx="3023078" cy="4320880"/>
                  <a:chOff x="12495351" y="2507232"/>
                  <a:chExt cx="3023078" cy="4320880"/>
                </a:xfrm>
              </p:grpSpPr>
              <p:pic>
                <p:nvPicPr>
                  <p:cNvPr id="570" name="Picture 569"/>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1" name="Picture 570"/>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72" name="Group 571"/>
                  <p:cNvGrpSpPr/>
                  <p:nvPr userDrawn="1"/>
                </p:nvGrpSpPr>
                <p:grpSpPr>
                  <a:xfrm>
                    <a:off x="13320758" y="3957189"/>
                    <a:ext cx="1341966" cy="2870923"/>
                    <a:chOff x="9645791" y="4720608"/>
                    <a:chExt cx="1341966" cy="2870923"/>
                  </a:xfrm>
                </p:grpSpPr>
                <p:sp>
                  <p:nvSpPr>
                    <p:cNvPr id="579" name="Flowchart: Punched Tape 57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0" name="Flowchart: Punched Tape 57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1" name="Flowchart: Punched Tape 58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73" name="Picture 572"/>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4" name="Group 573"/>
                  <p:cNvGrpSpPr/>
                  <p:nvPr userDrawn="1"/>
                </p:nvGrpSpPr>
                <p:grpSpPr>
                  <a:xfrm>
                    <a:off x="13807020" y="3267286"/>
                    <a:ext cx="1711409" cy="1704415"/>
                    <a:chOff x="11903306" y="4448633"/>
                    <a:chExt cx="1711409" cy="1704415"/>
                  </a:xfrm>
                </p:grpSpPr>
                <p:pic>
                  <p:nvPicPr>
                    <p:cNvPr id="577" name="Picture 57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78" name="Picture 577"/>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75" name="Picture 57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76" name="Picture 575"/>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0" name="Group 369"/>
              <p:cNvGrpSpPr/>
              <p:nvPr/>
            </p:nvGrpSpPr>
            <p:grpSpPr>
              <a:xfrm>
                <a:off x="3822184" y="3717323"/>
                <a:ext cx="252055" cy="329606"/>
                <a:chOff x="12495351" y="2507232"/>
                <a:chExt cx="3304245" cy="4320880"/>
              </a:xfrm>
            </p:grpSpPr>
            <p:grpSp>
              <p:nvGrpSpPr>
                <p:cNvPr id="552" name="Group 551"/>
                <p:cNvGrpSpPr/>
                <p:nvPr userDrawn="1"/>
              </p:nvGrpSpPr>
              <p:grpSpPr>
                <a:xfrm>
                  <a:off x="14088187" y="3029197"/>
                  <a:ext cx="1711409" cy="1704415"/>
                  <a:chOff x="11903306" y="4448633"/>
                  <a:chExt cx="1711409" cy="1704415"/>
                </a:xfrm>
              </p:grpSpPr>
              <p:pic>
                <p:nvPicPr>
                  <p:cNvPr id="566" name="Picture 565"/>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7" name="Picture 566"/>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3" name="Group 552"/>
                <p:cNvGrpSpPr/>
                <p:nvPr userDrawn="1"/>
              </p:nvGrpSpPr>
              <p:grpSpPr>
                <a:xfrm>
                  <a:off x="12495351" y="2507232"/>
                  <a:ext cx="3023078" cy="4320880"/>
                  <a:chOff x="12495351" y="2507232"/>
                  <a:chExt cx="3023078" cy="4320880"/>
                </a:xfrm>
              </p:grpSpPr>
              <p:pic>
                <p:nvPicPr>
                  <p:cNvPr id="554" name="Picture 553"/>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5" name="Picture 554"/>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6" name="Group 555"/>
                  <p:cNvGrpSpPr/>
                  <p:nvPr userDrawn="1"/>
                </p:nvGrpSpPr>
                <p:grpSpPr>
                  <a:xfrm>
                    <a:off x="13320758" y="3957189"/>
                    <a:ext cx="1341966" cy="2870923"/>
                    <a:chOff x="9645791" y="4720608"/>
                    <a:chExt cx="1341966" cy="2870923"/>
                  </a:xfrm>
                </p:grpSpPr>
                <p:sp>
                  <p:nvSpPr>
                    <p:cNvPr id="563" name="Flowchart: Punched Tape 56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4" name="Flowchart: Punched Tape 56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5" name="Flowchart: Punched Tape 56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7" name="Picture 556"/>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58" name="Group 557"/>
                  <p:cNvGrpSpPr/>
                  <p:nvPr userDrawn="1"/>
                </p:nvGrpSpPr>
                <p:grpSpPr>
                  <a:xfrm>
                    <a:off x="13807020" y="3267286"/>
                    <a:ext cx="1711409" cy="1704415"/>
                    <a:chOff x="11903306" y="4448633"/>
                    <a:chExt cx="1711409" cy="1704415"/>
                  </a:xfrm>
                </p:grpSpPr>
                <p:pic>
                  <p:nvPicPr>
                    <p:cNvPr id="561" name="Picture 560"/>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2" name="Picture 561"/>
                    <p:cNvPicPr>
                      <a:picLocks noChangeAspect="1"/>
                    </p:cNvPicPr>
                    <p:nvPr userDrawn="1"/>
                  </p:nvPicPr>
                  <p:blipFill>
                    <a:blip r:embed="rId5"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59" name="Picture 558"/>
                  <p:cNvPicPr>
                    <a:picLocks noChangeAspect="1"/>
                  </p:cNvPicPr>
                  <p:nvPr userDrawn="1"/>
                </p:nvPicPr>
                <p:blipFill>
                  <a:blip r:embed="rId5"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60" name="Picture 559"/>
                  <p:cNvPicPr>
                    <a:picLocks noChangeAspect="1"/>
                  </p:cNvPicPr>
                  <p:nvPr userDrawn="1"/>
                </p:nvPicPr>
                <p:blipFill>
                  <a:blip r:embed="rId5"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1" name="Group 370"/>
              <p:cNvGrpSpPr/>
              <p:nvPr/>
            </p:nvGrpSpPr>
            <p:grpSpPr>
              <a:xfrm>
                <a:off x="3351273" y="3514295"/>
                <a:ext cx="503474" cy="1040272"/>
                <a:chOff x="4631682" y="529386"/>
                <a:chExt cx="1657006" cy="5028495"/>
              </a:xfrm>
            </p:grpSpPr>
            <p:grpSp>
              <p:nvGrpSpPr>
                <p:cNvPr id="534" name="Group 533"/>
                <p:cNvGrpSpPr/>
                <p:nvPr userDrawn="1"/>
              </p:nvGrpSpPr>
              <p:grpSpPr>
                <a:xfrm>
                  <a:off x="4631682" y="529387"/>
                  <a:ext cx="1624263" cy="5022003"/>
                  <a:chOff x="4631682" y="529387"/>
                  <a:chExt cx="1624263" cy="5022003"/>
                </a:xfrm>
              </p:grpSpPr>
              <p:sp>
                <p:nvSpPr>
                  <p:cNvPr id="536" name="Rectangle 53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7" name="Group 536"/>
                  <p:cNvGrpSpPr/>
                  <p:nvPr userDrawn="1"/>
                </p:nvGrpSpPr>
                <p:grpSpPr>
                  <a:xfrm>
                    <a:off x="4791914" y="878031"/>
                    <a:ext cx="1308572" cy="589822"/>
                    <a:chOff x="4791914" y="878031"/>
                    <a:chExt cx="1308572" cy="589822"/>
                  </a:xfrm>
                </p:grpSpPr>
                <p:sp>
                  <p:nvSpPr>
                    <p:cNvPr id="550" name="Rectangle 5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Rectangle 55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8" name="Group 537"/>
                  <p:cNvGrpSpPr/>
                  <p:nvPr userDrawn="1"/>
                </p:nvGrpSpPr>
                <p:grpSpPr>
                  <a:xfrm>
                    <a:off x="4791914" y="1671098"/>
                    <a:ext cx="1308572" cy="589822"/>
                    <a:chOff x="4791914" y="878031"/>
                    <a:chExt cx="1308572" cy="589822"/>
                  </a:xfrm>
                </p:grpSpPr>
                <p:sp>
                  <p:nvSpPr>
                    <p:cNvPr id="548" name="Rectangle 5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Rectangle 5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9" name="Group 538"/>
                  <p:cNvGrpSpPr/>
                  <p:nvPr userDrawn="1"/>
                </p:nvGrpSpPr>
                <p:grpSpPr>
                  <a:xfrm>
                    <a:off x="4791914" y="2464165"/>
                    <a:ext cx="1308572" cy="589822"/>
                    <a:chOff x="4791914" y="878031"/>
                    <a:chExt cx="1308572" cy="589822"/>
                  </a:xfrm>
                </p:grpSpPr>
                <p:sp>
                  <p:nvSpPr>
                    <p:cNvPr id="546" name="Rectangle 5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Rectangle 5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0" name="Group 539"/>
                  <p:cNvGrpSpPr/>
                  <p:nvPr userDrawn="1"/>
                </p:nvGrpSpPr>
                <p:grpSpPr>
                  <a:xfrm>
                    <a:off x="4791914" y="3257232"/>
                    <a:ext cx="1308572" cy="589822"/>
                    <a:chOff x="4791914" y="878031"/>
                    <a:chExt cx="1308572" cy="589822"/>
                  </a:xfrm>
                </p:grpSpPr>
                <p:sp>
                  <p:nvSpPr>
                    <p:cNvPr id="544" name="Rectangle 5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Rectangle 5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1" name="Group 540"/>
                  <p:cNvGrpSpPr/>
                  <p:nvPr userDrawn="1"/>
                </p:nvGrpSpPr>
                <p:grpSpPr>
                  <a:xfrm>
                    <a:off x="4791914" y="4050298"/>
                    <a:ext cx="1308572" cy="589822"/>
                    <a:chOff x="4791914" y="878031"/>
                    <a:chExt cx="1308572" cy="589822"/>
                  </a:xfrm>
                </p:grpSpPr>
                <p:sp>
                  <p:nvSpPr>
                    <p:cNvPr id="542" name="Rectangle 54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Rectangle 54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5" name="Rectangle 534"/>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2" name="Group 371"/>
              <p:cNvGrpSpPr/>
              <p:nvPr/>
            </p:nvGrpSpPr>
            <p:grpSpPr>
              <a:xfrm>
                <a:off x="1936752" y="3860032"/>
                <a:ext cx="782329" cy="698434"/>
                <a:chOff x="-1432282" y="3284801"/>
                <a:chExt cx="2574758" cy="2298647"/>
              </a:xfrm>
            </p:grpSpPr>
            <p:grpSp>
              <p:nvGrpSpPr>
                <p:cNvPr id="505" name="Group 504"/>
                <p:cNvGrpSpPr/>
                <p:nvPr userDrawn="1"/>
              </p:nvGrpSpPr>
              <p:grpSpPr>
                <a:xfrm>
                  <a:off x="-1432282" y="3284801"/>
                  <a:ext cx="2574758" cy="2298647"/>
                  <a:chOff x="213917" y="3284801"/>
                  <a:chExt cx="2574758" cy="2298647"/>
                </a:xfrm>
              </p:grpSpPr>
              <p:sp>
                <p:nvSpPr>
                  <p:cNvPr id="519" name="Rectangle 518"/>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0" name="Group 519"/>
                  <p:cNvGrpSpPr/>
                  <p:nvPr userDrawn="1"/>
                </p:nvGrpSpPr>
                <p:grpSpPr>
                  <a:xfrm>
                    <a:off x="317639" y="3528989"/>
                    <a:ext cx="1053962" cy="1629277"/>
                    <a:chOff x="497507" y="3489157"/>
                    <a:chExt cx="1053962" cy="1629277"/>
                  </a:xfrm>
                </p:grpSpPr>
                <p:grpSp>
                  <p:nvGrpSpPr>
                    <p:cNvPr id="522" name="Group 521"/>
                    <p:cNvGrpSpPr/>
                    <p:nvPr userDrawn="1"/>
                  </p:nvGrpSpPr>
                  <p:grpSpPr>
                    <a:xfrm>
                      <a:off x="497507" y="3489157"/>
                      <a:ext cx="673271" cy="462213"/>
                      <a:chOff x="497507" y="3489157"/>
                      <a:chExt cx="673271" cy="462213"/>
                    </a:xfrm>
                  </p:grpSpPr>
                  <p:sp>
                    <p:nvSpPr>
                      <p:cNvPr id="532" name="Rectangle 53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Rectangle 53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3" name="Rectangle 522"/>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4" name="Group 523"/>
                    <p:cNvGrpSpPr/>
                    <p:nvPr userDrawn="1"/>
                  </p:nvGrpSpPr>
                  <p:grpSpPr>
                    <a:xfrm>
                      <a:off x="497507" y="4090736"/>
                      <a:ext cx="673271" cy="462213"/>
                      <a:chOff x="497507" y="3489157"/>
                      <a:chExt cx="673271" cy="462213"/>
                    </a:xfrm>
                  </p:grpSpPr>
                  <p:sp>
                    <p:nvSpPr>
                      <p:cNvPr id="530" name="Rectangle 52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5" name="Rectangle 524"/>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6" name="Group 525"/>
                    <p:cNvGrpSpPr/>
                    <p:nvPr userDrawn="1"/>
                  </p:nvGrpSpPr>
                  <p:grpSpPr>
                    <a:xfrm>
                      <a:off x="497507" y="4656221"/>
                      <a:ext cx="673271" cy="462213"/>
                      <a:chOff x="497507" y="3489157"/>
                      <a:chExt cx="673271" cy="462213"/>
                    </a:xfrm>
                  </p:grpSpPr>
                  <p:sp>
                    <p:nvSpPr>
                      <p:cNvPr id="528" name="Rectangle 52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Rectangle 52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7" name="Rectangle 526"/>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1" name="Rectangle 520"/>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6" name="Group 505"/>
                <p:cNvGrpSpPr/>
                <p:nvPr userDrawn="1"/>
              </p:nvGrpSpPr>
              <p:grpSpPr>
                <a:xfrm>
                  <a:off x="-59108" y="3528989"/>
                  <a:ext cx="1053962" cy="1629277"/>
                  <a:chOff x="497507" y="3489157"/>
                  <a:chExt cx="1053962" cy="1629277"/>
                </a:xfrm>
              </p:grpSpPr>
              <p:grpSp>
                <p:nvGrpSpPr>
                  <p:cNvPr id="507" name="Group 506"/>
                  <p:cNvGrpSpPr/>
                  <p:nvPr userDrawn="1"/>
                </p:nvGrpSpPr>
                <p:grpSpPr>
                  <a:xfrm>
                    <a:off x="497507" y="3489157"/>
                    <a:ext cx="673271" cy="462213"/>
                    <a:chOff x="497507" y="3489157"/>
                    <a:chExt cx="673271" cy="462213"/>
                  </a:xfrm>
                </p:grpSpPr>
                <p:sp>
                  <p:nvSpPr>
                    <p:cNvPr id="517" name="Rectangle 516"/>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8" name="Rectangle 507"/>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9" name="Group 508"/>
                  <p:cNvGrpSpPr/>
                  <p:nvPr userDrawn="1"/>
                </p:nvGrpSpPr>
                <p:grpSpPr>
                  <a:xfrm>
                    <a:off x="497507" y="4090736"/>
                    <a:ext cx="673271" cy="462213"/>
                    <a:chOff x="497507" y="3489157"/>
                    <a:chExt cx="673271" cy="462213"/>
                  </a:xfrm>
                </p:grpSpPr>
                <p:sp>
                  <p:nvSpPr>
                    <p:cNvPr id="515" name="Rectangle 51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Rectangle 51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0" name="Rectangle 509"/>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1" name="Group 510"/>
                  <p:cNvGrpSpPr/>
                  <p:nvPr userDrawn="1"/>
                </p:nvGrpSpPr>
                <p:grpSpPr>
                  <a:xfrm>
                    <a:off x="497507" y="4656221"/>
                    <a:ext cx="673271" cy="462213"/>
                    <a:chOff x="497507" y="3489157"/>
                    <a:chExt cx="673271" cy="462213"/>
                  </a:xfrm>
                </p:grpSpPr>
                <p:sp>
                  <p:nvSpPr>
                    <p:cNvPr id="513" name="Rectangle 51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Rectangle 51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2" name="Rectangle 511"/>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73" name="Group 372"/>
              <p:cNvGrpSpPr/>
              <p:nvPr/>
            </p:nvGrpSpPr>
            <p:grpSpPr>
              <a:xfrm>
                <a:off x="1662394" y="3947882"/>
                <a:ext cx="516970" cy="604713"/>
                <a:chOff x="-926659" y="3561193"/>
                <a:chExt cx="1701422" cy="1990197"/>
              </a:xfrm>
            </p:grpSpPr>
            <p:grpSp>
              <p:nvGrpSpPr>
                <p:cNvPr id="471" name="Group 470"/>
                <p:cNvGrpSpPr/>
                <p:nvPr userDrawn="1"/>
              </p:nvGrpSpPr>
              <p:grpSpPr>
                <a:xfrm>
                  <a:off x="-926659" y="3561193"/>
                  <a:ext cx="1280331" cy="1990197"/>
                  <a:chOff x="12495351" y="2507232"/>
                  <a:chExt cx="3304245" cy="5136251"/>
                </a:xfrm>
              </p:grpSpPr>
              <p:grpSp>
                <p:nvGrpSpPr>
                  <p:cNvPr id="489" name="Group 488"/>
                  <p:cNvGrpSpPr/>
                  <p:nvPr userDrawn="1"/>
                </p:nvGrpSpPr>
                <p:grpSpPr>
                  <a:xfrm>
                    <a:off x="14088187" y="3029197"/>
                    <a:ext cx="1711409" cy="1704415"/>
                    <a:chOff x="11903306" y="4448633"/>
                    <a:chExt cx="1711409" cy="1704415"/>
                  </a:xfrm>
                </p:grpSpPr>
                <p:pic>
                  <p:nvPicPr>
                    <p:cNvPr id="503" name="Picture 50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4" name="Picture 5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0" name="Group 489"/>
                  <p:cNvGrpSpPr/>
                  <p:nvPr userDrawn="1"/>
                </p:nvGrpSpPr>
                <p:grpSpPr>
                  <a:xfrm>
                    <a:off x="12495351" y="2507232"/>
                    <a:ext cx="3023078" cy="5136251"/>
                    <a:chOff x="12495351" y="2507232"/>
                    <a:chExt cx="3023078" cy="5136251"/>
                  </a:xfrm>
                </p:grpSpPr>
                <p:pic>
                  <p:nvPicPr>
                    <p:cNvPr id="491" name="Picture 49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2" name="Picture 4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3" name="Group 492"/>
                    <p:cNvGrpSpPr/>
                    <p:nvPr userDrawn="1"/>
                  </p:nvGrpSpPr>
                  <p:grpSpPr>
                    <a:xfrm>
                      <a:off x="13320758" y="3957189"/>
                      <a:ext cx="1341966" cy="3686294"/>
                      <a:chOff x="9645791" y="4720608"/>
                      <a:chExt cx="1341966" cy="3686294"/>
                    </a:xfrm>
                  </p:grpSpPr>
                  <p:sp>
                    <p:nvSpPr>
                      <p:cNvPr id="500" name="Flowchart: Punched Tape 499"/>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Flowchart: Punched Tape 50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Flowchart: Punched Tape 50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4" name="Picture 49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5" name="Group 494"/>
                    <p:cNvGrpSpPr/>
                    <p:nvPr userDrawn="1"/>
                  </p:nvGrpSpPr>
                  <p:grpSpPr>
                    <a:xfrm>
                      <a:off x="13807020" y="3267286"/>
                      <a:ext cx="1711409" cy="1704415"/>
                      <a:chOff x="11903306" y="4448633"/>
                      <a:chExt cx="1711409" cy="1704415"/>
                    </a:xfrm>
                  </p:grpSpPr>
                  <p:pic>
                    <p:nvPicPr>
                      <p:cNvPr id="498" name="Picture 49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99" name="Picture 4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6" name="Picture 49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7" name="Picture 49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2" name="Group 471"/>
                <p:cNvGrpSpPr/>
                <p:nvPr userDrawn="1"/>
              </p:nvGrpSpPr>
              <p:grpSpPr>
                <a:xfrm>
                  <a:off x="-505568" y="3869320"/>
                  <a:ext cx="1280331" cy="1674257"/>
                  <a:chOff x="12495351" y="2507232"/>
                  <a:chExt cx="3304245" cy="4320880"/>
                </a:xfrm>
              </p:grpSpPr>
              <p:grpSp>
                <p:nvGrpSpPr>
                  <p:cNvPr id="473" name="Group 472"/>
                  <p:cNvGrpSpPr/>
                  <p:nvPr userDrawn="1"/>
                </p:nvGrpSpPr>
                <p:grpSpPr>
                  <a:xfrm>
                    <a:off x="14088187" y="3029197"/>
                    <a:ext cx="1711409" cy="1704415"/>
                    <a:chOff x="11903306" y="4448633"/>
                    <a:chExt cx="1711409" cy="1704415"/>
                  </a:xfrm>
                </p:grpSpPr>
                <p:pic>
                  <p:nvPicPr>
                    <p:cNvPr id="487" name="Picture 48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8" name="Picture 48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4" name="Group 473"/>
                  <p:cNvGrpSpPr/>
                  <p:nvPr userDrawn="1"/>
                </p:nvGrpSpPr>
                <p:grpSpPr>
                  <a:xfrm>
                    <a:off x="12495351" y="2507232"/>
                    <a:ext cx="3023078" cy="4320880"/>
                    <a:chOff x="12495351" y="2507232"/>
                    <a:chExt cx="3023078" cy="4320880"/>
                  </a:xfrm>
                </p:grpSpPr>
                <p:pic>
                  <p:nvPicPr>
                    <p:cNvPr id="475" name="Picture 47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6" name="Picture 475"/>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7" name="Group 476"/>
                    <p:cNvGrpSpPr/>
                    <p:nvPr userDrawn="1"/>
                  </p:nvGrpSpPr>
                  <p:grpSpPr>
                    <a:xfrm>
                      <a:off x="13320758" y="3957189"/>
                      <a:ext cx="1341966" cy="2870923"/>
                      <a:chOff x="9645791" y="4720608"/>
                      <a:chExt cx="1341966" cy="2870923"/>
                    </a:xfrm>
                  </p:grpSpPr>
                  <p:sp>
                    <p:nvSpPr>
                      <p:cNvPr id="484" name="Flowchart: Punched Tape 48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Flowchart: Punched Tape 48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Flowchart: Punched Tape 48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78" name="Picture 47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79" name="Group 478"/>
                    <p:cNvGrpSpPr/>
                    <p:nvPr userDrawn="1"/>
                  </p:nvGrpSpPr>
                  <p:grpSpPr>
                    <a:xfrm>
                      <a:off x="13807020" y="3267286"/>
                      <a:ext cx="1711409" cy="1704415"/>
                      <a:chOff x="11903306" y="4448633"/>
                      <a:chExt cx="1711409" cy="1704415"/>
                    </a:xfrm>
                  </p:grpSpPr>
                  <p:pic>
                    <p:nvPicPr>
                      <p:cNvPr id="482" name="Picture 48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3" name="Picture 48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0" name="Picture 47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1" name="Picture 48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74" name="Oval 373">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5" name="Oval 374">
                <a:hlinkClick r:id="rId6"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6" name="Group 375"/>
              <p:cNvGrpSpPr/>
              <p:nvPr/>
            </p:nvGrpSpPr>
            <p:grpSpPr>
              <a:xfrm>
                <a:off x="4389840" y="4713111"/>
                <a:ext cx="190186" cy="190186"/>
                <a:chOff x="5905502" y="3466071"/>
                <a:chExt cx="1219201" cy="1219200"/>
              </a:xfrm>
            </p:grpSpPr>
            <p:sp>
              <p:nvSpPr>
                <p:cNvPr id="466" name="Oval 465"/>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7" name="Rectangle 466"/>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8" name="Rectangle 467"/>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9" name="Freeform 468"/>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0" name="Rectangle 469"/>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77" name="Group 376"/>
              <p:cNvGrpSpPr/>
              <p:nvPr/>
            </p:nvGrpSpPr>
            <p:grpSpPr>
              <a:xfrm>
                <a:off x="3713220" y="4093329"/>
                <a:ext cx="796808" cy="467431"/>
                <a:chOff x="3034580" y="4050299"/>
                <a:chExt cx="2622409" cy="1538381"/>
              </a:xfrm>
            </p:grpSpPr>
            <p:grpSp>
              <p:nvGrpSpPr>
                <p:cNvPr id="454" name="Group 453"/>
                <p:cNvGrpSpPr/>
                <p:nvPr userDrawn="1"/>
              </p:nvGrpSpPr>
              <p:grpSpPr>
                <a:xfrm>
                  <a:off x="3034580" y="4050299"/>
                  <a:ext cx="2622409" cy="1525336"/>
                  <a:chOff x="5944075" y="4050299"/>
                  <a:chExt cx="2622409" cy="1525336"/>
                </a:xfrm>
              </p:grpSpPr>
              <p:sp>
                <p:nvSpPr>
                  <p:cNvPr id="456" name="Rectangle 455"/>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7" name="Group 456"/>
                  <p:cNvGrpSpPr/>
                  <p:nvPr userDrawn="1"/>
                </p:nvGrpSpPr>
                <p:grpSpPr>
                  <a:xfrm>
                    <a:off x="6078575" y="4219252"/>
                    <a:ext cx="2338031" cy="999039"/>
                    <a:chOff x="6078575" y="4219252"/>
                    <a:chExt cx="2338031" cy="999039"/>
                  </a:xfrm>
                </p:grpSpPr>
                <p:sp>
                  <p:nvSpPr>
                    <p:cNvPr id="458" name="Rectangle 457"/>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9" name="Rectangle 458"/>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Rectangle 459"/>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Rectangle 460"/>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2" name="Straight Connector 461"/>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5" name="Rectangle 454"/>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8" name="Group 377"/>
              <p:cNvGrpSpPr/>
              <p:nvPr/>
            </p:nvGrpSpPr>
            <p:grpSpPr>
              <a:xfrm>
                <a:off x="4275781" y="3891661"/>
                <a:ext cx="734411" cy="668121"/>
                <a:chOff x="7674376" y="3376160"/>
                <a:chExt cx="2417053" cy="2198882"/>
              </a:xfrm>
            </p:grpSpPr>
            <p:grpSp>
              <p:nvGrpSpPr>
                <p:cNvPr id="386" name="Group 385"/>
                <p:cNvGrpSpPr/>
                <p:nvPr userDrawn="1"/>
              </p:nvGrpSpPr>
              <p:grpSpPr>
                <a:xfrm>
                  <a:off x="8811098" y="3900785"/>
                  <a:ext cx="1280331" cy="1674257"/>
                  <a:chOff x="12495351" y="2507232"/>
                  <a:chExt cx="3304245" cy="4320880"/>
                </a:xfrm>
              </p:grpSpPr>
              <p:grpSp>
                <p:nvGrpSpPr>
                  <p:cNvPr id="438" name="Group 437"/>
                  <p:cNvGrpSpPr/>
                  <p:nvPr userDrawn="1"/>
                </p:nvGrpSpPr>
                <p:grpSpPr>
                  <a:xfrm>
                    <a:off x="14088187" y="3029197"/>
                    <a:ext cx="1711409" cy="1704415"/>
                    <a:chOff x="11903306" y="4448633"/>
                    <a:chExt cx="1711409" cy="1704415"/>
                  </a:xfrm>
                </p:grpSpPr>
                <p:pic>
                  <p:nvPicPr>
                    <p:cNvPr id="452" name="Picture 45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3" name="Picture 452"/>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39" name="Group 438"/>
                  <p:cNvGrpSpPr/>
                  <p:nvPr userDrawn="1"/>
                </p:nvGrpSpPr>
                <p:grpSpPr>
                  <a:xfrm>
                    <a:off x="12495351" y="2507232"/>
                    <a:ext cx="3023078" cy="4320880"/>
                    <a:chOff x="12495351" y="2507232"/>
                    <a:chExt cx="3023078" cy="4320880"/>
                  </a:xfrm>
                </p:grpSpPr>
                <p:pic>
                  <p:nvPicPr>
                    <p:cNvPr id="440" name="Picture 439"/>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1" name="Picture 440"/>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2" name="Group 441"/>
                    <p:cNvGrpSpPr/>
                    <p:nvPr userDrawn="1"/>
                  </p:nvGrpSpPr>
                  <p:grpSpPr>
                    <a:xfrm>
                      <a:off x="13320758" y="3957189"/>
                      <a:ext cx="1341966" cy="2870923"/>
                      <a:chOff x="9645791" y="4720608"/>
                      <a:chExt cx="1341966" cy="2870923"/>
                    </a:xfrm>
                  </p:grpSpPr>
                  <p:sp>
                    <p:nvSpPr>
                      <p:cNvPr id="449" name="Flowchart: Punched Tape 4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0" name="Flowchart: Punched Tape 4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Flowchart: Punched Tape 4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3" name="Picture 442"/>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4" name="Group 443"/>
                    <p:cNvGrpSpPr/>
                    <p:nvPr userDrawn="1"/>
                  </p:nvGrpSpPr>
                  <p:grpSpPr>
                    <a:xfrm>
                      <a:off x="13807020" y="3267286"/>
                      <a:ext cx="1711409" cy="1704415"/>
                      <a:chOff x="11903306" y="4448633"/>
                      <a:chExt cx="1711409" cy="1704415"/>
                    </a:xfrm>
                  </p:grpSpPr>
                  <p:pic>
                    <p:nvPicPr>
                      <p:cNvPr id="447" name="Picture 44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8" name="Picture 447"/>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5" name="Picture 44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6" name="Picture 445"/>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7" name="Group 386"/>
                <p:cNvGrpSpPr/>
                <p:nvPr userDrawn="1"/>
              </p:nvGrpSpPr>
              <p:grpSpPr>
                <a:xfrm>
                  <a:off x="7950676" y="3376160"/>
                  <a:ext cx="1280331" cy="1674258"/>
                  <a:chOff x="12495351" y="2507232"/>
                  <a:chExt cx="3304245" cy="4320880"/>
                </a:xfrm>
              </p:grpSpPr>
              <p:grpSp>
                <p:nvGrpSpPr>
                  <p:cNvPr id="422" name="Group 421"/>
                  <p:cNvGrpSpPr/>
                  <p:nvPr userDrawn="1"/>
                </p:nvGrpSpPr>
                <p:grpSpPr>
                  <a:xfrm>
                    <a:off x="14088187" y="3029197"/>
                    <a:ext cx="1711409" cy="1704415"/>
                    <a:chOff x="11903306" y="4448633"/>
                    <a:chExt cx="1711409" cy="1704415"/>
                  </a:xfrm>
                </p:grpSpPr>
                <p:pic>
                  <p:nvPicPr>
                    <p:cNvPr id="436" name="Picture 43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7" name="Picture 436"/>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3" name="Group 422"/>
                  <p:cNvGrpSpPr/>
                  <p:nvPr userDrawn="1"/>
                </p:nvGrpSpPr>
                <p:grpSpPr>
                  <a:xfrm>
                    <a:off x="12495351" y="2507232"/>
                    <a:ext cx="3023078" cy="4320880"/>
                    <a:chOff x="12495351" y="2507232"/>
                    <a:chExt cx="3023078" cy="4320880"/>
                  </a:xfrm>
                </p:grpSpPr>
                <p:pic>
                  <p:nvPicPr>
                    <p:cNvPr id="424" name="Picture 423"/>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5" name="Picture 424"/>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6" name="Group 425"/>
                    <p:cNvGrpSpPr/>
                    <p:nvPr userDrawn="1"/>
                  </p:nvGrpSpPr>
                  <p:grpSpPr>
                    <a:xfrm>
                      <a:off x="13320758" y="3957189"/>
                      <a:ext cx="1448991" cy="2870923"/>
                      <a:chOff x="9645791" y="4720608"/>
                      <a:chExt cx="1448991" cy="2870923"/>
                    </a:xfrm>
                  </p:grpSpPr>
                  <p:sp>
                    <p:nvSpPr>
                      <p:cNvPr id="433" name="Flowchart: Punched Tape 432"/>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Flowchart: Punched Tape 43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lowchart: Punched Tape 43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7" name="Picture 426"/>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28" name="Group 427"/>
                    <p:cNvGrpSpPr/>
                    <p:nvPr userDrawn="1"/>
                  </p:nvGrpSpPr>
                  <p:grpSpPr>
                    <a:xfrm>
                      <a:off x="13807020" y="3267286"/>
                      <a:ext cx="1711409" cy="1704415"/>
                      <a:chOff x="11903306" y="4448633"/>
                      <a:chExt cx="1711409" cy="1704415"/>
                    </a:xfrm>
                  </p:grpSpPr>
                  <p:pic>
                    <p:nvPicPr>
                      <p:cNvPr id="431" name="Picture 43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2" name="Picture 431"/>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29" name="Picture 42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0" name="Picture 429"/>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8" name="Group 387"/>
                <p:cNvGrpSpPr/>
                <p:nvPr userDrawn="1"/>
              </p:nvGrpSpPr>
              <p:grpSpPr>
                <a:xfrm>
                  <a:off x="8157557" y="3868398"/>
                  <a:ext cx="1280331" cy="1659510"/>
                  <a:chOff x="12495351" y="2507232"/>
                  <a:chExt cx="3304245" cy="4282819"/>
                </a:xfrm>
              </p:grpSpPr>
              <p:grpSp>
                <p:nvGrpSpPr>
                  <p:cNvPr id="406" name="Group 405"/>
                  <p:cNvGrpSpPr/>
                  <p:nvPr userDrawn="1"/>
                </p:nvGrpSpPr>
                <p:grpSpPr>
                  <a:xfrm>
                    <a:off x="14088187" y="3029197"/>
                    <a:ext cx="1711409" cy="1704415"/>
                    <a:chOff x="11903306" y="4448633"/>
                    <a:chExt cx="1711409" cy="1704415"/>
                  </a:xfrm>
                </p:grpSpPr>
                <p:pic>
                  <p:nvPicPr>
                    <p:cNvPr id="420" name="Picture 41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1" name="Picture 420"/>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7" name="Group 406"/>
                  <p:cNvGrpSpPr/>
                  <p:nvPr userDrawn="1"/>
                </p:nvGrpSpPr>
                <p:grpSpPr>
                  <a:xfrm>
                    <a:off x="12495351" y="2507232"/>
                    <a:ext cx="3023078" cy="4282819"/>
                    <a:chOff x="12495351" y="2507232"/>
                    <a:chExt cx="3023078" cy="4282819"/>
                  </a:xfrm>
                </p:grpSpPr>
                <p:pic>
                  <p:nvPicPr>
                    <p:cNvPr id="408" name="Picture 407"/>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09" name="Picture 408"/>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0" name="Group 409"/>
                    <p:cNvGrpSpPr/>
                    <p:nvPr userDrawn="1"/>
                  </p:nvGrpSpPr>
                  <p:grpSpPr>
                    <a:xfrm>
                      <a:off x="13320758" y="3957189"/>
                      <a:ext cx="1629738" cy="2832862"/>
                      <a:chOff x="9645791" y="4720608"/>
                      <a:chExt cx="1629738" cy="2832862"/>
                    </a:xfrm>
                  </p:grpSpPr>
                  <p:sp>
                    <p:nvSpPr>
                      <p:cNvPr id="417" name="Flowchart: Punched Tape 416"/>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lowchart: Punched Tape 417"/>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lowchart: Punched Tape 41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1" name="Picture 410"/>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2" name="Group 411"/>
                    <p:cNvGrpSpPr/>
                    <p:nvPr userDrawn="1"/>
                  </p:nvGrpSpPr>
                  <p:grpSpPr>
                    <a:xfrm>
                      <a:off x="13807020" y="3267286"/>
                      <a:ext cx="1711409" cy="1704415"/>
                      <a:chOff x="11903306" y="4448633"/>
                      <a:chExt cx="1711409" cy="1704415"/>
                    </a:xfrm>
                  </p:grpSpPr>
                  <p:pic>
                    <p:nvPicPr>
                      <p:cNvPr id="415" name="Picture 41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6" name="Picture 415"/>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3" name="Picture 41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4" name="Picture 413"/>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9" name="Group 388"/>
                <p:cNvGrpSpPr/>
                <p:nvPr userDrawn="1"/>
              </p:nvGrpSpPr>
              <p:grpSpPr>
                <a:xfrm>
                  <a:off x="7674376" y="3860910"/>
                  <a:ext cx="1280331" cy="1674257"/>
                  <a:chOff x="12495351" y="2507232"/>
                  <a:chExt cx="3304245" cy="4320880"/>
                </a:xfrm>
              </p:grpSpPr>
              <p:grpSp>
                <p:nvGrpSpPr>
                  <p:cNvPr id="390" name="Group 389"/>
                  <p:cNvGrpSpPr/>
                  <p:nvPr userDrawn="1"/>
                </p:nvGrpSpPr>
                <p:grpSpPr>
                  <a:xfrm>
                    <a:off x="14088187" y="3029197"/>
                    <a:ext cx="1711409" cy="1704415"/>
                    <a:chOff x="11903306" y="4448633"/>
                    <a:chExt cx="1711409" cy="1704415"/>
                  </a:xfrm>
                </p:grpSpPr>
                <p:pic>
                  <p:nvPicPr>
                    <p:cNvPr id="404" name="Picture 403"/>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5" name="Picture 404"/>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1" name="Group 390"/>
                  <p:cNvGrpSpPr/>
                  <p:nvPr userDrawn="1"/>
                </p:nvGrpSpPr>
                <p:grpSpPr>
                  <a:xfrm>
                    <a:off x="12495351" y="2507232"/>
                    <a:ext cx="3023078" cy="4320880"/>
                    <a:chOff x="12495351" y="2507232"/>
                    <a:chExt cx="3023078" cy="4320880"/>
                  </a:xfrm>
                </p:grpSpPr>
                <p:pic>
                  <p:nvPicPr>
                    <p:cNvPr id="392" name="Picture 391"/>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3" name="Picture 392"/>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4" name="Group 393"/>
                    <p:cNvGrpSpPr/>
                    <p:nvPr userDrawn="1"/>
                  </p:nvGrpSpPr>
                  <p:grpSpPr>
                    <a:xfrm>
                      <a:off x="13320758" y="3957189"/>
                      <a:ext cx="1341966" cy="2870923"/>
                      <a:chOff x="9645791" y="4720608"/>
                      <a:chExt cx="1341966" cy="2870923"/>
                    </a:xfrm>
                  </p:grpSpPr>
                  <p:sp>
                    <p:nvSpPr>
                      <p:cNvPr id="401" name="Flowchart: Punched Tape 40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lowchart: Punched Tape 40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lowchart: Punched Tape 40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5" name="Picture 394"/>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6" name="Group 395"/>
                    <p:cNvGrpSpPr/>
                    <p:nvPr userDrawn="1"/>
                  </p:nvGrpSpPr>
                  <p:grpSpPr>
                    <a:xfrm>
                      <a:off x="13807020" y="3267286"/>
                      <a:ext cx="1711409" cy="1704415"/>
                      <a:chOff x="11903306" y="4448633"/>
                      <a:chExt cx="1711409" cy="1704415"/>
                    </a:xfrm>
                  </p:grpSpPr>
                  <p:pic>
                    <p:nvPicPr>
                      <p:cNvPr id="399" name="Picture 398"/>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0" name="Picture 399"/>
                      <p:cNvPicPr>
                        <a:picLocks noChangeAspect="1"/>
                      </p:cNvPicPr>
                      <p:nvPr userDrawn="1"/>
                    </p:nvPicPr>
                    <p:blipFill>
                      <a:blip r:embed="rId5">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7" name="Picture 396"/>
                    <p:cNvPicPr>
                      <a:picLocks noChangeAspect="1"/>
                    </p:cNvPicPr>
                    <p:nvPr userDrawn="1"/>
                  </p:nvPicPr>
                  <p:blipFill>
                    <a:blip r:embed="rId5">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8" name="Picture 397"/>
                    <p:cNvPicPr>
                      <a:picLocks noChangeAspect="1"/>
                    </p:cNvPicPr>
                    <p:nvPr userDrawn="1"/>
                  </p:nvPicPr>
                  <p:blipFill>
                    <a:blip r:embed="rId5">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79" name="Group 378"/>
              <p:cNvGrpSpPr/>
              <p:nvPr/>
            </p:nvGrpSpPr>
            <p:grpSpPr>
              <a:xfrm>
                <a:off x="1623910" y="4552595"/>
                <a:ext cx="3384896" cy="397008"/>
                <a:chOff x="-1053315" y="5551391"/>
                <a:chExt cx="11140181" cy="1306609"/>
              </a:xfrm>
            </p:grpSpPr>
            <p:sp>
              <p:nvSpPr>
                <p:cNvPr id="384" name="Rectangle 383"/>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85" name="Straight Connector 384"/>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80" name="Round Same Side Corner Rectangle 379"/>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1" name="Picture 380"/>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82" name="Picture 381"/>
              <p:cNvPicPr>
                <a:picLocks noChangeAspect="1"/>
              </p:cNvPicPr>
              <p:nvPr/>
            </p:nvPicPr>
            <p:blipFill>
              <a:blip r:embed="rId5"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83" name="Picture 382"/>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60" name="Group 359"/>
            <p:cNvGrpSpPr/>
            <p:nvPr/>
          </p:nvGrpSpPr>
          <p:grpSpPr>
            <a:xfrm>
              <a:off x="784521" y="2851628"/>
              <a:ext cx="4317549" cy="2776297"/>
              <a:chOff x="529042" y="2622884"/>
              <a:chExt cx="6605684" cy="4247628"/>
            </a:xfrm>
          </p:grpSpPr>
          <p:sp>
            <p:nvSpPr>
              <p:cNvPr id="363" name="Rounded Rectangle 362"/>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Freeform 363"/>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61" name="Rectangle 360"/>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Rectangle 361"/>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66" name="Picture 665"/>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grpSp>
        <p:nvGrpSpPr>
          <p:cNvPr id="357" name="Group 356"/>
          <p:cNvGrpSpPr/>
          <p:nvPr/>
        </p:nvGrpSpPr>
        <p:grpSpPr>
          <a:xfrm flipH="1">
            <a:off x="4777673" y="3934649"/>
            <a:ext cx="1679473" cy="2335265"/>
            <a:chOff x="5473424" y="4035134"/>
            <a:chExt cx="1796053" cy="2497366"/>
          </a:xfrm>
        </p:grpSpPr>
        <p:grpSp>
          <p:nvGrpSpPr>
            <p:cNvPr id="667" name="Group 666"/>
            <p:cNvGrpSpPr/>
            <p:nvPr/>
          </p:nvGrpSpPr>
          <p:grpSpPr>
            <a:xfrm flipH="1">
              <a:off x="5473424" y="4084019"/>
              <a:ext cx="1796053" cy="2400891"/>
              <a:chOff x="4510366" y="2754913"/>
              <a:chExt cx="1808128" cy="2417036"/>
            </a:xfrm>
            <a:solidFill>
              <a:srgbClr val="A6A6A6"/>
            </a:solidFill>
          </p:grpSpPr>
          <p:sp>
            <p:nvSpPr>
              <p:cNvPr id="712" name="AutoShape 50"/>
              <p:cNvSpPr>
                <a:spLocks noChangeArrowheads="1"/>
              </p:cNvSpPr>
              <p:nvPr/>
            </p:nvSpPr>
            <p:spPr bwMode="auto">
              <a:xfrm rot="16540455">
                <a:off x="5497395" y="3985382"/>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13" name="AutoShape 51"/>
              <p:cNvSpPr>
                <a:spLocks noChangeArrowheads="1"/>
              </p:cNvSpPr>
              <p:nvPr/>
            </p:nvSpPr>
            <p:spPr bwMode="auto">
              <a:xfrm rot="377566">
                <a:off x="5788093" y="4312717"/>
                <a:ext cx="269799" cy="859232"/>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14" name="AutoShape 52"/>
              <p:cNvSpPr>
                <a:spLocks noChangeArrowheads="1"/>
              </p:cNvSpPr>
              <p:nvPr/>
            </p:nvSpPr>
            <p:spPr bwMode="auto">
              <a:xfrm rot="2220000">
                <a:off x="5211798" y="3238679"/>
                <a:ext cx="352578" cy="1288847"/>
              </a:xfrm>
              <a:prstGeom prst="roundRect">
                <a:avLst>
                  <a:gd name="adj" fmla="val 50000"/>
                </a:avLst>
              </a:prstGeom>
              <a:grpFill/>
              <a:ln w="9525">
                <a:noFill/>
                <a:round/>
                <a:headEnd/>
                <a:tailEnd/>
              </a:ln>
            </p:spPr>
            <p:txBody>
              <a:bodyPr wrap="none" anchor="ctr"/>
              <a:lstStyle/>
              <a:p>
                <a:endParaRPr lang="en-US"/>
              </a:p>
            </p:txBody>
          </p:sp>
          <p:sp>
            <p:nvSpPr>
              <p:cNvPr id="715" name="AutoShape 53"/>
              <p:cNvSpPr>
                <a:spLocks noChangeArrowheads="1"/>
              </p:cNvSpPr>
              <p:nvPr/>
            </p:nvSpPr>
            <p:spPr bwMode="auto">
              <a:xfrm rot="21486713">
                <a:off x="5570414" y="3352049"/>
                <a:ext cx="269799" cy="80254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16" name="AutoShape 54"/>
              <p:cNvSpPr>
                <a:spLocks noChangeArrowheads="1"/>
              </p:cNvSpPr>
              <p:nvPr/>
            </p:nvSpPr>
            <p:spPr bwMode="auto">
              <a:xfrm rot="17485123">
                <a:off x="5800919" y="3705639"/>
                <a:ext cx="262543" cy="772607"/>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17" name="AutoShape 56"/>
              <p:cNvSpPr>
                <a:spLocks noChangeArrowheads="1"/>
              </p:cNvSpPr>
              <p:nvPr/>
            </p:nvSpPr>
            <p:spPr bwMode="auto">
              <a:xfrm rot="20496902">
                <a:off x="5133350" y="4229181"/>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18" name="AutoShape 57"/>
              <p:cNvSpPr>
                <a:spLocks noChangeArrowheads="1"/>
              </p:cNvSpPr>
              <p:nvPr/>
            </p:nvSpPr>
            <p:spPr bwMode="auto">
              <a:xfrm rot="5400000">
                <a:off x="4863506" y="4517846"/>
                <a:ext cx="262543" cy="968824"/>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19" name="Oval 6"/>
              <p:cNvSpPr>
                <a:spLocks noChangeArrowheads="1"/>
              </p:cNvSpPr>
              <p:nvPr/>
            </p:nvSpPr>
            <p:spPr bwMode="auto">
              <a:xfrm rot="2220000">
                <a:off x="5657969" y="2754913"/>
                <a:ext cx="638175" cy="620713"/>
              </a:xfrm>
              <a:prstGeom prst="ellipse">
                <a:avLst/>
              </a:prstGeom>
              <a:solidFill>
                <a:srgbClr val="525E71"/>
              </a:solid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84" name="Group 683"/>
            <p:cNvGrpSpPr/>
            <p:nvPr/>
          </p:nvGrpSpPr>
          <p:grpSpPr>
            <a:xfrm>
              <a:off x="5704297" y="4035134"/>
              <a:ext cx="1547850" cy="2497366"/>
              <a:chOff x="6214816" y="4023913"/>
              <a:chExt cx="1547850" cy="2497366"/>
            </a:xfrm>
            <a:solidFill>
              <a:srgbClr val="7F7F7F"/>
            </a:solidFill>
          </p:grpSpPr>
          <p:sp>
            <p:nvSpPr>
              <p:cNvPr id="685" name="Freeform 684"/>
              <p:cNvSpPr>
                <a:spLocks noChangeArrowheads="1"/>
              </p:cNvSpPr>
              <p:nvPr/>
            </p:nvSpPr>
            <p:spPr bwMode="auto">
              <a:xfrm rot="5059545" flipH="1">
                <a:off x="6775086" y="5507332"/>
                <a:ext cx="260790" cy="348618"/>
              </a:xfrm>
              <a:custGeom>
                <a:avLst/>
                <a:gdLst>
                  <a:gd name="connsiteX0" fmla="*/ 260790 w 260790"/>
                  <a:gd name="connsiteY0" fmla="*/ 130395 h 348618"/>
                  <a:gd name="connsiteX1" fmla="*/ 130395 w 260790"/>
                  <a:gd name="connsiteY1" fmla="*/ 0 h 348618"/>
                  <a:gd name="connsiteX2" fmla="*/ 0 w 260790"/>
                  <a:gd name="connsiteY2" fmla="*/ 130395 h 348618"/>
                  <a:gd name="connsiteX3" fmla="*/ 0 w 260790"/>
                  <a:gd name="connsiteY3" fmla="*/ 292937 h 348618"/>
                  <a:gd name="connsiteX4" fmla="*/ 260790 w 260790"/>
                  <a:gd name="connsiteY4" fmla="*/ 348618 h 348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90" h="348618">
                    <a:moveTo>
                      <a:pt x="260790" y="130395"/>
                    </a:moveTo>
                    <a:cubicBezTo>
                      <a:pt x="260790" y="58380"/>
                      <a:pt x="202410" y="0"/>
                      <a:pt x="130395" y="0"/>
                    </a:cubicBezTo>
                    <a:cubicBezTo>
                      <a:pt x="58380" y="0"/>
                      <a:pt x="0" y="58380"/>
                      <a:pt x="0" y="130395"/>
                    </a:cubicBezTo>
                    <a:lnTo>
                      <a:pt x="0" y="292937"/>
                    </a:lnTo>
                    <a:lnTo>
                      <a:pt x="260790" y="348618"/>
                    </a:lnTo>
                    <a:close/>
                  </a:path>
                </a:pathLst>
              </a:custGeom>
              <a:solidFill>
                <a:srgbClr val="272E3B"/>
              </a:solidFill>
              <a:ln w="9525">
                <a:noFill/>
                <a:round/>
                <a:headEnd/>
                <a:tailEnd/>
              </a:ln>
            </p:spPr>
            <p:txBody>
              <a:bodyPr wrap="square" anchor="ctr">
                <a:noAutofit/>
              </a:bodyPr>
              <a:lstStyle/>
              <a:p>
                <a:endParaRPr lang="en-US"/>
              </a:p>
            </p:txBody>
          </p:sp>
          <p:sp>
            <p:nvSpPr>
              <p:cNvPr id="694" name="Freeform 693"/>
              <p:cNvSpPr>
                <a:spLocks noChangeArrowheads="1"/>
              </p:cNvSpPr>
              <p:nvPr/>
            </p:nvSpPr>
            <p:spPr bwMode="auto">
              <a:xfrm rot="113287" flipH="1">
                <a:off x="6461769" y="4666206"/>
                <a:ext cx="267998" cy="762600"/>
              </a:xfrm>
              <a:custGeom>
                <a:avLst/>
                <a:gdLst>
                  <a:gd name="connsiteX0" fmla="*/ 133999 w 267998"/>
                  <a:gd name="connsiteY0" fmla="*/ 0 h 762600"/>
                  <a:gd name="connsiteX1" fmla="*/ 0 w 267998"/>
                  <a:gd name="connsiteY1" fmla="*/ 133999 h 762600"/>
                  <a:gd name="connsiteX2" fmla="*/ 0 w 267998"/>
                  <a:gd name="connsiteY2" fmla="*/ 663186 h 762600"/>
                  <a:gd name="connsiteX3" fmla="*/ 39247 w 267998"/>
                  <a:gd name="connsiteY3" fmla="*/ 757938 h 762600"/>
                  <a:gd name="connsiteX4" fmla="*/ 46163 w 267998"/>
                  <a:gd name="connsiteY4" fmla="*/ 762600 h 762600"/>
                  <a:gd name="connsiteX5" fmla="*/ 267998 w 267998"/>
                  <a:gd name="connsiteY5" fmla="*/ 140113 h 762600"/>
                  <a:gd name="connsiteX6" fmla="*/ 267998 w 267998"/>
                  <a:gd name="connsiteY6" fmla="*/ 133999 h 762600"/>
                  <a:gd name="connsiteX7" fmla="*/ 133999 w 267998"/>
                  <a:gd name="connsiteY7" fmla="*/ 0 h 7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98" h="762600">
                    <a:moveTo>
                      <a:pt x="133999" y="0"/>
                    </a:moveTo>
                    <a:cubicBezTo>
                      <a:pt x="59993" y="0"/>
                      <a:pt x="0" y="59993"/>
                      <a:pt x="0" y="133999"/>
                    </a:cubicBezTo>
                    <a:lnTo>
                      <a:pt x="0" y="663186"/>
                    </a:lnTo>
                    <a:cubicBezTo>
                      <a:pt x="0" y="700189"/>
                      <a:pt x="14998" y="733689"/>
                      <a:pt x="39247" y="757938"/>
                    </a:cubicBezTo>
                    <a:lnTo>
                      <a:pt x="46163" y="762600"/>
                    </a:lnTo>
                    <a:lnTo>
                      <a:pt x="267998" y="140113"/>
                    </a:lnTo>
                    <a:lnTo>
                      <a:pt x="267998" y="133999"/>
                    </a:lnTo>
                    <a:cubicBezTo>
                      <a:pt x="267998" y="59993"/>
                      <a:pt x="208005" y="0"/>
                      <a:pt x="133999" y="0"/>
                    </a:cubicBezTo>
                    <a:close/>
                  </a:path>
                </a:pathLst>
              </a:custGeom>
              <a:solidFill>
                <a:srgbClr val="437013"/>
              </a:solidFill>
              <a:ln w="9525">
                <a:noFill/>
                <a:round/>
                <a:headEnd/>
                <a:tailEnd/>
              </a:ln>
            </p:spPr>
            <p:txBody>
              <a:bodyPr wrap="square" anchor="ctr">
                <a:noAutofit/>
              </a:bodyPr>
              <a:lstStyle/>
              <a:p>
                <a:endParaRPr lang="en-US"/>
              </a:p>
            </p:txBody>
          </p:sp>
          <p:sp>
            <p:nvSpPr>
              <p:cNvPr id="707" name="Freeform 706"/>
              <p:cNvSpPr>
                <a:spLocks noChangeArrowheads="1"/>
              </p:cNvSpPr>
              <p:nvPr/>
            </p:nvSpPr>
            <p:spPr bwMode="auto">
              <a:xfrm rot="1103098" flipH="1">
                <a:off x="6900322" y="5538276"/>
                <a:ext cx="267998" cy="842670"/>
              </a:xfrm>
              <a:custGeom>
                <a:avLst/>
                <a:gdLst>
                  <a:gd name="connsiteX0" fmla="*/ 186158 w 267998"/>
                  <a:gd name="connsiteY0" fmla="*/ 10530 h 842670"/>
                  <a:gd name="connsiteX1" fmla="*/ 133999 w 267998"/>
                  <a:gd name="connsiteY1" fmla="*/ 0 h 842670"/>
                  <a:gd name="connsiteX2" fmla="*/ 0 w 267998"/>
                  <a:gd name="connsiteY2" fmla="*/ 133999 h 842670"/>
                  <a:gd name="connsiteX3" fmla="*/ 0 w 267998"/>
                  <a:gd name="connsiteY3" fmla="*/ 740238 h 842670"/>
                  <a:gd name="connsiteX4" fmla="*/ 39247 w 267998"/>
                  <a:gd name="connsiteY4" fmla="*/ 834990 h 842670"/>
                  <a:gd name="connsiteX5" fmla="*/ 50638 w 267998"/>
                  <a:gd name="connsiteY5" fmla="*/ 842670 h 842670"/>
                  <a:gd name="connsiteX6" fmla="*/ 267998 w 267998"/>
                  <a:gd name="connsiteY6" fmla="*/ 544719 h 842670"/>
                  <a:gd name="connsiteX7" fmla="*/ 267998 w 267998"/>
                  <a:gd name="connsiteY7" fmla="*/ 133999 h 842670"/>
                  <a:gd name="connsiteX8" fmla="*/ 186158 w 267998"/>
                  <a:gd name="connsiteY8" fmla="*/ 10530 h 84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98" h="842670">
                    <a:moveTo>
                      <a:pt x="186158" y="10530"/>
                    </a:moveTo>
                    <a:cubicBezTo>
                      <a:pt x="170126" y="3749"/>
                      <a:pt x="152501" y="0"/>
                      <a:pt x="133999" y="0"/>
                    </a:cubicBezTo>
                    <a:cubicBezTo>
                      <a:pt x="59993" y="0"/>
                      <a:pt x="0" y="59993"/>
                      <a:pt x="0" y="133999"/>
                    </a:cubicBezTo>
                    <a:lnTo>
                      <a:pt x="0" y="740238"/>
                    </a:lnTo>
                    <a:cubicBezTo>
                      <a:pt x="0" y="777241"/>
                      <a:pt x="14998" y="810741"/>
                      <a:pt x="39247" y="834990"/>
                    </a:cubicBezTo>
                    <a:lnTo>
                      <a:pt x="50638" y="842670"/>
                    </a:lnTo>
                    <a:lnTo>
                      <a:pt x="267998" y="544719"/>
                    </a:lnTo>
                    <a:lnTo>
                      <a:pt x="267998" y="133999"/>
                    </a:lnTo>
                    <a:cubicBezTo>
                      <a:pt x="267998" y="78494"/>
                      <a:pt x="234252" y="30872"/>
                      <a:pt x="186158" y="10530"/>
                    </a:cubicBezTo>
                    <a:close/>
                  </a:path>
                </a:pathLst>
              </a:custGeom>
              <a:solidFill>
                <a:srgbClr val="272E3B"/>
              </a:solidFill>
              <a:ln w="9525">
                <a:noFill/>
                <a:round/>
                <a:headEnd/>
                <a:tailEnd/>
              </a:ln>
            </p:spPr>
            <p:txBody>
              <a:bodyPr wrap="square" anchor="ctr">
                <a:noAutofit/>
              </a:bodyPr>
              <a:lstStyle/>
              <a:p>
                <a:endParaRPr lang="en-US"/>
              </a:p>
            </p:txBody>
          </p:sp>
          <p:sp>
            <p:nvSpPr>
              <p:cNvPr id="708" name="Freeform 707"/>
              <p:cNvSpPr>
                <a:spLocks noChangeArrowheads="1"/>
              </p:cNvSpPr>
              <p:nvPr/>
            </p:nvSpPr>
            <p:spPr bwMode="auto">
              <a:xfrm rot="19380000" flipH="1">
                <a:off x="6214816" y="4023913"/>
                <a:ext cx="410972" cy="596610"/>
              </a:xfrm>
              <a:custGeom>
                <a:avLst/>
                <a:gdLst>
                  <a:gd name="connsiteX0" fmla="*/ 139743 w 410972"/>
                  <a:gd name="connsiteY0" fmla="*/ 32692 h 596610"/>
                  <a:gd name="connsiteX1" fmla="*/ 0 w 410972"/>
                  <a:gd name="connsiteY1" fmla="*/ 288326 h 596610"/>
                  <a:gd name="connsiteX2" fmla="*/ 316957 w 410972"/>
                  <a:gd name="connsiteY2" fmla="*/ 596610 h 596610"/>
                  <a:gd name="connsiteX3" fmla="*/ 380835 w 410972"/>
                  <a:gd name="connsiteY3" fmla="*/ 590347 h 596610"/>
                  <a:gd name="connsiteX4" fmla="*/ 410972 w 410972"/>
                  <a:gd name="connsiteY4" fmla="*/ 581248 h 596610"/>
                  <a:gd name="connsiteX5" fmla="*/ 207722 w 410972"/>
                  <a:gd name="connsiteY5" fmla="*/ 0 h 596610"/>
                  <a:gd name="connsiteX6" fmla="*/ 193583 w 410972"/>
                  <a:gd name="connsiteY6" fmla="*/ 4269 h 596610"/>
                  <a:gd name="connsiteX7" fmla="*/ 139743 w 410972"/>
                  <a:gd name="connsiteY7" fmla="*/ 32692 h 59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972" h="596610">
                    <a:moveTo>
                      <a:pt x="139743" y="32692"/>
                    </a:moveTo>
                    <a:cubicBezTo>
                      <a:pt x="55432" y="88093"/>
                      <a:pt x="0" y="181913"/>
                      <a:pt x="0" y="288326"/>
                    </a:cubicBezTo>
                    <a:cubicBezTo>
                      <a:pt x="0" y="458587"/>
                      <a:pt x="141906" y="596610"/>
                      <a:pt x="316957" y="596610"/>
                    </a:cubicBezTo>
                    <a:cubicBezTo>
                      <a:pt x="338838" y="596610"/>
                      <a:pt x="360201" y="594453"/>
                      <a:pt x="380835" y="590347"/>
                    </a:cubicBezTo>
                    <a:lnTo>
                      <a:pt x="410972" y="581248"/>
                    </a:lnTo>
                    <a:lnTo>
                      <a:pt x="207722" y="0"/>
                    </a:lnTo>
                    <a:lnTo>
                      <a:pt x="193583" y="4269"/>
                    </a:lnTo>
                    <a:cubicBezTo>
                      <a:pt x="174622" y="12069"/>
                      <a:pt x="156605" y="21612"/>
                      <a:pt x="139743" y="32692"/>
                    </a:cubicBezTo>
                    <a:close/>
                  </a:path>
                </a:pathLst>
              </a:custGeom>
              <a:solidFill>
                <a:srgbClr val="3B4658"/>
              </a:solidFill>
              <a:ln w="6350" cap="rnd">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09" name="Freeform 708"/>
              <p:cNvSpPr/>
              <p:nvPr/>
            </p:nvSpPr>
            <p:spPr>
              <a:xfrm rot="20536418">
                <a:off x="6631674" y="5159316"/>
                <a:ext cx="100497" cy="249251"/>
              </a:xfrm>
              <a:custGeom>
                <a:avLst/>
                <a:gdLst>
                  <a:gd name="connsiteX0" fmla="*/ 13010 w 100497"/>
                  <a:gd name="connsiteY0" fmla="*/ 1764 h 249251"/>
                  <a:gd name="connsiteX1" fmla="*/ 100222 w 100497"/>
                  <a:gd name="connsiteY1" fmla="*/ 116534 h 249251"/>
                  <a:gd name="connsiteX2" fmla="*/ 28485 w 100497"/>
                  <a:gd name="connsiteY2" fmla="*/ 241561 h 249251"/>
                  <a:gd name="connsiteX3" fmla="*/ 0 w 100497"/>
                  <a:gd name="connsiteY3" fmla="*/ 249251 h 249251"/>
                  <a:gd name="connsiteX4" fmla="*/ 0 w 100497"/>
                  <a:gd name="connsiteY4" fmla="*/ 0 h 249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97" h="249251">
                    <a:moveTo>
                      <a:pt x="13010" y="1764"/>
                    </a:moveTo>
                    <a:cubicBezTo>
                      <a:pt x="60988" y="18504"/>
                      <a:pt x="96744" y="62635"/>
                      <a:pt x="100222" y="116534"/>
                    </a:cubicBezTo>
                    <a:cubicBezTo>
                      <a:pt x="103700" y="170433"/>
                      <a:pt x="73914" y="218793"/>
                      <a:pt x="28485" y="241561"/>
                    </a:cubicBezTo>
                    <a:lnTo>
                      <a:pt x="0" y="249251"/>
                    </a:lnTo>
                    <a:lnTo>
                      <a:pt x="0" y="0"/>
                    </a:lnTo>
                    <a:close/>
                  </a:path>
                </a:pathLst>
              </a:custGeom>
              <a:solidFill>
                <a:srgbClr val="4370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0" name="Freeform 709"/>
              <p:cNvSpPr/>
              <p:nvPr/>
            </p:nvSpPr>
            <p:spPr>
              <a:xfrm rot="20536418">
                <a:off x="6973253" y="6049674"/>
                <a:ext cx="789413" cy="471605"/>
              </a:xfrm>
              <a:custGeom>
                <a:avLst/>
                <a:gdLst>
                  <a:gd name="connsiteX0" fmla="*/ 30430 w 789413"/>
                  <a:gd name="connsiteY0" fmla="*/ 3366 h 471605"/>
                  <a:gd name="connsiteX1" fmla="*/ 698685 w 789413"/>
                  <a:gd name="connsiteY1" fmla="*/ 216972 h 471605"/>
                  <a:gd name="connsiteX2" fmla="*/ 783188 w 789413"/>
                  <a:gd name="connsiteY2" fmla="*/ 380878 h 471605"/>
                  <a:gd name="connsiteX3" fmla="*/ 783189 w 789413"/>
                  <a:gd name="connsiteY3" fmla="*/ 380877 h 471605"/>
                  <a:gd name="connsiteX4" fmla="*/ 619283 w 789413"/>
                  <a:gd name="connsiteY4" fmla="*/ 465380 h 471605"/>
                  <a:gd name="connsiteX5" fmla="*/ 0 w 789413"/>
                  <a:gd name="connsiteY5" fmla="*/ 267428 h 471605"/>
                  <a:gd name="connsiteX6" fmla="*/ 0 w 789413"/>
                  <a:gd name="connsiteY6" fmla="*/ 0 h 47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413" h="471605">
                    <a:moveTo>
                      <a:pt x="30430" y="3366"/>
                    </a:moveTo>
                    <a:lnTo>
                      <a:pt x="698685" y="216972"/>
                    </a:lnTo>
                    <a:cubicBezTo>
                      <a:pt x="767281" y="238899"/>
                      <a:pt x="805114" y="312282"/>
                      <a:pt x="783188" y="380878"/>
                    </a:cubicBezTo>
                    <a:lnTo>
                      <a:pt x="783189" y="380877"/>
                    </a:lnTo>
                    <a:cubicBezTo>
                      <a:pt x="761262" y="449473"/>
                      <a:pt x="687879" y="487306"/>
                      <a:pt x="619283" y="465380"/>
                    </a:cubicBezTo>
                    <a:lnTo>
                      <a:pt x="0" y="267428"/>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11" name="AutoShape 52"/>
              <p:cNvSpPr>
                <a:spLocks noChangeArrowheads="1"/>
              </p:cNvSpPr>
              <p:nvPr/>
            </p:nvSpPr>
            <p:spPr bwMode="auto">
              <a:xfrm rot="19380000" flipH="1">
                <a:off x="6735196" y="4553584"/>
                <a:ext cx="350223" cy="1280238"/>
              </a:xfrm>
              <a:prstGeom prst="roundRect">
                <a:avLst>
                  <a:gd name="adj" fmla="val 50000"/>
                </a:avLst>
              </a:prstGeom>
              <a:solidFill>
                <a:srgbClr val="437013"/>
              </a:solidFill>
              <a:ln w="9525">
                <a:noFill/>
                <a:round/>
                <a:headEnd/>
                <a:tailEnd/>
              </a:ln>
            </p:spPr>
            <p:txBody>
              <a:bodyPr wrap="none" anchor="ctr"/>
              <a:lstStyle/>
              <a:p>
                <a:endParaRPr lang="en-US"/>
              </a:p>
            </p:txBody>
          </p:sp>
        </p:grpSp>
      </p:grpSp>
      <p:grpSp>
        <p:nvGrpSpPr>
          <p:cNvPr id="668" name="Group 667"/>
          <p:cNvGrpSpPr/>
          <p:nvPr/>
        </p:nvGrpSpPr>
        <p:grpSpPr>
          <a:xfrm>
            <a:off x="18229" y="4171260"/>
            <a:ext cx="1128195" cy="2126113"/>
            <a:chOff x="1349189" y="4676930"/>
            <a:chExt cx="1128195" cy="2126113"/>
          </a:xfrm>
        </p:grpSpPr>
        <p:sp>
          <p:nvSpPr>
            <p:cNvPr id="678" name="Oval 677"/>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79" name="Group 678"/>
            <p:cNvGrpSpPr/>
            <p:nvPr/>
          </p:nvGrpSpPr>
          <p:grpSpPr>
            <a:xfrm>
              <a:off x="1369723" y="4676930"/>
              <a:ext cx="741235" cy="2052083"/>
              <a:chOff x="2052084" y="2380903"/>
              <a:chExt cx="1409785" cy="3902938"/>
            </a:xfrm>
          </p:grpSpPr>
          <p:grpSp>
            <p:nvGrpSpPr>
              <p:cNvPr id="680" name="Group 679"/>
              <p:cNvGrpSpPr/>
              <p:nvPr/>
            </p:nvGrpSpPr>
            <p:grpSpPr>
              <a:xfrm>
                <a:off x="2147777" y="2499441"/>
                <a:ext cx="1218410" cy="1254642"/>
                <a:chOff x="5018568" y="2541181"/>
                <a:chExt cx="1218410" cy="1254642"/>
              </a:xfrm>
            </p:grpSpPr>
            <p:sp>
              <p:nvSpPr>
                <p:cNvPr id="729" name="Freeform 728"/>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0" name="Freeform 729"/>
                <p:cNvSpPr/>
                <p:nvPr/>
              </p:nvSpPr>
              <p:spPr>
                <a:xfrm flipH="1">
                  <a:off x="5609657"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95" name="Rectangle 694"/>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6" name="Rectangle 695"/>
              <p:cNvSpPr/>
              <p:nvPr/>
            </p:nvSpPr>
            <p:spPr>
              <a:xfrm>
                <a:off x="2738865"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97" name="Group 696"/>
              <p:cNvGrpSpPr/>
              <p:nvPr/>
            </p:nvGrpSpPr>
            <p:grpSpPr>
              <a:xfrm>
                <a:off x="2562447" y="2380903"/>
                <a:ext cx="389814" cy="199052"/>
                <a:chOff x="5178056" y="2483316"/>
                <a:chExt cx="389814" cy="483168"/>
              </a:xfrm>
            </p:grpSpPr>
            <p:sp>
              <p:nvSpPr>
                <p:cNvPr id="704" name="Freeform 703"/>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5" name="Freeform 704"/>
                <p:cNvSpPr/>
                <p:nvPr/>
              </p:nvSpPr>
              <p:spPr>
                <a:xfrm>
                  <a:off x="5355218"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8" name="Group 697"/>
              <p:cNvGrpSpPr/>
              <p:nvPr/>
            </p:nvGrpSpPr>
            <p:grpSpPr>
              <a:xfrm flipH="1">
                <a:off x="2052084" y="6081823"/>
                <a:ext cx="1409785" cy="202018"/>
                <a:chOff x="5522633" y="3025753"/>
                <a:chExt cx="1409785" cy="202018"/>
              </a:xfrm>
            </p:grpSpPr>
            <p:sp>
              <p:nvSpPr>
                <p:cNvPr id="702" name="Freeform 701"/>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3" name="Freeform 70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99" name="Group 698"/>
              <p:cNvGrpSpPr/>
              <p:nvPr/>
            </p:nvGrpSpPr>
            <p:grpSpPr>
              <a:xfrm flipH="1">
                <a:off x="2052084" y="3004103"/>
                <a:ext cx="1409785" cy="202018"/>
                <a:chOff x="5522633" y="3025753"/>
                <a:chExt cx="1409785" cy="202018"/>
              </a:xfrm>
            </p:grpSpPr>
            <p:sp>
              <p:nvSpPr>
                <p:cNvPr id="700" name="Freeform 69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1" name="Freeform 700"/>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731" name="Group 730"/>
          <p:cNvGrpSpPr/>
          <p:nvPr/>
        </p:nvGrpSpPr>
        <p:grpSpPr>
          <a:xfrm>
            <a:off x="1050809" y="4171260"/>
            <a:ext cx="1128195" cy="2126113"/>
            <a:chOff x="1349189" y="4676930"/>
            <a:chExt cx="1128195" cy="2126113"/>
          </a:xfrm>
        </p:grpSpPr>
        <p:sp>
          <p:nvSpPr>
            <p:cNvPr id="732" name="Oval 731"/>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33" name="Group 732"/>
            <p:cNvGrpSpPr/>
            <p:nvPr/>
          </p:nvGrpSpPr>
          <p:grpSpPr>
            <a:xfrm>
              <a:off x="1369723" y="4676930"/>
              <a:ext cx="752821" cy="2052083"/>
              <a:chOff x="2052084" y="2380903"/>
              <a:chExt cx="1431821" cy="3902938"/>
            </a:xfrm>
          </p:grpSpPr>
          <p:grpSp>
            <p:nvGrpSpPr>
              <p:cNvPr id="734" name="Group 733"/>
              <p:cNvGrpSpPr/>
              <p:nvPr/>
            </p:nvGrpSpPr>
            <p:grpSpPr>
              <a:xfrm>
                <a:off x="2147777" y="2499441"/>
                <a:ext cx="1240446" cy="1254642"/>
                <a:chOff x="5018568" y="2541181"/>
                <a:chExt cx="1240446" cy="1254642"/>
              </a:xfrm>
            </p:grpSpPr>
            <p:sp>
              <p:nvSpPr>
                <p:cNvPr id="746" name="Freeform 745"/>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7" name="Freeform 746"/>
                <p:cNvSpPr/>
                <p:nvPr/>
              </p:nvSpPr>
              <p:spPr>
                <a:xfrm flipH="1">
                  <a:off x="5631693"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35" name="Rectangle 734"/>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36" name="Rectangle 735"/>
              <p:cNvSpPr/>
              <p:nvPr/>
            </p:nvSpPr>
            <p:spPr>
              <a:xfrm>
                <a:off x="2760901"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37" name="Group 736"/>
              <p:cNvGrpSpPr/>
              <p:nvPr/>
            </p:nvGrpSpPr>
            <p:grpSpPr>
              <a:xfrm>
                <a:off x="2562447" y="2380903"/>
                <a:ext cx="411108" cy="199052"/>
                <a:chOff x="5178056" y="2483316"/>
                <a:chExt cx="411108" cy="483168"/>
              </a:xfrm>
            </p:grpSpPr>
            <p:sp>
              <p:nvSpPr>
                <p:cNvPr id="744" name="Freeform 743"/>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5" name="Freeform 744"/>
                <p:cNvSpPr/>
                <p:nvPr/>
              </p:nvSpPr>
              <p:spPr>
                <a:xfrm>
                  <a:off x="5376512"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38" name="Group 737"/>
              <p:cNvGrpSpPr/>
              <p:nvPr/>
            </p:nvGrpSpPr>
            <p:grpSpPr>
              <a:xfrm flipH="1">
                <a:off x="2052084" y="6081823"/>
                <a:ext cx="1431821" cy="202018"/>
                <a:chOff x="5500597" y="3025753"/>
                <a:chExt cx="1431821" cy="202018"/>
              </a:xfrm>
            </p:grpSpPr>
            <p:sp>
              <p:nvSpPr>
                <p:cNvPr id="742" name="Freeform 741"/>
                <p:cNvSpPr/>
                <p:nvPr/>
              </p:nvSpPr>
              <p:spPr>
                <a:xfrm>
                  <a:off x="5500597"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3" name="Freeform 742"/>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39" name="Group 738"/>
              <p:cNvGrpSpPr/>
              <p:nvPr/>
            </p:nvGrpSpPr>
            <p:grpSpPr>
              <a:xfrm flipH="1">
                <a:off x="2052084" y="3004103"/>
                <a:ext cx="1431821" cy="202018"/>
                <a:chOff x="5500597" y="3025753"/>
                <a:chExt cx="1431821" cy="202018"/>
              </a:xfrm>
            </p:grpSpPr>
            <p:sp>
              <p:nvSpPr>
                <p:cNvPr id="740" name="Freeform 73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1" name="Freeform 740"/>
                <p:cNvSpPr/>
                <p:nvPr/>
              </p:nvSpPr>
              <p:spPr>
                <a:xfrm>
                  <a:off x="5500597"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748" name="Group 747"/>
          <p:cNvGrpSpPr/>
          <p:nvPr/>
        </p:nvGrpSpPr>
        <p:grpSpPr>
          <a:xfrm>
            <a:off x="2107109" y="4171260"/>
            <a:ext cx="1128195" cy="2126113"/>
            <a:chOff x="1349189" y="4676930"/>
            <a:chExt cx="1128195" cy="2126113"/>
          </a:xfrm>
        </p:grpSpPr>
        <p:sp>
          <p:nvSpPr>
            <p:cNvPr id="749" name="Oval 748"/>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0" name="Group 749"/>
            <p:cNvGrpSpPr/>
            <p:nvPr/>
          </p:nvGrpSpPr>
          <p:grpSpPr>
            <a:xfrm>
              <a:off x="1369723" y="4676930"/>
              <a:ext cx="749089" cy="2052083"/>
              <a:chOff x="2052084" y="2380903"/>
              <a:chExt cx="1424723" cy="3902938"/>
            </a:xfrm>
          </p:grpSpPr>
          <p:grpSp>
            <p:nvGrpSpPr>
              <p:cNvPr id="751" name="Group 750"/>
              <p:cNvGrpSpPr/>
              <p:nvPr/>
            </p:nvGrpSpPr>
            <p:grpSpPr>
              <a:xfrm>
                <a:off x="2147777" y="2499441"/>
                <a:ext cx="1233348" cy="1254642"/>
                <a:chOff x="5018568" y="2541181"/>
                <a:chExt cx="1233348" cy="1254642"/>
              </a:xfrm>
            </p:grpSpPr>
            <p:sp>
              <p:nvSpPr>
                <p:cNvPr id="763" name="Freeform 762"/>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4" name="Freeform 763"/>
                <p:cNvSpPr/>
                <p:nvPr/>
              </p:nvSpPr>
              <p:spPr>
                <a:xfrm flipH="1">
                  <a:off x="5624595"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752" name="Rectangle 751"/>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3" name="Rectangle 752"/>
              <p:cNvSpPr/>
              <p:nvPr/>
            </p:nvSpPr>
            <p:spPr>
              <a:xfrm>
                <a:off x="2753803"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54" name="Group 753"/>
              <p:cNvGrpSpPr/>
              <p:nvPr/>
            </p:nvGrpSpPr>
            <p:grpSpPr>
              <a:xfrm>
                <a:off x="2562447" y="2380903"/>
                <a:ext cx="404010" cy="199052"/>
                <a:chOff x="5178056" y="2483316"/>
                <a:chExt cx="404010" cy="483168"/>
              </a:xfrm>
            </p:grpSpPr>
            <p:sp>
              <p:nvSpPr>
                <p:cNvPr id="761" name="Freeform 760"/>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2" name="Freeform 761"/>
                <p:cNvSpPr/>
                <p:nvPr/>
              </p:nvSpPr>
              <p:spPr>
                <a:xfrm>
                  <a:off x="5369414"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5" name="Group 754"/>
              <p:cNvGrpSpPr/>
              <p:nvPr/>
            </p:nvGrpSpPr>
            <p:grpSpPr>
              <a:xfrm flipH="1">
                <a:off x="2052084" y="6081823"/>
                <a:ext cx="1424723" cy="202018"/>
                <a:chOff x="5507695" y="3025753"/>
                <a:chExt cx="1424723" cy="202018"/>
              </a:xfrm>
            </p:grpSpPr>
            <p:sp>
              <p:nvSpPr>
                <p:cNvPr id="759" name="Freeform 758"/>
                <p:cNvSpPr/>
                <p:nvPr/>
              </p:nvSpPr>
              <p:spPr>
                <a:xfrm>
                  <a:off x="5507695"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0" name="Freeform 759"/>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756" name="Group 755"/>
              <p:cNvGrpSpPr/>
              <p:nvPr/>
            </p:nvGrpSpPr>
            <p:grpSpPr>
              <a:xfrm flipH="1">
                <a:off x="2052084" y="3004103"/>
                <a:ext cx="1424723" cy="202018"/>
                <a:chOff x="5507695" y="3025753"/>
                <a:chExt cx="1424723" cy="202018"/>
              </a:xfrm>
            </p:grpSpPr>
            <p:sp>
              <p:nvSpPr>
                <p:cNvPr id="757" name="Freeform 756"/>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8" name="Freeform 757"/>
                <p:cNvSpPr/>
                <p:nvPr/>
              </p:nvSpPr>
              <p:spPr>
                <a:xfrm>
                  <a:off x="5507695"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15" name="Group 614"/>
          <p:cNvGrpSpPr/>
          <p:nvPr/>
        </p:nvGrpSpPr>
        <p:grpSpPr>
          <a:xfrm>
            <a:off x="0" y="1267326"/>
            <a:ext cx="9144000" cy="5590674"/>
            <a:chOff x="0" y="1267326"/>
            <a:chExt cx="9144000" cy="5590674"/>
          </a:xfrm>
        </p:grpSpPr>
        <p:sp>
          <p:nvSpPr>
            <p:cNvPr id="616" name="Freeform 61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617" name="Group 616"/>
            <p:cNvGrpSpPr/>
            <p:nvPr/>
          </p:nvGrpSpPr>
          <p:grpSpPr>
            <a:xfrm>
              <a:off x="2385965" y="1852065"/>
              <a:ext cx="4372070" cy="2942895"/>
              <a:chOff x="2823398" y="1377517"/>
              <a:chExt cx="4372070" cy="2942895"/>
            </a:xfrm>
          </p:grpSpPr>
          <p:grpSp>
            <p:nvGrpSpPr>
              <p:cNvPr id="618" name="Group 617"/>
              <p:cNvGrpSpPr/>
              <p:nvPr/>
            </p:nvGrpSpPr>
            <p:grpSpPr>
              <a:xfrm>
                <a:off x="2823398" y="1377517"/>
                <a:ext cx="4372070" cy="2942895"/>
                <a:chOff x="2823398" y="1377517"/>
                <a:chExt cx="4372070" cy="2942895"/>
              </a:xfrm>
            </p:grpSpPr>
            <p:sp>
              <p:nvSpPr>
                <p:cNvPr id="625" name="Rounded Rectangle 624"/>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Rounded Rectangle 625"/>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p:cNvGrpSpPr/>
              <p:nvPr/>
            </p:nvGrpSpPr>
            <p:grpSpPr>
              <a:xfrm>
                <a:off x="3174473" y="1645635"/>
                <a:ext cx="3669920" cy="2372692"/>
                <a:chOff x="3174473" y="1645635"/>
                <a:chExt cx="3669920" cy="2372692"/>
              </a:xfrm>
            </p:grpSpPr>
            <p:sp>
              <p:nvSpPr>
                <p:cNvPr id="620" name="Rectangle 619"/>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621" name="Rectangle 620"/>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And it could also cause asphyxiation</a:t>
                  </a:r>
                </a:p>
              </p:txBody>
            </p:sp>
            <p:grpSp>
              <p:nvGrpSpPr>
                <p:cNvPr id="622" name="Group 621"/>
                <p:cNvGrpSpPr/>
                <p:nvPr/>
              </p:nvGrpSpPr>
              <p:grpSpPr>
                <a:xfrm>
                  <a:off x="6302332" y="3553402"/>
                  <a:ext cx="402266" cy="402265"/>
                  <a:chOff x="8991600" y="1562100"/>
                  <a:chExt cx="1219200" cy="1219200"/>
                </a:xfrm>
              </p:grpSpPr>
              <p:sp>
                <p:nvSpPr>
                  <p:cNvPr id="623" name="Oval 622"/>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624" name="Right Arrow 623"/>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627" name="Rounded Rectangle 626">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28" name="Picture 627"/>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629" name="Rounded Rectangle 628">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6" name="Oval 705">
            <a:hlinkClick r:id="rId12" action="ppaction://hlinksldjump"/>
            <a:hlinkHover r:id="" action="ppaction://noaction" highlightClick="1"/>
          </p:cNvPr>
          <p:cNvSpPr/>
          <p:nvPr/>
        </p:nvSpPr>
        <p:spPr>
          <a:xfrm>
            <a:off x="5848260" y="4019145"/>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631" name="Grafik 630">
            <a:extLst>
              <a:ext uri="{FF2B5EF4-FFF2-40B4-BE49-F238E27FC236}">
                <a16:creationId xmlns:a16="http://schemas.microsoft.com/office/drawing/2014/main" id="{16A5F46A-616A-491D-907D-BEE239298269}"/>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607856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path" presetSubtype="0" repeatCount="5000" fill="hold" nodeType="withEffect">
                                  <p:stCondLst>
                                    <p:cond delay="0"/>
                                  </p:stCondLst>
                                  <p:childTnLst>
                                    <p:animMotion origin="layout" path="M -0.00174 0.04097 C 0.03663 0.04097 0.06788 0.04977 0.06788 0.06111 C 0.06788 0.07222 0.03663 0.08125 -0.00174 0.08125 C -0.04011 0.08125 -0.07101 0.07222 -0.07101 0.06111 C -0.07101 0.04977 -0.04011 0.04097 -0.00174 0.04097 Z " pathEditMode="relative" rAng="0" ptsTypes="AAAAA">
                                      <p:cBhvr>
                                        <p:cTn id="6" dur="4000" fill="hold"/>
                                        <p:tgtEl>
                                          <p:spTgt spid="675"/>
                                        </p:tgtEl>
                                        <p:attrNameLst>
                                          <p:attrName>ppt_x</p:attrName>
                                          <p:attrName>ppt_y</p:attrName>
                                        </p:attrNameLst>
                                      </p:cBhvr>
                                      <p:rCtr x="17" y="201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 name="Group 3"/>
          <p:cNvGrpSpPr/>
          <p:nvPr/>
        </p:nvGrpSpPr>
        <p:grpSpPr>
          <a:xfrm>
            <a:off x="-395740" y="336540"/>
            <a:ext cx="9417277" cy="5960833"/>
            <a:chOff x="-395740" y="336540"/>
            <a:chExt cx="9417277" cy="5960833"/>
          </a:xfrm>
        </p:grpSpPr>
        <p:pic>
          <p:nvPicPr>
            <p:cNvPr id="666" name="Picture 66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747530" y="1488895"/>
              <a:ext cx="921187" cy="464400"/>
            </a:xfrm>
            <a:prstGeom prst="rect">
              <a:avLst/>
            </a:prstGeom>
          </p:spPr>
        </p:pic>
        <p:pic>
          <p:nvPicPr>
            <p:cNvPr id="345"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358" name="finestra 2"/>
            <p:cNvGrpSpPr/>
            <p:nvPr/>
          </p:nvGrpSpPr>
          <p:grpSpPr>
            <a:xfrm>
              <a:off x="2640018" y="2412877"/>
              <a:ext cx="4317549" cy="2831492"/>
              <a:chOff x="784521" y="2796433"/>
              <a:chExt cx="4317549" cy="2831492"/>
            </a:xfrm>
          </p:grpSpPr>
          <p:grpSp>
            <p:nvGrpSpPr>
              <p:cNvPr id="359" name="Group 358"/>
              <p:cNvGrpSpPr/>
              <p:nvPr/>
            </p:nvGrpSpPr>
            <p:grpSpPr>
              <a:xfrm>
                <a:off x="1623910" y="3289180"/>
                <a:ext cx="3386282" cy="1660423"/>
                <a:chOff x="1623910" y="3289180"/>
                <a:chExt cx="3386282" cy="1660423"/>
              </a:xfrm>
            </p:grpSpPr>
            <p:sp>
              <p:nvSpPr>
                <p:cNvPr id="365" name="Rectangle 364"/>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66" name="Group 365"/>
                <p:cNvGrpSpPr/>
                <p:nvPr/>
              </p:nvGrpSpPr>
              <p:grpSpPr>
                <a:xfrm>
                  <a:off x="4127287" y="3622925"/>
                  <a:ext cx="585893" cy="449657"/>
                  <a:chOff x="4230121" y="3254742"/>
                  <a:chExt cx="3450839" cy="2648425"/>
                </a:xfrm>
              </p:grpSpPr>
              <p:sp>
                <p:nvSpPr>
                  <p:cNvPr id="599"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67" name="Group 366"/>
                <p:cNvGrpSpPr/>
                <p:nvPr/>
              </p:nvGrpSpPr>
              <p:grpSpPr>
                <a:xfrm>
                  <a:off x="2606661" y="3718765"/>
                  <a:ext cx="782329" cy="860568"/>
                  <a:chOff x="2181061" y="2807136"/>
                  <a:chExt cx="2574758" cy="2832254"/>
                </a:xfrm>
              </p:grpSpPr>
              <p:grpSp>
                <p:nvGrpSpPr>
                  <p:cNvPr id="584" name="Group 583"/>
                  <p:cNvGrpSpPr/>
                  <p:nvPr userDrawn="1"/>
                </p:nvGrpSpPr>
                <p:grpSpPr>
                  <a:xfrm>
                    <a:off x="2181061" y="2807136"/>
                    <a:ext cx="2574758" cy="2832254"/>
                    <a:chOff x="2181061" y="2807136"/>
                    <a:chExt cx="2574758" cy="2832254"/>
                  </a:xfrm>
                </p:grpSpPr>
                <p:sp>
                  <p:nvSpPr>
                    <p:cNvPr id="586" name="Rectangle 585"/>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87" name="Group 586"/>
                    <p:cNvGrpSpPr/>
                    <p:nvPr userDrawn="1"/>
                  </p:nvGrpSpPr>
                  <p:grpSpPr>
                    <a:xfrm>
                      <a:off x="2359717" y="3075338"/>
                      <a:ext cx="2235102" cy="462213"/>
                      <a:chOff x="2359717" y="3075338"/>
                      <a:chExt cx="2235102" cy="462213"/>
                    </a:xfrm>
                  </p:grpSpPr>
                  <p:sp>
                    <p:nvSpPr>
                      <p:cNvPr id="596" name="Rectangle 595"/>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7" name="Rectangle 596"/>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8" name="Rectangle 597"/>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8" name="Group 587"/>
                    <p:cNvGrpSpPr/>
                    <p:nvPr userDrawn="1"/>
                  </p:nvGrpSpPr>
                  <p:grpSpPr>
                    <a:xfrm>
                      <a:off x="2359717" y="3743299"/>
                      <a:ext cx="2235102" cy="462213"/>
                      <a:chOff x="2359717" y="3688884"/>
                      <a:chExt cx="2235102" cy="462213"/>
                    </a:xfrm>
                  </p:grpSpPr>
                  <p:sp>
                    <p:nvSpPr>
                      <p:cNvPr id="593" name="Rectangle 592"/>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4" name="Rectangle 593"/>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5" name="Rectangle 594"/>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89" name="Group 588"/>
                    <p:cNvGrpSpPr/>
                    <p:nvPr userDrawn="1"/>
                  </p:nvGrpSpPr>
                  <p:grpSpPr>
                    <a:xfrm>
                      <a:off x="2359717" y="4411259"/>
                      <a:ext cx="2235102" cy="462213"/>
                      <a:chOff x="2359717" y="4411259"/>
                      <a:chExt cx="2235102" cy="462213"/>
                    </a:xfrm>
                  </p:grpSpPr>
                  <p:sp>
                    <p:nvSpPr>
                      <p:cNvPr id="590" name="Rectangle 589"/>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1" name="Rectangle 590"/>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92" name="Rectangle 591"/>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85" name="Rectangle 584"/>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cxnSp>
              <p:nvCxnSpPr>
                <p:cNvPr id="368" name="Straight Connector 367"/>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69" name="Group 368"/>
                <p:cNvGrpSpPr/>
                <p:nvPr/>
              </p:nvGrpSpPr>
              <p:grpSpPr>
                <a:xfrm>
                  <a:off x="3942806" y="3848662"/>
                  <a:ext cx="158088" cy="206728"/>
                  <a:chOff x="12495351" y="2507232"/>
                  <a:chExt cx="3304245" cy="4320880"/>
                </a:xfrm>
              </p:grpSpPr>
              <p:grpSp>
                <p:nvGrpSpPr>
                  <p:cNvPr id="568" name="Group 567"/>
                  <p:cNvGrpSpPr/>
                  <p:nvPr userDrawn="1"/>
                </p:nvGrpSpPr>
                <p:grpSpPr>
                  <a:xfrm>
                    <a:off x="14088187" y="3029197"/>
                    <a:ext cx="1711409" cy="1704415"/>
                    <a:chOff x="11903306" y="4448633"/>
                    <a:chExt cx="1711409" cy="1704415"/>
                  </a:xfrm>
                </p:grpSpPr>
                <p:pic>
                  <p:nvPicPr>
                    <p:cNvPr id="582" name="Picture 581"/>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83" name="Picture 582"/>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69" name="Group 568"/>
                  <p:cNvGrpSpPr/>
                  <p:nvPr userDrawn="1"/>
                </p:nvGrpSpPr>
                <p:grpSpPr>
                  <a:xfrm>
                    <a:off x="12495351" y="2507232"/>
                    <a:ext cx="3023078" cy="4320880"/>
                    <a:chOff x="12495351" y="2507232"/>
                    <a:chExt cx="3023078" cy="4320880"/>
                  </a:xfrm>
                </p:grpSpPr>
                <p:pic>
                  <p:nvPicPr>
                    <p:cNvPr id="570" name="Picture 569"/>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1" name="Picture 570"/>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72" name="Group 571"/>
                    <p:cNvGrpSpPr/>
                    <p:nvPr userDrawn="1"/>
                  </p:nvGrpSpPr>
                  <p:grpSpPr>
                    <a:xfrm>
                      <a:off x="13320758" y="3957189"/>
                      <a:ext cx="1341966" cy="2870923"/>
                      <a:chOff x="9645791" y="4720608"/>
                      <a:chExt cx="1341966" cy="2870923"/>
                    </a:xfrm>
                  </p:grpSpPr>
                  <p:sp>
                    <p:nvSpPr>
                      <p:cNvPr id="579" name="Flowchart: Punched Tape 57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0" name="Flowchart: Punched Tape 57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81" name="Flowchart: Punched Tape 58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73" name="Picture 572"/>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74" name="Group 573"/>
                    <p:cNvGrpSpPr/>
                    <p:nvPr userDrawn="1"/>
                  </p:nvGrpSpPr>
                  <p:grpSpPr>
                    <a:xfrm>
                      <a:off x="13807020" y="3267286"/>
                      <a:ext cx="1711409" cy="1704415"/>
                      <a:chOff x="11903306" y="4448633"/>
                      <a:chExt cx="1711409" cy="1704415"/>
                    </a:xfrm>
                  </p:grpSpPr>
                  <p:pic>
                    <p:nvPicPr>
                      <p:cNvPr id="577" name="Picture 576"/>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78" name="Picture 577"/>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75" name="Picture 574"/>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76" name="Picture 575"/>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0" name="Group 369"/>
                <p:cNvGrpSpPr/>
                <p:nvPr/>
              </p:nvGrpSpPr>
              <p:grpSpPr>
                <a:xfrm>
                  <a:off x="3822184" y="3717323"/>
                  <a:ext cx="252055" cy="329606"/>
                  <a:chOff x="12495351" y="2507232"/>
                  <a:chExt cx="3304245" cy="4320880"/>
                </a:xfrm>
              </p:grpSpPr>
              <p:grpSp>
                <p:nvGrpSpPr>
                  <p:cNvPr id="552" name="Group 551"/>
                  <p:cNvGrpSpPr/>
                  <p:nvPr userDrawn="1"/>
                </p:nvGrpSpPr>
                <p:grpSpPr>
                  <a:xfrm>
                    <a:off x="14088187" y="3029197"/>
                    <a:ext cx="1711409" cy="1704415"/>
                    <a:chOff x="11903306" y="4448633"/>
                    <a:chExt cx="1711409" cy="1704415"/>
                  </a:xfrm>
                </p:grpSpPr>
                <p:pic>
                  <p:nvPicPr>
                    <p:cNvPr id="566" name="Picture 56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7" name="Picture 566"/>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3" name="Group 552"/>
                  <p:cNvGrpSpPr/>
                  <p:nvPr userDrawn="1"/>
                </p:nvGrpSpPr>
                <p:grpSpPr>
                  <a:xfrm>
                    <a:off x="12495351" y="2507232"/>
                    <a:ext cx="3023078" cy="4320880"/>
                    <a:chOff x="12495351" y="2507232"/>
                    <a:chExt cx="3023078" cy="4320880"/>
                  </a:xfrm>
                </p:grpSpPr>
                <p:pic>
                  <p:nvPicPr>
                    <p:cNvPr id="554" name="Picture 553"/>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55" name="Picture 554"/>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56" name="Group 555"/>
                    <p:cNvGrpSpPr/>
                    <p:nvPr userDrawn="1"/>
                  </p:nvGrpSpPr>
                  <p:grpSpPr>
                    <a:xfrm>
                      <a:off x="13320758" y="3957189"/>
                      <a:ext cx="1341966" cy="2870923"/>
                      <a:chOff x="9645791" y="4720608"/>
                      <a:chExt cx="1341966" cy="2870923"/>
                    </a:xfrm>
                  </p:grpSpPr>
                  <p:sp>
                    <p:nvSpPr>
                      <p:cNvPr id="563" name="Flowchart: Punched Tape 562"/>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4" name="Flowchart: Punched Tape 56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5" name="Flowchart: Punched Tape 56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57" name="Picture 556"/>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558" name="Group 557"/>
                    <p:cNvGrpSpPr/>
                    <p:nvPr userDrawn="1"/>
                  </p:nvGrpSpPr>
                  <p:grpSpPr>
                    <a:xfrm>
                      <a:off x="13807020" y="3267286"/>
                      <a:ext cx="1711409" cy="1704415"/>
                      <a:chOff x="11903306" y="4448633"/>
                      <a:chExt cx="1711409" cy="1704415"/>
                    </a:xfrm>
                  </p:grpSpPr>
                  <p:pic>
                    <p:nvPicPr>
                      <p:cNvPr id="561" name="Picture 56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62" name="Picture 561"/>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559" name="Picture 55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560" name="Picture 559"/>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1" name="Group 370"/>
                <p:cNvGrpSpPr/>
                <p:nvPr/>
              </p:nvGrpSpPr>
              <p:grpSpPr>
                <a:xfrm>
                  <a:off x="3351273" y="3514295"/>
                  <a:ext cx="503474" cy="1040272"/>
                  <a:chOff x="4631682" y="529386"/>
                  <a:chExt cx="1657006" cy="5028495"/>
                </a:xfrm>
              </p:grpSpPr>
              <p:grpSp>
                <p:nvGrpSpPr>
                  <p:cNvPr id="534" name="Group 533"/>
                  <p:cNvGrpSpPr/>
                  <p:nvPr userDrawn="1"/>
                </p:nvGrpSpPr>
                <p:grpSpPr>
                  <a:xfrm>
                    <a:off x="4631682" y="529387"/>
                    <a:ext cx="1624263" cy="5022003"/>
                    <a:chOff x="4631682" y="529387"/>
                    <a:chExt cx="1624263" cy="5022003"/>
                  </a:xfrm>
                </p:grpSpPr>
                <p:sp>
                  <p:nvSpPr>
                    <p:cNvPr id="536" name="Rectangle 535"/>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37" name="Group 536"/>
                    <p:cNvGrpSpPr/>
                    <p:nvPr userDrawn="1"/>
                  </p:nvGrpSpPr>
                  <p:grpSpPr>
                    <a:xfrm>
                      <a:off x="4791914" y="878031"/>
                      <a:ext cx="1308572" cy="589822"/>
                      <a:chOff x="4791914" y="878031"/>
                      <a:chExt cx="1308572" cy="589822"/>
                    </a:xfrm>
                  </p:grpSpPr>
                  <p:sp>
                    <p:nvSpPr>
                      <p:cNvPr id="550" name="Rectangle 54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51" name="Rectangle 55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8" name="Group 537"/>
                    <p:cNvGrpSpPr/>
                    <p:nvPr userDrawn="1"/>
                  </p:nvGrpSpPr>
                  <p:grpSpPr>
                    <a:xfrm>
                      <a:off x="4791914" y="1671098"/>
                      <a:ext cx="1308572" cy="589822"/>
                      <a:chOff x="4791914" y="878031"/>
                      <a:chExt cx="1308572" cy="589822"/>
                    </a:xfrm>
                  </p:grpSpPr>
                  <p:sp>
                    <p:nvSpPr>
                      <p:cNvPr id="548" name="Rectangle 54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9" name="Rectangle 54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39" name="Group 538"/>
                    <p:cNvGrpSpPr/>
                    <p:nvPr userDrawn="1"/>
                  </p:nvGrpSpPr>
                  <p:grpSpPr>
                    <a:xfrm>
                      <a:off x="4791914" y="2464165"/>
                      <a:ext cx="1308572" cy="589822"/>
                      <a:chOff x="4791914" y="878031"/>
                      <a:chExt cx="1308572" cy="589822"/>
                    </a:xfrm>
                  </p:grpSpPr>
                  <p:sp>
                    <p:nvSpPr>
                      <p:cNvPr id="546" name="Rectangle 54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7" name="Rectangle 54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0" name="Group 539"/>
                    <p:cNvGrpSpPr/>
                    <p:nvPr userDrawn="1"/>
                  </p:nvGrpSpPr>
                  <p:grpSpPr>
                    <a:xfrm>
                      <a:off x="4791914" y="3257232"/>
                      <a:ext cx="1308572" cy="589822"/>
                      <a:chOff x="4791914" y="878031"/>
                      <a:chExt cx="1308572" cy="589822"/>
                    </a:xfrm>
                  </p:grpSpPr>
                  <p:sp>
                    <p:nvSpPr>
                      <p:cNvPr id="544" name="Rectangle 54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5" name="Rectangle 54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41" name="Group 540"/>
                    <p:cNvGrpSpPr/>
                    <p:nvPr userDrawn="1"/>
                  </p:nvGrpSpPr>
                  <p:grpSpPr>
                    <a:xfrm>
                      <a:off x="4791914" y="4050298"/>
                      <a:ext cx="1308572" cy="589822"/>
                      <a:chOff x="4791914" y="878031"/>
                      <a:chExt cx="1308572" cy="589822"/>
                    </a:xfrm>
                  </p:grpSpPr>
                  <p:sp>
                    <p:nvSpPr>
                      <p:cNvPr id="542" name="Rectangle 54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43" name="Rectangle 54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
                <p:nvSpPr>
                  <p:cNvPr id="535" name="Rectangle 534"/>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2" name="Group 371"/>
                <p:cNvGrpSpPr/>
                <p:nvPr/>
              </p:nvGrpSpPr>
              <p:grpSpPr>
                <a:xfrm>
                  <a:off x="1936752" y="3860032"/>
                  <a:ext cx="782329" cy="698434"/>
                  <a:chOff x="-1432282" y="3284801"/>
                  <a:chExt cx="2574758" cy="2298647"/>
                </a:xfrm>
              </p:grpSpPr>
              <p:grpSp>
                <p:nvGrpSpPr>
                  <p:cNvPr id="505" name="Group 504"/>
                  <p:cNvGrpSpPr/>
                  <p:nvPr userDrawn="1"/>
                </p:nvGrpSpPr>
                <p:grpSpPr>
                  <a:xfrm>
                    <a:off x="-1432282" y="3284801"/>
                    <a:ext cx="2574758" cy="2298647"/>
                    <a:chOff x="213917" y="3284801"/>
                    <a:chExt cx="2574758" cy="2298647"/>
                  </a:xfrm>
                </p:grpSpPr>
                <p:sp>
                  <p:nvSpPr>
                    <p:cNvPr id="519" name="Rectangle 518"/>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0" name="Group 519"/>
                    <p:cNvGrpSpPr/>
                    <p:nvPr userDrawn="1"/>
                  </p:nvGrpSpPr>
                  <p:grpSpPr>
                    <a:xfrm>
                      <a:off x="317639" y="3528989"/>
                      <a:ext cx="1053962" cy="1629277"/>
                      <a:chOff x="497507" y="3489157"/>
                      <a:chExt cx="1053962" cy="1629277"/>
                    </a:xfrm>
                  </p:grpSpPr>
                  <p:grpSp>
                    <p:nvGrpSpPr>
                      <p:cNvPr id="522" name="Group 521"/>
                      <p:cNvGrpSpPr/>
                      <p:nvPr userDrawn="1"/>
                    </p:nvGrpSpPr>
                    <p:grpSpPr>
                      <a:xfrm>
                        <a:off x="497507" y="3489157"/>
                        <a:ext cx="673271" cy="462213"/>
                        <a:chOff x="497507" y="3489157"/>
                        <a:chExt cx="673271" cy="462213"/>
                      </a:xfrm>
                    </p:grpSpPr>
                    <p:sp>
                      <p:nvSpPr>
                        <p:cNvPr id="532" name="Rectangle 531"/>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3" name="Rectangle 532"/>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3" name="Rectangle 522"/>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4" name="Group 523"/>
                      <p:cNvGrpSpPr/>
                      <p:nvPr userDrawn="1"/>
                    </p:nvGrpSpPr>
                    <p:grpSpPr>
                      <a:xfrm>
                        <a:off x="497507" y="4090736"/>
                        <a:ext cx="673271" cy="462213"/>
                        <a:chOff x="497507" y="3489157"/>
                        <a:chExt cx="673271" cy="462213"/>
                      </a:xfrm>
                    </p:grpSpPr>
                    <p:sp>
                      <p:nvSpPr>
                        <p:cNvPr id="530" name="Rectangle 52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31" name="Rectangle 53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5" name="Rectangle 524"/>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26" name="Group 525"/>
                      <p:cNvGrpSpPr/>
                      <p:nvPr userDrawn="1"/>
                    </p:nvGrpSpPr>
                    <p:grpSpPr>
                      <a:xfrm>
                        <a:off x="497507" y="4656221"/>
                        <a:ext cx="673271" cy="462213"/>
                        <a:chOff x="497507" y="3489157"/>
                        <a:chExt cx="673271" cy="462213"/>
                      </a:xfrm>
                    </p:grpSpPr>
                    <p:sp>
                      <p:nvSpPr>
                        <p:cNvPr id="528" name="Rectangle 52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9" name="Rectangle 52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7" name="Rectangle 526"/>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21" name="Rectangle 520"/>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506" name="Group 505"/>
                  <p:cNvGrpSpPr/>
                  <p:nvPr userDrawn="1"/>
                </p:nvGrpSpPr>
                <p:grpSpPr>
                  <a:xfrm>
                    <a:off x="-59108" y="3528989"/>
                    <a:ext cx="1053962" cy="1629277"/>
                    <a:chOff x="497507" y="3489157"/>
                    <a:chExt cx="1053962" cy="1629277"/>
                  </a:xfrm>
                </p:grpSpPr>
                <p:grpSp>
                  <p:nvGrpSpPr>
                    <p:cNvPr id="507" name="Group 506"/>
                    <p:cNvGrpSpPr/>
                    <p:nvPr userDrawn="1"/>
                  </p:nvGrpSpPr>
                  <p:grpSpPr>
                    <a:xfrm>
                      <a:off x="497507" y="3489157"/>
                      <a:ext cx="673271" cy="462213"/>
                      <a:chOff x="497507" y="3489157"/>
                      <a:chExt cx="673271" cy="462213"/>
                    </a:xfrm>
                  </p:grpSpPr>
                  <p:sp>
                    <p:nvSpPr>
                      <p:cNvPr id="517" name="Rectangle 516"/>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8" name="Rectangle 517"/>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8" name="Rectangle 507"/>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09" name="Group 508"/>
                    <p:cNvGrpSpPr/>
                    <p:nvPr userDrawn="1"/>
                  </p:nvGrpSpPr>
                  <p:grpSpPr>
                    <a:xfrm>
                      <a:off x="497507" y="4090736"/>
                      <a:ext cx="673271" cy="462213"/>
                      <a:chOff x="497507" y="3489157"/>
                      <a:chExt cx="673271" cy="462213"/>
                    </a:xfrm>
                  </p:grpSpPr>
                  <p:sp>
                    <p:nvSpPr>
                      <p:cNvPr id="515" name="Rectangle 51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6" name="Rectangle 51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0" name="Rectangle 509"/>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11" name="Group 510"/>
                    <p:cNvGrpSpPr/>
                    <p:nvPr userDrawn="1"/>
                  </p:nvGrpSpPr>
                  <p:grpSpPr>
                    <a:xfrm>
                      <a:off x="497507" y="4656221"/>
                      <a:ext cx="673271" cy="462213"/>
                      <a:chOff x="497507" y="3489157"/>
                      <a:chExt cx="673271" cy="462213"/>
                    </a:xfrm>
                  </p:grpSpPr>
                  <p:sp>
                    <p:nvSpPr>
                      <p:cNvPr id="513" name="Rectangle 51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4" name="Rectangle 51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12" name="Rectangle 511"/>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nvGrpSpPr>
                <p:cNvPr id="373" name="Group 372"/>
                <p:cNvGrpSpPr/>
                <p:nvPr/>
              </p:nvGrpSpPr>
              <p:grpSpPr>
                <a:xfrm>
                  <a:off x="1662394" y="3947882"/>
                  <a:ext cx="516970" cy="604713"/>
                  <a:chOff x="-926659" y="3561193"/>
                  <a:chExt cx="1701422" cy="1990197"/>
                </a:xfrm>
              </p:grpSpPr>
              <p:grpSp>
                <p:nvGrpSpPr>
                  <p:cNvPr id="471" name="Group 470"/>
                  <p:cNvGrpSpPr/>
                  <p:nvPr userDrawn="1"/>
                </p:nvGrpSpPr>
                <p:grpSpPr>
                  <a:xfrm>
                    <a:off x="-926659" y="3561193"/>
                    <a:ext cx="1280331" cy="1990197"/>
                    <a:chOff x="12495351" y="2507232"/>
                    <a:chExt cx="3304245" cy="5136251"/>
                  </a:xfrm>
                </p:grpSpPr>
                <p:grpSp>
                  <p:nvGrpSpPr>
                    <p:cNvPr id="489" name="Group 488"/>
                    <p:cNvGrpSpPr/>
                    <p:nvPr userDrawn="1"/>
                  </p:nvGrpSpPr>
                  <p:grpSpPr>
                    <a:xfrm>
                      <a:off x="14088187" y="3029197"/>
                      <a:ext cx="1711409" cy="1704415"/>
                      <a:chOff x="11903306" y="4448633"/>
                      <a:chExt cx="1711409" cy="1704415"/>
                    </a:xfrm>
                  </p:grpSpPr>
                  <p:pic>
                    <p:nvPicPr>
                      <p:cNvPr id="503" name="Picture 50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04" name="Picture 50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90" name="Group 489"/>
                    <p:cNvGrpSpPr/>
                    <p:nvPr userDrawn="1"/>
                  </p:nvGrpSpPr>
                  <p:grpSpPr>
                    <a:xfrm>
                      <a:off x="12495351" y="2507232"/>
                      <a:ext cx="3023078" cy="5136251"/>
                      <a:chOff x="12495351" y="2507232"/>
                      <a:chExt cx="3023078" cy="5136251"/>
                    </a:xfrm>
                  </p:grpSpPr>
                  <p:pic>
                    <p:nvPicPr>
                      <p:cNvPr id="491" name="Picture 49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92" name="Picture 49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93" name="Group 492"/>
                      <p:cNvGrpSpPr/>
                      <p:nvPr userDrawn="1"/>
                    </p:nvGrpSpPr>
                    <p:grpSpPr>
                      <a:xfrm>
                        <a:off x="13320758" y="3957189"/>
                        <a:ext cx="1341966" cy="3686294"/>
                        <a:chOff x="9645791" y="4720608"/>
                        <a:chExt cx="1341966" cy="3686294"/>
                      </a:xfrm>
                    </p:grpSpPr>
                    <p:sp>
                      <p:nvSpPr>
                        <p:cNvPr id="500" name="Flowchart: Punched Tape 499"/>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1" name="Flowchart: Punched Tape 500"/>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2" name="Flowchart: Punched Tape 501"/>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94" name="Picture 4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95" name="Group 494"/>
                      <p:cNvGrpSpPr/>
                      <p:nvPr userDrawn="1"/>
                    </p:nvGrpSpPr>
                    <p:grpSpPr>
                      <a:xfrm>
                        <a:off x="13807020" y="3267286"/>
                        <a:ext cx="1711409" cy="1704415"/>
                        <a:chOff x="11903306" y="4448633"/>
                        <a:chExt cx="1711409" cy="1704415"/>
                      </a:xfrm>
                    </p:grpSpPr>
                    <p:pic>
                      <p:nvPicPr>
                        <p:cNvPr id="498" name="Picture 49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99" name="Picture 49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96" name="Picture 49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97" name="Picture 49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472" name="Group 471"/>
                  <p:cNvGrpSpPr/>
                  <p:nvPr userDrawn="1"/>
                </p:nvGrpSpPr>
                <p:grpSpPr>
                  <a:xfrm>
                    <a:off x="-505568" y="3869320"/>
                    <a:ext cx="1280331" cy="1674257"/>
                    <a:chOff x="12495351" y="2507232"/>
                    <a:chExt cx="3304245" cy="4320880"/>
                  </a:xfrm>
                </p:grpSpPr>
                <p:grpSp>
                  <p:nvGrpSpPr>
                    <p:cNvPr id="473" name="Group 472"/>
                    <p:cNvGrpSpPr/>
                    <p:nvPr userDrawn="1"/>
                  </p:nvGrpSpPr>
                  <p:grpSpPr>
                    <a:xfrm>
                      <a:off x="14088187" y="3029197"/>
                      <a:ext cx="1711409" cy="1704415"/>
                      <a:chOff x="11903306" y="4448633"/>
                      <a:chExt cx="1711409" cy="1704415"/>
                    </a:xfrm>
                  </p:grpSpPr>
                  <p:pic>
                    <p:nvPicPr>
                      <p:cNvPr id="487" name="Picture 48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8" name="Picture 48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74" name="Group 473"/>
                    <p:cNvGrpSpPr/>
                    <p:nvPr userDrawn="1"/>
                  </p:nvGrpSpPr>
                  <p:grpSpPr>
                    <a:xfrm>
                      <a:off x="12495351" y="2507232"/>
                      <a:ext cx="3023078" cy="4320880"/>
                      <a:chOff x="12495351" y="2507232"/>
                      <a:chExt cx="3023078" cy="4320880"/>
                    </a:xfrm>
                  </p:grpSpPr>
                  <p:pic>
                    <p:nvPicPr>
                      <p:cNvPr id="475" name="Picture 47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76" name="Picture 47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77" name="Group 476"/>
                      <p:cNvGrpSpPr/>
                      <p:nvPr userDrawn="1"/>
                    </p:nvGrpSpPr>
                    <p:grpSpPr>
                      <a:xfrm>
                        <a:off x="13320758" y="3957189"/>
                        <a:ext cx="1341966" cy="2870923"/>
                        <a:chOff x="9645791" y="4720608"/>
                        <a:chExt cx="1341966" cy="2870923"/>
                      </a:xfrm>
                    </p:grpSpPr>
                    <p:sp>
                      <p:nvSpPr>
                        <p:cNvPr id="484" name="Flowchart: Punched Tape 483"/>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5" name="Flowchart: Punched Tape 484"/>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86" name="Flowchart: Punched Tape 485"/>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78" name="Picture 4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79" name="Group 478"/>
                      <p:cNvGrpSpPr/>
                      <p:nvPr userDrawn="1"/>
                    </p:nvGrpSpPr>
                    <p:grpSpPr>
                      <a:xfrm>
                        <a:off x="13807020" y="3267286"/>
                        <a:ext cx="1711409" cy="1704415"/>
                        <a:chOff x="11903306" y="4448633"/>
                        <a:chExt cx="1711409" cy="1704415"/>
                      </a:xfrm>
                    </p:grpSpPr>
                    <p:pic>
                      <p:nvPicPr>
                        <p:cNvPr id="482" name="Picture 48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3" name="Picture 48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80" name="Picture 47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81" name="Picture 48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374" name="Oval 373">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5" name="Oval 374">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376" name="Group 375"/>
                <p:cNvGrpSpPr/>
                <p:nvPr/>
              </p:nvGrpSpPr>
              <p:grpSpPr>
                <a:xfrm>
                  <a:off x="4389840" y="4713111"/>
                  <a:ext cx="190186" cy="190186"/>
                  <a:chOff x="5905502" y="3466071"/>
                  <a:chExt cx="1219201" cy="1219200"/>
                </a:xfrm>
              </p:grpSpPr>
              <p:sp>
                <p:nvSpPr>
                  <p:cNvPr id="466" name="Oval 465"/>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7" name="Rectangle 466"/>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8" name="Rectangle 467"/>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69" name="Freeform 468"/>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470" name="Rectangle 469"/>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nvGrpSpPr>
                <p:cNvPr id="377" name="Group 376"/>
                <p:cNvGrpSpPr/>
                <p:nvPr/>
              </p:nvGrpSpPr>
              <p:grpSpPr>
                <a:xfrm>
                  <a:off x="3713220" y="4093329"/>
                  <a:ext cx="796808" cy="467431"/>
                  <a:chOff x="3034580" y="4050299"/>
                  <a:chExt cx="2622409" cy="1538381"/>
                </a:xfrm>
              </p:grpSpPr>
              <p:grpSp>
                <p:nvGrpSpPr>
                  <p:cNvPr id="454" name="Group 453"/>
                  <p:cNvGrpSpPr/>
                  <p:nvPr userDrawn="1"/>
                </p:nvGrpSpPr>
                <p:grpSpPr>
                  <a:xfrm>
                    <a:off x="3034580" y="4050299"/>
                    <a:ext cx="2622409" cy="1525336"/>
                    <a:chOff x="5944075" y="4050299"/>
                    <a:chExt cx="2622409" cy="1525336"/>
                  </a:xfrm>
                </p:grpSpPr>
                <p:sp>
                  <p:nvSpPr>
                    <p:cNvPr id="456" name="Rectangle 455"/>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457" name="Group 456"/>
                    <p:cNvGrpSpPr/>
                    <p:nvPr userDrawn="1"/>
                  </p:nvGrpSpPr>
                  <p:grpSpPr>
                    <a:xfrm>
                      <a:off x="6078575" y="4219252"/>
                      <a:ext cx="2338031" cy="999039"/>
                      <a:chOff x="6078575" y="4219252"/>
                      <a:chExt cx="2338031" cy="999039"/>
                    </a:xfrm>
                  </p:grpSpPr>
                  <p:sp>
                    <p:nvSpPr>
                      <p:cNvPr id="458" name="Rectangle 457"/>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9" name="Rectangle 458"/>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0" name="Rectangle 459"/>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1" name="Rectangle 460"/>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462" name="Straight Connector 461"/>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455" name="Rectangle 454"/>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378" name="Group 377"/>
                <p:cNvGrpSpPr/>
                <p:nvPr/>
              </p:nvGrpSpPr>
              <p:grpSpPr>
                <a:xfrm>
                  <a:off x="4275781" y="3891661"/>
                  <a:ext cx="734411" cy="668121"/>
                  <a:chOff x="7674376" y="3376160"/>
                  <a:chExt cx="2417053" cy="2198882"/>
                </a:xfrm>
              </p:grpSpPr>
              <p:grpSp>
                <p:nvGrpSpPr>
                  <p:cNvPr id="386" name="Group 385"/>
                  <p:cNvGrpSpPr/>
                  <p:nvPr userDrawn="1"/>
                </p:nvGrpSpPr>
                <p:grpSpPr>
                  <a:xfrm>
                    <a:off x="8811098" y="3900785"/>
                    <a:ext cx="1280331" cy="1674257"/>
                    <a:chOff x="12495351" y="2507232"/>
                    <a:chExt cx="3304245" cy="4320880"/>
                  </a:xfrm>
                </p:grpSpPr>
                <p:grpSp>
                  <p:nvGrpSpPr>
                    <p:cNvPr id="438" name="Group 437"/>
                    <p:cNvGrpSpPr/>
                    <p:nvPr userDrawn="1"/>
                  </p:nvGrpSpPr>
                  <p:grpSpPr>
                    <a:xfrm>
                      <a:off x="14088187" y="3029197"/>
                      <a:ext cx="1711409" cy="1704415"/>
                      <a:chOff x="11903306" y="4448633"/>
                      <a:chExt cx="1711409" cy="1704415"/>
                    </a:xfrm>
                  </p:grpSpPr>
                  <p:pic>
                    <p:nvPicPr>
                      <p:cNvPr id="452" name="Picture 4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53" name="Picture 4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39" name="Group 438"/>
                    <p:cNvGrpSpPr/>
                    <p:nvPr userDrawn="1"/>
                  </p:nvGrpSpPr>
                  <p:grpSpPr>
                    <a:xfrm>
                      <a:off x="12495351" y="2507232"/>
                      <a:ext cx="3023078" cy="4320880"/>
                      <a:chOff x="12495351" y="2507232"/>
                      <a:chExt cx="3023078" cy="4320880"/>
                    </a:xfrm>
                  </p:grpSpPr>
                  <p:pic>
                    <p:nvPicPr>
                      <p:cNvPr id="440" name="Picture 4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41" name="Picture 4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42" name="Group 441"/>
                      <p:cNvGrpSpPr/>
                      <p:nvPr userDrawn="1"/>
                    </p:nvGrpSpPr>
                    <p:grpSpPr>
                      <a:xfrm>
                        <a:off x="13320758" y="3957189"/>
                        <a:ext cx="1341966" cy="2870923"/>
                        <a:chOff x="9645791" y="4720608"/>
                        <a:chExt cx="1341966" cy="2870923"/>
                      </a:xfrm>
                    </p:grpSpPr>
                    <p:sp>
                      <p:nvSpPr>
                        <p:cNvPr id="449" name="Flowchart: Punched Tape 4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0" name="Flowchart: Punched Tape 4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1" name="Flowchart: Punched Tape 4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43" name="Picture 4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4" name="Group 443"/>
                      <p:cNvGrpSpPr/>
                      <p:nvPr userDrawn="1"/>
                    </p:nvGrpSpPr>
                    <p:grpSpPr>
                      <a:xfrm>
                        <a:off x="13807020" y="3267286"/>
                        <a:ext cx="1711409" cy="1704415"/>
                        <a:chOff x="11903306" y="4448633"/>
                        <a:chExt cx="1711409" cy="1704415"/>
                      </a:xfrm>
                    </p:grpSpPr>
                    <p:pic>
                      <p:nvPicPr>
                        <p:cNvPr id="447" name="Picture 4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48" name="Picture 4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45" name="Picture 4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46" name="Picture 4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7" name="Group 386"/>
                  <p:cNvGrpSpPr/>
                  <p:nvPr userDrawn="1"/>
                </p:nvGrpSpPr>
                <p:grpSpPr>
                  <a:xfrm>
                    <a:off x="7950676" y="3376160"/>
                    <a:ext cx="1280331" cy="1674258"/>
                    <a:chOff x="12495351" y="2507232"/>
                    <a:chExt cx="3304245" cy="4320880"/>
                  </a:xfrm>
                </p:grpSpPr>
                <p:grpSp>
                  <p:nvGrpSpPr>
                    <p:cNvPr id="422" name="Group 421"/>
                    <p:cNvGrpSpPr/>
                    <p:nvPr userDrawn="1"/>
                  </p:nvGrpSpPr>
                  <p:grpSpPr>
                    <a:xfrm>
                      <a:off x="14088187" y="3029197"/>
                      <a:ext cx="1711409" cy="1704415"/>
                      <a:chOff x="11903306" y="4448633"/>
                      <a:chExt cx="1711409" cy="1704415"/>
                    </a:xfrm>
                  </p:grpSpPr>
                  <p:pic>
                    <p:nvPicPr>
                      <p:cNvPr id="436" name="Picture 4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7" name="Picture 43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23" name="Group 422"/>
                    <p:cNvGrpSpPr/>
                    <p:nvPr userDrawn="1"/>
                  </p:nvGrpSpPr>
                  <p:grpSpPr>
                    <a:xfrm>
                      <a:off x="12495351" y="2507232"/>
                      <a:ext cx="3023078" cy="4320880"/>
                      <a:chOff x="12495351" y="2507232"/>
                      <a:chExt cx="3023078" cy="4320880"/>
                    </a:xfrm>
                  </p:grpSpPr>
                  <p:pic>
                    <p:nvPicPr>
                      <p:cNvPr id="424" name="Picture 4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25" name="Picture 42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6" name="Group 425"/>
                      <p:cNvGrpSpPr/>
                      <p:nvPr userDrawn="1"/>
                    </p:nvGrpSpPr>
                    <p:grpSpPr>
                      <a:xfrm>
                        <a:off x="13320758" y="3957189"/>
                        <a:ext cx="1448991" cy="2870923"/>
                        <a:chOff x="9645791" y="4720608"/>
                        <a:chExt cx="1448991" cy="2870923"/>
                      </a:xfrm>
                    </p:grpSpPr>
                    <p:sp>
                      <p:nvSpPr>
                        <p:cNvPr id="433" name="Flowchart: Punched Tape 432"/>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4" name="Flowchart: Punched Tape 433"/>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35" name="Flowchart: Punched Tape 434"/>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27" name="Picture 426"/>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28" name="Group 427"/>
                      <p:cNvGrpSpPr/>
                      <p:nvPr userDrawn="1"/>
                    </p:nvGrpSpPr>
                    <p:grpSpPr>
                      <a:xfrm>
                        <a:off x="13807020" y="3267286"/>
                        <a:ext cx="1711409" cy="1704415"/>
                        <a:chOff x="11903306" y="4448633"/>
                        <a:chExt cx="1711409" cy="1704415"/>
                      </a:xfrm>
                    </p:grpSpPr>
                    <p:pic>
                      <p:nvPicPr>
                        <p:cNvPr id="431" name="Picture 4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32" name="Picture 43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29" name="Picture 42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30" name="Picture 429"/>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8" name="Group 387"/>
                  <p:cNvGrpSpPr/>
                  <p:nvPr userDrawn="1"/>
                </p:nvGrpSpPr>
                <p:grpSpPr>
                  <a:xfrm>
                    <a:off x="8157557" y="3868398"/>
                    <a:ext cx="1280331" cy="1659510"/>
                    <a:chOff x="12495351" y="2507232"/>
                    <a:chExt cx="3304245" cy="4282819"/>
                  </a:xfrm>
                </p:grpSpPr>
                <p:grpSp>
                  <p:nvGrpSpPr>
                    <p:cNvPr id="406" name="Group 405"/>
                    <p:cNvGrpSpPr/>
                    <p:nvPr userDrawn="1"/>
                  </p:nvGrpSpPr>
                  <p:grpSpPr>
                    <a:xfrm>
                      <a:off x="14088187" y="3029197"/>
                      <a:ext cx="1711409" cy="1704415"/>
                      <a:chOff x="11903306" y="4448633"/>
                      <a:chExt cx="1711409" cy="1704415"/>
                    </a:xfrm>
                  </p:grpSpPr>
                  <p:pic>
                    <p:nvPicPr>
                      <p:cNvPr id="420" name="Picture 41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21" name="Picture 42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407" name="Group 406"/>
                    <p:cNvGrpSpPr/>
                    <p:nvPr userDrawn="1"/>
                  </p:nvGrpSpPr>
                  <p:grpSpPr>
                    <a:xfrm>
                      <a:off x="12495351" y="2507232"/>
                      <a:ext cx="3023078" cy="4282819"/>
                      <a:chOff x="12495351" y="2507232"/>
                      <a:chExt cx="3023078" cy="4282819"/>
                    </a:xfrm>
                  </p:grpSpPr>
                  <p:pic>
                    <p:nvPicPr>
                      <p:cNvPr id="408" name="Picture 40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09" name="Picture 40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10" name="Group 409"/>
                      <p:cNvGrpSpPr/>
                      <p:nvPr userDrawn="1"/>
                    </p:nvGrpSpPr>
                    <p:grpSpPr>
                      <a:xfrm>
                        <a:off x="13320758" y="3957189"/>
                        <a:ext cx="1629738" cy="2832862"/>
                        <a:chOff x="9645791" y="4720608"/>
                        <a:chExt cx="1629738" cy="2832862"/>
                      </a:xfrm>
                    </p:grpSpPr>
                    <p:sp>
                      <p:nvSpPr>
                        <p:cNvPr id="417" name="Flowchart: Punched Tape 416"/>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8" name="Flowchart: Punched Tape 417"/>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9" name="Flowchart: Punched Tape 41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1" name="Picture 41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12" name="Group 411"/>
                      <p:cNvGrpSpPr/>
                      <p:nvPr userDrawn="1"/>
                    </p:nvGrpSpPr>
                    <p:grpSpPr>
                      <a:xfrm>
                        <a:off x="13807020" y="3267286"/>
                        <a:ext cx="1711409" cy="1704415"/>
                        <a:chOff x="11903306" y="4448633"/>
                        <a:chExt cx="1711409" cy="1704415"/>
                      </a:xfrm>
                    </p:grpSpPr>
                    <p:pic>
                      <p:nvPicPr>
                        <p:cNvPr id="415" name="Picture 41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16" name="Picture 41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13" name="Picture 41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14" name="Picture 41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89" name="Group 388"/>
                  <p:cNvGrpSpPr/>
                  <p:nvPr userDrawn="1"/>
                </p:nvGrpSpPr>
                <p:grpSpPr>
                  <a:xfrm>
                    <a:off x="7674376" y="3860910"/>
                    <a:ext cx="1280331" cy="1674257"/>
                    <a:chOff x="12495351" y="2507232"/>
                    <a:chExt cx="3304245" cy="4320880"/>
                  </a:xfrm>
                </p:grpSpPr>
                <p:grpSp>
                  <p:nvGrpSpPr>
                    <p:cNvPr id="390" name="Group 389"/>
                    <p:cNvGrpSpPr/>
                    <p:nvPr userDrawn="1"/>
                  </p:nvGrpSpPr>
                  <p:grpSpPr>
                    <a:xfrm>
                      <a:off x="14088187" y="3029197"/>
                      <a:ext cx="1711409" cy="1704415"/>
                      <a:chOff x="11903306" y="4448633"/>
                      <a:chExt cx="1711409" cy="1704415"/>
                    </a:xfrm>
                  </p:grpSpPr>
                  <p:pic>
                    <p:nvPicPr>
                      <p:cNvPr id="404" name="Picture 40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5" name="Picture 40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1" name="Group 390"/>
                    <p:cNvGrpSpPr/>
                    <p:nvPr userDrawn="1"/>
                  </p:nvGrpSpPr>
                  <p:grpSpPr>
                    <a:xfrm>
                      <a:off x="12495351" y="2507232"/>
                      <a:ext cx="3023078" cy="4320880"/>
                      <a:chOff x="12495351" y="2507232"/>
                      <a:chExt cx="3023078" cy="4320880"/>
                    </a:xfrm>
                  </p:grpSpPr>
                  <p:pic>
                    <p:nvPicPr>
                      <p:cNvPr id="392" name="Picture 39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393" name="Picture 3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394" name="Group 393"/>
                      <p:cNvGrpSpPr/>
                      <p:nvPr userDrawn="1"/>
                    </p:nvGrpSpPr>
                    <p:grpSpPr>
                      <a:xfrm>
                        <a:off x="13320758" y="3957189"/>
                        <a:ext cx="1341966" cy="2870923"/>
                        <a:chOff x="9645791" y="4720608"/>
                        <a:chExt cx="1341966" cy="2870923"/>
                      </a:xfrm>
                    </p:grpSpPr>
                    <p:sp>
                      <p:nvSpPr>
                        <p:cNvPr id="401" name="Flowchart: Punched Tape 40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2" name="Flowchart: Punched Tape 40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03" name="Flowchart: Punched Tape 40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95" name="Picture 39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396" name="Group 395"/>
                      <p:cNvGrpSpPr/>
                      <p:nvPr userDrawn="1"/>
                    </p:nvGrpSpPr>
                    <p:grpSpPr>
                      <a:xfrm>
                        <a:off x="13807020" y="3267286"/>
                        <a:ext cx="1711409" cy="1704415"/>
                        <a:chOff x="11903306" y="4448633"/>
                        <a:chExt cx="1711409" cy="1704415"/>
                      </a:xfrm>
                    </p:grpSpPr>
                    <p:pic>
                      <p:nvPicPr>
                        <p:cNvPr id="399" name="Picture 39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00" name="Picture 3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397" name="Picture 39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398" name="Picture 39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379" name="Group 378"/>
                <p:cNvGrpSpPr/>
                <p:nvPr/>
              </p:nvGrpSpPr>
              <p:grpSpPr>
                <a:xfrm>
                  <a:off x="1623910" y="4552595"/>
                  <a:ext cx="3384896" cy="397008"/>
                  <a:chOff x="-1053315" y="5551391"/>
                  <a:chExt cx="11140181" cy="1306609"/>
                </a:xfrm>
              </p:grpSpPr>
              <p:sp>
                <p:nvSpPr>
                  <p:cNvPr id="384" name="Rectangle 383"/>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385" name="Straight Connector 384"/>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380" name="Round Same Side Corner Rectangle 379"/>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81" name="Picture 380"/>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82" name="Picture 381"/>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83" name="Picture 382"/>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360" name="Group 359"/>
              <p:cNvGrpSpPr/>
              <p:nvPr/>
            </p:nvGrpSpPr>
            <p:grpSpPr>
              <a:xfrm>
                <a:off x="784521" y="2851628"/>
                <a:ext cx="4317549" cy="2776297"/>
                <a:chOff x="529042" y="2622884"/>
                <a:chExt cx="6605684" cy="4247628"/>
              </a:xfrm>
            </p:grpSpPr>
            <p:sp>
              <p:nvSpPr>
                <p:cNvPr id="363" name="Rounded Rectangle 362"/>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4" name="Freeform 363"/>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sp>
            <p:nvSpPr>
              <p:cNvPr id="361" name="Rectangle 360"/>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62" name="Rectangle 361"/>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15" name="Group 614"/>
            <p:cNvGrpSpPr/>
            <p:nvPr/>
          </p:nvGrpSpPr>
          <p:grpSpPr>
            <a:xfrm>
              <a:off x="21679" y="4171260"/>
              <a:ext cx="1128195" cy="2126113"/>
              <a:chOff x="1349189" y="4676930"/>
              <a:chExt cx="1128195" cy="2126113"/>
            </a:xfrm>
          </p:grpSpPr>
          <p:sp>
            <p:nvSpPr>
              <p:cNvPr id="616" name="Oval 615"/>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17" name="Group 616"/>
              <p:cNvGrpSpPr/>
              <p:nvPr/>
            </p:nvGrpSpPr>
            <p:grpSpPr>
              <a:xfrm>
                <a:off x="1369723" y="4676930"/>
                <a:ext cx="760285" cy="2052083"/>
                <a:chOff x="2052084" y="2380903"/>
                <a:chExt cx="1446017" cy="3902938"/>
              </a:xfrm>
            </p:grpSpPr>
            <p:grpSp>
              <p:nvGrpSpPr>
                <p:cNvPr id="618" name="Group 617"/>
                <p:cNvGrpSpPr/>
                <p:nvPr/>
              </p:nvGrpSpPr>
              <p:grpSpPr>
                <a:xfrm>
                  <a:off x="2147777" y="2499441"/>
                  <a:ext cx="1254640" cy="1254642"/>
                  <a:chOff x="5018568" y="2541181"/>
                  <a:chExt cx="1254640" cy="1254642"/>
                </a:xfrm>
              </p:grpSpPr>
              <p:sp>
                <p:nvSpPr>
                  <p:cNvPr id="630" name="Freeform 629"/>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1" name="Freeform 630"/>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19" name="Rectangle 618"/>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0" name="Rectangle 619"/>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21" name="Group 620"/>
                <p:cNvGrpSpPr/>
                <p:nvPr/>
              </p:nvGrpSpPr>
              <p:grpSpPr>
                <a:xfrm>
                  <a:off x="2562447" y="2380903"/>
                  <a:ext cx="425302" cy="199052"/>
                  <a:chOff x="5178056" y="2483316"/>
                  <a:chExt cx="425302" cy="483168"/>
                </a:xfrm>
              </p:grpSpPr>
              <p:sp>
                <p:nvSpPr>
                  <p:cNvPr id="628" name="Freeform 627"/>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9" name="Freeform 628"/>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2" name="Group 621"/>
                <p:cNvGrpSpPr/>
                <p:nvPr/>
              </p:nvGrpSpPr>
              <p:grpSpPr>
                <a:xfrm flipH="1">
                  <a:off x="2052084" y="6081823"/>
                  <a:ext cx="1446017" cy="202018"/>
                  <a:chOff x="5486401" y="3025753"/>
                  <a:chExt cx="1446017" cy="202018"/>
                </a:xfrm>
              </p:grpSpPr>
              <p:sp>
                <p:nvSpPr>
                  <p:cNvPr id="626" name="Freeform 625"/>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Freeform 626"/>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23" name="Group 622"/>
                <p:cNvGrpSpPr/>
                <p:nvPr/>
              </p:nvGrpSpPr>
              <p:grpSpPr>
                <a:xfrm flipH="1">
                  <a:off x="2052084" y="3004103"/>
                  <a:ext cx="1446017" cy="202018"/>
                  <a:chOff x="5486401" y="3025753"/>
                  <a:chExt cx="1446017" cy="202018"/>
                </a:xfrm>
              </p:grpSpPr>
              <p:sp>
                <p:nvSpPr>
                  <p:cNvPr id="624" name="Freeform 623"/>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5" name="Freeform 624"/>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32" name="Group 631"/>
            <p:cNvGrpSpPr/>
            <p:nvPr/>
          </p:nvGrpSpPr>
          <p:grpSpPr>
            <a:xfrm>
              <a:off x="1050809" y="4171260"/>
              <a:ext cx="1128195" cy="2126113"/>
              <a:chOff x="1349189" y="4676930"/>
              <a:chExt cx="1128195" cy="2126113"/>
            </a:xfrm>
          </p:grpSpPr>
          <p:sp>
            <p:nvSpPr>
              <p:cNvPr id="633" name="Oval 632"/>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34" name="Group 633"/>
              <p:cNvGrpSpPr/>
              <p:nvPr/>
            </p:nvGrpSpPr>
            <p:grpSpPr>
              <a:xfrm>
                <a:off x="1369723" y="4676930"/>
                <a:ext cx="760285" cy="2052083"/>
                <a:chOff x="2052084" y="2380903"/>
                <a:chExt cx="1446017" cy="3902938"/>
              </a:xfrm>
            </p:grpSpPr>
            <p:grpSp>
              <p:nvGrpSpPr>
                <p:cNvPr id="635" name="Group 634"/>
                <p:cNvGrpSpPr/>
                <p:nvPr/>
              </p:nvGrpSpPr>
              <p:grpSpPr>
                <a:xfrm>
                  <a:off x="2147777" y="2499441"/>
                  <a:ext cx="1254640" cy="1254642"/>
                  <a:chOff x="5018568" y="2541181"/>
                  <a:chExt cx="1254640" cy="1254642"/>
                </a:xfrm>
              </p:grpSpPr>
              <p:sp>
                <p:nvSpPr>
                  <p:cNvPr id="647" name="Freeform 646"/>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8" name="Freeform 647"/>
                  <p:cNvSpPr/>
                  <p:nvPr/>
                </p:nvSpPr>
                <p:spPr>
                  <a:xfrm flipH="1">
                    <a:off x="564588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36" name="Rectangle 635"/>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7" name="Rectangle 636"/>
                <p:cNvSpPr/>
                <p:nvPr/>
              </p:nvSpPr>
              <p:spPr>
                <a:xfrm>
                  <a:off x="2775098" y="3168502"/>
                  <a:ext cx="648586" cy="29239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38" name="Group 637"/>
                <p:cNvGrpSpPr/>
                <p:nvPr/>
              </p:nvGrpSpPr>
              <p:grpSpPr>
                <a:xfrm>
                  <a:off x="2562447" y="2380903"/>
                  <a:ext cx="425302" cy="199052"/>
                  <a:chOff x="5178056" y="2483316"/>
                  <a:chExt cx="425302" cy="483168"/>
                </a:xfrm>
              </p:grpSpPr>
              <p:sp>
                <p:nvSpPr>
                  <p:cNvPr id="645" name="Freeform 644"/>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6" name="Freeform 645"/>
                  <p:cNvSpPr/>
                  <p:nvPr/>
                </p:nvSpPr>
                <p:spPr>
                  <a:xfrm>
                    <a:off x="5390707"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39" name="Group 638"/>
                <p:cNvGrpSpPr/>
                <p:nvPr/>
              </p:nvGrpSpPr>
              <p:grpSpPr>
                <a:xfrm flipH="1">
                  <a:off x="2052084" y="6081823"/>
                  <a:ext cx="1446017" cy="202018"/>
                  <a:chOff x="5486401" y="3025753"/>
                  <a:chExt cx="1446017" cy="202018"/>
                </a:xfrm>
              </p:grpSpPr>
              <p:sp>
                <p:nvSpPr>
                  <p:cNvPr id="643" name="Freeform 642"/>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4" name="Freeform 643"/>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40" name="Group 639"/>
                <p:cNvGrpSpPr/>
                <p:nvPr/>
              </p:nvGrpSpPr>
              <p:grpSpPr>
                <a:xfrm flipH="1">
                  <a:off x="2052084" y="3004103"/>
                  <a:ext cx="1446017" cy="202018"/>
                  <a:chOff x="5486401" y="3025753"/>
                  <a:chExt cx="1446017" cy="202018"/>
                </a:xfrm>
              </p:grpSpPr>
              <p:sp>
                <p:nvSpPr>
                  <p:cNvPr id="641" name="Freeform 640"/>
                  <p:cNvSpPr/>
                  <p:nvPr/>
                </p:nvSpPr>
                <p:spPr>
                  <a:xfrm>
                    <a:off x="5486401"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42" name="Freeform 641"/>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49" name="Group 648"/>
            <p:cNvGrpSpPr/>
            <p:nvPr/>
          </p:nvGrpSpPr>
          <p:grpSpPr>
            <a:xfrm>
              <a:off x="2107109" y="4171260"/>
              <a:ext cx="1128195" cy="2126113"/>
              <a:chOff x="1349189" y="4676930"/>
              <a:chExt cx="1128195" cy="2126113"/>
            </a:xfrm>
          </p:grpSpPr>
          <p:sp>
            <p:nvSpPr>
              <p:cNvPr id="650" name="Oval 649"/>
              <p:cNvSpPr/>
              <p:nvPr/>
            </p:nvSpPr>
            <p:spPr>
              <a:xfrm>
                <a:off x="1349189" y="6422530"/>
                <a:ext cx="1128195" cy="380513"/>
              </a:xfrm>
              <a:prstGeom prst="ellipse">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1" name="Group 650"/>
              <p:cNvGrpSpPr/>
              <p:nvPr/>
            </p:nvGrpSpPr>
            <p:grpSpPr>
              <a:xfrm>
                <a:off x="1369723" y="4676930"/>
                <a:ext cx="741235" cy="2052083"/>
                <a:chOff x="2052084" y="2380903"/>
                <a:chExt cx="1409785" cy="3902938"/>
              </a:xfrm>
            </p:grpSpPr>
            <p:grpSp>
              <p:nvGrpSpPr>
                <p:cNvPr id="652" name="Group 651"/>
                <p:cNvGrpSpPr/>
                <p:nvPr/>
              </p:nvGrpSpPr>
              <p:grpSpPr>
                <a:xfrm>
                  <a:off x="2147777" y="2499441"/>
                  <a:ext cx="1218410" cy="1254642"/>
                  <a:chOff x="5018568" y="2541181"/>
                  <a:chExt cx="1218410" cy="1254642"/>
                </a:xfrm>
              </p:grpSpPr>
              <p:sp>
                <p:nvSpPr>
                  <p:cNvPr id="664" name="Freeform 663"/>
                  <p:cNvSpPr/>
                  <p:nvPr/>
                </p:nvSpPr>
                <p:spPr>
                  <a:xfrm>
                    <a:off x="5018568" y="2541181"/>
                    <a:ext cx="627320"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5" name="Freeform 664"/>
                  <p:cNvSpPr/>
                  <p:nvPr/>
                </p:nvSpPr>
                <p:spPr>
                  <a:xfrm flipH="1">
                    <a:off x="5609657" y="2541181"/>
                    <a:ext cx="627321" cy="1254642"/>
                  </a:xfrm>
                  <a:custGeom>
                    <a:avLst/>
                    <a:gdLst>
                      <a:gd name="connsiteX0" fmla="*/ 627320 w 627320"/>
                      <a:gd name="connsiteY0" fmla="*/ 0 h 1254642"/>
                      <a:gd name="connsiteX1" fmla="*/ 627320 w 627320"/>
                      <a:gd name="connsiteY1" fmla="*/ 1254642 h 1254642"/>
                      <a:gd name="connsiteX2" fmla="*/ 500894 w 627320"/>
                      <a:gd name="connsiteY2" fmla="*/ 1241897 h 1254642"/>
                      <a:gd name="connsiteX3" fmla="*/ 0 w 627320"/>
                      <a:gd name="connsiteY3" fmla="*/ 627321 h 1254642"/>
                      <a:gd name="connsiteX4" fmla="*/ 500894 w 627320"/>
                      <a:gd name="connsiteY4" fmla="*/ 12745 h 1254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320" h="1254642">
                        <a:moveTo>
                          <a:pt x="627320" y="0"/>
                        </a:moveTo>
                        <a:lnTo>
                          <a:pt x="627320" y="1254642"/>
                        </a:lnTo>
                        <a:lnTo>
                          <a:pt x="500894" y="1241897"/>
                        </a:lnTo>
                        <a:cubicBezTo>
                          <a:pt x="215034" y="1183402"/>
                          <a:pt x="0" y="930474"/>
                          <a:pt x="0" y="627321"/>
                        </a:cubicBezTo>
                        <a:cubicBezTo>
                          <a:pt x="0" y="324169"/>
                          <a:pt x="215034" y="71240"/>
                          <a:pt x="500894" y="12745"/>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653" name="Rectangle 652"/>
                <p:cNvSpPr/>
                <p:nvPr/>
              </p:nvSpPr>
              <p:spPr>
                <a:xfrm>
                  <a:off x="2126512" y="3168502"/>
                  <a:ext cx="648586" cy="292395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4" name="Rectangle 653"/>
                <p:cNvSpPr/>
                <p:nvPr/>
              </p:nvSpPr>
              <p:spPr>
                <a:xfrm>
                  <a:off x="2738865" y="3168502"/>
                  <a:ext cx="648587" cy="2923955"/>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55" name="Group 654"/>
                <p:cNvGrpSpPr/>
                <p:nvPr/>
              </p:nvGrpSpPr>
              <p:grpSpPr>
                <a:xfrm>
                  <a:off x="2562447" y="2380903"/>
                  <a:ext cx="389072" cy="199052"/>
                  <a:chOff x="5178056" y="2483316"/>
                  <a:chExt cx="389072" cy="483168"/>
                </a:xfrm>
              </p:grpSpPr>
              <p:sp>
                <p:nvSpPr>
                  <p:cNvPr id="662" name="Freeform 661"/>
                  <p:cNvSpPr/>
                  <p:nvPr/>
                </p:nvSpPr>
                <p:spPr>
                  <a:xfrm>
                    <a:off x="5178056" y="2483316"/>
                    <a:ext cx="212651"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3" name="Freeform 662"/>
                  <p:cNvSpPr/>
                  <p:nvPr/>
                </p:nvSpPr>
                <p:spPr>
                  <a:xfrm>
                    <a:off x="5354476" y="2483316"/>
                    <a:ext cx="212652" cy="483168"/>
                  </a:xfrm>
                  <a:custGeom>
                    <a:avLst/>
                    <a:gdLst>
                      <a:gd name="connsiteX0" fmla="*/ 0 w 212651"/>
                      <a:gd name="connsiteY0" fmla="*/ 0 h 483168"/>
                      <a:gd name="connsiteX1" fmla="*/ 212651 w 212651"/>
                      <a:gd name="connsiteY1" fmla="*/ 0 h 483168"/>
                      <a:gd name="connsiteX2" fmla="*/ 212651 w 212651"/>
                      <a:gd name="connsiteY2" fmla="*/ 483168 h 483168"/>
                      <a:gd name="connsiteX3" fmla="*/ 0 w 212651"/>
                      <a:gd name="connsiteY3" fmla="*/ 483168 h 483168"/>
                    </a:gdLst>
                    <a:ahLst/>
                    <a:cxnLst>
                      <a:cxn ang="0">
                        <a:pos x="connsiteX0" y="connsiteY0"/>
                      </a:cxn>
                      <a:cxn ang="0">
                        <a:pos x="connsiteX1" y="connsiteY1"/>
                      </a:cxn>
                      <a:cxn ang="0">
                        <a:pos x="connsiteX2" y="connsiteY2"/>
                      </a:cxn>
                      <a:cxn ang="0">
                        <a:pos x="connsiteX3" y="connsiteY3"/>
                      </a:cxn>
                    </a:cxnLst>
                    <a:rect l="l" t="t" r="r" b="b"/>
                    <a:pathLst>
                      <a:path w="212651" h="483168">
                        <a:moveTo>
                          <a:pt x="0" y="0"/>
                        </a:moveTo>
                        <a:lnTo>
                          <a:pt x="212651" y="0"/>
                        </a:lnTo>
                        <a:lnTo>
                          <a:pt x="212651" y="483168"/>
                        </a:lnTo>
                        <a:lnTo>
                          <a:pt x="0" y="483168"/>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6" name="Group 655"/>
                <p:cNvGrpSpPr/>
                <p:nvPr/>
              </p:nvGrpSpPr>
              <p:grpSpPr>
                <a:xfrm flipH="1">
                  <a:off x="2052084" y="6081823"/>
                  <a:ext cx="1409785" cy="202018"/>
                  <a:chOff x="5522633" y="3025753"/>
                  <a:chExt cx="1409785" cy="202018"/>
                </a:xfrm>
              </p:grpSpPr>
              <p:sp>
                <p:nvSpPr>
                  <p:cNvPr id="660" name="Freeform 659"/>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61" name="Freeform 660"/>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57" name="Group 656"/>
                <p:cNvGrpSpPr/>
                <p:nvPr/>
              </p:nvGrpSpPr>
              <p:grpSpPr>
                <a:xfrm flipH="1">
                  <a:off x="2052084" y="3004103"/>
                  <a:ext cx="1409785" cy="202018"/>
                  <a:chOff x="5522633" y="3025753"/>
                  <a:chExt cx="1409785" cy="202018"/>
                </a:xfrm>
              </p:grpSpPr>
              <p:sp>
                <p:nvSpPr>
                  <p:cNvPr id="659" name="Freeform 658"/>
                  <p:cNvSpPr/>
                  <p:nvPr/>
                </p:nvSpPr>
                <p:spPr>
                  <a:xfrm flipH="1">
                    <a:off x="6209404" y="3025753"/>
                    <a:ext cx="723014"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58" name="Freeform 657"/>
                  <p:cNvSpPr/>
                  <p:nvPr/>
                </p:nvSpPr>
                <p:spPr>
                  <a:xfrm>
                    <a:off x="5522633" y="3025753"/>
                    <a:ext cx="723013" cy="202018"/>
                  </a:xfrm>
                  <a:custGeom>
                    <a:avLst/>
                    <a:gdLst>
                      <a:gd name="connsiteX0" fmla="*/ 33670 w 723014"/>
                      <a:gd name="connsiteY0" fmla="*/ 0 h 202018"/>
                      <a:gd name="connsiteX1" fmla="*/ 723014 w 723014"/>
                      <a:gd name="connsiteY1" fmla="*/ 0 h 202018"/>
                      <a:gd name="connsiteX2" fmla="*/ 723014 w 723014"/>
                      <a:gd name="connsiteY2" fmla="*/ 202018 h 202018"/>
                      <a:gd name="connsiteX3" fmla="*/ 33670 w 723014"/>
                      <a:gd name="connsiteY3" fmla="*/ 202018 h 202018"/>
                      <a:gd name="connsiteX4" fmla="*/ 0 w 723014"/>
                      <a:gd name="connsiteY4" fmla="*/ 168348 h 202018"/>
                      <a:gd name="connsiteX5" fmla="*/ 0 w 723014"/>
                      <a:gd name="connsiteY5" fmla="*/ 33670 h 202018"/>
                      <a:gd name="connsiteX6" fmla="*/ 33670 w 723014"/>
                      <a:gd name="connsiteY6" fmla="*/ 0 h 20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014" h="202018">
                        <a:moveTo>
                          <a:pt x="33670" y="0"/>
                        </a:moveTo>
                        <a:lnTo>
                          <a:pt x="723014" y="0"/>
                        </a:lnTo>
                        <a:lnTo>
                          <a:pt x="723014" y="202018"/>
                        </a:lnTo>
                        <a:lnTo>
                          <a:pt x="33670" y="202018"/>
                        </a:lnTo>
                        <a:cubicBezTo>
                          <a:pt x="15075" y="202018"/>
                          <a:pt x="0" y="186943"/>
                          <a:pt x="0" y="168348"/>
                        </a:cubicBezTo>
                        <a:lnTo>
                          <a:pt x="0" y="33670"/>
                        </a:lnTo>
                        <a:cubicBezTo>
                          <a:pt x="0" y="15075"/>
                          <a:pt x="15075" y="0"/>
                          <a:pt x="33670" y="0"/>
                        </a:cubicBezTo>
                        <a:close/>
                      </a:path>
                    </a:pathLst>
                  </a:custGeom>
                  <a:solidFill>
                    <a:schemeClr val="bg2">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grpSp>
        <p:grpSp>
          <p:nvGrpSpPr>
            <p:cNvPr id="696" name="Cloud trasparente"/>
            <p:cNvGrpSpPr/>
            <p:nvPr/>
          </p:nvGrpSpPr>
          <p:grpSpPr>
            <a:xfrm>
              <a:off x="-395740" y="336540"/>
              <a:ext cx="4297705" cy="4507321"/>
              <a:chOff x="1934715" y="713373"/>
              <a:chExt cx="5238750" cy="5494264"/>
            </a:xfrm>
          </p:grpSpPr>
          <p:sp>
            <p:nvSpPr>
              <p:cNvPr id="698" name="Freeform 43"/>
              <p:cNvSpPr>
                <a:spLocks/>
              </p:cNvSpPr>
              <p:nvPr/>
            </p:nvSpPr>
            <p:spPr bwMode="auto">
              <a:xfrm rot="18343790">
                <a:off x="1817988" y="852161"/>
                <a:ext cx="5472203" cy="5238750"/>
              </a:xfrm>
              <a:custGeom>
                <a:avLst/>
                <a:gdLst>
                  <a:gd name="T0" fmla="*/ 270 w 600"/>
                  <a:gd name="T1" fmla="*/ 421 h 555"/>
                  <a:gd name="T2" fmla="*/ 0 w 600"/>
                  <a:gd name="T3" fmla="*/ 555 h 555"/>
                  <a:gd name="T4" fmla="*/ 8 w 600"/>
                  <a:gd name="T5" fmla="*/ 532 h 555"/>
                  <a:gd name="T6" fmla="*/ 184 w 600"/>
                  <a:gd name="T7" fmla="*/ 376 h 555"/>
                  <a:gd name="T8" fmla="*/ 155 w 600"/>
                  <a:gd name="T9" fmla="*/ 354 h 555"/>
                  <a:gd name="T10" fmla="*/ 90 w 600"/>
                  <a:gd name="T11" fmla="*/ 344 h 555"/>
                  <a:gd name="T12" fmla="*/ 110 w 600"/>
                  <a:gd name="T13" fmla="*/ 276 h 555"/>
                  <a:gd name="T14" fmla="*/ 137 w 600"/>
                  <a:gd name="T15" fmla="*/ 166 h 555"/>
                  <a:gd name="T16" fmla="*/ 150 w 600"/>
                  <a:gd name="T17" fmla="*/ 112 h 555"/>
                  <a:gd name="T18" fmla="*/ 224 w 600"/>
                  <a:gd name="T19" fmla="*/ 70 h 555"/>
                  <a:gd name="T20" fmla="*/ 306 w 600"/>
                  <a:gd name="T21" fmla="*/ 60 h 555"/>
                  <a:gd name="T22" fmla="*/ 430 w 600"/>
                  <a:gd name="T23" fmla="*/ 30 h 555"/>
                  <a:gd name="T24" fmla="*/ 448 w 600"/>
                  <a:gd name="T25" fmla="*/ 116 h 555"/>
                  <a:gd name="T26" fmla="*/ 509 w 600"/>
                  <a:gd name="T27" fmla="*/ 126 h 555"/>
                  <a:gd name="T28" fmla="*/ 511 w 600"/>
                  <a:gd name="T29" fmla="*/ 168 h 555"/>
                  <a:gd name="T30" fmla="*/ 523 w 600"/>
                  <a:gd name="T31" fmla="*/ 200 h 555"/>
                  <a:gd name="T32" fmla="*/ 569 w 600"/>
                  <a:gd name="T33" fmla="*/ 239 h 555"/>
                  <a:gd name="T34" fmla="*/ 517 w 600"/>
                  <a:gd name="T35" fmla="*/ 334 h 555"/>
                  <a:gd name="T36" fmla="*/ 527 w 600"/>
                  <a:gd name="T37" fmla="*/ 380 h 555"/>
                  <a:gd name="T38" fmla="*/ 499 w 600"/>
                  <a:gd name="T39" fmla="*/ 428 h 555"/>
                  <a:gd name="T40" fmla="*/ 452 w 600"/>
                  <a:gd name="T41" fmla="*/ 425 h 555"/>
                  <a:gd name="T42" fmla="*/ 419 w 600"/>
                  <a:gd name="T43" fmla="*/ 486 h 555"/>
                  <a:gd name="T44" fmla="*/ 373 w 600"/>
                  <a:gd name="T45" fmla="*/ 473 h 555"/>
                  <a:gd name="T46" fmla="*/ 322 w 600"/>
                  <a:gd name="T47" fmla="*/ 446 h 555"/>
                  <a:gd name="T48" fmla="*/ 270 w 600"/>
                  <a:gd name="T49" fmla="*/ 421 h 555"/>
                  <a:gd name="connsiteX0" fmla="*/ 4570 w 9668"/>
                  <a:gd name="connsiteY0" fmla="*/ 7327 h 9741"/>
                  <a:gd name="connsiteX1" fmla="*/ 70 w 9668"/>
                  <a:gd name="connsiteY1" fmla="*/ 9741 h 9741"/>
                  <a:gd name="connsiteX2" fmla="*/ 203 w 9668"/>
                  <a:gd name="connsiteY2" fmla="*/ 9327 h 9741"/>
                  <a:gd name="connsiteX3" fmla="*/ 2737 w 9668"/>
                  <a:gd name="connsiteY3" fmla="*/ 6306 h 9741"/>
                  <a:gd name="connsiteX4" fmla="*/ 2653 w 9668"/>
                  <a:gd name="connsiteY4" fmla="*/ 6119 h 9741"/>
                  <a:gd name="connsiteX5" fmla="*/ 1570 w 9668"/>
                  <a:gd name="connsiteY5" fmla="*/ 5939 h 9741"/>
                  <a:gd name="connsiteX6" fmla="*/ 1903 w 9668"/>
                  <a:gd name="connsiteY6" fmla="*/ 4714 h 9741"/>
                  <a:gd name="connsiteX7" fmla="*/ 2353 w 9668"/>
                  <a:gd name="connsiteY7" fmla="*/ 2732 h 9741"/>
                  <a:gd name="connsiteX8" fmla="*/ 2570 w 9668"/>
                  <a:gd name="connsiteY8" fmla="*/ 1759 h 9741"/>
                  <a:gd name="connsiteX9" fmla="*/ 3803 w 9668"/>
                  <a:gd name="connsiteY9" fmla="*/ 1002 h 9741"/>
                  <a:gd name="connsiteX10" fmla="*/ 5170 w 9668"/>
                  <a:gd name="connsiteY10" fmla="*/ 822 h 9741"/>
                  <a:gd name="connsiteX11" fmla="*/ 7237 w 9668"/>
                  <a:gd name="connsiteY11" fmla="*/ 282 h 9741"/>
                  <a:gd name="connsiteX12" fmla="*/ 7537 w 9668"/>
                  <a:gd name="connsiteY12" fmla="*/ 1831 h 9741"/>
                  <a:gd name="connsiteX13" fmla="*/ 8553 w 9668"/>
                  <a:gd name="connsiteY13" fmla="*/ 2011 h 9741"/>
                  <a:gd name="connsiteX14" fmla="*/ 8587 w 9668"/>
                  <a:gd name="connsiteY14" fmla="*/ 2768 h 9741"/>
                  <a:gd name="connsiteX15" fmla="*/ 8787 w 9668"/>
                  <a:gd name="connsiteY15" fmla="*/ 3345 h 9741"/>
                  <a:gd name="connsiteX16" fmla="*/ 9553 w 9668"/>
                  <a:gd name="connsiteY16" fmla="*/ 4047 h 9741"/>
                  <a:gd name="connsiteX17" fmla="*/ 8687 w 9668"/>
                  <a:gd name="connsiteY17" fmla="*/ 5759 h 9741"/>
                  <a:gd name="connsiteX18" fmla="*/ 8853 w 9668"/>
                  <a:gd name="connsiteY18" fmla="*/ 6588 h 9741"/>
                  <a:gd name="connsiteX19" fmla="*/ 8387 w 9668"/>
                  <a:gd name="connsiteY19" fmla="*/ 7453 h 9741"/>
                  <a:gd name="connsiteX20" fmla="*/ 7603 w 9668"/>
                  <a:gd name="connsiteY20" fmla="*/ 7399 h 9741"/>
                  <a:gd name="connsiteX21" fmla="*/ 7053 w 9668"/>
                  <a:gd name="connsiteY21" fmla="*/ 8498 h 9741"/>
                  <a:gd name="connsiteX22" fmla="*/ 6287 w 9668"/>
                  <a:gd name="connsiteY22" fmla="*/ 8264 h 9741"/>
                  <a:gd name="connsiteX23" fmla="*/ 5437 w 9668"/>
                  <a:gd name="connsiteY23" fmla="*/ 7777 h 9741"/>
                  <a:gd name="connsiteX24" fmla="*/ 4570 w 9668"/>
                  <a:gd name="connsiteY24" fmla="*/ 7327 h 9741"/>
                  <a:gd name="connsiteX0" fmla="*/ 5821 w 11094"/>
                  <a:gd name="connsiteY0" fmla="*/ 7522 h 10823"/>
                  <a:gd name="connsiteX1" fmla="*/ 1166 w 11094"/>
                  <a:gd name="connsiteY1" fmla="*/ 10000 h 10823"/>
                  <a:gd name="connsiteX2" fmla="*/ 170 w 11094"/>
                  <a:gd name="connsiteY2" fmla="*/ 10595 h 10823"/>
                  <a:gd name="connsiteX3" fmla="*/ 3925 w 11094"/>
                  <a:gd name="connsiteY3" fmla="*/ 6474 h 10823"/>
                  <a:gd name="connsiteX4" fmla="*/ 3838 w 11094"/>
                  <a:gd name="connsiteY4" fmla="*/ 6282 h 10823"/>
                  <a:gd name="connsiteX5" fmla="*/ 2718 w 11094"/>
                  <a:gd name="connsiteY5" fmla="*/ 6097 h 10823"/>
                  <a:gd name="connsiteX6" fmla="*/ 3062 w 11094"/>
                  <a:gd name="connsiteY6" fmla="*/ 4839 h 10823"/>
                  <a:gd name="connsiteX7" fmla="*/ 3528 w 11094"/>
                  <a:gd name="connsiteY7" fmla="*/ 2805 h 10823"/>
                  <a:gd name="connsiteX8" fmla="*/ 3752 w 11094"/>
                  <a:gd name="connsiteY8" fmla="*/ 1806 h 10823"/>
                  <a:gd name="connsiteX9" fmla="*/ 5028 w 11094"/>
                  <a:gd name="connsiteY9" fmla="*/ 1029 h 10823"/>
                  <a:gd name="connsiteX10" fmla="*/ 6442 w 11094"/>
                  <a:gd name="connsiteY10" fmla="*/ 844 h 10823"/>
                  <a:gd name="connsiteX11" fmla="*/ 8580 w 11094"/>
                  <a:gd name="connsiteY11" fmla="*/ 289 h 10823"/>
                  <a:gd name="connsiteX12" fmla="*/ 8890 w 11094"/>
                  <a:gd name="connsiteY12" fmla="*/ 1880 h 10823"/>
                  <a:gd name="connsiteX13" fmla="*/ 9941 w 11094"/>
                  <a:gd name="connsiteY13" fmla="*/ 2064 h 10823"/>
                  <a:gd name="connsiteX14" fmla="*/ 9976 w 11094"/>
                  <a:gd name="connsiteY14" fmla="*/ 2842 h 10823"/>
                  <a:gd name="connsiteX15" fmla="*/ 10183 w 11094"/>
                  <a:gd name="connsiteY15" fmla="*/ 3434 h 10823"/>
                  <a:gd name="connsiteX16" fmla="*/ 10975 w 11094"/>
                  <a:gd name="connsiteY16" fmla="*/ 4155 h 10823"/>
                  <a:gd name="connsiteX17" fmla="*/ 10079 w 11094"/>
                  <a:gd name="connsiteY17" fmla="*/ 5912 h 10823"/>
                  <a:gd name="connsiteX18" fmla="*/ 10251 w 11094"/>
                  <a:gd name="connsiteY18" fmla="*/ 6763 h 10823"/>
                  <a:gd name="connsiteX19" fmla="*/ 9769 w 11094"/>
                  <a:gd name="connsiteY19" fmla="*/ 7651 h 10823"/>
                  <a:gd name="connsiteX20" fmla="*/ 8958 w 11094"/>
                  <a:gd name="connsiteY20" fmla="*/ 7596 h 10823"/>
                  <a:gd name="connsiteX21" fmla="*/ 8389 w 11094"/>
                  <a:gd name="connsiteY21" fmla="*/ 8724 h 10823"/>
                  <a:gd name="connsiteX22" fmla="*/ 7597 w 11094"/>
                  <a:gd name="connsiteY22" fmla="*/ 8484 h 10823"/>
                  <a:gd name="connsiteX23" fmla="*/ 6718 w 11094"/>
                  <a:gd name="connsiteY23" fmla="*/ 7984 h 10823"/>
                  <a:gd name="connsiteX24" fmla="*/ 5821 w 11094"/>
                  <a:gd name="connsiteY24" fmla="*/ 7522 h 10823"/>
                  <a:gd name="connsiteX0" fmla="*/ 6141 w 11414"/>
                  <a:gd name="connsiteY0" fmla="*/ 7522 h 11161"/>
                  <a:gd name="connsiteX1" fmla="*/ 663 w 11414"/>
                  <a:gd name="connsiteY1" fmla="*/ 10798 h 11161"/>
                  <a:gd name="connsiteX2" fmla="*/ 490 w 11414"/>
                  <a:gd name="connsiteY2" fmla="*/ 10595 h 11161"/>
                  <a:gd name="connsiteX3" fmla="*/ 4245 w 11414"/>
                  <a:gd name="connsiteY3" fmla="*/ 6474 h 11161"/>
                  <a:gd name="connsiteX4" fmla="*/ 4158 w 11414"/>
                  <a:gd name="connsiteY4" fmla="*/ 6282 h 11161"/>
                  <a:gd name="connsiteX5" fmla="*/ 3038 w 11414"/>
                  <a:gd name="connsiteY5" fmla="*/ 6097 h 11161"/>
                  <a:gd name="connsiteX6" fmla="*/ 3382 w 11414"/>
                  <a:gd name="connsiteY6" fmla="*/ 4839 h 11161"/>
                  <a:gd name="connsiteX7" fmla="*/ 3848 w 11414"/>
                  <a:gd name="connsiteY7" fmla="*/ 2805 h 11161"/>
                  <a:gd name="connsiteX8" fmla="*/ 4072 w 11414"/>
                  <a:gd name="connsiteY8" fmla="*/ 1806 h 11161"/>
                  <a:gd name="connsiteX9" fmla="*/ 5348 w 11414"/>
                  <a:gd name="connsiteY9" fmla="*/ 1029 h 11161"/>
                  <a:gd name="connsiteX10" fmla="*/ 6762 w 11414"/>
                  <a:gd name="connsiteY10" fmla="*/ 844 h 11161"/>
                  <a:gd name="connsiteX11" fmla="*/ 8900 w 11414"/>
                  <a:gd name="connsiteY11" fmla="*/ 289 h 11161"/>
                  <a:gd name="connsiteX12" fmla="*/ 9210 w 11414"/>
                  <a:gd name="connsiteY12" fmla="*/ 1880 h 11161"/>
                  <a:gd name="connsiteX13" fmla="*/ 10261 w 11414"/>
                  <a:gd name="connsiteY13" fmla="*/ 2064 h 11161"/>
                  <a:gd name="connsiteX14" fmla="*/ 10296 w 11414"/>
                  <a:gd name="connsiteY14" fmla="*/ 2842 h 11161"/>
                  <a:gd name="connsiteX15" fmla="*/ 10503 w 11414"/>
                  <a:gd name="connsiteY15" fmla="*/ 3434 h 11161"/>
                  <a:gd name="connsiteX16" fmla="*/ 11295 w 11414"/>
                  <a:gd name="connsiteY16" fmla="*/ 4155 h 11161"/>
                  <a:gd name="connsiteX17" fmla="*/ 10399 w 11414"/>
                  <a:gd name="connsiteY17" fmla="*/ 5912 h 11161"/>
                  <a:gd name="connsiteX18" fmla="*/ 10571 w 11414"/>
                  <a:gd name="connsiteY18" fmla="*/ 6763 h 11161"/>
                  <a:gd name="connsiteX19" fmla="*/ 10089 w 11414"/>
                  <a:gd name="connsiteY19" fmla="*/ 7651 h 11161"/>
                  <a:gd name="connsiteX20" fmla="*/ 9278 w 11414"/>
                  <a:gd name="connsiteY20" fmla="*/ 7596 h 11161"/>
                  <a:gd name="connsiteX21" fmla="*/ 8709 w 11414"/>
                  <a:gd name="connsiteY21" fmla="*/ 8724 h 11161"/>
                  <a:gd name="connsiteX22" fmla="*/ 7917 w 11414"/>
                  <a:gd name="connsiteY22" fmla="*/ 8484 h 11161"/>
                  <a:gd name="connsiteX23" fmla="*/ 7038 w 11414"/>
                  <a:gd name="connsiteY23" fmla="*/ 7984 h 11161"/>
                  <a:gd name="connsiteX24" fmla="*/ 6141 w 11414"/>
                  <a:gd name="connsiteY24" fmla="*/ 7522 h 11161"/>
                  <a:gd name="connsiteX0" fmla="*/ 6494 w 11767"/>
                  <a:gd name="connsiteY0" fmla="*/ 7522 h 11236"/>
                  <a:gd name="connsiteX1" fmla="*/ 1016 w 11767"/>
                  <a:gd name="connsiteY1" fmla="*/ 10798 h 11236"/>
                  <a:gd name="connsiteX2" fmla="*/ 312 w 11767"/>
                  <a:gd name="connsiteY2" fmla="*/ 10733 h 11236"/>
                  <a:gd name="connsiteX3" fmla="*/ 4598 w 11767"/>
                  <a:gd name="connsiteY3" fmla="*/ 6474 h 11236"/>
                  <a:gd name="connsiteX4" fmla="*/ 4511 w 11767"/>
                  <a:gd name="connsiteY4" fmla="*/ 6282 h 11236"/>
                  <a:gd name="connsiteX5" fmla="*/ 3391 w 11767"/>
                  <a:gd name="connsiteY5" fmla="*/ 6097 h 11236"/>
                  <a:gd name="connsiteX6" fmla="*/ 3735 w 11767"/>
                  <a:gd name="connsiteY6" fmla="*/ 4839 h 11236"/>
                  <a:gd name="connsiteX7" fmla="*/ 4201 w 11767"/>
                  <a:gd name="connsiteY7" fmla="*/ 2805 h 11236"/>
                  <a:gd name="connsiteX8" fmla="*/ 4425 w 11767"/>
                  <a:gd name="connsiteY8" fmla="*/ 1806 h 11236"/>
                  <a:gd name="connsiteX9" fmla="*/ 5701 w 11767"/>
                  <a:gd name="connsiteY9" fmla="*/ 1029 h 11236"/>
                  <a:gd name="connsiteX10" fmla="*/ 7115 w 11767"/>
                  <a:gd name="connsiteY10" fmla="*/ 844 h 11236"/>
                  <a:gd name="connsiteX11" fmla="*/ 9253 w 11767"/>
                  <a:gd name="connsiteY11" fmla="*/ 289 h 11236"/>
                  <a:gd name="connsiteX12" fmla="*/ 9563 w 11767"/>
                  <a:gd name="connsiteY12" fmla="*/ 1880 h 11236"/>
                  <a:gd name="connsiteX13" fmla="*/ 10614 w 11767"/>
                  <a:gd name="connsiteY13" fmla="*/ 2064 h 11236"/>
                  <a:gd name="connsiteX14" fmla="*/ 10649 w 11767"/>
                  <a:gd name="connsiteY14" fmla="*/ 2842 h 11236"/>
                  <a:gd name="connsiteX15" fmla="*/ 10856 w 11767"/>
                  <a:gd name="connsiteY15" fmla="*/ 3434 h 11236"/>
                  <a:gd name="connsiteX16" fmla="*/ 11648 w 11767"/>
                  <a:gd name="connsiteY16" fmla="*/ 4155 h 11236"/>
                  <a:gd name="connsiteX17" fmla="*/ 10752 w 11767"/>
                  <a:gd name="connsiteY17" fmla="*/ 5912 h 11236"/>
                  <a:gd name="connsiteX18" fmla="*/ 10924 w 11767"/>
                  <a:gd name="connsiteY18" fmla="*/ 6763 h 11236"/>
                  <a:gd name="connsiteX19" fmla="*/ 10442 w 11767"/>
                  <a:gd name="connsiteY19" fmla="*/ 7651 h 11236"/>
                  <a:gd name="connsiteX20" fmla="*/ 9631 w 11767"/>
                  <a:gd name="connsiteY20" fmla="*/ 7596 h 11236"/>
                  <a:gd name="connsiteX21" fmla="*/ 9062 w 11767"/>
                  <a:gd name="connsiteY21" fmla="*/ 8724 h 11236"/>
                  <a:gd name="connsiteX22" fmla="*/ 8270 w 11767"/>
                  <a:gd name="connsiteY22" fmla="*/ 8484 h 11236"/>
                  <a:gd name="connsiteX23" fmla="*/ 7391 w 11767"/>
                  <a:gd name="connsiteY23" fmla="*/ 7984 h 11236"/>
                  <a:gd name="connsiteX24" fmla="*/ 6494 w 11767"/>
                  <a:gd name="connsiteY24" fmla="*/ 7522 h 11236"/>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735 w 12008"/>
                  <a:gd name="connsiteY0" fmla="*/ 7522 h 11352"/>
                  <a:gd name="connsiteX1" fmla="*/ 732 w 12008"/>
                  <a:gd name="connsiteY1" fmla="*/ 10992 h 11352"/>
                  <a:gd name="connsiteX2" fmla="*/ 553 w 12008"/>
                  <a:gd name="connsiteY2" fmla="*/ 10733 h 11352"/>
                  <a:gd name="connsiteX3" fmla="*/ 4839 w 12008"/>
                  <a:gd name="connsiteY3" fmla="*/ 6474 h 11352"/>
                  <a:gd name="connsiteX4" fmla="*/ 4752 w 12008"/>
                  <a:gd name="connsiteY4" fmla="*/ 6282 h 11352"/>
                  <a:gd name="connsiteX5" fmla="*/ 3632 w 12008"/>
                  <a:gd name="connsiteY5" fmla="*/ 6097 h 11352"/>
                  <a:gd name="connsiteX6" fmla="*/ 3976 w 12008"/>
                  <a:gd name="connsiteY6" fmla="*/ 4839 h 11352"/>
                  <a:gd name="connsiteX7" fmla="*/ 4442 w 12008"/>
                  <a:gd name="connsiteY7" fmla="*/ 2805 h 11352"/>
                  <a:gd name="connsiteX8" fmla="*/ 4666 w 12008"/>
                  <a:gd name="connsiteY8" fmla="*/ 1806 h 11352"/>
                  <a:gd name="connsiteX9" fmla="*/ 5942 w 12008"/>
                  <a:gd name="connsiteY9" fmla="*/ 1029 h 11352"/>
                  <a:gd name="connsiteX10" fmla="*/ 7356 w 12008"/>
                  <a:gd name="connsiteY10" fmla="*/ 844 h 11352"/>
                  <a:gd name="connsiteX11" fmla="*/ 9494 w 12008"/>
                  <a:gd name="connsiteY11" fmla="*/ 289 h 11352"/>
                  <a:gd name="connsiteX12" fmla="*/ 9804 w 12008"/>
                  <a:gd name="connsiteY12" fmla="*/ 1880 h 11352"/>
                  <a:gd name="connsiteX13" fmla="*/ 10855 w 12008"/>
                  <a:gd name="connsiteY13" fmla="*/ 2064 h 11352"/>
                  <a:gd name="connsiteX14" fmla="*/ 10890 w 12008"/>
                  <a:gd name="connsiteY14" fmla="*/ 2842 h 11352"/>
                  <a:gd name="connsiteX15" fmla="*/ 11097 w 12008"/>
                  <a:gd name="connsiteY15" fmla="*/ 3434 h 11352"/>
                  <a:gd name="connsiteX16" fmla="*/ 11889 w 12008"/>
                  <a:gd name="connsiteY16" fmla="*/ 4155 h 11352"/>
                  <a:gd name="connsiteX17" fmla="*/ 10993 w 12008"/>
                  <a:gd name="connsiteY17" fmla="*/ 5912 h 11352"/>
                  <a:gd name="connsiteX18" fmla="*/ 11165 w 12008"/>
                  <a:gd name="connsiteY18" fmla="*/ 6763 h 11352"/>
                  <a:gd name="connsiteX19" fmla="*/ 10683 w 12008"/>
                  <a:gd name="connsiteY19" fmla="*/ 7651 h 11352"/>
                  <a:gd name="connsiteX20" fmla="*/ 9872 w 12008"/>
                  <a:gd name="connsiteY20" fmla="*/ 7596 h 11352"/>
                  <a:gd name="connsiteX21" fmla="*/ 9303 w 12008"/>
                  <a:gd name="connsiteY21" fmla="*/ 8724 h 11352"/>
                  <a:gd name="connsiteX22" fmla="*/ 8511 w 12008"/>
                  <a:gd name="connsiteY22" fmla="*/ 8484 h 11352"/>
                  <a:gd name="connsiteX23" fmla="*/ 7632 w 12008"/>
                  <a:gd name="connsiteY23" fmla="*/ 7984 h 11352"/>
                  <a:gd name="connsiteX24" fmla="*/ 6735 w 12008"/>
                  <a:gd name="connsiteY24" fmla="*/ 7522 h 11352"/>
                  <a:gd name="connsiteX0" fmla="*/ 6209 w 11482"/>
                  <a:gd name="connsiteY0" fmla="*/ 7522 h 11007"/>
                  <a:gd name="connsiteX1" fmla="*/ 206 w 11482"/>
                  <a:gd name="connsiteY1" fmla="*/ 10992 h 11007"/>
                  <a:gd name="connsiteX2" fmla="*/ 6651 w 11482"/>
                  <a:gd name="connsiteY2" fmla="*/ 5936 h 11007"/>
                  <a:gd name="connsiteX3" fmla="*/ 27 w 11482"/>
                  <a:gd name="connsiteY3" fmla="*/ 10733 h 11007"/>
                  <a:gd name="connsiteX4" fmla="*/ 4313 w 11482"/>
                  <a:gd name="connsiteY4" fmla="*/ 6474 h 11007"/>
                  <a:gd name="connsiteX5" fmla="*/ 4226 w 11482"/>
                  <a:gd name="connsiteY5" fmla="*/ 6282 h 11007"/>
                  <a:gd name="connsiteX6" fmla="*/ 3106 w 11482"/>
                  <a:gd name="connsiteY6" fmla="*/ 6097 h 11007"/>
                  <a:gd name="connsiteX7" fmla="*/ 3450 w 11482"/>
                  <a:gd name="connsiteY7" fmla="*/ 4839 h 11007"/>
                  <a:gd name="connsiteX8" fmla="*/ 3916 w 11482"/>
                  <a:gd name="connsiteY8" fmla="*/ 2805 h 11007"/>
                  <a:gd name="connsiteX9" fmla="*/ 4140 w 11482"/>
                  <a:gd name="connsiteY9" fmla="*/ 1806 h 11007"/>
                  <a:gd name="connsiteX10" fmla="*/ 5416 w 11482"/>
                  <a:gd name="connsiteY10" fmla="*/ 1029 h 11007"/>
                  <a:gd name="connsiteX11" fmla="*/ 6830 w 11482"/>
                  <a:gd name="connsiteY11" fmla="*/ 844 h 11007"/>
                  <a:gd name="connsiteX12" fmla="*/ 8968 w 11482"/>
                  <a:gd name="connsiteY12" fmla="*/ 289 h 11007"/>
                  <a:gd name="connsiteX13" fmla="*/ 9278 w 11482"/>
                  <a:gd name="connsiteY13" fmla="*/ 1880 h 11007"/>
                  <a:gd name="connsiteX14" fmla="*/ 10329 w 11482"/>
                  <a:gd name="connsiteY14" fmla="*/ 2064 h 11007"/>
                  <a:gd name="connsiteX15" fmla="*/ 10364 w 11482"/>
                  <a:gd name="connsiteY15" fmla="*/ 2842 h 11007"/>
                  <a:gd name="connsiteX16" fmla="*/ 10571 w 11482"/>
                  <a:gd name="connsiteY16" fmla="*/ 3434 h 11007"/>
                  <a:gd name="connsiteX17" fmla="*/ 11363 w 11482"/>
                  <a:gd name="connsiteY17" fmla="*/ 4155 h 11007"/>
                  <a:gd name="connsiteX18" fmla="*/ 10467 w 11482"/>
                  <a:gd name="connsiteY18" fmla="*/ 5912 h 11007"/>
                  <a:gd name="connsiteX19" fmla="*/ 10639 w 11482"/>
                  <a:gd name="connsiteY19" fmla="*/ 6763 h 11007"/>
                  <a:gd name="connsiteX20" fmla="*/ 10157 w 11482"/>
                  <a:gd name="connsiteY20" fmla="*/ 7651 h 11007"/>
                  <a:gd name="connsiteX21" fmla="*/ 9346 w 11482"/>
                  <a:gd name="connsiteY21" fmla="*/ 7596 h 11007"/>
                  <a:gd name="connsiteX22" fmla="*/ 8777 w 11482"/>
                  <a:gd name="connsiteY22" fmla="*/ 8724 h 11007"/>
                  <a:gd name="connsiteX23" fmla="*/ 7985 w 11482"/>
                  <a:gd name="connsiteY23" fmla="*/ 8484 h 11007"/>
                  <a:gd name="connsiteX24" fmla="*/ 7106 w 11482"/>
                  <a:gd name="connsiteY24" fmla="*/ 7984 h 11007"/>
                  <a:gd name="connsiteX25" fmla="*/ 6209 w 11482"/>
                  <a:gd name="connsiteY25" fmla="*/ 7522 h 11007"/>
                  <a:gd name="connsiteX0" fmla="*/ 6004 w 11277"/>
                  <a:gd name="connsiteY0" fmla="*/ 7522 h 11007"/>
                  <a:gd name="connsiteX1" fmla="*/ 1 w 11277"/>
                  <a:gd name="connsiteY1" fmla="*/ 10992 h 11007"/>
                  <a:gd name="connsiteX2" fmla="*/ 6446 w 11277"/>
                  <a:gd name="connsiteY2" fmla="*/ 5936 h 11007"/>
                  <a:gd name="connsiteX3" fmla="*/ 4476 w 11277"/>
                  <a:gd name="connsiteY3" fmla="*/ 7341 h 11007"/>
                  <a:gd name="connsiteX4" fmla="*/ 4108 w 11277"/>
                  <a:gd name="connsiteY4" fmla="*/ 6474 h 11007"/>
                  <a:gd name="connsiteX5" fmla="*/ 4021 w 11277"/>
                  <a:gd name="connsiteY5" fmla="*/ 6282 h 11007"/>
                  <a:gd name="connsiteX6" fmla="*/ 2901 w 11277"/>
                  <a:gd name="connsiteY6" fmla="*/ 6097 h 11007"/>
                  <a:gd name="connsiteX7" fmla="*/ 3245 w 11277"/>
                  <a:gd name="connsiteY7" fmla="*/ 4839 h 11007"/>
                  <a:gd name="connsiteX8" fmla="*/ 3711 w 11277"/>
                  <a:gd name="connsiteY8" fmla="*/ 2805 h 11007"/>
                  <a:gd name="connsiteX9" fmla="*/ 3935 w 11277"/>
                  <a:gd name="connsiteY9" fmla="*/ 1806 h 11007"/>
                  <a:gd name="connsiteX10" fmla="*/ 5211 w 11277"/>
                  <a:gd name="connsiteY10" fmla="*/ 1029 h 11007"/>
                  <a:gd name="connsiteX11" fmla="*/ 6625 w 11277"/>
                  <a:gd name="connsiteY11" fmla="*/ 844 h 11007"/>
                  <a:gd name="connsiteX12" fmla="*/ 8763 w 11277"/>
                  <a:gd name="connsiteY12" fmla="*/ 289 h 11007"/>
                  <a:gd name="connsiteX13" fmla="*/ 9073 w 11277"/>
                  <a:gd name="connsiteY13" fmla="*/ 1880 h 11007"/>
                  <a:gd name="connsiteX14" fmla="*/ 10124 w 11277"/>
                  <a:gd name="connsiteY14" fmla="*/ 2064 h 11007"/>
                  <a:gd name="connsiteX15" fmla="*/ 10159 w 11277"/>
                  <a:gd name="connsiteY15" fmla="*/ 2842 h 11007"/>
                  <a:gd name="connsiteX16" fmla="*/ 10366 w 11277"/>
                  <a:gd name="connsiteY16" fmla="*/ 3434 h 11007"/>
                  <a:gd name="connsiteX17" fmla="*/ 11158 w 11277"/>
                  <a:gd name="connsiteY17" fmla="*/ 4155 h 11007"/>
                  <a:gd name="connsiteX18" fmla="*/ 10262 w 11277"/>
                  <a:gd name="connsiteY18" fmla="*/ 5912 h 11007"/>
                  <a:gd name="connsiteX19" fmla="*/ 10434 w 11277"/>
                  <a:gd name="connsiteY19" fmla="*/ 6763 h 11007"/>
                  <a:gd name="connsiteX20" fmla="*/ 9952 w 11277"/>
                  <a:gd name="connsiteY20" fmla="*/ 7651 h 11007"/>
                  <a:gd name="connsiteX21" fmla="*/ 9141 w 11277"/>
                  <a:gd name="connsiteY21" fmla="*/ 7596 h 11007"/>
                  <a:gd name="connsiteX22" fmla="*/ 8572 w 11277"/>
                  <a:gd name="connsiteY22" fmla="*/ 8724 h 11007"/>
                  <a:gd name="connsiteX23" fmla="*/ 7780 w 11277"/>
                  <a:gd name="connsiteY23" fmla="*/ 8484 h 11007"/>
                  <a:gd name="connsiteX24" fmla="*/ 6901 w 11277"/>
                  <a:gd name="connsiteY24" fmla="*/ 7984 h 11007"/>
                  <a:gd name="connsiteX25" fmla="*/ 6004 w 11277"/>
                  <a:gd name="connsiteY25" fmla="*/ 7522 h 11007"/>
                  <a:gd name="connsiteX0" fmla="*/ 3230 w 8503"/>
                  <a:gd name="connsiteY0" fmla="*/ 7522 h 8732"/>
                  <a:gd name="connsiteX1" fmla="*/ 1540 w 8503"/>
                  <a:gd name="connsiteY1" fmla="*/ 7598 h 8732"/>
                  <a:gd name="connsiteX2" fmla="*/ 3672 w 8503"/>
                  <a:gd name="connsiteY2" fmla="*/ 5936 h 8732"/>
                  <a:gd name="connsiteX3" fmla="*/ 1702 w 8503"/>
                  <a:gd name="connsiteY3" fmla="*/ 7341 h 8732"/>
                  <a:gd name="connsiteX4" fmla="*/ 1334 w 8503"/>
                  <a:gd name="connsiteY4" fmla="*/ 6474 h 8732"/>
                  <a:gd name="connsiteX5" fmla="*/ 1247 w 8503"/>
                  <a:gd name="connsiteY5" fmla="*/ 6282 h 8732"/>
                  <a:gd name="connsiteX6" fmla="*/ 127 w 8503"/>
                  <a:gd name="connsiteY6" fmla="*/ 6097 h 8732"/>
                  <a:gd name="connsiteX7" fmla="*/ 471 w 8503"/>
                  <a:gd name="connsiteY7" fmla="*/ 4839 h 8732"/>
                  <a:gd name="connsiteX8" fmla="*/ 937 w 8503"/>
                  <a:gd name="connsiteY8" fmla="*/ 2805 h 8732"/>
                  <a:gd name="connsiteX9" fmla="*/ 1161 w 8503"/>
                  <a:gd name="connsiteY9" fmla="*/ 1806 h 8732"/>
                  <a:gd name="connsiteX10" fmla="*/ 2437 w 8503"/>
                  <a:gd name="connsiteY10" fmla="*/ 1029 h 8732"/>
                  <a:gd name="connsiteX11" fmla="*/ 3851 w 8503"/>
                  <a:gd name="connsiteY11" fmla="*/ 844 h 8732"/>
                  <a:gd name="connsiteX12" fmla="*/ 5989 w 8503"/>
                  <a:gd name="connsiteY12" fmla="*/ 289 h 8732"/>
                  <a:gd name="connsiteX13" fmla="*/ 6299 w 8503"/>
                  <a:gd name="connsiteY13" fmla="*/ 1880 h 8732"/>
                  <a:gd name="connsiteX14" fmla="*/ 7350 w 8503"/>
                  <a:gd name="connsiteY14" fmla="*/ 2064 h 8732"/>
                  <a:gd name="connsiteX15" fmla="*/ 7385 w 8503"/>
                  <a:gd name="connsiteY15" fmla="*/ 2842 h 8732"/>
                  <a:gd name="connsiteX16" fmla="*/ 7592 w 8503"/>
                  <a:gd name="connsiteY16" fmla="*/ 3434 h 8732"/>
                  <a:gd name="connsiteX17" fmla="*/ 8384 w 8503"/>
                  <a:gd name="connsiteY17" fmla="*/ 4155 h 8732"/>
                  <a:gd name="connsiteX18" fmla="*/ 7488 w 8503"/>
                  <a:gd name="connsiteY18" fmla="*/ 5912 h 8732"/>
                  <a:gd name="connsiteX19" fmla="*/ 7660 w 8503"/>
                  <a:gd name="connsiteY19" fmla="*/ 6763 h 8732"/>
                  <a:gd name="connsiteX20" fmla="*/ 7178 w 8503"/>
                  <a:gd name="connsiteY20" fmla="*/ 7651 h 8732"/>
                  <a:gd name="connsiteX21" fmla="*/ 6367 w 8503"/>
                  <a:gd name="connsiteY21" fmla="*/ 7596 h 8732"/>
                  <a:gd name="connsiteX22" fmla="*/ 5798 w 8503"/>
                  <a:gd name="connsiteY22" fmla="*/ 8724 h 8732"/>
                  <a:gd name="connsiteX23" fmla="*/ 5006 w 8503"/>
                  <a:gd name="connsiteY23" fmla="*/ 8484 h 8732"/>
                  <a:gd name="connsiteX24" fmla="*/ 4127 w 8503"/>
                  <a:gd name="connsiteY24" fmla="*/ 7984 h 8732"/>
                  <a:gd name="connsiteX25" fmla="*/ 3230 w 8503"/>
                  <a:gd name="connsiteY25" fmla="*/ 7522 h 8732"/>
                  <a:gd name="connsiteX0" fmla="*/ 3799 w 10000"/>
                  <a:gd name="connsiteY0" fmla="*/ 8614 h 10000"/>
                  <a:gd name="connsiteX1" fmla="*/ 1811 w 10000"/>
                  <a:gd name="connsiteY1" fmla="*/ 8701 h 10000"/>
                  <a:gd name="connsiteX2" fmla="*/ 2074 w 10000"/>
                  <a:gd name="connsiteY2" fmla="*/ 8294 h 10000"/>
                  <a:gd name="connsiteX3" fmla="*/ 2002 w 10000"/>
                  <a:gd name="connsiteY3" fmla="*/ 8407 h 10000"/>
                  <a:gd name="connsiteX4" fmla="*/ 1569 w 10000"/>
                  <a:gd name="connsiteY4" fmla="*/ 7414 h 10000"/>
                  <a:gd name="connsiteX5" fmla="*/ 1467 w 10000"/>
                  <a:gd name="connsiteY5" fmla="*/ 7194 h 10000"/>
                  <a:gd name="connsiteX6" fmla="*/ 149 w 10000"/>
                  <a:gd name="connsiteY6" fmla="*/ 6982 h 10000"/>
                  <a:gd name="connsiteX7" fmla="*/ 554 w 10000"/>
                  <a:gd name="connsiteY7" fmla="*/ 5542 h 10000"/>
                  <a:gd name="connsiteX8" fmla="*/ 1102 w 10000"/>
                  <a:gd name="connsiteY8" fmla="*/ 3212 h 10000"/>
                  <a:gd name="connsiteX9" fmla="*/ 1365 w 10000"/>
                  <a:gd name="connsiteY9" fmla="*/ 2068 h 10000"/>
                  <a:gd name="connsiteX10" fmla="*/ 2866 w 10000"/>
                  <a:gd name="connsiteY10" fmla="*/ 1178 h 10000"/>
                  <a:gd name="connsiteX11" fmla="*/ 4529 w 10000"/>
                  <a:gd name="connsiteY11" fmla="*/ 967 h 10000"/>
                  <a:gd name="connsiteX12" fmla="*/ 7043 w 10000"/>
                  <a:gd name="connsiteY12" fmla="*/ 331 h 10000"/>
                  <a:gd name="connsiteX13" fmla="*/ 7408 w 10000"/>
                  <a:gd name="connsiteY13" fmla="*/ 2153 h 10000"/>
                  <a:gd name="connsiteX14" fmla="*/ 8644 w 10000"/>
                  <a:gd name="connsiteY14" fmla="*/ 2364 h 10000"/>
                  <a:gd name="connsiteX15" fmla="*/ 8685 w 10000"/>
                  <a:gd name="connsiteY15" fmla="*/ 3255 h 10000"/>
                  <a:gd name="connsiteX16" fmla="*/ 8929 w 10000"/>
                  <a:gd name="connsiteY16" fmla="*/ 3933 h 10000"/>
                  <a:gd name="connsiteX17" fmla="*/ 9860 w 10000"/>
                  <a:gd name="connsiteY17" fmla="*/ 4758 h 10000"/>
                  <a:gd name="connsiteX18" fmla="*/ 8806 w 10000"/>
                  <a:gd name="connsiteY18" fmla="*/ 6770 h 10000"/>
                  <a:gd name="connsiteX19" fmla="*/ 9009 w 10000"/>
                  <a:gd name="connsiteY19" fmla="*/ 7745 h 10000"/>
                  <a:gd name="connsiteX20" fmla="*/ 8442 w 10000"/>
                  <a:gd name="connsiteY20" fmla="*/ 8762 h 10000"/>
                  <a:gd name="connsiteX21" fmla="*/ 7488 w 10000"/>
                  <a:gd name="connsiteY21" fmla="*/ 8699 h 10000"/>
                  <a:gd name="connsiteX22" fmla="*/ 6819 w 10000"/>
                  <a:gd name="connsiteY22" fmla="*/ 9991 h 10000"/>
                  <a:gd name="connsiteX23" fmla="*/ 5887 w 10000"/>
                  <a:gd name="connsiteY23" fmla="*/ 9716 h 10000"/>
                  <a:gd name="connsiteX24" fmla="*/ 4854 w 10000"/>
                  <a:gd name="connsiteY24" fmla="*/ 9143 h 10000"/>
                  <a:gd name="connsiteX25" fmla="*/ 3799 w 10000"/>
                  <a:gd name="connsiteY25" fmla="*/ 861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00" h="10000">
                    <a:moveTo>
                      <a:pt x="3799" y="8614"/>
                    </a:moveTo>
                    <a:cubicBezTo>
                      <a:pt x="2623" y="9186"/>
                      <a:pt x="2098" y="8754"/>
                      <a:pt x="1811" y="8701"/>
                    </a:cubicBezTo>
                    <a:cubicBezTo>
                      <a:pt x="1524" y="8648"/>
                      <a:pt x="2110" y="8343"/>
                      <a:pt x="2074" y="8294"/>
                    </a:cubicBezTo>
                    <a:cubicBezTo>
                      <a:pt x="2039" y="8245"/>
                      <a:pt x="2086" y="8554"/>
                      <a:pt x="2002" y="8407"/>
                    </a:cubicBezTo>
                    <a:cubicBezTo>
                      <a:pt x="1918" y="8260"/>
                      <a:pt x="746" y="8264"/>
                      <a:pt x="1569" y="7414"/>
                    </a:cubicBezTo>
                    <a:cubicBezTo>
                      <a:pt x="1615" y="7363"/>
                      <a:pt x="1569" y="7491"/>
                      <a:pt x="1467" y="7194"/>
                    </a:cubicBezTo>
                    <a:cubicBezTo>
                      <a:pt x="1365" y="7365"/>
                      <a:pt x="514" y="7491"/>
                      <a:pt x="149" y="6982"/>
                    </a:cubicBezTo>
                    <a:cubicBezTo>
                      <a:pt x="-236" y="6496"/>
                      <a:pt x="211" y="5669"/>
                      <a:pt x="554" y="5542"/>
                    </a:cubicBezTo>
                    <a:cubicBezTo>
                      <a:pt x="372" y="5013"/>
                      <a:pt x="332" y="3635"/>
                      <a:pt x="1102" y="3212"/>
                    </a:cubicBezTo>
                    <a:cubicBezTo>
                      <a:pt x="797" y="2704"/>
                      <a:pt x="980" y="2174"/>
                      <a:pt x="1365" y="2068"/>
                    </a:cubicBezTo>
                    <a:cubicBezTo>
                      <a:pt x="1405" y="1517"/>
                      <a:pt x="1812" y="712"/>
                      <a:pt x="2866" y="1178"/>
                    </a:cubicBezTo>
                    <a:cubicBezTo>
                      <a:pt x="3191" y="500"/>
                      <a:pt x="4264" y="500"/>
                      <a:pt x="4529" y="967"/>
                    </a:cubicBezTo>
                    <a:cubicBezTo>
                      <a:pt x="5177" y="13"/>
                      <a:pt x="6232" y="-305"/>
                      <a:pt x="7043" y="331"/>
                    </a:cubicBezTo>
                    <a:cubicBezTo>
                      <a:pt x="7853" y="967"/>
                      <a:pt x="7408" y="2153"/>
                      <a:pt x="7408" y="2153"/>
                    </a:cubicBezTo>
                    <a:cubicBezTo>
                      <a:pt x="7834" y="1899"/>
                      <a:pt x="8462" y="2111"/>
                      <a:pt x="8644" y="2364"/>
                    </a:cubicBezTo>
                    <a:cubicBezTo>
                      <a:pt x="8826" y="2641"/>
                      <a:pt x="8867" y="3106"/>
                      <a:pt x="8685" y="3255"/>
                    </a:cubicBezTo>
                    <a:cubicBezTo>
                      <a:pt x="9151" y="3445"/>
                      <a:pt x="8929" y="3933"/>
                      <a:pt x="8929" y="3933"/>
                    </a:cubicBezTo>
                    <a:cubicBezTo>
                      <a:pt x="9434" y="4017"/>
                      <a:pt x="9799" y="4525"/>
                      <a:pt x="9860" y="4758"/>
                    </a:cubicBezTo>
                    <a:cubicBezTo>
                      <a:pt x="9921" y="4992"/>
                      <a:pt x="10489" y="6348"/>
                      <a:pt x="8806" y="6770"/>
                    </a:cubicBezTo>
                    <a:cubicBezTo>
                      <a:pt x="9272" y="7194"/>
                      <a:pt x="9232" y="7618"/>
                      <a:pt x="9009" y="7745"/>
                    </a:cubicBezTo>
                    <a:cubicBezTo>
                      <a:pt x="9394" y="7957"/>
                      <a:pt x="8746" y="9059"/>
                      <a:pt x="8442" y="8762"/>
                    </a:cubicBezTo>
                    <a:cubicBezTo>
                      <a:pt x="8421" y="9016"/>
                      <a:pt x="7590" y="8889"/>
                      <a:pt x="7488" y="8699"/>
                    </a:cubicBezTo>
                    <a:cubicBezTo>
                      <a:pt x="7569" y="9376"/>
                      <a:pt x="7387" y="9948"/>
                      <a:pt x="6819" y="9991"/>
                    </a:cubicBezTo>
                    <a:cubicBezTo>
                      <a:pt x="6252" y="10033"/>
                      <a:pt x="6028" y="9928"/>
                      <a:pt x="5887" y="9716"/>
                    </a:cubicBezTo>
                    <a:cubicBezTo>
                      <a:pt x="5745" y="10033"/>
                      <a:pt x="4731" y="9608"/>
                      <a:pt x="4854" y="9143"/>
                    </a:cubicBezTo>
                    <a:cubicBezTo>
                      <a:pt x="4428" y="9313"/>
                      <a:pt x="3820" y="9143"/>
                      <a:pt x="3799" y="8614"/>
                    </a:cubicBezTo>
                    <a:close/>
                  </a:path>
                </a:pathLst>
              </a:custGeom>
              <a:gradFill>
                <a:gsLst>
                  <a:gs pos="15000">
                    <a:schemeClr val="bg1">
                      <a:lumMod val="85000"/>
                      <a:alpha val="35000"/>
                    </a:schemeClr>
                  </a:gs>
                  <a:gs pos="100000">
                    <a:schemeClr val="bg1">
                      <a:lumMod val="75000"/>
                    </a:schemeClr>
                  </a:gs>
                  <a:gs pos="45000">
                    <a:schemeClr val="bg1">
                      <a:lumMod val="75000"/>
                    </a:schemeClr>
                  </a:gs>
                  <a:gs pos="94000">
                    <a:schemeClr val="bg2">
                      <a:lumMod val="95000"/>
                    </a:schemeClr>
                  </a:gs>
                </a:gsLst>
                <a:lin ang="0" scaled="0"/>
              </a:gradFill>
              <a:ln>
                <a:noFill/>
              </a:ln>
            </p:spPr>
            <p:txBody>
              <a:bodyPr vert="horz" wrap="square" lIns="91440" tIns="45720" rIns="91440" bIns="45720" numCol="1" anchor="t" anchorCtr="0" compatLnSpc="1">
                <a:prstTxWarp prst="textNoShape">
                  <a:avLst/>
                </a:prstTxWarp>
              </a:bodyPr>
              <a:lstStyle/>
              <a:p>
                <a:endParaRPr lang="en-GB" dirty="0"/>
              </a:p>
            </p:txBody>
          </p:sp>
          <p:grpSp>
            <p:nvGrpSpPr>
              <p:cNvPr id="699" name="Group 698"/>
              <p:cNvGrpSpPr/>
              <p:nvPr/>
            </p:nvGrpSpPr>
            <p:grpSpPr>
              <a:xfrm>
                <a:off x="2229022" y="713373"/>
                <a:ext cx="4810069" cy="5075972"/>
                <a:chOff x="2229022" y="713373"/>
                <a:chExt cx="4810069" cy="5075972"/>
              </a:xfrm>
            </p:grpSpPr>
            <p:sp>
              <p:nvSpPr>
                <p:cNvPr id="700" name="Freeform 44"/>
                <p:cNvSpPr>
                  <a:spLocks/>
                </p:cNvSpPr>
                <p:nvPr/>
              </p:nvSpPr>
              <p:spPr bwMode="auto">
                <a:xfrm rot="18343790">
                  <a:off x="2458635" y="3702890"/>
                  <a:ext cx="1666501" cy="1816720"/>
                </a:xfrm>
                <a:custGeom>
                  <a:avLst/>
                  <a:gdLst>
                    <a:gd name="T0" fmla="*/ 38 w 150"/>
                    <a:gd name="T1" fmla="*/ 26 h 164"/>
                    <a:gd name="T2" fmla="*/ 11 w 150"/>
                    <a:gd name="T3" fmla="*/ 136 h 164"/>
                    <a:gd name="T4" fmla="*/ 68 w 150"/>
                    <a:gd name="T5" fmla="*/ 164 h 164"/>
                    <a:gd name="T6" fmla="*/ 140 w 150"/>
                    <a:gd name="T7" fmla="*/ 104 h 164"/>
                    <a:gd name="T8" fmla="*/ 145 w 150"/>
                    <a:gd name="T9" fmla="*/ 43 h 164"/>
                    <a:gd name="T10" fmla="*/ 99 w 150"/>
                    <a:gd name="T11" fmla="*/ 9 h 164"/>
                    <a:gd name="T12" fmla="*/ 38 w 150"/>
                    <a:gd name="T13" fmla="*/ 26 h 164"/>
                  </a:gdLst>
                  <a:ahLst/>
                  <a:cxnLst>
                    <a:cxn ang="0">
                      <a:pos x="T0" y="T1"/>
                    </a:cxn>
                    <a:cxn ang="0">
                      <a:pos x="T2" y="T3"/>
                    </a:cxn>
                    <a:cxn ang="0">
                      <a:pos x="T4" y="T5"/>
                    </a:cxn>
                    <a:cxn ang="0">
                      <a:pos x="T6" y="T7"/>
                    </a:cxn>
                    <a:cxn ang="0">
                      <a:pos x="T8" y="T9"/>
                    </a:cxn>
                    <a:cxn ang="0">
                      <a:pos x="T10" y="T11"/>
                    </a:cxn>
                    <a:cxn ang="0">
                      <a:pos x="T12" y="T13"/>
                    </a:cxn>
                  </a:cxnLst>
                  <a:rect l="0" t="0" r="r" b="b"/>
                  <a:pathLst>
                    <a:path w="150" h="164">
                      <a:moveTo>
                        <a:pt x="38" y="26"/>
                      </a:moveTo>
                      <a:cubicBezTo>
                        <a:pt x="0" y="46"/>
                        <a:pt x="2" y="111"/>
                        <a:pt x="11" y="136"/>
                      </a:cubicBezTo>
                      <a:cubicBezTo>
                        <a:pt x="18" y="146"/>
                        <a:pt x="46" y="164"/>
                        <a:pt x="68" y="164"/>
                      </a:cubicBezTo>
                      <a:cubicBezTo>
                        <a:pt x="90" y="164"/>
                        <a:pt x="133" y="122"/>
                        <a:pt x="140" y="104"/>
                      </a:cubicBezTo>
                      <a:cubicBezTo>
                        <a:pt x="147" y="86"/>
                        <a:pt x="150" y="56"/>
                        <a:pt x="145" y="43"/>
                      </a:cubicBezTo>
                      <a:cubicBezTo>
                        <a:pt x="139" y="30"/>
                        <a:pt x="128" y="21"/>
                        <a:pt x="99" y="9"/>
                      </a:cubicBezTo>
                      <a:cubicBezTo>
                        <a:pt x="76" y="0"/>
                        <a:pt x="49" y="18"/>
                        <a:pt x="38" y="26"/>
                      </a:cubicBezTo>
                      <a:close/>
                    </a:path>
                  </a:pathLst>
                </a:custGeom>
                <a:gradFill flip="none" rotWithShape="1">
                  <a:gsLst>
                    <a:gs pos="100000">
                      <a:srgbClr val="FBFBFB">
                        <a:alpha val="0"/>
                        <a:lumMod val="98000"/>
                      </a:srgbClr>
                    </a:gs>
                    <a:gs pos="40000">
                      <a:schemeClr val="bg1">
                        <a:lumMod val="91000"/>
                      </a:schemeClr>
                    </a:gs>
                    <a:gs pos="98000">
                      <a:schemeClr val="bg1">
                        <a:lumMod val="75000"/>
                      </a:schemeClr>
                    </a:gs>
                  </a:gsLst>
                  <a:lin ang="2700000" scaled="1"/>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01" name="Freeform 45"/>
                <p:cNvSpPr>
                  <a:spLocks/>
                </p:cNvSpPr>
                <p:nvPr/>
              </p:nvSpPr>
              <p:spPr bwMode="auto">
                <a:xfrm rot="18343790">
                  <a:off x="1618755" y="1323640"/>
                  <a:ext cx="2840091" cy="1619558"/>
                </a:xfrm>
                <a:custGeom>
                  <a:avLst/>
                  <a:gdLst>
                    <a:gd name="T0" fmla="*/ 234 w 256"/>
                    <a:gd name="T1" fmla="*/ 116 h 146"/>
                    <a:gd name="T2" fmla="*/ 216 w 256"/>
                    <a:gd name="T3" fmla="*/ 30 h 146"/>
                    <a:gd name="T4" fmla="*/ 92 w 256"/>
                    <a:gd name="T5" fmla="*/ 60 h 146"/>
                    <a:gd name="T6" fmla="*/ 10 w 256"/>
                    <a:gd name="T7" fmla="*/ 70 h 146"/>
                    <a:gd name="T8" fmla="*/ 1 w 256"/>
                    <a:gd name="T9" fmla="*/ 112 h 146"/>
                    <a:gd name="T10" fmla="*/ 15 w 256"/>
                    <a:gd name="T11" fmla="*/ 146 h 146"/>
                    <a:gd name="T12" fmla="*/ 99 w 256"/>
                    <a:gd name="T13" fmla="*/ 141 h 146"/>
                    <a:gd name="T14" fmla="*/ 168 w 256"/>
                    <a:gd name="T15" fmla="*/ 133 h 146"/>
                    <a:gd name="T16" fmla="*/ 234 w 256"/>
                    <a:gd name="T17" fmla="*/ 11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6">
                      <a:moveTo>
                        <a:pt x="234" y="116"/>
                      </a:moveTo>
                      <a:cubicBezTo>
                        <a:pt x="234" y="116"/>
                        <a:pt x="256" y="60"/>
                        <a:pt x="216" y="30"/>
                      </a:cubicBezTo>
                      <a:cubicBezTo>
                        <a:pt x="176" y="0"/>
                        <a:pt x="124" y="15"/>
                        <a:pt x="92" y="60"/>
                      </a:cubicBezTo>
                      <a:cubicBezTo>
                        <a:pt x="79" y="38"/>
                        <a:pt x="26" y="38"/>
                        <a:pt x="10" y="70"/>
                      </a:cubicBezTo>
                      <a:cubicBezTo>
                        <a:pt x="6" y="83"/>
                        <a:pt x="0" y="96"/>
                        <a:pt x="1" y="112"/>
                      </a:cubicBezTo>
                      <a:cubicBezTo>
                        <a:pt x="2" y="127"/>
                        <a:pt x="11" y="141"/>
                        <a:pt x="15" y="146"/>
                      </a:cubicBezTo>
                      <a:cubicBezTo>
                        <a:pt x="18" y="110"/>
                        <a:pt x="91" y="110"/>
                        <a:pt x="99" y="141"/>
                      </a:cubicBezTo>
                      <a:cubicBezTo>
                        <a:pt x="104" y="105"/>
                        <a:pt x="166" y="116"/>
                        <a:pt x="168" y="133"/>
                      </a:cubicBezTo>
                      <a:cubicBezTo>
                        <a:pt x="173" y="115"/>
                        <a:pt x="202" y="90"/>
                        <a:pt x="234" y="116"/>
                      </a:cubicBezTo>
                      <a:close/>
                    </a:path>
                  </a:pathLst>
                </a:custGeom>
                <a:gradFill flip="none" rotWithShape="1">
                  <a:gsLst>
                    <a:gs pos="15000">
                      <a:schemeClr val="bg1">
                        <a:lumMod val="95000"/>
                        <a:alpha val="58000"/>
                      </a:schemeClr>
                    </a:gs>
                    <a:gs pos="94000">
                      <a:schemeClr val="bg1">
                        <a:lumMod val="85000"/>
                      </a:schemeClr>
                    </a:gs>
                  </a:gsLst>
                  <a:lin ang="162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2" name="Freeform 46"/>
                <p:cNvSpPr>
                  <a:spLocks/>
                </p:cNvSpPr>
                <p:nvPr/>
              </p:nvSpPr>
              <p:spPr bwMode="auto">
                <a:xfrm rot="18343790">
                  <a:off x="5043923" y="960889"/>
                  <a:ext cx="1774470" cy="1643028"/>
                </a:xfrm>
                <a:custGeom>
                  <a:avLst/>
                  <a:gdLst>
                    <a:gd name="T0" fmla="*/ 83 w 160"/>
                    <a:gd name="T1" fmla="*/ 8 h 148"/>
                    <a:gd name="T2" fmla="*/ 129 w 160"/>
                    <a:gd name="T3" fmla="*/ 47 h 148"/>
                    <a:gd name="T4" fmla="*/ 77 w 160"/>
                    <a:gd name="T5" fmla="*/ 142 h 148"/>
                    <a:gd name="T6" fmla="*/ 1 w 160"/>
                    <a:gd name="T7" fmla="*/ 76 h 148"/>
                    <a:gd name="T8" fmla="*/ 83 w 160"/>
                    <a:gd name="T9" fmla="*/ 8 h 148"/>
                  </a:gdLst>
                  <a:ahLst/>
                  <a:cxnLst>
                    <a:cxn ang="0">
                      <a:pos x="T0" y="T1"/>
                    </a:cxn>
                    <a:cxn ang="0">
                      <a:pos x="T2" y="T3"/>
                    </a:cxn>
                    <a:cxn ang="0">
                      <a:pos x="T4" y="T5"/>
                    </a:cxn>
                    <a:cxn ang="0">
                      <a:pos x="T6" y="T7"/>
                    </a:cxn>
                    <a:cxn ang="0">
                      <a:pos x="T8" y="T9"/>
                    </a:cxn>
                  </a:cxnLst>
                  <a:rect l="0" t="0" r="r" b="b"/>
                  <a:pathLst>
                    <a:path w="160" h="148">
                      <a:moveTo>
                        <a:pt x="83" y="8"/>
                      </a:moveTo>
                      <a:cubicBezTo>
                        <a:pt x="108" y="12"/>
                        <a:pt x="126" y="36"/>
                        <a:pt x="129" y="47"/>
                      </a:cubicBezTo>
                      <a:cubicBezTo>
                        <a:pt x="132" y="58"/>
                        <a:pt x="160" y="122"/>
                        <a:pt x="77" y="142"/>
                      </a:cubicBezTo>
                      <a:cubicBezTo>
                        <a:pt x="45" y="148"/>
                        <a:pt x="3" y="127"/>
                        <a:pt x="1" y="76"/>
                      </a:cubicBezTo>
                      <a:cubicBezTo>
                        <a:pt x="0" y="58"/>
                        <a:pt x="8" y="0"/>
                        <a:pt x="83" y="8"/>
                      </a:cubicBezTo>
                      <a:close/>
                    </a:path>
                  </a:pathLst>
                </a:custGeom>
                <a:gradFill flip="none" rotWithShape="1">
                  <a:gsLst>
                    <a:gs pos="15000">
                      <a:schemeClr val="bg1">
                        <a:lumMod val="95000"/>
                        <a:alpha val="0"/>
                      </a:schemeClr>
                    </a:gs>
                    <a:gs pos="100000">
                      <a:schemeClr val="bg1">
                        <a:lumMod val="65000"/>
                      </a:schemeClr>
                    </a:gs>
                  </a:gsLst>
                  <a:lin ang="198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3" name="Freeform 47"/>
                <p:cNvSpPr>
                  <a:spLocks/>
                </p:cNvSpPr>
                <p:nvPr/>
              </p:nvSpPr>
              <p:spPr bwMode="auto">
                <a:xfrm rot="18343790">
                  <a:off x="5325649" y="3554488"/>
                  <a:ext cx="2065519" cy="1361365"/>
                </a:xfrm>
                <a:custGeom>
                  <a:avLst/>
                  <a:gdLst>
                    <a:gd name="T0" fmla="*/ 0 w 186"/>
                    <a:gd name="T1" fmla="*/ 56 h 123"/>
                    <a:gd name="T2" fmla="*/ 52 w 186"/>
                    <a:gd name="T3" fmla="*/ 81 h 123"/>
                    <a:gd name="T4" fmla="*/ 103 w 186"/>
                    <a:gd name="T5" fmla="*/ 108 h 123"/>
                    <a:gd name="T6" fmla="*/ 149 w 186"/>
                    <a:gd name="T7" fmla="*/ 121 h 123"/>
                    <a:gd name="T8" fmla="*/ 182 w 186"/>
                    <a:gd name="T9" fmla="*/ 60 h 123"/>
                    <a:gd name="T10" fmla="*/ 159 w 186"/>
                    <a:gd name="T11" fmla="*/ 0 h 123"/>
                    <a:gd name="T12" fmla="*/ 138 w 186"/>
                    <a:gd name="T13" fmla="*/ 46 h 123"/>
                    <a:gd name="T14" fmla="*/ 86 w 186"/>
                    <a:gd name="T15" fmla="*/ 36 h 123"/>
                    <a:gd name="T16" fmla="*/ 36 w 186"/>
                    <a:gd name="T17" fmla="*/ 37 h 123"/>
                    <a:gd name="T18" fmla="*/ 0 w 186"/>
                    <a:gd name="T19" fmla="*/ 5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23">
                      <a:moveTo>
                        <a:pt x="0" y="56"/>
                      </a:moveTo>
                      <a:cubicBezTo>
                        <a:pt x="1" y="81"/>
                        <a:pt x="31" y="89"/>
                        <a:pt x="52" y="81"/>
                      </a:cubicBezTo>
                      <a:cubicBezTo>
                        <a:pt x="46" y="103"/>
                        <a:pt x="96" y="123"/>
                        <a:pt x="103" y="108"/>
                      </a:cubicBezTo>
                      <a:cubicBezTo>
                        <a:pt x="110" y="118"/>
                        <a:pt x="121" y="123"/>
                        <a:pt x="149" y="121"/>
                      </a:cubicBezTo>
                      <a:cubicBezTo>
                        <a:pt x="177" y="119"/>
                        <a:pt x="186" y="92"/>
                        <a:pt x="182" y="60"/>
                      </a:cubicBezTo>
                      <a:cubicBezTo>
                        <a:pt x="180" y="45"/>
                        <a:pt x="163" y="11"/>
                        <a:pt x="159" y="0"/>
                      </a:cubicBezTo>
                      <a:cubicBezTo>
                        <a:pt x="160" y="16"/>
                        <a:pt x="156" y="37"/>
                        <a:pt x="138" y="46"/>
                      </a:cubicBezTo>
                      <a:cubicBezTo>
                        <a:pt x="121" y="55"/>
                        <a:pt x="91" y="49"/>
                        <a:pt x="86" y="36"/>
                      </a:cubicBezTo>
                      <a:cubicBezTo>
                        <a:pt x="76" y="48"/>
                        <a:pt x="45" y="53"/>
                        <a:pt x="36" y="37"/>
                      </a:cubicBezTo>
                      <a:lnTo>
                        <a:pt x="0" y="56"/>
                      </a:lnTo>
                      <a:close/>
                    </a:path>
                  </a:pathLst>
                </a:custGeom>
                <a:gradFill flip="none" rotWithShape="1">
                  <a:gsLst>
                    <a:gs pos="32000">
                      <a:schemeClr val="bg1">
                        <a:lumMod val="75000"/>
                      </a:schemeClr>
                    </a:gs>
                    <a:gs pos="89000">
                      <a:schemeClr val="bg1"/>
                    </a:gs>
                  </a:gsLst>
                  <a:lin ang="6000000" scaled="0"/>
                  <a:tileRect/>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704" name="Freeform 48"/>
                <p:cNvSpPr>
                  <a:spLocks/>
                </p:cNvSpPr>
                <p:nvPr/>
              </p:nvSpPr>
              <p:spPr bwMode="auto">
                <a:xfrm rot="18343790">
                  <a:off x="3801024" y="2140421"/>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sp>
              <p:nvSpPr>
                <p:cNvPr id="705" name="Freeform 48"/>
                <p:cNvSpPr>
                  <a:spLocks/>
                </p:cNvSpPr>
                <p:nvPr/>
              </p:nvSpPr>
              <p:spPr bwMode="auto">
                <a:xfrm rot="5025871">
                  <a:off x="2722671" y="3766074"/>
                  <a:ext cx="2272072" cy="1774470"/>
                </a:xfrm>
                <a:custGeom>
                  <a:avLst/>
                  <a:gdLst>
                    <a:gd name="T0" fmla="*/ 11 w 205"/>
                    <a:gd name="T1" fmla="*/ 88 h 160"/>
                    <a:gd name="T2" fmla="*/ 35 w 205"/>
                    <a:gd name="T3" fmla="*/ 11 h 160"/>
                    <a:gd name="T4" fmla="*/ 88 w 205"/>
                    <a:gd name="T5" fmla="*/ 27 h 160"/>
                    <a:gd name="T6" fmla="*/ 138 w 205"/>
                    <a:gd name="T7" fmla="*/ 20 h 160"/>
                    <a:gd name="T8" fmla="*/ 157 w 205"/>
                    <a:gd name="T9" fmla="*/ 56 h 160"/>
                    <a:gd name="T10" fmla="*/ 150 w 205"/>
                    <a:gd name="T11" fmla="*/ 77 h 160"/>
                    <a:gd name="T12" fmla="*/ 196 w 205"/>
                    <a:gd name="T13" fmla="*/ 96 h 160"/>
                    <a:gd name="T14" fmla="*/ 184 w 205"/>
                    <a:gd name="T15" fmla="*/ 152 h 160"/>
                    <a:gd name="T16" fmla="*/ 142 w 205"/>
                    <a:gd name="T17" fmla="*/ 160 h 160"/>
                    <a:gd name="T18" fmla="*/ 153 w 205"/>
                    <a:gd name="T19" fmla="*/ 123 h 160"/>
                    <a:gd name="T20" fmla="*/ 106 w 205"/>
                    <a:gd name="T21" fmla="*/ 110 h 160"/>
                    <a:gd name="T22" fmla="*/ 66 w 205"/>
                    <a:gd name="T23" fmla="*/ 85 h 160"/>
                    <a:gd name="T24" fmla="*/ 23 w 205"/>
                    <a:gd name="T25" fmla="*/ 106 h 160"/>
                    <a:gd name="T26" fmla="*/ 11 w 205"/>
                    <a:gd name="T27" fmla="*/ 8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60">
                      <a:moveTo>
                        <a:pt x="11" y="88"/>
                      </a:moveTo>
                      <a:cubicBezTo>
                        <a:pt x="0" y="63"/>
                        <a:pt x="2" y="21"/>
                        <a:pt x="35" y="11"/>
                      </a:cubicBezTo>
                      <a:cubicBezTo>
                        <a:pt x="68" y="0"/>
                        <a:pt x="86" y="23"/>
                        <a:pt x="88" y="27"/>
                      </a:cubicBezTo>
                      <a:cubicBezTo>
                        <a:pt x="95" y="15"/>
                        <a:pt x="123" y="12"/>
                        <a:pt x="138" y="20"/>
                      </a:cubicBezTo>
                      <a:cubicBezTo>
                        <a:pt x="152" y="29"/>
                        <a:pt x="158" y="45"/>
                        <a:pt x="157" y="56"/>
                      </a:cubicBezTo>
                      <a:cubicBezTo>
                        <a:pt x="156" y="67"/>
                        <a:pt x="154" y="71"/>
                        <a:pt x="150" y="77"/>
                      </a:cubicBezTo>
                      <a:cubicBezTo>
                        <a:pt x="168" y="73"/>
                        <a:pt x="186" y="83"/>
                        <a:pt x="196" y="96"/>
                      </a:cubicBezTo>
                      <a:cubicBezTo>
                        <a:pt x="205" y="109"/>
                        <a:pt x="199" y="144"/>
                        <a:pt x="184" y="152"/>
                      </a:cubicBezTo>
                      <a:cubicBezTo>
                        <a:pt x="170" y="160"/>
                        <a:pt x="142" y="160"/>
                        <a:pt x="142" y="160"/>
                      </a:cubicBezTo>
                      <a:cubicBezTo>
                        <a:pt x="160" y="152"/>
                        <a:pt x="160" y="134"/>
                        <a:pt x="153" y="123"/>
                      </a:cubicBezTo>
                      <a:cubicBezTo>
                        <a:pt x="146" y="111"/>
                        <a:pt x="121" y="95"/>
                        <a:pt x="106" y="110"/>
                      </a:cubicBezTo>
                      <a:cubicBezTo>
                        <a:pt x="100" y="93"/>
                        <a:pt x="86" y="87"/>
                        <a:pt x="66" y="85"/>
                      </a:cubicBezTo>
                      <a:cubicBezTo>
                        <a:pt x="46" y="84"/>
                        <a:pt x="24" y="100"/>
                        <a:pt x="23" y="106"/>
                      </a:cubicBezTo>
                      <a:cubicBezTo>
                        <a:pt x="18" y="97"/>
                        <a:pt x="11" y="88"/>
                        <a:pt x="11" y="88"/>
                      </a:cubicBezTo>
                      <a:close/>
                    </a:path>
                  </a:pathLst>
                </a:custGeom>
                <a:gradFill flip="none" rotWithShape="1">
                  <a:gsLst>
                    <a:gs pos="43000">
                      <a:schemeClr val="bg1">
                        <a:lumMod val="95000"/>
                        <a:alpha val="12000"/>
                      </a:schemeClr>
                    </a:gs>
                    <a:gs pos="88000">
                      <a:schemeClr val="bg1"/>
                    </a:gs>
                  </a:gsLst>
                  <a:lin ang="18000000" scaled="0"/>
                  <a:tileRect/>
                </a:gradFill>
                <a:ln>
                  <a:noFill/>
                </a:ln>
              </p:spPr>
              <p:txBody>
                <a:bodyPr vert="horz" wrap="square" lIns="91440" tIns="45720" rIns="91440" bIns="45720" numCol="1" anchor="t" anchorCtr="0" compatLnSpc="1">
                  <a:prstTxWarp prst="textNoShape">
                    <a:avLst/>
                  </a:prstTxWarp>
                </a:bodyPr>
                <a:lstStyle/>
                <a:p>
                  <a:endParaRPr lang="en-GB" dirty="0"/>
                </a:p>
              </p:txBody>
            </p:sp>
          </p:grpSp>
        </p:grpSp>
      </p:grpSp>
      <p:grpSp>
        <p:nvGrpSpPr>
          <p:cNvPr id="748" name="Group 747"/>
          <p:cNvGrpSpPr/>
          <p:nvPr/>
        </p:nvGrpSpPr>
        <p:grpSpPr>
          <a:xfrm flipH="1">
            <a:off x="4777673" y="3934649"/>
            <a:ext cx="1679473" cy="2335265"/>
            <a:chOff x="5473424" y="4035134"/>
            <a:chExt cx="1796053" cy="2497366"/>
          </a:xfrm>
        </p:grpSpPr>
        <p:grpSp>
          <p:nvGrpSpPr>
            <p:cNvPr id="749" name="Group 748"/>
            <p:cNvGrpSpPr/>
            <p:nvPr/>
          </p:nvGrpSpPr>
          <p:grpSpPr>
            <a:xfrm flipH="1">
              <a:off x="5473424" y="4084019"/>
              <a:ext cx="1796053" cy="2400891"/>
              <a:chOff x="4510366" y="2754913"/>
              <a:chExt cx="1808128" cy="2417036"/>
            </a:xfrm>
            <a:solidFill>
              <a:srgbClr val="A6A6A6"/>
            </a:solidFill>
          </p:grpSpPr>
          <p:sp>
            <p:nvSpPr>
              <p:cNvPr id="781" name="AutoShape 50"/>
              <p:cNvSpPr>
                <a:spLocks noChangeArrowheads="1"/>
              </p:cNvSpPr>
              <p:nvPr/>
            </p:nvSpPr>
            <p:spPr bwMode="auto">
              <a:xfrm rot="16540455">
                <a:off x="5497395" y="3985382"/>
                <a:ext cx="262543" cy="824727"/>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82" name="AutoShape 51"/>
              <p:cNvSpPr>
                <a:spLocks noChangeArrowheads="1"/>
              </p:cNvSpPr>
              <p:nvPr/>
            </p:nvSpPr>
            <p:spPr bwMode="auto">
              <a:xfrm rot="377566">
                <a:off x="5788093" y="4312717"/>
                <a:ext cx="269799" cy="859232"/>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83" name="AutoShape 52"/>
              <p:cNvSpPr>
                <a:spLocks noChangeArrowheads="1"/>
              </p:cNvSpPr>
              <p:nvPr/>
            </p:nvSpPr>
            <p:spPr bwMode="auto">
              <a:xfrm rot="2220000">
                <a:off x="5211798" y="3238679"/>
                <a:ext cx="352578" cy="1288847"/>
              </a:xfrm>
              <a:prstGeom prst="roundRect">
                <a:avLst>
                  <a:gd name="adj" fmla="val 50000"/>
                </a:avLst>
              </a:prstGeom>
              <a:grpFill/>
              <a:ln w="9525">
                <a:noFill/>
                <a:round/>
                <a:headEnd/>
                <a:tailEnd/>
              </a:ln>
            </p:spPr>
            <p:txBody>
              <a:bodyPr wrap="none" anchor="ctr"/>
              <a:lstStyle/>
              <a:p>
                <a:endParaRPr lang="en-US"/>
              </a:p>
            </p:txBody>
          </p:sp>
          <p:sp>
            <p:nvSpPr>
              <p:cNvPr id="784" name="AutoShape 53"/>
              <p:cNvSpPr>
                <a:spLocks noChangeArrowheads="1"/>
              </p:cNvSpPr>
              <p:nvPr/>
            </p:nvSpPr>
            <p:spPr bwMode="auto">
              <a:xfrm rot="21486713">
                <a:off x="5570414" y="3352049"/>
                <a:ext cx="269799" cy="80254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85" name="AutoShape 54"/>
              <p:cNvSpPr>
                <a:spLocks noChangeArrowheads="1"/>
              </p:cNvSpPr>
              <p:nvPr/>
            </p:nvSpPr>
            <p:spPr bwMode="auto">
              <a:xfrm rot="17485123">
                <a:off x="5800919" y="3705639"/>
                <a:ext cx="262543" cy="772607"/>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86" name="AutoShape 56"/>
              <p:cNvSpPr>
                <a:spLocks noChangeArrowheads="1"/>
              </p:cNvSpPr>
              <p:nvPr/>
            </p:nvSpPr>
            <p:spPr bwMode="auto">
              <a:xfrm rot="20496902">
                <a:off x="5133350" y="4229181"/>
                <a:ext cx="269799" cy="880116"/>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87" name="AutoShape 57"/>
              <p:cNvSpPr>
                <a:spLocks noChangeArrowheads="1"/>
              </p:cNvSpPr>
              <p:nvPr/>
            </p:nvSpPr>
            <p:spPr bwMode="auto">
              <a:xfrm rot="5400000">
                <a:off x="4863506" y="4517846"/>
                <a:ext cx="262543" cy="968824"/>
              </a:xfrm>
              <a:prstGeom prst="roundRect">
                <a:avLst>
                  <a:gd name="adj" fmla="val 50000"/>
                </a:avLst>
              </a:prstGeom>
              <a:solidFill>
                <a:srgbClr val="3B4658"/>
              </a:solidFill>
              <a:ln w="9525">
                <a:noFill/>
                <a:round/>
                <a:headEnd/>
                <a:tailEnd/>
              </a:ln>
            </p:spPr>
            <p:txBody>
              <a:bodyPr wrap="none" anchor="ctr"/>
              <a:lstStyle/>
              <a:p>
                <a:endParaRPr lang="en-US"/>
              </a:p>
            </p:txBody>
          </p:sp>
          <p:sp>
            <p:nvSpPr>
              <p:cNvPr id="788" name="Oval 6"/>
              <p:cNvSpPr>
                <a:spLocks noChangeArrowheads="1"/>
              </p:cNvSpPr>
              <p:nvPr/>
            </p:nvSpPr>
            <p:spPr bwMode="auto">
              <a:xfrm rot="2220000">
                <a:off x="5657969" y="2754913"/>
                <a:ext cx="638175" cy="620713"/>
              </a:xfrm>
              <a:prstGeom prst="ellipse">
                <a:avLst/>
              </a:prstGeom>
              <a:solidFill>
                <a:srgbClr val="525E71"/>
              </a:solidFill>
              <a:ln w="6350" cap="rnd">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750" name="Group 749"/>
            <p:cNvGrpSpPr/>
            <p:nvPr/>
          </p:nvGrpSpPr>
          <p:grpSpPr>
            <a:xfrm>
              <a:off x="5704297" y="4035134"/>
              <a:ext cx="1547850" cy="2497366"/>
              <a:chOff x="6214816" y="4023913"/>
              <a:chExt cx="1547850" cy="2497366"/>
            </a:xfrm>
            <a:solidFill>
              <a:srgbClr val="7F7F7F"/>
            </a:solidFill>
          </p:grpSpPr>
          <p:sp>
            <p:nvSpPr>
              <p:cNvPr id="751" name="Freeform 750"/>
              <p:cNvSpPr>
                <a:spLocks noChangeArrowheads="1"/>
              </p:cNvSpPr>
              <p:nvPr/>
            </p:nvSpPr>
            <p:spPr bwMode="auto">
              <a:xfrm rot="5059545" flipH="1">
                <a:off x="6775086" y="5507332"/>
                <a:ext cx="260790" cy="348618"/>
              </a:xfrm>
              <a:custGeom>
                <a:avLst/>
                <a:gdLst>
                  <a:gd name="connsiteX0" fmla="*/ 260790 w 260790"/>
                  <a:gd name="connsiteY0" fmla="*/ 130395 h 348618"/>
                  <a:gd name="connsiteX1" fmla="*/ 130395 w 260790"/>
                  <a:gd name="connsiteY1" fmla="*/ 0 h 348618"/>
                  <a:gd name="connsiteX2" fmla="*/ 0 w 260790"/>
                  <a:gd name="connsiteY2" fmla="*/ 130395 h 348618"/>
                  <a:gd name="connsiteX3" fmla="*/ 0 w 260790"/>
                  <a:gd name="connsiteY3" fmla="*/ 292937 h 348618"/>
                  <a:gd name="connsiteX4" fmla="*/ 260790 w 260790"/>
                  <a:gd name="connsiteY4" fmla="*/ 348618 h 348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90" h="348618">
                    <a:moveTo>
                      <a:pt x="260790" y="130395"/>
                    </a:moveTo>
                    <a:cubicBezTo>
                      <a:pt x="260790" y="58380"/>
                      <a:pt x="202410" y="0"/>
                      <a:pt x="130395" y="0"/>
                    </a:cubicBezTo>
                    <a:cubicBezTo>
                      <a:pt x="58380" y="0"/>
                      <a:pt x="0" y="58380"/>
                      <a:pt x="0" y="130395"/>
                    </a:cubicBezTo>
                    <a:lnTo>
                      <a:pt x="0" y="292937"/>
                    </a:lnTo>
                    <a:lnTo>
                      <a:pt x="260790" y="348618"/>
                    </a:lnTo>
                    <a:close/>
                  </a:path>
                </a:pathLst>
              </a:custGeom>
              <a:solidFill>
                <a:srgbClr val="272E3B"/>
              </a:solidFill>
              <a:ln w="9525">
                <a:noFill/>
                <a:round/>
                <a:headEnd/>
                <a:tailEnd/>
              </a:ln>
            </p:spPr>
            <p:txBody>
              <a:bodyPr wrap="square" anchor="ctr">
                <a:noAutofit/>
              </a:bodyPr>
              <a:lstStyle/>
              <a:p>
                <a:endParaRPr lang="en-US"/>
              </a:p>
            </p:txBody>
          </p:sp>
          <p:sp>
            <p:nvSpPr>
              <p:cNvPr id="752" name="Freeform 751"/>
              <p:cNvSpPr>
                <a:spLocks noChangeArrowheads="1"/>
              </p:cNvSpPr>
              <p:nvPr/>
            </p:nvSpPr>
            <p:spPr bwMode="auto">
              <a:xfrm rot="113287" flipH="1">
                <a:off x="6461769" y="4666206"/>
                <a:ext cx="267998" cy="762600"/>
              </a:xfrm>
              <a:custGeom>
                <a:avLst/>
                <a:gdLst>
                  <a:gd name="connsiteX0" fmla="*/ 133999 w 267998"/>
                  <a:gd name="connsiteY0" fmla="*/ 0 h 762600"/>
                  <a:gd name="connsiteX1" fmla="*/ 0 w 267998"/>
                  <a:gd name="connsiteY1" fmla="*/ 133999 h 762600"/>
                  <a:gd name="connsiteX2" fmla="*/ 0 w 267998"/>
                  <a:gd name="connsiteY2" fmla="*/ 663186 h 762600"/>
                  <a:gd name="connsiteX3" fmla="*/ 39247 w 267998"/>
                  <a:gd name="connsiteY3" fmla="*/ 757938 h 762600"/>
                  <a:gd name="connsiteX4" fmla="*/ 46163 w 267998"/>
                  <a:gd name="connsiteY4" fmla="*/ 762600 h 762600"/>
                  <a:gd name="connsiteX5" fmla="*/ 267998 w 267998"/>
                  <a:gd name="connsiteY5" fmla="*/ 140113 h 762600"/>
                  <a:gd name="connsiteX6" fmla="*/ 267998 w 267998"/>
                  <a:gd name="connsiteY6" fmla="*/ 133999 h 762600"/>
                  <a:gd name="connsiteX7" fmla="*/ 133999 w 267998"/>
                  <a:gd name="connsiteY7" fmla="*/ 0 h 7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98" h="762600">
                    <a:moveTo>
                      <a:pt x="133999" y="0"/>
                    </a:moveTo>
                    <a:cubicBezTo>
                      <a:pt x="59993" y="0"/>
                      <a:pt x="0" y="59993"/>
                      <a:pt x="0" y="133999"/>
                    </a:cubicBezTo>
                    <a:lnTo>
                      <a:pt x="0" y="663186"/>
                    </a:lnTo>
                    <a:cubicBezTo>
                      <a:pt x="0" y="700189"/>
                      <a:pt x="14998" y="733689"/>
                      <a:pt x="39247" y="757938"/>
                    </a:cubicBezTo>
                    <a:lnTo>
                      <a:pt x="46163" y="762600"/>
                    </a:lnTo>
                    <a:lnTo>
                      <a:pt x="267998" y="140113"/>
                    </a:lnTo>
                    <a:lnTo>
                      <a:pt x="267998" y="133999"/>
                    </a:lnTo>
                    <a:cubicBezTo>
                      <a:pt x="267998" y="59993"/>
                      <a:pt x="208005" y="0"/>
                      <a:pt x="133999" y="0"/>
                    </a:cubicBezTo>
                    <a:close/>
                  </a:path>
                </a:pathLst>
              </a:custGeom>
              <a:solidFill>
                <a:srgbClr val="437013"/>
              </a:solidFill>
              <a:ln w="9525">
                <a:noFill/>
                <a:round/>
                <a:headEnd/>
                <a:tailEnd/>
              </a:ln>
            </p:spPr>
            <p:txBody>
              <a:bodyPr wrap="square" anchor="ctr">
                <a:noAutofit/>
              </a:bodyPr>
              <a:lstStyle/>
              <a:p>
                <a:endParaRPr lang="en-US"/>
              </a:p>
            </p:txBody>
          </p:sp>
          <p:sp>
            <p:nvSpPr>
              <p:cNvPr id="753" name="Freeform 752"/>
              <p:cNvSpPr>
                <a:spLocks noChangeArrowheads="1"/>
              </p:cNvSpPr>
              <p:nvPr/>
            </p:nvSpPr>
            <p:spPr bwMode="auto">
              <a:xfrm rot="1103098" flipH="1">
                <a:off x="6900322" y="5538276"/>
                <a:ext cx="267998" cy="842670"/>
              </a:xfrm>
              <a:custGeom>
                <a:avLst/>
                <a:gdLst>
                  <a:gd name="connsiteX0" fmla="*/ 186158 w 267998"/>
                  <a:gd name="connsiteY0" fmla="*/ 10530 h 842670"/>
                  <a:gd name="connsiteX1" fmla="*/ 133999 w 267998"/>
                  <a:gd name="connsiteY1" fmla="*/ 0 h 842670"/>
                  <a:gd name="connsiteX2" fmla="*/ 0 w 267998"/>
                  <a:gd name="connsiteY2" fmla="*/ 133999 h 842670"/>
                  <a:gd name="connsiteX3" fmla="*/ 0 w 267998"/>
                  <a:gd name="connsiteY3" fmla="*/ 740238 h 842670"/>
                  <a:gd name="connsiteX4" fmla="*/ 39247 w 267998"/>
                  <a:gd name="connsiteY4" fmla="*/ 834990 h 842670"/>
                  <a:gd name="connsiteX5" fmla="*/ 50638 w 267998"/>
                  <a:gd name="connsiteY5" fmla="*/ 842670 h 842670"/>
                  <a:gd name="connsiteX6" fmla="*/ 267998 w 267998"/>
                  <a:gd name="connsiteY6" fmla="*/ 544719 h 842670"/>
                  <a:gd name="connsiteX7" fmla="*/ 267998 w 267998"/>
                  <a:gd name="connsiteY7" fmla="*/ 133999 h 842670"/>
                  <a:gd name="connsiteX8" fmla="*/ 186158 w 267998"/>
                  <a:gd name="connsiteY8" fmla="*/ 10530 h 84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98" h="842670">
                    <a:moveTo>
                      <a:pt x="186158" y="10530"/>
                    </a:moveTo>
                    <a:cubicBezTo>
                      <a:pt x="170126" y="3749"/>
                      <a:pt x="152501" y="0"/>
                      <a:pt x="133999" y="0"/>
                    </a:cubicBezTo>
                    <a:cubicBezTo>
                      <a:pt x="59993" y="0"/>
                      <a:pt x="0" y="59993"/>
                      <a:pt x="0" y="133999"/>
                    </a:cubicBezTo>
                    <a:lnTo>
                      <a:pt x="0" y="740238"/>
                    </a:lnTo>
                    <a:cubicBezTo>
                      <a:pt x="0" y="777241"/>
                      <a:pt x="14998" y="810741"/>
                      <a:pt x="39247" y="834990"/>
                    </a:cubicBezTo>
                    <a:lnTo>
                      <a:pt x="50638" y="842670"/>
                    </a:lnTo>
                    <a:lnTo>
                      <a:pt x="267998" y="544719"/>
                    </a:lnTo>
                    <a:lnTo>
                      <a:pt x="267998" y="133999"/>
                    </a:lnTo>
                    <a:cubicBezTo>
                      <a:pt x="267998" y="78494"/>
                      <a:pt x="234252" y="30872"/>
                      <a:pt x="186158" y="10530"/>
                    </a:cubicBezTo>
                    <a:close/>
                  </a:path>
                </a:pathLst>
              </a:custGeom>
              <a:solidFill>
                <a:srgbClr val="272E3B"/>
              </a:solidFill>
              <a:ln w="9525">
                <a:noFill/>
                <a:round/>
                <a:headEnd/>
                <a:tailEnd/>
              </a:ln>
            </p:spPr>
            <p:txBody>
              <a:bodyPr wrap="square" anchor="ctr">
                <a:noAutofit/>
              </a:bodyPr>
              <a:lstStyle/>
              <a:p>
                <a:endParaRPr lang="en-US"/>
              </a:p>
            </p:txBody>
          </p:sp>
          <p:sp>
            <p:nvSpPr>
              <p:cNvPr id="754" name="Freeform 753"/>
              <p:cNvSpPr>
                <a:spLocks noChangeArrowheads="1"/>
              </p:cNvSpPr>
              <p:nvPr/>
            </p:nvSpPr>
            <p:spPr bwMode="auto">
              <a:xfrm rot="19380000" flipH="1">
                <a:off x="6214816" y="4023913"/>
                <a:ext cx="410972" cy="596610"/>
              </a:xfrm>
              <a:custGeom>
                <a:avLst/>
                <a:gdLst>
                  <a:gd name="connsiteX0" fmla="*/ 139743 w 410972"/>
                  <a:gd name="connsiteY0" fmla="*/ 32692 h 596610"/>
                  <a:gd name="connsiteX1" fmla="*/ 0 w 410972"/>
                  <a:gd name="connsiteY1" fmla="*/ 288326 h 596610"/>
                  <a:gd name="connsiteX2" fmla="*/ 316957 w 410972"/>
                  <a:gd name="connsiteY2" fmla="*/ 596610 h 596610"/>
                  <a:gd name="connsiteX3" fmla="*/ 380835 w 410972"/>
                  <a:gd name="connsiteY3" fmla="*/ 590347 h 596610"/>
                  <a:gd name="connsiteX4" fmla="*/ 410972 w 410972"/>
                  <a:gd name="connsiteY4" fmla="*/ 581248 h 596610"/>
                  <a:gd name="connsiteX5" fmla="*/ 207722 w 410972"/>
                  <a:gd name="connsiteY5" fmla="*/ 0 h 596610"/>
                  <a:gd name="connsiteX6" fmla="*/ 193583 w 410972"/>
                  <a:gd name="connsiteY6" fmla="*/ 4269 h 596610"/>
                  <a:gd name="connsiteX7" fmla="*/ 139743 w 410972"/>
                  <a:gd name="connsiteY7" fmla="*/ 32692 h 59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972" h="596610">
                    <a:moveTo>
                      <a:pt x="139743" y="32692"/>
                    </a:moveTo>
                    <a:cubicBezTo>
                      <a:pt x="55432" y="88093"/>
                      <a:pt x="0" y="181913"/>
                      <a:pt x="0" y="288326"/>
                    </a:cubicBezTo>
                    <a:cubicBezTo>
                      <a:pt x="0" y="458587"/>
                      <a:pt x="141906" y="596610"/>
                      <a:pt x="316957" y="596610"/>
                    </a:cubicBezTo>
                    <a:cubicBezTo>
                      <a:pt x="338838" y="596610"/>
                      <a:pt x="360201" y="594453"/>
                      <a:pt x="380835" y="590347"/>
                    </a:cubicBezTo>
                    <a:lnTo>
                      <a:pt x="410972" y="581248"/>
                    </a:lnTo>
                    <a:lnTo>
                      <a:pt x="207722" y="0"/>
                    </a:lnTo>
                    <a:lnTo>
                      <a:pt x="193583" y="4269"/>
                    </a:lnTo>
                    <a:cubicBezTo>
                      <a:pt x="174622" y="12069"/>
                      <a:pt x="156605" y="21612"/>
                      <a:pt x="139743" y="32692"/>
                    </a:cubicBezTo>
                    <a:close/>
                  </a:path>
                </a:pathLst>
              </a:custGeom>
              <a:solidFill>
                <a:srgbClr val="3B4658"/>
              </a:solidFill>
              <a:ln w="6350" cap="rnd">
                <a:noFill/>
                <a:prstDash val="solid"/>
                <a:round/>
                <a:headEnd/>
                <a:tailEnd/>
              </a:ln>
            </p:spPr>
            <p:txBody>
              <a:bodyPr vert="horz" wrap="square" lIns="91440" tIns="45720" rIns="91440" bIns="45720" numCol="1" anchor="t" anchorCtr="0" compatLnSpc="1">
                <a:prstTxWarp prst="textNoShape">
                  <a:avLst/>
                </a:prstTxWarp>
                <a:noAutofit/>
              </a:bodyPr>
              <a:lstStyle/>
              <a:p>
                <a:endParaRPr lang="en-GB"/>
              </a:p>
            </p:txBody>
          </p:sp>
          <p:sp>
            <p:nvSpPr>
              <p:cNvPr id="755" name="Freeform 754"/>
              <p:cNvSpPr/>
              <p:nvPr/>
            </p:nvSpPr>
            <p:spPr>
              <a:xfrm rot="20536418">
                <a:off x="6631674" y="5159316"/>
                <a:ext cx="100497" cy="249251"/>
              </a:xfrm>
              <a:custGeom>
                <a:avLst/>
                <a:gdLst>
                  <a:gd name="connsiteX0" fmla="*/ 13010 w 100497"/>
                  <a:gd name="connsiteY0" fmla="*/ 1764 h 249251"/>
                  <a:gd name="connsiteX1" fmla="*/ 100222 w 100497"/>
                  <a:gd name="connsiteY1" fmla="*/ 116534 h 249251"/>
                  <a:gd name="connsiteX2" fmla="*/ 28485 w 100497"/>
                  <a:gd name="connsiteY2" fmla="*/ 241561 h 249251"/>
                  <a:gd name="connsiteX3" fmla="*/ 0 w 100497"/>
                  <a:gd name="connsiteY3" fmla="*/ 249251 h 249251"/>
                  <a:gd name="connsiteX4" fmla="*/ 0 w 100497"/>
                  <a:gd name="connsiteY4" fmla="*/ 0 h 249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97" h="249251">
                    <a:moveTo>
                      <a:pt x="13010" y="1764"/>
                    </a:moveTo>
                    <a:cubicBezTo>
                      <a:pt x="60988" y="18504"/>
                      <a:pt x="96744" y="62635"/>
                      <a:pt x="100222" y="116534"/>
                    </a:cubicBezTo>
                    <a:cubicBezTo>
                      <a:pt x="103700" y="170433"/>
                      <a:pt x="73914" y="218793"/>
                      <a:pt x="28485" y="241561"/>
                    </a:cubicBezTo>
                    <a:lnTo>
                      <a:pt x="0" y="249251"/>
                    </a:lnTo>
                    <a:lnTo>
                      <a:pt x="0" y="0"/>
                    </a:lnTo>
                    <a:close/>
                  </a:path>
                </a:pathLst>
              </a:custGeom>
              <a:solidFill>
                <a:srgbClr val="4370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79" name="Freeform 778"/>
              <p:cNvSpPr/>
              <p:nvPr/>
            </p:nvSpPr>
            <p:spPr>
              <a:xfrm rot="20536418">
                <a:off x="6973253" y="6049674"/>
                <a:ext cx="789413" cy="471605"/>
              </a:xfrm>
              <a:custGeom>
                <a:avLst/>
                <a:gdLst>
                  <a:gd name="connsiteX0" fmla="*/ 30430 w 789413"/>
                  <a:gd name="connsiteY0" fmla="*/ 3366 h 471605"/>
                  <a:gd name="connsiteX1" fmla="*/ 698685 w 789413"/>
                  <a:gd name="connsiteY1" fmla="*/ 216972 h 471605"/>
                  <a:gd name="connsiteX2" fmla="*/ 783188 w 789413"/>
                  <a:gd name="connsiteY2" fmla="*/ 380878 h 471605"/>
                  <a:gd name="connsiteX3" fmla="*/ 783189 w 789413"/>
                  <a:gd name="connsiteY3" fmla="*/ 380877 h 471605"/>
                  <a:gd name="connsiteX4" fmla="*/ 619283 w 789413"/>
                  <a:gd name="connsiteY4" fmla="*/ 465380 h 471605"/>
                  <a:gd name="connsiteX5" fmla="*/ 0 w 789413"/>
                  <a:gd name="connsiteY5" fmla="*/ 267428 h 471605"/>
                  <a:gd name="connsiteX6" fmla="*/ 0 w 789413"/>
                  <a:gd name="connsiteY6" fmla="*/ 0 h 47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413" h="471605">
                    <a:moveTo>
                      <a:pt x="30430" y="3366"/>
                    </a:moveTo>
                    <a:lnTo>
                      <a:pt x="698685" y="216972"/>
                    </a:lnTo>
                    <a:cubicBezTo>
                      <a:pt x="767281" y="238899"/>
                      <a:pt x="805114" y="312282"/>
                      <a:pt x="783188" y="380878"/>
                    </a:cubicBezTo>
                    <a:lnTo>
                      <a:pt x="783189" y="380877"/>
                    </a:lnTo>
                    <a:cubicBezTo>
                      <a:pt x="761262" y="449473"/>
                      <a:pt x="687879" y="487306"/>
                      <a:pt x="619283" y="465380"/>
                    </a:cubicBezTo>
                    <a:lnTo>
                      <a:pt x="0" y="267428"/>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80" name="AutoShape 52"/>
              <p:cNvSpPr>
                <a:spLocks noChangeArrowheads="1"/>
              </p:cNvSpPr>
              <p:nvPr/>
            </p:nvSpPr>
            <p:spPr bwMode="auto">
              <a:xfrm rot="19380000" flipH="1">
                <a:off x="6735196" y="4553584"/>
                <a:ext cx="350223" cy="1280238"/>
              </a:xfrm>
              <a:prstGeom prst="roundRect">
                <a:avLst>
                  <a:gd name="adj" fmla="val 50000"/>
                </a:avLst>
              </a:prstGeom>
              <a:solidFill>
                <a:srgbClr val="437013"/>
              </a:solidFill>
              <a:ln w="9525">
                <a:noFill/>
                <a:round/>
                <a:headEnd/>
                <a:tailEnd/>
              </a:ln>
            </p:spPr>
            <p:txBody>
              <a:bodyPr wrap="none" anchor="ctr"/>
              <a:lstStyle/>
              <a:p>
                <a:endParaRPr lang="en-US"/>
              </a:p>
            </p:txBody>
          </p:sp>
        </p:grpSp>
      </p:grpSp>
      <p:grpSp>
        <p:nvGrpSpPr>
          <p:cNvPr id="789" name="Group 788"/>
          <p:cNvGrpSpPr/>
          <p:nvPr/>
        </p:nvGrpSpPr>
        <p:grpSpPr>
          <a:xfrm flipH="1">
            <a:off x="5084180" y="3491884"/>
            <a:ext cx="1667206" cy="2821535"/>
            <a:chOff x="3593747" y="4168523"/>
            <a:chExt cx="1431353" cy="2422384"/>
          </a:xfrm>
        </p:grpSpPr>
        <p:sp>
          <p:nvSpPr>
            <p:cNvPr id="790" name="Line 49"/>
            <p:cNvSpPr>
              <a:spLocks noChangeShapeType="1"/>
            </p:cNvSpPr>
            <p:nvPr/>
          </p:nvSpPr>
          <p:spPr bwMode="auto">
            <a:xfrm flipH="1">
              <a:off x="4371089" y="5354326"/>
              <a:ext cx="261893" cy="127425"/>
            </a:xfrm>
            <a:prstGeom prst="line">
              <a:avLst/>
            </a:prstGeom>
            <a:solidFill>
              <a:srgbClr val="272E3B"/>
            </a:solidFill>
            <a:ln w="28575">
              <a:noFill/>
              <a:round/>
              <a:headEnd/>
              <a:tailEnd/>
            </a:ln>
          </p:spPr>
          <p:txBody>
            <a:bodyPr/>
            <a:lstStyle/>
            <a:p>
              <a:endParaRPr lang="en-US"/>
            </a:p>
          </p:txBody>
        </p:sp>
        <p:grpSp>
          <p:nvGrpSpPr>
            <p:cNvPr id="791" name="Group 790"/>
            <p:cNvGrpSpPr/>
            <p:nvPr/>
          </p:nvGrpSpPr>
          <p:grpSpPr>
            <a:xfrm flipH="1">
              <a:off x="4087415" y="5353934"/>
              <a:ext cx="389399" cy="1236973"/>
              <a:chOff x="3455120" y="4864723"/>
              <a:chExt cx="437622" cy="1390159"/>
            </a:xfrm>
            <a:solidFill>
              <a:srgbClr val="3B4658"/>
            </a:solidFill>
          </p:grpSpPr>
          <p:sp>
            <p:nvSpPr>
              <p:cNvPr id="809" name="AutoShape 50"/>
              <p:cNvSpPr>
                <a:spLocks noChangeArrowheads="1"/>
              </p:cNvSpPr>
              <p:nvPr/>
            </p:nvSpPr>
            <p:spPr bwMode="auto">
              <a:xfrm rot="19966941">
                <a:off x="3455120" y="4864723"/>
                <a:ext cx="262543" cy="824727"/>
              </a:xfrm>
              <a:prstGeom prst="roundRect">
                <a:avLst>
                  <a:gd name="adj" fmla="val 50000"/>
                </a:avLst>
              </a:prstGeom>
              <a:grpFill/>
              <a:ln w="9525">
                <a:noFill/>
                <a:round/>
                <a:headEnd/>
                <a:tailEnd/>
              </a:ln>
            </p:spPr>
            <p:txBody>
              <a:bodyPr wrap="none" anchor="ctr"/>
              <a:lstStyle/>
              <a:p>
                <a:endParaRPr lang="en-US"/>
              </a:p>
            </p:txBody>
          </p:sp>
          <p:sp>
            <p:nvSpPr>
              <p:cNvPr id="810" name="AutoShape 51"/>
              <p:cNvSpPr>
                <a:spLocks noChangeArrowheads="1"/>
              </p:cNvSpPr>
              <p:nvPr/>
            </p:nvSpPr>
            <p:spPr bwMode="auto">
              <a:xfrm rot="21015192">
                <a:off x="3636710" y="5395650"/>
                <a:ext cx="256032" cy="859232"/>
              </a:xfrm>
              <a:prstGeom prst="roundRect">
                <a:avLst>
                  <a:gd name="adj" fmla="val 50000"/>
                </a:avLst>
              </a:prstGeom>
              <a:grpFill/>
              <a:ln w="9525">
                <a:noFill/>
                <a:round/>
                <a:headEnd/>
                <a:tailEnd/>
              </a:ln>
            </p:spPr>
            <p:txBody>
              <a:bodyPr wrap="none" anchor="ctr"/>
              <a:lstStyle/>
              <a:p>
                <a:endParaRPr lang="en-US"/>
              </a:p>
            </p:txBody>
          </p:sp>
        </p:grpSp>
        <p:grpSp>
          <p:nvGrpSpPr>
            <p:cNvPr id="792" name="Group 791"/>
            <p:cNvGrpSpPr/>
            <p:nvPr/>
          </p:nvGrpSpPr>
          <p:grpSpPr>
            <a:xfrm flipH="1">
              <a:off x="3593747" y="4646295"/>
              <a:ext cx="701788" cy="759135"/>
              <a:chOff x="3536273" y="4169538"/>
              <a:chExt cx="788697" cy="853146"/>
            </a:xfrm>
            <a:solidFill>
              <a:srgbClr val="65A91D"/>
            </a:solidFill>
          </p:grpSpPr>
          <p:sp>
            <p:nvSpPr>
              <p:cNvPr id="807" name="AutoShape 54"/>
              <p:cNvSpPr>
                <a:spLocks noChangeArrowheads="1"/>
              </p:cNvSpPr>
              <p:nvPr/>
            </p:nvSpPr>
            <p:spPr bwMode="auto">
              <a:xfrm rot="17485123">
                <a:off x="3891206" y="4588921"/>
                <a:ext cx="262543" cy="604984"/>
              </a:xfrm>
              <a:prstGeom prst="roundRect">
                <a:avLst>
                  <a:gd name="adj" fmla="val 50000"/>
                </a:avLst>
              </a:prstGeom>
              <a:grpFill/>
              <a:ln w="9525">
                <a:noFill/>
                <a:round/>
                <a:headEnd/>
                <a:tailEnd/>
              </a:ln>
            </p:spPr>
            <p:txBody>
              <a:bodyPr wrap="none" anchor="ctr"/>
              <a:lstStyle/>
              <a:p>
                <a:endParaRPr lang="en-US"/>
              </a:p>
            </p:txBody>
          </p:sp>
          <p:sp>
            <p:nvSpPr>
              <p:cNvPr id="808" name="AutoShape 53"/>
              <p:cNvSpPr>
                <a:spLocks noChangeArrowheads="1"/>
              </p:cNvSpPr>
              <p:nvPr/>
            </p:nvSpPr>
            <p:spPr bwMode="auto">
              <a:xfrm rot="19774329">
                <a:off x="3536273" y="4169538"/>
                <a:ext cx="269799" cy="802546"/>
              </a:xfrm>
              <a:prstGeom prst="roundRect">
                <a:avLst>
                  <a:gd name="adj" fmla="val 50000"/>
                </a:avLst>
              </a:prstGeom>
              <a:grpFill/>
              <a:ln w="9525">
                <a:noFill/>
                <a:round/>
                <a:headEnd/>
                <a:tailEnd/>
              </a:ln>
            </p:spPr>
            <p:txBody>
              <a:bodyPr wrap="none" anchor="ctr"/>
              <a:lstStyle/>
              <a:p>
                <a:endParaRPr lang="en-US"/>
              </a:p>
            </p:txBody>
          </p:sp>
        </p:grpSp>
        <p:grpSp>
          <p:nvGrpSpPr>
            <p:cNvPr id="793" name="Group 792"/>
            <p:cNvGrpSpPr/>
            <p:nvPr/>
          </p:nvGrpSpPr>
          <p:grpSpPr>
            <a:xfrm flipH="1">
              <a:off x="4572097" y="5368419"/>
              <a:ext cx="419320" cy="1222488"/>
              <a:chOff x="2868322" y="4870262"/>
              <a:chExt cx="471248" cy="1373880"/>
            </a:xfrm>
            <a:solidFill>
              <a:srgbClr val="3B4658"/>
            </a:solidFill>
          </p:grpSpPr>
          <p:sp>
            <p:nvSpPr>
              <p:cNvPr id="805" name="AutoShape 56"/>
              <p:cNvSpPr>
                <a:spLocks noChangeArrowheads="1"/>
              </p:cNvSpPr>
              <p:nvPr/>
            </p:nvSpPr>
            <p:spPr bwMode="auto">
              <a:xfrm rot="900000">
                <a:off x="3069771" y="4870262"/>
                <a:ext cx="269799" cy="880116"/>
              </a:xfrm>
              <a:prstGeom prst="roundRect">
                <a:avLst>
                  <a:gd name="adj" fmla="val 50000"/>
                </a:avLst>
              </a:prstGeom>
              <a:grpFill/>
              <a:ln w="9525">
                <a:noFill/>
                <a:round/>
                <a:headEnd/>
                <a:tailEnd/>
              </a:ln>
            </p:spPr>
            <p:txBody>
              <a:bodyPr wrap="none" anchor="ctr"/>
              <a:lstStyle/>
              <a:p>
                <a:endParaRPr lang="en-US"/>
              </a:p>
            </p:txBody>
          </p:sp>
          <p:sp>
            <p:nvSpPr>
              <p:cNvPr id="806" name="AutoShape 57"/>
              <p:cNvSpPr>
                <a:spLocks noChangeArrowheads="1"/>
              </p:cNvSpPr>
              <p:nvPr/>
            </p:nvSpPr>
            <p:spPr bwMode="auto">
              <a:xfrm rot="1680000">
                <a:off x="2868322" y="5494320"/>
                <a:ext cx="262543" cy="749822"/>
              </a:xfrm>
              <a:prstGeom prst="roundRect">
                <a:avLst>
                  <a:gd name="adj" fmla="val 50000"/>
                </a:avLst>
              </a:prstGeom>
              <a:grpFill/>
              <a:ln w="9525">
                <a:noFill/>
                <a:round/>
                <a:headEnd/>
                <a:tailEnd/>
              </a:ln>
            </p:spPr>
            <p:txBody>
              <a:bodyPr wrap="none" anchor="ctr"/>
              <a:lstStyle/>
              <a:p>
                <a:endParaRPr lang="en-US"/>
              </a:p>
            </p:txBody>
          </p:sp>
        </p:grpSp>
        <p:sp>
          <p:nvSpPr>
            <p:cNvPr id="794" name="Oval 13"/>
            <p:cNvSpPr>
              <a:spLocks noChangeAspect="1" noChangeArrowheads="1"/>
            </p:cNvSpPr>
            <p:nvPr/>
          </p:nvSpPr>
          <p:spPr bwMode="auto">
            <a:xfrm flipH="1">
              <a:off x="4022386" y="4168523"/>
              <a:ext cx="476589" cy="447502"/>
            </a:xfrm>
            <a:prstGeom prst="ellipse">
              <a:avLst/>
            </a:prstGeom>
            <a:solidFill>
              <a:srgbClr val="525E71"/>
            </a:solidFill>
            <a:ln w="9525">
              <a:noFill/>
              <a:round/>
              <a:headEnd/>
              <a:tailEnd/>
            </a:ln>
          </p:spPr>
          <p:txBody>
            <a:bodyPr wrap="none" anchor="ctr"/>
            <a:lstStyle/>
            <a:p>
              <a:endParaRPr lang="en-US"/>
            </a:p>
          </p:txBody>
        </p:sp>
        <p:grpSp>
          <p:nvGrpSpPr>
            <p:cNvPr id="795" name="Group 794"/>
            <p:cNvGrpSpPr/>
            <p:nvPr/>
          </p:nvGrpSpPr>
          <p:grpSpPr>
            <a:xfrm rot="16914897" flipH="1">
              <a:off x="4265101" y="4696421"/>
              <a:ext cx="670888" cy="777699"/>
              <a:chOff x="3536273" y="4178005"/>
              <a:chExt cx="753970" cy="874009"/>
            </a:xfrm>
            <a:solidFill>
              <a:srgbClr val="272E3B"/>
            </a:solidFill>
          </p:grpSpPr>
          <p:sp>
            <p:nvSpPr>
              <p:cNvPr id="803"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804"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796" name="AutoShape 52"/>
            <p:cNvSpPr>
              <a:spLocks noChangeArrowheads="1"/>
            </p:cNvSpPr>
            <p:nvPr/>
          </p:nvSpPr>
          <p:spPr bwMode="auto">
            <a:xfrm rot="20711191" flipH="1">
              <a:off x="4253699" y="4613015"/>
              <a:ext cx="396118" cy="105907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797" name="Freeform 796"/>
            <p:cNvSpPr>
              <a:spLocks noChangeArrowheads="1"/>
            </p:cNvSpPr>
            <p:nvPr/>
          </p:nvSpPr>
          <p:spPr bwMode="auto">
            <a:xfrm rot="20700000" flipH="1">
              <a:off x="4667728" y="5355541"/>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798" name="Freeform 797"/>
            <p:cNvSpPr>
              <a:spLocks noChangeAspect="1" noChangeArrowheads="1"/>
            </p:cNvSpPr>
            <p:nvPr/>
          </p:nvSpPr>
          <p:spPr bwMode="auto">
            <a:xfrm flipH="1">
              <a:off x="4181569" y="4168523"/>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799" name="Freeform 798"/>
            <p:cNvSpPr>
              <a:spLocks noChangeArrowheads="1"/>
            </p:cNvSpPr>
            <p:nvPr/>
          </p:nvSpPr>
          <p:spPr bwMode="auto">
            <a:xfrm rot="17831739" flipH="1">
              <a:off x="4498672" y="4519131"/>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437013"/>
            </a:solidFill>
            <a:ln w="9525">
              <a:noFill/>
              <a:round/>
              <a:headEnd/>
              <a:tailEnd/>
            </a:ln>
          </p:spPr>
          <p:txBody>
            <a:bodyPr wrap="square" anchor="ctr">
              <a:noAutofit/>
            </a:bodyPr>
            <a:lstStyle/>
            <a:p>
              <a:endParaRPr lang="en-US"/>
            </a:p>
          </p:txBody>
        </p:sp>
        <p:sp>
          <p:nvSpPr>
            <p:cNvPr id="800" name="AutoShape 54"/>
            <p:cNvSpPr>
              <a:spLocks noChangeArrowheads="1"/>
            </p:cNvSpPr>
            <p:nvPr/>
          </p:nvSpPr>
          <p:spPr bwMode="auto">
            <a:xfrm rot="21029774" flipH="1">
              <a:off x="4744622" y="4854718"/>
              <a:ext cx="233612" cy="621630"/>
            </a:xfrm>
            <a:prstGeom prst="roundRect">
              <a:avLst>
                <a:gd name="adj" fmla="val 50000"/>
              </a:avLst>
            </a:prstGeom>
            <a:solidFill>
              <a:srgbClr val="437013"/>
            </a:solidFill>
            <a:ln w="9525">
              <a:noFill/>
              <a:round/>
              <a:headEnd/>
              <a:tailEnd/>
            </a:ln>
          </p:spPr>
          <p:txBody>
            <a:bodyPr wrap="none" anchor="ctr"/>
            <a:lstStyle/>
            <a:p>
              <a:endParaRPr lang="en-US"/>
            </a:p>
          </p:txBody>
        </p:sp>
        <p:sp>
          <p:nvSpPr>
            <p:cNvPr id="801" name="Freeform 800"/>
            <p:cNvSpPr/>
            <p:nvPr/>
          </p:nvSpPr>
          <p:spPr>
            <a:xfrm rot="20536418">
              <a:off x="4849542" y="5909164"/>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02" name="Freeform 801"/>
            <p:cNvSpPr>
              <a:spLocks noChangeArrowheads="1"/>
            </p:cNvSpPr>
            <p:nvPr/>
          </p:nvSpPr>
          <p:spPr bwMode="auto">
            <a:xfrm rot="20711191" flipH="1">
              <a:off x="4455307" y="4588899"/>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437013"/>
            </a:solidFill>
            <a:ln w="9525">
              <a:noFill/>
              <a:round/>
              <a:headEnd/>
              <a:tailEnd/>
            </a:ln>
          </p:spPr>
          <p:txBody>
            <a:bodyPr wrap="square" anchor="ctr">
              <a:noAutofit/>
            </a:bodyPr>
            <a:lstStyle/>
            <a:p>
              <a:endParaRPr lang="en-US"/>
            </a:p>
          </p:txBody>
        </p:sp>
      </p:grpSp>
      <p:grpSp>
        <p:nvGrpSpPr>
          <p:cNvPr id="686" name="Group 685"/>
          <p:cNvGrpSpPr/>
          <p:nvPr/>
        </p:nvGrpSpPr>
        <p:grpSpPr>
          <a:xfrm>
            <a:off x="16532361" y="1859374"/>
            <a:ext cx="2321929" cy="3697611"/>
            <a:chOff x="16532361" y="1859374"/>
            <a:chExt cx="2321929" cy="3697611"/>
          </a:xfrm>
        </p:grpSpPr>
        <p:pic>
          <p:nvPicPr>
            <p:cNvPr id="687" name="Picture 686"/>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16532361" y="2846008"/>
              <a:ext cx="396000" cy="396000"/>
            </a:xfrm>
            <a:prstGeom prst="rect">
              <a:avLst/>
            </a:prstGeom>
          </p:spPr>
        </p:pic>
        <p:grpSp>
          <p:nvGrpSpPr>
            <p:cNvPr id="688" name="Group 687"/>
            <p:cNvGrpSpPr/>
            <p:nvPr/>
          </p:nvGrpSpPr>
          <p:grpSpPr>
            <a:xfrm>
              <a:off x="17406190" y="2370460"/>
              <a:ext cx="1448100" cy="3186525"/>
              <a:chOff x="3603093" y="1666617"/>
              <a:chExt cx="1989137" cy="4377071"/>
            </a:xfrm>
          </p:grpSpPr>
          <p:sp>
            <p:nvSpPr>
              <p:cNvPr id="690" name="Rectangle 689"/>
              <p:cNvSpPr/>
              <p:nvPr/>
            </p:nvSpPr>
            <p:spPr>
              <a:xfrm>
                <a:off x="3603093" y="1666617"/>
                <a:ext cx="1989137" cy="437707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1" name="Oval 690"/>
              <p:cNvSpPr/>
              <p:nvPr/>
            </p:nvSpPr>
            <p:spPr>
              <a:xfrm>
                <a:off x="5264738"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2" name="Rounded Rectangle 691"/>
              <p:cNvSpPr/>
              <p:nvPr/>
            </p:nvSpPr>
            <p:spPr>
              <a:xfrm>
                <a:off x="3780933" y="1791768"/>
                <a:ext cx="1653534" cy="1851098"/>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93" name="Rounded Rectangle 692"/>
              <p:cNvSpPr/>
              <p:nvPr/>
            </p:nvSpPr>
            <p:spPr>
              <a:xfrm>
                <a:off x="3768397" y="3961088"/>
                <a:ext cx="1653535" cy="1851096"/>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89" name="Picture 688"/>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7668707" y="1859374"/>
              <a:ext cx="923067" cy="464400"/>
            </a:xfrm>
            <a:prstGeom prst="rect">
              <a:avLst/>
            </a:prstGeom>
          </p:spPr>
        </p:pic>
      </p:grpSp>
      <p:sp>
        <p:nvSpPr>
          <p:cNvPr id="708" name="Rectangle 707"/>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09" name="Rounded Rectangle 708">
            <a:hlinkClick r:id="rId12"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10" name="Picture 709"/>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711" name="Rounded Rectangle 710">
            <a:hlinkClick r:id="rId14"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74" name="TextBox 673"/>
          <p:cNvSpPr txBox="1"/>
          <p:nvPr/>
        </p:nvSpPr>
        <p:spPr>
          <a:xfrm>
            <a:off x="3593563" y="1420023"/>
            <a:ext cx="2901600" cy="409829"/>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must evacuate!</a:t>
            </a:r>
          </a:p>
        </p:txBody>
      </p:sp>
      <p:grpSp>
        <p:nvGrpSpPr>
          <p:cNvPr id="669" name="Group 668"/>
          <p:cNvGrpSpPr/>
          <p:nvPr/>
        </p:nvGrpSpPr>
        <p:grpSpPr>
          <a:xfrm>
            <a:off x="0" y="1267326"/>
            <a:ext cx="9144000" cy="5590674"/>
            <a:chOff x="0" y="1267326"/>
            <a:chExt cx="9144000" cy="5590674"/>
          </a:xfrm>
        </p:grpSpPr>
        <p:sp>
          <p:nvSpPr>
            <p:cNvPr id="670" name="Freeform 669"/>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671" name="Group 670"/>
            <p:cNvGrpSpPr/>
            <p:nvPr/>
          </p:nvGrpSpPr>
          <p:grpSpPr>
            <a:xfrm>
              <a:off x="2385965" y="1844675"/>
              <a:ext cx="4372070" cy="2942895"/>
              <a:chOff x="2823398" y="1377517"/>
              <a:chExt cx="4372070" cy="2942895"/>
            </a:xfrm>
          </p:grpSpPr>
          <p:sp>
            <p:nvSpPr>
              <p:cNvPr id="672" name="Rounded Rectangle 671"/>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Rounded Rectangle 683"/>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5" name="Group 684"/>
              <p:cNvGrpSpPr/>
              <p:nvPr/>
            </p:nvGrpSpPr>
            <p:grpSpPr>
              <a:xfrm>
                <a:off x="3191653" y="1651125"/>
                <a:ext cx="3646006" cy="2348923"/>
                <a:chOff x="3191653" y="1651125"/>
                <a:chExt cx="3646006" cy="2348923"/>
              </a:xfrm>
            </p:grpSpPr>
            <p:sp>
              <p:nvSpPr>
                <p:cNvPr id="694" name="Rectangle 693"/>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should you do before leaving the building?</a:t>
                  </a:r>
                </a:p>
              </p:txBody>
            </p:sp>
            <p:sp>
              <p:nvSpPr>
                <p:cNvPr id="695" name="Rectangle 694">
                  <a:hlinkClick r:id="rId15"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activate the evacuation alarm</a:t>
                  </a:r>
                </a:p>
              </p:txBody>
            </p:sp>
            <p:sp>
              <p:nvSpPr>
                <p:cNvPr id="707" name="Rectangle 706">
                  <a:hlinkClick r:id="rId16"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check if there is anyone left in the building</a:t>
                  </a:r>
                </a:p>
              </p:txBody>
            </p:sp>
          </p:grpSp>
        </p:grpSp>
      </p:grpSp>
      <p:sp>
        <p:nvSpPr>
          <p:cNvPr id="34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667" name="Grafik 666">
            <a:extLst>
              <a:ext uri="{FF2B5EF4-FFF2-40B4-BE49-F238E27FC236}">
                <a16:creationId xmlns:a16="http://schemas.microsoft.com/office/drawing/2014/main" id="{E538FB44-1500-45EB-92F2-3AA6282A0387}"/>
              </a:ext>
            </a:extLst>
          </p:cNvPr>
          <p:cNvPicPr>
            <a:picLocks noChangeAspect="1"/>
          </p:cNvPicPr>
          <p:nvPr/>
        </p:nvPicPr>
        <p:blipFill>
          <a:blip r:embed="rId17"/>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483592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674"/>
                                        </p:tgtEl>
                                        <p:attrNameLst>
                                          <p:attrName>style.visibility</p:attrName>
                                        </p:attrNameLst>
                                      </p:cBhvr>
                                      <p:to>
                                        <p:strVal val="visible"/>
                                      </p:to>
                                    </p:set>
                                  </p:childTnLst>
                                </p:cTn>
                              </p:par>
                              <p:par>
                                <p:cTn id="7" presetID="1" presetClass="exit" presetSubtype="0" fill="hold" grpId="1" nodeType="withEffect">
                                  <p:stCondLst>
                                    <p:cond delay="7000"/>
                                  </p:stCondLst>
                                  <p:childTnLst>
                                    <p:set>
                                      <p:cBhvr>
                                        <p:cTn id="8" dur="1" fill="hold">
                                          <p:stCondLst>
                                            <p:cond delay="0"/>
                                          </p:stCondLst>
                                        </p:cTn>
                                        <p:tgtEl>
                                          <p:spTgt spid="674"/>
                                        </p:tgtEl>
                                        <p:attrNameLst>
                                          <p:attrName>style.visibility</p:attrName>
                                        </p:attrNameLst>
                                      </p:cBhvr>
                                      <p:to>
                                        <p:strVal val="hidden"/>
                                      </p:to>
                                    </p:set>
                                  </p:childTnLst>
                                </p:cTn>
                              </p:par>
                              <p:par>
                                <p:cTn id="9" presetID="35" presetClass="path" presetSubtype="0" accel="50000" decel="50000" fill="hold" nodeType="withEffect">
                                  <p:stCondLst>
                                    <p:cond delay="3000"/>
                                  </p:stCondLst>
                                  <p:childTnLst>
                                    <p:animMotion origin="layout" path="M 4.16667E-6 0.00208 L -1.08872 0.00208 " pathEditMode="relative" rAng="0" ptsTypes="AA">
                                      <p:cBhvr>
                                        <p:cTn id="10" dur="4250" fill="hold"/>
                                        <p:tgtEl>
                                          <p:spTgt spid="686"/>
                                        </p:tgtEl>
                                        <p:attrNameLst>
                                          <p:attrName>ppt_x</p:attrName>
                                          <p:attrName>ppt_y</p:attrName>
                                        </p:attrNameLst>
                                      </p:cBhvr>
                                      <p:rCtr x="-54444" y="0"/>
                                    </p:animMotion>
                                  </p:childTnLst>
                                </p:cTn>
                              </p:par>
                              <p:par>
                                <p:cTn id="11" presetID="35" presetClass="path" presetSubtype="0" fill="hold" nodeType="withEffect">
                                  <p:stCondLst>
                                    <p:cond delay="1750"/>
                                  </p:stCondLst>
                                  <p:childTnLst>
                                    <p:animMotion origin="layout" path="M -1.38889E-6 -4.81481E-6 L -1.15503 -4.81481E-6 " pathEditMode="relative" rAng="0" ptsTypes="AA">
                                      <p:cBhvr>
                                        <p:cTn id="12" dur="5000" fill="hold"/>
                                        <p:tgtEl>
                                          <p:spTgt spid="4"/>
                                        </p:tgtEl>
                                        <p:attrNameLst>
                                          <p:attrName>ppt_x</p:attrName>
                                          <p:attrName>ppt_y</p:attrName>
                                        </p:attrNameLst>
                                      </p:cBhvr>
                                      <p:rCtr x="-57743" y="0"/>
                                    </p:animMotion>
                                  </p:childTnLst>
                                </p:cTn>
                              </p:par>
                              <p:par>
                                <p:cTn id="13" presetID="1" presetClass="exit" presetSubtype="0" fill="hold" nodeType="withEffect">
                                  <p:stCondLst>
                                    <p:cond delay="500"/>
                                  </p:stCondLst>
                                  <p:childTnLst>
                                    <p:set>
                                      <p:cBhvr>
                                        <p:cTn id="14" dur="1" fill="hold">
                                          <p:stCondLst>
                                            <p:cond delay="0"/>
                                          </p:stCondLst>
                                        </p:cTn>
                                        <p:tgtEl>
                                          <p:spTgt spid="748"/>
                                        </p:tgtEl>
                                        <p:attrNameLst>
                                          <p:attrName>style.visibility</p:attrName>
                                        </p:attrNameLst>
                                      </p:cBhvr>
                                      <p:to>
                                        <p:strVal val="hidden"/>
                                      </p:to>
                                    </p:set>
                                  </p:childTnLst>
                                </p:cTn>
                              </p:par>
                              <p:par>
                                <p:cTn id="15" presetID="1" presetClass="entr" presetSubtype="0" fill="hold" nodeType="withEffect">
                                  <p:stCondLst>
                                    <p:cond delay="500"/>
                                  </p:stCondLst>
                                  <p:childTnLst>
                                    <p:set>
                                      <p:cBhvr>
                                        <p:cTn id="16" dur="1" fill="hold">
                                          <p:stCondLst>
                                            <p:cond delay="0"/>
                                          </p:stCondLst>
                                        </p:cTn>
                                        <p:tgtEl>
                                          <p:spTgt spid="789"/>
                                        </p:tgtEl>
                                        <p:attrNameLst>
                                          <p:attrName>style.visibility</p:attrName>
                                        </p:attrNameLst>
                                      </p:cBhvr>
                                      <p:to>
                                        <p:strVal val="visible"/>
                                      </p:to>
                                    </p:set>
                                  </p:childTnLst>
                                </p:cTn>
                              </p:par>
                              <p:par>
                                <p:cTn id="17" presetID="1" presetClass="entr" presetSubtype="0" fill="hold" nodeType="withEffect">
                                  <p:stCondLst>
                                    <p:cond delay="7750"/>
                                  </p:stCondLst>
                                  <p:childTnLst>
                                    <p:set>
                                      <p:cBhvr>
                                        <p:cTn id="18" dur="1" fill="hold">
                                          <p:stCondLst>
                                            <p:cond delay="0"/>
                                          </p:stCondLst>
                                        </p:cTn>
                                        <p:tgtEl>
                                          <p:spTgt spid="669"/>
                                        </p:tgtEl>
                                        <p:attrNameLst>
                                          <p:attrName>style.visibility</p:attrName>
                                        </p:attrNameLst>
                                      </p:cBhvr>
                                      <p:to>
                                        <p:strVal val="visible"/>
                                      </p:to>
                                    </p:set>
                                  </p:childTnLst>
                                </p:cTn>
                              </p:par>
                              <p:par>
                                <p:cTn id="19" presetID="22" presetClass="entr" presetSubtype="8" fill="hold" grpId="0" nodeType="withEffect">
                                  <p:stCondLst>
                                    <p:cond delay="0"/>
                                  </p:stCondLst>
                                  <p:childTnLst>
                                    <p:set>
                                      <p:cBhvr>
                                        <p:cTn id="20" dur="1" fill="hold">
                                          <p:stCondLst>
                                            <p:cond delay="0"/>
                                          </p:stCondLst>
                                        </p:cTn>
                                        <p:tgtEl>
                                          <p:spTgt spid="708"/>
                                        </p:tgtEl>
                                        <p:attrNameLst>
                                          <p:attrName>style.visibility</p:attrName>
                                        </p:attrNameLst>
                                      </p:cBhvr>
                                      <p:to>
                                        <p:strVal val="visible"/>
                                      </p:to>
                                    </p:set>
                                    <p:animEffect transition="in" filter="wipe(left)">
                                      <p:cBhvr>
                                        <p:cTn id="21" dur="8000"/>
                                        <p:tgtEl>
                                          <p:spTgt spid="7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8" grpId="0" animBg="1"/>
      <p:bldP spid="674" grpId="0" animBg="1"/>
      <p:bldP spid="674" grpId="1" animBg="1"/>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68" name="Picture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281430" y="1488895"/>
            <a:ext cx="921187" cy="464400"/>
          </a:xfrm>
          <a:prstGeom prst="rect">
            <a:avLst/>
          </a:prstGeom>
        </p:spPr>
      </p:pic>
      <p:grpSp>
        <p:nvGrpSpPr>
          <p:cNvPr id="69" name="Group 68"/>
          <p:cNvGrpSpPr/>
          <p:nvPr/>
        </p:nvGrpSpPr>
        <p:grpSpPr>
          <a:xfrm>
            <a:off x="6256389" y="1878424"/>
            <a:ext cx="2651929" cy="3697611"/>
            <a:chOff x="16202361" y="1859374"/>
            <a:chExt cx="2651929" cy="3697611"/>
          </a:xfrm>
        </p:grpSpPr>
        <p:pic>
          <p:nvPicPr>
            <p:cNvPr id="77" name="Picture 7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202361" y="2846008"/>
              <a:ext cx="1056001" cy="396000"/>
            </a:xfrm>
            <a:prstGeom prst="rect">
              <a:avLst/>
            </a:prstGeom>
          </p:spPr>
        </p:pic>
        <p:grpSp>
          <p:nvGrpSpPr>
            <p:cNvPr id="71" name="Group 70"/>
            <p:cNvGrpSpPr/>
            <p:nvPr/>
          </p:nvGrpSpPr>
          <p:grpSpPr>
            <a:xfrm>
              <a:off x="17406190" y="2370460"/>
              <a:ext cx="1448100" cy="3186525"/>
              <a:chOff x="3603093" y="1666617"/>
              <a:chExt cx="1989137" cy="4377071"/>
            </a:xfrm>
          </p:grpSpPr>
          <p:sp>
            <p:nvSpPr>
              <p:cNvPr id="73" name="Rectangle 72"/>
              <p:cNvSpPr/>
              <p:nvPr/>
            </p:nvSpPr>
            <p:spPr>
              <a:xfrm>
                <a:off x="3603093" y="1666617"/>
                <a:ext cx="1989137" cy="437707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Oval 73"/>
              <p:cNvSpPr/>
              <p:nvPr/>
            </p:nvSpPr>
            <p:spPr>
              <a:xfrm>
                <a:off x="5264738"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Rounded Rectangle 74"/>
              <p:cNvSpPr/>
              <p:nvPr/>
            </p:nvSpPr>
            <p:spPr>
              <a:xfrm>
                <a:off x="3780933" y="1791768"/>
                <a:ext cx="1653534" cy="1851098"/>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ounded Rectangle 75"/>
              <p:cNvSpPr/>
              <p:nvPr/>
            </p:nvSpPr>
            <p:spPr>
              <a:xfrm>
                <a:off x="3768397" y="3961088"/>
                <a:ext cx="1653535" cy="1851096"/>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2" name="Picture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7668707" y="1859374"/>
              <a:ext cx="923067" cy="464400"/>
            </a:xfrm>
            <a:prstGeom prst="rect">
              <a:avLst/>
            </a:prstGeom>
          </p:spPr>
        </p:pic>
      </p:grpSp>
      <p:grpSp>
        <p:nvGrpSpPr>
          <p:cNvPr id="50" name="Group 49"/>
          <p:cNvGrpSpPr/>
          <p:nvPr/>
        </p:nvGrpSpPr>
        <p:grpSpPr>
          <a:xfrm flipH="1">
            <a:off x="5011574" y="3491884"/>
            <a:ext cx="1667206" cy="2821535"/>
            <a:chOff x="3593747" y="4168523"/>
            <a:chExt cx="1431353" cy="2422384"/>
          </a:xfrm>
        </p:grpSpPr>
        <p:sp>
          <p:nvSpPr>
            <p:cNvPr id="51" name="Line 49"/>
            <p:cNvSpPr>
              <a:spLocks noChangeShapeType="1"/>
            </p:cNvSpPr>
            <p:nvPr/>
          </p:nvSpPr>
          <p:spPr bwMode="auto">
            <a:xfrm flipH="1">
              <a:off x="4371089" y="5354326"/>
              <a:ext cx="261893" cy="127425"/>
            </a:xfrm>
            <a:prstGeom prst="line">
              <a:avLst/>
            </a:prstGeom>
            <a:solidFill>
              <a:srgbClr val="272E3B"/>
            </a:solidFill>
            <a:ln w="28575">
              <a:noFill/>
              <a:round/>
              <a:headEnd/>
              <a:tailEnd/>
            </a:ln>
          </p:spPr>
          <p:txBody>
            <a:bodyPr/>
            <a:lstStyle/>
            <a:p>
              <a:endParaRPr lang="en-US"/>
            </a:p>
          </p:txBody>
        </p:sp>
        <p:grpSp>
          <p:nvGrpSpPr>
            <p:cNvPr id="52" name="Group 51"/>
            <p:cNvGrpSpPr/>
            <p:nvPr/>
          </p:nvGrpSpPr>
          <p:grpSpPr>
            <a:xfrm flipH="1">
              <a:off x="4087415" y="5353934"/>
              <a:ext cx="389399" cy="1236973"/>
              <a:chOff x="3455120" y="4864723"/>
              <a:chExt cx="437622" cy="1390159"/>
            </a:xfrm>
            <a:solidFill>
              <a:srgbClr val="3B4658"/>
            </a:solidFill>
          </p:grpSpPr>
          <p:sp>
            <p:nvSpPr>
              <p:cNvPr id="88" name="AutoShape 50"/>
              <p:cNvSpPr>
                <a:spLocks noChangeArrowheads="1"/>
              </p:cNvSpPr>
              <p:nvPr/>
            </p:nvSpPr>
            <p:spPr bwMode="auto">
              <a:xfrm rot="19966941">
                <a:off x="3455120" y="4864723"/>
                <a:ext cx="262543" cy="824727"/>
              </a:xfrm>
              <a:prstGeom prst="roundRect">
                <a:avLst>
                  <a:gd name="adj" fmla="val 50000"/>
                </a:avLst>
              </a:prstGeom>
              <a:grpFill/>
              <a:ln w="9525">
                <a:noFill/>
                <a:round/>
                <a:headEnd/>
                <a:tailEnd/>
              </a:ln>
            </p:spPr>
            <p:txBody>
              <a:bodyPr wrap="none" anchor="ctr"/>
              <a:lstStyle/>
              <a:p>
                <a:endParaRPr lang="en-US"/>
              </a:p>
            </p:txBody>
          </p:sp>
          <p:sp>
            <p:nvSpPr>
              <p:cNvPr id="89" name="AutoShape 51"/>
              <p:cNvSpPr>
                <a:spLocks noChangeArrowheads="1"/>
              </p:cNvSpPr>
              <p:nvPr/>
            </p:nvSpPr>
            <p:spPr bwMode="auto">
              <a:xfrm rot="21015192">
                <a:off x="3636710" y="5395650"/>
                <a:ext cx="256032" cy="859232"/>
              </a:xfrm>
              <a:prstGeom prst="roundRect">
                <a:avLst>
                  <a:gd name="adj" fmla="val 50000"/>
                </a:avLst>
              </a:prstGeom>
              <a:grpFill/>
              <a:ln w="9525">
                <a:noFill/>
                <a:round/>
                <a:headEnd/>
                <a:tailEnd/>
              </a:ln>
            </p:spPr>
            <p:txBody>
              <a:bodyPr wrap="none" anchor="ctr"/>
              <a:lstStyle/>
              <a:p>
                <a:endParaRPr lang="en-US"/>
              </a:p>
            </p:txBody>
          </p:sp>
        </p:grpSp>
        <p:grpSp>
          <p:nvGrpSpPr>
            <p:cNvPr id="53" name="Group 52"/>
            <p:cNvGrpSpPr/>
            <p:nvPr/>
          </p:nvGrpSpPr>
          <p:grpSpPr>
            <a:xfrm flipH="1">
              <a:off x="3593747" y="4646295"/>
              <a:ext cx="701788" cy="759135"/>
              <a:chOff x="3536273" y="4169538"/>
              <a:chExt cx="788697" cy="853146"/>
            </a:xfrm>
            <a:solidFill>
              <a:srgbClr val="65A91D"/>
            </a:solidFill>
          </p:grpSpPr>
          <p:sp>
            <p:nvSpPr>
              <p:cNvPr id="86" name="AutoShape 54"/>
              <p:cNvSpPr>
                <a:spLocks noChangeArrowheads="1"/>
              </p:cNvSpPr>
              <p:nvPr/>
            </p:nvSpPr>
            <p:spPr bwMode="auto">
              <a:xfrm rot="17485123">
                <a:off x="3891206" y="4588921"/>
                <a:ext cx="262543" cy="604984"/>
              </a:xfrm>
              <a:prstGeom prst="roundRect">
                <a:avLst>
                  <a:gd name="adj" fmla="val 50000"/>
                </a:avLst>
              </a:prstGeom>
              <a:grpFill/>
              <a:ln w="9525">
                <a:noFill/>
                <a:round/>
                <a:headEnd/>
                <a:tailEnd/>
              </a:ln>
            </p:spPr>
            <p:txBody>
              <a:bodyPr wrap="none" anchor="ctr"/>
              <a:lstStyle/>
              <a:p>
                <a:endParaRPr lang="en-US"/>
              </a:p>
            </p:txBody>
          </p:sp>
          <p:sp>
            <p:nvSpPr>
              <p:cNvPr id="87" name="AutoShape 53"/>
              <p:cNvSpPr>
                <a:spLocks noChangeArrowheads="1"/>
              </p:cNvSpPr>
              <p:nvPr/>
            </p:nvSpPr>
            <p:spPr bwMode="auto">
              <a:xfrm rot="19774329">
                <a:off x="3536273" y="4169538"/>
                <a:ext cx="269799" cy="802546"/>
              </a:xfrm>
              <a:prstGeom prst="roundRect">
                <a:avLst>
                  <a:gd name="adj" fmla="val 50000"/>
                </a:avLst>
              </a:prstGeom>
              <a:grpFill/>
              <a:ln w="9525">
                <a:noFill/>
                <a:round/>
                <a:headEnd/>
                <a:tailEnd/>
              </a:ln>
            </p:spPr>
            <p:txBody>
              <a:bodyPr wrap="none" anchor="ctr"/>
              <a:lstStyle/>
              <a:p>
                <a:endParaRPr lang="en-US"/>
              </a:p>
            </p:txBody>
          </p:sp>
        </p:grpSp>
        <p:grpSp>
          <p:nvGrpSpPr>
            <p:cNvPr id="54" name="Group 53"/>
            <p:cNvGrpSpPr/>
            <p:nvPr/>
          </p:nvGrpSpPr>
          <p:grpSpPr>
            <a:xfrm flipH="1">
              <a:off x="4572097" y="5368419"/>
              <a:ext cx="419320" cy="1222488"/>
              <a:chOff x="2868322" y="4870262"/>
              <a:chExt cx="471248" cy="1373880"/>
            </a:xfrm>
            <a:solidFill>
              <a:srgbClr val="3B4658"/>
            </a:solidFill>
          </p:grpSpPr>
          <p:sp>
            <p:nvSpPr>
              <p:cNvPr id="84" name="AutoShape 56"/>
              <p:cNvSpPr>
                <a:spLocks noChangeArrowheads="1"/>
              </p:cNvSpPr>
              <p:nvPr/>
            </p:nvSpPr>
            <p:spPr bwMode="auto">
              <a:xfrm rot="900000">
                <a:off x="3069771" y="4870262"/>
                <a:ext cx="269799" cy="880116"/>
              </a:xfrm>
              <a:prstGeom prst="roundRect">
                <a:avLst>
                  <a:gd name="adj" fmla="val 50000"/>
                </a:avLst>
              </a:prstGeom>
              <a:grpFill/>
              <a:ln w="9525">
                <a:noFill/>
                <a:round/>
                <a:headEnd/>
                <a:tailEnd/>
              </a:ln>
            </p:spPr>
            <p:txBody>
              <a:bodyPr wrap="none" anchor="ctr"/>
              <a:lstStyle/>
              <a:p>
                <a:endParaRPr lang="en-US"/>
              </a:p>
            </p:txBody>
          </p:sp>
          <p:sp>
            <p:nvSpPr>
              <p:cNvPr id="85" name="AutoShape 57"/>
              <p:cNvSpPr>
                <a:spLocks noChangeArrowheads="1"/>
              </p:cNvSpPr>
              <p:nvPr/>
            </p:nvSpPr>
            <p:spPr bwMode="auto">
              <a:xfrm rot="1680000">
                <a:off x="2868322" y="5494320"/>
                <a:ext cx="262543" cy="749822"/>
              </a:xfrm>
              <a:prstGeom prst="roundRect">
                <a:avLst>
                  <a:gd name="adj" fmla="val 50000"/>
                </a:avLst>
              </a:prstGeom>
              <a:grpFill/>
              <a:ln w="9525">
                <a:noFill/>
                <a:round/>
                <a:headEnd/>
                <a:tailEnd/>
              </a:ln>
            </p:spPr>
            <p:txBody>
              <a:bodyPr wrap="none" anchor="ctr"/>
              <a:lstStyle/>
              <a:p>
                <a:endParaRPr lang="en-US"/>
              </a:p>
            </p:txBody>
          </p:sp>
        </p:grpSp>
        <p:sp>
          <p:nvSpPr>
            <p:cNvPr id="55" name="Oval 13"/>
            <p:cNvSpPr>
              <a:spLocks noChangeAspect="1" noChangeArrowheads="1"/>
            </p:cNvSpPr>
            <p:nvPr/>
          </p:nvSpPr>
          <p:spPr bwMode="auto">
            <a:xfrm flipH="1">
              <a:off x="4022386" y="4168523"/>
              <a:ext cx="476589" cy="447502"/>
            </a:xfrm>
            <a:prstGeom prst="ellipse">
              <a:avLst/>
            </a:prstGeom>
            <a:solidFill>
              <a:srgbClr val="525E71"/>
            </a:solidFill>
            <a:ln w="9525">
              <a:noFill/>
              <a:round/>
              <a:headEnd/>
              <a:tailEnd/>
            </a:ln>
          </p:spPr>
          <p:txBody>
            <a:bodyPr wrap="none" anchor="ctr"/>
            <a:lstStyle/>
            <a:p>
              <a:endParaRPr lang="en-US"/>
            </a:p>
          </p:txBody>
        </p:sp>
        <p:grpSp>
          <p:nvGrpSpPr>
            <p:cNvPr id="56" name="Group 55"/>
            <p:cNvGrpSpPr/>
            <p:nvPr/>
          </p:nvGrpSpPr>
          <p:grpSpPr>
            <a:xfrm rot="16914897" flipH="1">
              <a:off x="4265101" y="4696421"/>
              <a:ext cx="670888" cy="777699"/>
              <a:chOff x="3536273" y="4178005"/>
              <a:chExt cx="753970" cy="874009"/>
            </a:xfrm>
            <a:solidFill>
              <a:srgbClr val="272E3B"/>
            </a:solidFill>
          </p:grpSpPr>
          <p:sp>
            <p:nvSpPr>
              <p:cNvPr id="82"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83"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57" name="AutoShape 52"/>
            <p:cNvSpPr>
              <a:spLocks noChangeArrowheads="1"/>
            </p:cNvSpPr>
            <p:nvPr/>
          </p:nvSpPr>
          <p:spPr bwMode="auto">
            <a:xfrm rot="20711191" flipH="1">
              <a:off x="4253699" y="4613015"/>
              <a:ext cx="396118" cy="105907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58" name="Freeform 57"/>
            <p:cNvSpPr>
              <a:spLocks noChangeArrowheads="1"/>
            </p:cNvSpPr>
            <p:nvPr/>
          </p:nvSpPr>
          <p:spPr bwMode="auto">
            <a:xfrm rot="20700000" flipH="1">
              <a:off x="4667728" y="5355541"/>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70" name="Freeform 69"/>
            <p:cNvSpPr>
              <a:spLocks noChangeAspect="1" noChangeArrowheads="1"/>
            </p:cNvSpPr>
            <p:nvPr/>
          </p:nvSpPr>
          <p:spPr bwMode="auto">
            <a:xfrm flipH="1">
              <a:off x="4181569" y="4168523"/>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78" name="Freeform 77"/>
            <p:cNvSpPr>
              <a:spLocks noChangeArrowheads="1"/>
            </p:cNvSpPr>
            <p:nvPr/>
          </p:nvSpPr>
          <p:spPr bwMode="auto">
            <a:xfrm rot="17831739" flipH="1">
              <a:off x="4498672" y="4519131"/>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437013"/>
            </a:solidFill>
            <a:ln w="9525">
              <a:noFill/>
              <a:round/>
              <a:headEnd/>
              <a:tailEnd/>
            </a:ln>
          </p:spPr>
          <p:txBody>
            <a:bodyPr wrap="square" anchor="ctr">
              <a:noAutofit/>
            </a:bodyPr>
            <a:lstStyle/>
            <a:p>
              <a:endParaRPr lang="en-US"/>
            </a:p>
          </p:txBody>
        </p:sp>
        <p:sp>
          <p:nvSpPr>
            <p:cNvPr id="79" name="AutoShape 54"/>
            <p:cNvSpPr>
              <a:spLocks noChangeArrowheads="1"/>
            </p:cNvSpPr>
            <p:nvPr/>
          </p:nvSpPr>
          <p:spPr bwMode="auto">
            <a:xfrm rot="21029774" flipH="1">
              <a:off x="4744622" y="4854718"/>
              <a:ext cx="233612" cy="621630"/>
            </a:xfrm>
            <a:prstGeom prst="roundRect">
              <a:avLst>
                <a:gd name="adj" fmla="val 50000"/>
              </a:avLst>
            </a:prstGeom>
            <a:solidFill>
              <a:srgbClr val="437013"/>
            </a:solidFill>
            <a:ln w="9525">
              <a:noFill/>
              <a:round/>
              <a:headEnd/>
              <a:tailEnd/>
            </a:ln>
          </p:spPr>
          <p:txBody>
            <a:bodyPr wrap="none" anchor="ctr"/>
            <a:lstStyle/>
            <a:p>
              <a:endParaRPr lang="en-US"/>
            </a:p>
          </p:txBody>
        </p:sp>
        <p:sp>
          <p:nvSpPr>
            <p:cNvPr id="80" name="Freeform 79"/>
            <p:cNvSpPr/>
            <p:nvPr/>
          </p:nvSpPr>
          <p:spPr>
            <a:xfrm rot="20536418">
              <a:off x="4849542" y="5909164"/>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1" name="Freeform 80"/>
            <p:cNvSpPr>
              <a:spLocks noChangeArrowheads="1"/>
            </p:cNvSpPr>
            <p:nvPr/>
          </p:nvSpPr>
          <p:spPr bwMode="auto">
            <a:xfrm rot="20711191" flipH="1">
              <a:off x="4455307" y="4588899"/>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437013"/>
            </a:solidFill>
            <a:ln w="9525">
              <a:noFill/>
              <a:round/>
              <a:headEnd/>
              <a:tailEnd/>
            </a:ln>
          </p:spPr>
          <p:txBody>
            <a:bodyPr wrap="square" anchor="ctr">
              <a:noAutofit/>
            </a:bodyPr>
            <a:lstStyle/>
            <a:p>
              <a:endParaRPr lang="en-US"/>
            </a:p>
          </p:txBody>
        </p:sp>
      </p:grpSp>
      <p:grpSp>
        <p:nvGrpSpPr>
          <p:cNvPr id="90" name="Group 89"/>
          <p:cNvGrpSpPr/>
          <p:nvPr/>
        </p:nvGrpSpPr>
        <p:grpSpPr>
          <a:xfrm>
            <a:off x="0" y="1267326"/>
            <a:ext cx="9144000" cy="5590674"/>
            <a:chOff x="0" y="1267326"/>
            <a:chExt cx="9144000" cy="5590674"/>
          </a:xfrm>
        </p:grpSpPr>
        <p:sp>
          <p:nvSpPr>
            <p:cNvPr id="92" name="Freeform 91"/>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93" name="Group 92"/>
            <p:cNvGrpSpPr/>
            <p:nvPr/>
          </p:nvGrpSpPr>
          <p:grpSpPr>
            <a:xfrm>
              <a:off x="2385965" y="1844675"/>
              <a:ext cx="4372070" cy="2942895"/>
              <a:chOff x="2823398" y="1377517"/>
              <a:chExt cx="4372070" cy="2942895"/>
            </a:xfrm>
          </p:grpSpPr>
          <p:sp>
            <p:nvSpPr>
              <p:cNvPr id="94" name="Rounded Rectangle 93"/>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ounded Rectangle 94"/>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6" name="Group 95"/>
              <p:cNvGrpSpPr/>
              <p:nvPr/>
            </p:nvGrpSpPr>
            <p:grpSpPr>
              <a:xfrm>
                <a:off x="3191653" y="1651125"/>
                <a:ext cx="3646006" cy="2348923"/>
                <a:chOff x="3191653" y="1651125"/>
                <a:chExt cx="3646006" cy="2348923"/>
              </a:xfrm>
            </p:grpSpPr>
            <p:sp>
              <p:nvSpPr>
                <p:cNvPr id="97" name="Rectangle 96"/>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should you do before leaving the building?</a:t>
                  </a:r>
                </a:p>
              </p:txBody>
            </p:sp>
            <p:sp>
              <p:nvSpPr>
                <p:cNvPr id="98" name="Rectangle 97">
                  <a:hlinkClick r:id="rId7"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activate the evacuation alarm</a:t>
                  </a:r>
                </a:p>
              </p:txBody>
            </p:sp>
            <p:sp>
              <p:nvSpPr>
                <p:cNvPr id="99" name="Rectangle 98">
                  <a:hlinkClick r:id="rId8"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I check if there is anyone left in the building</a:t>
                  </a:r>
                </a:p>
              </p:txBody>
            </p:sp>
          </p:grpSp>
        </p:grpSp>
      </p:grpSp>
      <p:sp>
        <p:nvSpPr>
          <p:cNvPr id="100" name="Rounded Rectangle 99">
            <a:hlinkClick r:id="rId9" action="ppaction://hlinksldjump"/>
            <a:hlinkHover r:id="" action="ppaction://noaction" highlightClick="1"/>
          </p:cNvPr>
          <p:cNvSpPr/>
          <p:nvPr/>
        </p:nvSpPr>
        <p:spPr>
          <a:xfrm flipH="1">
            <a:off x="7390084"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1" name="Picture 100"/>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02" name="Rounded Rectangle 101">
            <a:hlinkClick r:id="rId9"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6" name="Grafik 45">
            <a:extLst>
              <a:ext uri="{FF2B5EF4-FFF2-40B4-BE49-F238E27FC236}">
                <a16:creationId xmlns:a16="http://schemas.microsoft.com/office/drawing/2014/main" id="{75B19415-A0BF-4E95-8DBE-5BFB5582D2D9}"/>
              </a:ext>
            </a:extLst>
          </p:cNvPr>
          <p:cNvPicPr>
            <a:picLocks noChangeAspect="1"/>
          </p:cNvPicPr>
          <p:nvPr/>
        </p:nvPicPr>
        <p:blipFill>
          <a:blip r:embed="rId11"/>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42024043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68" name="Picture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281430" y="1488895"/>
            <a:ext cx="921187" cy="464400"/>
          </a:xfrm>
          <a:prstGeom prst="rect">
            <a:avLst/>
          </a:prstGeom>
        </p:spPr>
      </p:pic>
      <p:grpSp>
        <p:nvGrpSpPr>
          <p:cNvPr id="69" name="Group 68"/>
          <p:cNvGrpSpPr/>
          <p:nvPr/>
        </p:nvGrpSpPr>
        <p:grpSpPr>
          <a:xfrm>
            <a:off x="6586389" y="1878424"/>
            <a:ext cx="2321929" cy="3697611"/>
            <a:chOff x="16532361" y="1859374"/>
            <a:chExt cx="2321929" cy="3697611"/>
          </a:xfrm>
        </p:grpSpPr>
        <p:pic>
          <p:nvPicPr>
            <p:cNvPr id="77" name="Picture 7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32361" y="2846008"/>
              <a:ext cx="396000" cy="396000"/>
            </a:xfrm>
            <a:prstGeom prst="rect">
              <a:avLst/>
            </a:prstGeom>
          </p:spPr>
        </p:pic>
        <p:grpSp>
          <p:nvGrpSpPr>
            <p:cNvPr id="71" name="Group 70"/>
            <p:cNvGrpSpPr/>
            <p:nvPr/>
          </p:nvGrpSpPr>
          <p:grpSpPr>
            <a:xfrm>
              <a:off x="17406190" y="2370460"/>
              <a:ext cx="1448100" cy="3186525"/>
              <a:chOff x="3603093" y="1666617"/>
              <a:chExt cx="1989137" cy="4377071"/>
            </a:xfrm>
          </p:grpSpPr>
          <p:sp>
            <p:nvSpPr>
              <p:cNvPr id="73" name="Rectangle 72"/>
              <p:cNvSpPr/>
              <p:nvPr/>
            </p:nvSpPr>
            <p:spPr>
              <a:xfrm>
                <a:off x="3603093" y="1666617"/>
                <a:ext cx="1989137" cy="437707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Oval 73"/>
              <p:cNvSpPr/>
              <p:nvPr/>
            </p:nvSpPr>
            <p:spPr>
              <a:xfrm>
                <a:off x="5264738"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Rounded Rectangle 74"/>
              <p:cNvSpPr/>
              <p:nvPr/>
            </p:nvSpPr>
            <p:spPr>
              <a:xfrm>
                <a:off x="3780933" y="1791768"/>
                <a:ext cx="1653534" cy="1851098"/>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ounded Rectangle 75"/>
              <p:cNvSpPr/>
              <p:nvPr/>
            </p:nvSpPr>
            <p:spPr>
              <a:xfrm>
                <a:off x="3768397" y="3961088"/>
                <a:ext cx="1653535" cy="1851096"/>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2" name="Picture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7668707" y="1859374"/>
              <a:ext cx="923067" cy="464400"/>
            </a:xfrm>
            <a:prstGeom prst="rect">
              <a:avLst/>
            </a:prstGeom>
          </p:spPr>
        </p:pic>
      </p:grpSp>
      <p:sp>
        <p:nvSpPr>
          <p:cNvPr id="39" name="Rectangle 38">
            <a:hlinkClick r:id="rId7" action="ppaction://hlinksldjump"/>
          </p:cNvPr>
          <p:cNvSpPr/>
          <p:nvPr/>
        </p:nvSpPr>
        <p:spPr>
          <a:xfrm>
            <a:off x="4420890" y="1657494"/>
            <a:ext cx="2430397" cy="935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7" name="Group 66"/>
          <p:cNvGrpSpPr/>
          <p:nvPr/>
        </p:nvGrpSpPr>
        <p:grpSpPr>
          <a:xfrm flipH="1">
            <a:off x="5011574" y="3491884"/>
            <a:ext cx="1667206" cy="2821535"/>
            <a:chOff x="3593747" y="4168523"/>
            <a:chExt cx="1431353" cy="2422384"/>
          </a:xfrm>
        </p:grpSpPr>
        <p:sp>
          <p:nvSpPr>
            <p:cNvPr id="70" name="Line 49"/>
            <p:cNvSpPr>
              <a:spLocks noChangeShapeType="1"/>
            </p:cNvSpPr>
            <p:nvPr/>
          </p:nvSpPr>
          <p:spPr bwMode="auto">
            <a:xfrm flipH="1">
              <a:off x="4371089" y="5354326"/>
              <a:ext cx="261893" cy="127425"/>
            </a:xfrm>
            <a:prstGeom prst="line">
              <a:avLst/>
            </a:prstGeom>
            <a:solidFill>
              <a:srgbClr val="272E3B"/>
            </a:solidFill>
            <a:ln w="28575">
              <a:noFill/>
              <a:round/>
              <a:headEnd/>
              <a:tailEnd/>
            </a:ln>
          </p:spPr>
          <p:txBody>
            <a:bodyPr/>
            <a:lstStyle/>
            <a:p>
              <a:endParaRPr lang="en-US"/>
            </a:p>
          </p:txBody>
        </p:sp>
        <p:grpSp>
          <p:nvGrpSpPr>
            <p:cNvPr id="78" name="Group 77"/>
            <p:cNvGrpSpPr/>
            <p:nvPr/>
          </p:nvGrpSpPr>
          <p:grpSpPr>
            <a:xfrm flipH="1">
              <a:off x="4087415" y="5353934"/>
              <a:ext cx="389399" cy="1236973"/>
              <a:chOff x="3455120" y="4864723"/>
              <a:chExt cx="437622" cy="1390159"/>
            </a:xfrm>
            <a:solidFill>
              <a:srgbClr val="3B4658"/>
            </a:solidFill>
          </p:grpSpPr>
          <p:sp>
            <p:nvSpPr>
              <p:cNvPr id="97" name="AutoShape 50"/>
              <p:cNvSpPr>
                <a:spLocks noChangeArrowheads="1"/>
              </p:cNvSpPr>
              <p:nvPr/>
            </p:nvSpPr>
            <p:spPr bwMode="auto">
              <a:xfrm rot="19966941">
                <a:off x="3455120" y="4864723"/>
                <a:ext cx="262543" cy="824727"/>
              </a:xfrm>
              <a:prstGeom prst="roundRect">
                <a:avLst>
                  <a:gd name="adj" fmla="val 50000"/>
                </a:avLst>
              </a:prstGeom>
              <a:grpFill/>
              <a:ln w="9525">
                <a:noFill/>
                <a:round/>
                <a:headEnd/>
                <a:tailEnd/>
              </a:ln>
            </p:spPr>
            <p:txBody>
              <a:bodyPr wrap="none" anchor="ctr"/>
              <a:lstStyle/>
              <a:p>
                <a:endParaRPr lang="en-US"/>
              </a:p>
            </p:txBody>
          </p:sp>
          <p:sp>
            <p:nvSpPr>
              <p:cNvPr id="98" name="AutoShape 51"/>
              <p:cNvSpPr>
                <a:spLocks noChangeArrowheads="1"/>
              </p:cNvSpPr>
              <p:nvPr/>
            </p:nvSpPr>
            <p:spPr bwMode="auto">
              <a:xfrm rot="21015192">
                <a:off x="3636710" y="5395650"/>
                <a:ext cx="256032" cy="859232"/>
              </a:xfrm>
              <a:prstGeom prst="roundRect">
                <a:avLst>
                  <a:gd name="adj" fmla="val 50000"/>
                </a:avLst>
              </a:prstGeom>
              <a:grpFill/>
              <a:ln w="9525">
                <a:noFill/>
                <a:round/>
                <a:headEnd/>
                <a:tailEnd/>
              </a:ln>
            </p:spPr>
            <p:txBody>
              <a:bodyPr wrap="none" anchor="ctr"/>
              <a:lstStyle/>
              <a:p>
                <a:endParaRPr lang="en-US"/>
              </a:p>
            </p:txBody>
          </p:sp>
        </p:grpSp>
        <p:grpSp>
          <p:nvGrpSpPr>
            <p:cNvPr id="79" name="Group 78"/>
            <p:cNvGrpSpPr/>
            <p:nvPr/>
          </p:nvGrpSpPr>
          <p:grpSpPr>
            <a:xfrm flipH="1">
              <a:off x="3593747" y="4646295"/>
              <a:ext cx="701788" cy="759135"/>
              <a:chOff x="3536273" y="4169538"/>
              <a:chExt cx="788697" cy="853146"/>
            </a:xfrm>
            <a:solidFill>
              <a:srgbClr val="65A91D"/>
            </a:solidFill>
          </p:grpSpPr>
          <p:sp>
            <p:nvSpPr>
              <p:cNvPr id="95" name="AutoShape 54"/>
              <p:cNvSpPr>
                <a:spLocks noChangeArrowheads="1"/>
              </p:cNvSpPr>
              <p:nvPr/>
            </p:nvSpPr>
            <p:spPr bwMode="auto">
              <a:xfrm rot="17485123">
                <a:off x="3891206" y="4588921"/>
                <a:ext cx="262543" cy="604984"/>
              </a:xfrm>
              <a:prstGeom prst="roundRect">
                <a:avLst>
                  <a:gd name="adj" fmla="val 50000"/>
                </a:avLst>
              </a:prstGeom>
              <a:grpFill/>
              <a:ln w="9525">
                <a:noFill/>
                <a:round/>
                <a:headEnd/>
                <a:tailEnd/>
              </a:ln>
            </p:spPr>
            <p:txBody>
              <a:bodyPr wrap="none" anchor="ctr"/>
              <a:lstStyle/>
              <a:p>
                <a:endParaRPr lang="en-US"/>
              </a:p>
            </p:txBody>
          </p:sp>
          <p:sp>
            <p:nvSpPr>
              <p:cNvPr id="96" name="AutoShape 53"/>
              <p:cNvSpPr>
                <a:spLocks noChangeArrowheads="1"/>
              </p:cNvSpPr>
              <p:nvPr/>
            </p:nvSpPr>
            <p:spPr bwMode="auto">
              <a:xfrm rot="19774329">
                <a:off x="3536273" y="4169538"/>
                <a:ext cx="269799" cy="802546"/>
              </a:xfrm>
              <a:prstGeom prst="roundRect">
                <a:avLst>
                  <a:gd name="adj" fmla="val 50000"/>
                </a:avLst>
              </a:prstGeom>
              <a:grpFill/>
              <a:ln w="9525">
                <a:noFill/>
                <a:round/>
                <a:headEnd/>
                <a:tailEnd/>
              </a:ln>
            </p:spPr>
            <p:txBody>
              <a:bodyPr wrap="none" anchor="ctr"/>
              <a:lstStyle/>
              <a:p>
                <a:endParaRPr lang="en-US"/>
              </a:p>
            </p:txBody>
          </p:sp>
        </p:grpSp>
        <p:grpSp>
          <p:nvGrpSpPr>
            <p:cNvPr id="80" name="Group 79"/>
            <p:cNvGrpSpPr/>
            <p:nvPr/>
          </p:nvGrpSpPr>
          <p:grpSpPr>
            <a:xfrm flipH="1">
              <a:off x="4572097" y="5368419"/>
              <a:ext cx="419320" cy="1222488"/>
              <a:chOff x="2868322" y="4870262"/>
              <a:chExt cx="471248" cy="1373880"/>
            </a:xfrm>
            <a:solidFill>
              <a:srgbClr val="3B4658"/>
            </a:solidFill>
          </p:grpSpPr>
          <p:sp>
            <p:nvSpPr>
              <p:cNvPr id="93" name="AutoShape 56"/>
              <p:cNvSpPr>
                <a:spLocks noChangeArrowheads="1"/>
              </p:cNvSpPr>
              <p:nvPr/>
            </p:nvSpPr>
            <p:spPr bwMode="auto">
              <a:xfrm rot="900000">
                <a:off x="3069771" y="4870262"/>
                <a:ext cx="269799" cy="880116"/>
              </a:xfrm>
              <a:prstGeom prst="roundRect">
                <a:avLst>
                  <a:gd name="adj" fmla="val 50000"/>
                </a:avLst>
              </a:prstGeom>
              <a:grpFill/>
              <a:ln w="9525">
                <a:noFill/>
                <a:round/>
                <a:headEnd/>
                <a:tailEnd/>
              </a:ln>
            </p:spPr>
            <p:txBody>
              <a:bodyPr wrap="none" anchor="ctr"/>
              <a:lstStyle/>
              <a:p>
                <a:endParaRPr lang="en-US"/>
              </a:p>
            </p:txBody>
          </p:sp>
          <p:sp>
            <p:nvSpPr>
              <p:cNvPr id="94" name="AutoShape 57"/>
              <p:cNvSpPr>
                <a:spLocks noChangeArrowheads="1"/>
              </p:cNvSpPr>
              <p:nvPr/>
            </p:nvSpPr>
            <p:spPr bwMode="auto">
              <a:xfrm rot="1680000">
                <a:off x="2868322" y="5494320"/>
                <a:ext cx="262543" cy="749822"/>
              </a:xfrm>
              <a:prstGeom prst="roundRect">
                <a:avLst>
                  <a:gd name="adj" fmla="val 50000"/>
                </a:avLst>
              </a:prstGeom>
              <a:grpFill/>
              <a:ln w="9525">
                <a:noFill/>
                <a:round/>
                <a:headEnd/>
                <a:tailEnd/>
              </a:ln>
            </p:spPr>
            <p:txBody>
              <a:bodyPr wrap="none" anchor="ctr"/>
              <a:lstStyle/>
              <a:p>
                <a:endParaRPr lang="en-US"/>
              </a:p>
            </p:txBody>
          </p:sp>
        </p:grpSp>
        <p:sp>
          <p:nvSpPr>
            <p:cNvPr id="81" name="Oval 13"/>
            <p:cNvSpPr>
              <a:spLocks noChangeAspect="1" noChangeArrowheads="1"/>
            </p:cNvSpPr>
            <p:nvPr/>
          </p:nvSpPr>
          <p:spPr bwMode="auto">
            <a:xfrm flipH="1">
              <a:off x="4022386" y="4168523"/>
              <a:ext cx="476589" cy="447502"/>
            </a:xfrm>
            <a:prstGeom prst="ellipse">
              <a:avLst/>
            </a:prstGeom>
            <a:solidFill>
              <a:srgbClr val="525E71"/>
            </a:solidFill>
            <a:ln w="9525">
              <a:noFill/>
              <a:round/>
              <a:headEnd/>
              <a:tailEnd/>
            </a:ln>
          </p:spPr>
          <p:txBody>
            <a:bodyPr wrap="none" anchor="ctr"/>
            <a:lstStyle/>
            <a:p>
              <a:endParaRPr lang="en-US"/>
            </a:p>
          </p:txBody>
        </p:sp>
        <p:grpSp>
          <p:nvGrpSpPr>
            <p:cNvPr id="82" name="Group 81"/>
            <p:cNvGrpSpPr/>
            <p:nvPr/>
          </p:nvGrpSpPr>
          <p:grpSpPr>
            <a:xfrm rot="16914897" flipH="1">
              <a:off x="4265101" y="4696421"/>
              <a:ext cx="670888" cy="777699"/>
              <a:chOff x="3536273" y="4178005"/>
              <a:chExt cx="753970" cy="874009"/>
            </a:xfrm>
            <a:solidFill>
              <a:srgbClr val="272E3B"/>
            </a:solidFill>
          </p:grpSpPr>
          <p:sp>
            <p:nvSpPr>
              <p:cNvPr id="91"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92"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83" name="AutoShape 52"/>
            <p:cNvSpPr>
              <a:spLocks noChangeArrowheads="1"/>
            </p:cNvSpPr>
            <p:nvPr/>
          </p:nvSpPr>
          <p:spPr bwMode="auto">
            <a:xfrm rot="20711191" flipH="1">
              <a:off x="4253699" y="4613015"/>
              <a:ext cx="396118" cy="105907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85" name="Freeform 84"/>
            <p:cNvSpPr>
              <a:spLocks noChangeArrowheads="1"/>
            </p:cNvSpPr>
            <p:nvPr/>
          </p:nvSpPr>
          <p:spPr bwMode="auto">
            <a:xfrm rot="20700000" flipH="1">
              <a:off x="4667728" y="5355541"/>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86" name="Freeform 85"/>
            <p:cNvSpPr>
              <a:spLocks noChangeAspect="1" noChangeArrowheads="1"/>
            </p:cNvSpPr>
            <p:nvPr/>
          </p:nvSpPr>
          <p:spPr bwMode="auto">
            <a:xfrm flipH="1">
              <a:off x="4181569" y="4168523"/>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87" name="Freeform 86"/>
            <p:cNvSpPr>
              <a:spLocks noChangeArrowheads="1"/>
            </p:cNvSpPr>
            <p:nvPr/>
          </p:nvSpPr>
          <p:spPr bwMode="auto">
            <a:xfrm rot="17831739" flipH="1">
              <a:off x="4498672" y="4519131"/>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437013"/>
            </a:solidFill>
            <a:ln w="9525">
              <a:noFill/>
              <a:round/>
              <a:headEnd/>
              <a:tailEnd/>
            </a:ln>
          </p:spPr>
          <p:txBody>
            <a:bodyPr wrap="square" anchor="ctr">
              <a:noAutofit/>
            </a:bodyPr>
            <a:lstStyle/>
            <a:p>
              <a:endParaRPr lang="en-US"/>
            </a:p>
          </p:txBody>
        </p:sp>
        <p:sp>
          <p:nvSpPr>
            <p:cNvPr id="88" name="AutoShape 54"/>
            <p:cNvSpPr>
              <a:spLocks noChangeArrowheads="1"/>
            </p:cNvSpPr>
            <p:nvPr/>
          </p:nvSpPr>
          <p:spPr bwMode="auto">
            <a:xfrm rot="21029774" flipH="1">
              <a:off x="4744622" y="4854718"/>
              <a:ext cx="233612" cy="621630"/>
            </a:xfrm>
            <a:prstGeom prst="roundRect">
              <a:avLst>
                <a:gd name="adj" fmla="val 50000"/>
              </a:avLst>
            </a:prstGeom>
            <a:solidFill>
              <a:srgbClr val="437013"/>
            </a:solidFill>
            <a:ln w="9525">
              <a:noFill/>
              <a:round/>
              <a:headEnd/>
              <a:tailEnd/>
            </a:ln>
          </p:spPr>
          <p:txBody>
            <a:bodyPr wrap="none" anchor="ctr"/>
            <a:lstStyle/>
            <a:p>
              <a:endParaRPr lang="en-US"/>
            </a:p>
          </p:txBody>
        </p:sp>
        <p:sp>
          <p:nvSpPr>
            <p:cNvPr id="89" name="Freeform 88"/>
            <p:cNvSpPr/>
            <p:nvPr/>
          </p:nvSpPr>
          <p:spPr>
            <a:xfrm rot="20536418">
              <a:off x="4849542" y="5909164"/>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0" name="Freeform 89"/>
            <p:cNvSpPr>
              <a:spLocks noChangeArrowheads="1"/>
            </p:cNvSpPr>
            <p:nvPr/>
          </p:nvSpPr>
          <p:spPr bwMode="auto">
            <a:xfrm rot="20711191" flipH="1">
              <a:off x="4455307" y="4588899"/>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437013"/>
            </a:solidFill>
            <a:ln w="9525">
              <a:noFill/>
              <a:round/>
              <a:headEnd/>
              <a:tailEnd/>
            </a:ln>
          </p:spPr>
          <p:txBody>
            <a:bodyPr wrap="square" anchor="ctr">
              <a:noAutofit/>
            </a:bodyPr>
            <a:lstStyle/>
            <a:p>
              <a:endParaRPr lang="en-US"/>
            </a:p>
          </p:txBody>
        </p:sp>
      </p:grpSp>
      <p:grpSp>
        <p:nvGrpSpPr>
          <p:cNvPr id="54" name="Group 53"/>
          <p:cNvGrpSpPr/>
          <p:nvPr/>
        </p:nvGrpSpPr>
        <p:grpSpPr>
          <a:xfrm>
            <a:off x="0" y="1264811"/>
            <a:ext cx="9144000" cy="5590674"/>
            <a:chOff x="0" y="1267326"/>
            <a:chExt cx="9144000" cy="5590674"/>
          </a:xfrm>
        </p:grpSpPr>
        <p:sp>
          <p:nvSpPr>
            <p:cNvPr id="99" name="Freeform 98"/>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102" name="Group 101"/>
            <p:cNvGrpSpPr/>
            <p:nvPr/>
          </p:nvGrpSpPr>
          <p:grpSpPr>
            <a:xfrm>
              <a:off x="2385965" y="1852065"/>
              <a:ext cx="4372070" cy="2942895"/>
              <a:chOff x="2823398" y="1377517"/>
              <a:chExt cx="4372070" cy="2942895"/>
            </a:xfrm>
          </p:grpSpPr>
          <p:grpSp>
            <p:nvGrpSpPr>
              <p:cNvPr id="103" name="Group 102"/>
              <p:cNvGrpSpPr/>
              <p:nvPr/>
            </p:nvGrpSpPr>
            <p:grpSpPr>
              <a:xfrm>
                <a:off x="2823398" y="1377517"/>
                <a:ext cx="4372070" cy="2942895"/>
                <a:chOff x="2823398" y="1377517"/>
                <a:chExt cx="4372070" cy="2942895"/>
              </a:xfrm>
            </p:grpSpPr>
            <p:sp>
              <p:nvSpPr>
                <p:cNvPr id="110" name="Rounded Rectangle 109"/>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ounded Rectangle 110"/>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p:cNvGrpSpPr/>
              <p:nvPr/>
            </p:nvGrpSpPr>
            <p:grpSpPr>
              <a:xfrm>
                <a:off x="3174473" y="1645635"/>
                <a:ext cx="3669920" cy="2372692"/>
                <a:chOff x="3174473" y="1645635"/>
                <a:chExt cx="3669920" cy="2372692"/>
              </a:xfrm>
            </p:grpSpPr>
            <p:sp>
              <p:nvSpPr>
                <p:cNvPr id="105" name="Rectangle 104"/>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106" name="Rectangle 105"/>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You shouldn’t go back, it’s too dangerous now!</a:t>
                  </a:r>
                </a:p>
              </p:txBody>
            </p:sp>
            <p:grpSp>
              <p:nvGrpSpPr>
                <p:cNvPr id="107" name="Group 106"/>
                <p:cNvGrpSpPr/>
                <p:nvPr/>
              </p:nvGrpSpPr>
              <p:grpSpPr>
                <a:xfrm>
                  <a:off x="6302332" y="3553402"/>
                  <a:ext cx="402266" cy="402265"/>
                  <a:chOff x="8991600" y="1562100"/>
                  <a:chExt cx="1219200" cy="1219200"/>
                </a:xfrm>
              </p:grpSpPr>
              <p:sp>
                <p:nvSpPr>
                  <p:cNvPr id="108" name="Oval 107"/>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09" name="Right Arrow 108"/>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112" name="Rounded Rectangle 111">
            <a:hlinkClick r:id="rId8"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3" name="Picture 11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14" name="Rounded Rectangle 113">
            <a:hlinkClick r:id="rId8"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 name="Oval 44">
            <a:hlinkClick r:id="rId10" action="ppaction://hlinksldjump"/>
            <a:hlinkHover r:id="" action="ppaction://noaction" highlightClick="1"/>
          </p:cNvPr>
          <p:cNvSpPr/>
          <p:nvPr/>
        </p:nvSpPr>
        <p:spPr>
          <a:xfrm>
            <a:off x="5849301" y="4017760"/>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1" name="Grafik 50">
            <a:extLst>
              <a:ext uri="{FF2B5EF4-FFF2-40B4-BE49-F238E27FC236}">
                <a16:creationId xmlns:a16="http://schemas.microsoft.com/office/drawing/2014/main" id="{170B7EB6-B33E-4D4A-B974-019F65CD6C01}"/>
              </a:ext>
            </a:extLst>
          </p:cNvPr>
          <p:cNvPicPr>
            <a:picLocks noChangeAspect="1"/>
          </p:cNvPicPr>
          <p:nvPr/>
        </p:nvPicPr>
        <p:blipFill>
          <a:blip r:embed="rId11"/>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8409494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46" name="Title 2"/>
          <p:cNvSpPr>
            <a:spLocks noGrp="1"/>
          </p:cNvSpPr>
          <p:nvPr>
            <p:ph type="title"/>
          </p:nvPr>
        </p:nvSpPr>
        <p:spPr>
          <a:xfrm>
            <a:off x="468000" y="299357"/>
            <a:ext cx="7488000" cy="430887"/>
          </a:xfrm>
        </p:spPr>
        <p:txBody>
          <a:bodyPr/>
          <a:lstStyle/>
          <a:p>
            <a:r>
              <a:rPr lang="fr-CH" dirty="0"/>
              <a:t>Scenario 2</a:t>
            </a:r>
            <a:endParaRPr lang="en-GB" dirty="0"/>
          </a:p>
        </p:txBody>
      </p:sp>
      <p:pic>
        <p:nvPicPr>
          <p:cNvPr id="68" name="Picture 6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281430" y="1488895"/>
            <a:ext cx="921187" cy="464400"/>
          </a:xfrm>
          <a:prstGeom prst="rect">
            <a:avLst/>
          </a:prstGeom>
        </p:spPr>
      </p:pic>
      <p:grpSp>
        <p:nvGrpSpPr>
          <p:cNvPr id="69" name="Group 68"/>
          <p:cNvGrpSpPr/>
          <p:nvPr/>
        </p:nvGrpSpPr>
        <p:grpSpPr>
          <a:xfrm>
            <a:off x="6586389" y="1878424"/>
            <a:ext cx="2321929" cy="3697611"/>
            <a:chOff x="16532361" y="1859374"/>
            <a:chExt cx="2321929" cy="3697611"/>
          </a:xfrm>
        </p:grpSpPr>
        <p:pic>
          <p:nvPicPr>
            <p:cNvPr id="77" name="Picture 7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532361" y="2846008"/>
              <a:ext cx="396000" cy="396000"/>
            </a:xfrm>
            <a:prstGeom prst="rect">
              <a:avLst/>
            </a:prstGeom>
          </p:spPr>
        </p:pic>
        <p:grpSp>
          <p:nvGrpSpPr>
            <p:cNvPr id="71" name="Group 70"/>
            <p:cNvGrpSpPr/>
            <p:nvPr/>
          </p:nvGrpSpPr>
          <p:grpSpPr>
            <a:xfrm>
              <a:off x="17406190" y="2370460"/>
              <a:ext cx="1448100" cy="3186525"/>
              <a:chOff x="3603093" y="1666617"/>
              <a:chExt cx="1989137" cy="4377071"/>
            </a:xfrm>
          </p:grpSpPr>
          <p:sp>
            <p:nvSpPr>
              <p:cNvPr id="73" name="Rectangle 72"/>
              <p:cNvSpPr/>
              <p:nvPr/>
            </p:nvSpPr>
            <p:spPr>
              <a:xfrm>
                <a:off x="3603093" y="1666617"/>
                <a:ext cx="1989137" cy="4377071"/>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4" name="Oval 73"/>
              <p:cNvSpPr/>
              <p:nvPr/>
            </p:nvSpPr>
            <p:spPr>
              <a:xfrm>
                <a:off x="5264738" y="3734150"/>
                <a:ext cx="135651" cy="135651"/>
              </a:xfrm>
              <a:prstGeom prst="ellipse">
                <a:avLst/>
              </a:prstGeom>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5" name="Rounded Rectangle 74"/>
              <p:cNvSpPr/>
              <p:nvPr/>
            </p:nvSpPr>
            <p:spPr>
              <a:xfrm>
                <a:off x="3780933" y="1791768"/>
                <a:ext cx="1653534" cy="1851098"/>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6" name="Rounded Rectangle 75"/>
              <p:cNvSpPr/>
              <p:nvPr/>
            </p:nvSpPr>
            <p:spPr>
              <a:xfrm>
                <a:off x="3768397" y="3961088"/>
                <a:ext cx="1653535" cy="1851096"/>
              </a:xfrm>
              <a:prstGeom prst="roundRect">
                <a:avLst>
                  <a:gd name="adj" fmla="val 2241"/>
                </a:avLst>
              </a:prstGeom>
              <a:solidFill>
                <a:schemeClr val="accent4">
                  <a:lumMod val="75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72" name="Picture 7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7668707" y="1859374"/>
              <a:ext cx="923067" cy="464400"/>
            </a:xfrm>
            <a:prstGeom prst="rect">
              <a:avLst/>
            </a:prstGeom>
          </p:spPr>
        </p:pic>
      </p:grpSp>
      <p:sp>
        <p:nvSpPr>
          <p:cNvPr id="41" name="Rectangle 40">
            <a:hlinkClick r:id="rId7" action="ppaction://hlinksldjump"/>
          </p:cNvPr>
          <p:cNvSpPr/>
          <p:nvPr/>
        </p:nvSpPr>
        <p:spPr>
          <a:xfrm>
            <a:off x="4420890" y="1657494"/>
            <a:ext cx="2430397" cy="935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0" name="Group 69"/>
          <p:cNvGrpSpPr/>
          <p:nvPr/>
        </p:nvGrpSpPr>
        <p:grpSpPr>
          <a:xfrm flipH="1">
            <a:off x="5011574" y="3491884"/>
            <a:ext cx="1667206" cy="2821535"/>
            <a:chOff x="3593747" y="4168523"/>
            <a:chExt cx="1431353" cy="2422384"/>
          </a:xfrm>
        </p:grpSpPr>
        <p:sp>
          <p:nvSpPr>
            <p:cNvPr id="78" name="Line 49"/>
            <p:cNvSpPr>
              <a:spLocks noChangeShapeType="1"/>
            </p:cNvSpPr>
            <p:nvPr/>
          </p:nvSpPr>
          <p:spPr bwMode="auto">
            <a:xfrm flipH="1">
              <a:off x="4371089" y="5354326"/>
              <a:ext cx="261893" cy="127425"/>
            </a:xfrm>
            <a:prstGeom prst="line">
              <a:avLst/>
            </a:prstGeom>
            <a:solidFill>
              <a:srgbClr val="272E3B"/>
            </a:solidFill>
            <a:ln w="28575">
              <a:noFill/>
              <a:round/>
              <a:headEnd/>
              <a:tailEnd/>
            </a:ln>
          </p:spPr>
          <p:txBody>
            <a:bodyPr/>
            <a:lstStyle/>
            <a:p>
              <a:endParaRPr lang="en-US"/>
            </a:p>
          </p:txBody>
        </p:sp>
        <p:grpSp>
          <p:nvGrpSpPr>
            <p:cNvPr id="79" name="Group 78"/>
            <p:cNvGrpSpPr/>
            <p:nvPr/>
          </p:nvGrpSpPr>
          <p:grpSpPr>
            <a:xfrm flipH="1">
              <a:off x="4087415" y="5353934"/>
              <a:ext cx="389399" cy="1236973"/>
              <a:chOff x="3455120" y="4864723"/>
              <a:chExt cx="437622" cy="1390159"/>
            </a:xfrm>
            <a:solidFill>
              <a:srgbClr val="3B4658"/>
            </a:solidFill>
          </p:grpSpPr>
          <p:sp>
            <p:nvSpPr>
              <p:cNvPr id="98" name="AutoShape 50"/>
              <p:cNvSpPr>
                <a:spLocks noChangeArrowheads="1"/>
              </p:cNvSpPr>
              <p:nvPr/>
            </p:nvSpPr>
            <p:spPr bwMode="auto">
              <a:xfrm rot="19966941">
                <a:off x="3455120" y="4864723"/>
                <a:ext cx="262543" cy="824727"/>
              </a:xfrm>
              <a:prstGeom prst="roundRect">
                <a:avLst>
                  <a:gd name="adj" fmla="val 50000"/>
                </a:avLst>
              </a:prstGeom>
              <a:grpFill/>
              <a:ln w="9525">
                <a:noFill/>
                <a:round/>
                <a:headEnd/>
                <a:tailEnd/>
              </a:ln>
            </p:spPr>
            <p:txBody>
              <a:bodyPr wrap="none" anchor="ctr"/>
              <a:lstStyle/>
              <a:p>
                <a:endParaRPr lang="en-US"/>
              </a:p>
            </p:txBody>
          </p:sp>
          <p:sp>
            <p:nvSpPr>
              <p:cNvPr id="99" name="AutoShape 51"/>
              <p:cNvSpPr>
                <a:spLocks noChangeArrowheads="1"/>
              </p:cNvSpPr>
              <p:nvPr/>
            </p:nvSpPr>
            <p:spPr bwMode="auto">
              <a:xfrm rot="21015192">
                <a:off x="3636710" y="5395650"/>
                <a:ext cx="256032" cy="859232"/>
              </a:xfrm>
              <a:prstGeom prst="roundRect">
                <a:avLst>
                  <a:gd name="adj" fmla="val 50000"/>
                </a:avLst>
              </a:prstGeom>
              <a:grpFill/>
              <a:ln w="9525">
                <a:noFill/>
                <a:round/>
                <a:headEnd/>
                <a:tailEnd/>
              </a:ln>
            </p:spPr>
            <p:txBody>
              <a:bodyPr wrap="none" anchor="ctr"/>
              <a:lstStyle/>
              <a:p>
                <a:endParaRPr lang="en-US"/>
              </a:p>
            </p:txBody>
          </p:sp>
        </p:grpSp>
        <p:grpSp>
          <p:nvGrpSpPr>
            <p:cNvPr id="80" name="Group 79"/>
            <p:cNvGrpSpPr/>
            <p:nvPr/>
          </p:nvGrpSpPr>
          <p:grpSpPr>
            <a:xfrm flipH="1">
              <a:off x="3593747" y="4646295"/>
              <a:ext cx="701788" cy="759135"/>
              <a:chOff x="3536273" y="4169538"/>
              <a:chExt cx="788697" cy="853146"/>
            </a:xfrm>
            <a:solidFill>
              <a:srgbClr val="65A91D"/>
            </a:solidFill>
          </p:grpSpPr>
          <p:sp>
            <p:nvSpPr>
              <p:cNvPr id="96" name="AutoShape 54"/>
              <p:cNvSpPr>
                <a:spLocks noChangeArrowheads="1"/>
              </p:cNvSpPr>
              <p:nvPr/>
            </p:nvSpPr>
            <p:spPr bwMode="auto">
              <a:xfrm rot="17485123">
                <a:off x="3891206" y="4588921"/>
                <a:ext cx="262543" cy="604984"/>
              </a:xfrm>
              <a:prstGeom prst="roundRect">
                <a:avLst>
                  <a:gd name="adj" fmla="val 50000"/>
                </a:avLst>
              </a:prstGeom>
              <a:grpFill/>
              <a:ln w="9525">
                <a:noFill/>
                <a:round/>
                <a:headEnd/>
                <a:tailEnd/>
              </a:ln>
            </p:spPr>
            <p:txBody>
              <a:bodyPr wrap="none" anchor="ctr"/>
              <a:lstStyle/>
              <a:p>
                <a:endParaRPr lang="en-US"/>
              </a:p>
            </p:txBody>
          </p:sp>
          <p:sp>
            <p:nvSpPr>
              <p:cNvPr id="97" name="AutoShape 53"/>
              <p:cNvSpPr>
                <a:spLocks noChangeArrowheads="1"/>
              </p:cNvSpPr>
              <p:nvPr/>
            </p:nvSpPr>
            <p:spPr bwMode="auto">
              <a:xfrm rot="19774329">
                <a:off x="3536273" y="4169538"/>
                <a:ext cx="269799" cy="802546"/>
              </a:xfrm>
              <a:prstGeom prst="roundRect">
                <a:avLst>
                  <a:gd name="adj" fmla="val 50000"/>
                </a:avLst>
              </a:prstGeom>
              <a:grpFill/>
              <a:ln w="9525">
                <a:noFill/>
                <a:round/>
                <a:headEnd/>
                <a:tailEnd/>
              </a:ln>
            </p:spPr>
            <p:txBody>
              <a:bodyPr wrap="none" anchor="ctr"/>
              <a:lstStyle/>
              <a:p>
                <a:endParaRPr lang="en-US"/>
              </a:p>
            </p:txBody>
          </p:sp>
        </p:grpSp>
        <p:grpSp>
          <p:nvGrpSpPr>
            <p:cNvPr id="81" name="Group 80"/>
            <p:cNvGrpSpPr/>
            <p:nvPr/>
          </p:nvGrpSpPr>
          <p:grpSpPr>
            <a:xfrm flipH="1">
              <a:off x="4572097" y="5368419"/>
              <a:ext cx="419320" cy="1222488"/>
              <a:chOff x="2868322" y="4870262"/>
              <a:chExt cx="471248" cy="1373880"/>
            </a:xfrm>
            <a:solidFill>
              <a:srgbClr val="3B4658"/>
            </a:solidFill>
          </p:grpSpPr>
          <p:sp>
            <p:nvSpPr>
              <p:cNvPr id="94" name="AutoShape 56"/>
              <p:cNvSpPr>
                <a:spLocks noChangeArrowheads="1"/>
              </p:cNvSpPr>
              <p:nvPr/>
            </p:nvSpPr>
            <p:spPr bwMode="auto">
              <a:xfrm rot="900000">
                <a:off x="3069771" y="4870262"/>
                <a:ext cx="269799" cy="880116"/>
              </a:xfrm>
              <a:prstGeom prst="roundRect">
                <a:avLst>
                  <a:gd name="adj" fmla="val 50000"/>
                </a:avLst>
              </a:prstGeom>
              <a:grpFill/>
              <a:ln w="9525">
                <a:noFill/>
                <a:round/>
                <a:headEnd/>
                <a:tailEnd/>
              </a:ln>
            </p:spPr>
            <p:txBody>
              <a:bodyPr wrap="none" anchor="ctr"/>
              <a:lstStyle/>
              <a:p>
                <a:endParaRPr lang="en-US"/>
              </a:p>
            </p:txBody>
          </p:sp>
          <p:sp>
            <p:nvSpPr>
              <p:cNvPr id="95" name="AutoShape 57"/>
              <p:cNvSpPr>
                <a:spLocks noChangeArrowheads="1"/>
              </p:cNvSpPr>
              <p:nvPr/>
            </p:nvSpPr>
            <p:spPr bwMode="auto">
              <a:xfrm rot="1680000">
                <a:off x="2868322" y="5494320"/>
                <a:ext cx="262543" cy="749822"/>
              </a:xfrm>
              <a:prstGeom prst="roundRect">
                <a:avLst>
                  <a:gd name="adj" fmla="val 50000"/>
                </a:avLst>
              </a:prstGeom>
              <a:grpFill/>
              <a:ln w="9525">
                <a:noFill/>
                <a:round/>
                <a:headEnd/>
                <a:tailEnd/>
              </a:ln>
            </p:spPr>
            <p:txBody>
              <a:bodyPr wrap="none" anchor="ctr"/>
              <a:lstStyle/>
              <a:p>
                <a:endParaRPr lang="en-US"/>
              </a:p>
            </p:txBody>
          </p:sp>
        </p:grpSp>
        <p:sp>
          <p:nvSpPr>
            <p:cNvPr id="82" name="Oval 13"/>
            <p:cNvSpPr>
              <a:spLocks noChangeAspect="1" noChangeArrowheads="1"/>
            </p:cNvSpPr>
            <p:nvPr/>
          </p:nvSpPr>
          <p:spPr bwMode="auto">
            <a:xfrm flipH="1">
              <a:off x="4022386" y="4168523"/>
              <a:ext cx="476589" cy="447502"/>
            </a:xfrm>
            <a:prstGeom prst="ellipse">
              <a:avLst/>
            </a:prstGeom>
            <a:solidFill>
              <a:srgbClr val="525E71"/>
            </a:solidFill>
            <a:ln w="9525">
              <a:noFill/>
              <a:round/>
              <a:headEnd/>
              <a:tailEnd/>
            </a:ln>
          </p:spPr>
          <p:txBody>
            <a:bodyPr wrap="none" anchor="ctr"/>
            <a:lstStyle/>
            <a:p>
              <a:endParaRPr lang="en-US"/>
            </a:p>
          </p:txBody>
        </p:sp>
        <p:grpSp>
          <p:nvGrpSpPr>
            <p:cNvPr id="83" name="Group 82"/>
            <p:cNvGrpSpPr/>
            <p:nvPr/>
          </p:nvGrpSpPr>
          <p:grpSpPr>
            <a:xfrm rot="16914897" flipH="1">
              <a:off x="4265101" y="4696421"/>
              <a:ext cx="670888" cy="777699"/>
              <a:chOff x="3536273" y="4178005"/>
              <a:chExt cx="753970" cy="874009"/>
            </a:xfrm>
            <a:solidFill>
              <a:srgbClr val="272E3B"/>
            </a:solidFill>
          </p:grpSpPr>
          <p:sp>
            <p:nvSpPr>
              <p:cNvPr id="92"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93"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84" name="AutoShape 52"/>
            <p:cNvSpPr>
              <a:spLocks noChangeArrowheads="1"/>
            </p:cNvSpPr>
            <p:nvPr/>
          </p:nvSpPr>
          <p:spPr bwMode="auto">
            <a:xfrm rot="20711191" flipH="1">
              <a:off x="4253699" y="4613015"/>
              <a:ext cx="396118" cy="105907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86" name="Freeform 85"/>
            <p:cNvSpPr>
              <a:spLocks noChangeArrowheads="1"/>
            </p:cNvSpPr>
            <p:nvPr/>
          </p:nvSpPr>
          <p:spPr bwMode="auto">
            <a:xfrm rot="20700000" flipH="1">
              <a:off x="4667728" y="5355541"/>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87" name="Freeform 86"/>
            <p:cNvSpPr>
              <a:spLocks noChangeAspect="1" noChangeArrowheads="1"/>
            </p:cNvSpPr>
            <p:nvPr/>
          </p:nvSpPr>
          <p:spPr bwMode="auto">
            <a:xfrm flipH="1">
              <a:off x="4181569" y="4168523"/>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88" name="Freeform 87"/>
            <p:cNvSpPr>
              <a:spLocks noChangeArrowheads="1"/>
            </p:cNvSpPr>
            <p:nvPr/>
          </p:nvSpPr>
          <p:spPr bwMode="auto">
            <a:xfrm rot="17831739" flipH="1">
              <a:off x="4498672" y="4519131"/>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437013"/>
            </a:solidFill>
            <a:ln w="9525">
              <a:noFill/>
              <a:round/>
              <a:headEnd/>
              <a:tailEnd/>
            </a:ln>
          </p:spPr>
          <p:txBody>
            <a:bodyPr wrap="square" anchor="ctr">
              <a:noAutofit/>
            </a:bodyPr>
            <a:lstStyle/>
            <a:p>
              <a:endParaRPr lang="en-US"/>
            </a:p>
          </p:txBody>
        </p:sp>
        <p:sp>
          <p:nvSpPr>
            <p:cNvPr id="89" name="AutoShape 54"/>
            <p:cNvSpPr>
              <a:spLocks noChangeArrowheads="1"/>
            </p:cNvSpPr>
            <p:nvPr/>
          </p:nvSpPr>
          <p:spPr bwMode="auto">
            <a:xfrm rot="21029774" flipH="1">
              <a:off x="4744622" y="4854718"/>
              <a:ext cx="233612" cy="621630"/>
            </a:xfrm>
            <a:prstGeom prst="roundRect">
              <a:avLst>
                <a:gd name="adj" fmla="val 50000"/>
              </a:avLst>
            </a:prstGeom>
            <a:solidFill>
              <a:srgbClr val="437013"/>
            </a:solidFill>
            <a:ln w="9525">
              <a:noFill/>
              <a:round/>
              <a:headEnd/>
              <a:tailEnd/>
            </a:ln>
          </p:spPr>
          <p:txBody>
            <a:bodyPr wrap="none" anchor="ctr"/>
            <a:lstStyle/>
            <a:p>
              <a:endParaRPr lang="en-US"/>
            </a:p>
          </p:txBody>
        </p:sp>
        <p:sp>
          <p:nvSpPr>
            <p:cNvPr id="90" name="Freeform 89"/>
            <p:cNvSpPr/>
            <p:nvPr/>
          </p:nvSpPr>
          <p:spPr>
            <a:xfrm rot="20536418">
              <a:off x="4849542" y="5909164"/>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1" name="Freeform 90"/>
            <p:cNvSpPr>
              <a:spLocks noChangeArrowheads="1"/>
            </p:cNvSpPr>
            <p:nvPr/>
          </p:nvSpPr>
          <p:spPr bwMode="auto">
            <a:xfrm rot="20711191" flipH="1">
              <a:off x="4455307" y="4588899"/>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437013"/>
            </a:solidFill>
            <a:ln w="9525">
              <a:noFill/>
              <a:round/>
              <a:headEnd/>
              <a:tailEnd/>
            </a:ln>
          </p:spPr>
          <p:txBody>
            <a:bodyPr wrap="square" anchor="ctr">
              <a:noAutofit/>
            </a:bodyPr>
            <a:lstStyle/>
            <a:p>
              <a:endParaRPr lang="en-US"/>
            </a:p>
          </p:txBody>
        </p:sp>
      </p:grpSp>
      <p:grpSp>
        <p:nvGrpSpPr>
          <p:cNvPr id="53" name="Group 52"/>
          <p:cNvGrpSpPr/>
          <p:nvPr/>
        </p:nvGrpSpPr>
        <p:grpSpPr>
          <a:xfrm>
            <a:off x="0" y="1267326"/>
            <a:ext cx="9144000" cy="5590674"/>
            <a:chOff x="0" y="1267326"/>
            <a:chExt cx="9144000" cy="5590674"/>
          </a:xfrm>
        </p:grpSpPr>
        <p:sp>
          <p:nvSpPr>
            <p:cNvPr id="100" name="Freeform 99"/>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102" name="Group 101"/>
            <p:cNvGrpSpPr/>
            <p:nvPr/>
          </p:nvGrpSpPr>
          <p:grpSpPr>
            <a:xfrm>
              <a:off x="2385965" y="1852065"/>
              <a:ext cx="4372070" cy="2942895"/>
              <a:chOff x="2823398" y="1377517"/>
              <a:chExt cx="4372070" cy="2942895"/>
            </a:xfrm>
          </p:grpSpPr>
          <p:grpSp>
            <p:nvGrpSpPr>
              <p:cNvPr id="103" name="Group 102"/>
              <p:cNvGrpSpPr/>
              <p:nvPr/>
            </p:nvGrpSpPr>
            <p:grpSpPr>
              <a:xfrm>
                <a:off x="2823398" y="1377517"/>
                <a:ext cx="4372070" cy="2942895"/>
                <a:chOff x="2823398" y="1377517"/>
                <a:chExt cx="4372070" cy="2942895"/>
              </a:xfrm>
            </p:grpSpPr>
            <p:sp>
              <p:nvSpPr>
                <p:cNvPr id="110" name="Rounded Rectangle 109"/>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ounded Rectangle 110"/>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p:cNvGrpSpPr/>
              <p:nvPr/>
            </p:nvGrpSpPr>
            <p:grpSpPr>
              <a:xfrm>
                <a:off x="3174473" y="1645635"/>
                <a:ext cx="3669920" cy="2372692"/>
                <a:chOff x="3174473" y="1645635"/>
                <a:chExt cx="3669920" cy="2372692"/>
              </a:xfrm>
            </p:grpSpPr>
            <p:sp>
              <p:nvSpPr>
                <p:cNvPr id="105" name="Rectangle 104"/>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106" name="Rectangle 105"/>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You activate the alarm, and once you are safe you should call the </a:t>
                  </a:r>
                  <a:r>
                    <a:rPr lang="en-US" dirty="0">
                      <a:solidFill>
                        <a:schemeClr val="tx1"/>
                      </a:solidFill>
                    </a:rPr>
                    <a:t>Emergency Rescue Service</a:t>
                  </a:r>
                </a:p>
                <a:p>
                  <a:pPr algn="ctr">
                    <a:defRPr/>
                  </a:pPr>
                  <a:r>
                    <a:rPr lang="en-GB" dirty="0">
                      <a:solidFill>
                        <a:schemeClr val="tx1"/>
                      </a:solidFill>
                    </a:rPr>
                    <a:t>and explain the situation to them</a:t>
                  </a:r>
                </a:p>
                <a:p>
                  <a:pPr algn="ctr">
                    <a:defRPr/>
                  </a:pPr>
                  <a:endParaRPr lang="en-GB" dirty="0">
                    <a:solidFill>
                      <a:schemeClr val="tx1"/>
                    </a:solidFill>
                  </a:endParaRPr>
                </a:p>
              </p:txBody>
            </p:sp>
            <p:grpSp>
              <p:nvGrpSpPr>
                <p:cNvPr id="107" name="Group 106"/>
                <p:cNvGrpSpPr/>
                <p:nvPr/>
              </p:nvGrpSpPr>
              <p:grpSpPr>
                <a:xfrm>
                  <a:off x="6413249" y="3602186"/>
                  <a:ext cx="402266" cy="402265"/>
                  <a:chOff x="9327765" y="1709956"/>
                  <a:chExt cx="1219199" cy="1219200"/>
                </a:xfrm>
              </p:grpSpPr>
              <p:sp>
                <p:nvSpPr>
                  <p:cNvPr id="108" name="Oval 107"/>
                  <p:cNvSpPr/>
                  <p:nvPr/>
                </p:nvSpPr>
                <p:spPr>
                  <a:xfrm>
                    <a:off x="9327765" y="1709956"/>
                    <a:ext cx="1219199"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109" name="Right Arrow 108"/>
                  <p:cNvSpPr/>
                  <p:nvPr/>
                </p:nvSpPr>
                <p:spPr>
                  <a:xfrm>
                    <a:off x="9556365" y="1976655"/>
                    <a:ext cx="761999"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grpSp>
        </p:grpSp>
      </p:grpSp>
      <p:sp>
        <p:nvSpPr>
          <p:cNvPr id="112" name="Rounded Rectangle 111">
            <a:hlinkClick r:id="rId8"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3" name="Picture 11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14" name="Rounded Rectangle 113">
            <a:hlinkClick r:id="rId8"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6" name="Oval 45">
            <a:hlinkClick r:id="" action="ppaction://hlinkshowjump?jump=nextslide"/>
            <a:hlinkHover r:id="" action="ppaction://noaction" highlightClick="1"/>
          </p:cNvPr>
          <p:cNvSpPr/>
          <p:nvPr/>
        </p:nvSpPr>
        <p:spPr>
          <a:xfrm>
            <a:off x="6753424" y="3894682"/>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1" name="Grafik 50">
            <a:extLst>
              <a:ext uri="{FF2B5EF4-FFF2-40B4-BE49-F238E27FC236}">
                <a16:creationId xmlns:a16="http://schemas.microsoft.com/office/drawing/2014/main" id="{6FA00537-CE89-4B67-89D7-E45E2AD90F8D}"/>
              </a:ext>
            </a:extLst>
          </p:cNvPr>
          <p:cNvPicPr>
            <a:picLocks noChangeAspect="1"/>
          </p:cNvPicPr>
          <p:nvPr/>
        </p:nvPicPr>
        <p:blipFill>
          <a:blip r:embed="rId10"/>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05526084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3834580" y="1345693"/>
            <a:ext cx="765995" cy="423290"/>
          </a:xfrm>
          <a:prstGeom prst="rect">
            <a:avLst/>
          </a:prstGeom>
        </p:spPr>
      </p:pic>
      <p:grpSp>
        <p:nvGrpSpPr>
          <p:cNvPr id="19" name="Group 18"/>
          <p:cNvGrpSpPr/>
          <p:nvPr/>
        </p:nvGrpSpPr>
        <p:grpSpPr>
          <a:xfrm>
            <a:off x="6661896" y="3338053"/>
            <a:ext cx="731250" cy="1611832"/>
            <a:chOff x="14025222" y="2398086"/>
            <a:chExt cx="731250" cy="1611832"/>
          </a:xfrm>
        </p:grpSpPr>
        <p:grpSp>
          <p:nvGrpSpPr>
            <p:cNvPr id="14" name="Group 13"/>
            <p:cNvGrpSpPr/>
            <p:nvPr/>
          </p:nvGrpSpPr>
          <p:grpSpPr>
            <a:xfrm>
              <a:off x="14025222" y="2398086"/>
              <a:ext cx="731250" cy="1544725"/>
              <a:chOff x="6626202" y="3354892"/>
              <a:chExt cx="731250" cy="1544725"/>
            </a:xfrm>
          </p:grpSpPr>
          <p:grpSp>
            <p:nvGrpSpPr>
              <p:cNvPr id="10" name="Group 9"/>
              <p:cNvGrpSpPr/>
              <p:nvPr/>
            </p:nvGrpSpPr>
            <p:grpSpPr>
              <a:xfrm>
                <a:off x="6957109" y="3476397"/>
                <a:ext cx="69436" cy="1423220"/>
                <a:chOff x="6869685" y="3868784"/>
                <a:chExt cx="69436" cy="1423220"/>
              </a:xfrm>
            </p:grpSpPr>
            <p:sp>
              <p:nvSpPr>
                <p:cNvPr id="11" name="Freeform 10"/>
                <p:cNvSpPr/>
                <p:nvPr/>
              </p:nvSpPr>
              <p:spPr>
                <a:xfrm>
                  <a:off x="6904102"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Freeform 11"/>
                <p:cNvSpPr/>
                <p:nvPr/>
              </p:nvSpPr>
              <p:spPr>
                <a:xfrm flipH="1">
                  <a:off x="6869685"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26202" y="3354892"/>
                <a:ext cx="731250" cy="731250"/>
              </a:xfrm>
              <a:prstGeom prst="rect">
                <a:avLst/>
              </a:prstGeom>
            </p:spPr>
          </p:pic>
        </p:grpSp>
        <p:sp>
          <p:nvSpPr>
            <p:cNvPr id="18" name="Freeform 17"/>
            <p:cNvSpPr/>
            <p:nvPr/>
          </p:nvSpPr>
          <p:spPr>
            <a:xfrm>
              <a:off x="14289632" y="3875703"/>
              <a:ext cx="201828" cy="134215"/>
            </a:xfrm>
            <a:custGeom>
              <a:avLst/>
              <a:gdLst>
                <a:gd name="connsiteX0" fmla="*/ 642002 w 642003"/>
                <a:gd name="connsiteY0" fmla="*/ 56097 h 426931"/>
                <a:gd name="connsiteX1" fmla="*/ 642003 w 642003"/>
                <a:gd name="connsiteY1" fmla="*/ 56098 h 426931"/>
                <a:gd name="connsiteX2" fmla="*/ 642002 w 642003"/>
                <a:gd name="connsiteY2" fmla="*/ 56100 h 426931"/>
                <a:gd name="connsiteX3" fmla="*/ 321002 w 642003"/>
                <a:gd name="connsiteY3" fmla="*/ 0 h 426931"/>
                <a:gd name="connsiteX4" fmla="*/ 642003 w 642003"/>
                <a:gd name="connsiteY4" fmla="*/ 53366 h 426931"/>
                <a:gd name="connsiteX5" fmla="*/ 642002 w 642003"/>
                <a:gd name="connsiteY5" fmla="*/ 53368 h 426931"/>
                <a:gd name="connsiteX6" fmla="*/ 642002 w 642003"/>
                <a:gd name="connsiteY6" fmla="*/ 56097 h 426931"/>
                <a:gd name="connsiteX7" fmla="*/ 635481 w 642003"/>
                <a:gd name="connsiteY7" fmla="*/ 44793 h 426931"/>
                <a:gd name="connsiteX8" fmla="*/ 321002 w 642003"/>
                <a:gd name="connsiteY8" fmla="*/ 0 h 426931"/>
                <a:gd name="connsiteX9" fmla="*/ 321001 w 642003"/>
                <a:gd name="connsiteY9" fmla="*/ 0 h 426931"/>
                <a:gd name="connsiteX10" fmla="*/ 321002 w 642003"/>
                <a:gd name="connsiteY10" fmla="*/ 0 h 426931"/>
                <a:gd name="connsiteX11" fmla="*/ 1 w 642003"/>
                <a:gd name="connsiteY11" fmla="*/ 56098 h 426931"/>
                <a:gd name="connsiteX12" fmla="*/ 321002 w 642003"/>
                <a:gd name="connsiteY12" fmla="*/ 112196 h 426931"/>
                <a:gd name="connsiteX13" fmla="*/ 635481 w 642003"/>
                <a:gd name="connsiteY13" fmla="*/ 67404 h 426931"/>
                <a:gd name="connsiteX14" fmla="*/ 642002 w 642003"/>
                <a:gd name="connsiteY14" fmla="*/ 56100 h 426931"/>
                <a:gd name="connsiteX15" fmla="*/ 642003 w 642003"/>
                <a:gd name="connsiteY15" fmla="*/ 373565 h 426931"/>
                <a:gd name="connsiteX16" fmla="*/ 547984 w 642003"/>
                <a:gd name="connsiteY16" fmla="*/ 411301 h 426931"/>
                <a:gd name="connsiteX17" fmla="*/ 321002 w 642003"/>
                <a:gd name="connsiteY17" fmla="*/ 426931 h 426931"/>
                <a:gd name="connsiteX18" fmla="*/ 1 w 642003"/>
                <a:gd name="connsiteY18" fmla="*/ 373565 h 426931"/>
                <a:gd name="connsiteX19" fmla="*/ 0 w 642003"/>
                <a:gd name="connsiteY19" fmla="*/ 53366 h 426931"/>
                <a:gd name="connsiteX20" fmla="*/ 321001 w 642003"/>
                <a:gd name="connsiteY20" fmla="*/ 0 h 42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2003" h="426931">
                  <a:moveTo>
                    <a:pt x="642002" y="56097"/>
                  </a:moveTo>
                  <a:lnTo>
                    <a:pt x="642003" y="56098"/>
                  </a:lnTo>
                  <a:lnTo>
                    <a:pt x="642002" y="56100"/>
                  </a:lnTo>
                  <a:close/>
                  <a:moveTo>
                    <a:pt x="321002" y="0"/>
                  </a:moveTo>
                  <a:cubicBezTo>
                    <a:pt x="498286" y="0"/>
                    <a:pt x="642003" y="23893"/>
                    <a:pt x="642003" y="53366"/>
                  </a:cubicBezTo>
                  <a:lnTo>
                    <a:pt x="642002" y="53368"/>
                  </a:lnTo>
                  <a:lnTo>
                    <a:pt x="642002" y="56097"/>
                  </a:lnTo>
                  <a:lnTo>
                    <a:pt x="635481" y="44793"/>
                  </a:lnTo>
                  <a:cubicBezTo>
                    <a:pt x="605549" y="19230"/>
                    <a:pt x="476126" y="0"/>
                    <a:pt x="321002" y="0"/>
                  </a:cubicBezTo>
                  <a:close/>
                  <a:moveTo>
                    <a:pt x="321001" y="0"/>
                  </a:moveTo>
                  <a:lnTo>
                    <a:pt x="321002" y="0"/>
                  </a:lnTo>
                  <a:cubicBezTo>
                    <a:pt x="143718" y="0"/>
                    <a:pt x="1" y="25116"/>
                    <a:pt x="1" y="56098"/>
                  </a:cubicBezTo>
                  <a:cubicBezTo>
                    <a:pt x="1" y="87080"/>
                    <a:pt x="143718" y="112196"/>
                    <a:pt x="321002" y="112196"/>
                  </a:cubicBezTo>
                  <a:cubicBezTo>
                    <a:pt x="476126" y="112196"/>
                    <a:pt x="605549" y="92967"/>
                    <a:pt x="635481" y="67404"/>
                  </a:cubicBezTo>
                  <a:lnTo>
                    <a:pt x="642002" y="56100"/>
                  </a:lnTo>
                  <a:lnTo>
                    <a:pt x="642003" y="373565"/>
                  </a:lnTo>
                  <a:cubicBezTo>
                    <a:pt x="642003" y="388302"/>
                    <a:pt x="606074" y="401643"/>
                    <a:pt x="547984" y="411301"/>
                  </a:cubicBezTo>
                  <a:cubicBezTo>
                    <a:pt x="489894" y="420958"/>
                    <a:pt x="409644" y="426931"/>
                    <a:pt x="321002" y="426931"/>
                  </a:cubicBezTo>
                  <a:cubicBezTo>
                    <a:pt x="143718" y="426931"/>
                    <a:pt x="1" y="403038"/>
                    <a:pt x="1" y="373565"/>
                  </a:cubicBezTo>
                  <a:cubicBezTo>
                    <a:pt x="1" y="266832"/>
                    <a:pt x="0" y="160099"/>
                    <a:pt x="0" y="53366"/>
                  </a:cubicBezTo>
                  <a:cubicBezTo>
                    <a:pt x="0" y="23893"/>
                    <a:pt x="143717" y="0"/>
                    <a:pt x="321001"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Title 19"/>
          <p:cNvSpPr>
            <a:spLocks noGrp="1"/>
          </p:cNvSpPr>
          <p:nvPr>
            <p:ph type="title"/>
          </p:nvPr>
        </p:nvSpPr>
        <p:spPr>
          <a:xfrm>
            <a:off x="468000" y="299357"/>
            <a:ext cx="1817805" cy="430887"/>
          </a:xfrm>
          <a:noFill/>
        </p:spPr>
        <p:txBody>
          <a:bodyPr wrap="none">
            <a:spAutoFit/>
          </a:bodyPr>
          <a:lstStyle/>
          <a:p>
            <a:r>
              <a:rPr lang="fr-CH" dirty="0"/>
              <a:t>Scenario 2</a:t>
            </a:r>
            <a:endParaRPr lang="en-GB" dirty="0"/>
          </a:p>
        </p:txBody>
      </p:sp>
      <p:grpSp>
        <p:nvGrpSpPr>
          <p:cNvPr id="84" name="Group 83"/>
          <p:cNvGrpSpPr/>
          <p:nvPr/>
        </p:nvGrpSpPr>
        <p:grpSpPr>
          <a:xfrm>
            <a:off x="5875877" y="3505654"/>
            <a:ext cx="812873" cy="1687059"/>
            <a:chOff x="3636585" y="1321238"/>
            <a:chExt cx="1162984" cy="2413688"/>
          </a:xfrm>
        </p:grpSpPr>
        <p:sp>
          <p:nvSpPr>
            <p:cNvPr id="85"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6"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7" name="Oval 86"/>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8"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89"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0"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a:p>
          </p:txBody>
        </p:sp>
        <p:sp>
          <p:nvSpPr>
            <p:cNvPr id="91" name="Freeform 90"/>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2" name="Freeform 91"/>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48" name="Group 47"/>
          <p:cNvGrpSpPr/>
          <p:nvPr/>
        </p:nvGrpSpPr>
        <p:grpSpPr>
          <a:xfrm flipH="1">
            <a:off x="-1873843" y="3492702"/>
            <a:ext cx="1002972" cy="1697404"/>
            <a:chOff x="3593747" y="4168523"/>
            <a:chExt cx="1431353" cy="2422384"/>
          </a:xfrm>
        </p:grpSpPr>
        <p:sp>
          <p:nvSpPr>
            <p:cNvPr id="49" name="Line 49"/>
            <p:cNvSpPr>
              <a:spLocks noChangeShapeType="1"/>
            </p:cNvSpPr>
            <p:nvPr/>
          </p:nvSpPr>
          <p:spPr bwMode="auto">
            <a:xfrm flipH="1">
              <a:off x="4371089" y="5354326"/>
              <a:ext cx="261893" cy="127425"/>
            </a:xfrm>
            <a:prstGeom prst="line">
              <a:avLst/>
            </a:prstGeom>
            <a:solidFill>
              <a:srgbClr val="272E3B"/>
            </a:solidFill>
            <a:ln w="28575">
              <a:noFill/>
              <a:round/>
              <a:headEnd/>
              <a:tailEnd/>
            </a:ln>
          </p:spPr>
          <p:txBody>
            <a:bodyPr/>
            <a:lstStyle/>
            <a:p>
              <a:endParaRPr lang="en-US"/>
            </a:p>
          </p:txBody>
        </p:sp>
        <p:grpSp>
          <p:nvGrpSpPr>
            <p:cNvPr id="50" name="Group 49"/>
            <p:cNvGrpSpPr/>
            <p:nvPr/>
          </p:nvGrpSpPr>
          <p:grpSpPr>
            <a:xfrm flipH="1">
              <a:off x="4087415" y="5353934"/>
              <a:ext cx="389399" cy="1236973"/>
              <a:chOff x="3455120" y="4864723"/>
              <a:chExt cx="437622" cy="1390159"/>
            </a:xfrm>
            <a:solidFill>
              <a:srgbClr val="3B4658"/>
            </a:solidFill>
          </p:grpSpPr>
          <p:sp>
            <p:nvSpPr>
              <p:cNvPr id="68" name="AutoShape 50"/>
              <p:cNvSpPr>
                <a:spLocks noChangeArrowheads="1"/>
              </p:cNvSpPr>
              <p:nvPr/>
            </p:nvSpPr>
            <p:spPr bwMode="auto">
              <a:xfrm rot="19966941">
                <a:off x="3455120" y="4864723"/>
                <a:ext cx="262543" cy="824727"/>
              </a:xfrm>
              <a:prstGeom prst="roundRect">
                <a:avLst>
                  <a:gd name="adj" fmla="val 50000"/>
                </a:avLst>
              </a:prstGeom>
              <a:grpFill/>
              <a:ln w="9525">
                <a:noFill/>
                <a:round/>
                <a:headEnd/>
                <a:tailEnd/>
              </a:ln>
            </p:spPr>
            <p:txBody>
              <a:bodyPr wrap="none" anchor="ctr"/>
              <a:lstStyle/>
              <a:p>
                <a:endParaRPr lang="en-US"/>
              </a:p>
            </p:txBody>
          </p:sp>
          <p:sp>
            <p:nvSpPr>
              <p:cNvPr id="69" name="AutoShape 51"/>
              <p:cNvSpPr>
                <a:spLocks noChangeArrowheads="1"/>
              </p:cNvSpPr>
              <p:nvPr/>
            </p:nvSpPr>
            <p:spPr bwMode="auto">
              <a:xfrm rot="21015192">
                <a:off x="3636710" y="5395650"/>
                <a:ext cx="256032" cy="859232"/>
              </a:xfrm>
              <a:prstGeom prst="roundRect">
                <a:avLst>
                  <a:gd name="adj" fmla="val 50000"/>
                </a:avLst>
              </a:prstGeom>
              <a:grpFill/>
              <a:ln w="9525">
                <a:noFill/>
                <a:round/>
                <a:headEnd/>
                <a:tailEnd/>
              </a:ln>
            </p:spPr>
            <p:txBody>
              <a:bodyPr wrap="none" anchor="ctr"/>
              <a:lstStyle/>
              <a:p>
                <a:endParaRPr lang="en-US"/>
              </a:p>
            </p:txBody>
          </p:sp>
        </p:grpSp>
        <p:grpSp>
          <p:nvGrpSpPr>
            <p:cNvPr id="51" name="Group 50"/>
            <p:cNvGrpSpPr/>
            <p:nvPr/>
          </p:nvGrpSpPr>
          <p:grpSpPr>
            <a:xfrm flipH="1">
              <a:off x="3593747" y="4646295"/>
              <a:ext cx="701788" cy="759135"/>
              <a:chOff x="3536273" y="4169538"/>
              <a:chExt cx="788697" cy="853146"/>
            </a:xfrm>
            <a:solidFill>
              <a:srgbClr val="65A91D"/>
            </a:solidFill>
          </p:grpSpPr>
          <p:sp>
            <p:nvSpPr>
              <p:cNvPr id="66" name="AutoShape 54"/>
              <p:cNvSpPr>
                <a:spLocks noChangeArrowheads="1"/>
              </p:cNvSpPr>
              <p:nvPr/>
            </p:nvSpPr>
            <p:spPr bwMode="auto">
              <a:xfrm rot="17485123">
                <a:off x="3891206" y="4588921"/>
                <a:ext cx="262543" cy="604984"/>
              </a:xfrm>
              <a:prstGeom prst="roundRect">
                <a:avLst>
                  <a:gd name="adj" fmla="val 50000"/>
                </a:avLst>
              </a:prstGeom>
              <a:grpFill/>
              <a:ln w="9525">
                <a:noFill/>
                <a:round/>
                <a:headEnd/>
                <a:tailEnd/>
              </a:ln>
            </p:spPr>
            <p:txBody>
              <a:bodyPr wrap="none" anchor="ctr"/>
              <a:lstStyle/>
              <a:p>
                <a:endParaRPr lang="en-US"/>
              </a:p>
            </p:txBody>
          </p:sp>
          <p:sp>
            <p:nvSpPr>
              <p:cNvPr id="67" name="AutoShape 53"/>
              <p:cNvSpPr>
                <a:spLocks noChangeArrowheads="1"/>
              </p:cNvSpPr>
              <p:nvPr/>
            </p:nvSpPr>
            <p:spPr bwMode="auto">
              <a:xfrm rot="19774329">
                <a:off x="3536273" y="4169538"/>
                <a:ext cx="269799" cy="802546"/>
              </a:xfrm>
              <a:prstGeom prst="roundRect">
                <a:avLst>
                  <a:gd name="adj" fmla="val 50000"/>
                </a:avLst>
              </a:prstGeom>
              <a:grpFill/>
              <a:ln w="9525">
                <a:noFill/>
                <a:round/>
                <a:headEnd/>
                <a:tailEnd/>
              </a:ln>
            </p:spPr>
            <p:txBody>
              <a:bodyPr wrap="none" anchor="ctr"/>
              <a:lstStyle/>
              <a:p>
                <a:endParaRPr lang="en-US"/>
              </a:p>
            </p:txBody>
          </p:sp>
        </p:grpSp>
        <p:grpSp>
          <p:nvGrpSpPr>
            <p:cNvPr id="52" name="Group 51"/>
            <p:cNvGrpSpPr/>
            <p:nvPr/>
          </p:nvGrpSpPr>
          <p:grpSpPr>
            <a:xfrm flipH="1">
              <a:off x="4572097" y="5368419"/>
              <a:ext cx="419320" cy="1222488"/>
              <a:chOff x="2868322" y="4870262"/>
              <a:chExt cx="471248" cy="1373880"/>
            </a:xfrm>
            <a:solidFill>
              <a:srgbClr val="3B4658"/>
            </a:solidFill>
          </p:grpSpPr>
          <p:sp>
            <p:nvSpPr>
              <p:cNvPr id="64" name="AutoShape 56"/>
              <p:cNvSpPr>
                <a:spLocks noChangeArrowheads="1"/>
              </p:cNvSpPr>
              <p:nvPr/>
            </p:nvSpPr>
            <p:spPr bwMode="auto">
              <a:xfrm rot="900000">
                <a:off x="3069771" y="4870262"/>
                <a:ext cx="269799" cy="880116"/>
              </a:xfrm>
              <a:prstGeom prst="roundRect">
                <a:avLst>
                  <a:gd name="adj" fmla="val 50000"/>
                </a:avLst>
              </a:prstGeom>
              <a:grpFill/>
              <a:ln w="9525">
                <a:noFill/>
                <a:round/>
                <a:headEnd/>
                <a:tailEnd/>
              </a:ln>
            </p:spPr>
            <p:txBody>
              <a:bodyPr wrap="none" anchor="ctr"/>
              <a:lstStyle/>
              <a:p>
                <a:endParaRPr lang="en-US"/>
              </a:p>
            </p:txBody>
          </p:sp>
          <p:sp>
            <p:nvSpPr>
              <p:cNvPr id="65" name="AutoShape 57"/>
              <p:cNvSpPr>
                <a:spLocks noChangeArrowheads="1"/>
              </p:cNvSpPr>
              <p:nvPr/>
            </p:nvSpPr>
            <p:spPr bwMode="auto">
              <a:xfrm rot="1680000">
                <a:off x="2868322" y="5494320"/>
                <a:ext cx="262543" cy="749822"/>
              </a:xfrm>
              <a:prstGeom prst="roundRect">
                <a:avLst>
                  <a:gd name="adj" fmla="val 50000"/>
                </a:avLst>
              </a:prstGeom>
              <a:grpFill/>
              <a:ln w="9525">
                <a:noFill/>
                <a:round/>
                <a:headEnd/>
                <a:tailEnd/>
              </a:ln>
            </p:spPr>
            <p:txBody>
              <a:bodyPr wrap="none" anchor="ctr"/>
              <a:lstStyle/>
              <a:p>
                <a:endParaRPr lang="en-US"/>
              </a:p>
            </p:txBody>
          </p:sp>
        </p:grpSp>
        <p:sp>
          <p:nvSpPr>
            <p:cNvPr id="53" name="Oval 13"/>
            <p:cNvSpPr>
              <a:spLocks noChangeAspect="1" noChangeArrowheads="1"/>
            </p:cNvSpPr>
            <p:nvPr/>
          </p:nvSpPr>
          <p:spPr bwMode="auto">
            <a:xfrm flipH="1">
              <a:off x="4022386" y="4168523"/>
              <a:ext cx="476589" cy="447502"/>
            </a:xfrm>
            <a:prstGeom prst="ellipse">
              <a:avLst/>
            </a:prstGeom>
            <a:solidFill>
              <a:srgbClr val="525E71"/>
            </a:solidFill>
            <a:ln w="9525">
              <a:noFill/>
              <a:round/>
              <a:headEnd/>
              <a:tailEnd/>
            </a:ln>
          </p:spPr>
          <p:txBody>
            <a:bodyPr wrap="none" anchor="ctr"/>
            <a:lstStyle/>
            <a:p>
              <a:endParaRPr lang="en-US"/>
            </a:p>
          </p:txBody>
        </p:sp>
        <p:grpSp>
          <p:nvGrpSpPr>
            <p:cNvPr id="54" name="Group 53"/>
            <p:cNvGrpSpPr/>
            <p:nvPr/>
          </p:nvGrpSpPr>
          <p:grpSpPr>
            <a:xfrm rot="16914897" flipH="1">
              <a:off x="4265101" y="4696421"/>
              <a:ext cx="670888" cy="777699"/>
              <a:chOff x="3536273" y="4178005"/>
              <a:chExt cx="753970" cy="874009"/>
            </a:xfrm>
            <a:solidFill>
              <a:srgbClr val="272E3B"/>
            </a:solidFill>
          </p:grpSpPr>
          <p:sp>
            <p:nvSpPr>
              <p:cNvPr id="62" name="AutoShape 53"/>
              <p:cNvSpPr>
                <a:spLocks noChangeArrowheads="1"/>
              </p:cNvSpPr>
              <p:nvPr/>
            </p:nvSpPr>
            <p:spPr bwMode="auto">
              <a:xfrm rot="20683158">
                <a:off x="3536273" y="4178005"/>
                <a:ext cx="269799" cy="802546"/>
              </a:xfrm>
              <a:prstGeom prst="roundRect">
                <a:avLst>
                  <a:gd name="adj" fmla="val 50000"/>
                </a:avLst>
              </a:prstGeom>
              <a:grpFill/>
              <a:ln w="9525">
                <a:noFill/>
                <a:round/>
                <a:headEnd/>
                <a:tailEnd/>
              </a:ln>
            </p:spPr>
            <p:txBody>
              <a:bodyPr wrap="none" anchor="ctr"/>
              <a:lstStyle/>
              <a:p>
                <a:endParaRPr lang="en-US"/>
              </a:p>
            </p:txBody>
          </p:sp>
          <p:sp>
            <p:nvSpPr>
              <p:cNvPr id="63" name="AutoShape 54"/>
              <p:cNvSpPr>
                <a:spLocks noChangeArrowheads="1"/>
              </p:cNvSpPr>
              <p:nvPr/>
            </p:nvSpPr>
            <p:spPr bwMode="auto">
              <a:xfrm rot="17485123">
                <a:off x="3809665" y="4571436"/>
                <a:ext cx="262543" cy="698613"/>
              </a:xfrm>
              <a:prstGeom prst="roundRect">
                <a:avLst>
                  <a:gd name="adj" fmla="val 50000"/>
                </a:avLst>
              </a:prstGeom>
              <a:grpFill/>
              <a:ln w="9525">
                <a:noFill/>
                <a:round/>
                <a:headEnd/>
                <a:tailEnd/>
              </a:ln>
            </p:spPr>
            <p:txBody>
              <a:bodyPr wrap="none" anchor="ctr"/>
              <a:lstStyle/>
              <a:p>
                <a:endParaRPr lang="en-US"/>
              </a:p>
            </p:txBody>
          </p:sp>
        </p:grpSp>
        <p:sp>
          <p:nvSpPr>
            <p:cNvPr id="55" name="AutoShape 52"/>
            <p:cNvSpPr>
              <a:spLocks noChangeArrowheads="1"/>
            </p:cNvSpPr>
            <p:nvPr/>
          </p:nvSpPr>
          <p:spPr bwMode="auto">
            <a:xfrm rot="20711191" flipH="1">
              <a:off x="4253699" y="4613015"/>
              <a:ext cx="396118" cy="1059076"/>
            </a:xfrm>
            <a:prstGeom prst="roundRect">
              <a:avLst>
                <a:gd name="adj" fmla="val 50000"/>
              </a:avLst>
            </a:prstGeom>
            <a:solidFill>
              <a:srgbClr val="65A91D"/>
            </a:solidFill>
            <a:ln w="9525">
              <a:noFill/>
              <a:round/>
              <a:headEnd/>
              <a:tailEnd/>
            </a:ln>
          </p:spPr>
          <p:txBody>
            <a:bodyPr wrap="none" anchor="ctr"/>
            <a:lstStyle/>
            <a:p>
              <a:endParaRPr lang="en-US"/>
            </a:p>
          </p:txBody>
        </p:sp>
        <p:sp>
          <p:nvSpPr>
            <p:cNvPr id="56" name="Freeform 55"/>
            <p:cNvSpPr>
              <a:spLocks noChangeArrowheads="1"/>
            </p:cNvSpPr>
            <p:nvPr/>
          </p:nvSpPr>
          <p:spPr bwMode="auto">
            <a:xfrm rot="20700000" flipH="1">
              <a:off x="4667728" y="5355541"/>
              <a:ext cx="140102" cy="779727"/>
            </a:xfrm>
            <a:custGeom>
              <a:avLst/>
              <a:gdLst>
                <a:gd name="connsiteX0" fmla="*/ 67645 w 129272"/>
                <a:gd name="connsiteY0" fmla="*/ 8704 h 719455"/>
                <a:gd name="connsiteX1" fmla="*/ 0 w 129272"/>
                <a:gd name="connsiteY1" fmla="*/ 110756 h 719455"/>
                <a:gd name="connsiteX2" fmla="*/ 0 w 129272"/>
                <a:gd name="connsiteY2" fmla="*/ 611842 h 719455"/>
                <a:gd name="connsiteX3" fmla="*/ 67645 w 129272"/>
                <a:gd name="connsiteY3" fmla="*/ 713894 h 719455"/>
                <a:gd name="connsiteX4" fmla="*/ 95190 w 129272"/>
                <a:gd name="connsiteY4" fmla="*/ 719455 h 719455"/>
                <a:gd name="connsiteX5" fmla="*/ 129272 w 129272"/>
                <a:gd name="connsiteY5" fmla="*/ 3738 h 719455"/>
                <a:gd name="connsiteX6" fmla="*/ 110756 w 129272"/>
                <a:gd name="connsiteY6" fmla="*/ 0 h 719455"/>
                <a:gd name="connsiteX7" fmla="*/ 67645 w 129272"/>
                <a:gd name="connsiteY7" fmla="*/ 8704 h 71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272" h="719455">
                  <a:moveTo>
                    <a:pt x="67645" y="8704"/>
                  </a:moveTo>
                  <a:cubicBezTo>
                    <a:pt x="27893" y="25517"/>
                    <a:pt x="0" y="64879"/>
                    <a:pt x="0" y="110756"/>
                  </a:cubicBezTo>
                  <a:lnTo>
                    <a:pt x="0" y="611842"/>
                  </a:lnTo>
                  <a:cubicBezTo>
                    <a:pt x="0" y="657719"/>
                    <a:pt x="27893" y="697081"/>
                    <a:pt x="67645" y="713894"/>
                  </a:cubicBezTo>
                  <a:lnTo>
                    <a:pt x="95190" y="719455"/>
                  </a:lnTo>
                  <a:lnTo>
                    <a:pt x="129272" y="3738"/>
                  </a:lnTo>
                  <a:lnTo>
                    <a:pt x="110756" y="0"/>
                  </a:lnTo>
                  <a:cubicBezTo>
                    <a:pt x="95464" y="0"/>
                    <a:pt x="80895" y="3099"/>
                    <a:pt x="67645" y="8704"/>
                  </a:cubicBezTo>
                  <a:close/>
                </a:path>
              </a:pathLst>
            </a:custGeom>
            <a:solidFill>
              <a:srgbClr val="272E3B"/>
            </a:solidFill>
            <a:ln w="9525">
              <a:noFill/>
              <a:round/>
              <a:headEnd/>
              <a:tailEnd/>
            </a:ln>
          </p:spPr>
          <p:txBody>
            <a:bodyPr wrap="square" anchor="ctr">
              <a:noAutofit/>
            </a:bodyPr>
            <a:lstStyle/>
            <a:p>
              <a:endParaRPr lang="en-US"/>
            </a:p>
          </p:txBody>
        </p:sp>
        <p:sp>
          <p:nvSpPr>
            <p:cNvPr id="57" name="Freeform 56"/>
            <p:cNvSpPr>
              <a:spLocks noChangeAspect="1" noChangeArrowheads="1"/>
            </p:cNvSpPr>
            <p:nvPr/>
          </p:nvSpPr>
          <p:spPr bwMode="auto">
            <a:xfrm flipH="1">
              <a:off x="4181569" y="4168523"/>
              <a:ext cx="317193" cy="436891"/>
            </a:xfrm>
            <a:custGeom>
              <a:avLst/>
              <a:gdLst>
                <a:gd name="connsiteX0" fmla="*/ 219875 w 292674"/>
                <a:gd name="connsiteY0" fmla="*/ 0 h 403120"/>
                <a:gd name="connsiteX1" fmla="*/ 0 w 292674"/>
                <a:gd name="connsiteY1" fmla="*/ 206455 h 403120"/>
                <a:gd name="connsiteX2" fmla="*/ 134290 w 292674"/>
                <a:gd name="connsiteY2" fmla="*/ 396686 h 403120"/>
                <a:gd name="connsiteX3" fmla="*/ 168229 w 292674"/>
                <a:gd name="connsiteY3" fmla="*/ 403120 h 403120"/>
                <a:gd name="connsiteX4" fmla="*/ 292674 w 292674"/>
                <a:gd name="connsiteY4" fmla="*/ 13800 h 403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74" h="403120">
                  <a:moveTo>
                    <a:pt x="219875" y="0"/>
                  </a:moveTo>
                  <a:cubicBezTo>
                    <a:pt x="98441" y="0"/>
                    <a:pt x="0" y="92433"/>
                    <a:pt x="0" y="206455"/>
                  </a:cubicBezTo>
                  <a:cubicBezTo>
                    <a:pt x="0" y="291972"/>
                    <a:pt x="55373" y="365344"/>
                    <a:pt x="134290" y="396686"/>
                  </a:cubicBezTo>
                  <a:lnTo>
                    <a:pt x="168229" y="403120"/>
                  </a:lnTo>
                  <a:lnTo>
                    <a:pt x="292674" y="13800"/>
                  </a:lnTo>
                  <a:close/>
                </a:path>
              </a:pathLst>
            </a:custGeom>
            <a:solidFill>
              <a:srgbClr val="3B4658"/>
            </a:solidFill>
            <a:ln w="9525">
              <a:noFill/>
              <a:round/>
              <a:headEnd/>
              <a:tailEnd/>
            </a:ln>
          </p:spPr>
          <p:txBody>
            <a:bodyPr wrap="square" anchor="ctr">
              <a:noAutofit/>
            </a:bodyPr>
            <a:lstStyle/>
            <a:p>
              <a:endParaRPr lang="en-US"/>
            </a:p>
          </p:txBody>
        </p:sp>
        <p:sp>
          <p:nvSpPr>
            <p:cNvPr id="58" name="Freeform 57"/>
            <p:cNvSpPr>
              <a:spLocks noChangeArrowheads="1"/>
            </p:cNvSpPr>
            <p:nvPr/>
          </p:nvSpPr>
          <p:spPr bwMode="auto">
            <a:xfrm rot="17831739" flipH="1">
              <a:off x="4498672" y="4519131"/>
              <a:ext cx="240069" cy="698390"/>
            </a:xfrm>
            <a:custGeom>
              <a:avLst/>
              <a:gdLst>
                <a:gd name="connsiteX0" fmla="*/ 8704 w 221512"/>
                <a:gd name="connsiteY0" fmla="*/ 53140 h 644405"/>
                <a:gd name="connsiteX1" fmla="*/ 0 w 221512"/>
                <a:gd name="connsiteY1" fmla="*/ 96251 h 644405"/>
                <a:gd name="connsiteX2" fmla="*/ 0 w 221512"/>
                <a:gd name="connsiteY2" fmla="*/ 533649 h 644405"/>
                <a:gd name="connsiteX3" fmla="*/ 110756 w 221512"/>
                <a:gd name="connsiteY3" fmla="*/ 644405 h 644405"/>
                <a:gd name="connsiteX4" fmla="*/ 221512 w 221512"/>
                <a:gd name="connsiteY4" fmla="*/ 533649 h 644405"/>
                <a:gd name="connsiteX5" fmla="*/ 221512 w 221512"/>
                <a:gd name="connsiteY5" fmla="*/ 162031 h 644405"/>
                <a:gd name="connsiteX6" fmla="*/ 59040 w 221512"/>
                <a:gd name="connsiteY6" fmla="*/ 0 h 644405"/>
                <a:gd name="connsiteX7" fmla="*/ 32440 w 221512"/>
                <a:gd name="connsiteY7" fmla="*/ 17935 h 644405"/>
                <a:gd name="connsiteX8" fmla="*/ 8704 w 221512"/>
                <a:gd name="connsiteY8" fmla="*/ 53140 h 64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512" h="644405">
                  <a:moveTo>
                    <a:pt x="8704" y="53140"/>
                  </a:moveTo>
                  <a:cubicBezTo>
                    <a:pt x="3099" y="66390"/>
                    <a:pt x="0" y="80959"/>
                    <a:pt x="0" y="96251"/>
                  </a:cubicBezTo>
                  <a:lnTo>
                    <a:pt x="0" y="533649"/>
                  </a:lnTo>
                  <a:cubicBezTo>
                    <a:pt x="0" y="594818"/>
                    <a:pt x="49587" y="644405"/>
                    <a:pt x="110756" y="644405"/>
                  </a:cubicBezTo>
                  <a:cubicBezTo>
                    <a:pt x="171925" y="644405"/>
                    <a:pt x="221512" y="594818"/>
                    <a:pt x="221512" y="533649"/>
                  </a:cubicBezTo>
                  <a:lnTo>
                    <a:pt x="221512" y="162031"/>
                  </a:lnTo>
                  <a:lnTo>
                    <a:pt x="59040" y="0"/>
                  </a:lnTo>
                  <a:lnTo>
                    <a:pt x="32440" y="17935"/>
                  </a:lnTo>
                  <a:cubicBezTo>
                    <a:pt x="22418" y="27956"/>
                    <a:pt x="14308" y="39889"/>
                    <a:pt x="8704" y="53140"/>
                  </a:cubicBezTo>
                  <a:close/>
                </a:path>
              </a:pathLst>
            </a:custGeom>
            <a:solidFill>
              <a:srgbClr val="437013"/>
            </a:solidFill>
            <a:ln w="9525">
              <a:noFill/>
              <a:round/>
              <a:headEnd/>
              <a:tailEnd/>
            </a:ln>
          </p:spPr>
          <p:txBody>
            <a:bodyPr wrap="square" anchor="ctr">
              <a:noAutofit/>
            </a:bodyPr>
            <a:lstStyle/>
            <a:p>
              <a:endParaRPr lang="en-US"/>
            </a:p>
          </p:txBody>
        </p:sp>
        <p:sp>
          <p:nvSpPr>
            <p:cNvPr id="59" name="AutoShape 54"/>
            <p:cNvSpPr>
              <a:spLocks noChangeArrowheads="1"/>
            </p:cNvSpPr>
            <p:nvPr/>
          </p:nvSpPr>
          <p:spPr bwMode="auto">
            <a:xfrm rot="21029774" flipH="1">
              <a:off x="4744622" y="4854718"/>
              <a:ext cx="233612" cy="621630"/>
            </a:xfrm>
            <a:prstGeom prst="roundRect">
              <a:avLst>
                <a:gd name="adj" fmla="val 50000"/>
              </a:avLst>
            </a:prstGeom>
            <a:solidFill>
              <a:srgbClr val="437013"/>
            </a:solidFill>
            <a:ln w="9525">
              <a:noFill/>
              <a:round/>
              <a:headEnd/>
              <a:tailEnd/>
            </a:ln>
          </p:spPr>
          <p:txBody>
            <a:bodyPr wrap="none" anchor="ctr"/>
            <a:lstStyle/>
            <a:p>
              <a:endParaRPr lang="en-US"/>
            </a:p>
          </p:txBody>
        </p:sp>
        <p:sp>
          <p:nvSpPr>
            <p:cNvPr id="60" name="Freeform 59"/>
            <p:cNvSpPr/>
            <p:nvPr/>
          </p:nvSpPr>
          <p:spPr>
            <a:xfrm rot="20536418">
              <a:off x="4849542" y="5909164"/>
              <a:ext cx="175558" cy="657607"/>
            </a:xfrm>
            <a:custGeom>
              <a:avLst/>
              <a:gdLst>
                <a:gd name="connsiteX0" fmla="*/ 6409 w 161988"/>
                <a:gd name="connsiteY0" fmla="*/ 128 h 606775"/>
                <a:gd name="connsiteX1" fmla="*/ 88890 w 161988"/>
                <a:gd name="connsiteY1" fmla="*/ 86103 h 606775"/>
                <a:gd name="connsiteX2" fmla="*/ 160242 w 161988"/>
                <a:gd name="connsiteY2" fmla="*/ 479758 h 606775"/>
                <a:gd name="connsiteX3" fmla="*/ 73415 w 161988"/>
                <a:gd name="connsiteY3" fmla="*/ 605029 h 606775"/>
                <a:gd name="connsiteX4" fmla="*/ 30625 w 161988"/>
                <a:gd name="connsiteY4" fmla="*/ 604177 h 606775"/>
                <a:gd name="connsiteX5" fmla="*/ 0 w 161988"/>
                <a:gd name="connsiteY5" fmla="*/ 590725 h 606775"/>
                <a:gd name="connsiteX6" fmla="*/ 0 w 161988"/>
                <a:gd name="connsiteY6" fmla="*/ 0 h 6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988" h="606775">
                  <a:moveTo>
                    <a:pt x="6409" y="128"/>
                  </a:moveTo>
                  <a:cubicBezTo>
                    <a:pt x="47389" y="9328"/>
                    <a:pt x="80928" y="42176"/>
                    <a:pt x="88890" y="86103"/>
                  </a:cubicBezTo>
                  <a:lnTo>
                    <a:pt x="160242" y="479758"/>
                  </a:lnTo>
                  <a:cubicBezTo>
                    <a:pt x="170858" y="538328"/>
                    <a:pt x="131984" y="594413"/>
                    <a:pt x="73415" y="605029"/>
                  </a:cubicBezTo>
                  <a:cubicBezTo>
                    <a:pt x="58772" y="607683"/>
                    <a:pt x="44285" y="607244"/>
                    <a:pt x="30625" y="604177"/>
                  </a:cubicBezTo>
                  <a:lnTo>
                    <a:pt x="0" y="590725"/>
                  </a:lnTo>
                  <a:lnTo>
                    <a:pt x="0" y="0"/>
                  </a:lnTo>
                  <a:close/>
                </a:path>
              </a:pathLst>
            </a:custGeom>
            <a:solidFill>
              <a:srgbClr val="272E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1" name="Freeform 60"/>
            <p:cNvSpPr>
              <a:spLocks noChangeArrowheads="1"/>
            </p:cNvSpPr>
            <p:nvPr/>
          </p:nvSpPr>
          <p:spPr bwMode="auto">
            <a:xfrm rot="20711191" flipH="1">
              <a:off x="4455307" y="4588899"/>
              <a:ext cx="184222" cy="1042775"/>
            </a:xfrm>
            <a:custGeom>
              <a:avLst/>
              <a:gdLst>
                <a:gd name="connsiteX0" fmla="*/ 111615 w 169982"/>
                <a:gd name="connsiteY0" fmla="*/ 11783 h 962170"/>
                <a:gd name="connsiteX1" fmla="*/ 0 w 169982"/>
                <a:gd name="connsiteY1" fmla="*/ 180171 h 962170"/>
                <a:gd name="connsiteX2" fmla="*/ 0 w 169982"/>
                <a:gd name="connsiteY2" fmla="*/ 791883 h 962170"/>
                <a:gd name="connsiteX3" fmla="*/ 111615 w 169982"/>
                <a:gd name="connsiteY3" fmla="*/ 960271 h 962170"/>
                <a:gd name="connsiteX4" fmla="*/ 121023 w 169982"/>
                <a:gd name="connsiteY4" fmla="*/ 962170 h 962170"/>
                <a:gd name="connsiteX5" fmla="*/ 169982 w 169982"/>
                <a:gd name="connsiteY5" fmla="*/ 0 h 96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982" h="962170">
                  <a:moveTo>
                    <a:pt x="111615" y="11783"/>
                  </a:moveTo>
                  <a:cubicBezTo>
                    <a:pt x="46024" y="39526"/>
                    <a:pt x="0" y="104474"/>
                    <a:pt x="0" y="180171"/>
                  </a:cubicBezTo>
                  <a:lnTo>
                    <a:pt x="0" y="791883"/>
                  </a:lnTo>
                  <a:cubicBezTo>
                    <a:pt x="0" y="867580"/>
                    <a:pt x="46024" y="932528"/>
                    <a:pt x="111615" y="960271"/>
                  </a:cubicBezTo>
                  <a:lnTo>
                    <a:pt x="121023" y="962170"/>
                  </a:lnTo>
                  <a:lnTo>
                    <a:pt x="169982" y="0"/>
                  </a:lnTo>
                  <a:close/>
                </a:path>
              </a:pathLst>
            </a:custGeom>
            <a:solidFill>
              <a:srgbClr val="437013"/>
            </a:solidFill>
            <a:ln w="9525">
              <a:noFill/>
              <a:round/>
              <a:headEnd/>
              <a:tailEnd/>
            </a:ln>
          </p:spPr>
          <p:txBody>
            <a:bodyPr wrap="square" anchor="ctr">
              <a:noAutofit/>
            </a:bodyPr>
            <a:lstStyle/>
            <a:p>
              <a:endParaRPr lang="en-US"/>
            </a:p>
          </p:txBody>
        </p:sp>
      </p:grpSp>
      <p:grpSp>
        <p:nvGrpSpPr>
          <p:cNvPr id="93" name="Group 92"/>
          <p:cNvGrpSpPr/>
          <p:nvPr/>
        </p:nvGrpSpPr>
        <p:grpSpPr>
          <a:xfrm>
            <a:off x="0" y="1267326"/>
            <a:ext cx="9144000" cy="5590674"/>
            <a:chOff x="0" y="1267326"/>
            <a:chExt cx="9144000" cy="5590674"/>
          </a:xfrm>
        </p:grpSpPr>
        <p:sp>
          <p:nvSpPr>
            <p:cNvPr id="95" name="Freeform 94"/>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grpSp>
          <p:nvGrpSpPr>
            <p:cNvPr id="96" name="Group 95"/>
            <p:cNvGrpSpPr/>
            <p:nvPr/>
          </p:nvGrpSpPr>
          <p:grpSpPr>
            <a:xfrm>
              <a:off x="2385965" y="1852065"/>
              <a:ext cx="4372070" cy="2942895"/>
              <a:chOff x="2823398" y="1377517"/>
              <a:chExt cx="4372070" cy="2942895"/>
            </a:xfrm>
          </p:grpSpPr>
          <p:grpSp>
            <p:nvGrpSpPr>
              <p:cNvPr id="97" name="Group 96"/>
              <p:cNvGrpSpPr/>
              <p:nvPr/>
            </p:nvGrpSpPr>
            <p:grpSpPr>
              <a:xfrm>
                <a:off x="2823398" y="1377517"/>
                <a:ext cx="4372070" cy="2942895"/>
                <a:chOff x="2823398" y="1377517"/>
                <a:chExt cx="4372070" cy="2942895"/>
              </a:xfrm>
            </p:grpSpPr>
            <p:sp>
              <p:nvSpPr>
                <p:cNvPr id="103" name="Rounded Rectangle 102"/>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ounded Rectangle 103"/>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8" name="Group 97"/>
              <p:cNvGrpSpPr/>
              <p:nvPr/>
            </p:nvGrpSpPr>
            <p:grpSpPr>
              <a:xfrm>
                <a:off x="3191653" y="1645635"/>
                <a:ext cx="3649307" cy="2354413"/>
                <a:chOff x="3191653" y="1645635"/>
                <a:chExt cx="3649307" cy="2354413"/>
              </a:xfrm>
            </p:grpSpPr>
            <p:sp>
              <p:nvSpPr>
                <p:cNvPr id="99" name="Rectangle 98">
                  <a:hlinkClick r:id="rId6" action="ppaction://hlinksldjump"/>
                </p:cNvPr>
                <p:cNvSpPr/>
                <p:nvPr/>
              </p:nvSpPr>
              <p:spPr>
                <a:xfrm>
                  <a:off x="4431704" y="1645635"/>
                  <a:ext cx="2409255" cy="669851"/>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dirty="0">
                      <a:solidFill>
                        <a:schemeClr val="bg2"/>
                      </a:solidFill>
                    </a:rPr>
                    <a:t>911</a:t>
                  </a:r>
                  <a:endParaRPr lang="en-GB" dirty="0">
                    <a:solidFill>
                      <a:schemeClr val="bg2"/>
                    </a:solidFill>
                  </a:endParaRPr>
                </a:p>
              </p:txBody>
            </p:sp>
            <p:sp>
              <p:nvSpPr>
                <p:cNvPr id="100" name="Rectangle 99">
                  <a:hlinkClick r:id="rId6" action="ppaction://hlinksldjump"/>
                </p:cNvPr>
                <p:cNvSpPr/>
                <p:nvPr/>
              </p:nvSpPr>
              <p:spPr>
                <a:xfrm>
                  <a:off x="4431703" y="2485171"/>
                  <a:ext cx="2409256" cy="669851"/>
                </a:xfrm>
                <a:prstGeom prst="rect">
                  <a:avLst/>
                </a:prstGeom>
                <a:solidFill>
                  <a:srgbClr val="3594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115</a:t>
                  </a:r>
                </a:p>
              </p:txBody>
            </p:sp>
            <p:sp>
              <p:nvSpPr>
                <p:cNvPr id="101" name="Rectangle 100">
                  <a:hlinkClick r:id="rId7" action="ppaction://hlinksldjump"/>
                </p:cNvPr>
                <p:cNvSpPr/>
                <p:nvPr/>
              </p:nvSpPr>
              <p:spPr>
                <a:xfrm>
                  <a:off x="4431704" y="3324706"/>
                  <a:ext cx="2409256" cy="669851"/>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112</a:t>
                  </a:r>
                </a:p>
              </p:txBody>
            </p:sp>
            <p:sp>
              <p:nvSpPr>
                <p:cNvPr id="102" name="Rectangle 101"/>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600" b="1" dirty="0">
                      <a:solidFill>
                        <a:schemeClr val="tx1"/>
                      </a:solidFill>
                    </a:rPr>
                    <a:t>What is the Emergency Rescue Service</a:t>
                  </a:r>
                  <a:r>
                    <a:rPr lang="en-GB" sz="1600" b="1" spc="-80" dirty="0">
                      <a:solidFill>
                        <a:schemeClr val="tx1"/>
                      </a:solidFill>
                    </a:rPr>
                    <a:t>’s</a:t>
                  </a:r>
                </a:p>
                <a:p>
                  <a:pPr algn="ctr"/>
                  <a:r>
                    <a:rPr lang="en-GB" sz="1600" b="1" dirty="0">
                      <a:solidFill>
                        <a:schemeClr val="tx1"/>
                      </a:solidFill>
                    </a:rPr>
                    <a:t>number?</a:t>
                  </a:r>
                </a:p>
              </p:txBody>
            </p:sp>
          </p:grpSp>
        </p:grpSp>
      </p:grpSp>
      <p:sp>
        <p:nvSpPr>
          <p:cNvPr id="105" name="Rectangle 104"/>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6" name="Rounded Rectangle 105">
            <a:hlinkClick r:id="rId8"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7" name="Picture 10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08" name="Rounded Rectangle 107">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0" name="Grafik 69">
            <a:extLst>
              <a:ext uri="{FF2B5EF4-FFF2-40B4-BE49-F238E27FC236}">
                <a16:creationId xmlns:a16="http://schemas.microsoft.com/office/drawing/2014/main" id="{7AF2581E-FE1C-41FA-982E-B3E3135BC7AE}"/>
              </a:ext>
            </a:extLst>
          </p:cNvPr>
          <p:cNvPicPr>
            <a:picLocks noChangeAspect="1"/>
          </p:cNvPicPr>
          <p:nvPr/>
        </p:nvPicPr>
        <p:blipFill>
          <a:blip r:embed="rId11"/>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925575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fill="hold" nodeType="withEffect">
                                  <p:stCondLst>
                                    <p:cond delay="250"/>
                                  </p:stCondLst>
                                  <p:childTnLst>
                                    <p:animMotion origin="layout" path="M -2.77556E-17 -3.7037E-7 L 0.83941 -3.7037E-7 " pathEditMode="relative" rAng="0" ptsTypes="AA">
                                      <p:cBhvr>
                                        <p:cTn id="6" dur="4000" fill="hold"/>
                                        <p:tgtEl>
                                          <p:spTgt spid="48"/>
                                        </p:tgtEl>
                                        <p:attrNameLst>
                                          <p:attrName>ppt_x</p:attrName>
                                          <p:attrName>ppt_y</p:attrName>
                                        </p:attrNameLst>
                                      </p:cBhvr>
                                      <p:rCtr x="41962" y="0"/>
                                    </p:animMotion>
                                  </p:childTnLst>
                                </p:cTn>
                              </p:par>
                              <p:par>
                                <p:cTn id="7" presetID="10" presetClass="exit" presetSubtype="0" fill="hold" nodeType="withEffect">
                                  <p:stCondLst>
                                    <p:cond delay="4250"/>
                                  </p:stCondLst>
                                  <p:childTnLst>
                                    <p:animEffect transition="out" filter="fade">
                                      <p:cBhvr>
                                        <p:cTn id="8" dur="10"/>
                                        <p:tgtEl>
                                          <p:spTgt spid="48"/>
                                        </p:tgtEl>
                                      </p:cBhvr>
                                    </p:animEffect>
                                    <p:set>
                                      <p:cBhvr>
                                        <p:cTn id="9" dur="1" fill="hold">
                                          <p:stCondLst>
                                            <p:cond delay="9"/>
                                          </p:stCondLst>
                                        </p:cTn>
                                        <p:tgtEl>
                                          <p:spTgt spid="48"/>
                                        </p:tgtEl>
                                        <p:attrNameLst>
                                          <p:attrName>style.visibility</p:attrName>
                                        </p:attrNameLst>
                                      </p:cBhvr>
                                      <p:to>
                                        <p:strVal val="hidden"/>
                                      </p:to>
                                    </p:set>
                                  </p:childTnLst>
                                </p:cTn>
                              </p:par>
                              <p:par>
                                <p:cTn id="10" presetID="1" presetClass="entr" presetSubtype="0" fill="hold" nodeType="withEffect">
                                  <p:stCondLst>
                                    <p:cond delay="4250"/>
                                  </p:stCondLst>
                                  <p:childTnLst>
                                    <p:set>
                                      <p:cBhvr>
                                        <p:cTn id="11" dur="1" fill="hold">
                                          <p:stCondLst>
                                            <p:cond delay="0"/>
                                          </p:stCondLst>
                                        </p:cTn>
                                        <p:tgtEl>
                                          <p:spTgt spid="84"/>
                                        </p:tgtEl>
                                        <p:attrNameLst>
                                          <p:attrName>style.visibility</p:attrName>
                                        </p:attrNameLst>
                                      </p:cBhvr>
                                      <p:to>
                                        <p:strVal val="visible"/>
                                      </p:to>
                                    </p:set>
                                  </p:childTnLst>
                                </p:cTn>
                              </p:par>
                              <p:par>
                                <p:cTn id="12" presetID="1" presetClass="entr" presetSubtype="0" fill="hold" nodeType="withEffect">
                                  <p:stCondLst>
                                    <p:cond delay="5250"/>
                                  </p:stCondLst>
                                  <p:childTnLst>
                                    <p:set>
                                      <p:cBhvr>
                                        <p:cTn id="13" dur="1" fill="hold">
                                          <p:stCondLst>
                                            <p:cond delay="0"/>
                                          </p:stCondLst>
                                        </p:cTn>
                                        <p:tgtEl>
                                          <p:spTgt spid="93"/>
                                        </p:tgtEl>
                                        <p:attrNameLst>
                                          <p:attrName>style.visibility</p:attrName>
                                        </p:attrNameLst>
                                      </p:cBhvr>
                                      <p:to>
                                        <p:strVal val="visible"/>
                                      </p:to>
                                    </p:set>
                                  </p:childTnLst>
                                </p:cTn>
                              </p:par>
                              <p:par>
                                <p:cTn id="14" presetID="22" presetClass="entr" presetSubtype="8" fill="hold" grpId="0" nodeType="with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wipe(left)">
                                      <p:cBhvr>
                                        <p:cTn id="16" dur="5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3834580" y="1345693"/>
            <a:ext cx="765995" cy="423290"/>
          </a:xfrm>
          <a:prstGeom prst="rect">
            <a:avLst/>
          </a:prstGeom>
        </p:spPr>
      </p:pic>
      <p:grpSp>
        <p:nvGrpSpPr>
          <p:cNvPr id="19" name="Group 18"/>
          <p:cNvGrpSpPr/>
          <p:nvPr/>
        </p:nvGrpSpPr>
        <p:grpSpPr>
          <a:xfrm>
            <a:off x="6661896" y="3338053"/>
            <a:ext cx="731250" cy="1611832"/>
            <a:chOff x="14025222" y="2398086"/>
            <a:chExt cx="731250" cy="1611832"/>
          </a:xfrm>
        </p:grpSpPr>
        <p:grpSp>
          <p:nvGrpSpPr>
            <p:cNvPr id="14" name="Group 13"/>
            <p:cNvGrpSpPr/>
            <p:nvPr/>
          </p:nvGrpSpPr>
          <p:grpSpPr>
            <a:xfrm>
              <a:off x="14025222" y="2398086"/>
              <a:ext cx="731250" cy="1544725"/>
              <a:chOff x="6626202" y="3354892"/>
              <a:chExt cx="731250" cy="1544725"/>
            </a:xfrm>
          </p:grpSpPr>
          <p:grpSp>
            <p:nvGrpSpPr>
              <p:cNvPr id="10" name="Group 9"/>
              <p:cNvGrpSpPr/>
              <p:nvPr/>
            </p:nvGrpSpPr>
            <p:grpSpPr>
              <a:xfrm>
                <a:off x="6957109" y="3476397"/>
                <a:ext cx="69436" cy="1423220"/>
                <a:chOff x="6869685" y="3868784"/>
                <a:chExt cx="69436" cy="1423220"/>
              </a:xfrm>
            </p:grpSpPr>
            <p:sp>
              <p:nvSpPr>
                <p:cNvPr id="11" name="Freeform 10"/>
                <p:cNvSpPr/>
                <p:nvPr/>
              </p:nvSpPr>
              <p:spPr>
                <a:xfrm>
                  <a:off x="6904102"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flipH="1">
                  <a:off x="6869685"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26202" y="3354892"/>
                <a:ext cx="731250" cy="731250"/>
              </a:xfrm>
              <a:prstGeom prst="rect">
                <a:avLst/>
              </a:prstGeom>
            </p:spPr>
          </p:pic>
        </p:grpSp>
        <p:sp>
          <p:nvSpPr>
            <p:cNvPr id="18" name="Freeform 17"/>
            <p:cNvSpPr/>
            <p:nvPr/>
          </p:nvSpPr>
          <p:spPr>
            <a:xfrm>
              <a:off x="14289632" y="3875703"/>
              <a:ext cx="201828" cy="134215"/>
            </a:xfrm>
            <a:custGeom>
              <a:avLst/>
              <a:gdLst>
                <a:gd name="connsiteX0" fmla="*/ 642002 w 642003"/>
                <a:gd name="connsiteY0" fmla="*/ 56097 h 426931"/>
                <a:gd name="connsiteX1" fmla="*/ 642003 w 642003"/>
                <a:gd name="connsiteY1" fmla="*/ 56098 h 426931"/>
                <a:gd name="connsiteX2" fmla="*/ 642002 w 642003"/>
                <a:gd name="connsiteY2" fmla="*/ 56100 h 426931"/>
                <a:gd name="connsiteX3" fmla="*/ 321002 w 642003"/>
                <a:gd name="connsiteY3" fmla="*/ 0 h 426931"/>
                <a:gd name="connsiteX4" fmla="*/ 642003 w 642003"/>
                <a:gd name="connsiteY4" fmla="*/ 53366 h 426931"/>
                <a:gd name="connsiteX5" fmla="*/ 642002 w 642003"/>
                <a:gd name="connsiteY5" fmla="*/ 53368 h 426931"/>
                <a:gd name="connsiteX6" fmla="*/ 642002 w 642003"/>
                <a:gd name="connsiteY6" fmla="*/ 56097 h 426931"/>
                <a:gd name="connsiteX7" fmla="*/ 635481 w 642003"/>
                <a:gd name="connsiteY7" fmla="*/ 44793 h 426931"/>
                <a:gd name="connsiteX8" fmla="*/ 321002 w 642003"/>
                <a:gd name="connsiteY8" fmla="*/ 0 h 426931"/>
                <a:gd name="connsiteX9" fmla="*/ 321001 w 642003"/>
                <a:gd name="connsiteY9" fmla="*/ 0 h 426931"/>
                <a:gd name="connsiteX10" fmla="*/ 321002 w 642003"/>
                <a:gd name="connsiteY10" fmla="*/ 0 h 426931"/>
                <a:gd name="connsiteX11" fmla="*/ 1 w 642003"/>
                <a:gd name="connsiteY11" fmla="*/ 56098 h 426931"/>
                <a:gd name="connsiteX12" fmla="*/ 321002 w 642003"/>
                <a:gd name="connsiteY12" fmla="*/ 112196 h 426931"/>
                <a:gd name="connsiteX13" fmla="*/ 635481 w 642003"/>
                <a:gd name="connsiteY13" fmla="*/ 67404 h 426931"/>
                <a:gd name="connsiteX14" fmla="*/ 642002 w 642003"/>
                <a:gd name="connsiteY14" fmla="*/ 56100 h 426931"/>
                <a:gd name="connsiteX15" fmla="*/ 642003 w 642003"/>
                <a:gd name="connsiteY15" fmla="*/ 373565 h 426931"/>
                <a:gd name="connsiteX16" fmla="*/ 547984 w 642003"/>
                <a:gd name="connsiteY16" fmla="*/ 411301 h 426931"/>
                <a:gd name="connsiteX17" fmla="*/ 321002 w 642003"/>
                <a:gd name="connsiteY17" fmla="*/ 426931 h 426931"/>
                <a:gd name="connsiteX18" fmla="*/ 1 w 642003"/>
                <a:gd name="connsiteY18" fmla="*/ 373565 h 426931"/>
                <a:gd name="connsiteX19" fmla="*/ 0 w 642003"/>
                <a:gd name="connsiteY19" fmla="*/ 53366 h 426931"/>
                <a:gd name="connsiteX20" fmla="*/ 321001 w 642003"/>
                <a:gd name="connsiteY20" fmla="*/ 0 h 42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2003" h="426931">
                  <a:moveTo>
                    <a:pt x="642002" y="56097"/>
                  </a:moveTo>
                  <a:lnTo>
                    <a:pt x="642003" y="56098"/>
                  </a:lnTo>
                  <a:lnTo>
                    <a:pt x="642002" y="56100"/>
                  </a:lnTo>
                  <a:close/>
                  <a:moveTo>
                    <a:pt x="321002" y="0"/>
                  </a:moveTo>
                  <a:cubicBezTo>
                    <a:pt x="498286" y="0"/>
                    <a:pt x="642003" y="23893"/>
                    <a:pt x="642003" y="53366"/>
                  </a:cubicBezTo>
                  <a:lnTo>
                    <a:pt x="642002" y="53368"/>
                  </a:lnTo>
                  <a:lnTo>
                    <a:pt x="642002" y="56097"/>
                  </a:lnTo>
                  <a:lnTo>
                    <a:pt x="635481" y="44793"/>
                  </a:lnTo>
                  <a:cubicBezTo>
                    <a:pt x="605549" y="19230"/>
                    <a:pt x="476126" y="0"/>
                    <a:pt x="321002" y="0"/>
                  </a:cubicBezTo>
                  <a:close/>
                  <a:moveTo>
                    <a:pt x="321001" y="0"/>
                  </a:moveTo>
                  <a:lnTo>
                    <a:pt x="321002" y="0"/>
                  </a:lnTo>
                  <a:cubicBezTo>
                    <a:pt x="143718" y="0"/>
                    <a:pt x="1" y="25116"/>
                    <a:pt x="1" y="56098"/>
                  </a:cubicBezTo>
                  <a:cubicBezTo>
                    <a:pt x="1" y="87080"/>
                    <a:pt x="143718" y="112196"/>
                    <a:pt x="321002" y="112196"/>
                  </a:cubicBezTo>
                  <a:cubicBezTo>
                    <a:pt x="476126" y="112196"/>
                    <a:pt x="605549" y="92967"/>
                    <a:pt x="635481" y="67404"/>
                  </a:cubicBezTo>
                  <a:lnTo>
                    <a:pt x="642002" y="56100"/>
                  </a:lnTo>
                  <a:lnTo>
                    <a:pt x="642003" y="373565"/>
                  </a:lnTo>
                  <a:cubicBezTo>
                    <a:pt x="642003" y="388302"/>
                    <a:pt x="606074" y="401643"/>
                    <a:pt x="547984" y="411301"/>
                  </a:cubicBezTo>
                  <a:cubicBezTo>
                    <a:pt x="489894" y="420958"/>
                    <a:pt x="409644" y="426931"/>
                    <a:pt x="321002" y="426931"/>
                  </a:cubicBezTo>
                  <a:cubicBezTo>
                    <a:pt x="143718" y="426931"/>
                    <a:pt x="1" y="403038"/>
                    <a:pt x="1" y="373565"/>
                  </a:cubicBezTo>
                  <a:cubicBezTo>
                    <a:pt x="1" y="266832"/>
                    <a:pt x="0" y="160099"/>
                    <a:pt x="0" y="53366"/>
                  </a:cubicBezTo>
                  <a:cubicBezTo>
                    <a:pt x="0" y="23893"/>
                    <a:pt x="143717" y="0"/>
                    <a:pt x="321001"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0" name="Title 19"/>
          <p:cNvSpPr>
            <a:spLocks noGrp="1"/>
          </p:cNvSpPr>
          <p:nvPr>
            <p:ph type="title"/>
          </p:nvPr>
        </p:nvSpPr>
        <p:spPr>
          <a:xfrm>
            <a:off x="468000" y="299357"/>
            <a:ext cx="1817805" cy="430887"/>
          </a:xfrm>
          <a:noFill/>
        </p:spPr>
        <p:txBody>
          <a:bodyPr wrap="none">
            <a:spAutoFit/>
          </a:bodyPr>
          <a:lstStyle/>
          <a:p>
            <a:r>
              <a:rPr lang="fr-CH" dirty="0"/>
              <a:t>Scenario 2</a:t>
            </a:r>
            <a:endParaRPr lang="en-GB" dirty="0"/>
          </a:p>
        </p:txBody>
      </p:sp>
      <p:grpSp>
        <p:nvGrpSpPr>
          <p:cNvPr id="84" name="Group 83"/>
          <p:cNvGrpSpPr/>
          <p:nvPr/>
        </p:nvGrpSpPr>
        <p:grpSpPr>
          <a:xfrm>
            <a:off x="5875877" y="3505654"/>
            <a:ext cx="812873" cy="1687059"/>
            <a:chOff x="3636585" y="1321238"/>
            <a:chExt cx="1162984" cy="2413688"/>
          </a:xfrm>
        </p:grpSpPr>
        <p:sp>
          <p:nvSpPr>
            <p:cNvPr id="85"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6"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7" name="Oval 86"/>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8"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9"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90"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91" name="Freeform 90"/>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reeform 91"/>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 name="Group 36"/>
          <p:cNvGrpSpPr/>
          <p:nvPr/>
        </p:nvGrpSpPr>
        <p:grpSpPr>
          <a:xfrm>
            <a:off x="0" y="1267326"/>
            <a:ext cx="9144000" cy="5590674"/>
            <a:chOff x="0" y="1267326"/>
            <a:chExt cx="9144000" cy="5590674"/>
          </a:xfrm>
        </p:grpSpPr>
        <p:sp>
          <p:nvSpPr>
            <p:cNvPr id="39" name="Freeform 38"/>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40" name="Group 39"/>
            <p:cNvGrpSpPr/>
            <p:nvPr/>
          </p:nvGrpSpPr>
          <p:grpSpPr>
            <a:xfrm>
              <a:off x="2385965" y="1852065"/>
              <a:ext cx="4372070" cy="2942895"/>
              <a:chOff x="2823398" y="1377517"/>
              <a:chExt cx="4372070" cy="2942895"/>
            </a:xfrm>
          </p:grpSpPr>
          <p:grpSp>
            <p:nvGrpSpPr>
              <p:cNvPr id="41" name="Group 40"/>
              <p:cNvGrpSpPr/>
              <p:nvPr/>
            </p:nvGrpSpPr>
            <p:grpSpPr>
              <a:xfrm>
                <a:off x="2823398" y="1377517"/>
                <a:ext cx="4372070" cy="2942895"/>
                <a:chOff x="2823398" y="1377517"/>
                <a:chExt cx="4372070" cy="2942895"/>
              </a:xfrm>
            </p:grpSpPr>
            <p:sp>
              <p:nvSpPr>
                <p:cNvPr id="47" name="Rounded Rectangle 46"/>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Rounded Rectangle 47"/>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41"/>
              <p:cNvGrpSpPr/>
              <p:nvPr/>
            </p:nvGrpSpPr>
            <p:grpSpPr>
              <a:xfrm>
                <a:off x="3191653" y="1645635"/>
                <a:ext cx="3649307" cy="2354413"/>
                <a:chOff x="3191653" y="1645635"/>
                <a:chExt cx="3649307" cy="2354413"/>
              </a:xfrm>
            </p:grpSpPr>
            <p:sp>
              <p:nvSpPr>
                <p:cNvPr id="43" name="Rectangle 42">
                  <a:hlinkClick r:id="rId6" action="ppaction://hlinksldjump"/>
                </p:cNvPr>
                <p:cNvSpPr/>
                <p:nvPr/>
              </p:nvSpPr>
              <p:spPr>
                <a:xfrm>
                  <a:off x="4431704" y="1645635"/>
                  <a:ext cx="2409255" cy="669851"/>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dirty="0">
                      <a:solidFill>
                        <a:schemeClr val="bg2"/>
                      </a:solidFill>
                    </a:rPr>
                    <a:t>911</a:t>
                  </a:r>
                  <a:endParaRPr lang="en-GB" dirty="0">
                    <a:solidFill>
                      <a:schemeClr val="bg2"/>
                    </a:solidFill>
                  </a:endParaRPr>
                </a:p>
              </p:txBody>
            </p:sp>
            <p:sp>
              <p:nvSpPr>
                <p:cNvPr id="44" name="Rectangle 43">
                  <a:hlinkClick r:id="rId6" action="ppaction://hlinksldjump"/>
                </p:cNvPr>
                <p:cNvSpPr/>
                <p:nvPr/>
              </p:nvSpPr>
              <p:spPr>
                <a:xfrm>
                  <a:off x="4431703" y="2485171"/>
                  <a:ext cx="2409256" cy="669851"/>
                </a:xfrm>
                <a:prstGeom prst="rect">
                  <a:avLst/>
                </a:prstGeom>
                <a:solidFill>
                  <a:srgbClr val="3594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115</a:t>
                  </a:r>
                </a:p>
              </p:txBody>
            </p:sp>
            <p:sp>
              <p:nvSpPr>
                <p:cNvPr id="45" name="Rectangle 44">
                  <a:hlinkClick r:id="rId7" action="ppaction://hlinksldjump"/>
                </p:cNvPr>
                <p:cNvSpPr/>
                <p:nvPr/>
              </p:nvSpPr>
              <p:spPr>
                <a:xfrm>
                  <a:off x="4431704" y="3324706"/>
                  <a:ext cx="2409256" cy="669851"/>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112</a:t>
                  </a:r>
                </a:p>
              </p:txBody>
            </p:sp>
            <p:sp>
              <p:nvSpPr>
                <p:cNvPr id="46" name="Rectangle 45"/>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600" b="1" dirty="0">
                      <a:solidFill>
                        <a:schemeClr val="tx1"/>
                      </a:solidFill>
                    </a:rPr>
                    <a:t>What is the Emergency Rescue Service</a:t>
                  </a:r>
                  <a:r>
                    <a:rPr lang="en-GB" sz="1600" b="1" spc="-80" dirty="0">
                      <a:solidFill>
                        <a:schemeClr val="tx1"/>
                      </a:solidFill>
                    </a:rPr>
                    <a:t>’s</a:t>
                  </a:r>
                </a:p>
                <a:p>
                  <a:pPr algn="ctr"/>
                  <a:r>
                    <a:rPr lang="en-GB" sz="1600" b="1" dirty="0">
                      <a:solidFill>
                        <a:schemeClr val="tx1"/>
                      </a:solidFill>
                    </a:rPr>
                    <a:t>number?</a:t>
                  </a:r>
                </a:p>
              </p:txBody>
            </p:sp>
          </p:grpSp>
        </p:grpSp>
      </p:grpSp>
      <p:sp>
        <p:nvSpPr>
          <p:cNvPr id="49" name="Rounded Rectangle 48">
            <a:hlinkClick r:id="rId8"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50" name="Picture 49"/>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51" name="Rounded Rectangle 50">
            <a:hlinkClick r:id="rId8"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4" name="Grafik 33">
            <a:extLst>
              <a:ext uri="{FF2B5EF4-FFF2-40B4-BE49-F238E27FC236}">
                <a16:creationId xmlns:a16="http://schemas.microsoft.com/office/drawing/2014/main" id="{489FD665-2405-4AAC-B184-048C1EAED509}"/>
              </a:ext>
            </a:extLst>
          </p:cNvPr>
          <p:cNvPicPr>
            <a:picLocks noChangeAspect="1"/>
          </p:cNvPicPr>
          <p:nvPr/>
        </p:nvPicPr>
        <p:blipFill>
          <a:blip r:embed="rId10"/>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9281220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67" name="Group 366"/>
          <p:cNvGrpSpPr/>
          <p:nvPr/>
        </p:nvGrpSpPr>
        <p:grpSpPr>
          <a:xfrm>
            <a:off x="125085" y="2095209"/>
            <a:ext cx="8733602" cy="1548828"/>
            <a:chOff x="125085" y="2095209"/>
            <a:chExt cx="8733602" cy="1548828"/>
          </a:xfrm>
        </p:grpSpPr>
        <p:sp>
          <p:nvSpPr>
            <p:cNvPr id="161" name="Rounded Rectangle 160"/>
            <p:cNvSpPr/>
            <p:nvPr/>
          </p:nvSpPr>
          <p:spPr>
            <a:xfrm rot="5400000">
              <a:off x="4843602" y="-778429"/>
              <a:ext cx="767362" cy="7262809"/>
            </a:xfrm>
            <a:prstGeom prst="roundRect">
              <a:avLst>
                <a:gd name="adj" fmla="val 50000"/>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rot="5400000">
              <a:off x="3367943" y="-1147649"/>
              <a:ext cx="1548828" cy="8034544"/>
              <a:chOff x="5338762" y="728362"/>
              <a:chExt cx="1119188" cy="5805788"/>
            </a:xfrm>
            <a:solidFill>
              <a:schemeClr val="tx2">
                <a:lumMod val="50000"/>
              </a:schemeClr>
            </a:solidFill>
          </p:grpSpPr>
          <p:sp>
            <p:nvSpPr>
              <p:cNvPr id="7" name="Freeform 6"/>
              <p:cNvSpPr/>
              <p:nvPr/>
            </p:nvSpPr>
            <p:spPr>
              <a:xfrm>
                <a:off x="5338762" y="728362"/>
                <a:ext cx="1119188" cy="5805788"/>
              </a:xfrm>
              <a:custGeom>
                <a:avLst/>
                <a:gdLst>
                  <a:gd name="connsiteX0" fmla="*/ 457200 w 914400"/>
                  <a:gd name="connsiteY0" fmla="*/ 0 h 4743450"/>
                  <a:gd name="connsiteX1" fmla="*/ 595313 w 914400"/>
                  <a:gd name="connsiteY1" fmla="*/ 138113 h 4743450"/>
                  <a:gd name="connsiteX2" fmla="*/ 595313 w 914400"/>
                  <a:gd name="connsiteY2" fmla="*/ 3852609 h 4743450"/>
                  <a:gd name="connsiteX3" fmla="*/ 635163 w 914400"/>
                  <a:gd name="connsiteY3" fmla="*/ 3864979 h 4743450"/>
                  <a:gd name="connsiteX4" fmla="*/ 914400 w 914400"/>
                  <a:gd name="connsiteY4" fmla="*/ 4286250 h 4743450"/>
                  <a:gd name="connsiteX5" fmla="*/ 457200 w 914400"/>
                  <a:gd name="connsiteY5" fmla="*/ 4743450 h 4743450"/>
                  <a:gd name="connsiteX6" fmla="*/ 0 w 914400"/>
                  <a:gd name="connsiteY6" fmla="*/ 4286250 h 4743450"/>
                  <a:gd name="connsiteX7" fmla="*/ 279237 w 914400"/>
                  <a:gd name="connsiteY7" fmla="*/ 3864979 h 4743450"/>
                  <a:gd name="connsiteX8" fmla="*/ 319087 w 914400"/>
                  <a:gd name="connsiteY8" fmla="*/ 3852609 h 4743450"/>
                  <a:gd name="connsiteX9" fmla="*/ 319087 w 914400"/>
                  <a:gd name="connsiteY9" fmla="*/ 138113 h 4743450"/>
                  <a:gd name="connsiteX10" fmla="*/ 457200 w 914400"/>
                  <a:gd name="connsiteY10" fmla="*/ 0 h 474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4743450">
                    <a:moveTo>
                      <a:pt x="457200" y="0"/>
                    </a:moveTo>
                    <a:cubicBezTo>
                      <a:pt x="533478" y="0"/>
                      <a:pt x="595313" y="61835"/>
                      <a:pt x="595313" y="138113"/>
                    </a:cubicBezTo>
                    <a:lnTo>
                      <a:pt x="595313" y="3852609"/>
                    </a:lnTo>
                    <a:lnTo>
                      <a:pt x="635163" y="3864979"/>
                    </a:lnTo>
                    <a:cubicBezTo>
                      <a:pt x="799259" y="3934386"/>
                      <a:pt x="914400" y="4096872"/>
                      <a:pt x="914400" y="4286250"/>
                    </a:cubicBezTo>
                    <a:cubicBezTo>
                      <a:pt x="914400" y="4538755"/>
                      <a:pt x="709705" y="4743450"/>
                      <a:pt x="457200" y="4743450"/>
                    </a:cubicBezTo>
                    <a:cubicBezTo>
                      <a:pt x="204695" y="4743450"/>
                      <a:pt x="0" y="4538755"/>
                      <a:pt x="0" y="4286250"/>
                    </a:cubicBezTo>
                    <a:cubicBezTo>
                      <a:pt x="0" y="4096872"/>
                      <a:pt x="115141" y="3934386"/>
                      <a:pt x="279237" y="3864979"/>
                    </a:cubicBezTo>
                    <a:lnTo>
                      <a:pt x="319087" y="3852609"/>
                    </a:lnTo>
                    <a:lnTo>
                      <a:pt x="319087" y="138113"/>
                    </a:lnTo>
                    <a:cubicBezTo>
                      <a:pt x="319087" y="61835"/>
                      <a:pt x="380922" y="0"/>
                      <a:pt x="4572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p:cNvSpPr/>
              <p:nvPr/>
            </p:nvSpPr>
            <p:spPr>
              <a:xfrm>
                <a:off x="5608178" y="728362"/>
                <a:ext cx="554498" cy="524813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3" name="Rounded Rectangle 162"/>
            <p:cNvSpPr/>
            <p:nvPr/>
          </p:nvSpPr>
          <p:spPr>
            <a:xfrm rot="5400000">
              <a:off x="4806465" y="-835029"/>
              <a:ext cx="606348" cy="7366920"/>
            </a:xfrm>
            <a:prstGeom prst="round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rot="5400000">
              <a:off x="3303523" y="-946241"/>
              <a:ext cx="1416091" cy="7627618"/>
              <a:chOff x="3331365" y="728362"/>
              <a:chExt cx="1023272" cy="5511742"/>
            </a:xfrm>
            <a:solidFill>
              <a:schemeClr val="accent1">
                <a:lumMod val="50000"/>
              </a:schemeClr>
            </a:solidFill>
          </p:grpSpPr>
          <p:grpSp>
            <p:nvGrpSpPr>
              <p:cNvPr id="11" name="Group 10"/>
              <p:cNvGrpSpPr/>
              <p:nvPr/>
            </p:nvGrpSpPr>
            <p:grpSpPr>
              <a:xfrm>
                <a:off x="3331365" y="1400511"/>
                <a:ext cx="1023272" cy="4839593"/>
                <a:chOff x="3321840" y="1400511"/>
                <a:chExt cx="1023272" cy="4839593"/>
              </a:xfrm>
              <a:grpFill/>
            </p:grpSpPr>
            <p:sp>
              <p:nvSpPr>
                <p:cNvPr id="12" name="Freeform 11"/>
                <p:cNvSpPr/>
                <p:nvPr/>
              </p:nvSpPr>
              <p:spPr>
                <a:xfrm>
                  <a:off x="3321840" y="1400511"/>
                  <a:ext cx="1004442" cy="4834385"/>
                </a:xfrm>
                <a:custGeom>
                  <a:avLst/>
                  <a:gdLst>
                    <a:gd name="connsiteX0" fmla="*/ 500063 w 1004442"/>
                    <a:gd name="connsiteY0" fmla="*/ 0 h 4834385"/>
                    <a:gd name="connsiteX1" fmla="*/ 638176 w 1004442"/>
                    <a:gd name="connsiteY1" fmla="*/ 138113 h 4834385"/>
                    <a:gd name="connsiteX2" fmla="*/ 638176 w 1004442"/>
                    <a:gd name="connsiteY2" fmla="*/ 3850930 h 4834385"/>
                    <a:gd name="connsiteX3" fmla="*/ 697708 w 1004442"/>
                    <a:gd name="connsiteY3" fmla="*/ 3869410 h 4834385"/>
                    <a:gd name="connsiteX4" fmla="*/ 1004442 w 1004442"/>
                    <a:gd name="connsiteY4" fmla="*/ 4332164 h 4834385"/>
                    <a:gd name="connsiteX5" fmla="*/ 502221 w 1004442"/>
                    <a:gd name="connsiteY5" fmla="*/ 4834385 h 4834385"/>
                    <a:gd name="connsiteX6" fmla="*/ 0 w 1004442"/>
                    <a:gd name="connsiteY6" fmla="*/ 4332164 h 4834385"/>
                    <a:gd name="connsiteX7" fmla="*/ 306734 w 1004442"/>
                    <a:gd name="connsiteY7" fmla="*/ 3869410 h 4834385"/>
                    <a:gd name="connsiteX8" fmla="*/ 361950 w 1004442"/>
                    <a:gd name="connsiteY8" fmla="*/ 3852270 h 4834385"/>
                    <a:gd name="connsiteX9" fmla="*/ 361950 w 1004442"/>
                    <a:gd name="connsiteY9" fmla="*/ 138113 h 4834385"/>
                    <a:gd name="connsiteX10" fmla="*/ 500063 w 1004442"/>
                    <a:gd name="connsiteY10" fmla="*/ 0 h 48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442" h="4834385">
                      <a:moveTo>
                        <a:pt x="500063" y="0"/>
                      </a:moveTo>
                      <a:cubicBezTo>
                        <a:pt x="576341" y="0"/>
                        <a:pt x="638176" y="61835"/>
                        <a:pt x="638176" y="138113"/>
                      </a:cubicBezTo>
                      <a:lnTo>
                        <a:pt x="638176" y="3850930"/>
                      </a:lnTo>
                      <a:lnTo>
                        <a:pt x="697708" y="3869410"/>
                      </a:lnTo>
                      <a:cubicBezTo>
                        <a:pt x="877963" y="3945652"/>
                        <a:pt x="1004442" y="4124138"/>
                        <a:pt x="1004442" y="4332164"/>
                      </a:cubicBezTo>
                      <a:cubicBezTo>
                        <a:pt x="1004442" y="4609533"/>
                        <a:pt x="779590" y="4834385"/>
                        <a:pt x="502221" y="4834385"/>
                      </a:cubicBezTo>
                      <a:cubicBezTo>
                        <a:pt x="224852" y="4834385"/>
                        <a:pt x="0" y="4609533"/>
                        <a:pt x="0" y="4332164"/>
                      </a:cubicBezTo>
                      <a:cubicBezTo>
                        <a:pt x="0" y="4124138"/>
                        <a:pt x="126479" y="3945652"/>
                        <a:pt x="306734" y="3869410"/>
                      </a:cubicBezTo>
                      <a:lnTo>
                        <a:pt x="361950" y="3852270"/>
                      </a:lnTo>
                      <a:lnTo>
                        <a:pt x="361950" y="138113"/>
                      </a:lnTo>
                      <a:cubicBezTo>
                        <a:pt x="361950" y="61835"/>
                        <a:pt x="423785" y="0"/>
                        <a:pt x="50006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Chord 12"/>
                <p:cNvSpPr/>
                <p:nvPr/>
              </p:nvSpPr>
              <p:spPr>
                <a:xfrm rot="7387574">
                  <a:off x="3430712" y="5325704"/>
                  <a:ext cx="914400" cy="914400"/>
                </a:xfrm>
                <a:prstGeom prst="chord">
                  <a:avLst>
                    <a:gd name="adj1" fmla="val 2700000"/>
                    <a:gd name="adj2" fmla="val 87887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ounded Rectangle 9"/>
              <p:cNvSpPr/>
              <p:nvPr/>
            </p:nvSpPr>
            <p:spPr>
              <a:xfrm>
                <a:off x="3609639" y="728362"/>
                <a:ext cx="438149" cy="532336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Chord 13"/>
            <p:cNvSpPr/>
            <p:nvPr/>
          </p:nvSpPr>
          <p:spPr>
            <a:xfrm rot="7387574">
              <a:off x="336235" y="2324169"/>
              <a:ext cx="914400" cy="914400"/>
            </a:xfrm>
            <a:prstGeom prst="chord">
              <a:avLst>
                <a:gd name="adj1" fmla="val 2700000"/>
                <a:gd name="adj2" fmla="val 8788729"/>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2" name="Group 671"/>
          <p:cNvGrpSpPr/>
          <p:nvPr/>
        </p:nvGrpSpPr>
        <p:grpSpPr>
          <a:xfrm>
            <a:off x="677305" y="-973612"/>
            <a:ext cx="5422752" cy="479576"/>
            <a:chOff x="3393484" y="7702924"/>
            <a:chExt cx="5422752" cy="479576"/>
          </a:xfrm>
        </p:grpSpPr>
        <p:cxnSp>
          <p:nvCxnSpPr>
            <p:cNvPr id="170" name="Straight Connector 169"/>
            <p:cNvCxnSpPr/>
            <p:nvPr/>
          </p:nvCxnSpPr>
          <p:spPr>
            <a:xfrm rot="5400000">
              <a:off x="3159484"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rot="5400000">
              <a:off x="3650463"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rot="5400000">
              <a:off x="4141442"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rot="5400000">
              <a:off x="4632421"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rot="5400000">
              <a:off x="5123400"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rot="5400000">
              <a:off x="56143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rot="5400000">
              <a:off x="610535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rot="5400000">
              <a:off x="659633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rot="5400000">
              <a:off x="708731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rot="5400000">
              <a:off x="757829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rot="5400000">
              <a:off x="80692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181" name="Group 180"/>
            <p:cNvGrpSpPr/>
            <p:nvPr/>
          </p:nvGrpSpPr>
          <p:grpSpPr>
            <a:xfrm>
              <a:off x="3454856" y="7702924"/>
              <a:ext cx="368232" cy="144000"/>
              <a:chOff x="1891090" y="5839488"/>
              <a:chExt cx="368232" cy="144000"/>
            </a:xfrm>
          </p:grpSpPr>
          <p:cxnSp>
            <p:nvCxnSpPr>
              <p:cNvPr id="264" name="Straight Connector 26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2" name="Group 181"/>
            <p:cNvGrpSpPr/>
            <p:nvPr/>
          </p:nvGrpSpPr>
          <p:grpSpPr>
            <a:xfrm>
              <a:off x="3945837" y="7702924"/>
              <a:ext cx="368232" cy="144000"/>
              <a:chOff x="1891090" y="5839488"/>
              <a:chExt cx="368232" cy="144000"/>
            </a:xfrm>
          </p:grpSpPr>
          <p:cxnSp>
            <p:nvCxnSpPr>
              <p:cNvPr id="257" name="Straight Connector 256"/>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3" name="Group 182"/>
            <p:cNvGrpSpPr/>
            <p:nvPr/>
          </p:nvGrpSpPr>
          <p:grpSpPr>
            <a:xfrm>
              <a:off x="4436814" y="7702924"/>
              <a:ext cx="368232" cy="144000"/>
              <a:chOff x="1891090" y="5839488"/>
              <a:chExt cx="368232" cy="144000"/>
            </a:xfrm>
          </p:grpSpPr>
          <p:cxnSp>
            <p:nvCxnSpPr>
              <p:cNvPr id="250" name="Straight Connector 249"/>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4" name="Group 183"/>
            <p:cNvGrpSpPr/>
            <p:nvPr/>
          </p:nvGrpSpPr>
          <p:grpSpPr>
            <a:xfrm>
              <a:off x="4927795" y="7702924"/>
              <a:ext cx="368232" cy="144000"/>
              <a:chOff x="1891090" y="5839488"/>
              <a:chExt cx="368232" cy="144000"/>
            </a:xfrm>
          </p:grpSpPr>
          <p:cxnSp>
            <p:nvCxnSpPr>
              <p:cNvPr id="243" name="Straight Connector 242"/>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5" name="Group 184"/>
            <p:cNvGrpSpPr/>
            <p:nvPr/>
          </p:nvGrpSpPr>
          <p:grpSpPr>
            <a:xfrm>
              <a:off x="5418774" y="7702924"/>
              <a:ext cx="368232" cy="144000"/>
              <a:chOff x="1891090" y="5839488"/>
              <a:chExt cx="368232" cy="144000"/>
            </a:xfrm>
          </p:grpSpPr>
          <p:cxnSp>
            <p:nvCxnSpPr>
              <p:cNvPr id="236" name="Straight Connector 235"/>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5909753" y="7702924"/>
              <a:ext cx="368232" cy="144000"/>
              <a:chOff x="1891090" y="5839488"/>
              <a:chExt cx="368232" cy="144000"/>
            </a:xfrm>
          </p:grpSpPr>
          <p:cxnSp>
            <p:nvCxnSpPr>
              <p:cNvPr id="229" name="Straight Connector 228"/>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7" name="Group 186"/>
            <p:cNvGrpSpPr/>
            <p:nvPr/>
          </p:nvGrpSpPr>
          <p:grpSpPr>
            <a:xfrm>
              <a:off x="6400733" y="7702924"/>
              <a:ext cx="368232" cy="144000"/>
              <a:chOff x="1891090" y="5839488"/>
              <a:chExt cx="368232" cy="144000"/>
            </a:xfrm>
          </p:grpSpPr>
          <p:cxnSp>
            <p:nvCxnSpPr>
              <p:cNvPr id="222" name="Straight Connector 221"/>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8" name="Group 187"/>
            <p:cNvGrpSpPr/>
            <p:nvPr/>
          </p:nvGrpSpPr>
          <p:grpSpPr>
            <a:xfrm>
              <a:off x="6891713" y="7702924"/>
              <a:ext cx="368232" cy="144000"/>
              <a:chOff x="1891090" y="5839488"/>
              <a:chExt cx="368232" cy="144000"/>
            </a:xfrm>
          </p:grpSpPr>
          <p:cxnSp>
            <p:nvCxnSpPr>
              <p:cNvPr id="215" name="Straight Connector 214"/>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9" name="Group 188"/>
            <p:cNvGrpSpPr/>
            <p:nvPr/>
          </p:nvGrpSpPr>
          <p:grpSpPr>
            <a:xfrm>
              <a:off x="7382693" y="7702924"/>
              <a:ext cx="368232" cy="144000"/>
              <a:chOff x="1891090" y="5839488"/>
              <a:chExt cx="368232" cy="144000"/>
            </a:xfrm>
          </p:grpSpPr>
          <p:cxnSp>
            <p:nvCxnSpPr>
              <p:cNvPr id="208" name="Straight Connector 207"/>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0" name="Group 189"/>
            <p:cNvGrpSpPr/>
            <p:nvPr/>
          </p:nvGrpSpPr>
          <p:grpSpPr>
            <a:xfrm>
              <a:off x="7873673" y="7702924"/>
              <a:ext cx="368232" cy="144000"/>
              <a:chOff x="1891090" y="5839488"/>
              <a:chExt cx="368232" cy="144000"/>
            </a:xfrm>
          </p:grpSpPr>
          <p:cxnSp>
            <p:nvCxnSpPr>
              <p:cNvPr id="201" name="Straight Connector 200"/>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1" name="Group 190"/>
            <p:cNvGrpSpPr/>
            <p:nvPr/>
          </p:nvGrpSpPr>
          <p:grpSpPr>
            <a:xfrm>
              <a:off x="8370692" y="7702924"/>
              <a:ext cx="368232" cy="144000"/>
              <a:chOff x="1891090" y="5839488"/>
              <a:chExt cx="368232" cy="144000"/>
            </a:xfrm>
          </p:grpSpPr>
          <p:cxnSp>
            <p:nvCxnSpPr>
              <p:cNvPr id="194" name="Straight Connector 19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192" name="Straight Connector 191"/>
            <p:cNvCxnSpPr/>
            <p:nvPr/>
          </p:nvCxnSpPr>
          <p:spPr>
            <a:xfrm rot="5400000">
              <a:off x="8582236"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45" name="Group 644"/>
          <p:cNvGrpSpPr/>
          <p:nvPr/>
        </p:nvGrpSpPr>
        <p:grpSpPr>
          <a:xfrm>
            <a:off x="1552310" y="2543300"/>
            <a:ext cx="6941126" cy="468000"/>
            <a:chOff x="1552310" y="2543300"/>
            <a:chExt cx="6941126" cy="468000"/>
          </a:xfrm>
        </p:grpSpPr>
        <p:cxnSp>
          <p:nvCxnSpPr>
            <p:cNvPr id="17" name="Straight Connector 16"/>
            <p:cNvCxnSpPr/>
            <p:nvPr/>
          </p:nvCxnSpPr>
          <p:spPr>
            <a:xfrm rot="5400000">
              <a:off x="131831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181410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230990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280569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330149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379728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29308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478887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a:off x="528467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78046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627626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5400000">
              <a:off x="677205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rot="5400000">
              <a:off x="726785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5400000">
              <a:off x="776364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5400000">
              <a:off x="8259436"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527" name="Group 526"/>
            <p:cNvGrpSpPr/>
            <p:nvPr/>
          </p:nvGrpSpPr>
          <p:grpSpPr>
            <a:xfrm>
              <a:off x="1614284" y="2545731"/>
              <a:ext cx="371844" cy="144000"/>
              <a:chOff x="1614284" y="2545731"/>
              <a:chExt cx="371844" cy="144000"/>
            </a:xfrm>
          </p:grpSpPr>
          <p:cxnSp>
            <p:nvCxnSpPr>
              <p:cNvPr id="373" name="Straight Connector 37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16" name="Group 515"/>
            <p:cNvGrpSpPr/>
            <p:nvPr/>
          </p:nvGrpSpPr>
          <p:grpSpPr>
            <a:xfrm>
              <a:off x="8060212" y="2545731"/>
              <a:ext cx="371844" cy="144000"/>
              <a:chOff x="1614284" y="2545731"/>
              <a:chExt cx="371844" cy="144000"/>
            </a:xfrm>
          </p:grpSpPr>
          <p:cxnSp>
            <p:nvCxnSpPr>
              <p:cNvPr id="517" name="Straight Connector 51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5400000">
                <a:off x="1666232"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rot="5400000">
                <a:off x="172820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rot="5400000">
                <a:off x="179018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p:cNvCxnSpPr/>
              <p:nvPr/>
            </p:nvCxnSpPr>
            <p:spPr>
              <a:xfrm rot="5400000">
                <a:off x="185215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rot="5400000">
                <a:off x="160425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28" name="Group 527"/>
            <p:cNvGrpSpPr/>
            <p:nvPr/>
          </p:nvGrpSpPr>
          <p:grpSpPr>
            <a:xfrm>
              <a:off x="2110125" y="2545731"/>
              <a:ext cx="371844" cy="144000"/>
              <a:chOff x="1614284" y="2545731"/>
              <a:chExt cx="371844" cy="144000"/>
            </a:xfrm>
          </p:grpSpPr>
          <p:cxnSp>
            <p:nvCxnSpPr>
              <p:cNvPr id="529" name="Straight Connector 52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37" name="Group 536"/>
            <p:cNvGrpSpPr/>
            <p:nvPr/>
          </p:nvGrpSpPr>
          <p:grpSpPr>
            <a:xfrm>
              <a:off x="2605966" y="2545731"/>
              <a:ext cx="371844" cy="144000"/>
              <a:chOff x="1614284" y="2545731"/>
              <a:chExt cx="371844" cy="144000"/>
            </a:xfrm>
          </p:grpSpPr>
          <p:cxnSp>
            <p:nvCxnSpPr>
              <p:cNvPr id="538" name="Straight Connector 53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46" name="Group 545"/>
            <p:cNvGrpSpPr/>
            <p:nvPr/>
          </p:nvGrpSpPr>
          <p:grpSpPr>
            <a:xfrm>
              <a:off x="3101807" y="2545731"/>
              <a:ext cx="371844" cy="144000"/>
              <a:chOff x="1614284" y="2545731"/>
              <a:chExt cx="371844" cy="144000"/>
            </a:xfrm>
          </p:grpSpPr>
          <p:cxnSp>
            <p:nvCxnSpPr>
              <p:cNvPr id="547" name="Straight Connector 54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7648" y="2545731"/>
              <a:ext cx="371844" cy="144000"/>
              <a:chOff x="1614284" y="2545731"/>
              <a:chExt cx="371844" cy="144000"/>
            </a:xfrm>
          </p:grpSpPr>
          <p:cxnSp>
            <p:nvCxnSpPr>
              <p:cNvPr id="556" name="Straight Connector 555"/>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64" name="Group 563"/>
            <p:cNvGrpSpPr/>
            <p:nvPr/>
          </p:nvGrpSpPr>
          <p:grpSpPr>
            <a:xfrm>
              <a:off x="4093489" y="2545731"/>
              <a:ext cx="371844" cy="144000"/>
              <a:chOff x="1614284" y="2545731"/>
              <a:chExt cx="371844" cy="144000"/>
            </a:xfrm>
          </p:grpSpPr>
          <p:cxnSp>
            <p:nvCxnSpPr>
              <p:cNvPr id="565" name="Straight Connector 564"/>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73" name="Group 572"/>
            <p:cNvGrpSpPr/>
            <p:nvPr/>
          </p:nvGrpSpPr>
          <p:grpSpPr>
            <a:xfrm>
              <a:off x="4589330" y="2545731"/>
              <a:ext cx="371844" cy="144000"/>
              <a:chOff x="1614284" y="2545731"/>
              <a:chExt cx="371844" cy="144000"/>
            </a:xfrm>
          </p:grpSpPr>
          <p:cxnSp>
            <p:nvCxnSpPr>
              <p:cNvPr id="574" name="Straight Connector 573"/>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82" name="Group 581"/>
            <p:cNvGrpSpPr/>
            <p:nvPr/>
          </p:nvGrpSpPr>
          <p:grpSpPr>
            <a:xfrm>
              <a:off x="5085171" y="2545731"/>
              <a:ext cx="371844" cy="144000"/>
              <a:chOff x="1614284" y="2545731"/>
              <a:chExt cx="371844" cy="144000"/>
            </a:xfrm>
          </p:grpSpPr>
          <p:cxnSp>
            <p:nvCxnSpPr>
              <p:cNvPr id="583" name="Straight Connector 58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91" name="Group 590"/>
            <p:cNvGrpSpPr/>
            <p:nvPr/>
          </p:nvGrpSpPr>
          <p:grpSpPr>
            <a:xfrm>
              <a:off x="5581012" y="2545731"/>
              <a:ext cx="371844" cy="144000"/>
              <a:chOff x="1614284" y="2545731"/>
              <a:chExt cx="371844" cy="144000"/>
            </a:xfrm>
          </p:grpSpPr>
          <p:cxnSp>
            <p:nvCxnSpPr>
              <p:cNvPr id="592" name="Straight Connector 591"/>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0" name="Group 599"/>
            <p:cNvGrpSpPr/>
            <p:nvPr/>
          </p:nvGrpSpPr>
          <p:grpSpPr>
            <a:xfrm>
              <a:off x="6076853" y="2545731"/>
              <a:ext cx="371844" cy="144000"/>
              <a:chOff x="1614284" y="2545731"/>
              <a:chExt cx="371844" cy="144000"/>
            </a:xfrm>
          </p:grpSpPr>
          <p:cxnSp>
            <p:nvCxnSpPr>
              <p:cNvPr id="601" name="Straight Connector 600"/>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9" name="Group 608"/>
            <p:cNvGrpSpPr/>
            <p:nvPr/>
          </p:nvGrpSpPr>
          <p:grpSpPr>
            <a:xfrm>
              <a:off x="6572694" y="2545731"/>
              <a:ext cx="371844" cy="144000"/>
              <a:chOff x="1614284" y="2545731"/>
              <a:chExt cx="371844" cy="144000"/>
            </a:xfrm>
          </p:grpSpPr>
          <p:cxnSp>
            <p:nvCxnSpPr>
              <p:cNvPr id="610" name="Straight Connector 609"/>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18" name="Group 617"/>
            <p:cNvGrpSpPr/>
            <p:nvPr/>
          </p:nvGrpSpPr>
          <p:grpSpPr>
            <a:xfrm>
              <a:off x="7068535" y="2545731"/>
              <a:ext cx="371844" cy="144000"/>
              <a:chOff x="1614284" y="2545731"/>
              <a:chExt cx="371844" cy="144000"/>
            </a:xfrm>
          </p:grpSpPr>
          <p:cxnSp>
            <p:nvCxnSpPr>
              <p:cNvPr id="619" name="Straight Connector 61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27" name="Group 626"/>
            <p:cNvGrpSpPr/>
            <p:nvPr/>
          </p:nvGrpSpPr>
          <p:grpSpPr>
            <a:xfrm>
              <a:off x="7564376" y="2545731"/>
              <a:ext cx="371844" cy="144000"/>
              <a:chOff x="1614284" y="2545731"/>
              <a:chExt cx="371844" cy="144000"/>
            </a:xfrm>
          </p:grpSpPr>
          <p:cxnSp>
            <p:nvCxnSpPr>
              <p:cNvPr id="628" name="Straight Connector 62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cxnSp>
        <p:nvCxnSpPr>
          <p:cNvPr id="116" name="Straight Connector 115"/>
          <p:cNvCxnSpPr/>
          <p:nvPr/>
        </p:nvCxnSpPr>
        <p:spPr>
          <a:xfrm rot="5400000">
            <a:off x="761792"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2534181"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2770354"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5400000">
            <a:off x="652310"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67" name="Title 2"/>
          <p:cNvSpPr>
            <a:spLocks noGrp="1"/>
          </p:cNvSpPr>
          <p:nvPr>
            <p:ph type="title"/>
          </p:nvPr>
        </p:nvSpPr>
        <p:spPr>
          <a:xfrm>
            <a:off x="468000" y="299357"/>
            <a:ext cx="7488000" cy="430887"/>
          </a:xfrm>
        </p:spPr>
        <p:txBody>
          <a:bodyPr/>
          <a:lstStyle/>
          <a:p>
            <a:r>
              <a:rPr lang="en-GB" dirty="0"/>
              <a:t>Basics</a:t>
            </a:r>
          </a:p>
        </p:txBody>
      </p:sp>
      <p:sp>
        <p:nvSpPr>
          <p:cNvPr id="668" name="Text Placeholder 11"/>
          <p:cNvSpPr>
            <a:spLocks noGrp="1"/>
          </p:cNvSpPr>
          <p:nvPr>
            <p:ph type="body" sz="quarter" idx="4294967295"/>
          </p:nvPr>
        </p:nvSpPr>
        <p:spPr>
          <a:xfrm>
            <a:off x="468312" y="692696"/>
            <a:ext cx="7488000" cy="369332"/>
          </a:xfrm>
        </p:spPr>
        <p:txBody>
          <a:bodyPr>
            <a:normAutofit fontScale="92500" lnSpcReduction="20000"/>
          </a:bodyPr>
          <a:lstStyle/>
          <a:p>
            <a:r>
              <a:rPr lang="en-GB" dirty="0"/>
              <a:t>Cryogenic range of temperatures</a:t>
            </a:r>
          </a:p>
        </p:txBody>
      </p:sp>
      <p:grpSp>
        <p:nvGrpSpPr>
          <p:cNvPr id="314" name="Group 313"/>
          <p:cNvGrpSpPr/>
          <p:nvPr/>
        </p:nvGrpSpPr>
        <p:grpSpPr>
          <a:xfrm>
            <a:off x="1580826" y="1278701"/>
            <a:ext cx="999011" cy="999011"/>
            <a:chOff x="605326" y="4912739"/>
            <a:chExt cx="999011" cy="999011"/>
          </a:xfrm>
        </p:grpSpPr>
        <p:grpSp>
          <p:nvGrpSpPr>
            <p:cNvPr id="315" name="Group 314"/>
            <p:cNvGrpSpPr/>
            <p:nvPr/>
          </p:nvGrpSpPr>
          <p:grpSpPr>
            <a:xfrm>
              <a:off x="605326" y="4912739"/>
              <a:ext cx="999011" cy="999011"/>
              <a:chOff x="1123197" y="2360645"/>
              <a:chExt cx="999011" cy="999011"/>
            </a:xfrm>
          </p:grpSpPr>
          <p:sp>
            <p:nvSpPr>
              <p:cNvPr id="317" name="Rounded Rectangle 316">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0" name="TextBox 319"/>
              <p:cNvSpPr txBox="1"/>
              <p:nvPr/>
            </p:nvSpPr>
            <p:spPr>
              <a:xfrm>
                <a:off x="1207527" y="2984147"/>
                <a:ext cx="828092" cy="369332"/>
              </a:xfrm>
              <a:prstGeom prst="rect">
                <a:avLst/>
              </a:prstGeom>
              <a:noFill/>
              <a:effectLst/>
            </p:spPr>
            <p:txBody>
              <a:bodyPr wrap="square" lIns="0" tIns="0" rIns="0" bIns="0" rtlCol="0">
                <a:spAutoFit/>
              </a:bodyPr>
              <a:lstStyle/>
              <a:p>
                <a:pPr algn="ctr"/>
                <a:r>
                  <a:rPr lang="en-GB" sz="1200" b="1" dirty="0"/>
                  <a:t>Absolute</a:t>
                </a:r>
              </a:p>
              <a:p>
                <a:pPr algn="ctr"/>
                <a:r>
                  <a:rPr lang="en-GB" sz="1200" b="1" dirty="0"/>
                  <a:t>zero</a:t>
                </a:r>
              </a:p>
            </p:txBody>
          </p:sp>
        </p:grpSp>
        <p:pic>
          <p:nvPicPr>
            <p:cNvPr id="316" name="Picture 315">
              <a:hlinkClick r:id="rId4" action="ppaction://hlinksldjump"/>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38800" y="4954820"/>
              <a:ext cx="331784" cy="331784"/>
            </a:xfrm>
            <a:prstGeom prst="rect">
              <a:avLst/>
            </a:prstGeom>
          </p:spPr>
        </p:pic>
      </p:grpSp>
      <p:grpSp>
        <p:nvGrpSpPr>
          <p:cNvPr id="322" name="Group 321"/>
          <p:cNvGrpSpPr/>
          <p:nvPr/>
        </p:nvGrpSpPr>
        <p:grpSpPr>
          <a:xfrm>
            <a:off x="3697325" y="1284427"/>
            <a:ext cx="1178169" cy="999011"/>
            <a:chOff x="5471263" y="2360645"/>
            <a:chExt cx="1178169" cy="999011"/>
          </a:xfrm>
        </p:grpSpPr>
        <p:sp>
          <p:nvSpPr>
            <p:cNvPr id="323" name="Rounded Rectangle 322">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27" name="Group 326"/>
            <p:cNvGrpSpPr/>
            <p:nvPr/>
          </p:nvGrpSpPr>
          <p:grpSpPr>
            <a:xfrm>
              <a:off x="5540458" y="2414043"/>
              <a:ext cx="1108974" cy="909631"/>
              <a:chOff x="545052" y="3539508"/>
              <a:chExt cx="1108974" cy="909631"/>
            </a:xfrm>
          </p:grpSpPr>
          <p:sp>
            <p:nvSpPr>
              <p:cNvPr id="329" name="TextBox 328"/>
              <p:cNvSpPr txBox="1"/>
              <p:nvPr/>
            </p:nvSpPr>
            <p:spPr>
              <a:xfrm>
                <a:off x="825934" y="3539508"/>
                <a:ext cx="828092" cy="307777"/>
              </a:xfrm>
              <a:prstGeom prst="rect">
                <a:avLst/>
              </a:prstGeom>
              <a:noFill/>
            </p:spPr>
            <p:txBody>
              <a:bodyPr wrap="square" lIns="0" tIns="0" rIns="0" bIns="0" rtlCol="0">
                <a:spAutoFit/>
              </a:bodyPr>
              <a:lstStyle/>
              <a:p>
                <a:pPr algn="ctr"/>
                <a:r>
                  <a:rPr lang="en-GB" sz="2000" b="1" dirty="0"/>
                  <a:t>18</a:t>
                </a:r>
              </a:p>
            </p:txBody>
          </p:sp>
          <p:sp>
            <p:nvSpPr>
              <p:cNvPr id="330" name="TextBox 329"/>
              <p:cNvSpPr txBox="1"/>
              <p:nvPr/>
            </p:nvSpPr>
            <p:spPr>
              <a:xfrm>
                <a:off x="545052" y="4264473"/>
                <a:ext cx="828092" cy="184666"/>
              </a:xfrm>
              <a:prstGeom prst="rect">
                <a:avLst/>
              </a:prstGeom>
              <a:noFill/>
            </p:spPr>
            <p:txBody>
              <a:bodyPr wrap="square" lIns="0" tIns="0" rIns="0" bIns="0" rtlCol="0">
                <a:spAutoFit/>
              </a:bodyPr>
              <a:lstStyle/>
              <a:p>
                <a:pPr algn="ctr"/>
                <a:r>
                  <a:rPr lang="en-GB" sz="1200" b="1" dirty="0"/>
                  <a:t>Argon</a:t>
                </a:r>
              </a:p>
            </p:txBody>
          </p:sp>
        </p:grpSp>
      </p:grpSp>
      <p:pic>
        <p:nvPicPr>
          <p:cNvPr id="331" name="Picture 33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760431" y="1313818"/>
            <a:ext cx="331784" cy="331784"/>
          </a:xfrm>
          <a:prstGeom prst="rect">
            <a:avLst/>
          </a:prstGeom>
        </p:spPr>
      </p:pic>
      <p:grpSp>
        <p:nvGrpSpPr>
          <p:cNvPr id="341" name="Group 340"/>
          <p:cNvGrpSpPr/>
          <p:nvPr/>
        </p:nvGrpSpPr>
        <p:grpSpPr>
          <a:xfrm>
            <a:off x="1694749" y="3400889"/>
            <a:ext cx="1249264" cy="999011"/>
            <a:chOff x="1123197" y="2360645"/>
            <a:chExt cx="1249264" cy="999011"/>
          </a:xfrm>
        </p:grpSpPr>
        <p:sp>
          <p:nvSpPr>
            <p:cNvPr id="342" name="Rounded Rectangle 341">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43" name="Group 342"/>
            <p:cNvGrpSpPr/>
            <p:nvPr/>
          </p:nvGrpSpPr>
          <p:grpSpPr>
            <a:xfrm>
              <a:off x="1207527" y="2396625"/>
              <a:ext cx="1164934" cy="927049"/>
              <a:chOff x="545052" y="1263216"/>
              <a:chExt cx="1164934" cy="927049"/>
            </a:xfrm>
          </p:grpSpPr>
          <p:sp>
            <p:nvSpPr>
              <p:cNvPr id="344" name="TextBox 343"/>
              <p:cNvSpPr txBox="1"/>
              <p:nvPr/>
            </p:nvSpPr>
            <p:spPr>
              <a:xfrm>
                <a:off x="545052" y="1488495"/>
                <a:ext cx="828092" cy="492443"/>
              </a:xfrm>
              <a:prstGeom prst="rect">
                <a:avLst/>
              </a:prstGeom>
              <a:noFill/>
            </p:spPr>
            <p:txBody>
              <a:bodyPr wrap="square" lIns="0" tIns="0" rIns="0" bIns="0" rtlCol="0">
                <a:spAutoFit/>
              </a:bodyPr>
              <a:lstStyle/>
              <a:p>
                <a:pPr algn="ctr"/>
                <a:r>
                  <a:rPr lang="en-GB" sz="3200" b="1" dirty="0">
                    <a:effectLst>
                      <a:outerShdw blurRad="50800" dist="38100" dir="2700000" algn="tl" rotWithShape="0">
                        <a:prstClr val="black">
                          <a:alpha val="40000"/>
                        </a:prstClr>
                      </a:outerShdw>
                    </a:effectLst>
                  </a:rPr>
                  <a:t>He</a:t>
                </a:r>
              </a:p>
            </p:txBody>
          </p:sp>
          <p:sp>
            <p:nvSpPr>
              <p:cNvPr id="345" name="TextBox 344"/>
              <p:cNvSpPr txBox="1"/>
              <p:nvPr/>
            </p:nvSpPr>
            <p:spPr>
              <a:xfrm>
                <a:off x="881894" y="1263216"/>
                <a:ext cx="828092" cy="307777"/>
              </a:xfrm>
              <a:prstGeom prst="rect">
                <a:avLst/>
              </a:prstGeom>
              <a:noFill/>
            </p:spPr>
            <p:txBody>
              <a:bodyPr wrap="square" lIns="0" tIns="0" rIns="0" bIns="0" rtlCol="0">
                <a:spAutoFit/>
              </a:bodyPr>
              <a:lstStyle/>
              <a:p>
                <a:pPr algn="ctr"/>
                <a:r>
                  <a:rPr lang="en-GB" sz="2000" b="1" dirty="0"/>
                  <a:t>2</a:t>
                </a:r>
              </a:p>
            </p:txBody>
          </p:sp>
          <p:sp>
            <p:nvSpPr>
              <p:cNvPr id="346" name="TextBox 345"/>
              <p:cNvSpPr txBox="1"/>
              <p:nvPr/>
            </p:nvSpPr>
            <p:spPr>
              <a:xfrm>
                <a:off x="545052" y="2005599"/>
                <a:ext cx="828092" cy="184666"/>
              </a:xfrm>
              <a:prstGeom prst="rect">
                <a:avLst/>
              </a:prstGeom>
              <a:noFill/>
              <a:effectLst/>
            </p:spPr>
            <p:txBody>
              <a:bodyPr wrap="square" lIns="0" tIns="0" rIns="0" bIns="0" rtlCol="0">
                <a:spAutoFit/>
              </a:bodyPr>
              <a:lstStyle/>
              <a:p>
                <a:pPr algn="ctr"/>
                <a:r>
                  <a:rPr lang="en-GB" sz="1200" b="1" dirty="0"/>
                  <a:t>Helium</a:t>
                </a:r>
              </a:p>
            </p:txBody>
          </p:sp>
        </p:grpSp>
      </p:grpSp>
      <p:pic>
        <p:nvPicPr>
          <p:cNvPr id="347" name="Picture 34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1728428" y="3442970"/>
            <a:ext cx="331784" cy="331784"/>
          </a:xfrm>
          <a:prstGeom prst="rect">
            <a:avLst/>
          </a:prstGeom>
        </p:spPr>
      </p:pic>
      <p:grpSp>
        <p:nvGrpSpPr>
          <p:cNvPr id="349" name="Group 348"/>
          <p:cNvGrpSpPr/>
          <p:nvPr/>
        </p:nvGrpSpPr>
        <p:grpSpPr>
          <a:xfrm>
            <a:off x="3463763" y="3395369"/>
            <a:ext cx="1248913" cy="999011"/>
            <a:chOff x="3297230" y="2360645"/>
            <a:chExt cx="1248913" cy="999011"/>
          </a:xfrm>
        </p:grpSpPr>
        <p:sp>
          <p:nvSpPr>
            <p:cNvPr id="350" name="Rounded Rectangle 349">
              <a:hlinkClick r:id="" action="ppaction://customshow?id=0"/>
              <a:hlinkHover r:id="" action="ppaction://noaction" highlightClick="1"/>
            </p:cNvPr>
            <p:cNvSpPr/>
            <p:nvPr/>
          </p:nvSpPr>
          <p:spPr>
            <a:xfrm>
              <a:off x="3297230"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51" name="Group 350"/>
            <p:cNvGrpSpPr/>
            <p:nvPr/>
          </p:nvGrpSpPr>
          <p:grpSpPr>
            <a:xfrm>
              <a:off x="3381209" y="2414043"/>
              <a:ext cx="1164934" cy="909631"/>
              <a:chOff x="3297230" y="2401362"/>
              <a:chExt cx="1164934" cy="909631"/>
            </a:xfrm>
          </p:grpSpPr>
          <p:sp>
            <p:nvSpPr>
              <p:cNvPr id="352" name="TextBox 351"/>
              <p:cNvSpPr txBox="1"/>
              <p:nvPr/>
            </p:nvSpPr>
            <p:spPr>
              <a:xfrm>
                <a:off x="3297230" y="262664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en-GB" sz="3200" b="1" dirty="0"/>
                  <a:t>N</a:t>
                </a:r>
                <a:r>
                  <a:rPr lang="en-GB" sz="1400" b="1" dirty="0"/>
                  <a:t>2</a:t>
                </a:r>
              </a:p>
            </p:txBody>
          </p:sp>
          <p:sp>
            <p:nvSpPr>
              <p:cNvPr id="353" name="TextBox 352"/>
              <p:cNvSpPr txBox="1"/>
              <p:nvPr/>
            </p:nvSpPr>
            <p:spPr>
              <a:xfrm>
                <a:off x="3634072" y="2401362"/>
                <a:ext cx="828092" cy="307777"/>
              </a:xfrm>
              <a:prstGeom prst="rect">
                <a:avLst/>
              </a:prstGeom>
              <a:noFill/>
            </p:spPr>
            <p:txBody>
              <a:bodyPr wrap="square" lIns="0" tIns="0" rIns="0" bIns="0" rtlCol="0">
                <a:spAutoFit/>
              </a:bodyPr>
              <a:lstStyle/>
              <a:p>
                <a:pPr algn="ctr"/>
                <a:r>
                  <a:rPr lang="en-GB" sz="2000" b="1" dirty="0"/>
                  <a:t>7</a:t>
                </a:r>
              </a:p>
            </p:txBody>
          </p:sp>
          <p:sp>
            <p:nvSpPr>
              <p:cNvPr id="354" name="TextBox 353"/>
              <p:cNvSpPr txBox="1"/>
              <p:nvPr/>
            </p:nvSpPr>
            <p:spPr>
              <a:xfrm>
                <a:off x="3297230" y="3126327"/>
                <a:ext cx="828092" cy="184666"/>
              </a:xfrm>
              <a:prstGeom prst="rect">
                <a:avLst/>
              </a:prstGeom>
              <a:noFill/>
            </p:spPr>
            <p:txBody>
              <a:bodyPr wrap="square" lIns="0" tIns="0" rIns="0" bIns="0" rtlCol="0">
                <a:spAutoFit/>
              </a:bodyPr>
              <a:lstStyle/>
              <a:p>
                <a:pPr algn="ctr"/>
                <a:r>
                  <a:rPr lang="en-GB" sz="1200" b="1" dirty="0"/>
                  <a:t>Nitrogen</a:t>
                </a:r>
              </a:p>
            </p:txBody>
          </p:sp>
        </p:grpSp>
      </p:grpSp>
      <p:pic>
        <p:nvPicPr>
          <p:cNvPr id="355" name="Picture 3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531440" y="3447290"/>
            <a:ext cx="331784" cy="331784"/>
          </a:xfrm>
          <a:prstGeom prst="rect">
            <a:avLst/>
          </a:prstGeom>
        </p:spPr>
      </p:pic>
      <p:sp>
        <p:nvSpPr>
          <p:cNvPr id="326" name="Rounded Rectangle 325">
            <a:hlinkClick r:id="rId6" action="ppaction://hlinksldjump"/>
            <a:hlinkHover r:id="" action="ppaction://noaction" highlightClick="1"/>
          </p:cNvPr>
          <p:cNvSpPr/>
          <p:nvPr/>
        </p:nvSpPr>
        <p:spPr>
          <a:xfrm>
            <a:off x="3680303" y="1280246"/>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63" name="Rounded Rectangle 362">
            <a:hlinkClick r:id="rId7" action="ppaction://hlinksldjump"/>
            <a:hlinkHover r:id="" action="ppaction://noaction" highlightClick="1"/>
          </p:cNvPr>
          <p:cNvSpPr/>
          <p:nvPr/>
        </p:nvSpPr>
        <p:spPr>
          <a:xfrm>
            <a:off x="1693381" y="3406086"/>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86" name="Rounded Rectangle 385">
            <a:hlinkClick r:id="rId8" action="ppaction://hlinksldjump"/>
            <a:hlinkHover r:id="" action="ppaction://noaction" highlightClick="1"/>
          </p:cNvPr>
          <p:cNvSpPr/>
          <p:nvPr/>
        </p:nvSpPr>
        <p:spPr>
          <a:xfrm>
            <a:off x="3460309" y="340605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5" name="TextBox 324"/>
          <p:cNvSpPr txBox="1"/>
          <p:nvPr/>
        </p:nvSpPr>
        <p:spPr>
          <a:xfrm>
            <a:off x="1604986" y="2787541"/>
            <a:ext cx="1068797" cy="461665"/>
          </a:xfrm>
          <a:prstGeom prst="rect">
            <a:avLst/>
          </a:prstGeom>
          <a:noFill/>
        </p:spPr>
        <p:txBody>
          <a:bodyPr wrap="square" rtlCol="0">
            <a:spAutoFit/>
          </a:bodyPr>
          <a:lstStyle/>
          <a:p>
            <a:r>
              <a:rPr lang="fr-CH" sz="2400" b="1" dirty="0">
                <a:solidFill>
                  <a:schemeClr val="bg1"/>
                </a:solidFill>
              </a:rPr>
              <a:t>4.2 </a:t>
            </a:r>
            <a:endParaRPr lang="en-GB" sz="2400" b="1" dirty="0">
              <a:solidFill>
                <a:schemeClr val="bg1"/>
              </a:solidFill>
            </a:endParaRPr>
          </a:p>
        </p:txBody>
      </p:sp>
      <p:sp>
        <p:nvSpPr>
          <p:cNvPr id="396" name="TextBox 395"/>
          <p:cNvSpPr txBox="1"/>
          <p:nvPr/>
        </p:nvSpPr>
        <p:spPr>
          <a:xfrm>
            <a:off x="542600" y="2267451"/>
            <a:ext cx="1222744" cy="1015663"/>
          </a:xfrm>
          <a:prstGeom prst="rect">
            <a:avLst/>
          </a:prstGeom>
          <a:noFill/>
        </p:spPr>
        <p:txBody>
          <a:bodyPr wrap="square" rtlCol="0">
            <a:spAutoFit/>
          </a:bodyPr>
          <a:lstStyle/>
          <a:p>
            <a:r>
              <a:rPr lang="fr-CH" sz="6000" b="1" dirty="0">
                <a:solidFill>
                  <a:schemeClr val="bg2"/>
                </a:solidFill>
              </a:rPr>
              <a:t>K</a:t>
            </a:r>
            <a:endParaRPr lang="en-GB" sz="6000" dirty="0">
              <a:solidFill>
                <a:schemeClr val="bg2"/>
              </a:solidFill>
            </a:endParaRPr>
          </a:p>
        </p:txBody>
      </p:sp>
      <p:sp>
        <p:nvSpPr>
          <p:cNvPr id="313" name="TextBox 312"/>
          <p:cNvSpPr txBox="1"/>
          <p:nvPr/>
        </p:nvSpPr>
        <p:spPr>
          <a:xfrm>
            <a:off x="1665156" y="1444096"/>
            <a:ext cx="828092" cy="553998"/>
          </a:xfrm>
          <a:prstGeom prst="rect">
            <a:avLst/>
          </a:prstGeom>
          <a:noFill/>
        </p:spPr>
        <p:txBody>
          <a:bodyPr wrap="square" lIns="0" tIns="0" rIns="0" bIns="0" rtlCol="0">
            <a:spAutoFit/>
          </a:bodyPr>
          <a:lstStyle/>
          <a:p>
            <a:pPr algn="ctr"/>
            <a:r>
              <a:rPr lang="fr-CH"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rPr>
              <a:t>0</a:t>
            </a:r>
            <a:endParaRPr lang="en-GB"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endParaRPr>
          </a:p>
        </p:txBody>
      </p:sp>
      <p:grpSp>
        <p:nvGrpSpPr>
          <p:cNvPr id="16" name="Group 15"/>
          <p:cNvGrpSpPr/>
          <p:nvPr/>
        </p:nvGrpSpPr>
        <p:grpSpPr>
          <a:xfrm>
            <a:off x="1531673" y="1191238"/>
            <a:ext cx="1097924" cy="1380754"/>
            <a:chOff x="5486442" y="1133775"/>
            <a:chExt cx="1097924" cy="1380754"/>
          </a:xfrm>
        </p:grpSpPr>
        <p:grpSp>
          <p:nvGrpSpPr>
            <p:cNvPr id="15" name="Group 14"/>
            <p:cNvGrpSpPr/>
            <p:nvPr/>
          </p:nvGrpSpPr>
          <p:grpSpPr>
            <a:xfrm>
              <a:off x="5534884" y="1223428"/>
              <a:ext cx="1001040" cy="999011"/>
              <a:chOff x="5449686" y="-613467"/>
              <a:chExt cx="1001040" cy="999011"/>
            </a:xfrm>
          </p:grpSpPr>
          <p:sp>
            <p:nvSpPr>
              <p:cNvPr id="311" name="Rounded Rectangle 310">
                <a:hlinkClick r:id="" action="ppaction://customshow?id=0"/>
                <a:hlinkHover r:id="" action="ppaction://noaction" highlightClick="1"/>
              </p:cNvPr>
              <p:cNvSpPr/>
              <p:nvPr/>
            </p:nvSpPr>
            <p:spPr>
              <a:xfrm>
                <a:off x="5451715" y="-613467"/>
                <a:ext cx="999011" cy="999011"/>
              </a:xfrm>
              <a:prstGeom prst="roundRect">
                <a:avLst/>
              </a:prstGeom>
              <a:solidFill>
                <a:srgbClr val="669E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12" name="Freeform 311">
                <a:hlinkClick r:id="" action="ppaction://customshow?id=0"/>
                <a:hlinkHover r:id="" action="ppaction://noaction" highlightClick="1"/>
              </p:cNvPr>
              <p:cNvSpPr/>
              <p:nvPr/>
            </p:nvSpPr>
            <p:spPr>
              <a:xfrm>
                <a:off x="5449686" y="-105616"/>
                <a:ext cx="999011" cy="491160"/>
              </a:xfrm>
              <a:custGeom>
                <a:avLst/>
                <a:gdLst>
                  <a:gd name="connsiteX0" fmla="*/ 0 w 999011"/>
                  <a:gd name="connsiteY0" fmla="*/ 0 h 491160"/>
                  <a:gd name="connsiteX1" fmla="*/ 999011 w 999011"/>
                  <a:gd name="connsiteY1" fmla="*/ 0 h 491160"/>
                  <a:gd name="connsiteX2" fmla="*/ 999011 w 999011"/>
                  <a:gd name="connsiteY2" fmla="*/ 324655 h 491160"/>
                  <a:gd name="connsiteX3" fmla="*/ 832506 w 999011"/>
                  <a:gd name="connsiteY3" fmla="*/ 491160 h 491160"/>
                  <a:gd name="connsiteX4" fmla="*/ 166505 w 999011"/>
                  <a:gd name="connsiteY4" fmla="*/ 491160 h 491160"/>
                  <a:gd name="connsiteX5" fmla="*/ 0 w 999011"/>
                  <a:gd name="connsiteY5" fmla="*/ 324655 h 4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011" h="491160">
                    <a:moveTo>
                      <a:pt x="0" y="0"/>
                    </a:moveTo>
                    <a:lnTo>
                      <a:pt x="999011" y="0"/>
                    </a:lnTo>
                    <a:lnTo>
                      <a:pt x="999011" y="324655"/>
                    </a:lnTo>
                    <a:cubicBezTo>
                      <a:pt x="999011" y="416613"/>
                      <a:pt x="924464" y="491160"/>
                      <a:pt x="832506" y="491160"/>
                    </a:cubicBezTo>
                    <a:lnTo>
                      <a:pt x="166505" y="491160"/>
                    </a:lnTo>
                    <a:cubicBezTo>
                      <a:pt x="74547" y="491160"/>
                      <a:pt x="0" y="416613"/>
                      <a:pt x="0" y="324655"/>
                    </a:cubicBezTo>
                    <a:close/>
                  </a:path>
                </a:pathLst>
              </a:custGeom>
              <a:solidFill>
                <a:srgbClr val="3B6C8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CA" dirty="0"/>
              </a:p>
            </p:txBody>
          </p:sp>
        </p:grpSp>
        <p:sp>
          <p:nvSpPr>
            <p:cNvPr id="2" name="TextBox 1"/>
            <p:cNvSpPr txBox="1"/>
            <p:nvPr/>
          </p:nvSpPr>
          <p:spPr>
            <a:xfrm>
              <a:off x="5486442" y="1133775"/>
              <a:ext cx="1097924" cy="1380754"/>
            </a:xfrm>
            <a:prstGeom prst="rect">
              <a:avLst/>
            </a:prstGeom>
            <a:noFill/>
          </p:spPr>
          <p:txBody>
            <a:bodyPr wrap="square" tIns="72000" bIns="0" rtlCol="0">
              <a:spAutoFit/>
            </a:bodyPr>
            <a:lstStyle/>
            <a:p>
              <a:pPr algn="ctr"/>
              <a:r>
                <a:rPr lang="nl-NL" sz="1700" spc="-90" dirty="0">
                  <a:solidFill>
                    <a:schemeClr val="bg1"/>
                  </a:solidFill>
                  <a:latin typeface="+mj-lt"/>
                </a:rPr>
                <a:t>Absolute Zero:</a:t>
              </a:r>
            </a:p>
            <a:p>
              <a:pPr algn="ctr"/>
              <a:r>
                <a:rPr lang="nl-NL" sz="1700" spc="-90" dirty="0">
                  <a:solidFill>
                    <a:schemeClr val="bg1"/>
                  </a:solidFill>
                  <a:latin typeface="+mj-lt"/>
                </a:rPr>
                <a:t>-273.15°C</a:t>
              </a:r>
            </a:p>
            <a:p>
              <a:pPr algn="ctr"/>
              <a:r>
                <a:rPr lang="nl-NL" sz="1700" spc="-90" dirty="0">
                  <a:solidFill>
                    <a:schemeClr val="bg1"/>
                  </a:solidFill>
                  <a:latin typeface="+mj-lt"/>
                </a:rPr>
                <a:t>-452.11 </a:t>
              </a:r>
              <a:r>
                <a:rPr lang="fr-CH" sz="1700" spc="-90" dirty="0">
                  <a:solidFill>
                    <a:schemeClr val="bg1"/>
                  </a:solidFill>
                  <a:latin typeface="+mj-lt"/>
                </a:rPr>
                <a:t>°</a:t>
              </a:r>
              <a:r>
                <a:rPr lang="nl-NL" sz="1700" spc="-90" dirty="0">
                  <a:solidFill>
                    <a:schemeClr val="bg1"/>
                  </a:solidFill>
                  <a:latin typeface="+mj-lt"/>
                </a:rPr>
                <a:t>F</a:t>
              </a:r>
              <a:endParaRPr lang="en-GB" sz="1700" spc="-90" dirty="0">
                <a:solidFill>
                  <a:schemeClr val="bg1"/>
                </a:solidFill>
                <a:latin typeface="+mj-lt"/>
              </a:endParaRPr>
            </a:p>
            <a:p>
              <a:pPr algn="ctr"/>
              <a:endParaRPr lang="en-GB" sz="1700" spc="-90" dirty="0">
                <a:solidFill>
                  <a:schemeClr val="bg1"/>
                </a:solidFill>
                <a:latin typeface="+mj-lt"/>
              </a:endParaRPr>
            </a:p>
          </p:txBody>
        </p:sp>
      </p:grpSp>
      <p:sp>
        <p:nvSpPr>
          <p:cNvPr id="332" name="TextBox 331"/>
          <p:cNvSpPr txBox="1"/>
          <p:nvPr/>
        </p:nvSpPr>
        <p:spPr>
          <a:xfrm>
            <a:off x="3766520" y="1487798"/>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dirty="0"/>
              <a:t>Ar</a:t>
            </a:r>
          </a:p>
        </p:txBody>
      </p:sp>
      <p:sp>
        <p:nvSpPr>
          <p:cNvPr id="328" name="TextBox 327"/>
          <p:cNvSpPr txBox="1"/>
          <p:nvPr/>
        </p:nvSpPr>
        <p:spPr>
          <a:xfrm>
            <a:off x="3615092" y="2445995"/>
            <a:ext cx="1524125" cy="461665"/>
          </a:xfrm>
          <a:prstGeom prst="rect">
            <a:avLst/>
          </a:prstGeom>
          <a:noFill/>
        </p:spPr>
        <p:txBody>
          <a:bodyPr wrap="square" rtlCol="0">
            <a:spAutoFit/>
          </a:bodyPr>
          <a:lstStyle/>
          <a:p>
            <a:r>
              <a:rPr lang="fr-CH" sz="2400" b="1" dirty="0">
                <a:solidFill>
                  <a:schemeClr val="bg1"/>
                </a:solidFill>
              </a:rPr>
              <a:t>87.3 </a:t>
            </a:r>
            <a:endParaRPr lang="en-GB" sz="2400" b="1" dirty="0">
              <a:solidFill>
                <a:schemeClr val="bg1"/>
              </a:solidFill>
            </a:endParaRPr>
          </a:p>
        </p:txBody>
      </p:sp>
      <p:sp>
        <p:nvSpPr>
          <p:cNvPr id="333" name="TextBox 332"/>
          <p:cNvSpPr txBox="1"/>
          <p:nvPr/>
        </p:nvSpPr>
        <p:spPr>
          <a:xfrm>
            <a:off x="2944011" y="2787541"/>
            <a:ext cx="949003" cy="461665"/>
          </a:xfrm>
          <a:prstGeom prst="rect">
            <a:avLst/>
          </a:prstGeom>
          <a:noFill/>
        </p:spPr>
        <p:txBody>
          <a:bodyPr wrap="square" rtlCol="0">
            <a:spAutoFit/>
          </a:bodyPr>
          <a:lstStyle/>
          <a:p>
            <a:r>
              <a:rPr lang="fr-CH" sz="2400" b="1" dirty="0">
                <a:solidFill>
                  <a:schemeClr val="bg1"/>
                </a:solidFill>
              </a:rPr>
              <a:t>77.3</a:t>
            </a:r>
            <a:endParaRPr lang="en-GB" sz="2400" b="1" dirty="0">
              <a:solidFill>
                <a:schemeClr val="bg1"/>
              </a:solidFill>
            </a:endParaRPr>
          </a:p>
        </p:txBody>
      </p:sp>
      <p:sp>
        <p:nvSpPr>
          <p:cNvPr id="324" name="TextBox 323"/>
          <p:cNvSpPr txBox="1"/>
          <p:nvPr/>
        </p:nvSpPr>
        <p:spPr>
          <a:xfrm>
            <a:off x="5890244" y="1187702"/>
            <a:ext cx="2901600" cy="1033907"/>
          </a:xfrm>
          <a:prstGeom prst="roundRect">
            <a:avLst>
              <a:gd name="adj" fmla="val 8570"/>
            </a:avLst>
          </a:prstGeom>
          <a:solidFill>
            <a:schemeClr val="bg2">
              <a:alpha val="96000"/>
            </a:schemeClr>
          </a:solidFill>
          <a:ln w="6350">
            <a:solidFill>
              <a:schemeClr val="tx1"/>
            </a:solidFill>
          </a:ln>
        </p:spPr>
        <p:txBody>
          <a:bodyPr wrap="square" tIns="108000" rtlCol="0">
            <a:spAutoFit/>
          </a:bodyPr>
          <a:lstStyle/>
          <a:p>
            <a:pPr algn="ctr"/>
            <a:r>
              <a:rPr lang="fr-CH" dirty="0"/>
              <a:t>Click on         to </a:t>
            </a:r>
            <a:r>
              <a:rPr lang="en-GB" dirty="0"/>
              <a:t>reveal the</a:t>
            </a:r>
          </a:p>
          <a:p>
            <a:pPr algn="ctr"/>
            <a:r>
              <a:rPr lang="en-GB" dirty="0"/>
              <a:t> Celsius and Fahrenheit values</a:t>
            </a:r>
          </a:p>
        </p:txBody>
      </p:sp>
      <p:pic>
        <p:nvPicPr>
          <p:cNvPr id="334" name="Picture 33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929826" y="1222101"/>
            <a:ext cx="413624" cy="413624"/>
          </a:xfrm>
          <a:prstGeom prst="rect">
            <a:avLst/>
          </a:prstGeom>
        </p:spPr>
      </p:pic>
      <p:sp>
        <p:nvSpPr>
          <p:cNvPr id="309" name="Rounded Rectangle 308">
            <a:hlinkClick r:id="rId9" action="ppaction://hlinksldjump"/>
            <a:hlinkHover r:id="" action="ppaction://noaction" highlightClick="1"/>
          </p:cNvPr>
          <p:cNvSpPr/>
          <p:nvPr/>
        </p:nvSpPr>
        <p:spPr>
          <a:xfrm flipH="1">
            <a:off x="7370546" y="6412947"/>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6" name="Rounded Rectangle 335">
            <a:hlinkClick r:id="rId10"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39" name="Rounded Rectangle 338">
            <a:hlinkClick r:id="rId11"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8" name="Text Placeholder 13"/>
          <p:cNvSpPr>
            <a:spLocks noGrp="1"/>
          </p:cNvSpPr>
          <p:nvPr>
            <p:ph type="body" sz="quarter" idx="13"/>
          </p:nvPr>
        </p:nvSpPr>
        <p:spPr>
          <a:xfrm>
            <a:off x="423392" y="4728255"/>
            <a:ext cx="8207375" cy="1440394"/>
          </a:xfrm>
        </p:spPr>
        <p:txBody>
          <a:bodyPr>
            <a:spAutoFit/>
          </a:bodyPr>
          <a:lstStyle/>
          <a:p>
            <a:r>
              <a:rPr lang="en-GB" sz="1800" dirty="0"/>
              <a:t>Kelvin [K] is the unit of measurement for temperature, based upon an absolute scale. Its null point (absolute zero) is the lower limit of the thermodynamic temperature scale. </a:t>
            </a:r>
            <a:br>
              <a:rPr lang="en-GB" sz="1800" dirty="0"/>
            </a:br>
            <a:endParaRPr lang="en-GB" sz="1800" dirty="0"/>
          </a:p>
          <a:p>
            <a:r>
              <a:rPr lang="en-GB" sz="1800" b="1" dirty="0"/>
              <a:t>ESS cavities: 2 K = -271.15 °C = -456.07 °F</a:t>
            </a:r>
          </a:p>
        </p:txBody>
      </p:sp>
      <p:pic>
        <p:nvPicPr>
          <p:cNvPr id="307" name="Grafik 306">
            <a:extLst>
              <a:ext uri="{FF2B5EF4-FFF2-40B4-BE49-F238E27FC236}">
                <a16:creationId xmlns:a16="http://schemas.microsoft.com/office/drawing/2014/main" id="{5F72CF40-E327-48CA-BCD7-D2D3C88F8D3C}"/>
              </a:ext>
            </a:extLst>
          </p:cNvPr>
          <p:cNvPicPr>
            <a:picLocks noChangeAspect="1"/>
          </p:cNvPicPr>
          <p:nvPr/>
        </p:nvPicPr>
        <p:blipFill>
          <a:blip r:embed="rId12"/>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756028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3834580" y="1345693"/>
            <a:ext cx="765995" cy="423290"/>
          </a:xfrm>
          <a:prstGeom prst="rect">
            <a:avLst/>
          </a:prstGeom>
        </p:spPr>
      </p:pic>
      <p:grpSp>
        <p:nvGrpSpPr>
          <p:cNvPr id="19" name="Group 18"/>
          <p:cNvGrpSpPr/>
          <p:nvPr/>
        </p:nvGrpSpPr>
        <p:grpSpPr>
          <a:xfrm>
            <a:off x="6661896" y="3338053"/>
            <a:ext cx="731250" cy="1611832"/>
            <a:chOff x="14025222" y="2398086"/>
            <a:chExt cx="731250" cy="1611832"/>
          </a:xfrm>
        </p:grpSpPr>
        <p:grpSp>
          <p:nvGrpSpPr>
            <p:cNvPr id="14" name="Group 13"/>
            <p:cNvGrpSpPr/>
            <p:nvPr/>
          </p:nvGrpSpPr>
          <p:grpSpPr>
            <a:xfrm>
              <a:off x="14025222" y="2398086"/>
              <a:ext cx="731250" cy="1544725"/>
              <a:chOff x="6626202" y="3354892"/>
              <a:chExt cx="731250" cy="1544725"/>
            </a:xfrm>
          </p:grpSpPr>
          <p:grpSp>
            <p:nvGrpSpPr>
              <p:cNvPr id="10" name="Group 9"/>
              <p:cNvGrpSpPr/>
              <p:nvPr/>
            </p:nvGrpSpPr>
            <p:grpSpPr>
              <a:xfrm>
                <a:off x="6957109" y="3476397"/>
                <a:ext cx="69436" cy="1423220"/>
                <a:chOff x="6869685" y="3868784"/>
                <a:chExt cx="69436" cy="1423220"/>
              </a:xfrm>
            </p:grpSpPr>
            <p:sp>
              <p:nvSpPr>
                <p:cNvPr id="11" name="Freeform 10"/>
                <p:cNvSpPr/>
                <p:nvPr/>
              </p:nvSpPr>
              <p:spPr>
                <a:xfrm>
                  <a:off x="6904102"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flipH="1">
                  <a:off x="6869685"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26202" y="3354892"/>
                <a:ext cx="731250" cy="731250"/>
              </a:xfrm>
              <a:prstGeom prst="rect">
                <a:avLst/>
              </a:prstGeom>
            </p:spPr>
          </p:pic>
        </p:grpSp>
        <p:sp>
          <p:nvSpPr>
            <p:cNvPr id="18" name="Freeform 17"/>
            <p:cNvSpPr/>
            <p:nvPr/>
          </p:nvSpPr>
          <p:spPr>
            <a:xfrm>
              <a:off x="14289632" y="3875703"/>
              <a:ext cx="201828" cy="134215"/>
            </a:xfrm>
            <a:custGeom>
              <a:avLst/>
              <a:gdLst>
                <a:gd name="connsiteX0" fmla="*/ 642002 w 642003"/>
                <a:gd name="connsiteY0" fmla="*/ 56097 h 426931"/>
                <a:gd name="connsiteX1" fmla="*/ 642003 w 642003"/>
                <a:gd name="connsiteY1" fmla="*/ 56098 h 426931"/>
                <a:gd name="connsiteX2" fmla="*/ 642002 w 642003"/>
                <a:gd name="connsiteY2" fmla="*/ 56100 h 426931"/>
                <a:gd name="connsiteX3" fmla="*/ 321002 w 642003"/>
                <a:gd name="connsiteY3" fmla="*/ 0 h 426931"/>
                <a:gd name="connsiteX4" fmla="*/ 642003 w 642003"/>
                <a:gd name="connsiteY4" fmla="*/ 53366 h 426931"/>
                <a:gd name="connsiteX5" fmla="*/ 642002 w 642003"/>
                <a:gd name="connsiteY5" fmla="*/ 53368 h 426931"/>
                <a:gd name="connsiteX6" fmla="*/ 642002 w 642003"/>
                <a:gd name="connsiteY6" fmla="*/ 56097 h 426931"/>
                <a:gd name="connsiteX7" fmla="*/ 635481 w 642003"/>
                <a:gd name="connsiteY7" fmla="*/ 44793 h 426931"/>
                <a:gd name="connsiteX8" fmla="*/ 321002 w 642003"/>
                <a:gd name="connsiteY8" fmla="*/ 0 h 426931"/>
                <a:gd name="connsiteX9" fmla="*/ 321001 w 642003"/>
                <a:gd name="connsiteY9" fmla="*/ 0 h 426931"/>
                <a:gd name="connsiteX10" fmla="*/ 321002 w 642003"/>
                <a:gd name="connsiteY10" fmla="*/ 0 h 426931"/>
                <a:gd name="connsiteX11" fmla="*/ 1 w 642003"/>
                <a:gd name="connsiteY11" fmla="*/ 56098 h 426931"/>
                <a:gd name="connsiteX12" fmla="*/ 321002 w 642003"/>
                <a:gd name="connsiteY12" fmla="*/ 112196 h 426931"/>
                <a:gd name="connsiteX13" fmla="*/ 635481 w 642003"/>
                <a:gd name="connsiteY13" fmla="*/ 67404 h 426931"/>
                <a:gd name="connsiteX14" fmla="*/ 642002 w 642003"/>
                <a:gd name="connsiteY14" fmla="*/ 56100 h 426931"/>
                <a:gd name="connsiteX15" fmla="*/ 642003 w 642003"/>
                <a:gd name="connsiteY15" fmla="*/ 373565 h 426931"/>
                <a:gd name="connsiteX16" fmla="*/ 547984 w 642003"/>
                <a:gd name="connsiteY16" fmla="*/ 411301 h 426931"/>
                <a:gd name="connsiteX17" fmla="*/ 321002 w 642003"/>
                <a:gd name="connsiteY17" fmla="*/ 426931 h 426931"/>
                <a:gd name="connsiteX18" fmla="*/ 1 w 642003"/>
                <a:gd name="connsiteY18" fmla="*/ 373565 h 426931"/>
                <a:gd name="connsiteX19" fmla="*/ 0 w 642003"/>
                <a:gd name="connsiteY19" fmla="*/ 53366 h 426931"/>
                <a:gd name="connsiteX20" fmla="*/ 321001 w 642003"/>
                <a:gd name="connsiteY20" fmla="*/ 0 h 42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2003" h="426931">
                  <a:moveTo>
                    <a:pt x="642002" y="56097"/>
                  </a:moveTo>
                  <a:lnTo>
                    <a:pt x="642003" y="56098"/>
                  </a:lnTo>
                  <a:lnTo>
                    <a:pt x="642002" y="56100"/>
                  </a:lnTo>
                  <a:close/>
                  <a:moveTo>
                    <a:pt x="321002" y="0"/>
                  </a:moveTo>
                  <a:cubicBezTo>
                    <a:pt x="498286" y="0"/>
                    <a:pt x="642003" y="23893"/>
                    <a:pt x="642003" y="53366"/>
                  </a:cubicBezTo>
                  <a:lnTo>
                    <a:pt x="642002" y="53368"/>
                  </a:lnTo>
                  <a:lnTo>
                    <a:pt x="642002" y="56097"/>
                  </a:lnTo>
                  <a:lnTo>
                    <a:pt x="635481" y="44793"/>
                  </a:lnTo>
                  <a:cubicBezTo>
                    <a:pt x="605549" y="19230"/>
                    <a:pt x="476126" y="0"/>
                    <a:pt x="321002" y="0"/>
                  </a:cubicBezTo>
                  <a:close/>
                  <a:moveTo>
                    <a:pt x="321001" y="0"/>
                  </a:moveTo>
                  <a:lnTo>
                    <a:pt x="321002" y="0"/>
                  </a:lnTo>
                  <a:cubicBezTo>
                    <a:pt x="143718" y="0"/>
                    <a:pt x="1" y="25116"/>
                    <a:pt x="1" y="56098"/>
                  </a:cubicBezTo>
                  <a:cubicBezTo>
                    <a:pt x="1" y="87080"/>
                    <a:pt x="143718" y="112196"/>
                    <a:pt x="321002" y="112196"/>
                  </a:cubicBezTo>
                  <a:cubicBezTo>
                    <a:pt x="476126" y="112196"/>
                    <a:pt x="605549" y="92967"/>
                    <a:pt x="635481" y="67404"/>
                  </a:cubicBezTo>
                  <a:lnTo>
                    <a:pt x="642002" y="56100"/>
                  </a:lnTo>
                  <a:lnTo>
                    <a:pt x="642003" y="373565"/>
                  </a:lnTo>
                  <a:cubicBezTo>
                    <a:pt x="642003" y="388302"/>
                    <a:pt x="606074" y="401643"/>
                    <a:pt x="547984" y="411301"/>
                  </a:cubicBezTo>
                  <a:cubicBezTo>
                    <a:pt x="489894" y="420958"/>
                    <a:pt x="409644" y="426931"/>
                    <a:pt x="321002" y="426931"/>
                  </a:cubicBezTo>
                  <a:cubicBezTo>
                    <a:pt x="143718" y="426931"/>
                    <a:pt x="1" y="403038"/>
                    <a:pt x="1" y="373565"/>
                  </a:cubicBezTo>
                  <a:cubicBezTo>
                    <a:pt x="1" y="266832"/>
                    <a:pt x="0" y="160099"/>
                    <a:pt x="0" y="53366"/>
                  </a:cubicBezTo>
                  <a:cubicBezTo>
                    <a:pt x="0" y="23893"/>
                    <a:pt x="143717" y="0"/>
                    <a:pt x="321001"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0" name="Title 19"/>
          <p:cNvSpPr>
            <a:spLocks noGrp="1"/>
          </p:cNvSpPr>
          <p:nvPr>
            <p:ph type="title"/>
          </p:nvPr>
        </p:nvSpPr>
        <p:spPr>
          <a:xfrm>
            <a:off x="468000" y="299357"/>
            <a:ext cx="1817805" cy="430887"/>
          </a:xfrm>
          <a:noFill/>
        </p:spPr>
        <p:txBody>
          <a:bodyPr wrap="none">
            <a:spAutoFit/>
          </a:bodyPr>
          <a:lstStyle/>
          <a:p>
            <a:r>
              <a:rPr lang="fr-CH" dirty="0"/>
              <a:t>Scenario 2</a:t>
            </a:r>
            <a:endParaRPr lang="en-GB" dirty="0"/>
          </a:p>
        </p:txBody>
      </p:sp>
      <p:grpSp>
        <p:nvGrpSpPr>
          <p:cNvPr id="84" name="Group 83"/>
          <p:cNvGrpSpPr/>
          <p:nvPr/>
        </p:nvGrpSpPr>
        <p:grpSpPr>
          <a:xfrm>
            <a:off x="5875877" y="3505654"/>
            <a:ext cx="812873" cy="1687059"/>
            <a:chOff x="3636585" y="1321238"/>
            <a:chExt cx="1162984" cy="2413688"/>
          </a:xfrm>
        </p:grpSpPr>
        <p:sp>
          <p:nvSpPr>
            <p:cNvPr id="85"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6"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7" name="Oval 86"/>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8"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9"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90"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91" name="Freeform 90"/>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reeform 91"/>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 name="Group 37"/>
          <p:cNvGrpSpPr/>
          <p:nvPr/>
        </p:nvGrpSpPr>
        <p:grpSpPr>
          <a:xfrm>
            <a:off x="0" y="1267326"/>
            <a:ext cx="9144000" cy="5590674"/>
            <a:chOff x="0" y="1267326"/>
            <a:chExt cx="9144000" cy="5590674"/>
          </a:xfrm>
        </p:grpSpPr>
        <p:sp>
          <p:nvSpPr>
            <p:cNvPr id="40" name="Freeform 39"/>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42" name="Group 41"/>
            <p:cNvGrpSpPr/>
            <p:nvPr/>
          </p:nvGrpSpPr>
          <p:grpSpPr>
            <a:xfrm>
              <a:off x="2385965" y="1852065"/>
              <a:ext cx="4372070" cy="2942895"/>
              <a:chOff x="2823398" y="1377517"/>
              <a:chExt cx="4372070" cy="2942895"/>
            </a:xfrm>
          </p:grpSpPr>
          <p:grpSp>
            <p:nvGrpSpPr>
              <p:cNvPr id="43" name="Group 42"/>
              <p:cNvGrpSpPr/>
              <p:nvPr/>
            </p:nvGrpSpPr>
            <p:grpSpPr>
              <a:xfrm>
                <a:off x="2823398" y="1377517"/>
                <a:ext cx="4372070" cy="2942895"/>
                <a:chOff x="2823398" y="1377517"/>
                <a:chExt cx="4372070" cy="2942895"/>
              </a:xfrm>
            </p:grpSpPr>
            <p:sp>
              <p:nvSpPr>
                <p:cNvPr id="50" name="Rounded Rectangle 49"/>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ed Rectangle 50"/>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4" name="Group 43"/>
              <p:cNvGrpSpPr/>
              <p:nvPr/>
            </p:nvGrpSpPr>
            <p:grpSpPr>
              <a:xfrm>
                <a:off x="3174473" y="1645635"/>
                <a:ext cx="3669920" cy="2372692"/>
                <a:chOff x="3174473" y="1645635"/>
                <a:chExt cx="3669920" cy="2372692"/>
              </a:xfrm>
            </p:grpSpPr>
            <p:sp>
              <p:nvSpPr>
                <p:cNvPr id="45" name="Rectangle 44"/>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46" name="Rectangle 45"/>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You should never forget the correct number!</a:t>
                  </a:r>
                </a:p>
              </p:txBody>
            </p:sp>
            <p:grpSp>
              <p:nvGrpSpPr>
                <p:cNvPr id="47" name="Group 46"/>
                <p:cNvGrpSpPr/>
                <p:nvPr/>
              </p:nvGrpSpPr>
              <p:grpSpPr>
                <a:xfrm>
                  <a:off x="6302332" y="3553402"/>
                  <a:ext cx="402266" cy="402265"/>
                  <a:chOff x="8991600" y="1562100"/>
                  <a:chExt cx="1219200" cy="1219200"/>
                </a:xfrm>
              </p:grpSpPr>
              <p:sp>
                <p:nvSpPr>
                  <p:cNvPr id="48" name="Oval 47"/>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9" name="Right Arrow 48"/>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grpSp>
      </p:grpSp>
      <p:sp>
        <p:nvSpPr>
          <p:cNvPr id="93" name="Oval 92">
            <a:hlinkClick r:id="rId6" action="ppaction://hlinksldjump"/>
            <a:hlinkHover r:id="" action="ppaction://noaction" highlightClick="1"/>
          </p:cNvPr>
          <p:cNvSpPr/>
          <p:nvPr/>
        </p:nvSpPr>
        <p:spPr>
          <a:xfrm>
            <a:off x="5842694" y="4005818"/>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 name="Rounded Rectangle 51">
            <a:hlinkClick r:id="rId7"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54" name="Rounded Rectangle 53">
            <a:hlinkClick r:id="rId7"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6" name="Grafik 35">
            <a:extLst>
              <a:ext uri="{FF2B5EF4-FFF2-40B4-BE49-F238E27FC236}">
                <a16:creationId xmlns:a16="http://schemas.microsoft.com/office/drawing/2014/main" id="{95A794A2-7472-4434-8C5D-EA34E6F2D615}"/>
              </a:ext>
            </a:extLst>
          </p:cNvPr>
          <p:cNvPicPr>
            <a:picLocks noChangeAspect="1"/>
          </p:cNvPicPr>
          <p:nvPr/>
        </p:nvPicPr>
        <p:blipFill>
          <a:blip r:embed="rId9"/>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56645545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3834580" y="1345693"/>
            <a:ext cx="765995" cy="423290"/>
          </a:xfrm>
          <a:prstGeom prst="rect">
            <a:avLst/>
          </a:prstGeom>
        </p:spPr>
      </p:pic>
      <p:grpSp>
        <p:nvGrpSpPr>
          <p:cNvPr id="19" name="Group 18"/>
          <p:cNvGrpSpPr/>
          <p:nvPr/>
        </p:nvGrpSpPr>
        <p:grpSpPr>
          <a:xfrm>
            <a:off x="6661896" y="3338053"/>
            <a:ext cx="731250" cy="1611832"/>
            <a:chOff x="14025222" y="2398086"/>
            <a:chExt cx="731250" cy="1611832"/>
          </a:xfrm>
        </p:grpSpPr>
        <p:grpSp>
          <p:nvGrpSpPr>
            <p:cNvPr id="14" name="Group 13"/>
            <p:cNvGrpSpPr/>
            <p:nvPr/>
          </p:nvGrpSpPr>
          <p:grpSpPr>
            <a:xfrm>
              <a:off x="14025222" y="2398086"/>
              <a:ext cx="731250" cy="1544725"/>
              <a:chOff x="6626202" y="3354892"/>
              <a:chExt cx="731250" cy="1544725"/>
            </a:xfrm>
          </p:grpSpPr>
          <p:grpSp>
            <p:nvGrpSpPr>
              <p:cNvPr id="10" name="Group 9"/>
              <p:cNvGrpSpPr/>
              <p:nvPr/>
            </p:nvGrpSpPr>
            <p:grpSpPr>
              <a:xfrm>
                <a:off x="6957109" y="3476397"/>
                <a:ext cx="69436" cy="1423220"/>
                <a:chOff x="6869685" y="3868784"/>
                <a:chExt cx="69436" cy="1423220"/>
              </a:xfrm>
            </p:grpSpPr>
            <p:sp>
              <p:nvSpPr>
                <p:cNvPr id="11" name="Freeform 10"/>
                <p:cNvSpPr/>
                <p:nvPr/>
              </p:nvSpPr>
              <p:spPr>
                <a:xfrm>
                  <a:off x="6904102"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flipH="1">
                  <a:off x="6869685"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26202" y="3354892"/>
                <a:ext cx="731250" cy="731250"/>
              </a:xfrm>
              <a:prstGeom prst="rect">
                <a:avLst/>
              </a:prstGeom>
            </p:spPr>
          </p:pic>
        </p:grpSp>
        <p:sp>
          <p:nvSpPr>
            <p:cNvPr id="18" name="Freeform 17"/>
            <p:cNvSpPr/>
            <p:nvPr/>
          </p:nvSpPr>
          <p:spPr>
            <a:xfrm>
              <a:off x="14289632" y="3875703"/>
              <a:ext cx="201828" cy="134215"/>
            </a:xfrm>
            <a:custGeom>
              <a:avLst/>
              <a:gdLst>
                <a:gd name="connsiteX0" fmla="*/ 642002 w 642003"/>
                <a:gd name="connsiteY0" fmla="*/ 56097 h 426931"/>
                <a:gd name="connsiteX1" fmla="*/ 642003 w 642003"/>
                <a:gd name="connsiteY1" fmla="*/ 56098 h 426931"/>
                <a:gd name="connsiteX2" fmla="*/ 642002 w 642003"/>
                <a:gd name="connsiteY2" fmla="*/ 56100 h 426931"/>
                <a:gd name="connsiteX3" fmla="*/ 321002 w 642003"/>
                <a:gd name="connsiteY3" fmla="*/ 0 h 426931"/>
                <a:gd name="connsiteX4" fmla="*/ 642003 w 642003"/>
                <a:gd name="connsiteY4" fmla="*/ 53366 h 426931"/>
                <a:gd name="connsiteX5" fmla="*/ 642002 w 642003"/>
                <a:gd name="connsiteY5" fmla="*/ 53368 h 426931"/>
                <a:gd name="connsiteX6" fmla="*/ 642002 w 642003"/>
                <a:gd name="connsiteY6" fmla="*/ 56097 h 426931"/>
                <a:gd name="connsiteX7" fmla="*/ 635481 w 642003"/>
                <a:gd name="connsiteY7" fmla="*/ 44793 h 426931"/>
                <a:gd name="connsiteX8" fmla="*/ 321002 w 642003"/>
                <a:gd name="connsiteY8" fmla="*/ 0 h 426931"/>
                <a:gd name="connsiteX9" fmla="*/ 321001 w 642003"/>
                <a:gd name="connsiteY9" fmla="*/ 0 h 426931"/>
                <a:gd name="connsiteX10" fmla="*/ 321002 w 642003"/>
                <a:gd name="connsiteY10" fmla="*/ 0 h 426931"/>
                <a:gd name="connsiteX11" fmla="*/ 1 w 642003"/>
                <a:gd name="connsiteY11" fmla="*/ 56098 h 426931"/>
                <a:gd name="connsiteX12" fmla="*/ 321002 w 642003"/>
                <a:gd name="connsiteY12" fmla="*/ 112196 h 426931"/>
                <a:gd name="connsiteX13" fmla="*/ 635481 w 642003"/>
                <a:gd name="connsiteY13" fmla="*/ 67404 h 426931"/>
                <a:gd name="connsiteX14" fmla="*/ 642002 w 642003"/>
                <a:gd name="connsiteY14" fmla="*/ 56100 h 426931"/>
                <a:gd name="connsiteX15" fmla="*/ 642003 w 642003"/>
                <a:gd name="connsiteY15" fmla="*/ 373565 h 426931"/>
                <a:gd name="connsiteX16" fmla="*/ 547984 w 642003"/>
                <a:gd name="connsiteY16" fmla="*/ 411301 h 426931"/>
                <a:gd name="connsiteX17" fmla="*/ 321002 w 642003"/>
                <a:gd name="connsiteY17" fmla="*/ 426931 h 426931"/>
                <a:gd name="connsiteX18" fmla="*/ 1 w 642003"/>
                <a:gd name="connsiteY18" fmla="*/ 373565 h 426931"/>
                <a:gd name="connsiteX19" fmla="*/ 0 w 642003"/>
                <a:gd name="connsiteY19" fmla="*/ 53366 h 426931"/>
                <a:gd name="connsiteX20" fmla="*/ 321001 w 642003"/>
                <a:gd name="connsiteY20" fmla="*/ 0 h 42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2003" h="426931">
                  <a:moveTo>
                    <a:pt x="642002" y="56097"/>
                  </a:moveTo>
                  <a:lnTo>
                    <a:pt x="642003" y="56098"/>
                  </a:lnTo>
                  <a:lnTo>
                    <a:pt x="642002" y="56100"/>
                  </a:lnTo>
                  <a:close/>
                  <a:moveTo>
                    <a:pt x="321002" y="0"/>
                  </a:moveTo>
                  <a:cubicBezTo>
                    <a:pt x="498286" y="0"/>
                    <a:pt x="642003" y="23893"/>
                    <a:pt x="642003" y="53366"/>
                  </a:cubicBezTo>
                  <a:lnTo>
                    <a:pt x="642002" y="53368"/>
                  </a:lnTo>
                  <a:lnTo>
                    <a:pt x="642002" y="56097"/>
                  </a:lnTo>
                  <a:lnTo>
                    <a:pt x="635481" y="44793"/>
                  </a:lnTo>
                  <a:cubicBezTo>
                    <a:pt x="605549" y="19230"/>
                    <a:pt x="476126" y="0"/>
                    <a:pt x="321002" y="0"/>
                  </a:cubicBezTo>
                  <a:close/>
                  <a:moveTo>
                    <a:pt x="321001" y="0"/>
                  </a:moveTo>
                  <a:lnTo>
                    <a:pt x="321002" y="0"/>
                  </a:lnTo>
                  <a:cubicBezTo>
                    <a:pt x="143718" y="0"/>
                    <a:pt x="1" y="25116"/>
                    <a:pt x="1" y="56098"/>
                  </a:cubicBezTo>
                  <a:cubicBezTo>
                    <a:pt x="1" y="87080"/>
                    <a:pt x="143718" y="112196"/>
                    <a:pt x="321002" y="112196"/>
                  </a:cubicBezTo>
                  <a:cubicBezTo>
                    <a:pt x="476126" y="112196"/>
                    <a:pt x="605549" y="92967"/>
                    <a:pt x="635481" y="67404"/>
                  </a:cubicBezTo>
                  <a:lnTo>
                    <a:pt x="642002" y="56100"/>
                  </a:lnTo>
                  <a:lnTo>
                    <a:pt x="642003" y="373565"/>
                  </a:lnTo>
                  <a:cubicBezTo>
                    <a:pt x="642003" y="388302"/>
                    <a:pt x="606074" y="401643"/>
                    <a:pt x="547984" y="411301"/>
                  </a:cubicBezTo>
                  <a:cubicBezTo>
                    <a:pt x="489894" y="420958"/>
                    <a:pt x="409644" y="426931"/>
                    <a:pt x="321002" y="426931"/>
                  </a:cubicBezTo>
                  <a:cubicBezTo>
                    <a:pt x="143718" y="426931"/>
                    <a:pt x="1" y="403038"/>
                    <a:pt x="1" y="373565"/>
                  </a:cubicBezTo>
                  <a:cubicBezTo>
                    <a:pt x="1" y="266832"/>
                    <a:pt x="0" y="160099"/>
                    <a:pt x="0" y="53366"/>
                  </a:cubicBezTo>
                  <a:cubicBezTo>
                    <a:pt x="0" y="23893"/>
                    <a:pt x="143717" y="0"/>
                    <a:pt x="321001"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0" name="Title 19"/>
          <p:cNvSpPr>
            <a:spLocks noGrp="1"/>
          </p:cNvSpPr>
          <p:nvPr>
            <p:ph type="title"/>
          </p:nvPr>
        </p:nvSpPr>
        <p:spPr>
          <a:xfrm>
            <a:off x="468000" y="299357"/>
            <a:ext cx="1817805" cy="430887"/>
          </a:xfrm>
          <a:noFill/>
        </p:spPr>
        <p:txBody>
          <a:bodyPr wrap="none">
            <a:spAutoFit/>
          </a:bodyPr>
          <a:lstStyle/>
          <a:p>
            <a:r>
              <a:rPr lang="fr-CH" dirty="0"/>
              <a:t>Scenario 2</a:t>
            </a:r>
            <a:endParaRPr lang="en-GB" dirty="0"/>
          </a:p>
        </p:txBody>
      </p:sp>
      <p:grpSp>
        <p:nvGrpSpPr>
          <p:cNvPr id="84" name="Group 83"/>
          <p:cNvGrpSpPr/>
          <p:nvPr/>
        </p:nvGrpSpPr>
        <p:grpSpPr>
          <a:xfrm>
            <a:off x="5875877" y="3505654"/>
            <a:ext cx="812873" cy="1687059"/>
            <a:chOff x="3636585" y="1321238"/>
            <a:chExt cx="1162984" cy="2413688"/>
          </a:xfrm>
        </p:grpSpPr>
        <p:sp>
          <p:nvSpPr>
            <p:cNvPr id="85"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6"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7" name="Oval 86"/>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8"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9"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90"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91" name="Freeform 90"/>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reeform 91"/>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 name="Group 37"/>
          <p:cNvGrpSpPr/>
          <p:nvPr/>
        </p:nvGrpSpPr>
        <p:grpSpPr>
          <a:xfrm>
            <a:off x="0" y="1267326"/>
            <a:ext cx="9144000" cy="5590674"/>
            <a:chOff x="0" y="1267326"/>
            <a:chExt cx="9144000" cy="5590674"/>
          </a:xfrm>
        </p:grpSpPr>
        <p:sp>
          <p:nvSpPr>
            <p:cNvPr id="40" name="Freeform 39"/>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42" name="Group 41"/>
            <p:cNvGrpSpPr/>
            <p:nvPr/>
          </p:nvGrpSpPr>
          <p:grpSpPr>
            <a:xfrm>
              <a:off x="2385965" y="1852065"/>
              <a:ext cx="4372070" cy="2942895"/>
              <a:chOff x="2823398" y="1377517"/>
              <a:chExt cx="4372070" cy="2942895"/>
            </a:xfrm>
          </p:grpSpPr>
          <p:grpSp>
            <p:nvGrpSpPr>
              <p:cNvPr id="43" name="Group 42"/>
              <p:cNvGrpSpPr/>
              <p:nvPr/>
            </p:nvGrpSpPr>
            <p:grpSpPr>
              <a:xfrm>
                <a:off x="2823398" y="1377517"/>
                <a:ext cx="4372070" cy="2942895"/>
                <a:chOff x="2823398" y="1377517"/>
                <a:chExt cx="4372070" cy="2942895"/>
              </a:xfrm>
            </p:grpSpPr>
            <p:sp>
              <p:nvSpPr>
                <p:cNvPr id="50" name="Rounded Rectangle 49"/>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ed Rectangle 50"/>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4" name="Group 43"/>
              <p:cNvGrpSpPr/>
              <p:nvPr/>
            </p:nvGrpSpPr>
            <p:grpSpPr>
              <a:xfrm>
                <a:off x="3174473" y="1645635"/>
                <a:ext cx="3669920" cy="2372692"/>
                <a:chOff x="3174473" y="1645635"/>
                <a:chExt cx="3669920" cy="2372692"/>
              </a:xfrm>
            </p:grpSpPr>
            <p:sp>
              <p:nvSpPr>
                <p:cNvPr id="45" name="Rectangle 44"/>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46" name="Rectangle 45"/>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Always remember this number!</a:t>
                  </a:r>
                </a:p>
              </p:txBody>
            </p:sp>
            <p:grpSp>
              <p:nvGrpSpPr>
                <p:cNvPr id="47" name="Group 46"/>
                <p:cNvGrpSpPr/>
                <p:nvPr/>
              </p:nvGrpSpPr>
              <p:grpSpPr>
                <a:xfrm>
                  <a:off x="6302332" y="3553402"/>
                  <a:ext cx="402266" cy="402265"/>
                  <a:chOff x="8991600" y="1562100"/>
                  <a:chExt cx="1219200" cy="1219200"/>
                </a:xfrm>
              </p:grpSpPr>
              <p:sp>
                <p:nvSpPr>
                  <p:cNvPr id="48" name="Oval 47"/>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49" name="Right Arrow 48"/>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grpSp>
      </p:grpSp>
      <p:sp>
        <p:nvSpPr>
          <p:cNvPr id="93" name="Oval 92">
            <a:hlinkClick r:id="rId6" action="ppaction://hlinksldjump"/>
            <a:hlinkHover r:id="" action="ppaction://noaction" highlightClick="1"/>
          </p:cNvPr>
          <p:cNvSpPr/>
          <p:nvPr/>
        </p:nvSpPr>
        <p:spPr>
          <a:xfrm>
            <a:off x="5866252" y="4021833"/>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 name="Rounded Rectangle 51">
            <a:hlinkClick r:id="rId7"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53" name="Picture 5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54" name="Rounded Rectangle 53">
            <a:hlinkClick r:id="rId7"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6" name="Grafik 35">
            <a:extLst>
              <a:ext uri="{FF2B5EF4-FFF2-40B4-BE49-F238E27FC236}">
                <a16:creationId xmlns:a16="http://schemas.microsoft.com/office/drawing/2014/main" id="{23E4C76D-E354-4575-B44C-ADEF8F20197E}"/>
              </a:ext>
            </a:extLst>
          </p:cNvPr>
          <p:cNvPicPr>
            <a:picLocks noChangeAspect="1"/>
          </p:cNvPicPr>
          <p:nvPr/>
        </p:nvPicPr>
        <p:blipFill>
          <a:blip r:embed="rId9"/>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73865175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4" cstate="print">
            <a:lum bright="70000" contrast="-70000"/>
            <a:extLst>
              <a:ext uri="{28A0092B-C50C-407E-A947-70E740481C1C}">
                <a14:useLocalDpi xmlns:a14="http://schemas.microsoft.com/office/drawing/2010/main" val="0"/>
              </a:ext>
            </a:extLst>
          </a:blip>
          <a:stretch>
            <a:fillRect/>
          </a:stretch>
        </p:blipFill>
        <p:spPr>
          <a:xfrm>
            <a:off x="3834580" y="1345693"/>
            <a:ext cx="765995" cy="423290"/>
          </a:xfrm>
          <a:prstGeom prst="rect">
            <a:avLst/>
          </a:prstGeom>
        </p:spPr>
      </p:pic>
      <p:grpSp>
        <p:nvGrpSpPr>
          <p:cNvPr id="19" name="Group 18"/>
          <p:cNvGrpSpPr/>
          <p:nvPr/>
        </p:nvGrpSpPr>
        <p:grpSpPr>
          <a:xfrm>
            <a:off x="6661896" y="3338053"/>
            <a:ext cx="731250" cy="1611832"/>
            <a:chOff x="14025222" y="2398086"/>
            <a:chExt cx="731250" cy="1611832"/>
          </a:xfrm>
        </p:grpSpPr>
        <p:grpSp>
          <p:nvGrpSpPr>
            <p:cNvPr id="14" name="Group 13"/>
            <p:cNvGrpSpPr/>
            <p:nvPr/>
          </p:nvGrpSpPr>
          <p:grpSpPr>
            <a:xfrm>
              <a:off x="14025222" y="2398086"/>
              <a:ext cx="731250" cy="1544725"/>
              <a:chOff x="6626202" y="3354892"/>
              <a:chExt cx="731250" cy="1544725"/>
            </a:xfrm>
          </p:grpSpPr>
          <p:grpSp>
            <p:nvGrpSpPr>
              <p:cNvPr id="10" name="Group 9"/>
              <p:cNvGrpSpPr/>
              <p:nvPr/>
            </p:nvGrpSpPr>
            <p:grpSpPr>
              <a:xfrm>
                <a:off x="6957109" y="3476397"/>
                <a:ext cx="69436" cy="1423220"/>
                <a:chOff x="6869685" y="3868784"/>
                <a:chExt cx="69436" cy="1423220"/>
              </a:xfrm>
            </p:grpSpPr>
            <p:sp>
              <p:nvSpPr>
                <p:cNvPr id="11" name="Freeform 10"/>
                <p:cNvSpPr/>
                <p:nvPr/>
              </p:nvSpPr>
              <p:spPr>
                <a:xfrm>
                  <a:off x="6904102"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flipH="1">
                  <a:off x="6869685" y="3868784"/>
                  <a:ext cx="35019" cy="1423220"/>
                </a:xfrm>
                <a:custGeom>
                  <a:avLst/>
                  <a:gdLst>
                    <a:gd name="connsiteX0" fmla="*/ 0 w 35019"/>
                    <a:gd name="connsiteY0" fmla="*/ 0 h 1423220"/>
                    <a:gd name="connsiteX1" fmla="*/ 35019 w 35019"/>
                    <a:gd name="connsiteY1" fmla="*/ 35019 h 1423220"/>
                    <a:gd name="connsiteX2" fmla="*/ 35019 w 35019"/>
                    <a:gd name="connsiteY2" fmla="*/ 1388201 h 1423220"/>
                    <a:gd name="connsiteX3" fmla="*/ 0 w 35019"/>
                    <a:gd name="connsiteY3" fmla="*/ 1423220 h 1423220"/>
                  </a:gdLst>
                  <a:ahLst/>
                  <a:cxnLst>
                    <a:cxn ang="0">
                      <a:pos x="connsiteX0" y="connsiteY0"/>
                    </a:cxn>
                    <a:cxn ang="0">
                      <a:pos x="connsiteX1" y="connsiteY1"/>
                    </a:cxn>
                    <a:cxn ang="0">
                      <a:pos x="connsiteX2" y="connsiteY2"/>
                    </a:cxn>
                    <a:cxn ang="0">
                      <a:pos x="connsiteX3" y="connsiteY3"/>
                    </a:cxn>
                  </a:cxnLst>
                  <a:rect l="l" t="t" r="r" b="b"/>
                  <a:pathLst>
                    <a:path w="35019" h="1423220">
                      <a:moveTo>
                        <a:pt x="0" y="0"/>
                      </a:moveTo>
                      <a:cubicBezTo>
                        <a:pt x="19340" y="0"/>
                        <a:pt x="35019" y="15679"/>
                        <a:pt x="35019" y="35019"/>
                      </a:cubicBezTo>
                      <a:lnTo>
                        <a:pt x="35019" y="1388201"/>
                      </a:lnTo>
                      <a:cubicBezTo>
                        <a:pt x="35019" y="1407541"/>
                        <a:pt x="19340" y="1423220"/>
                        <a:pt x="0" y="142322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26202" y="3354892"/>
                <a:ext cx="731250" cy="731250"/>
              </a:xfrm>
              <a:prstGeom prst="rect">
                <a:avLst/>
              </a:prstGeom>
            </p:spPr>
          </p:pic>
        </p:grpSp>
        <p:sp>
          <p:nvSpPr>
            <p:cNvPr id="18" name="Freeform 17"/>
            <p:cNvSpPr/>
            <p:nvPr/>
          </p:nvSpPr>
          <p:spPr>
            <a:xfrm>
              <a:off x="14289632" y="3875703"/>
              <a:ext cx="201828" cy="134215"/>
            </a:xfrm>
            <a:custGeom>
              <a:avLst/>
              <a:gdLst>
                <a:gd name="connsiteX0" fmla="*/ 642002 w 642003"/>
                <a:gd name="connsiteY0" fmla="*/ 56097 h 426931"/>
                <a:gd name="connsiteX1" fmla="*/ 642003 w 642003"/>
                <a:gd name="connsiteY1" fmla="*/ 56098 h 426931"/>
                <a:gd name="connsiteX2" fmla="*/ 642002 w 642003"/>
                <a:gd name="connsiteY2" fmla="*/ 56100 h 426931"/>
                <a:gd name="connsiteX3" fmla="*/ 321002 w 642003"/>
                <a:gd name="connsiteY3" fmla="*/ 0 h 426931"/>
                <a:gd name="connsiteX4" fmla="*/ 642003 w 642003"/>
                <a:gd name="connsiteY4" fmla="*/ 53366 h 426931"/>
                <a:gd name="connsiteX5" fmla="*/ 642002 w 642003"/>
                <a:gd name="connsiteY5" fmla="*/ 53368 h 426931"/>
                <a:gd name="connsiteX6" fmla="*/ 642002 w 642003"/>
                <a:gd name="connsiteY6" fmla="*/ 56097 h 426931"/>
                <a:gd name="connsiteX7" fmla="*/ 635481 w 642003"/>
                <a:gd name="connsiteY7" fmla="*/ 44793 h 426931"/>
                <a:gd name="connsiteX8" fmla="*/ 321002 w 642003"/>
                <a:gd name="connsiteY8" fmla="*/ 0 h 426931"/>
                <a:gd name="connsiteX9" fmla="*/ 321001 w 642003"/>
                <a:gd name="connsiteY9" fmla="*/ 0 h 426931"/>
                <a:gd name="connsiteX10" fmla="*/ 321002 w 642003"/>
                <a:gd name="connsiteY10" fmla="*/ 0 h 426931"/>
                <a:gd name="connsiteX11" fmla="*/ 1 w 642003"/>
                <a:gd name="connsiteY11" fmla="*/ 56098 h 426931"/>
                <a:gd name="connsiteX12" fmla="*/ 321002 w 642003"/>
                <a:gd name="connsiteY12" fmla="*/ 112196 h 426931"/>
                <a:gd name="connsiteX13" fmla="*/ 635481 w 642003"/>
                <a:gd name="connsiteY13" fmla="*/ 67404 h 426931"/>
                <a:gd name="connsiteX14" fmla="*/ 642002 w 642003"/>
                <a:gd name="connsiteY14" fmla="*/ 56100 h 426931"/>
                <a:gd name="connsiteX15" fmla="*/ 642003 w 642003"/>
                <a:gd name="connsiteY15" fmla="*/ 373565 h 426931"/>
                <a:gd name="connsiteX16" fmla="*/ 547984 w 642003"/>
                <a:gd name="connsiteY16" fmla="*/ 411301 h 426931"/>
                <a:gd name="connsiteX17" fmla="*/ 321002 w 642003"/>
                <a:gd name="connsiteY17" fmla="*/ 426931 h 426931"/>
                <a:gd name="connsiteX18" fmla="*/ 1 w 642003"/>
                <a:gd name="connsiteY18" fmla="*/ 373565 h 426931"/>
                <a:gd name="connsiteX19" fmla="*/ 0 w 642003"/>
                <a:gd name="connsiteY19" fmla="*/ 53366 h 426931"/>
                <a:gd name="connsiteX20" fmla="*/ 321001 w 642003"/>
                <a:gd name="connsiteY20" fmla="*/ 0 h 42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42003" h="426931">
                  <a:moveTo>
                    <a:pt x="642002" y="56097"/>
                  </a:moveTo>
                  <a:lnTo>
                    <a:pt x="642003" y="56098"/>
                  </a:lnTo>
                  <a:lnTo>
                    <a:pt x="642002" y="56100"/>
                  </a:lnTo>
                  <a:close/>
                  <a:moveTo>
                    <a:pt x="321002" y="0"/>
                  </a:moveTo>
                  <a:cubicBezTo>
                    <a:pt x="498286" y="0"/>
                    <a:pt x="642003" y="23893"/>
                    <a:pt x="642003" y="53366"/>
                  </a:cubicBezTo>
                  <a:lnTo>
                    <a:pt x="642002" y="53368"/>
                  </a:lnTo>
                  <a:lnTo>
                    <a:pt x="642002" y="56097"/>
                  </a:lnTo>
                  <a:lnTo>
                    <a:pt x="635481" y="44793"/>
                  </a:lnTo>
                  <a:cubicBezTo>
                    <a:pt x="605549" y="19230"/>
                    <a:pt x="476126" y="0"/>
                    <a:pt x="321002" y="0"/>
                  </a:cubicBezTo>
                  <a:close/>
                  <a:moveTo>
                    <a:pt x="321001" y="0"/>
                  </a:moveTo>
                  <a:lnTo>
                    <a:pt x="321002" y="0"/>
                  </a:lnTo>
                  <a:cubicBezTo>
                    <a:pt x="143718" y="0"/>
                    <a:pt x="1" y="25116"/>
                    <a:pt x="1" y="56098"/>
                  </a:cubicBezTo>
                  <a:cubicBezTo>
                    <a:pt x="1" y="87080"/>
                    <a:pt x="143718" y="112196"/>
                    <a:pt x="321002" y="112196"/>
                  </a:cubicBezTo>
                  <a:cubicBezTo>
                    <a:pt x="476126" y="112196"/>
                    <a:pt x="605549" y="92967"/>
                    <a:pt x="635481" y="67404"/>
                  </a:cubicBezTo>
                  <a:lnTo>
                    <a:pt x="642002" y="56100"/>
                  </a:lnTo>
                  <a:lnTo>
                    <a:pt x="642003" y="373565"/>
                  </a:lnTo>
                  <a:cubicBezTo>
                    <a:pt x="642003" y="388302"/>
                    <a:pt x="606074" y="401643"/>
                    <a:pt x="547984" y="411301"/>
                  </a:cubicBezTo>
                  <a:cubicBezTo>
                    <a:pt x="489894" y="420958"/>
                    <a:pt x="409644" y="426931"/>
                    <a:pt x="321002" y="426931"/>
                  </a:cubicBezTo>
                  <a:cubicBezTo>
                    <a:pt x="143718" y="426931"/>
                    <a:pt x="1" y="403038"/>
                    <a:pt x="1" y="373565"/>
                  </a:cubicBezTo>
                  <a:cubicBezTo>
                    <a:pt x="1" y="266832"/>
                    <a:pt x="0" y="160099"/>
                    <a:pt x="0" y="53366"/>
                  </a:cubicBezTo>
                  <a:cubicBezTo>
                    <a:pt x="0" y="23893"/>
                    <a:pt x="143717" y="0"/>
                    <a:pt x="321001" y="0"/>
                  </a:cubicBez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20" name="Title 19"/>
          <p:cNvSpPr>
            <a:spLocks noGrp="1"/>
          </p:cNvSpPr>
          <p:nvPr>
            <p:ph type="title"/>
          </p:nvPr>
        </p:nvSpPr>
        <p:spPr>
          <a:xfrm>
            <a:off x="468000" y="299357"/>
            <a:ext cx="1817805" cy="430887"/>
          </a:xfrm>
          <a:noFill/>
        </p:spPr>
        <p:txBody>
          <a:bodyPr wrap="none">
            <a:spAutoFit/>
          </a:bodyPr>
          <a:lstStyle/>
          <a:p>
            <a:r>
              <a:rPr lang="fr-CH" dirty="0"/>
              <a:t>Scenario 2</a:t>
            </a:r>
            <a:endParaRPr lang="en-GB" dirty="0"/>
          </a:p>
        </p:txBody>
      </p:sp>
      <p:sp>
        <p:nvSpPr>
          <p:cNvPr id="26" name="TextBox 25"/>
          <p:cNvSpPr txBox="1"/>
          <p:nvPr/>
        </p:nvSpPr>
        <p:spPr>
          <a:xfrm>
            <a:off x="190788" y="1551903"/>
            <a:ext cx="5133600" cy="1634490"/>
          </a:xfrm>
          <a:prstGeom prst="roundRect">
            <a:avLst/>
          </a:prstGeom>
          <a:solidFill>
            <a:schemeClr val="bg1">
              <a:alpha val="92000"/>
            </a:schemeClr>
          </a:solidFill>
          <a:ln>
            <a:solidFill>
              <a:schemeClr val="tx1"/>
            </a:solidFill>
          </a:ln>
          <a:effectLst>
            <a:outerShdw blurRad="50800" dist="38100" dir="2700000" algn="tl" rotWithShape="0">
              <a:prstClr val="black">
                <a:alpha val="40000"/>
              </a:prstClr>
            </a:outerShdw>
          </a:effectLst>
        </p:spPr>
        <p:txBody>
          <a:bodyPr wrap="square" rtlCol="0">
            <a:spAutoFit/>
          </a:bodyPr>
          <a:lstStyle/>
          <a:p>
            <a:pPr algn="ctr"/>
            <a:r>
              <a:rPr lang="en-GB" b="1" dirty="0">
                <a:solidFill>
                  <a:schemeClr val="accent5"/>
                </a:solidFill>
              </a:rPr>
              <a:t>DO NOT LEAVE THE AREA WITHOUT THE EMERGENCY RESCUE SERVICE’S AUTHORISATION!</a:t>
            </a:r>
            <a:r>
              <a:rPr lang="en-GB" b="1" dirty="0"/>
              <a:t> They need to confirm that everyone has safely evacuated the premises!</a:t>
            </a:r>
            <a:endParaRPr lang="fr-CH" b="1" dirty="0"/>
          </a:p>
        </p:txBody>
      </p:sp>
      <p:grpSp>
        <p:nvGrpSpPr>
          <p:cNvPr id="84" name="Group 83"/>
          <p:cNvGrpSpPr/>
          <p:nvPr/>
        </p:nvGrpSpPr>
        <p:grpSpPr>
          <a:xfrm>
            <a:off x="5875877" y="3505654"/>
            <a:ext cx="812873" cy="1687059"/>
            <a:chOff x="3636585" y="1321238"/>
            <a:chExt cx="1162984" cy="2413688"/>
          </a:xfrm>
        </p:grpSpPr>
        <p:sp>
          <p:nvSpPr>
            <p:cNvPr id="85" name="AutoShape 16"/>
            <p:cNvSpPr>
              <a:spLocks noChangeArrowheads="1"/>
            </p:cNvSpPr>
            <p:nvPr/>
          </p:nvSpPr>
          <p:spPr bwMode="auto">
            <a:xfrm flipH="1">
              <a:off x="3847405" y="2761703"/>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6" name="AutoShape 7"/>
            <p:cNvSpPr>
              <a:spLocks noChangeArrowheads="1"/>
            </p:cNvSpPr>
            <p:nvPr/>
          </p:nvSpPr>
          <p:spPr bwMode="auto">
            <a:xfrm rot="12738138" flipH="1">
              <a:off x="3636585" y="1901041"/>
              <a:ext cx="269716" cy="898014"/>
            </a:xfrm>
            <a:prstGeom prst="roundRect">
              <a:avLst>
                <a:gd name="adj" fmla="val 50000"/>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7" name="Oval 86"/>
            <p:cNvSpPr>
              <a:spLocks noChangeArrowheads="1"/>
            </p:cNvSpPr>
            <p:nvPr/>
          </p:nvSpPr>
          <p:spPr bwMode="auto">
            <a:xfrm flipH="1">
              <a:off x="3881027" y="1321238"/>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8" name="Rectangle 5"/>
            <p:cNvSpPr>
              <a:spLocks noChangeArrowheads="1"/>
            </p:cNvSpPr>
            <p:nvPr/>
          </p:nvSpPr>
          <p:spPr bwMode="auto">
            <a:xfrm flipH="1">
              <a:off x="3846468" y="1942028"/>
              <a:ext cx="735872" cy="1041491"/>
            </a:xfrm>
            <a:prstGeom prst="roundRect">
              <a:avLst>
                <a:gd name="adj" fmla="val 10641"/>
              </a:avLst>
            </a:prstGeom>
            <a:solidFill>
              <a:schemeClr val="accent3">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89" name="AutoShape 4"/>
            <p:cNvSpPr>
              <a:spLocks noChangeArrowheads="1"/>
            </p:cNvSpPr>
            <p:nvPr/>
          </p:nvSpPr>
          <p:spPr bwMode="auto">
            <a:xfrm flipH="1">
              <a:off x="4248429" y="2761703"/>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90" name="AutoShape 7"/>
            <p:cNvSpPr>
              <a:spLocks noChangeArrowheads="1"/>
            </p:cNvSpPr>
            <p:nvPr/>
          </p:nvSpPr>
          <p:spPr bwMode="auto">
            <a:xfrm rot="8861862">
              <a:off x="4529853" y="1901042"/>
              <a:ext cx="269716" cy="898014"/>
            </a:xfrm>
            <a:prstGeom prst="roundRect">
              <a:avLst>
                <a:gd name="adj" fmla="val 50000"/>
              </a:avLst>
            </a:prstGeom>
            <a:solidFill>
              <a:schemeClr val="accent3">
                <a:lumMod val="50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91" name="Freeform 90"/>
            <p:cNvSpPr/>
            <p:nvPr/>
          </p:nvSpPr>
          <p:spPr>
            <a:xfrm>
              <a:off x="4211311" y="1322549"/>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 name="Freeform 91"/>
            <p:cNvSpPr/>
            <p:nvPr/>
          </p:nvSpPr>
          <p:spPr>
            <a:xfrm>
              <a:off x="4208536" y="1942029"/>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1" name="Rectangle 50"/>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 name="Rounded Rectangle 52">
            <a:hlinkClick r:id="rId6"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54" name="Group 53"/>
          <p:cNvGrpSpPr/>
          <p:nvPr/>
        </p:nvGrpSpPr>
        <p:grpSpPr>
          <a:xfrm>
            <a:off x="8198774" y="6418044"/>
            <a:ext cx="550908" cy="255374"/>
            <a:chOff x="5864257" y="2803072"/>
            <a:chExt cx="550908" cy="255374"/>
          </a:xfrm>
        </p:grpSpPr>
        <p:grpSp>
          <p:nvGrpSpPr>
            <p:cNvPr id="55" name="Group 54"/>
            <p:cNvGrpSpPr/>
            <p:nvPr/>
          </p:nvGrpSpPr>
          <p:grpSpPr>
            <a:xfrm>
              <a:off x="5864257" y="2803072"/>
              <a:ext cx="550908" cy="255374"/>
              <a:chOff x="8232919" y="1499285"/>
              <a:chExt cx="550908" cy="255374"/>
            </a:xfrm>
          </p:grpSpPr>
          <p:sp>
            <p:nvSpPr>
              <p:cNvPr id="72" name="TextBox 71"/>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73" name="Group 72"/>
              <p:cNvGrpSpPr/>
              <p:nvPr/>
            </p:nvGrpSpPr>
            <p:grpSpPr>
              <a:xfrm flipH="1">
                <a:off x="8263109" y="1499285"/>
                <a:ext cx="486897" cy="255374"/>
                <a:chOff x="7694093" y="1499285"/>
                <a:chExt cx="486897" cy="255374"/>
              </a:xfrm>
            </p:grpSpPr>
            <p:sp>
              <p:nvSpPr>
                <p:cNvPr id="74" name="Rounded Rectangle 73"/>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 name="Flowchart: Extract 74"/>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 name="Freeform 75"/>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56" name="Group 55"/>
            <p:cNvGrpSpPr/>
            <p:nvPr/>
          </p:nvGrpSpPr>
          <p:grpSpPr>
            <a:xfrm>
              <a:off x="5953857" y="2815582"/>
              <a:ext cx="338167" cy="223104"/>
              <a:chOff x="1066526" y="5805851"/>
              <a:chExt cx="265539" cy="175188"/>
            </a:xfrm>
          </p:grpSpPr>
          <p:grpSp>
            <p:nvGrpSpPr>
              <p:cNvPr id="57" name="Group 56"/>
              <p:cNvGrpSpPr/>
              <p:nvPr/>
            </p:nvGrpSpPr>
            <p:grpSpPr>
              <a:xfrm>
                <a:off x="1066526" y="5805851"/>
                <a:ext cx="79613" cy="175188"/>
                <a:chOff x="3603093" y="1666617"/>
                <a:chExt cx="1989137" cy="4377071"/>
              </a:xfrm>
            </p:grpSpPr>
            <p:sp>
              <p:nvSpPr>
                <p:cNvPr id="68" name="Rectangle 67"/>
                <p:cNvSpPr/>
                <p:nvPr/>
              </p:nvSpPr>
              <p:spPr>
                <a:xfrm>
                  <a:off x="3603093" y="1666617"/>
                  <a:ext cx="1989137" cy="43770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 name="Oval 68"/>
                <p:cNvSpPr/>
                <p:nvPr/>
              </p:nvSpPr>
              <p:spPr>
                <a:xfrm>
                  <a:off x="5264738" y="3734150"/>
                  <a:ext cx="135651" cy="135651"/>
                </a:xfrm>
                <a:prstGeom prst="ellipse">
                  <a:avLst/>
                </a:prstGeom>
                <a:solidFill>
                  <a:srgbClr val="77777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 name="Rounded Rectangle 69"/>
                <p:cNvSpPr/>
                <p:nvPr/>
              </p:nvSpPr>
              <p:spPr>
                <a:xfrm>
                  <a:off x="3780933" y="1791768"/>
                  <a:ext cx="1653534" cy="1851098"/>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 name="Rounded Rectangle 70"/>
                <p:cNvSpPr/>
                <p:nvPr/>
              </p:nvSpPr>
              <p:spPr>
                <a:xfrm>
                  <a:off x="3768397" y="3961088"/>
                  <a:ext cx="1653535" cy="1851096"/>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 name="Group 57"/>
              <p:cNvGrpSpPr/>
              <p:nvPr/>
            </p:nvGrpSpPr>
            <p:grpSpPr>
              <a:xfrm>
                <a:off x="1159489" y="5805851"/>
                <a:ext cx="79613" cy="175188"/>
                <a:chOff x="3603093" y="1666617"/>
                <a:chExt cx="1989137" cy="4377071"/>
              </a:xfrm>
            </p:grpSpPr>
            <p:sp>
              <p:nvSpPr>
                <p:cNvPr id="64" name="Rectangle 63"/>
                <p:cNvSpPr/>
                <p:nvPr/>
              </p:nvSpPr>
              <p:spPr>
                <a:xfrm>
                  <a:off x="3603093" y="1666617"/>
                  <a:ext cx="1989137" cy="43770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 name="Oval 64"/>
                <p:cNvSpPr/>
                <p:nvPr/>
              </p:nvSpPr>
              <p:spPr>
                <a:xfrm>
                  <a:off x="5264738" y="3734150"/>
                  <a:ext cx="135651" cy="135651"/>
                </a:xfrm>
                <a:prstGeom prst="ellipse">
                  <a:avLst/>
                </a:prstGeom>
                <a:solidFill>
                  <a:srgbClr val="77777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Rounded Rectangle 65"/>
                <p:cNvSpPr/>
                <p:nvPr/>
              </p:nvSpPr>
              <p:spPr>
                <a:xfrm>
                  <a:off x="3780933" y="1791768"/>
                  <a:ext cx="1653534" cy="1851098"/>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Rounded Rectangle 66"/>
                <p:cNvSpPr/>
                <p:nvPr/>
              </p:nvSpPr>
              <p:spPr>
                <a:xfrm>
                  <a:off x="3768397" y="3961088"/>
                  <a:ext cx="1653535" cy="1851096"/>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9" name="Group 58"/>
              <p:cNvGrpSpPr/>
              <p:nvPr/>
            </p:nvGrpSpPr>
            <p:grpSpPr>
              <a:xfrm>
                <a:off x="1252452" y="5805851"/>
                <a:ext cx="79613" cy="175188"/>
                <a:chOff x="3603093" y="1666617"/>
                <a:chExt cx="1989137" cy="4377071"/>
              </a:xfrm>
            </p:grpSpPr>
            <p:sp>
              <p:nvSpPr>
                <p:cNvPr id="60" name="Rectangle 59"/>
                <p:cNvSpPr/>
                <p:nvPr/>
              </p:nvSpPr>
              <p:spPr>
                <a:xfrm>
                  <a:off x="3603093" y="1666617"/>
                  <a:ext cx="1989137" cy="43770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 name="Oval 60"/>
                <p:cNvSpPr/>
                <p:nvPr/>
              </p:nvSpPr>
              <p:spPr>
                <a:xfrm>
                  <a:off x="5264738" y="3734150"/>
                  <a:ext cx="135651" cy="135651"/>
                </a:xfrm>
                <a:prstGeom prst="ellipse">
                  <a:avLst/>
                </a:prstGeom>
                <a:solidFill>
                  <a:srgbClr val="77777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 name="Rounded Rectangle 61"/>
                <p:cNvSpPr/>
                <p:nvPr/>
              </p:nvSpPr>
              <p:spPr>
                <a:xfrm>
                  <a:off x="3780933" y="1791768"/>
                  <a:ext cx="1653534" cy="1851098"/>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 name="Rounded Rectangle 62"/>
                <p:cNvSpPr/>
                <p:nvPr/>
              </p:nvSpPr>
              <p:spPr>
                <a:xfrm>
                  <a:off x="3768397" y="3961088"/>
                  <a:ext cx="1653535" cy="1851096"/>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sp>
        <p:nvSpPr>
          <p:cNvPr id="77" name="Rounded Rectangle 76">
            <a:hlinkClick r:id="rId7" action="ppaction://hlinksldjump"/>
            <a:hlinkHover r:id="" action="ppaction://noaction" highlightClick="1"/>
          </p:cNvPr>
          <p:cNvSpPr/>
          <p:nvPr/>
        </p:nvSpPr>
        <p:spPr>
          <a:xfrm flipH="1">
            <a:off x="8226389" y="6416675"/>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 name="Rounded Rectangle 77">
            <a:hlinkClick r:id="rId8"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9" name="Group 48"/>
          <p:cNvGrpSpPr/>
          <p:nvPr/>
        </p:nvGrpSpPr>
        <p:grpSpPr>
          <a:xfrm>
            <a:off x="-6547145" y="3338053"/>
            <a:ext cx="5035503" cy="2862681"/>
            <a:chOff x="675210" y="1600552"/>
            <a:chExt cx="5973661" cy="3396023"/>
          </a:xfrm>
        </p:grpSpPr>
        <p:pic>
          <p:nvPicPr>
            <p:cNvPr id="50" name="Picture 49"/>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54002" y="1600552"/>
              <a:ext cx="5694869" cy="3396023"/>
            </a:xfrm>
            <a:prstGeom prst="rect">
              <a:avLst/>
            </a:prstGeom>
          </p:spPr>
        </p:pic>
        <p:pic>
          <p:nvPicPr>
            <p:cNvPr id="52" name="Picture 51"/>
            <p:cNvPicPr>
              <a:picLocks noChangeAspect="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75210" y="2029557"/>
              <a:ext cx="2767013" cy="2095501"/>
            </a:xfrm>
            <a:prstGeom prst="rect">
              <a:avLst/>
            </a:prstGeom>
          </p:spPr>
        </p:pic>
      </p:grpSp>
      <p:pic>
        <p:nvPicPr>
          <p:cNvPr id="79" name="Grafik 78">
            <a:extLst>
              <a:ext uri="{FF2B5EF4-FFF2-40B4-BE49-F238E27FC236}">
                <a16:creationId xmlns:a16="http://schemas.microsoft.com/office/drawing/2014/main" id="{C38E587D-580E-47FB-A990-790267BE35A1}"/>
              </a:ext>
            </a:extLst>
          </p:cNvPr>
          <p:cNvPicPr>
            <a:picLocks noChangeAspect="1"/>
          </p:cNvPicPr>
          <p:nvPr/>
        </p:nvPicPr>
        <p:blipFill>
          <a:blip r:embed="rId11"/>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108631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3000"/>
                                  </p:stCondLst>
                                  <p:childTnLst>
                                    <p:set>
                                      <p:cBhvr>
                                        <p:cTn id="6" dur="1" fill="hold">
                                          <p:stCondLst>
                                            <p:cond delay="0"/>
                                          </p:stCondLst>
                                        </p:cTn>
                                        <p:tgtEl>
                                          <p:spTgt spid="26"/>
                                        </p:tgtEl>
                                        <p:attrNameLst>
                                          <p:attrName>style.visibility</p:attrName>
                                        </p:attrNameLst>
                                      </p:cBhvr>
                                      <p:to>
                                        <p:strVal val="visible"/>
                                      </p:to>
                                    </p:set>
                                  </p:childTnLst>
                                </p:cTn>
                              </p:par>
                              <p:par>
                                <p:cTn id="7" presetID="22" presetClass="entr" presetSubtype="8" fill="hold" grpId="0" nodeType="withEffect">
                                  <p:stCondLst>
                                    <p:cond delay="0"/>
                                  </p:stCondLst>
                                  <p:childTnLst>
                                    <p:set>
                                      <p:cBhvr>
                                        <p:cTn id="8" dur="1" fill="hold">
                                          <p:stCondLst>
                                            <p:cond delay="0"/>
                                          </p:stCondLst>
                                        </p:cTn>
                                        <p:tgtEl>
                                          <p:spTgt spid="51"/>
                                        </p:tgtEl>
                                        <p:attrNameLst>
                                          <p:attrName>style.visibility</p:attrName>
                                        </p:attrNameLst>
                                      </p:cBhvr>
                                      <p:to>
                                        <p:strVal val="visible"/>
                                      </p:to>
                                    </p:set>
                                    <p:animEffect transition="in" filter="wipe(left)">
                                      <p:cBhvr>
                                        <p:cTn id="9" dur="3500"/>
                                        <p:tgtEl>
                                          <p:spTgt spid="51"/>
                                        </p:tgtEl>
                                      </p:cBhvr>
                                    </p:animEffect>
                                  </p:childTnLst>
                                </p:cTn>
                              </p:par>
                              <p:par>
                                <p:cTn id="10" presetID="63" presetClass="path" presetSubtype="0" fill="hold" nodeType="withEffect">
                                  <p:stCondLst>
                                    <p:cond delay="0"/>
                                  </p:stCondLst>
                                  <p:childTnLst>
                                    <p:animMotion origin="layout" path="M 0.01285 -0.00764 L 0.71563 -0.00764 " pathEditMode="relative" rAng="0" ptsTypes="AA">
                                      <p:cBhvr>
                                        <p:cTn id="11" dur="3000" fill="hold"/>
                                        <p:tgtEl>
                                          <p:spTgt spid="49"/>
                                        </p:tgtEl>
                                        <p:attrNameLst>
                                          <p:attrName>ppt_x</p:attrName>
                                          <p:attrName>ppt_y</p:attrName>
                                        </p:attrNameLst>
                                      </p:cBhvr>
                                      <p:rCtr x="3513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51" grpId="0" animBg="1"/>
    </p:bld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endParaRPr lang="en-GB" dirty="0"/>
          </a:p>
        </p:txBody>
      </p:sp>
      <p:sp>
        <p:nvSpPr>
          <p:cNvPr id="3" name="Text Placeholder 2"/>
          <p:cNvSpPr>
            <a:spLocks noGrp="1"/>
          </p:cNvSpPr>
          <p:nvPr>
            <p:ph type="body" sz="quarter" idx="11"/>
          </p:nvPr>
        </p:nvSpPr>
        <p:spPr/>
        <p:txBody>
          <a:bodyPr/>
          <a:lstStyle/>
          <a:p>
            <a:endParaRPr lang="en-GB" dirty="0"/>
          </a:p>
        </p:txBody>
      </p:sp>
      <p:pic>
        <p:nvPicPr>
          <p:cNvPr id="4" name="Grafik 3">
            <a:extLst>
              <a:ext uri="{FF2B5EF4-FFF2-40B4-BE49-F238E27FC236}">
                <a16:creationId xmlns:a16="http://schemas.microsoft.com/office/drawing/2014/main" id="{B01C7A20-878B-4D4F-ABBF-534CFC273680}"/>
              </a:ext>
            </a:extLst>
          </p:cNvPr>
          <p:cNvPicPr>
            <a:picLocks noChangeAspect="1"/>
          </p:cNvPicPr>
          <p:nvPr/>
        </p:nvPicPr>
        <p:blipFill>
          <a:blip r:embed="rId4"/>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80804060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 name="Picture 44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65" name="Freeform 1764"/>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 name="TextBox 321"/>
          <p:cNvSpPr txBox="1"/>
          <p:nvPr/>
        </p:nvSpPr>
        <p:spPr>
          <a:xfrm>
            <a:off x="2155994" y="4312730"/>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see droplets coming from the surface of a cryogenic pipe…</a:t>
            </a:r>
          </a:p>
        </p:txBody>
      </p:sp>
      <p:grpSp>
        <p:nvGrpSpPr>
          <p:cNvPr id="436" name="Group 435"/>
          <p:cNvGrpSpPr/>
          <p:nvPr/>
        </p:nvGrpSpPr>
        <p:grpSpPr>
          <a:xfrm>
            <a:off x="5836815" y="3492649"/>
            <a:ext cx="1326063" cy="2752147"/>
            <a:chOff x="7087357" y="4032590"/>
            <a:chExt cx="1162984" cy="2413688"/>
          </a:xfrm>
        </p:grpSpPr>
        <p:sp>
          <p:nvSpPr>
            <p:cNvPr id="437"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38"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39" name="Oval 438"/>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0"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1"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2"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3" name="Freeform 442"/>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 name="Group 264"/>
          <p:cNvGrpSpPr/>
          <p:nvPr/>
        </p:nvGrpSpPr>
        <p:grpSpPr>
          <a:xfrm>
            <a:off x="2035271" y="1433491"/>
            <a:ext cx="1171799" cy="307777"/>
            <a:chOff x="2035271" y="1433491"/>
            <a:chExt cx="1171799" cy="307777"/>
          </a:xfrm>
        </p:grpSpPr>
        <p:sp>
          <p:nvSpPr>
            <p:cNvPr id="263" name="TextBox 262"/>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264" name="Right Arrow 263"/>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828" name="Rectangle 1827"/>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29" name="Rounded Rectangle 1828">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830" name="Picture 182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831" name="Rounded Rectangle 1830">
            <a:hlinkClick r:id="rId12"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16" name="Group 1815"/>
          <p:cNvGrpSpPr/>
          <p:nvPr/>
        </p:nvGrpSpPr>
        <p:grpSpPr>
          <a:xfrm>
            <a:off x="446827" y="5341564"/>
            <a:ext cx="541162" cy="814974"/>
            <a:chOff x="5009201" y="5732475"/>
            <a:chExt cx="541162" cy="814974"/>
          </a:xfrm>
        </p:grpSpPr>
        <p:grpSp>
          <p:nvGrpSpPr>
            <p:cNvPr id="1817" name="Group 1816"/>
            <p:cNvGrpSpPr/>
            <p:nvPr/>
          </p:nvGrpSpPr>
          <p:grpSpPr>
            <a:xfrm>
              <a:off x="5009201" y="5732475"/>
              <a:ext cx="541162" cy="814974"/>
              <a:chOff x="3892674" y="5732475"/>
              <a:chExt cx="541162" cy="814974"/>
            </a:xfrm>
          </p:grpSpPr>
          <p:sp>
            <p:nvSpPr>
              <p:cNvPr id="1839" name="Oval 1838"/>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0" name="Trapezoid 1839"/>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1" name="Freeform 1840"/>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2" name="Oval 1841"/>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3" name="Freeform 1842"/>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4" name="Freeform 1843"/>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5" name="Oval 1844"/>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819" name="Group 1818"/>
            <p:cNvGrpSpPr/>
            <p:nvPr/>
          </p:nvGrpSpPr>
          <p:grpSpPr>
            <a:xfrm>
              <a:off x="5009699" y="5733037"/>
              <a:ext cx="511178" cy="235576"/>
              <a:chOff x="3893172" y="5733037"/>
              <a:chExt cx="511178" cy="235576"/>
            </a:xfrm>
          </p:grpSpPr>
          <p:sp>
            <p:nvSpPr>
              <p:cNvPr id="1832" name="Cloud 1831"/>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3" name="Cloud 1832"/>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4" name="Cloud 1833"/>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5" name="Cloud 1834"/>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6" name="Cloud 1835"/>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7" name="Cloud 1836"/>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8" name="Cloud 1837"/>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377" name="Group 376"/>
          <p:cNvGrpSpPr/>
          <p:nvPr/>
        </p:nvGrpSpPr>
        <p:grpSpPr>
          <a:xfrm>
            <a:off x="499759" y="4956203"/>
            <a:ext cx="470662" cy="478538"/>
            <a:chOff x="4834606" y="3347378"/>
            <a:chExt cx="241201" cy="245237"/>
          </a:xfrm>
        </p:grpSpPr>
        <p:grpSp>
          <p:nvGrpSpPr>
            <p:cNvPr id="378" name="Group 377"/>
            <p:cNvGrpSpPr/>
            <p:nvPr/>
          </p:nvGrpSpPr>
          <p:grpSpPr>
            <a:xfrm rot="7844388">
              <a:off x="4818351" y="3363633"/>
              <a:ext cx="233299" cy="200789"/>
              <a:chOff x="2913709" y="3864170"/>
              <a:chExt cx="544737" cy="468828"/>
            </a:xfrm>
          </p:grpSpPr>
          <p:grpSp>
            <p:nvGrpSpPr>
              <p:cNvPr id="466" name="Group 465"/>
              <p:cNvGrpSpPr/>
              <p:nvPr/>
            </p:nvGrpSpPr>
            <p:grpSpPr>
              <a:xfrm rot="5972406">
                <a:off x="3056152" y="3870738"/>
                <a:ext cx="408862" cy="395726"/>
                <a:chOff x="2880097" y="3766098"/>
                <a:chExt cx="408862" cy="395726"/>
              </a:xfrm>
            </p:grpSpPr>
            <p:grpSp>
              <p:nvGrpSpPr>
                <p:cNvPr id="489" name="Group 488"/>
                <p:cNvGrpSpPr/>
                <p:nvPr/>
              </p:nvGrpSpPr>
              <p:grpSpPr>
                <a:xfrm>
                  <a:off x="2880097" y="3766098"/>
                  <a:ext cx="131330" cy="131330"/>
                  <a:chOff x="2922103" y="3448277"/>
                  <a:chExt cx="131330" cy="131330"/>
                </a:xfrm>
              </p:grpSpPr>
              <p:sp>
                <p:nvSpPr>
                  <p:cNvPr id="508" name="Oval 50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9" name="Freeform 50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0" name="Group 489"/>
                <p:cNvGrpSpPr/>
                <p:nvPr/>
              </p:nvGrpSpPr>
              <p:grpSpPr>
                <a:xfrm rot="3485213">
                  <a:off x="2918438" y="3816964"/>
                  <a:ext cx="185979" cy="191355"/>
                  <a:chOff x="2700506" y="3941582"/>
                  <a:chExt cx="185979" cy="191355"/>
                </a:xfrm>
              </p:grpSpPr>
              <p:sp>
                <p:nvSpPr>
                  <p:cNvPr id="506" name="Oval 50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7" name="Freeform 50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1" name="Group 490"/>
                <p:cNvGrpSpPr/>
                <p:nvPr/>
              </p:nvGrpSpPr>
              <p:grpSpPr>
                <a:xfrm rot="19523239">
                  <a:off x="3102980" y="3816468"/>
                  <a:ext cx="185979" cy="190955"/>
                  <a:chOff x="2442219" y="4049627"/>
                  <a:chExt cx="185979" cy="190955"/>
                </a:xfrm>
              </p:grpSpPr>
              <p:sp>
                <p:nvSpPr>
                  <p:cNvPr id="504" name="Oval 50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5" name="Freeform 50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2" name="Group 491"/>
                <p:cNvGrpSpPr/>
                <p:nvPr/>
              </p:nvGrpSpPr>
              <p:grpSpPr>
                <a:xfrm rot="3577180">
                  <a:off x="2935530" y="3972739"/>
                  <a:ext cx="185979" cy="192191"/>
                  <a:chOff x="2700506" y="4361529"/>
                  <a:chExt cx="185979" cy="192191"/>
                </a:xfrm>
              </p:grpSpPr>
              <p:sp>
                <p:nvSpPr>
                  <p:cNvPr id="502" name="Oval 50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3" name="Freeform 50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3" name="Group 492"/>
                <p:cNvGrpSpPr/>
                <p:nvPr/>
              </p:nvGrpSpPr>
              <p:grpSpPr>
                <a:xfrm>
                  <a:off x="3048557" y="3808685"/>
                  <a:ext cx="131330" cy="131330"/>
                  <a:chOff x="3381304" y="4011286"/>
                  <a:chExt cx="131330" cy="131330"/>
                </a:xfrm>
              </p:grpSpPr>
              <p:sp>
                <p:nvSpPr>
                  <p:cNvPr id="500" name="Oval 49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1" name="Freeform 50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4" name="Group 493"/>
                <p:cNvGrpSpPr/>
                <p:nvPr/>
              </p:nvGrpSpPr>
              <p:grpSpPr>
                <a:xfrm rot="3967968">
                  <a:off x="3008227" y="3923999"/>
                  <a:ext cx="136148" cy="131330"/>
                  <a:chOff x="3053432" y="4104276"/>
                  <a:chExt cx="136148" cy="131330"/>
                </a:xfrm>
              </p:grpSpPr>
              <p:sp>
                <p:nvSpPr>
                  <p:cNvPr id="498" name="Oval 49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9" name="Freeform 49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5" name="Group 494"/>
                <p:cNvGrpSpPr/>
                <p:nvPr/>
              </p:nvGrpSpPr>
              <p:grpSpPr>
                <a:xfrm>
                  <a:off x="3092918" y="3910035"/>
                  <a:ext cx="185979" cy="192845"/>
                  <a:chOff x="3026108" y="3765549"/>
                  <a:chExt cx="185979" cy="192845"/>
                </a:xfrm>
              </p:grpSpPr>
              <p:sp>
                <p:nvSpPr>
                  <p:cNvPr id="496" name="Oval 49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7" name="Freeform 49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67" name="Group 466"/>
              <p:cNvGrpSpPr/>
              <p:nvPr/>
            </p:nvGrpSpPr>
            <p:grpSpPr>
              <a:xfrm>
                <a:off x="2913709" y="3937272"/>
                <a:ext cx="131330" cy="131330"/>
                <a:chOff x="2922103" y="3448277"/>
                <a:chExt cx="131330" cy="131330"/>
              </a:xfrm>
            </p:grpSpPr>
            <p:sp>
              <p:nvSpPr>
                <p:cNvPr id="487" name="Oval 4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8" name="Freeform 4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8" name="Group 467"/>
              <p:cNvGrpSpPr/>
              <p:nvPr/>
            </p:nvGrpSpPr>
            <p:grpSpPr>
              <a:xfrm rot="3485213">
                <a:off x="2952050" y="3988138"/>
                <a:ext cx="185979" cy="191355"/>
                <a:chOff x="2700506" y="3941582"/>
                <a:chExt cx="185979" cy="191355"/>
              </a:xfrm>
            </p:grpSpPr>
            <p:sp>
              <p:nvSpPr>
                <p:cNvPr id="485" name="Oval 4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6" name="Freeform 4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9" name="Group 468"/>
              <p:cNvGrpSpPr/>
              <p:nvPr/>
            </p:nvGrpSpPr>
            <p:grpSpPr>
              <a:xfrm rot="19523239">
                <a:off x="3136592" y="3987642"/>
                <a:ext cx="185979" cy="190955"/>
                <a:chOff x="2442219" y="4049627"/>
                <a:chExt cx="185979" cy="190955"/>
              </a:xfrm>
            </p:grpSpPr>
            <p:sp>
              <p:nvSpPr>
                <p:cNvPr id="483" name="Oval 4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4" name="Freeform 4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0" name="Group 469"/>
              <p:cNvGrpSpPr/>
              <p:nvPr/>
            </p:nvGrpSpPr>
            <p:grpSpPr>
              <a:xfrm rot="3577180">
                <a:off x="2969142" y="4143913"/>
                <a:ext cx="185979" cy="192191"/>
                <a:chOff x="2700506" y="4361529"/>
                <a:chExt cx="185979" cy="192191"/>
              </a:xfrm>
            </p:grpSpPr>
            <p:sp>
              <p:nvSpPr>
                <p:cNvPr id="481" name="Oval 4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2" name="Freeform 4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1" name="Group 470"/>
              <p:cNvGrpSpPr/>
              <p:nvPr/>
            </p:nvGrpSpPr>
            <p:grpSpPr>
              <a:xfrm>
                <a:off x="3082169" y="3979859"/>
                <a:ext cx="131330" cy="131330"/>
                <a:chOff x="3381304" y="4011286"/>
                <a:chExt cx="131330" cy="131330"/>
              </a:xfrm>
            </p:grpSpPr>
            <p:sp>
              <p:nvSpPr>
                <p:cNvPr id="479" name="Oval 4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0" name="Freeform 4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2" name="Group 471"/>
              <p:cNvGrpSpPr/>
              <p:nvPr/>
            </p:nvGrpSpPr>
            <p:grpSpPr>
              <a:xfrm rot="3967968">
                <a:off x="3041839" y="4095173"/>
                <a:ext cx="136148" cy="131330"/>
                <a:chOff x="3053432" y="4104276"/>
                <a:chExt cx="136148" cy="131330"/>
              </a:xfrm>
            </p:grpSpPr>
            <p:sp>
              <p:nvSpPr>
                <p:cNvPr id="477" name="Oval 4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8" name="Freeform 4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4" name="Group 473"/>
              <p:cNvGrpSpPr/>
              <p:nvPr/>
            </p:nvGrpSpPr>
            <p:grpSpPr>
              <a:xfrm>
                <a:off x="3126530" y="4081209"/>
                <a:ext cx="185979" cy="192845"/>
                <a:chOff x="3026108" y="3765549"/>
                <a:chExt cx="185979" cy="192845"/>
              </a:xfrm>
            </p:grpSpPr>
            <p:sp>
              <p:nvSpPr>
                <p:cNvPr id="475" name="Oval 4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6" name="Freeform 4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80" name="Group 379"/>
            <p:cNvGrpSpPr/>
            <p:nvPr/>
          </p:nvGrpSpPr>
          <p:grpSpPr>
            <a:xfrm rot="5972406">
              <a:off x="4903513" y="3391308"/>
              <a:ext cx="175107" cy="169481"/>
              <a:chOff x="2880097" y="3766098"/>
              <a:chExt cx="408862" cy="395726"/>
            </a:xfrm>
          </p:grpSpPr>
          <p:grpSp>
            <p:nvGrpSpPr>
              <p:cNvPr id="418" name="Group 417"/>
              <p:cNvGrpSpPr/>
              <p:nvPr/>
            </p:nvGrpSpPr>
            <p:grpSpPr>
              <a:xfrm>
                <a:off x="2880097" y="3766098"/>
                <a:ext cx="131330" cy="131330"/>
                <a:chOff x="2922103" y="3448277"/>
                <a:chExt cx="131330" cy="131330"/>
              </a:xfrm>
            </p:grpSpPr>
            <p:sp>
              <p:nvSpPr>
                <p:cNvPr id="464" name="Oval 4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5" name="Freeform 4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9" name="Group 418"/>
              <p:cNvGrpSpPr/>
              <p:nvPr/>
            </p:nvGrpSpPr>
            <p:grpSpPr>
              <a:xfrm rot="3485213">
                <a:off x="2918438" y="3816964"/>
                <a:ext cx="185979" cy="191355"/>
                <a:chOff x="2700506" y="3941582"/>
                <a:chExt cx="185979" cy="191355"/>
              </a:xfrm>
            </p:grpSpPr>
            <p:sp>
              <p:nvSpPr>
                <p:cNvPr id="462" name="Oval 4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3" name="Freeform 4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0" name="Group 419"/>
              <p:cNvGrpSpPr/>
              <p:nvPr/>
            </p:nvGrpSpPr>
            <p:grpSpPr>
              <a:xfrm rot="19523239">
                <a:off x="3102980" y="3816468"/>
                <a:ext cx="185979" cy="190955"/>
                <a:chOff x="2442219" y="4049627"/>
                <a:chExt cx="185979" cy="190955"/>
              </a:xfrm>
            </p:grpSpPr>
            <p:sp>
              <p:nvSpPr>
                <p:cNvPr id="435" name="Oval 4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1" name="Freeform 4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1" name="Group 420"/>
              <p:cNvGrpSpPr/>
              <p:nvPr/>
            </p:nvGrpSpPr>
            <p:grpSpPr>
              <a:xfrm rot="3577180">
                <a:off x="2935530" y="3972739"/>
                <a:ext cx="185979" cy="192191"/>
                <a:chOff x="2700506" y="4361529"/>
                <a:chExt cx="185979" cy="192191"/>
              </a:xfrm>
            </p:grpSpPr>
            <p:sp>
              <p:nvSpPr>
                <p:cNvPr id="432" name="Oval 4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3" name="Freeform 4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2" name="Group 421"/>
              <p:cNvGrpSpPr/>
              <p:nvPr/>
            </p:nvGrpSpPr>
            <p:grpSpPr>
              <a:xfrm>
                <a:off x="3048557" y="3808685"/>
                <a:ext cx="131330" cy="131330"/>
                <a:chOff x="3381304" y="4011286"/>
                <a:chExt cx="131330" cy="131330"/>
              </a:xfrm>
            </p:grpSpPr>
            <p:sp>
              <p:nvSpPr>
                <p:cNvPr id="430" name="Oval 4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 name="Freeform 4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3" name="Group 422"/>
              <p:cNvGrpSpPr/>
              <p:nvPr/>
            </p:nvGrpSpPr>
            <p:grpSpPr>
              <a:xfrm rot="3967968">
                <a:off x="3008227" y="3923999"/>
                <a:ext cx="136148" cy="131330"/>
                <a:chOff x="3053432" y="4104276"/>
                <a:chExt cx="136148" cy="131330"/>
              </a:xfrm>
            </p:grpSpPr>
            <p:sp>
              <p:nvSpPr>
                <p:cNvPr id="427" name="Oval 42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8" name="Freeform 42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4" name="Group 423"/>
              <p:cNvGrpSpPr/>
              <p:nvPr/>
            </p:nvGrpSpPr>
            <p:grpSpPr>
              <a:xfrm>
                <a:off x="3092918" y="3910035"/>
                <a:ext cx="185979" cy="192845"/>
                <a:chOff x="3026108" y="3765549"/>
                <a:chExt cx="185979" cy="192845"/>
              </a:xfrm>
            </p:grpSpPr>
            <p:sp>
              <p:nvSpPr>
                <p:cNvPr id="425" name="Oval 42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6" name="Freeform 42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81" name="Group 380"/>
            <p:cNvGrpSpPr/>
            <p:nvPr/>
          </p:nvGrpSpPr>
          <p:grpSpPr>
            <a:xfrm>
              <a:off x="4873997" y="3423134"/>
              <a:ext cx="175107" cy="169481"/>
              <a:chOff x="2328508" y="3548770"/>
              <a:chExt cx="408862" cy="395726"/>
            </a:xfrm>
          </p:grpSpPr>
          <p:grpSp>
            <p:nvGrpSpPr>
              <p:cNvPr id="382" name="Group 381"/>
              <p:cNvGrpSpPr/>
              <p:nvPr/>
            </p:nvGrpSpPr>
            <p:grpSpPr>
              <a:xfrm>
                <a:off x="2328508" y="3548770"/>
                <a:ext cx="131330" cy="131330"/>
                <a:chOff x="2922103" y="3448277"/>
                <a:chExt cx="131330" cy="131330"/>
              </a:xfrm>
            </p:grpSpPr>
            <p:sp>
              <p:nvSpPr>
                <p:cNvPr id="416" name="Oval 4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7" name="Freeform 4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3" name="Group 382"/>
              <p:cNvGrpSpPr/>
              <p:nvPr/>
            </p:nvGrpSpPr>
            <p:grpSpPr>
              <a:xfrm rot="3485213">
                <a:off x="2366849" y="3599636"/>
                <a:ext cx="185979" cy="191355"/>
                <a:chOff x="2700506" y="3941582"/>
                <a:chExt cx="185979" cy="191355"/>
              </a:xfrm>
            </p:grpSpPr>
            <p:sp>
              <p:nvSpPr>
                <p:cNvPr id="414" name="Oval 4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5" name="Freeform 4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4" name="Group 383"/>
              <p:cNvGrpSpPr/>
              <p:nvPr/>
            </p:nvGrpSpPr>
            <p:grpSpPr>
              <a:xfrm rot="19523239">
                <a:off x="2551391" y="3599140"/>
                <a:ext cx="185979" cy="190955"/>
                <a:chOff x="2442219" y="4049627"/>
                <a:chExt cx="185979" cy="190955"/>
              </a:xfrm>
            </p:grpSpPr>
            <p:sp>
              <p:nvSpPr>
                <p:cNvPr id="412" name="Oval 4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3" name="Freeform 4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5" name="Group 384"/>
              <p:cNvGrpSpPr/>
              <p:nvPr/>
            </p:nvGrpSpPr>
            <p:grpSpPr>
              <a:xfrm rot="3577180">
                <a:off x="2383941" y="3755411"/>
                <a:ext cx="185979" cy="192191"/>
                <a:chOff x="2700506" y="4361529"/>
                <a:chExt cx="185979" cy="192191"/>
              </a:xfrm>
            </p:grpSpPr>
            <p:sp>
              <p:nvSpPr>
                <p:cNvPr id="410" name="Oval 4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1" name="Freeform 4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1" name="Group 400"/>
              <p:cNvGrpSpPr/>
              <p:nvPr/>
            </p:nvGrpSpPr>
            <p:grpSpPr>
              <a:xfrm>
                <a:off x="2496968" y="3591357"/>
                <a:ext cx="131330" cy="131330"/>
                <a:chOff x="3381304" y="4011286"/>
                <a:chExt cx="131330" cy="131330"/>
              </a:xfrm>
            </p:grpSpPr>
            <p:sp>
              <p:nvSpPr>
                <p:cNvPr id="408" name="Oval 4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9" name="Freeform 4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2" name="Group 401"/>
              <p:cNvGrpSpPr/>
              <p:nvPr/>
            </p:nvGrpSpPr>
            <p:grpSpPr>
              <a:xfrm rot="3967968">
                <a:off x="2456638" y="3706671"/>
                <a:ext cx="136148" cy="131330"/>
                <a:chOff x="3053432" y="4104276"/>
                <a:chExt cx="136148" cy="131330"/>
              </a:xfrm>
            </p:grpSpPr>
            <p:sp>
              <p:nvSpPr>
                <p:cNvPr id="406" name="Oval 4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7" name="Freeform 4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3" name="Group 402"/>
              <p:cNvGrpSpPr/>
              <p:nvPr/>
            </p:nvGrpSpPr>
            <p:grpSpPr>
              <a:xfrm>
                <a:off x="2541329" y="3692707"/>
                <a:ext cx="185979" cy="192845"/>
                <a:chOff x="3026108" y="3765549"/>
                <a:chExt cx="185979" cy="192845"/>
              </a:xfrm>
            </p:grpSpPr>
            <p:sp>
              <p:nvSpPr>
                <p:cNvPr id="404" name="Oval 4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5" name="Freeform 4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510" name="Group 509"/>
          <p:cNvGrpSpPr/>
          <p:nvPr/>
        </p:nvGrpSpPr>
        <p:grpSpPr>
          <a:xfrm>
            <a:off x="499759" y="4956203"/>
            <a:ext cx="470662" cy="478538"/>
            <a:chOff x="4834606" y="3347378"/>
            <a:chExt cx="241201" cy="245237"/>
          </a:xfrm>
        </p:grpSpPr>
        <p:grpSp>
          <p:nvGrpSpPr>
            <p:cNvPr id="511" name="Group 510"/>
            <p:cNvGrpSpPr/>
            <p:nvPr/>
          </p:nvGrpSpPr>
          <p:grpSpPr>
            <a:xfrm rot="7844388">
              <a:off x="4818351" y="3363633"/>
              <a:ext cx="233299" cy="200789"/>
              <a:chOff x="2913709" y="3864170"/>
              <a:chExt cx="544737" cy="468828"/>
            </a:xfrm>
          </p:grpSpPr>
          <p:grpSp>
            <p:nvGrpSpPr>
              <p:cNvPr id="556" name="Group 555"/>
              <p:cNvGrpSpPr/>
              <p:nvPr/>
            </p:nvGrpSpPr>
            <p:grpSpPr>
              <a:xfrm rot="5972406">
                <a:off x="3056152" y="3870738"/>
                <a:ext cx="408862" cy="395726"/>
                <a:chOff x="2880097" y="3766098"/>
                <a:chExt cx="408862" cy="395726"/>
              </a:xfrm>
            </p:grpSpPr>
            <p:grpSp>
              <p:nvGrpSpPr>
                <p:cNvPr id="578" name="Group 577"/>
                <p:cNvGrpSpPr/>
                <p:nvPr/>
              </p:nvGrpSpPr>
              <p:grpSpPr>
                <a:xfrm>
                  <a:off x="2880097" y="3766098"/>
                  <a:ext cx="131330" cy="131330"/>
                  <a:chOff x="2922103" y="3448277"/>
                  <a:chExt cx="131330" cy="131330"/>
                </a:xfrm>
              </p:grpSpPr>
              <p:sp>
                <p:nvSpPr>
                  <p:cNvPr id="597" name="Oval 59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8" name="Freeform 59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79" name="Group 578"/>
                <p:cNvGrpSpPr/>
                <p:nvPr/>
              </p:nvGrpSpPr>
              <p:grpSpPr>
                <a:xfrm rot="3485213">
                  <a:off x="2918438" y="3816964"/>
                  <a:ext cx="185979" cy="191355"/>
                  <a:chOff x="2700506" y="3941582"/>
                  <a:chExt cx="185979" cy="191355"/>
                </a:xfrm>
              </p:grpSpPr>
              <p:sp>
                <p:nvSpPr>
                  <p:cNvPr id="595" name="Oval 59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6" name="Freeform 59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0" name="Group 579"/>
                <p:cNvGrpSpPr/>
                <p:nvPr/>
              </p:nvGrpSpPr>
              <p:grpSpPr>
                <a:xfrm rot="19523239">
                  <a:off x="3102980" y="3816468"/>
                  <a:ext cx="185979" cy="190955"/>
                  <a:chOff x="2442219" y="4049627"/>
                  <a:chExt cx="185979" cy="190955"/>
                </a:xfrm>
              </p:grpSpPr>
              <p:sp>
                <p:nvSpPr>
                  <p:cNvPr id="593" name="Oval 59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4" name="Freeform 59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1" name="Group 580"/>
                <p:cNvGrpSpPr/>
                <p:nvPr/>
              </p:nvGrpSpPr>
              <p:grpSpPr>
                <a:xfrm rot="3577180">
                  <a:off x="2935530" y="3972739"/>
                  <a:ext cx="185979" cy="192191"/>
                  <a:chOff x="2700506" y="4361529"/>
                  <a:chExt cx="185979" cy="192191"/>
                </a:xfrm>
              </p:grpSpPr>
              <p:sp>
                <p:nvSpPr>
                  <p:cNvPr id="591" name="Oval 59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2" name="Freeform 59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2" name="Group 581"/>
                <p:cNvGrpSpPr/>
                <p:nvPr/>
              </p:nvGrpSpPr>
              <p:grpSpPr>
                <a:xfrm>
                  <a:off x="3048557" y="3808685"/>
                  <a:ext cx="131330" cy="131330"/>
                  <a:chOff x="3381304" y="4011286"/>
                  <a:chExt cx="131330" cy="131330"/>
                </a:xfrm>
              </p:grpSpPr>
              <p:sp>
                <p:nvSpPr>
                  <p:cNvPr id="589" name="Oval 58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0" name="Freeform 58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3" name="Group 582"/>
                <p:cNvGrpSpPr/>
                <p:nvPr/>
              </p:nvGrpSpPr>
              <p:grpSpPr>
                <a:xfrm rot="3967968">
                  <a:off x="3008227" y="3923999"/>
                  <a:ext cx="136148" cy="131330"/>
                  <a:chOff x="3053432" y="4104276"/>
                  <a:chExt cx="136148" cy="131330"/>
                </a:xfrm>
              </p:grpSpPr>
              <p:sp>
                <p:nvSpPr>
                  <p:cNvPr id="587" name="Oval 58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8" name="Freeform 58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4" name="Group 583"/>
                <p:cNvGrpSpPr/>
                <p:nvPr/>
              </p:nvGrpSpPr>
              <p:grpSpPr>
                <a:xfrm>
                  <a:off x="3092918" y="3910035"/>
                  <a:ext cx="185979" cy="192845"/>
                  <a:chOff x="3026108" y="3765549"/>
                  <a:chExt cx="185979" cy="192845"/>
                </a:xfrm>
              </p:grpSpPr>
              <p:sp>
                <p:nvSpPr>
                  <p:cNvPr id="585" name="Oval 58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6" name="Freeform 58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557" name="Group 556"/>
              <p:cNvGrpSpPr/>
              <p:nvPr/>
            </p:nvGrpSpPr>
            <p:grpSpPr>
              <a:xfrm>
                <a:off x="2913709" y="3937272"/>
                <a:ext cx="131330" cy="131330"/>
                <a:chOff x="2922103" y="3448277"/>
                <a:chExt cx="131330" cy="131330"/>
              </a:xfrm>
            </p:grpSpPr>
            <p:sp>
              <p:nvSpPr>
                <p:cNvPr id="576" name="Oval 5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7" name="Freeform 5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58" name="Group 557"/>
              <p:cNvGrpSpPr/>
              <p:nvPr/>
            </p:nvGrpSpPr>
            <p:grpSpPr>
              <a:xfrm rot="3485213">
                <a:off x="2952050" y="3988138"/>
                <a:ext cx="185979" cy="191355"/>
                <a:chOff x="2700506" y="3941582"/>
                <a:chExt cx="185979" cy="191355"/>
              </a:xfrm>
            </p:grpSpPr>
            <p:sp>
              <p:nvSpPr>
                <p:cNvPr id="574" name="Oval 5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5" name="Freeform 5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59" name="Group 558"/>
              <p:cNvGrpSpPr/>
              <p:nvPr/>
            </p:nvGrpSpPr>
            <p:grpSpPr>
              <a:xfrm rot="19523239">
                <a:off x="3136592" y="3987642"/>
                <a:ext cx="185979" cy="190955"/>
                <a:chOff x="2442219" y="4049627"/>
                <a:chExt cx="185979" cy="190955"/>
              </a:xfrm>
            </p:grpSpPr>
            <p:sp>
              <p:nvSpPr>
                <p:cNvPr id="572" name="Oval 5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3" name="Freeform 5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0" name="Group 559"/>
              <p:cNvGrpSpPr/>
              <p:nvPr/>
            </p:nvGrpSpPr>
            <p:grpSpPr>
              <a:xfrm rot="3577180">
                <a:off x="2969142" y="4143913"/>
                <a:ext cx="185979" cy="192191"/>
                <a:chOff x="2700506" y="4361529"/>
                <a:chExt cx="185979" cy="192191"/>
              </a:xfrm>
            </p:grpSpPr>
            <p:sp>
              <p:nvSpPr>
                <p:cNvPr id="570" name="Oval 5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1" name="Freeform 5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1" name="Group 560"/>
              <p:cNvGrpSpPr/>
              <p:nvPr/>
            </p:nvGrpSpPr>
            <p:grpSpPr>
              <a:xfrm>
                <a:off x="3082169" y="3979859"/>
                <a:ext cx="131330" cy="131330"/>
                <a:chOff x="3381304" y="4011286"/>
                <a:chExt cx="131330" cy="131330"/>
              </a:xfrm>
            </p:grpSpPr>
            <p:sp>
              <p:nvSpPr>
                <p:cNvPr id="568" name="Oval 5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9" name="Freeform 5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2" name="Group 561"/>
              <p:cNvGrpSpPr/>
              <p:nvPr/>
            </p:nvGrpSpPr>
            <p:grpSpPr>
              <a:xfrm rot="3967968">
                <a:off x="3041839" y="4095173"/>
                <a:ext cx="136148" cy="131330"/>
                <a:chOff x="3053432" y="4104276"/>
                <a:chExt cx="136148" cy="131330"/>
              </a:xfrm>
            </p:grpSpPr>
            <p:sp>
              <p:nvSpPr>
                <p:cNvPr id="566" name="Oval 5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7" name="Freeform 5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3" name="Group 562"/>
              <p:cNvGrpSpPr/>
              <p:nvPr/>
            </p:nvGrpSpPr>
            <p:grpSpPr>
              <a:xfrm>
                <a:off x="3126530" y="4081209"/>
                <a:ext cx="185979" cy="192845"/>
                <a:chOff x="3026108" y="3765549"/>
                <a:chExt cx="185979" cy="192845"/>
              </a:xfrm>
            </p:grpSpPr>
            <p:sp>
              <p:nvSpPr>
                <p:cNvPr id="564" name="Oval 5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5" name="Freeform 5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512" name="Group 511"/>
            <p:cNvGrpSpPr/>
            <p:nvPr/>
          </p:nvGrpSpPr>
          <p:grpSpPr>
            <a:xfrm rot="5972406">
              <a:off x="4903513" y="3391308"/>
              <a:ext cx="175107" cy="169481"/>
              <a:chOff x="2880097" y="3766098"/>
              <a:chExt cx="408862" cy="395726"/>
            </a:xfrm>
          </p:grpSpPr>
          <p:grpSp>
            <p:nvGrpSpPr>
              <p:cNvPr id="535" name="Group 534"/>
              <p:cNvGrpSpPr/>
              <p:nvPr/>
            </p:nvGrpSpPr>
            <p:grpSpPr>
              <a:xfrm>
                <a:off x="2880097" y="3766098"/>
                <a:ext cx="131330" cy="131330"/>
                <a:chOff x="2922103" y="3448277"/>
                <a:chExt cx="131330" cy="131330"/>
              </a:xfrm>
            </p:grpSpPr>
            <p:sp>
              <p:nvSpPr>
                <p:cNvPr id="554" name="Oval 5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5" name="Freeform 5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36" name="Group 535"/>
              <p:cNvGrpSpPr/>
              <p:nvPr/>
            </p:nvGrpSpPr>
            <p:grpSpPr>
              <a:xfrm rot="3485213">
                <a:off x="2918438" y="3816964"/>
                <a:ext cx="185979" cy="191355"/>
                <a:chOff x="2700506" y="3941582"/>
                <a:chExt cx="185979" cy="191355"/>
              </a:xfrm>
            </p:grpSpPr>
            <p:sp>
              <p:nvSpPr>
                <p:cNvPr id="552" name="Oval 5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3" name="Freeform 5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37" name="Group 536"/>
              <p:cNvGrpSpPr/>
              <p:nvPr/>
            </p:nvGrpSpPr>
            <p:grpSpPr>
              <a:xfrm rot="19523239">
                <a:off x="3102980" y="3816468"/>
                <a:ext cx="185979" cy="190955"/>
                <a:chOff x="2442219" y="4049627"/>
                <a:chExt cx="185979" cy="190955"/>
              </a:xfrm>
            </p:grpSpPr>
            <p:sp>
              <p:nvSpPr>
                <p:cNvPr id="550" name="Oval 5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1" name="Freeform 5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38" name="Group 537"/>
              <p:cNvGrpSpPr/>
              <p:nvPr/>
            </p:nvGrpSpPr>
            <p:grpSpPr>
              <a:xfrm rot="3577180">
                <a:off x="2935530" y="3972739"/>
                <a:ext cx="185979" cy="192191"/>
                <a:chOff x="2700506" y="4361529"/>
                <a:chExt cx="185979" cy="192191"/>
              </a:xfrm>
            </p:grpSpPr>
            <p:sp>
              <p:nvSpPr>
                <p:cNvPr id="548" name="Oval 5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9" name="Freeform 5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39" name="Group 538"/>
              <p:cNvGrpSpPr/>
              <p:nvPr/>
            </p:nvGrpSpPr>
            <p:grpSpPr>
              <a:xfrm>
                <a:off x="3048557" y="3808685"/>
                <a:ext cx="131330" cy="131330"/>
                <a:chOff x="3381304" y="4011286"/>
                <a:chExt cx="131330" cy="131330"/>
              </a:xfrm>
            </p:grpSpPr>
            <p:sp>
              <p:nvSpPr>
                <p:cNvPr id="546" name="Oval 5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7" name="Freeform 5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40" name="Group 539"/>
              <p:cNvGrpSpPr/>
              <p:nvPr/>
            </p:nvGrpSpPr>
            <p:grpSpPr>
              <a:xfrm rot="3967968">
                <a:off x="3008227" y="3923999"/>
                <a:ext cx="136148" cy="131330"/>
                <a:chOff x="3053432" y="4104276"/>
                <a:chExt cx="136148" cy="131330"/>
              </a:xfrm>
            </p:grpSpPr>
            <p:sp>
              <p:nvSpPr>
                <p:cNvPr id="544" name="Oval 5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5" name="Freeform 5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41" name="Group 540"/>
              <p:cNvGrpSpPr/>
              <p:nvPr/>
            </p:nvGrpSpPr>
            <p:grpSpPr>
              <a:xfrm>
                <a:off x="3092918" y="3910035"/>
                <a:ext cx="185979" cy="192845"/>
                <a:chOff x="3026108" y="3765549"/>
                <a:chExt cx="185979" cy="192845"/>
              </a:xfrm>
            </p:grpSpPr>
            <p:sp>
              <p:nvSpPr>
                <p:cNvPr id="542" name="Oval 5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3" name="Freeform 5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513" name="Group 512"/>
            <p:cNvGrpSpPr/>
            <p:nvPr/>
          </p:nvGrpSpPr>
          <p:grpSpPr>
            <a:xfrm>
              <a:off x="4873997" y="3423134"/>
              <a:ext cx="175107" cy="169481"/>
              <a:chOff x="2328508" y="3548770"/>
              <a:chExt cx="408862" cy="395726"/>
            </a:xfrm>
          </p:grpSpPr>
          <p:grpSp>
            <p:nvGrpSpPr>
              <p:cNvPr id="514" name="Group 513"/>
              <p:cNvGrpSpPr/>
              <p:nvPr/>
            </p:nvGrpSpPr>
            <p:grpSpPr>
              <a:xfrm>
                <a:off x="2328508" y="3548770"/>
                <a:ext cx="131330" cy="131330"/>
                <a:chOff x="2922103" y="3448277"/>
                <a:chExt cx="131330" cy="131330"/>
              </a:xfrm>
            </p:grpSpPr>
            <p:sp>
              <p:nvSpPr>
                <p:cNvPr id="533" name="Oval 5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4" name="Freeform 5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15" name="Group 514"/>
              <p:cNvGrpSpPr/>
              <p:nvPr/>
            </p:nvGrpSpPr>
            <p:grpSpPr>
              <a:xfrm rot="3485213">
                <a:off x="2366849" y="3599636"/>
                <a:ext cx="185979" cy="191355"/>
                <a:chOff x="2700506" y="3941582"/>
                <a:chExt cx="185979" cy="191355"/>
              </a:xfrm>
            </p:grpSpPr>
            <p:sp>
              <p:nvSpPr>
                <p:cNvPr id="531" name="Oval 5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2" name="Freeform 5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16" name="Group 515"/>
              <p:cNvGrpSpPr/>
              <p:nvPr/>
            </p:nvGrpSpPr>
            <p:grpSpPr>
              <a:xfrm rot="19523239">
                <a:off x="2551391" y="3599140"/>
                <a:ext cx="185979" cy="190955"/>
                <a:chOff x="2442219" y="4049627"/>
                <a:chExt cx="185979" cy="190955"/>
              </a:xfrm>
            </p:grpSpPr>
            <p:sp>
              <p:nvSpPr>
                <p:cNvPr id="529" name="Oval 5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0" name="Freeform 5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17" name="Group 516"/>
              <p:cNvGrpSpPr/>
              <p:nvPr/>
            </p:nvGrpSpPr>
            <p:grpSpPr>
              <a:xfrm rot="3577180">
                <a:off x="2383941" y="3755411"/>
                <a:ext cx="185979" cy="192191"/>
                <a:chOff x="2700506" y="4361529"/>
                <a:chExt cx="185979" cy="192191"/>
              </a:xfrm>
            </p:grpSpPr>
            <p:sp>
              <p:nvSpPr>
                <p:cNvPr id="527" name="Oval 5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8" name="Freeform 5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18" name="Group 517"/>
              <p:cNvGrpSpPr/>
              <p:nvPr/>
            </p:nvGrpSpPr>
            <p:grpSpPr>
              <a:xfrm>
                <a:off x="2496968" y="3591357"/>
                <a:ext cx="131330" cy="131330"/>
                <a:chOff x="3381304" y="4011286"/>
                <a:chExt cx="131330" cy="131330"/>
              </a:xfrm>
            </p:grpSpPr>
            <p:sp>
              <p:nvSpPr>
                <p:cNvPr id="525" name="Oval 5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6" name="Freeform 5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19" name="Group 518"/>
              <p:cNvGrpSpPr/>
              <p:nvPr/>
            </p:nvGrpSpPr>
            <p:grpSpPr>
              <a:xfrm rot="3967968">
                <a:off x="2456638" y="3706671"/>
                <a:ext cx="136148" cy="131330"/>
                <a:chOff x="3053432" y="4104276"/>
                <a:chExt cx="136148" cy="131330"/>
              </a:xfrm>
            </p:grpSpPr>
            <p:sp>
              <p:nvSpPr>
                <p:cNvPr id="523" name="Oval 5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4" name="Freeform 5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20" name="Group 519"/>
              <p:cNvGrpSpPr/>
              <p:nvPr/>
            </p:nvGrpSpPr>
            <p:grpSpPr>
              <a:xfrm>
                <a:off x="2541329" y="3692707"/>
                <a:ext cx="185979" cy="192845"/>
                <a:chOff x="3026108" y="3765549"/>
                <a:chExt cx="185979" cy="192845"/>
              </a:xfrm>
            </p:grpSpPr>
            <p:sp>
              <p:nvSpPr>
                <p:cNvPr id="521" name="Oval 5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2" name="Freeform 5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599" name="Group 598"/>
          <p:cNvGrpSpPr/>
          <p:nvPr/>
        </p:nvGrpSpPr>
        <p:grpSpPr>
          <a:xfrm>
            <a:off x="499759" y="4956203"/>
            <a:ext cx="470662" cy="478538"/>
            <a:chOff x="4834606" y="3347378"/>
            <a:chExt cx="241201" cy="245237"/>
          </a:xfrm>
        </p:grpSpPr>
        <p:grpSp>
          <p:nvGrpSpPr>
            <p:cNvPr id="600" name="Group 599"/>
            <p:cNvGrpSpPr/>
            <p:nvPr/>
          </p:nvGrpSpPr>
          <p:grpSpPr>
            <a:xfrm rot="7844388">
              <a:off x="4818351" y="3363633"/>
              <a:ext cx="233299" cy="200789"/>
              <a:chOff x="2913709" y="3864170"/>
              <a:chExt cx="544737" cy="468828"/>
            </a:xfrm>
          </p:grpSpPr>
          <p:grpSp>
            <p:nvGrpSpPr>
              <p:cNvPr id="645" name="Group 644"/>
              <p:cNvGrpSpPr/>
              <p:nvPr/>
            </p:nvGrpSpPr>
            <p:grpSpPr>
              <a:xfrm rot="5972406">
                <a:off x="3056152" y="3870738"/>
                <a:ext cx="408862" cy="395726"/>
                <a:chOff x="2880097" y="3766098"/>
                <a:chExt cx="408862" cy="395726"/>
              </a:xfrm>
            </p:grpSpPr>
            <p:grpSp>
              <p:nvGrpSpPr>
                <p:cNvPr id="667" name="Group 666"/>
                <p:cNvGrpSpPr/>
                <p:nvPr/>
              </p:nvGrpSpPr>
              <p:grpSpPr>
                <a:xfrm>
                  <a:off x="2880097" y="3766098"/>
                  <a:ext cx="131330" cy="131330"/>
                  <a:chOff x="2922103" y="3448277"/>
                  <a:chExt cx="131330" cy="131330"/>
                </a:xfrm>
              </p:grpSpPr>
              <p:sp>
                <p:nvSpPr>
                  <p:cNvPr id="686" name="Oval 6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7" name="Freeform 6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68" name="Group 667"/>
                <p:cNvGrpSpPr/>
                <p:nvPr/>
              </p:nvGrpSpPr>
              <p:grpSpPr>
                <a:xfrm rot="3485213">
                  <a:off x="2918438" y="3816964"/>
                  <a:ext cx="185979" cy="191355"/>
                  <a:chOff x="2700506" y="3941582"/>
                  <a:chExt cx="185979" cy="191355"/>
                </a:xfrm>
              </p:grpSpPr>
              <p:sp>
                <p:nvSpPr>
                  <p:cNvPr id="684" name="Oval 6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5" name="Freeform 6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69" name="Group 668"/>
                <p:cNvGrpSpPr/>
                <p:nvPr/>
              </p:nvGrpSpPr>
              <p:grpSpPr>
                <a:xfrm rot="19523239">
                  <a:off x="3102980" y="3816468"/>
                  <a:ext cx="185979" cy="190955"/>
                  <a:chOff x="2442219" y="4049627"/>
                  <a:chExt cx="185979" cy="190955"/>
                </a:xfrm>
              </p:grpSpPr>
              <p:sp>
                <p:nvSpPr>
                  <p:cNvPr id="682" name="Oval 6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3" name="Freeform 6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0" name="Group 669"/>
                <p:cNvGrpSpPr/>
                <p:nvPr/>
              </p:nvGrpSpPr>
              <p:grpSpPr>
                <a:xfrm rot="3577180">
                  <a:off x="2935530" y="3972739"/>
                  <a:ext cx="185979" cy="192191"/>
                  <a:chOff x="2700506" y="4361529"/>
                  <a:chExt cx="185979" cy="192191"/>
                </a:xfrm>
              </p:grpSpPr>
              <p:sp>
                <p:nvSpPr>
                  <p:cNvPr id="680" name="Oval 6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1" name="Freeform 6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1" name="Group 670"/>
                <p:cNvGrpSpPr/>
                <p:nvPr/>
              </p:nvGrpSpPr>
              <p:grpSpPr>
                <a:xfrm>
                  <a:off x="3048557" y="3808685"/>
                  <a:ext cx="131330" cy="131330"/>
                  <a:chOff x="3381304" y="4011286"/>
                  <a:chExt cx="131330" cy="131330"/>
                </a:xfrm>
              </p:grpSpPr>
              <p:sp>
                <p:nvSpPr>
                  <p:cNvPr id="678" name="Oval 6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9" name="Freeform 6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2" name="Group 671"/>
                <p:cNvGrpSpPr/>
                <p:nvPr/>
              </p:nvGrpSpPr>
              <p:grpSpPr>
                <a:xfrm rot="3967968">
                  <a:off x="3008227" y="3923999"/>
                  <a:ext cx="136148" cy="131330"/>
                  <a:chOff x="3053432" y="4104276"/>
                  <a:chExt cx="136148" cy="131330"/>
                </a:xfrm>
              </p:grpSpPr>
              <p:sp>
                <p:nvSpPr>
                  <p:cNvPr id="676" name="Oval 6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7" name="Freeform 6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3" name="Group 672"/>
                <p:cNvGrpSpPr/>
                <p:nvPr/>
              </p:nvGrpSpPr>
              <p:grpSpPr>
                <a:xfrm>
                  <a:off x="3092918" y="3910035"/>
                  <a:ext cx="185979" cy="192845"/>
                  <a:chOff x="3026108" y="3765549"/>
                  <a:chExt cx="185979" cy="192845"/>
                </a:xfrm>
              </p:grpSpPr>
              <p:sp>
                <p:nvSpPr>
                  <p:cNvPr id="674" name="Oval 6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5" name="Freeform 6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46" name="Group 645"/>
              <p:cNvGrpSpPr/>
              <p:nvPr/>
            </p:nvGrpSpPr>
            <p:grpSpPr>
              <a:xfrm>
                <a:off x="2913709" y="3937272"/>
                <a:ext cx="131330" cy="131330"/>
                <a:chOff x="2922103" y="3448277"/>
                <a:chExt cx="131330" cy="131330"/>
              </a:xfrm>
            </p:grpSpPr>
            <p:sp>
              <p:nvSpPr>
                <p:cNvPr id="665" name="Oval 6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6" name="Freeform 6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47" name="Group 646"/>
              <p:cNvGrpSpPr/>
              <p:nvPr/>
            </p:nvGrpSpPr>
            <p:grpSpPr>
              <a:xfrm rot="3485213">
                <a:off x="2952050" y="3988138"/>
                <a:ext cx="185979" cy="191355"/>
                <a:chOff x="2700506" y="3941582"/>
                <a:chExt cx="185979" cy="191355"/>
              </a:xfrm>
            </p:grpSpPr>
            <p:sp>
              <p:nvSpPr>
                <p:cNvPr id="663" name="Oval 6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4" name="Freeform 6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48" name="Group 647"/>
              <p:cNvGrpSpPr/>
              <p:nvPr/>
            </p:nvGrpSpPr>
            <p:grpSpPr>
              <a:xfrm rot="19523239">
                <a:off x="3136592" y="3987642"/>
                <a:ext cx="185979" cy="190955"/>
                <a:chOff x="2442219" y="4049627"/>
                <a:chExt cx="185979" cy="190955"/>
              </a:xfrm>
            </p:grpSpPr>
            <p:sp>
              <p:nvSpPr>
                <p:cNvPr id="661" name="Oval 6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2" name="Freeform 6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49" name="Group 648"/>
              <p:cNvGrpSpPr/>
              <p:nvPr/>
            </p:nvGrpSpPr>
            <p:grpSpPr>
              <a:xfrm rot="3577180">
                <a:off x="2969142" y="4143913"/>
                <a:ext cx="185979" cy="192191"/>
                <a:chOff x="2700506" y="4361529"/>
                <a:chExt cx="185979" cy="192191"/>
              </a:xfrm>
            </p:grpSpPr>
            <p:sp>
              <p:nvSpPr>
                <p:cNvPr id="659" name="Oval 6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0" name="Freeform 6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0" name="Group 649"/>
              <p:cNvGrpSpPr/>
              <p:nvPr/>
            </p:nvGrpSpPr>
            <p:grpSpPr>
              <a:xfrm>
                <a:off x="3082169" y="3979859"/>
                <a:ext cx="131330" cy="131330"/>
                <a:chOff x="3381304" y="4011286"/>
                <a:chExt cx="131330" cy="131330"/>
              </a:xfrm>
            </p:grpSpPr>
            <p:sp>
              <p:nvSpPr>
                <p:cNvPr id="657" name="Oval 6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8" name="Freeform 6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1" name="Group 650"/>
              <p:cNvGrpSpPr/>
              <p:nvPr/>
            </p:nvGrpSpPr>
            <p:grpSpPr>
              <a:xfrm rot="3967968">
                <a:off x="3041839" y="4095173"/>
                <a:ext cx="136148" cy="131330"/>
                <a:chOff x="3053432" y="4104276"/>
                <a:chExt cx="136148" cy="131330"/>
              </a:xfrm>
            </p:grpSpPr>
            <p:sp>
              <p:nvSpPr>
                <p:cNvPr id="655" name="Oval 6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6" name="Freeform 6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2" name="Group 651"/>
              <p:cNvGrpSpPr/>
              <p:nvPr/>
            </p:nvGrpSpPr>
            <p:grpSpPr>
              <a:xfrm>
                <a:off x="3126530" y="4081209"/>
                <a:ext cx="185979" cy="192845"/>
                <a:chOff x="3026108" y="3765549"/>
                <a:chExt cx="185979" cy="192845"/>
              </a:xfrm>
            </p:grpSpPr>
            <p:sp>
              <p:nvSpPr>
                <p:cNvPr id="653" name="Oval 6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4" name="Freeform 6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01" name="Group 600"/>
            <p:cNvGrpSpPr/>
            <p:nvPr/>
          </p:nvGrpSpPr>
          <p:grpSpPr>
            <a:xfrm rot="5972406">
              <a:off x="4903513" y="3391308"/>
              <a:ext cx="175107" cy="169481"/>
              <a:chOff x="2880097" y="3766098"/>
              <a:chExt cx="408862" cy="395726"/>
            </a:xfrm>
          </p:grpSpPr>
          <p:grpSp>
            <p:nvGrpSpPr>
              <p:cNvPr id="624" name="Group 623"/>
              <p:cNvGrpSpPr/>
              <p:nvPr/>
            </p:nvGrpSpPr>
            <p:grpSpPr>
              <a:xfrm>
                <a:off x="2880097" y="3766098"/>
                <a:ext cx="131330" cy="131330"/>
                <a:chOff x="2922103" y="3448277"/>
                <a:chExt cx="131330" cy="131330"/>
              </a:xfrm>
            </p:grpSpPr>
            <p:sp>
              <p:nvSpPr>
                <p:cNvPr id="643" name="Oval 6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4" name="Freeform 6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25" name="Group 624"/>
              <p:cNvGrpSpPr/>
              <p:nvPr/>
            </p:nvGrpSpPr>
            <p:grpSpPr>
              <a:xfrm rot="3485213">
                <a:off x="2918438" y="3816964"/>
                <a:ext cx="185979" cy="191355"/>
                <a:chOff x="2700506" y="3941582"/>
                <a:chExt cx="185979" cy="191355"/>
              </a:xfrm>
            </p:grpSpPr>
            <p:sp>
              <p:nvSpPr>
                <p:cNvPr id="641" name="Oval 6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2" name="Freeform 6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26" name="Group 625"/>
              <p:cNvGrpSpPr/>
              <p:nvPr/>
            </p:nvGrpSpPr>
            <p:grpSpPr>
              <a:xfrm rot="19523239">
                <a:off x="3102980" y="3816468"/>
                <a:ext cx="185979" cy="190955"/>
                <a:chOff x="2442219" y="4049627"/>
                <a:chExt cx="185979" cy="190955"/>
              </a:xfrm>
            </p:grpSpPr>
            <p:sp>
              <p:nvSpPr>
                <p:cNvPr id="639" name="Oval 6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0" name="Freeform 6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27" name="Group 626"/>
              <p:cNvGrpSpPr/>
              <p:nvPr/>
            </p:nvGrpSpPr>
            <p:grpSpPr>
              <a:xfrm rot="3577180">
                <a:off x="2935530" y="3972739"/>
                <a:ext cx="185979" cy="192191"/>
                <a:chOff x="2700506" y="4361529"/>
                <a:chExt cx="185979" cy="192191"/>
              </a:xfrm>
            </p:grpSpPr>
            <p:sp>
              <p:nvSpPr>
                <p:cNvPr id="637" name="Oval 6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8" name="Freeform 6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28" name="Group 627"/>
              <p:cNvGrpSpPr/>
              <p:nvPr/>
            </p:nvGrpSpPr>
            <p:grpSpPr>
              <a:xfrm>
                <a:off x="3048557" y="3808685"/>
                <a:ext cx="131330" cy="131330"/>
                <a:chOff x="3381304" y="4011286"/>
                <a:chExt cx="131330" cy="131330"/>
              </a:xfrm>
            </p:grpSpPr>
            <p:sp>
              <p:nvSpPr>
                <p:cNvPr id="635" name="Oval 6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6" name="Freeform 6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29" name="Group 628"/>
              <p:cNvGrpSpPr/>
              <p:nvPr/>
            </p:nvGrpSpPr>
            <p:grpSpPr>
              <a:xfrm rot="3967968">
                <a:off x="3008227" y="3923999"/>
                <a:ext cx="136148" cy="131330"/>
                <a:chOff x="3053432" y="4104276"/>
                <a:chExt cx="136148" cy="131330"/>
              </a:xfrm>
            </p:grpSpPr>
            <p:sp>
              <p:nvSpPr>
                <p:cNvPr id="633" name="Oval 6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4" name="Freeform 6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30" name="Group 629"/>
              <p:cNvGrpSpPr/>
              <p:nvPr/>
            </p:nvGrpSpPr>
            <p:grpSpPr>
              <a:xfrm>
                <a:off x="3092918" y="3910035"/>
                <a:ext cx="185979" cy="192845"/>
                <a:chOff x="3026108" y="3765549"/>
                <a:chExt cx="185979" cy="192845"/>
              </a:xfrm>
            </p:grpSpPr>
            <p:sp>
              <p:nvSpPr>
                <p:cNvPr id="631" name="Oval 6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2" name="Freeform 6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02" name="Group 601"/>
            <p:cNvGrpSpPr/>
            <p:nvPr/>
          </p:nvGrpSpPr>
          <p:grpSpPr>
            <a:xfrm>
              <a:off x="4873997" y="3423134"/>
              <a:ext cx="175107" cy="169481"/>
              <a:chOff x="2328508" y="3548770"/>
              <a:chExt cx="408862" cy="395726"/>
            </a:xfrm>
          </p:grpSpPr>
          <p:grpSp>
            <p:nvGrpSpPr>
              <p:cNvPr id="603" name="Group 602"/>
              <p:cNvGrpSpPr/>
              <p:nvPr/>
            </p:nvGrpSpPr>
            <p:grpSpPr>
              <a:xfrm>
                <a:off x="2328508" y="3548770"/>
                <a:ext cx="131330" cy="131330"/>
                <a:chOff x="2922103" y="3448277"/>
                <a:chExt cx="131330" cy="131330"/>
              </a:xfrm>
            </p:grpSpPr>
            <p:sp>
              <p:nvSpPr>
                <p:cNvPr id="622" name="Oval 6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3" name="Freeform 6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04" name="Group 603"/>
              <p:cNvGrpSpPr/>
              <p:nvPr/>
            </p:nvGrpSpPr>
            <p:grpSpPr>
              <a:xfrm rot="3485213">
                <a:off x="2366849" y="3599636"/>
                <a:ext cx="185979" cy="191355"/>
                <a:chOff x="2700506" y="3941582"/>
                <a:chExt cx="185979" cy="191355"/>
              </a:xfrm>
            </p:grpSpPr>
            <p:sp>
              <p:nvSpPr>
                <p:cNvPr id="620" name="Oval 6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1" name="Freeform 6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05" name="Group 604"/>
              <p:cNvGrpSpPr/>
              <p:nvPr/>
            </p:nvGrpSpPr>
            <p:grpSpPr>
              <a:xfrm rot="19523239">
                <a:off x="2551391" y="3599140"/>
                <a:ext cx="185979" cy="190955"/>
                <a:chOff x="2442219" y="4049627"/>
                <a:chExt cx="185979" cy="190955"/>
              </a:xfrm>
            </p:grpSpPr>
            <p:sp>
              <p:nvSpPr>
                <p:cNvPr id="618" name="Oval 6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9" name="Freeform 6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06" name="Group 605"/>
              <p:cNvGrpSpPr/>
              <p:nvPr/>
            </p:nvGrpSpPr>
            <p:grpSpPr>
              <a:xfrm rot="3577180">
                <a:off x="2383941" y="3755411"/>
                <a:ext cx="185979" cy="192191"/>
                <a:chOff x="2700506" y="4361529"/>
                <a:chExt cx="185979" cy="192191"/>
              </a:xfrm>
            </p:grpSpPr>
            <p:sp>
              <p:nvSpPr>
                <p:cNvPr id="616" name="Oval 6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7" name="Freeform 6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07" name="Group 606"/>
              <p:cNvGrpSpPr/>
              <p:nvPr/>
            </p:nvGrpSpPr>
            <p:grpSpPr>
              <a:xfrm>
                <a:off x="2496968" y="3591357"/>
                <a:ext cx="131330" cy="131330"/>
                <a:chOff x="3381304" y="4011286"/>
                <a:chExt cx="131330" cy="131330"/>
              </a:xfrm>
            </p:grpSpPr>
            <p:sp>
              <p:nvSpPr>
                <p:cNvPr id="614" name="Oval 6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5" name="Freeform 6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08" name="Group 607"/>
              <p:cNvGrpSpPr/>
              <p:nvPr/>
            </p:nvGrpSpPr>
            <p:grpSpPr>
              <a:xfrm rot="3967968">
                <a:off x="2456638" y="3706671"/>
                <a:ext cx="136148" cy="131330"/>
                <a:chOff x="3053432" y="4104276"/>
                <a:chExt cx="136148" cy="131330"/>
              </a:xfrm>
            </p:grpSpPr>
            <p:sp>
              <p:nvSpPr>
                <p:cNvPr id="612" name="Oval 6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3" name="Freeform 6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09" name="Group 608"/>
              <p:cNvGrpSpPr/>
              <p:nvPr/>
            </p:nvGrpSpPr>
            <p:grpSpPr>
              <a:xfrm>
                <a:off x="2541329" y="3692707"/>
                <a:ext cx="185979" cy="192845"/>
                <a:chOff x="3026108" y="3765549"/>
                <a:chExt cx="185979" cy="192845"/>
              </a:xfrm>
            </p:grpSpPr>
            <p:sp>
              <p:nvSpPr>
                <p:cNvPr id="610" name="Oval 6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1" name="Freeform 6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688" name="Group 687"/>
          <p:cNvGrpSpPr/>
          <p:nvPr/>
        </p:nvGrpSpPr>
        <p:grpSpPr>
          <a:xfrm>
            <a:off x="499759" y="4956203"/>
            <a:ext cx="470662" cy="478538"/>
            <a:chOff x="4834606" y="3347378"/>
            <a:chExt cx="241201" cy="245237"/>
          </a:xfrm>
        </p:grpSpPr>
        <p:grpSp>
          <p:nvGrpSpPr>
            <p:cNvPr id="689" name="Group 688"/>
            <p:cNvGrpSpPr/>
            <p:nvPr/>
          </p:nvGrpSpPr>
          <p:grpSpPr>
            <a:xfrm rot="7844388">
              <a:off x="4818351" y="3363633"/>
              <a:ext cx="233299" cy="200789"/>
              <a:chOff x="2913709" y="3864170"/>
              <a:chExt cx="544737" cy="468828"/>
            </a:xfrm>
          </p:grpSpPr>
          <p:grpSp>
            <p:nvGrpSpPr>
              <p:cNvPr id="734" name="Group 733"/>
              <p:cNvGrpSpPr/>
              <p:nvPr/>
            </p:nvGrpSpPr>
            <p:grpSpPr>
              <a:xfrm rot="5972406">
                <a:off x="3056152" y="3870738"/>
                <a:ext cx="408862" cy="395726"/>
                <a:chOff x="2880097" y="3766098"/>
                <a:chExt cx="408862" cy="395726"/>
              </a:xfrm>
            </p:grpSpPr>
            <p:grpSp>
              <p:nvGrpSpPr>
                <p:cNvPr id="756" name="Group 755"/>
                <p:cNvGrpSpPr/>
                <p:nvPr/>
              </p:nvGrpSpPr>
              <p:grpSpPr>
                <a:xfrm>
                  <a:off x="2880097" y="3766098"/>
                  <a:ext cx="131330" cy="131330"/>
                  <a:chOff x="2922103" y="3448277"/>
                  <a:chExt cx="131330" cy="131330"/>
                </a:xfrm>
              </p:grpSpPr>
              <p:sp>
                <p:nvSpPr>
                  <p:cNvPr id="775" name="Oval 7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6" name="Freeform 7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57" name="Group 756"/>
                <p:cNvGrpSpPr/>
                <p:nvPr/>
              </p:nvGrpSpPr>
              <p:grpSpPr>
                <a:xfrm rot="3485213">
                  <a:off x="2918438" y="3816964"/>
                  <a:ext cx="185979" cy="191355"/>
                  <a:chOff x="2700506" y="3941582"/>
                  <a:chExt cx="185979" cy="191355"/>
                </a:xfrm>
              </p:grpSpPr>
              <p:sp>
                <p:nvSpPr>
                  <p:cNvPr id="773" name="Oval 7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4" name="Freeform 7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58" name="Group 757"/>
                <p:cNvGrpSpPr/>
                <p:nvPr/>
              </p:nvGrpSpPr>
              <p:grpSpPr>
                <a:xfrm rot="19523239">
                  <a:off x="3102980" y="3816468"/>
                  <a:ext cx="185979" cy="190955"/>
                  <a:chOff x="2442219" y="4049627"/>
                  <a:chExt cx="185979" cy="190955"/>
                </a:xfrm>
              </p:grpSpPr>
              <p:sp>
                <p:nvSpPr>
                  <p:cNvPr id="771" name="Oval 7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2" name="Freeform 7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59" name="Group 758"/>
                <p:cNvGrpSpPr/>
                <p:nvPr/>
              </p:nvGrpSpPr>
              <p:grpSpPr>
                <a:xfrm rot="3577180">
                  <a:off x="2935530" y="3972739"/>
                  <a:ext cx="185979" cy="192191"/>
                  <a:chOff x="2700506" y="4361529"/>
                  <a:chExt cx="185979" cy="192191"/>
                </a:xfrm>
              </p:grpSpPr>
              <p:sp>
                <p:nvSpPr>
                  <p:cNvPr id="769" name="Oval 7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0" name="Freeform 7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60" name="Group 759"/>
                <p:cNvGrpSpPr/>
                <p:nvPr/>
              </p:nvGrpSpPr>
              <p:grpSpPr>
                <a:xfrm>
                  <a:off x="3048557" y="3808685"/>
                  <a:ext cx="131330" cy="131330"/>
                  <a:chOff x="3381304" y="4011286"/>
                  <a:chExt cx="131330" cy="131330"/>
                </a:xfrm>
              </p:grpSpPr>
              <p:sp>
                <p:nvSpPr>
                  <p:cNvPr id="767" name="Oval 7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8" name="Freeform 7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61" name="Group 760"/>
                <p:cNvGrpSpPr/>
                <p:nvPr/>
              </p:nvGrpSpPr>
              <p:grpSpPr>
                <a:xfrm rot="3967968">
                  <a:off x="3008227" y="3923999"/>
                  <a:ext cx="136148" cy="131330"/>
                  <a:chOff x="3053432" y="4104276"/>
                  <a:chExt cx="136148" cy="131330"/>
                </a:xfrm>
              </p:grpSpPr>
              <p:sp>
                <p:nvSpPr>
                  <p:cNvPr id="765" name="Oval 7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6" name="Freeform 7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62" name="Group 761"/>
                <p:cNvGrpSpPr/>
                <p:nvPr/>
              </p:nvGrpSpPr>
              <p:grpSpPr>
                <a:xfrm>
                  <a:off x="3092918" y="3910035"/>
                  <a:ext cx="185979" cy="192845"/>
                  <a:chOff x="3026108" y="3765549"/>
                  <a:chExt cx="185979" cy="192845"/>
                </a:xfrm>
              </p:grpSpPr>
              <p:sp>
                <p:nvSpPr>
                  <p:cNvPr id="763" name="Oval 7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4" name="Freeform 7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735" name="Group 734"/>
              <p:cNvGrpSpPr/>
              <p:nvPr/>
            </p:nvGrpSpPr>
            <p:grpSpPr>
              <a:xfrm>
                <a:off x="2913709" y="3937272"/>
                <a:ext cx="131330" cy="131330"/>
                <a:chOff x="2922103" y="3448277"/>
                <a:chExt cx="131330" cy="131330"/>
              </a:xfrm>
            </p:grpSpPr>
            <p:sp>
              <p:nvSpPr>
                <p:cNvPr id="754" name="Oval 7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5" name="Freeform 7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36" name="Group 735"/>
              <p:cNvGrpSpPr/>
              <p:nvPr/>
            </p:nvGrpSpPr>
            <p:grpSpPr>
              <a:xfrm rot="3485213">
                <a:off x="2952050" y="3988138"/>
                <a:ext cx="185979" cy="191355"/>
                <a:chOff x="2700506" y="3941582"/>
                <a:chExt cx="185979" cy="191355"/>
              </a:xfrm>
            </p:grpSpPr>
            <p:sp>
              <p:nvSpPr>
                <p:cNvPr id="752" name="Oval 7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3" name="Freeform 7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37" name="Group 736"/>
              <p:cNvGrpSpPr/>
              <p:nvPr/>
            </p:nvGrpSpPr>
            <p:grpSpPr>
              <a:xfrm rot="19523239">
                <a:off x="3136592" y="3987642"/>
                <a:ext cx="185979" cy="190955"/>
                <a:chOff x="2442219" y="4049627"/>
                <a:chExt cx="185979" cy="190955"/>
              </a:xfrm>
            </p:grpSpPr>
            <p:sp>
              <p:nvSpPr>
                <p:cNvPr id="750" name="Oval 7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1" name="Freeform 7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38" name="Group 737"/>
              <p:cNvGrpSpPr/>
              <p:nvPr/>
            </p:nvGrpSpPr>
            <p:grpSpPr>
              <a:xfrm rot="3577180">
                <a:off x="2969142" y="4143913"/>
                <a:ext cx="185979" cy="192191"/>
                <a:chOff x="2700506" y="4361529"/>
                <a:chExt cx="185979" cy="192191"/>
              </a:xfrm>
            </p:grpSpPr>
            <p:sp>
              <p:nvSpPr>
                <p:cNvPr id="748" name="Oval 7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9" name="Freeform 7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39" name="Group 738"/>
              <p:cNvGrpSpPr/>
              <p:nvPr/>
            </p:nvGrpSpPr>
            <p:grpSpPr>
              <a:xfrm>
                <a:off x="3082169" y="3979859"/>
                <a:ext cx="131330" cy="131330"/>
                <a:chOff x="3381304" y="4011286"/>
                <a:chExt cx="131330" cy="131330"/>
              </a:xfrm>
            </p:grpSpPr>
            <p:sp>
              <p:nvSpPr>
                <p:cNvPr id="746" name="Oval 7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7" name="Freeform 7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0" name="Group 739"/>
              <p:cNvGrpSpPr/>
              <p:nvPr/>
            </p:nvGrpSpPr>
            <p:grpSpPr>
              <a:xfrm rot="3967968">
                <a:off x="3041839" y="4095173"/>
                <a:ext cx="136148" cy="131330"/>
                <a:chOff x="3053432" y="4104276"/>
                <a:chExt cx="136148" cy="131330"/>
              </a:xfrm>
            </p:grpSpPr>
            <p:sp>
              <p:nvSpPr>
                <p:cNvPr id="744" name="Oval 7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5" name="Freeform 7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1" name="Group 740"/>
              <p:cNvGrpSpPr/>
              <p:nvPr/>
            </p:nvGrpSpPr>
            <p:grpSpPr>
              <a:xfrm>
                <a:off x="3126530" y="4081209"/>
                <a:ext cx="185979" cy="192845"/>
                <a:chOff x="3026108" y="3765549"/>
                <a:chExt cx="185979" cy="192845"/>
              </a:xfrm>
            </p:grpSpPr>
            <p:sp>
              <p:nvSpPr>
                <p:cNvPr id="742" name="Oval 7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3" name="Freeform 7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90" name="Group 689"/>
            <p:cNvGrpSpPr/>
            <p:nvPr/>
          </p:nvGrpSpPr>
          <p:grpSpPr>
            <a:xfrm rot="5972406">
              <a:off x="4903513" y="3391308"/>
              <a:ext cx="175107" cy="169481"/>
              <a:chOff x="2880097" y="3766098"/>
              <a:chExt cx="408862" cy="395726"/>
            </a:xfrm>
          </p:grpSpPr>
          <p:grpSp>
            <p:nvGrpSpPr>
              <p:cNvPr id="713" name="Group 712"/>
              <p:cNvGrpSpPr/>
              <p:nvPr/>
            </p:nvGrpSpPr>
            <p:grpSpPr>
              <a:xfrm>
                <a:off x="2880097" y="3766098"/>
                <a:ext cx="131330" cy="131330"/>
                <a:chOff x="2922103" y="3448277"/>
                <a:chExt cx="131330" cy="131330"/>
              </a:xfrm>
            </p:grpSpPr>
            <p:sp>
              <p:nvSpPr>
                <p:cNvPr id="732" name="Oval 7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3" name="Freeform 7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4" name="Group 713"/>
              <p:cNvGrpSpPr/>
              <p:nvPr/>
            </p:nvGrpSpPr>
            <p:grpSpPr>
              <a:xfrm rot="3485213">
                <a:off x="2918438" y="3816964"/>
                <a:ext cx="185979" cy="191355"/>
                <a:chOff x="2700506" y="3941582"/>
                <a:chExt cx="185979" cy="191355"/>
              </a:xfrm>
            </p:grpSpPr>
            <p:sp>
              <p:nvSpPr>
                <p:cNvPr id="730" name="Oval 7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1" name="Freeform 7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5" name="Group 714"/>
              <p:cNvGrpSpPr/>
              <p:nvPr/>
            </p:nvGrpSpPr>
            <p:grpSpPr>
              <a:xfrm rot="19523239">
                <a:off x="3102980" y="3816468"/>
                <a:ext cx="185979" cy="190955"/>
                <a:chOff x="2442219" y="4049627"/>
                <a:chExt cx="185979" cy="190955"/>
              </a:xfrm>
            </p:grpSpPr>
            <p:sp>
              <p:nvSpPr>
                <p:cNvPr id="728" name="Oval 7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9" name="Freeform 7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6" name="Group 715"/>
              <p:cNvGrpSpPr/>
              <p:nvPr/>
            </p:nvGrpSpPr>
            <p:grpSpPr>
              <a:xfrm rot="3577180">
                <a:off x="2935530" y="3972739"/>
                <a:ext cx="185979" cy="192191"/>
                <a:chOff x="2700506" y="4361529"/>
                <a:chExt cx="185979" cy="192191"/>
              </a:xfrm>
            </p:grpSpPr>
            <p:sp>
              <p:nvSpPr>
                <p:cNvPr id="726" name="Oval 7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7" name="Freeform 7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7" name="Group 716"/>
              <p:cNvGrpSpPr/>
              <p:nvPr/>
            </p:nvGrpSpPr>
            <p:grpSpPr>
              <a:xfrm>
                <a:off x="3048557" y="3808685"/>
                <a:ext cx="131330" cy="131330"/>
                <a:chOff x="3381304" y="4011286"/>
                <a:chExt cx="131330" cy="131330"/>
              </a:xfrm>
            </p:grpSpPr>
            <p:sp>
              <p:nvSpPr>
                <p:cNvPr id="724" name="Oval 7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5" name="Freeform 7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8" name="Group 717"/>
              <p:cNvGrpSpPr/>
              <p:nvPr/>
            </p:nvGrpSpPr>
            <p:grpSpPr>
              <a:xfrm rot="3967968">
                <a:off x="3008227" y="3923999"/>
                <a:ext cx="136148" cy="131330"/>
                <a:chOff x="3053432" y="4104276"/>
                <a:chExt cx="136148" cy="131330"/>
              </a:xfrm>
            </p:grpSpPr>
            <p:sp>
              <p:nvSpPr>
                <p:cNvPr id="722" name="Oval 7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3" name="Freeform 7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19" name="Group 718"/>
              <p:cNvGrpSpPr/>
              <p:nvPr/>
            </p:nvGrpSpPr>
            <p:grpSpPr>
              <a:xfrm>
                <a:off x="3092918" y="3910035"/>
                <a:ext cx="185979" cy="192845"/>
                <a:chOff x="3026108" y="3765549"/>
                <a:chExt cx="185979" cy="192845"/>
              </a:xfrm>
            </p:grpSpPr>
            <p:sp>
              <p:nvSpPr>
                <p:cNvPr id="720" name="Oval 7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1" name="Freeform 7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91" name="Group 690"/>
            <p:cNvGrpSpPr/>
            <p:nvPr/>
          </p:nvGrpSpPr>
          <p:grpSpPr>
            <a:xfrm>
              <a:off x="4873997" y="3423134"/>
              <a:ext cx="175107" cy="169481"/>
              <a:chOff x="2328508" y="3548770"/>
              <a:chExt cx="408862" cy="395726"/>
            </a:xfrm>
          </p:grpSpPr>
          <p:grpSp>
            <p:nvGrpSpPr>
              <p:cNvPr id="692" name="Group 691"/>
              <p:cNvGrpSpPr/>
              <p:nvPr/>
            </p:nvGrpSpPr>
            <p:grpSpPr>
              <a:xfrm>
                <a:off x="2328508" y="3548770"/>
                <a:ext cx="131330" cy="131330"/>
                <a:chOff x="2922103" y="3448277"/>
                <a:chExt cx="131330" cy="131330"/>
              </a:xfrm>
            </p:grpSpPr>
            <p:sp>
              <p:nvSpPr>
                <p:cNvPr id="711" name="Oval 7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2" name="Freeform 7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93" name="Group 692"/>
              <p:cNvGrpSpPr/>
              <p:nvPr/>
            </p:nvGrpSpPr>
            <p:grpSpPr>
              <a:xfrm rot="3485213">
                <a:off x="2366849" y="3599636"/>
                <a:ext cx="185979" cy="191355"/>
                <a:chOff x="2700506" y="3941582"/>
                <a:chExt cx="185979" cy="191355"/>
              </a:xfrm>
            </p:grpSpPr>
            <p:sp>
              <p:nvSpPr>
                <p:cNvPr id="709" name="Oval 7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0" name="Freeform 7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94" name="Group 693"/>
              <p:cNvGrpSpPr/>
              <p:nvPr/>
            </p:nvGrpSpPr>
            <p:grpSpPr>
              <a:xfrm rot="19523239">
                <a:off x="2551391" y="3599140"/>
                <a:ext cx="185979" cy="190955"/>
                <a:chOff x="2442219" y="4049627"/>
                <a:chExt cx="185979" cy="190955"/>
              </a:xfrm>
            </p:grpSpPr>
            <p:sp>
              <p:nvSpPr>
                <p:cNvPr id="707" name="Oval 7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8" name="Freeform 7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95" name="Group 694"/>
              <p:cNvGrpSpPr/>
              <p:nvPr/>
            </p:nvGrpSpPr>
            <p:grpSpPr>
              <a:xfrm rot="3577180">
                <a:off x="2383941" y="3755411"/>
                <a:ext cx="185979" cy="192191"/>
                <a:chOff x="2700506" y="4361529"/>
                <a:chExt cx="185979" cy="192191"/>
              </a:xfrm>
            </p:grpSpPr>
            <p:sp>
              <p:nvSpPr>
                <p:cNvPr id="705" name="Oval 7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6" name="Freeform 7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96" name="Group 695"/>
              <p:cNvGrpSpPr/>
              <p:nvPr/>
            </p:nvGrpSpPr>
            <p:grpSpPr>
              <a:xfrm>
                <a:off x="2496968" y="3591357"/>
                <a:ext cx="131330" cy="131330"/>
                <a:chOff x="3381304" y="4011286"/>
                <a:chExt cx="131330" cy="131330"/>
              </a:xfrm>
            </p:grpSpPr>
            <p:sp>
              <p:nvSpPr>
                <p:cNvPr id="703" name="Oval 7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4" name="Freeform 7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97" name="Group 696"/>
              <p:cNvGrpSpPr/>
              <p:nvPr/>
            </p:nvGrpSpPr>
            <p:grpSpPr>
              <a:xfrm rot="3967968">
                <a:off x="2456638" y="3706671"/>
                <a:ext cx="136148" cy="131330"/>
                <a:chOff x="3053432" y="4104276"/>
                <a:chExt cx="136148" cy="131330"/>
              </a:xfrm>
            </p:grpSpPr>
            <p:sp>
              <p:nvSpPr>
                <p:cNvPr id="701" name="Oval 7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2" name="Freeform 7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98" name="Group 697"/>
              <p:cNvGrpSpPr/>
              <p:nvPr/>
            </p:nvGrpSpPr>
            <p:grpSpPr>
              <a:xfrm>
                <a:off x="2541329" y="3692707"/>
                <a:ext cx="185979" cy="192845"/>
                <a:chOff x="3026108" y="3765549"/>
                <a:chExt cx="185979" cy="192845"/>
              </a:xfrm>
            </p:grpSpPr>
            <p:sp>
              <p:nvSpPr>
                <p:cNvPr id="699" name="Oval 6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0" name="Freeform 6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777" name="Group 776"/>
          <p:cNvGrpSpPr/>
          <p:nvPr/>
        </p:nvGrpSpPr>
        <p:grpSpPr>
          <a:xfrm>
            <a:off x="499759" y="4956203"/>
            <a:ext cx="470662" cy="478538"/>
            <a:chOff x="4834606" y="3347378"/>
            <a:chExt cx="241201" cy="245237"/>
          </a:xfrm>
        </p:grpSpPr>
        <p:grpSp>
          <p:nvGrpSpPr>
            <p:cNvPr id="778" name="Group 777"/>
            <p:cNvGrpSpPr/>
            <p:nvPr/>
          </p:nvGrpSpPr>
          <p:grpSpPr>
            <a:xfrm rot="7844388">
              <a:off x="4818351" y="3363633"/>
              <a:ext cx="233299" cy="200789"/>
              <a:chOff x="2913709" y="3864170"/>
              <a:chExt cx="544737" cy="468828"/>
            </a:xfrm>
          </p:grpSpPr>
          <p:grpSp>
            <p:nvGrpSpPr>
              <p:cNvPr id="823" name="Group 822"/>
              <p:cNvGrpSpPr/>
              <p:nvPr/>
            </p:nvGrpSpPr>
            <p:grpSpPr>
              <a:xfrm rot="5972406">
                <a:off x="3056152" y="3870738"/>
                <a:ext cx="408862" cy="395726"/>
                <a:chOff x="2880097" y="3766098"/>
                <a:chExt cx="408862" cy="395726"/>
              </a:xfrm>
            </p:grpSpPr>
            <p:grpSp>
              <p:nvGrpSpPr>
                <p:cNvPr id="845" name="Group 844"/>
                <p:cNvGrpSpPr/>
                <p:nvPr/>
              </p:nvGrpSpPr>
              <p:grpSpPr>
                <a:xfrm>
                  <a:off x="2880097" y="3766098"/>
                  <a:ext cx="131330" cy="131330"/>
                  <a:chOff x="2922103" y="3448277"/>
                  <a:chExt cx="131330" cy="131330"/>
                </a:xfrm>
              </p:grpSpPr>
              <p:sp>
                <p:nvSpPr>
                  <p:cNvPr id="864" name="Oval 8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5" name="Freeform 8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46" name="Group 845"/>
                <p:cNvGrpSpPr/>
                <p:nvPr/>
              </p:nvGrpSpPr>
              <p:grpSpPr>
                <a:xfrm rot="3485213">
                  <a:off x="2918438" y="3816964"/>
                  <a:ext cx="185979" cy="191355"/>
                  <a:chOff x="2700506" y="3941582"/>
                  <a:chExt cx="185979" cy="191355"/>
                </a:xfrm>
              </p:grpSpPr>
              <p:sp>
                <p:nvSpPr>
                  <p:cNvPr id="862" name="Oval 8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3" name="Freeform 8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47" name="Group 846"/>
                <p:cNvGrpSpPr/>
                <p:nvPr/>
              </p:nvGrpSpPr>
              <p:grpSpPr>
                <a:xfrm rot="19523239">
                  <a:off x="3102980" y="3816468"/>
                  <a:ext cx="185979" cy="190955"/>
                  <a:chOff x="2442219" y="4049627"/>
                  <a:chExt cx="185979" cy="190955"/>
                </a:xfrm>
              </p:grpSpPr>
              <p:sp>
                <p:nvSpPr>
                  <p:cNvPr id="860" name="Oval 8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1" name="Freeform 8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48" name="Group 847"/>
                <p:cNvGrpSpPr/>
                <p:nvPr/>
              </p:nvGrpSpPr>
              <p:grpSpPr>
                <a:xfrm rot="3577180">
                  <a:off x="2935530" y="3972739"/>
                  <a:ext cx="185979" cy="192191"/>
                  <a:chOff x="2700506" y="4361529"/>
                  <a:chExt cx="185979" cy="192191"/>
                </a:xfrm>
              </p:grpSpPr>
              <p:sp>
                <p:nvSpPr>
                  <p:cNvPr id="858" name="Oval 8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9" name="Freeform 8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49" name="Group 848"/>
                <p:cNvGrpSpPr/>
                <p:nvPr/>
              </p:nvGrpSpPr>
              <p:grpSpPr>
                <a:xfrm>
                  <a:off x="3048557" y="3808685"/>
                  <a:ext cx="131330" cy="131330"/>
                  <a:chOff x="3381304" y="4011286"/>
                  <a:chExt cx="131330" cy="131330"/>
                </a:xfrm>
              </p:grpSpPr>
              <p:sp>
                <p:nvSpPr>
                  <p:cNvPr id="856" name="Oval 8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7" name="Freeform 8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50" name="Group 849"/>
                <p:cNvGrpSpPr/>
                <p:nvPr/>
              </p:nvGrpSpPr>
              <p:grpSpPr>
                <a:xfrm rot="3967968">
                  <a:off x="3008227" y="3923999"/>
                  <a:ext cx="136148" cy="131330"/>
                  <a:chOff x="3053432" y="4104276"/>
                  <a:chExt cx="136148" cy="131330"/>
                </a:xfrm>
              </p:grpSpPr>
              <p:sp>
                <p:nvSpPr>
                  <p:cNvPr id="854" name="Oval 8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5" name="Freeform 8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51" name="Group 850"/>
                <p:cNvGrpSpPr/>
                <p:nvPr/>
              </p:nvGrpSpPr>
              <p:grpSpPr>
                <a:xfrm>
                  <a:off x="3092918" y="3910035"/>
                  <a:ext cx="185979" cy="192845"/>
                  <a:chOff x="3026108" y="3765549"/>
                  <a:chExt cx="185979" cy="192845"/>
                </a:xfrm>
              </p:grpSpPr>
              <p:sp>
                <p:nvSpPr>
                  <p:cNvPr id="852" name="Oval 8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3" name="Freeform 8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824" name="Group 823"/>
              <p:cNvGrpSpPr/>
              <p:nvPr/>
            </p:nvGrpSpPr>
            <p:grpSpPr>
              <a:xfrm>
                <a:off x="2913709" y="3937272"/>
                <a:ext cx="131330" cy="131330"/>
                <a:chOff x="2922103" y="3448277"/>
                <a:chExt cx="131330" cy="131330"/>
              </a:xfrm>
            </p:grpSpPr>
            <p:sp>
              <p:nvSpPr>
                <p:cNvPr id="843" name="Oval 8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4" name="Freeform 8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25" name="Group 824"/>
              <p:cNvGrpSpPr/>
              <p:nvPr/>
            </p:nvGrpSpPr>
            <p:grpSpPr>
              <a:xfrm rot="3485213">
                <a:off x="2952050" y="3988138"/>
                <a:ext cx="185979" cy="191355"/>
                <a:chOff x="2700506" y="3941582"/>
                <a:chExt cx="185979" cy="191355"/>
              </a:xfrm>
            </p:grpSpPr>
            <p:sp>
              <p:nvSpPr>
                <p:cNvPr id="841" name="Oval 8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2" name="Freeform 8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26" name="Group 825"/>
              <p:cNvGrpSpPr/>
              <p:nvPr/>
            </p:nvGrpSpPr>
            <p:grpSpPr>
              <a:xfrm rot="19523239">
                <a:off x="3136592" y="3987642"/>
                <a:ext cx="185979" cy="190955"/>
                <a:chOff x="2442219" y="4049627"/>
                <a:chExt cx="185979" cy="190955"/>
              </a:xfrm>
            </p:grpSpPr>
            <p:sp>
              <p:nvSpPr>
                <p:cNvPr id="839" name="Oval 8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0" name="Freeform 8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27" name="Group 826"/>
              <p:cNvGrpSpPr/>
              <p:nvPr/>
            </p:nvGrpSpPr>
            <p:grpSpPr>
              <a:xfrm rot="3577180">
                <a:off x="2969142" y="4143913"/>
                <a:ext cx="185979" cy="192191"/>
                <a:chOff x="2700506" y="4361529"/>
                <a:chExt cx="185979" cy="192191"/>
              </a:xfrm>
            </p:grpSpPr>
            <p:sp>
              <p:nvSpPr>
                <p:cNvPr id="837" name="Oval 8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8" name="Freeform 8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28" name="Group 827"/>
              <p:cNvGrpSpPr/>
              <p:nvPr/>
            </p:nvGrpSpPr>
            <p:grpSpPr>
              <a:xfrm>
                <a:off x="3082169" y="3979859"/>
                <a:ext cx="131330" cy="131330"/>
                <a:chOff x="3381304" y="4011286"/>
                <a:chExt cx="131330" cy="131330"/>
              </a:xfrm>
            </p:grpSpPr>
            <p:sp>
              <p:nvSpPr>
                <p:cNvPr id="835" name="Oval 8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6" name="Freeform 8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29" name="Group 828"/>
              <p:cNvGrpSpPr/>
              <p:nvPr/>
            </p:nvGrpSpPr>
            <p:grpSpPr>
              <a:xfrm rot="3967968">
                <a:off x="3041839" y="4095173"/>
                <a:ext cx="136148" cy="131330"/>
                <a:chOff x="3053432" y="4104276"/>
                <a:chExt cx="136148" cy="131330"/>
              </a:xfrm>
            </p:grpSpPr>
            <p:sp>
              <p:nvSpPr>
                <p:cNvPr id="833" name="Oval 8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4" name="Freeform 8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30" name="Group 829"/>
              <p:cNvGrpSpPr/>
              <p:nvPr/>
            </p:nvGrpSpPr>
            <p:grpSpPr>
              <a:xfrm>
                <a:off x="3126530" y="4081209"/>
                <a:ext cx="185979" cy="192845"/>
                <a:chOff x="3026108" y="3765549"/>
                <a:chExt cx="185979" cy="192845"/>
              </a:xfrm>
            </p:grpSpPr>
            <p:sp>
              <p:nvSpPr>
                <p:cNvPr id="831" name="Oval 8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2" name="Freeform 8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779" name="Group 778"/>
            <p:cNvGrpSpPr/>
            <p:nvPr/>
          </p:nvGrpSpPr>
          <p:grpSpPr>
            <a:xfrm rot="5972406">
              <a:off x="4903513" y="3391308"/>
              <a:ext cx="175107" cy="169481"/>
              <a:chOff x="2880097" y="3766098"/>
              <a:chExt cx="408862" cy="395726"/>
            </a:xfrm>
          </p:grpSpPr>
          <p:grpSp>
            <p:nvGrpSpPr>
              <p:cNvPr id="802" name="Group 801"/>
              <p:cNvGrpSpPr/>
              <p:nvPr/>
            </p:nvGrpSpPr>
            <p:grpSpPr>
              <a:xfrm>
                <a:off x="2880097" y="3766098"/>
                <a:ext cx="131330" cy="131330"/>
                <a:chOff x="2922103" y="3448277"/>
                <a:chExt cx="131330" cy="131330"/>
              </a:xfrm>
            </p:grpSpPr>
            <p:sp>
              <p:nvSpPr>
                <p:cNvPr id="821" name="Oval 8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2" name="Freeform 8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03" name="Group 802"/>
              <p:cNvGrpSpPr/>
              <p:nvPr/>
            </p:nvGrpSpPr>
            <p:grpSpPr>
              <a:xfrm rot="3485213">
                <a:off x="2918438" y="3816964"/>
                <a:ext cx="185979" cy="191355"/>
                <a:chOff x="2700506" y="3941582"/>
                <a:chExt cx="185979" cy="191355"/>
              </a:xfrm>
            </p:grpSpPr>
            <p:sp>
              <p:nvSpPr>
                <p:cNvPr id="819" name="Oval 8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0" name="Freeform 8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04" name="Group 803"/>
              <p:cNvGrpSpPr/>
              <p:nvPr/>
            </p:nvGrpSpPr>
            <p:grpSpPr>
              <a:xfrm rot="19523239">
                <a:off x="3102980" y="3816468"/>
                <a:ext cx="185979" cy="190955"/>
                <a:chOff x="2442219" y="4049627"/>
                <a:chExt cx="185979" cy="190955"/>
              </a:xfrm>
            </p:grpSpPr>
            <p:sp>
              <p:nvSpPr>
                <p:cNvPr id="817" name="Oval 8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8" name="Freeform 8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05" name="Group 804"/>
              <p:cNvGrpSpPr/>
              <p:nvPr/>
            </p:nvGrpSpPr>
            <p:grpSpPr>
              <a:xfrm rot="3577180">
                <a:off x="2935530" y="3972739"/>
                <a:ext cx="185979" cy="192191"/>
                <a:chOff x="2700506" y="4361529"/>
                <a:chExt cx="185979" cy="192191"/>
              </a:xfrm>
            </p:grpSpPr>
            <p:sp>
              <p:nvSpPr>
                <p:cNvPr id="815" name="Oval 8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6" name="Freeform 8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06" name="Group 805"/>
              <p:cNvGrpSpPr/>
              <p:nvPr/>
            </p:nvGrpSpPr>
            <p:grpSpPr>
              <a:xfrm>
                <a:off x="3048557" y="3808685"/>
                <a:ext cx="131330" cy="131330"/>
                <a:chOff x="3381304" y="4011286"/>
                <a:chExt cx="131330" cy="131330"/>
              </a:xfrm>
            </p:grpSpPr>
            <p:sp>
              <p:nvSpPr>
                <p:cNvPr id="813" name="Oval 8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4" name="Freeform 8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07" name="Group 806"/>
              <p:cNvGrpSpPr/>
              <p:nvPr/>
            </p:nvGrpSpPr>
            <p:grpSpPr>
              <a:xfrm rot="3967968">
                <a:off x="3008227" y="3923999"/>
                <a:ext cx="136148" cy="131330"/>
                <a:chOff x="3053432" y="4104276"/>
                <a:chExt cx="136148" cy="131330"/>
              </a:xfrm>
            </p:grpSpPr>
            <p:sp>
              <p:nvSpPr>
                <p:cNvPr id="811" name="Oval 8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2" name="Freeform 8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08" name="Group 807"/>
              <p:cNvGrpSpPr/>
              <p:nvPr/>
            </p:nvGrpSpPr>
            <p:grpSpPr>
              <a:xfrm>
                <a:off x="3092918" y="3910035"/>
                <a:ext cx="185979" cy="192845"/>
                <a:chOff x="3026108" y="3765549"/>
                <a:chExt cx="185979" cy="192845"/>
              </a:xfrm>
            </p:grpSpPr>
            <p:sp>
              <p:nvSpPr>
                <p:cNvPr id="809" name="Oval 8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0" name="Freeform 8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780" name="Group 779"/>
            <p:cNvGrpSpPr/>
            <p:nvPr/>
          </p:nvGrpSpPr>
          <p:grpSpPr>
            <a:xfrm>
              <a:off x="4873997" y="3423134"/>
              <a:ext cx="175107" cy="169481"/>
              <a:chOff x="2328508" y="3548770"/>
              <a:chExt cx="408862" cy="395726"/>
            </a:xfrm>
          </p:grpSpPr>
          <p:grpSp>
            <p:nvGrpSpPr>
              <p:cNvPr id="781" name="Group 780"/>
              <p:cNvGrpSpPr/>
              <p:nvPr/>
            </p:nvGrpSpPr>
            <p:grpSpPr>
              <a:xfrm>
                <a:off x="2328508" y="3548770"/>
                <a:ext cx="131330" cy="131330"/>
                <a:chOff x="2922103" y="3448277"/>
                <a:chExt cx="131330" cy="131330"/>
              </a:xfrm>
            </p:grpSpPr>
            <p:sp>
              <p:nvSpPr>
                <p:cNvPr id="800" name="Oval 7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01" name="Freeform 8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2" name="Group 781"/>
              <p:cNvGrpSpPr/>
              <p:nvPr/>
            </p:nvGrpSpPr>
            <p:grpSpPr>
              <a:xfrm rot="3485213">
                <a:off x="2366849" y="3599636"/>
                <a:ext cx="185979" cy="191355"/>
                <a:chOff x="2700506" y="3941582"/>
                <a:chExt cx="185979" cy="191355"/>
              </a:xfrm>
            </p:grpSpPr>
            <p:sp>
              <p:nvSpPr>
                <p:cNvPr id="798" name="Oval 7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9" name="Freeform 7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3" name="Group 782"/>
              <p:cNvGrpSpPr/>
              <p:nvPr/>
            </p:nvGrpSpPr>
            <p:grpSpPr>
              <a:xfrm rot="19523239">
                <a:off x="2551391" y="3599140"/>
                <a:ext cx="185979" cy="190955"/>
                <a:chOff x="2442219" y="4049627"/>
                <a:chExt cx="185979" cy="190955"/>
              </a:xfrm>
            </p:grpSpPr>
            <p:sp>
              <p:nvSpPr>
                <p:cNvPr id="796" name="Oval 7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7" name="Freeform 7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4" name="Group 783"/>
              <p:cNvGrpSpPr/>
              <p:nvPr/>
            </p:nvGrpSpPr>
            <p:grpSpPr>
              <a:xfrm rot="3577180">
                <a:off x="2383941" y="3755411"/>
                <a:ext cx="185979" cy="192191"/>
                <a:chOff x="2700506" y="4361529"/>
                <a:chExt cx="185979" cy="192191"/>
              </a:xfrm>
            </p:grpSpPr>
            <p:sp>
              <p:nvSpPr>
                <p:cNvPr id="794" name="Oval 7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5" name="Freeform 7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5" name="Group 784"/>
              <p:cNvGrpSpPr/>
              <p:nvPr/>
            </p:nvGrpSpPr>
            <p:grpSpPr>
              <a:xfrm>
                <a:off x="2496968" y="3591357"/>
                <a:ext cx="131330" cy="131330"/>
                <a:chOff x="3381304" y="4011286"/>
                <a:chExt cx="131330" cy="131330"/>
              </a:xfrm>
            </p:grpSpPr>
            <p:sp>
              <p:nvSpPr>
                <p:cNvPr id="792" name="Oval 7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3" name="Freeform 7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6" name="Group 785"/>
              <p:cNvGrpSpPr/>
              <p:nvPr/>
            </p:nvGrpSpPr>
            <p:grpSpPr>
              <a:xfrm rot="3967968">
                <a:off x="2456638" y="3706671"/>
                <a:ext cx="136148" cy="131330"/>
                <a:chOff x="3053432" y="4104276"/>
                <a:chExt cx="136148" cy="131330"/>
              </a:xfrm>
            </p:grpSpPr>
            <p:sp>
              <p:nvSpPr>
                <p:cNvPr id="790" name="Oval 7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1" name="Freeform 7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7" name="Group 786"/>
              <p:cNvGrpSpPr/>
              <p:nvPr/>
            </p:nvGrpSpPr>
            <p:grpSpPr>
              <a:xfrm>
                <a:off x="2541329" y="3692707"/>
                <a:ext cx="185979" cy="192845"/>
                <a:chOff x="3026108" y="3765549"/>
                <a:chExt cx="185979" cy="192845"/>
              </a:xfrm>
            </p:grpSpPr>
            <p:sp>
              <p:nvSpPr>
                <p:cNvPr id="788" name="Oval 7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9" name="Freeform 7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866" name="Group 865"/>
          <p:cNvGrpSpPr/>
          <p:nvPr/>
        </p:nvGrpSpPr>
        <p:grpSpPr>
          <a:xfrm>
            <a:off x="499759" y="4956203"/>
            <a:ext cx="470662" cy="478538"/>
            <a:chOff x="4834606" y="3347378"/>
            <a:chExt cx="241201" cy="245237"/>
          </a:xfrm>
        </p:grpSpPr>
        <p:grpSp>
          <p:nvGrpSpPr>
            <p:cNvPr id="867" name="Group 866"/>
            <p:cNvGrpSpPr/>
            <p:nvPr/>
          </p:nvGrpSpPr>
          <p:grpSpPr>
            <a:xfrm rot="7844388">
              <a:off x="4818351" y="3363633"/>
              <a:ext cx="233299" cy="200789"/>
              <a:chOff x="2913709" y="3864170"/>
              <a:chExt cx="544737" cy="468828"/>
            </a:xfrm>
          </p:grpSpPr>
          <p:grpSp>
            <p:nvGrpSpPr>
              <p:cNvPr id="912" name="Group 911"/>
              <p:cNvGrpSpPr/>
              <p:nvPr/>
            </p:nvGrpSpPr>
            <p:grpSpPr>
              <a:xfrm rot="5972406">
                <a:off x="3056152" y="3870738"/>
                <a:ext cx="408862" cy="395726"/>
                <a:chOff x="2880097" y="3766098"/>
                <a:chExt cx="408862" cy="395726"/>
              </a:xfrm>
            </p:grpSpPr>
            <p:grpSp>
              <p:nvGrpSpPr>
                <p:cNvPr id="934" name="Group 933"/>
                <p:cNvGrpSpPr/>
                <p:nvPr/>
              </p:nvGrpSpPr>
              <p:grpSpPr>
                <a:xfrm>
                  <a:off x="2880097" y="3766098"/>
                  <a:ext cx="131330" cy="131330"/>
                  <a:chOff x="2922103" y="3448277"/>
                  <a:chExt cx="131330" cy="131330"/>
                </a:xfrm>
              </p:grpSpPr>
              <p:sp>
                <p:nvSpPr>
                  <p:cNvPr id="953" name="Oval 95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4" name="Freeform 95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35" name="Group 934"/>
                <p:cNvGrpSpPr/>
                <p:nvPr/>
              </p:nvGrpSpPr>
              <p:grpSpPr>
                <a:xfrm rot="3485213">
                  <a:off x="2918438" y="3816964"/>
                  <a:ext cx="185979" cy="191355"/>
                  <a:chOff x="2700506" y="3941582"/>
                  <a:chExt cx="185979" cy="191355"/>
                </a:xfrm>
              </p:grpSpPr>
              <p:sp>
                <p:nvSpPr>
                  <p:cNvPr id="951" name="Oval 95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2" name="Freeform 95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36" name="Group 935"/>
                <p:cNvGrpSpPr/>
                <p:nvPr/>
              </p:nvGrpSpPr>
              <p:grpSpPr>
                <a:xfrm rot="19523239">
                  <a:off x="3102980" y="3816468"/>
                  <a:ext cx="185979" cy="190955"/>
                  <a:chOff x="2442219" y="4049627"/>
                  <a:chExt cx="185979" cy="190955"/>
                </a:xfrm>
              </p:grpSpPr>
              <p:sp>
                <p:nvSpPr>
                  <p:cNvPr id="949" name="Oval 94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0" name="Freeform 94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37" name="Group 936"/>
                <p:cNvGrpSpPr/>
                <p:nvPr/>
              </p:nvGrpSpPr>
              <p:grpSpPr>
                <a:xfrm rot="3577180">
                  <a:off x="2935530" y="3972739"/>
                  <a:ext cx="185979" cy="192191"/>
                  <a:chOff x="2700506" y="4361529"/>
                  <a:chExt cx="185979" cy="192191"/>
                </a:xfrm>
              </p:grpSpPr>
              <p:sp>
                <p:nvSpPr>
                  <p:cNvPr id="947" name="Oval 94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8" name="Freeform 94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38" name="Group 937"/>
                <p:cNvGrpSpPr/>
                <p:nvPr/>
              </p:nvGrpSpPr>
              <p:grpSpPr>
                <a:xfrm>
                  <a:off x="3048557" y="3808685"/>
                  <a:ext cx="131330" cy="131330"/>
                  <a:chOff x="3381304" y="4011286"/>
                  <a:chExt cx="131330" cy="131330"/>
                </a:xfrm>
              </p:grpSpPr>
              <p:sp>
                <p:nvSpPr>
                  <p:cNvPr id="945" name="Oval 94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6" name="Freeform 94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39" name="Group 938"/>
                <p:cNvGrpSpPr/>
                <p:nvPr/>
              </p:nvGrpSpPr>
              <p:grpSpPr>
                <a:xfrm rot="3967968">
                  <a:off x="3008227" y="3923999"/>
                  <a:ext cx="136148" cy="131330"/>
                  <a:chOff x="3053432" y="4104276"/>
                  <a:chExt cx="136148" cy="131330"/>
                </a:xfrm>
              </p:grpSpPr>
              <p:sp>
                <p:nvSpPr>
                  <p:cNvPr id="943" name="Oval 94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4" name="Freeform 94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40" name="Group 939"/>
                <p:cNvGrpSpPr/>
                <p:nvPr/>
              </p:nvGrpSpPr>
              <p:grpSpPr>
                <a:xfrm>
                  <a:off x="3092918" y="3910035"/>
                  <a:ext cx="185979" cy="192845"/>
                  <a:chOff x="3026108" y="3765549"/>
                  <a:chExt cx="185979" cy="192845"/>
                </a:xfrm>
              </p:grpSpPr>
              <p:sp>
                <p:nvSpPr>
                  <p:cNvPr id="941" name="Oval 94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2" name="Freeform 94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913" name="Group 912"/>
              <p:cNvGrpSpPr/>
              <p:nvPr/>
            </p:nvGrpSpPr>
            <p:grpSpPr>
              <a:xfrm>
                <a:off x="2913709" y="3937272"/>
                <a:ext cx="131330" cy="131330"/>
                <a:chOff x="2922103" y="3448277"/>
                <a:chExt cx="131330" cy="131330"/>
              </a:xfrm>
            </p:grpSpPr>
            <p:sp>
              <p:nvSpPr>
                <p:cNvPr id="932" name="Oval 9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3" name="Freeform 9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14" name="Group 913"/>
              <p:cNvGrpSpPr/>
              <p:nvPr/>
            </p:nvGrpSpPr>
            <p:grpSpPr>
              <a:xfrm rot="3485213">
                <a:off x="2952050" y="3988138"/>
                <a:ext cx="185979" cy="191355"/>
                <a:chOff x="2700506" y="3941582"/>
                <a:chExt cx="185979" cy="191355"/>
              </a:xfrm>
            </p:grpSpPr>
            <p:sp>
              <p:nvSpPr>
                <p:cNvPr id="930" name="Oval 9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1" name="Freeform 9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15" name="Group 914"/>
              <p:cNvGrpSpPr/>
              <p:nvPr/>
            </p:nvGrpSpPr>
            <p:grpSpPr>
              <a:xfrm rot="19523239">
                <a:off x="3136592" y="3987642"/>
                <a:ext cx="185979" cy="190955"/>
                <a:chOff x="2442219" y="4049627"/>
                <a:chExt cx="185979" cy="190955"/>
              </a:xfrm>
            </p:grpSpPr>
            <p:sp>
              <p:nvSpPr>
                <p:cNvPr id="928" name="Oval 9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9" name="Freeform 9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16" name="Group 915"/>
              <p:cNvGrpSpPr/>
              <p:nvPr/>
            </p:nvGrpSpPr>
            <p:grpSpPr>
              <a:xfrm rot="3577180">
                <a:off x="2969142" y="4143913"/>
                <a:ext cx="185979" cy="192191"/>
                <a:chOff x="2700506" y="4361529"/>
                <a:chExt cx="185979" cy="192191"/>
              </a:xfrm>
            </p:grpSpPr>
            <p:sp>
              <p:nvSpPr>
                <p:cNvPr id="926" name="Oval 9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7" name="Freeform 9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17" name="Group 916"/>
              <p:cNvGrpSpPr/>
              <p:nvPr/>
            </p:nvGrpSpPr>
            <p:grpSpPr>
              <a:xfrm>
                <a:off x="3082169" y="3979859"/>
                <a:ext cx="131330" cy="131330"/>
                <a:chOff x="3381304" y="4011286"/>
                <a:chExt cx="131330" cy="131330"/>
              </a:xfrm>
            </p:grpSpPr>
            <p:sp>
              <p:nvSpPr>
                <p:cNvPr id="924" name="Oval 9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5" name="Freeform 9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18" name="Group 917"/>
              <p:cNvGrpSpPr/>
              <p:nvPr/>
            </p:nvGrpSpPr>
            <p:grpSpPr>
              <a:xfrm rot="3967968">
                <a:off x="3041839" y="4095173"/>
                <a:ext cx="136148" cy="131330"/>
                <a:chOff x="3053432" y="4104276"/>
                <a:chExt cx="136148" cy="131330"/>
              </a:xfrm>
            </p:grpSpPr>
            <p:sp>
              <p:nvSpPr>
                <p:cNvPr id="922" name="Oval 9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3" name="Freeform 9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19" name="Group 918"/>
              <p:cNvGrpSpPr/>
              <p:nvPr/>
            </p:nvGrpSpPr>
            <p:grpSpPr>
              <a:xfrm>
                <a:off x="3126530" y="4081209"/>
                <a:ext cx="185979" cy="192845"/>
                <a:chOff x="3026108" y="3765549"/>
                <a:chExt cx="185979" cy="192845"/>
              </a:xfrm>
            </p:grpSpPr>
            <p:sp>
              <p:nvSpPr>
                <p:cNvPr id="920" name="Oval 9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1" name="Freeform 9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868" name="Group 867"/>
            <p:cNvGrpSpPr/>
            <p:nvPr/>
          </p:nvGrpSpPr>
          <p:grpSpPr>
            <a:xfrm rot="5972406">
              <a:off x="4903513" y="3391308"/>
              <a:ext cx="175107" cy="169481"/>
              <a:chOff x="2880097" y="3766098"/>
              <a:chExt cx="408862" cy="395726"/>
            </a:xfrm>
          </p:grpSpPr>
          <p:grpSp>
            <p:nvGrpSpPr>
              <p:cNvPr id="891" name="Group 890"/>
              <p:cNvGrpSpPr/>
              <p:nvPr/>
            </p:nvGrpSpPr>
            <p:grpSpPr>
              <a:xfrm>
                <a:off x="2880097" y="3766098"/>
                <a:ext cx="131330" cy="131330"/>
                <a:chOff x="2922103" y="3448277"/>
                <a:chExt cx="131330" cy="131330"/>
              </a:xfrm>
            </p:grpSpPr>
            <p:sp>
              <p:nvSpPr>
                <p:cNvPr id="910" name="Oval 9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1" name="Freeform 9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92" name="Group 891"/>
              <p:cNvGrpSpPr/>
              <p:nvPr/>
            </p:nvGrpSpPr>
            <p:grpSpPr>
              <a:xfrm rot="3485213">
                <a:off x="2918438" y="3816964"/>
                <a:ext cx="185979" cy="191355"/>
                <a:chOff x="2700506" y="3941582"/>
                <a:chExt cx="185979" cy="191355"/>
              </a:xfrm>
            </p:grpSpPr>
            <p:sp>
              <p:nvSpPr>
                <p:cNvPr id="908" name="Oval 9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9" name="Freeform 9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93" name="Group 892"/>
              <p:cNvGrpSpPr/>
              <p:nvPr/>
            </p:nvGrpSpPr>
            <p:grpSpPr>
              <a:xfrm rot="19523239">
                <a:off x="3102980" y="3816468"/>
                <a:ext cx="185979" cy="190955"/>
                <a:chOff x="2442219" y="4049627"/>
                <a:chExt cx="185979" cy="190955"/>
              </a:xfrm>
            </p:grpSpPr>
            <p:sp>
              <p:nvSpPr>
                <p:cNvPr id="906" name="Oval 9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7" name="Freeform 9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94" name="Group 893"/>
              <p:cNvGrpSpPr/>
              <p:nvPr/>
            </p:nvGrpSpPr>
            <p:grpSpPr>
              <a:xfrm rot="3577180">
                <a:off x="2935530" y="3972739"/>
                <a:ext cx="185979" cy="192191"/>
                <a:chOff x="2700506" y="4361529"/>
                <a:chExt cx="185979" cy="192191"/>
              </a:xfrm>
            </p:grpSpPr>
            <p:sp>
              <p:nvSpPr>
                <p:cNvPr id="904" name="Oval 9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5" name="Freeform 9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95" name="Group 894"/>
              <p:cNvGrpSpPr/>
              <p:nvPr/>
            </p:nvGrpSpPr>
            <p:grpSpPr>
              <a:xfrm>
                <a:off x="3048557" y="3808685"/>
                <a:ext cx="131330" cy="131330"/>
                <a:chOff x="3381304" y="4011286"/>
                <a:chExt cx="131330" cy="131330"/>
              </a:xfrm>
            </p:grpSpPr>
            <p:sp>
              <p:nvSpPr>
                <p:cNvPr id="902" name="Oval 9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3" name="Freeform 9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96" name="Group 895"/>
              <p:cNvGrpSpPr/>
              <p:nvPr/>
            </p:nvGrpSpPr>
            <p:grpSpPr>
              <a:xfrm rot="3967968">
                <a:off x="3008227" y="3923999"/>
                <a:ext cx="136148" cy="131330"/>
                <a:chOff x="3053432" y="4104276"/>
                <a:chExt cx="136148" cy="131330"/>
              </a:xfrm>
            </p:grpSpPr>
            <p:sp>
              <p:nvSpPr>
                <p:cNvPr id="900" name="Oval 8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1" name="Freeform 9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97" name="Group 896"/>
              <p:cNvGrpSpPr/>
              <p:nvPr/>
            </p:nvGrpSpPr>
            <p:grpSpPr>
              <a:xfrm>
                <a:off x="3092918" y="3910035"/>
                <a:ext cx="185979" cy="192845"/>
                <a:chOff x="3026108" y="3765549"/>
                <a:chExt cx="185979" cy="192845"/>
              </a:xfrm>
            </p:grpSpPr>
            <p:sp>
              <p:nvSpPr>
                <p:cNvPr id="898" name="Oval 8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9" name="Freeform 8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869" name="Group 868"/>
            <p:cNvGrpSpPr/>
            <p:nvPr/>
          </p:nvGrpSpPr>
          <p:grpSpPr>
            <a:xfrm>
              <a:off x="4873997" y="3423134"/>
              <a:ext cx="175107" cy="169481"/>
              <a:chOff x="2328508" y="3548770"/>
              <a:chExt cx="408862" cy="395726"/>
            </a:xfrm>
          </p:grpSpPr>
          <p:grpSp>
            <p:nvGrpSpPr>
              <p:cNvPr id="870" name="Group 869"/>
              <p:cNvGrpSpPr/>
              <p:nvPr/>
            </p:nvGrpSpPr>
            <p:grpSpPr>
              <a:xfrm>
                <a:off x="2328508" y="3548770"/>
                <a:ext cx="131330" cy="131330"/>
                <a:chOff x="2922103" y="3448277"/>
                <a:chExt cx="131330" cy="131330"/>
              </a:xfrm>
            </p:grpSpPr>
            <p:sp>
              <p:nvSpPr>
                <p:cNvPr id="889" name="Oval 88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0" name="Freeform 88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71" name="Group 870"/>
              <p:cNvGrpSpPr/>
              <p:nvPr/>
            </p:nvGrpSpPr>
            <p:grpSpPr>
              <a:xfrm rot="3485213">
                <a:off x="2366849" y="3599636"/>
                <a:ext cx="185979" cy="191355"/>
                <a:chOff x="2700506" y="3941582"/>
                <a:chExt cx="185979" cy="191355"/>
              </a:xfrm>
            </p:grpSpPr>
            <p:sp>
              <p:nvSpPr>
                <p:cNvPr id="887" name="Oval 88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8" name="Freeform 88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72" name="Group 871"/>
              <p:cNvGrpSpPr/>
              <p:nvPr/>
            </p:nvGrpSpPr>
            <p:grpSpPr>
              <a:xfrm rot="19523239">
                <a:off x="2551391" y="3599140"/>
                <a:ext cx="185979" cy="190955"/>
                <a:chOff x="2442219" y="4049627"/>
                <a:chExt cx="185979" cy="190955"/>
              </a:xfrm>
            </p:grpSpPr>
            <p:sp>
              <p:nvSpPr>
                <p:cNvPr id="885" name="Oval 88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6" name="Freeform 88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73" name="Group 872"/>
              <p:cNvGrpSpPr/>
              <p:nvPr/>
            </p:nvGrpSpPr>
            <p:grpSpPr>
              <a:xfrm rot="3577180">
                <a:off x="2383941" y="3755411"/>
                <a:ext cx="185979" cy="192191"/>
                <a:chOff x="2700506" y="4361529"/>
                <a:chExt cx="185979" cy="192191"/>
              </a:xfrm>
            </p:grpSpPr>
            <p:sp>
              <p:nvSpPr>
                <p:cNvPr id="883" name="Oval 88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4" name="Freeform 88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74" name="Group 873"/>
              <p:cNvGrpSpPr/>
              <p:nvPr/>
            </p:nvGrpSpPr>
            <p:grpSpPr>
              <a:xfrm>
                <a:off x="2496968" y="3591357"/>
                <a:ext cx="131330" cy="131330"/>
                <a:chOff x="3381304" y="4011286"/>
                <a:chExt cx="131330" cy="131330"/>
              </a:xfrm>
            </p:grpSpPr>
            <p:sp>
              <p:nvSpPr>
                <p:cNvPr id="881" name="Oval 88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2" name="Freeform 88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75" name="Group 874"/>
              <p:cNvGrpSpPr/>
              <p:nvPr/>
            </p:nvGrpSpPr>
            <p:grpSpPr>
              <a:xfrm rot="3967968">
                <a:off x="2456638" y="3706671"/>
                <a:ext cx="136148" cy="131330"/>
                <a:chOff x="3053432" y="4104276"/>
                <a:chExt cx="136148" cy="131330"/>
              </a:xfrm>
            </p:grpSpPr>
            <p:sp>
              <p:nvSpPr>
                <p:cNvPr id="879" name="Oval 87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0" name="Freeform 87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76" name="Group 875"/>
              <p:cNvGrpSpPr/>
              <p:nvPr/>
            </p:nvGrpSpPr>
            <p:grpSpPr>
              <a:xfrm>
                <a:off x="2541329" y="3692707"/>
                <a:ext cx="185979" cy="192845"/>
                <a:chOff x="3026108" y="3765549"/>
                <a:chExt cx="185979" cy="192845"/>
              </a:xfrm>
            </p:grpSpPr>
            <p:sp>
              <p:nvSpPr>
                <p:cNvPr id="877" name="Oval 87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78" name="Freeform 87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955" name="Group 954"/>
          <p:cNvGrpSpPr/>
          <p:nvPr/>
        </p:nvGrpSpPr>
        <p:grpSpPr>
          <a:xfrm>
            <a:off x="499759" y="4956203"/>
            <a:ext cx="470662" cy="478538"/>
            <a:chOff x="4834606" y="3347378"/>
            <a:chExt cx="241201" cy="245237"/>
          </a:xfrm>
        </p:grpSpPr>
        <p:grpSp>
          <p:nvGrpSpPr>
            <p:cNvPr id="956" name="Group 955"/>
            <p:cNvGrpSpPr/>
            <p:nvPr/>
          </p:nvGrpSpPr>
          <p:grpSpPr>
            <a:xfrm rot="7844388">
              <a:off x="4818351" y="3363633"/>
              <a:ext cx="233299" cy="200789"/>
              <a:chOff x="2913709" y="3864170"/>
              <a:chExt cx="544737" cy="468828"/>
            </a:xfrm>
          </p:grpSpPr>
          <p:grpSp>
            <p:nvGrpSpPr>
              <p:cNvPr id="1001" name="Group 1000"/>
              <p:cNvGrpSpPr/>
              <p:nvPr/>
            </p:nvGrpSpPr>
            <p:grpSpPr>
              <a:xfrm rot="5972406">
                <a:off x="3056152" y="3870738"/>
                <a:ext cx="408862" cy="395726"/>
                <a:chOff x="2880097" y="3766098"/>
                <a:chExt cx="408862" cy="395726"/>
              </a:xfrm>
            </p:grpSpPr>
            <p:grpSp>
              <p:nvGrpSpPr>
                <p:cNvPr id="1023" name="Group 1022"/>
                <p:cNvGrpSpPr/>
                <p:nvPr/>
              </p:nvGrpSpPr>
              <p:grpSpPr>
                <a:xfrm>
                  <a:off x="2880097" y="3766098"/>
                  <a:ext cx="131330" cy="131330"/>
                  <a:chOff x="2922103" y="3448277"/>
                  <a:chExt cx="131330" cy="131330"/>
                </a:xfrm>
              </p:grpSpPr>
              <p:sp>
                <p:nvSpPr>
                  <p:cNvPr id="1042" name="Oval 10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3" name="Freeform 10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24" name="Group 1023"/>
                <p:cNvGrpSpPr/>
                <p:nvPr/>
              </p:nvGrpSpPr>
              <p:grpSpPr>
                <a:xfrm rot="3485213">
                  <a:off x="2918438" y="3816964"/>
                  <a:ext cx="185979" cy="191355"/>
                  <a:chOff x="2700506" y="3941582"/>
                  <a:chExt cx="185979" cy="191355"/>
                </a:xfrm>
              </p:grpSpPr>
              <p:sp>
                <p:nvSpPr>
                  <p:cNvPr id="1040" name="Oval 10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1" name="Freeform 10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25" name="Group 1024"/>
                <p:cNvGrpSpPr/>
                <p:nvPr/>
              </p:nvGrpSpPr>
              <p:grpSpPr>
                <a:xfrm rot="19523239">
                  <a:off x="3102980" y="3816468"/>
                  <a:ext cx="185979" cy="190955"/>
                  <a:chOff x="2442219" y="4049627"/>
                  <a:chExt cx="185979" cy="190955"/>
                </a:xfrm>
              </p:grpSpPr>
              <p:sp>
                <p:nvSpPr>
                  <p:cNvPr id="1038" name="Oval 10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9" name="Freeform 10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26" name="Group 1025"/>
                <p:cNvGrpSpPr/>
                <p:nvPr/>
              </p:nvGrpSpPr>
              <p:grpSpPr>
                <a:xfrm rot="3577180">
                  <a:off x="2935530" y="3972739"/>
                  <a:ext cx="185979" cy="192191"/>
                  <a:chOff x="2700506" y="4361529"/>
                  <a:chExt cx="185979" cy="192191"/>
                </a:xfrm>
              </p:grpSpPr>
              <p:sp>
                <p:nvSpPr>
                  <p:cNvPr id="1036" name="Oval 10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7" name="Freeform 10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27" name="Group 1026"/>
                <p:cNvGrpSpPr/>
                <p:nvPr/>
              </p:nvGrpSpPr>
              <p:grpSpPr>
                <a:xfrm>
                  <a:off x="3048557" y="3808685"/>
                  <a:ext cx="131330" cy="131330"/>
                  <a:chOff x="3381304" y="4011286"/>
                  <a:chExt cx="131330" cy="131330"/>
                </a:xfrm>
              </p:grpSpPr>
              <p:sp>
                <p:nvSpPr>
                  <p:cNvPr id="1034" name="Oval 10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5" name="Freeform 10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28" name="Group 1027"/>
                <p:cNvGrpSpPr/>
                <p:nvPr/>
              </p:nvGrpSpPr>
              <p:grpSpPr>
                <a:xfrm rot="3967968">
                  <a:off x="3008227" y="3923999"/>
                  <a:ext cx="136148" cy="131330"/>
                  <a:chOff x="3053432" y="4104276"/>
                  <a:chExt cx="136148" cy="131330"/>
                </a:xfrm>
              </p:grpSpPr>
              <p:sp>
                <p:nvSpPr>
                  <p:cNvPr id="1032" name="Oval 10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3" name="Freeform 10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29" name="Group 1028"/>
                <p:cNvGrpSpPr/>
                <p:nvPr/>
              </p:nvGrpSpPr>
              <p:grpSpPr>
                <a:xfrm>
                  <a:off x="3092918" y="3910035"/>
                  <a:ext cx="185979" cy="192845"/>
                  <a:chOff x="3026108" y="3765549"/>
                  <a:chExt cx="185979" cy="192845"/>
                </a:xfrm>
              </p:grpSpPr>
              <p:sp>
                <p:nvSpPr>
                  <p:cNvPr id="1030" name="Oval 10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1" name="Freeform 10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002" name="Group 1001"/>
              <p:cNvGrpSpPr/>
              <p:nvPr/>
            </p:nvGrpSpPr>
            <p:grpSpPr>
              <a:xfrm>
                <a:off x="2913709" y="3937272"/>
                <a:ext cx="131330" cy="131330"/>
                <a:chOff x="2922103" y="3448277"/>
                <a:chExt cx="131330" cy="131330"/>
              </a:xfrm>
            </p:grpSpPr>
            <p:sp>
              <p:nvSpPr>
                <p:cNvPr id="1021" name="Oval 10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2" name="Freeform 10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03" name="Group 1002"/>
              <p:cNvGrpSpPr/>
              <p:nvPr/>
            </p:nvGrpSpPr>
            <p:grpSpPr>
              <a:xfrm rot="3485213">
                <a:off x="2952050" y="3988138"/>
                <a:ext cx="185979" cy="191355"/>
                <a:chOff x="2700506" y="3941582"/>
                <a:chExt cx="185979" cy="191355"/>
              </a:xfrm>
            </p:grpSpPr>
            <p:sp>
              <p:nvSpPr>
                <p:cNvPr id="1019" name="Oval 10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0" name="Freeform 10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04" name="Group 1003"/>
              <p:cNvGrpSpPr/>
              <p:nvPr/>
            </p:nvGrpSpPr>
            <p:grpSpPr>
              <a:xfrm rot="19523239">
                <a:off x="3136592" y="3987642"/>
                <a:ext cx="185979" cy="190955"/>
                <a:chOff x="2442219" y="4049627"/>
                <a:chExt cx="185979" cy="190955"/>
              </a:xfrm>
            </p:grpSpPr>
            <p:sp>
              <p:nvSpPr>
                <p:cNvPr id="1017" name="Oval 10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8" name="Freeform 10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05" name="Group 1004"/>
              <p:cNvGrpSpPr/>
              <p:nvPr/>
            </p:nvGrpSpPr>
            <p:grpSpPr>
              <a:xfrm rot="3577180">
                <a:off x="2969142" y="4143913"/>
                <a:ext cx="185979" cy="192191"/>
                <a:chOff x="2700506" y="4361529"/>
                <a:chExt cx="185979" cy="192191"/>
              </a:xfrm>
            </p:grpSpPr>
            <p:sp>
              <p:nvSpPr>
                <p:cNvPr id="1015" name="Oval 10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6" name="Freeform 10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06" name="Group 1005"/>
              <p:cNvGrpSpPr/>
              <p:nvPr/>
            </p:nvGrpSpPr>
            <p:grpSpPr>
              <a:xfrm>
                <a:off x="3082169" y="3979859"/>
                <a:ext cx="131330" cy="131330"/>
                <a:chOff x="3381304" y="4011286"/>
                <a:chExt cx="131330" cy="131330"/>
              </a:xfrm>
            </p:grpSpPr>
            <p:sp>
              <p:nvSpPr>
                <p:cNvPr id="1013" name="Oval 10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4" name="Freeform 10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07" name="Group 1006"/>
              <p:cNvGrpSpPr/>
              <p:nvPr/>
            </p:nvGrpSpPr>
            <p:grpSpPr>
              <a:xfrm rot="3967968">
                <a:off x="3041839" y="4095173"/>
                <a:ext cx="136148" cy="131330"/>
                <a:chOff x="3053432" y="4104276"/>
                <a:chExt cx="136148" cy="131330"/>
              </a:xfrm>
            </p:grpSpPr>
            <p:sp>
              <p:nvSpPr>
                <p:cNvPr id="1011" name="Oval 10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2" name="Freeform 10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08" name="Group 1007"/>
              <p:cNvGrpSpPr/>
              <p:nvPr/>
            </p:nvGrpSpPr>
            <p:grpSpPr>
              <a:xfrm>
                <a:off x="3126530" y="4081209"/>
                <a:ext cx="185979" cy="192845"/>
                <a:chOff x="3026108" y="3765549"/>
                <a:chExt cx="185979" cy="192845"/>
              </a:xfrm>
            </p:grpSpPr>
            <p:sp>
              <p:nvSpPr>
                <p:cNvPr id="1009" name="Oval 10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0" name="Freeform 10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957" name="Group 956"/>
            <p:cNvGrpSpPr/>
            <p:nvPr/>
          </p:nvGrpSpPr>
          <p:grpSpPr>
            <a:xfrm rot="5972406">
              <a:off x="4903513" y="3391308"/>
              <a:ext cx="175107" cy="169481"/>
              <a:chOff x="2880097" y="3766098"/>
              <a:chExt cx="408862" cy="395726"/>
            </a:xfrm>
          </p:grpSpPr>
          <p:grpSp>
            <p:nvGrpSpPr>
              <p:cNvPr id="980" name="Group 979"/>
              <p:cNvGrpSpPr/>
              <p:nvPr/>
            </p:nvGrpSpPr>
            <p:grpSpPr>
              <a:xfrm>
                <a:off x="2880097" y="3766098"/>
                <a:ext cx="131330" cy="131330"/>
                <a:chOff x="2922103" y="3448277"/>
                <a:chExt cx="131330" cy="131330"/>
              </a:xfrm>
            </p:grpSpPr>
            <p:sp>
              <p:nvSpPr>
                <p:cNvPr id="999" name="Oval 9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0" name="Freeform 9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81" name="Group 980"/>
              <p:cNvGrpSpPr/>
              <p:nvPr/>
            </p:nvGrpSpPr>
            <p:grpSpPr>
              <a:xfrm rot="3485213">
                <a:off x="2918438" y="3816964"/>
                <a:ext cx="185979" cy="191355"/>
                <a:chOff x="2700506" y="3941582"/>
                <a:chExt cx="185979" cy="191355"/>
              </a:xfrm>
            </p:grpSpPr>
            <p:sp>
              <p:nvSpPr>
                <p:cNvPr id="997" name="Oval 9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8" name="Freeform 9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82" name="Group 981"/>
              <p:cNvGrpSpPr/>
              <p:nvPr/>
            </p:nvGrpSpPr>
            <p:grpSpPr>
              <a:xfrm rot="19523239">
                <a:off x="3102980" y="3816468"/>
                <a:ext cx="185979" cy="190955"/>
                <a:chOff x="2442219" y="4049627"/>
                <a:chExt cx="185979" cy="190955"/>
              </a:xfrm>
            </p:grpSpPr>
            <p:sp>
              <p:nvSpPr>
                <p:cNvPr id="995" name="Oval 9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6" name="Freeform 9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83" name="Group 982"/>
              <p:cNvGrpSpPr/>
              <p:nvPr/>
            </p:nvGrpSpPr>
            <p:grpSpPr>
              <a:xfrm rot="3577180">
                <a:off x="2935530" y="3972739"/>
                <a:ext cx="185979" cy="192191"/>
                <a:chOff x="2700506" y="4361529"/>
                <a:chExt cx="185979" cy="192191"/>
              </a:xfrm>
            </p:grpSpPr>
            <p:sp>
              <p:nvSpPr>
                <p:cNvPr id="993" name="Oval 9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4" name="Freeform 9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84" name="Group 983"/>
              <p:cNvGrpSpPr/>
              <p:nvPr/>
            </p:nvGrpSpPr>
            <p:grpSpPr>
              <a:xfrm>
                <a:off x="3048557" y="3808685"/>
                <a:ext cx="131330" cy="131330"/>
                <a:chOff x="3381304" y="4011286"/>
                <a:chExt cx="131330" cy="131330"/>
              </a:xfrm>
            </p:grpSpPr>
            <p:sp>
              <p:nvSpPr>
                <p:cNvPr id="991" name="Oval 9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2" name="Freeform 9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85" name="Group 984"/>
              <p:cNvGrpSpPr/>
              <p:nvPr/>
            </p:nvGrpSpPr>
            <p:grpSpPr>
              <a:xfrm rot="3967968">
                <a:off x="3008227" y="3923999"/>
                <a:ext cx="136148" cy="131330"/>
                <a:chOff x="3053432" y="4104276"/>
                <a:chExt cx="136148" cy="131330"/>
              </a:xfrm>
            </p:grpSpPr>
            <p:sp>
              <p:nvSpPr>
                <p:cNvPr id="989" name="Oval 9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0" name="Freeform 9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86" name="Group 985"/>
              <p:cNvGrpSpPr/>
              <p:nvPr/>
            </p:nvGrpSpPr>
            <p:grpSpPr>
              <a:xfrm>
                <a:off x="3092918" y="3910035"/>
                <a:ext cx="185979" cy="192845"/>
                <a:chOff x="3026108" y="3765549"/>
                <a:chExt cx="185979" cy="192845"/>
              </a:xfrm>
            </p:grpSpPr>
            <p:sp>
              <p:nvSpPr>
                <p:cNvPr id="987" name="Oval 9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8" name="Freeform 9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958" name="Group 957"/>
            <p:cNvGrpSpPr/>
            <p:nvPr/>
          </p:nvGrpSpPr>
          <p:grpSpPr>
            <a:xfrm>
              <a:off x="4873997" y="3423134"/>
              <a:ext cx="175107" cy="169481"/>
              <a:chOff x="2328508" y="3548770"/>
              <a:chExt cx="408862" cy="395726"/>
            </a:xfrm>
          </p:grpSpPr>
          <p:grpSp>
            <p:nvGrpSpPr>
              <p:cNvPr id="959" name="Group 958"/>
              <p:cNvGrpSpPr/>
              <p:nvPr/>
            </p:nvGrpSpPr>
            <p:grpSpPr>
              <a:xfrm>
                <a:off x="2328508" y="3548770"/>
                <a:ext cx="131330" cy="131330"/>
                <a:chOff x="2922103" y="3448277"/>
                <a:chExt cx="131330" cy="131330"/>
              </a:xfrm>
            </p:grpSpPr>
            <p:sp>
              <p:nvSpPr>
                <p:cNvPr id="978" name="Oval 97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9" name="Freeform 97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0" name="Group 959"/>
              <p:cNvGrpSpPr/>
              <p:nvPr/>
            </p:nvGrpSpPr>
            <p:grpSpPr>
              <a:xfrm rot="3485213">
                <a:off x="2366849" y="3599636"/>
                <a:ext cx="185979" cy="191355"/>
                <a:chOff x="2700506" y="3941582"/>
                <a:chExt cx="185979" cy="191355"/>
              </a:xfrm>
            </p:grpSpPr>
            <p:sp>
              <p:nvSpPr>
                <p:cNvPr id="976" name="Oval 97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7" name="Freeform 97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1" name="Group 960"/>
              <p:cNvGrpSpPr/>
              <p:nvPr/>
            </p:nvGrpSpPr>
            <p:grpSpPr>
              <a:xfrm rot="19523239">
                <a:off x="2551391" y="3599140"/>
                <a:ext cx="185979" cy="190955"/>
                <a:chOff x="2442219" y="4049627"/>
                <a:chExt cx="185979" cy="190955"/>
              </a:xfrm>
            </p:grpSpPr>
            <p:sp>
              <p:nvSpPr>
                <p:cNvPr id="974" name="Oval 97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5" name="Freeform 97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2" name="Group 961"/>
              <p:cNvGrpSpPr/>
              <p:nvPr/>
            </p:nvGrpSpPr>
            <p:grpSpPr>
              <a:xfrm rot="3577180">
                <a:off x="2383941" y="3755411"/>
                <a:ext cx="185979" cy="192191"/>
                <a:chOff x="2700506" y="4361529"/>
                <a:chExt cx="185979" cy="192191"/>
              </a:xfrm>
            </p:grpSpPr>
            <p:sp>
              <p:nvSpPr>
                <p:cNvPr id="972" name="Oval 97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3" name="Freeform 97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3" name="Group 962"/>
              <p:cNvGrpSpPr/>
              <p:nvPr/>
            </p:nvGrpSpPr>
            <p:grpSpPr>
              <a:xfrm>
                <a:off x="2496968" y="3591357"/>
                <a:ext cx="131330" cy="131330"/>
                <a:chOff x="3381304" y="4011286"/>
                <a:chExt cx="131330" cy="131330"/>
              </a:xfrm>
            </p:grpSpPr>
            <p:sp>
              <p:nvSpPr>
                <p:cNvPr id="970" name="Oval 96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1" name="Freeform 97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4" name="Group 963"/>
              <p:cNvGrpSpPr/>
              <p:nvPr/>
            </p:nvGrpSpPr>
            <p:grpSpPr>
              <a:xfrm rot="3967968">
                <a:off x="2456638" y="3706671"/>
                <a:ext cx="136148" cy="131330"/>
                <a:chOff x="3053432" y="4104276"/>
                <a:chExt cx="136148" cy="131330"/>
              </a:xfrm>
            </p:grpSpPr>
            <p:sp>
              <p:nvSpPr>
                <p:cNvPr id="968" name="Oval 96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9" name="Freeform 96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5" name="Group 964"/>
              <p:cNvGrpSpPr/>
              <p:nvPr/>
            </p:nvGrpSpPr>
            <p:grpSpPr>
              <a:xfrm>
                <a:off x="2541329" y="3692707"/>
                <a:ext cx="185979" cy="192845"/>
                <a:chOff x="3026108" y="3765549"/>
                <a:chExt cx="185979" cy="192845"/>
              </a:xfrm>
            </p:grpSpPr>
            <p:sp>
              <p:nvSpPr>
                <p:cNvPr id="966" name="Oval 96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7" name="Freeform 96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044" name="Group 1043"/>
          <p:cNvGrpSpPr/>
          <p:nvPr/>
        </p:nvGrpSpPr>
        <p:grpSpPr>
          <a:xfrm>
            <a:off x="499759" y="4956203"/>
            <a:ext cx="470662" cy="478538"/>
            <a:chOff x="4834606" y="3347378"/>
            <a:chExt cx="241201" cy="245237"/>
          </a:xfrm>
        </p:grpSpPr>
        <p:grpSp>
          <p:nvGrpSpPr>
            <p:cNvPr id="1045" name="Group 1044"/>
            <p:cNvGrpSpPr/>
            <p:nvPr/>
          </p:nvGrpSpPr>
          <p:grpSpPr>
            <a:xfrm rot="7844388">
              <a:off x="4818351" y="3363633"/>
              <a:ext cx="233299" cy="200789"/>
              <a:chOff x="2913709" y="3864170"/>
              <a:chExt cx="544737" cy="468828"/>
            </a:xfrm>
          </p:grpSpPr>
          <p:grpSp>
            <p:nvGrpSpPr>
              <p:cNvPr id="1090" name="Group 1089"/>
              <p:cNvGrpSpPr/>
              <p:nvPr/>
            </p:nvGrpSpPr>
            <p:grpSpPr>
              <a:xfrm rot="5972406">
                <a:off x="3056152" y="3870738"/>
                <a:ext cx="408862" cy="395726"/>
                <a:chOff x="2880097" y="3766098"/>
                <a:chExt cx="408862" cy="395726"/>
              </a:xfrm>
            </p:grpSpPr>
            <p:grpSp>
              <p:nvGrpSpPr>
                <p:cNvPr id="1112" name="Group 1111"/>
                <p:cNvGrpSpPr/>
                <p:nvPr/>
              </p:nvGrpSpPr>
              <p:grpSpPr>
                <a:xfrm>
                  <a:off x="2880097" y="3766098"/>
                  <a:ext cx="131330" cy="131330"/>
                  <a:chOff x="2922103" y="3448277"/>
                  <a:chExt cx="131330" cy="131330"/>
                </a:xfrm>
              </p:grpSpPr>
              <p:sp>
                <p:nvSpPr>
                  <p:cNvPr id="1131" name="Oval 113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2" name="Freeform 113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13" name="Group 1112"/>
                <p:cNvGrpSpPr/>
                <p:nvPr/>
              </p:nvGrpSpPr>
              <p:grpSpPr>
                <a:xfrm rot="3485213">
                  <a:off x="2918438" y="3816964"/>
                  <a:ext cx="185979" cy="191355"/>
                  <a:chOff x="2700506" y="3941582"/>
                  <a:chExt cx="185979" cy="191355"/>
                </a:xfrm>
              </p:grpSpPr>
              <p:sp>
                <p:nvSpPr>
                  <p:cNvPr id="1129" name="Oval 112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0" name="Freeform 112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14" name="Group 1113"/>
                <p:cNvGrpSpPr/>
                <p:nvPr/>
              </p:nvGrpSpPr>
              <p:grpSpPr>
                <a:xfrm rot="19523239">
                  <a:off x="3102980" y="3816468"/>
                  <a:ext cx="185979" cy="190955"/>
                  <a:chOff x="2442219" y="4049627"/>
                  <a:chExt cx="185979" cy="190955"/>
                </a:xfrm>
              </p:grpSpPr>
              <p:sp>
                <p:nvSpPr>
                  <p:cNvPr id="1127" name="Oval 112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8" name="Freeform 112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15" name="Group 1114"/>
                <p:cNvGrpSpPr/>
                <p:nvPr/>
              </p:nvGrpSpPr>
              <p:grpSpPr>
                <a:xfrm rot="3577180">
                  <a:off x="2935530" y="3972739"/>
                  <a:ext cx="185979" cy="192191"/>
                  <a:chOff x="2700506" y="4361529"/>
                  <a:chExt cx="185979" cy="192191"/>
                </a:xfrm>
              </p:grpSpPr>
              <p:sp>
                <p:nvSpPr>
                  <p:cNvPr id="1125" name="Oval 112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6" name="Freeform 112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16" name="Group 1115"/>
                <p:cNvGrpSpPr/>
                <p:nvPr/>
              </p:nvGrpSpPr>
              <p:grpSpPr>
                <a:xfrm>
                  <a:off x="3048557" y="3808685"/>
                  <a:ext cx="131330" cy="131330"/>
                  <a:chOff x="3381304" y="4011286"/>
                  <a:chExt cx="131330" cy="131330"/>
                </a:xfrm>
              </p:grpSpPr>
              <p:sp>
                <p:nvSpPr>
                  <p:cNvPr id="1123" name="Oval 112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4" name="Freeform 112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17" name="Group 1116"/>
                <p:cNvGrpSpPr/>
                <p:nvPr/>
              </p:nvGrpSpPr>
              <p:grpSpPr>
                <a:xfrm rot="3967968">
                  <a:off x="3008227" y="3923999"/>
                  <a:ext cx="136148" cy="131330"/>
                  <a:chOff x="3053432" y="4104276"/>
                  <a:chExt cx="136148" cy="131330"/>
                </a:xfrm>
              </p:grpSpPr>
              <p:sp>
                <p:nvSpPr>
                  <p:cNvPr id="1121" name="Oval 112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2" name="Freeform 112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18" name="Group 1117"/>
                <p:cNvGrpSpPr/>
                <p:nvPr/>
              </p:nvGrpSpPr>
              <p:grpSpPr>
                <a:xfrm>
                  <a:off x="3092918" y="3910035"/>
                  <a:ext cx="185979" cy="192845"/>
                  <a:chOff x="3026108" y="3765549"/>
                  <a:chExt cx="185979" cy="192845"/>
                </a:xfrm>
              </p:grpSpPr>
              <p:sp>
                <p:nvSpPr>
                  <p:cNvPr id="1119" name="Oval 111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0" name="Freeform 111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091" name="Group 1090"/>
              <p:cNvGrpSpPr/>
              <p:nvPr/>
            </p:nvGrpSpPr>
            <p:grpSpPr>
              <a:xfrm>
                <a:off x="2913709" y="3937272"/>
                <a:ext cx="131330" cy="131330"/>
                <a:chOff x="2922103" y="3448277"/>
                <a:chExt cx="131330" cy="131330"/>
              </a:xfrm>
            </p:grpSpPr>
            <p:sp>
              <p:nvSpPr>
                <p:cNvPr id="1110" name="Oval 11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1" name="Freeform 11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92" name="Group 1091"/>
              <p:cNvGrpSpPr/>
              <p:nvPr/>
            </p:nvGrpSpPr>
            <p:grpSpPr>
              <a:xfrm rot="3485213">
                <a:off x="2952050" y="3988138"/>
                <a:ext cx="185979" cy="191355"/>
                <a:chOff x="2700506" y="3941582"/>
                <a:chExt cx="185979" cy="191355"/>
              </a:xfrm>
            </p:grpSpPr>
            <p:sp>
              <p:nvSpPr>
                <p:cNvPr id="1108" name="Oval 11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9" name="Freeform 11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93" name="Group 1092"/>
              <p:cNvGrpSpPr/>
              <p:nvPr/>
            </p:nvGrpSpPr>
            <p:grpSpPr>
              <a:xfrm rot="19523239">
                <a:off x="3136592" y="3987642"/>
                <a:ext cx="185979" cy="190955"/>
                <a:chOff x="2442219" y="4049627"/>
                <a:chExt cx="185979" cy="190955"/>
              </a:xfrm>
            </p:grpSpPr>
            <p:sp>
              <p:nvSpPr>
                <p:cNvPr id="1106" name="Oval 11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7" name="Freeform 11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94" name="Group 1093"/>
              <p:cNvGrpSpPr/>
              <p:nvPr/>
            </p:nvGrpSpPr>
            <p:grpSpPr>
              <a:xfrm rot="3577180">
                <a:off x="2969142" y="4143913"/>
                <a:ext cx="185979" cy="192191"/>
                <a:chOff x="2700506" y="4361529"/>
                <a:chExt cx="185979" cy="192191"/>
              </a:xfrm>
            </p:grpSpPr>
            <p:sp>
              <p:nvSpPr>
                <p:cNvPr id="1104" name="Oval 11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5" name="Freeform 11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95" name="Group 1094"/>
              <p:cNvGrpSpPr/>
              <p:nvPr/>
            </p:nvGrpSpPr>
            <p:grpSpPr>
              <a:xfrm>
                <a:off x="3082169" y="3979859"/>
                <a:ext cx="131330" cy="131330"/>
                <a:chOff x="3381304" y="4011286"/>
                <a:chExt cx="131330" cy="131330"/>
              </a:xfrm>
            </p:grpSpPr>
            <p:sp>
              <p:nvSpPr>
                <p:cNvPr id="1102" name="Oval 11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3" name="Freeform 11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96" name="Group 1095"/>
              <p:cNvGrpSpPr/>
              <p:nvPr/>
            </p:nvGrpSpPr>
            <p:grpSpPr>
              <a:xfrm rot="3967968">
                <a:off x="3041839" y="4095173"/>
                <a:ext cx="136148" cy="131330"/>
                <a:chOff x="3053432" y="4104276"/>
                <a:chExt cx="136148" cy="131330"/>
              </a:xfrm>
            </p:grpSpPr>
            <p:sp>
              <p:nvSpPr>
                <p:cNvPr id="1100" name="Oval 10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1" name="Freeform 11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97" name="Group 1096"/>
              <p:cNvGrpSpPr/>
              <p:nvPr/>
            </p:nvGrpSpPr>
            <p:grpSpPr>
              <a:xfrm>
                <a:off x="3126530" y="4081209"/>
                <a:ext cx="185979" cy="192845"/>
                <a:chOff x="3026108" y="3765549"/>
                <a:chExt cx="185979" cy="192845"/>
              </a:xfrm>
            </p:grpSpPr>
            <p:sp>
              <p:nvSpPr>
                <p:cNvPr id="1098" name="Oval 10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9" name="Freeform 10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046" name="Group 1045"/>
            <p:cNvGrpSpPr/>
            <p:nvPr/>
          </p:nvGrpSpPr>
          <p:grpSpPr>
            <a:xfrm rot="5972406">
              <a:off x="4903513" y="3391308"/>
              <a:ext cx="175107" cy="169481"/>
              <a:chOff x="2880097" y="3766098"/>
              <a:chExt cx="408862" cy="395726"/>
            </a:xfrm>
          </p:grpSpPr>
          <p:grpSp>
            <p:nvGrpSpPr>
              <p:cNvPr id="1069" name="Group 1068"/>
              <p:cNvGrpSpPr/>
              <p:nvPr/>
            </p:nvGrpSpPr>
            <p:grpSpPr>
              <a:xfrm>
                <a:off x="2880097" y="3766098"/>
                <a:ext cx="131330" cy="131330"/>
                <a:chOff x="2922103" y="3448277"/>
                <a:chExt cx="131330" cy="131330"/>
              </a:xfrm>
            </p:grpSpPr>
            <p:sp>
              <p:nvSpPr>
                <p:cNvPr id="1088" name="Oval 10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9" name="Freeform 10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0" name="Group 1069"/>
              <p:cNvGrpSpPr/>
              <p:nvPr/>
            </p:nvGrpSpPr>
            <p:grpSpPr>
              <a:xfrm rot="3485213">
                <a:off x="2918438" y="3816964"/>
                <a:ext cx="185979" cy="191355"/>
                <a:chOff x="2700506" y="3941582"/>
                <a:chExt cx="185979" cy="191355"/>
              </a:xfrm>
            </p:grpSpPr>
            <p:sp>
              <p:nvSpPr>
                <p:cNvPr id="1086" name="Oval 10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7" name="Freeform 10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1" name="Group 1070"/>
              <p:cNvGrpSpPr/>
              <p:nvPr/>
            </p:nvGrpSpPr>
            <p:grpSpPr>
              <a:xfrm rot="19523239">
                <a:off x="3102980" y="3816468"/>
                <a:ext cx="185979" cy="190955"/>
                <a:chOff x="2442219" y="4049627"/>
                <a:chExt cx="185979" cy="190955"/>
              </a:xfrm>
            </p:grpSpPr>
            <p:sp>
              <p:nvSpPr>
                <p:cNvPr id="1084" name="Oval 10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5" name="Freeform 10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2" name="Group 1071"/>
              <p:cNvGrpSpPr/>
              <p:nvPr/>
            </p:nvGrpSpPr>
            <p:grpSpPr>
              <a:xfrm rot="3577180">
                <a:off x="2935530" y="3972739"/>
                <a:ext cx="185979" cy="192191"/>
                <a:chOff x="2700506" y="4361529"/>
                <a:chExt cx="185979" cy="192191"/>
              </a:xfrm>
            </p:grpSpPr>
            <p:sp>
              <p:nvSpPr>
                <p:cNvPr id="1082" name="Oval 10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3" name="Freeform 10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3" name="Group 1072"/>
              <p:cNvGrpSpPr/>
              <p:nvPr/>
            </p:nvGrpSpPr>
            <p:grpSpPr>
              <a:xfrm>
                <a:off x="3048557" y="3808685"/>
                <a:ext cx="131330" cy="131330"/>
                <a:chOff x="3381304" y="4011286"/>
                <a:chExt cx="131330" cy="131330"/>
              </a:xfrm>
            </p:grpSpPr>
            <p:sp>
              <p:nvSpPr>
                <p:cNvPr id="1080" name="Oval 10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1" name="Freeform 10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4" name="Group 1073"/>
              <p:cNvGrpSpPr/>
              <p:nvPr/>
            </p:nvGrpSpPr>
            <p:grpSpPr>
              <a:xfrm rot="3967968">
                <a:off x="3008227" y="3923999"/>
                <a:ext cx="136148" cy="131330"/>
                <a:chOff x="3053432" y="4104276"/>
                <a:chExt cx="136148" cy="131330"/>
              </a:xfrm>
            </p:grpSpPr>
            <p:sp>
              <p:nvSpPr>
                <p:cNvPr id="1078" name="Oval 10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9" name="Freeform 10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5" name="Group 1074"/>
              <p:cNvGrpSpPr/>
              <p:nvPr/>
            </p:nvGrpSpPr>
            <p:grpSpPr>
              <a:xfrm>
                <a:off x="3092918" y="3910035"/>
                <a:ext cx="185979" cy="192845"/>
                <a:chOff x="3026108" y="3765549"/>
                <a:chExt cx="185979" cy="192845"/>
              </a:xfrm>
            </p:grpSpPr>
            <p:sp>
              <p:nvSpPr>
                <p:cNvPr id="1076" name="Oval 10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7" name="Freeform 10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047" name="Group 1046"/>
            <p:cNvGrpSpPr/>
            <p:nvPr/>
          </p:nvGrpSpPr>
          <p:grpSpPr>
            <a:xfrm>
              <a:off x="4873997" y="3423134"/>
              <a:ext cx="175107" cy="169481"/>
              <a:chOff x="2328508" y="3548770"/>
              <a:chExt cx="408862" cy="395726"/>
            </a:xfrm>
          </p:grpSpPr>
          <p:grpSp>
            <p:nvGrpSpPr>
              <p:cNvPr id="1048" name="Group 1047"/>
              <p:cNvGrpSpPr/>
              <p:nvPr/>
            </p:nvGrpSpPr>
            <p:grpSpPr>
              <a:xfrm>
                <a:off x="2328508" y="3548770"/>
                <a:ext cx="131330" cy="131330"/>
                <a:chOff x="2922103" y="3448277"/>
                <a:chExt cx="131330" cy="131330"/>
              </a:xfrm>
            </p:grpSpPr>
            <p:sp>
              <p:nvSpPr>
                <p:cNvPr id="1067" name="Oval 106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8" name="Freeform 106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49" name="Group 1048"/>
              <p:cNvGrpSpPr/>
              <p:nvPr/>
            </p:nvGrpSpPr>
            <p:grpSpPr>
              <a:xfrm rot="3485213">
                <a:off x="2366849" y="3599636"/>
                <a:ext cx="185979" cy="191355"/>
                <a:chOff x="2700506" y="3941582"/>
                <a:chExt cx="185979" cy="191355"/>
              </a:xfrm>
            </p:grpSpPr>
            <p:sp>
              <p:nvSpPr>
                <p:cNvPr id="1065" name="Oval 106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6" name="Freeform 106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0" name="Group 1049"/>
              <p:cNvGrpSpPr/>
              <p:nvPr/>
            </p:nvGrpSpPr>
            <p:grpSpPr>
              <a:xfrm rot="19523239">
                <a:off x="2551391" y="3599140"/>
                <a:ext cx="185979" cy="190955"/>
                <a:chOff x="2442219" y="4049627"/>
                <a:chExt cx="185979" cy="190955"/>
              </a:xfrm>
            </p:grpSpPr>
            <p:sp>
              <p:nvSpPr>
                <p:cNvPr id="1063" name="Oval 106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4" name="Freeform 106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1" name="Group 1050"/>
              <p:cNvGrpSpPr/>
              <p:nvPr/>
            </p:nvGrpSpPr>
            <p:grpSpPr>
              <a:xfrm rot="3577180">
                <a:off x="2383941" y="3755411"/>
                <a:ext cx="185979" cy="192191"/>
                <a:chOff x="2700506" y="4361529"/>
                <a:chExt cx="185979" cy="192191"/>
              </a:xfrm>
            </p:grpSpPr>
            <p:sp>
              <p:nvSpPr>
                <p:cNvPr id="1061" name="Oval 106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2" name="Freeform 106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2" name="Group 1051"/>
              <p:cNvGrpSpPr/>
              <p:nvPr/>
            </p:nvGrpSpPr>
            <p:grpSpPr>
              <a:xfrm>
                <a:off x="2496968" y="3591357"/>
                <a:ext cx="131330" cy="131330"/>
                <a:chOff x="3381304" y="4011286"/>
                <a:chExt cx="131330" cy="131330"/>
              </a:xfrm>
            </p:grpSpPr>
            <p:sp>
              <p:nvSpPr>
                <p:cNvPr id="1059" name="Oval 105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0" name="Freeform 105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3" name="Group 1052"/>
              <p:cNvGrpSpPr/>
              <p:nvPr/>
            </p:nvGrpSpPr>
            <p:grpSpPr>
              <a:xfrm rot="3967968">
                <a:off x="2456638" y="3706671"/>
                <a:ext cx="136148" cy="131330"/>
                <a:chOff x="3053432" y="4104276"/>
                <a:chExt cx="136148" cy="131330"/>
              </a:xfrm>
            </p:grpSpPr>
            <p:sp>
              <p:nvSpPr>
                <p:cNvPr id="1057" name="Oval 105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58" name="Freeform 105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4" name="Group 1053"/>
              <p:cNvGrpSpPr/>
              <p:nvPr/>
            </p:nvGrpSpPr>
            <p:grpSpPr>
              <a:xfrm>
                <a:off x="2541329" y="3692707"/>
                <a:ext cx="185979" cy="192845"/>
                <a:chOff x="3026108" y="3765549"/>
                <a:chExt cx="185979" cy="192845"/>
              </a:xfrm>
            </p:grpSpPr>
            <p:sp>
              <p:nvSpPr>
                <p:cNvPr id="1055" name="Oval 105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56" name="Freeform 105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133" name="Group 1132"/>
          <p:cNvGrpSpPr/>
          <p:nvPr/>
        </p:nvGrpSpPr>
        <p:grpSpPr>
          <a:xfrm>
            <a:off x="499759" y="4956203"/>
            <a:ext cx="470662" cy="478538"/>
            <a:chOff x="4834606" y="3347378"/>
            <a:chExt cx="241201" cy="245237"/>
          </a:xfrm>
        </p:grpSpPr>
        <p:grpSp>
          <p:nvGrpSpPr>
            <p:cNvPr id="1134" name="Group 1133"/>
            <p:cNvGrpSpPr/>
            <p:nvPr/>
          </p:nvGrpSpPr>
          <p:grpSpPr>
            <a:xfrm rot="7844388">
              <a:off x="4818351" y="3363633"/>
              <a:ext cx="233299" cy="200789"/>
              <a:chOff x="2913709" y="3864170"/>
              <a:chExt cx="544737" cy="468828"/>
            </a:xfrm>
          </p:grpSpPr>
          <p:grpSp>
            <p:nvGrpSpPr>
              <p:cNvPr id="1179" name="Group 1178"/>
              <p:cNvGrpSpPr/>
              <p:nvPr/>
            </p:nvGrpSpPr>
            <p:grpSpPr>
              <a:xfrm rot="5972406">
                <a:off x="3056152" y="3870738"/>
                <a:ext cx="408862" cy="395726"/>
                <a:chOff x="2880097" y="3766098"/>
                <a:chExt cx="408862" cy="395726"/>
              </a:xfrm>
            </p:grpSpPr>
            <p:grpSp>
              <p:nvGrpSpPr>
                <p:cNvPr id="1201" name="Group 1200"/>
                <p:cNvGrpSpPr/>
                <p:nvPr/>
              </p:nvGrpSpPr>
              <p:grpSpPr>
                <a:xfrm>
                  <a:off x="2880097" y="3766098"/>
                  <a:ext cx="131330" cy="131330"/>
                  <a:chOff x="2922103" y="3448277"/>
                  <a:chExt cx="131330" cy="131330"/>
                </a:xfrm>
              </p:grpSpPr>
              <p:sp>
                <p:nvSpPr>
                  <p:cNvPr id="1220" name="Oval 121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1" name="Freeform 122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02" name="Group 1201"/>
                <p:cNvGrpSpPr/>
                <p:nvPr/>
              </p:nvGrpSpPr>
              <p:grpSpPr>
                <a:xfrm rot="3485213">
                  <a:off x="2918438" y="3816964"/>
                  <a:ext cx="185979" cy="191355"/>
                  <a:chOff x="2700506" y="3941582"/>
                  <a:chExt cx="185979" cy="191355"/>
                </a:xfrm>
              </p:grpSpPr>
              <p:sp>
                <p:nvSpPr>
                  <p:cNvPr id="1218" name="Oval 121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9" name="Freeform 121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03" name="Group 1202"/>
                <p:cNvGrpSpPr/>
                <p:nvPr/>
              </p:nvGrpSpPr>
              <p:grpSpPr>
                <a:xfrm rot="19523239">
                  <a:off x="3102980" y="3816468"/>
                  <a:ext cx="185979" cy="190955"/>
                  <a:chOff x="2442219" y="4049627"/>
                  <a:chExt cx="185979" cy="190955"/>
                </a:xfrm>
              </p:grpSpPr>
              <p:sp>
                <p:nvSpPr>
                  <p:cNvPr id="1216" name="Oval 121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7" name="Freeform 121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04" name="Group 1203"/>
                <p:cNvGrpSpPr/>
                <p:nvPr/>
              </p:nvGrpSpPr>
              <p:grpSpPr>
                <a:xfrm rot="3577180">
                  <a:off x="2935530" y="3972739"/>
                  <a:ext cx="185979" cy="192191"/>
                  <a:chOff x="2700506" y="4361529"/>
                  <a:chExt cx="185979" cy="192191"/>
                </a:xfrm>
              </p:grpSpPr>
              <p:sp>
                <p:nvSpPr>
                  <p:cNvPr id="1214" name="Oval 121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5" name="Freeform 121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05" name="Group 1204"/>
                <p:cNvGrpSpPr/>
                <p:nvPr/>
              </p:nvGrpSpPr>
              <p:grpSpPr>
                <a:xfrm>
                  <a:off x="3048557" y="3808685"/>
                  <a:ext cx="131330" cy="131330"/>
                  <a:chOff x="3381304" y="4011286"/>
                  <a:chExt cx="131330" cy="131330"/>
                </a:xfrm>
              </p:grpSpPr>
              <p:sp>
                <p:nvSpPr>
                  <p:cNvPr id="1212" name="Oval 121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3" name="Freeform 121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06" name="Group 1205"/>
                <p:cNvGrpSpPr/>
                <p:nvPr/>
              </p:nvGrpSpPr>
              <p:grpSpPr>
                <a:xfrm rot="3967968">
                  <a:off x="3008227" y="3923999"/>
                  <a:ext cx="136148" cy="131330"/>
                  <a:chOff x="3053432" y="4104276"/>
                  <a:chExt cx="136148" cy="131330"/>
                </a:xfrm>
              </p:grpSpPr>
              <p:sp>
                <p:nvSpPr>
                  <p:cNvPr id="1210" name="Oval 120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1" name="Freeform 121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07" name="Group 1206"/>
                <p:cNvGrpSpPr/>
                <p:nvPr/>
              </p:nvGrpSpPr>
              <p:grpSpPr>
                <a:xfrm>
                  <a:off x="3092918" y="3910035"/>
                  <a:ext cx="185979" cy="192845"/>
                  <a:chOff x="3026108" y="3765549"/>
                  <a:chExt cx="185979" cy="192845"/>
                </a:xfrm>
              </p:grpSpPr>
              <p:sp>
                <p:nvSpPr>
                  <p:cNvPr id="1208" name="Oval 120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09" name="Freeform 120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180" name="Group 1179"/>
              <p:cNvGrpSpPr/>
              <p:nvPr/>
            </p:nvGrpSpPr>
            <p:grpSpPr>
              <a:xfrm>
                <a:off x="2913709" y="3937272"/>
                <a:ext cx="131330" cy="131330"/>
                <a:chOff x="2922103" y="3448277"/>
                <a:chExt cx="131330" cy="131330"/>
              </a:xfrm>
            </p:grpSpPr>
            <p:sp>
              <p:nvSpPr>
                <p:cNvPr id="1199" name="Oval 11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00" name="Freeform 11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81" name="Group 1180"/>
              <p:cNvGrpSpPr/>
              <p:nvPr/>
            </p:nvGrpSpPr>
            <p:grpSpPr>
              <a:xfrm rot="3485213">
                <a:off x="2952050" y="3988138"/>
                <a:ext cx="185979" cy="191355"/>
                <a:chOff x="2700506" y="3941582"/>
                <a:chExt cx="185979" cy="191355"/>
              </a:xfrm>
            </p:grpSpPr>
            <p:sp>
              <p:nvSpPr>
                <p:cNvPr id="1197" name="Oval 11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8" name="Freeform 11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82" name="Group 1181"/>
              <p:cNvGrpSpPr/>
              <p:nvPr/>
            </p:nvGrpSpPr>
            <p:grpSpPr>
              <a:xfrm rot="19523239">
                <a:off x="3136592" y="3987642"/>
                <a:ext cx="185979" cy="190955"/>
                <a:chOff x="2442219" y="4049627"/>
                <a:chExt cx="185979" cy="190955"/>
              </a:xfrm>
            </p:grpSpPr>
            <p:sp>
              <p:nvSpPr>
                <p:cNvPr id="1195" name="Oval 11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6" name="Freeform 11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83" name="Group 1182"/>
              <p:cNvGrpSpPr/>
              <p:nvPr/>
            </p:nvGrpSpPr>
            <p:grpSpPr>
              <a:xfrm rot="3577180">
                <a:off x="2969142" y="4143913"/>
                <a:ext cx="185979" cy="192191"/>
                <a:chOff x="2700506" y="4361529"/>
                <a:chExt cx="185979" cy="192191"/>
              </a:xfrm>
            </p:grpSpPr>
            <p:sp>
              <p:nvSpPr>
                <p:cNvPr id="1193" name="Oval 11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4" name="Freeform 11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84" name="Group 1183"/>
              <p:cNvGrpSpPr/>
              <p:nvPr/>
            </p:nvGrpSpPr>
            <p:grpSpPr>
              <a:xfrm>
                <a:off x="3082169" y="3979859"/>
                <a:ext cx="131330" cy="131330"/>
                <a:chOff x="3381304" y="4011286"/>
                <a:chExt cx="131330" cy="131330"/>
              </a:xfrm>
            </p:grpSpPr>
            <p:sp>
              <p:nvSpPr>
                <p:cNvPr id="1191" name="Oval 11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2" name="Freeform 11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85" name="Group 1184"/>
              <p:cNvGrpSpPr/>
              <p:nvPr/>
            </p:nvGrpSpPr>
            <p:grpSpPr>
              <a:xfrm rot="3967968">
                <a:off x="3041839" y="4095173"/>
                <a:ext cx="136148" cy="131330"/>
                <a:chOff x="3053432" y="4104276"/>
                <a:chExt cx="136148" cy="131330"/>
              </a:xfrm>
            </p:grpSpPr>
            <p:sp>
              <p:nvSpPr>
                <p:cNvPr id="1189" name="Oval 11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0" name="Freeform 11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86" name="Group 1185"/>
              <p:cNvGrpSpPr/>
              <p:nvPr/>
            </p:nvGrpSpPr>
            <p:grpSpPr>
              <a:xfrm>
                <a:off x="3126530" y="4081209"/>
                <a:ext cx="185979" cy="192845"/>
                <a:chOff x="3026108" y="3765549"/>
                <a:chExt cx="185979" cy="192845"/>
              </a:xfrm>
            </p:grpSpPr>
            <p:sp>
              <p:nvSpPr>
                <p:cNvPr id="1187" name="Oval 11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88" name="Freeform 11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135" name="Group 1134"/>
            <p:cNvGrpSpPr/>
            <p:nvPr/>
          </p:nvGrpSpPr>
          <p:grpSpPr>
            <a:xfrm rot="5972406">
              <a:off x="4903513" y="3391308"/>
              <a:ext cx="175107" cy="169481"/>
              <a:chOff x="2880097" y="3766098"/>
              <a:chExt cx="408862" cy="395726"/>
            </a:xfrm>
          </p:grpSpPr>
          <p:grpSp>
            <p:nvGrpSpPr>
              <p:cNvPr id="1158" name="Group 1157"/>
              <p:cNvGrpSpPr/>
              <p:nvPr/>
            </p:nvGrpSpPr>
            <p:grpSpPr>
              <a:xfrm>
                <a:off x="2880097" y="3766098"/>
                <a:ext cx="131330" cy="131330"/>
                <a:chOff x="2922103" y="3448277"/>
                <a:chExt cx="131330" cy="131330"/>
              </a:xfrm>
            </p:grpSpPr>
            <p:sp>
              <p:nvSpPr>
                <p:cNvPr id="1177" name="Oval 11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8" name="Freeform 11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59" name="Group 1158"/>
              <p:cNvGrpSpPr/>
              <p:nvPr/>
            </p:nvGrpSpPr>
            <p:grpSpPr>
              <a:xfrm rot="3485213">
                <a:off x="2918438" y="3816964"/>
                <a:ext cx="185979" cy="191355"/>
                <a:chOff x="2700506" y="3941582"/>
                <a:chExt cx="185979" cy="191355"/>
              </a:xfrm>
            </p:grpSpPr>
            <p:sp>
              <p:nvSpPr>
                <p:cNvPr id="1175" name="Oval 11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6" name="Freeform 11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0" name="Group 1159"/>
              <p:cNvGrpSpPr/>
              <p:nvPr/>
            </p:nvGrpSpPr>
            <p:grpSpPr>
              <a:xfrm rot="19523239">
                <a:off x="3102980" y="3816468"/>
                <a:ext cx="185979" cy="190955"/>
                <a:chOff x="2442219" y="4049627"/>
                <a:chExt cx="185979" cy="190955"/>
              </a:xfrm>
            </p:grpSpPr>
            <p:sp>
              <p:nvSpPr>
                <p:cNvPr id="1173" name="Oval 11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4" name="Freeform 11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1" name="Group 1160"/>
              <p:cNvGrpSpPr/>
              <p:nvPr/>
            </p:nvGrpSpPr>
            <p:grpSpPr>
              <a:xfrm rot="3577180">
                <a:off x="2935530" y="3972739"/>
                <a:ext cx="185979" cy="192191"/>
                <a:chOff x="2700506" y="4361529"/>
                <a:chExt cx="185979" cy="192191"/>
              </a:xfrm>
            </p:grpSpPr>
            <p:sp>
              <p:nvSpPr>
                <p:cNvPr id="1171" name="Oval 11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2" name="Freeform 11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2" name="Group 1161"/>
              <p:cNvGrpSpPr/>
              <p:nvPr/>
            </p:nvGrpSpPr>
            <p:grpSpPr>
              <a:xfrm>
                <a:off x="3048557" y="3808685"/>
                <a:ext cx="131330" cy="131330"/>
                <a:chOff x="3381304" y="4011286"/>
                <a:chExt cx="131330" cy="131330"/>
              </a:xfrm>
            </p:grpSpPr>
            <p:sp>
              <p:nvSpPr>
                <p:cNvPr id="1169" name="Oval 11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0" name="Freeform 11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3" name="Group 1162"/>
              <p:cNvGrpSpPr/>
              <p:nvPr/>
            </p:nvGrpSpPr>
            <p:grpSpPr>
              <a:xfrm rot="3967968">
                <a:off x="3008227" y="3923999"/>
                <a:ext cx="136148" cy="131330"/>
                <a:chOff x="3053432" y="4104276"/>
                <a:chExt cx="136148" cy="131330"/>
              </a:xfrm>
            </p:grpSpPr>
            <p:sp>
              <p:nvSpPr>
                <p:cNvPr id="1167" name="Oval 11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68" name="Freeform 11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4" name="Group 1163"/>
              <p:cNvGrpSpPr/>
              <p:nvPr/>
            </p:nvGrpSpPr>
            <p:grpSpPr>
              <a:xfrm>
                <a:off x="3092918" y="3910035"/>
                <a:ext cx="185979" cy="192845"/>
                <a:chOff x="3026108" y="3765549"/>
                <a:chExt cx="185979" cy="192845"/>
              </a:xfrm>
            </p:grpSpPr>
            <p:sp>
              <p:nvSpPr>
                <p:cNvPr id="1165" name="Oval 11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66" name="Freeform 11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136" name="Group 1135"/>
            <p:cNvGrpSpPr/>
            <p:nvPr/>
          </p:nvGrpSpPr>
          <p:grpSpPr>
            <a:xfrm>
              <a:off x="4873997" y="3423134"/>
              <a:ext cx="175107" cy="169481"/>
              <a:chOff x="2328508" y="3548770"/>
              <a:chExt cx="408862" cy="395726"/>
            </a:xfrm>
          </p:grpSpPr>
          <p:grpSp>
            <p:nvGrpSpPr>
              <p:cNvPr id="1137" name="Group 1136"/>
              <p:cNvGrpSpPr/>
              <p:nvPr/>
            </p:nvGrpSpPr>
            <p:grpSpPr>
              <a:xfrm>
                <a:off x="2328508" y="3548770"/>
                <a:ext cx="131330" cy="131330"/>
                <a:chOff x="2922103" y="3448277"/>
                <a:chExt cx="131330" cy="131330"/>
              </a:xfrm>
            </p:grpSpPr>
            <p:sp>
              <p:nvSpPr>
                <p:cNvPr id="1156" name="Oval 115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7" name="Freeform 115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38" name="Group 1137"/>
              <p:cNvGrpSpPr/>
              <p:nvPr/>
            </p:nvGrpSpPr>
            <p:grpSpPr>
              <a:xfrm rot="3485213">
                <a:off x="2366849" y="3599636"/>
                <a:ext cx="185979" cy="191355"/>
                <a:chOff x="2700506" y="3941582"/>
                <a:chExt cx="185979" cy="191355"/>
              </a:xfrm>
            </p:grpSpPr>
            <p:sp>
              <p:nvSpPr>
                <p:cNvPr id="1154" name="Oval 115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5" name="Freeform 115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39" name="Group 1138"/>
              <p:cNvGrpSpPr/>
              <p:nvPr/>
            </p:nvGrpSpPr>
            <p:grpSpPr>
              <a:xfrm rot="19523239">
                <a:off x="2551391" y="3599140"/>
                <a:ext cx="185979" cy="190955"/>
                <a:chOff x="2442219" y="4049627"/>
                <a:chExt cx="185979" cy="190955"/>
              </a:xfrm>
            </p:grpSpPr>
            <p:sp>
              <p:nvSpPr>
                <p:cNvPr id="1152" name="Oval 115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3" name="Freeform 115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0" name="Group 1139"/>
              <p:cNvGrpSpPr/>
              <p:nvPr/>
            </p:nvGrpSpPr>
            <p:grpSpPr>
              <a:xfrm rot="3577180">
                <a:off x="2383941" y="3755411"/>
                <a:ext cx="185979" cy="192191"/>
                <a:chOff x="2700506" y="4361529"/>
                <a:chExt cx="185979" cy="192191"/>
              </a:xfrm>
            </p:grpSpPr>
            <p:sp>
              <p:nvSpPr>
                <p:cNvPr id="1150" name="Oval 114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1" name="Freeform 115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1" name="Group 1140"/>
              <p:cNvGrpSpPr/>
              <p:nvPr/>
            </p:nvGrpSpPr>
            <p:grpSpPr>
              <a:xfrm>
                <a:off x="2496968" y="3591357"/>
                <a:ext cx="131330" cy="131330"/>
                <a:chOff x="3381304" y="4011286"/>
                <a:chExt cx="131330" cy="131330"/>
              </a:xfrm>
            </p:grpSpPr>
            <p:sp>
              <p:nvSpPr>
                <p:cNvPr id="1148" name="Oval 114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49" name="Freeform 114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2" name="Group 1141"/>
              <p:cNvGrpSpPr/>
              <p:nvPr/>
            </p:nvGrpSpPr>
            <p:grpSpPr>
              <a:xfrm rot="3967968">
                <a:off x="2456638" y="3706671"/>
                <a:ext cx="136148" cy="131330"/>
                <a:chOff x="3053432" y="4104276"/>
                <a:chExt cx="136148" cy="131330"/>
              </a:xfrm>
            </p:grpSpPr>
            <p:sp>
              <p:nvSpPr>
                <p:cNvPr id="1146" name="Oval 114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47" name="Freeform 114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3" name="Group 1142"/>
              <p:cNvGrpSpPr/>
              <p:nvPr/>
            </p:nvGrpSpPr>
            <p:grpSpPr>
              <a:xfrm>
                <a:off x="2541329" y="3692707"/>
                <a:ext cx="185979" cy="192845"/>
                <a:chOff x="3026108" y="3765549"/>
                <a:chExt cx="185979" cy="192845"/>
              </a:xfrm>
            </p:grpSpPr>
            <p:sp>
              <p:nvSpPr>
                <p:cNvPr id="1144" name="Oval 114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45" name="Freeform 114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222" name="Group 1221"/>
          <p:cNvGrpSpPr/>
          <p:nvPr/>
        </p:nvGrpSpPr>
        <p:grpSpPr>
          <a:xfrm>
            <a:off x="499759" y="4956203"/>
            <a:ext cx="470662" cy="478538"/>
            <a:chOff x="4834606" y="3347378"/>
            <a:chExt cx="241201" cy="245237"/>
          </a:xfrm>
        </p:grpSpPr>
        <p:grpSp>
          <p:nvGrpSpPr>
            <p:cNvPr id="1223" name="Group 1222"/>
            <p:cNvGrpSpPr/>
            <p:nvPr/>
          </p:nvGrpSpPr>
          <p:grpSpPr>
            <a:xfrm rot="7844388">
              <a:off x="4818351" y="3363633"/>
              <a:ext cx="233299" cy="200789"/>
              <a:chOff x="2913709" y="3864170"/>
              <a:chExt cx="544737" cy="468828"/>
            </a:xfrm>
          </p:grpSpPr>
          <p:grpSp>
            <p:nvGrpSpPr>
              <p:cNvPr id="1268" name="Group 1267"/>
              <p:cNvGrpSpPr/>
              <p:nvPr/>
            </p:nvGrpSpPr>
            <p:grpSpPr>
              <a:xfrm rot="5972406">
                <a:off x="3056152" y="3870738"/>
                <a:ext cx="408862" cy="395726"/>
                <a:chOff x="2880097" y="3766098"/>
                <a:chExt cx="408862" cy="395726"/>
              </a:xfrm>
            </p:grpSpPr>
            <p:grpSp>
              <p:nvGrpSpPr>
                <p:cNvPr id="1290" name="Group 1289"/>
                <p:cNvGrpSpPr/>
                <p:nvPr/>
              </p:nvGrpSpPr>
              <p:grpSpPr>
                <a:xfrm>
                  <a:off x="2880097" y="3766098"/>
                  <a:ext cx="131330" cy="131330"/>
                  <a:chOff x="2922103" y="3448277"/>
                  <a:chExt cx="131330" cy="131330"/>
                </a:xfrm>
              </p:grpSpPr>
              <p:sp>
                <p:nvSpPr>
                  <p:cNvPr id="1309" name="Oval 13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10" name="Freeform 13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91" name="Group 1290"/>
                <p:cNvGrpSpPr/>
                <p:nvPr/>
              </p:nvGrpSpPr>
              <p:grpSpPr>
                <a:xfrm rot="3485213">
                  <a:off x="2918438" y="3816964"/>
                  <a:ext cx="185979" cy="191355"/>
                  <a:chOff x="2700506" y="3941582"/>
                  <a:chExt cx="185979" cy="191355"/>
                </a:xfrm>
              </p:grpSpPr>
              <p:sp>
                <p:nvSpPr>
                  <p:cNvPr id="1307" name="Oval 13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8" name="Freeform 13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92" name="Group 1291"/>
                <p:cNvGrpSpPr/>
                <p:nvPr/>
              </p:nvGrpSpPr>
              <p:grpSpPr>
                <a:xfrm rot="19523239">
                  <a:off x="3102980" y="3816468"/>
                  <a:ext cx="185979" cy="190955"/>
                  <a:chOff x="2442219" y="4049627"/>
                  <a:chExt cx="185979" cy="190955"/>
                </a:xfrm>
              </p:grpSpPr>
              <p:sp>
                <p:nvSpPr>
                  <p:cNvPr id="1305" name="Oval 13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6" name="Freeform 13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93" name="Group 1292"/>
                <p:cNvGrpSpPr/>
                <p:nvPr/>
              </p:nvGrpSpPr>
              <p:grpSpPr>
                <a:xfrm rot="3577180">
                  <a:off x="2935530" y="3972739"/>
                  <a:ext cx="185979" cy="192191"/>
                  <a:chOff x="2700506" y="4361529"/>
                  <a:chExt cx="185979" cy="192191"/>
                </a:xfrm>
              </p:grpSpPr>
              <p:sp>
                <p:nvSpPr>
                  <p:cNvPr id="1303" name="Oval 13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4" name="Freeform 13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94" name="Group 1293"/>
                <p:cNvGrpSpPr/>
                <p:nvPr/>
              </p:nvGrpSpPr>
              <p:grpSpPr>
                <a:xfrm>
                  <a:off x="3048557" y="3808685"/>
                  <a:ext cx="131330" cy="131330"/>
                  <a:chOff x="3381304" y="4011286"/>
                  <a:chExt cx="131330" cy="131330"/>
                </a:xfrm>
              </p:grpSpPr>
              <p:sp>
                <p:nvSpPr>
                  <p:cNvPr id="1301" name="Oval 13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2" name="Freeform 13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95" name="Group 1294"/>
                <p:cNvGrpSpPr/>
                <p:nvPr/>
              </p:nvGrpSpPr>
              <p:grpSpPr>
                <a:xfrm rot="3967968">
                  <a:off x="3008227" y="3923999"/>
                  <a:ext cx="136148" cy="131330"/>
                  <a:chOff x="3053432" y="4104276"/>
                  <a:chExt cx="136148" cy="131330"/>
                </a:xfrm>
              </p:grpSpPr>
              <p:sp>
                <p:nvSpPr>
                  <p:cNvPr id="1299" name="Oval 12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0" name="Freeform 12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96" name="Group 1295"/>
                <p:cNvGrpSpPr/>
                <p:nvPr/>
              </p:nvGrpSpPr>
              <p:grpSpPr>
                <a:xfrm>
                  <a:off x="3092918" y="3910035"/>
                  <a:ext cx="185979" cy="192845"/>
                  <a:chOff x="3026108" y="3765549"/>
                  <a:chExt cx="185979" cy="192845"/>
                </a:xfrm>
              </p:grpSpPr>
              <p:sp>
                <p:nvSpPr>
                  <p:cNvPr id="1297" name="Oval 12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98" name="Freeform 12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269" name="Group 1268"/>
              <p:cNvGrpSpPr/>
              <p:nvPr/>
            </p:nvGrpSpPr>
            <p:grpSpPr>
              <a:xfrm>
                <a:off x="2913709" y="3937272"/>
                <a:ext cx="131330" cy="131330"/>
                <a:chOff x="2922103" y="3448277"/>
                <a:chExt cx="131330" cy="131330"/>
              </a:xfrm>
            </p:grpSpPr>
            <p:sp>
              <p:nvSpPr>
                <p:cNvPr id="1288" name="Oval 12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9" name="Freeform 12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0" name="Group 1269"/>
              <p:cNvGrpSpPr/>
              <p:nvPr/>
            </p:nvGrpSpPr>
            <p:grpSpPr>
              <a:xfrm rot="3485213">
                <a:off x="2952050" y="3988138"/>
                <a:ext cx="185979" cy="191355"/>
                <a:chOff x="2700506" y="3941582"/>
                <a:chExt cx="185979" cy="191355"/>
              </a:xfrm>
            </p:grpSpPr>
            <p:sp>
              <p:nvSpPr>
                <p:cNvPr id="1286" name="Oval 12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7" name="Freeform 12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1" name="Group 1270"/>
              <p:cNvGrpSpPr/>
              <p:nvPr/>
            </p:nvGrpSpPr>
            <p:grpSpPr>
              <a:xfrm rot="19523239">
                <a:off x="3136592" y="3987642"/>
                <a:ext cx="185979" cy="190955"/>
                <a:chOff x="2442219" y="4049627"/>
                <a:chExt cx="185979" cy="190955"/>
              </a:xfrm>
            </p:grpSpPr>
            <p:sp>
              <p:nvSpPr>
                <p:cNvPr id="1284" name="Oval 12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5" name="Freeform 12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2" name="Group 1271"/>
              <p:cNvGrpSpPr/>
              <p:nvPr/>
            </p:nvGrpSpPr>
            <p:grpSpPr>
              <a:xfrm rot="3577180">
                <a:off x="2969142" y="4143913"/>
                <a:ext cx="185979" cy="192191"/>
                <a:chOff x="2700506" y="4361529"/>
                <a:chExt cx="185979" cy="192191"/>
              </a:xfrm>
            </p:grpSpPr>
            <p:sp>
              <p:nvSpPr>
                <p:cNvPr id="1282" name="Oval 12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3" name="Freeform 12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3" name="Group 1272"/>
              <p:cNvGrpSpPr/>
              <p:nvPr/>
            </p:nvGrpSpPr>
            <p:grpSpPr>
              <a:xfrm>
                <a:off x="3082169" y="3979859"/>
                <a:ext cx="131330" cy="131330"/>
                <a:chOff x="3381304" y="4011286"/>
                <a:chExt cx="131330" cy="131330"/>
              </a:xfrm>
            </p:grpSpPr>
            <p:sp>
              <p:nvSpPr>
                <p:cNvPr id="1280" name="Oval 12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1" name="Freeform 12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4" name="Group 1273"/>
              <p:cNvGrpSpPr/>
              <p:nvPr/>
            </p:nvGrpSpPr>
            <p:grpSpPr>
              <a:xfrm rot="3967968">
                <a:off x="3041839" y="4095173"/>
                <a:ext cx="136148" cy="131330"/>
                <a:chOff x="3053432" y="4104276"/>
                <a:chExt cx="136148" cy="131330"/>
              </a:xfrm>
            </p:grpSpPr>
            <p:sp>
              <p:nvSpPr>
                <p:cNvPr id="1278" name="Oval 12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79" name="Freeform 12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5" name="Group 1274"/>
              <p:cNvGrpSpPr/>
              <p:nvPr/>
            </p:nvGrpSpPr>
            <p:grpSpPr>
              <a:xfrm>
                <a:off x="3126530" y="4081209"/>
                <a:ext cx="185979" cy="192845"/>
                <a:chOff x="3026108" y="3765549"/>
                <a:chExt cx="185979" cy="192845"/>
              </a:xfrm>
            </p:grpSpPr>
            <p:sp>
              <p:nvSpPr>
                <p:cNvPr id="1276" name="Oval 12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77" name="Freeform 12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224" name="Group 1223"/>
            <p:cNvGrpSpPr/>
            <p:nvPr/>
          </p:nvGrpSpPr>
          <p:grpSpPr>
            <a:xfrm rot="5972406">
              <a:off x="4903513" y="3391308"/>
              <a:ext cx="175107" cy="169481"/>
              <a:chOff x="2880097" y="3766098"/>
              <a:chExt cx="408862" cy="395726"/>
            </a:xfrm>
          </p:grpSpPr>
          <p:grpSp>
            <p:nvGrpSpPr>
              <p:cNvPr id="1247" name="Group 1246"/>
              <p:cNvGrpSpPr/>
              <p:nvPr/>
            </p:nvGrpSpPr>
            <p:grpSpPr>
              <a:xfrm>
                <a:off x="2880097" y="3766098"/>
                <a:ext cx="131330" cy="131330"/>
                <a:chOff x="2922103" y="3448277"/>
                <a:chExt cx="131330" cy="131330"/>
              </a:xfrm>
            </p:grpSpPr>
            <p:sp>
              <p:nvSpPr>
                <p:cNvPr id="1266" name="Oval 12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7" name="Freeform 12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48" name="Group 1247"/>
              <p:cNvGrpSpPr/>
              <p:nvPr/>
            </p:nvGrpSpPr>
            <p:grpSpPr>
              <a:xfrm rot="3485213">
                <a:off x="2918438" y="3816964"/>
                <a:ext cx="185979" cy="191355"/>
                <a:chOff x="2700506" y="3941582"/>
                <a:chExt cx="185979" cy="191355"/>
              </a:xfrm>
            </p:grpSpPr>
            <p:sp>
              <p:nvSpPr>
                <p:cNvPr id="1264" name="Oval 12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5" name="Freeform 12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49" name="Group 1248"/>
              <p:cNvGrpSpPr/>
              <p:nvPr/>
            </p:nvGrpSpPr>
            <p:grpSpPr>
              <a:xfrm rot="19523239">
                <a:off x="3102980" y="3816468"/>
                <a:ext cx="185979" cy="190955"/>
                <a:chOff x="2442219" y="4049627"/>
                <a:chExt cx="185979" cy="190955"/>
              </a:xfrm>
            </p:grpSpPr>
            <p:sp>
              <p:nvSpPr>
                <p:cNvPr id="1262" name="Oval 12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3" name="Freeform 12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0" name="Group 1249"/>
              <p:cNvGrpSpPr/>
              <p:nvPr/>
            </p:nvGrpSpPr>
            <p:grpSpPr>
              <a:xfrm rot="3577180">
                <a:off x="2935530" y="3972739"/>
                <a:ext cx="185979" cy="192191"/>
                <a:chOff x="2700506" y="4361529"/>
                <a:chExt cx="185979" cy="192191"/>
              </a:xfrm>
            </p:grpSpPr>
            <p:sp>
              <p:nvSpPr>
                <p:cNvPr id="1260" name="Oval 12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1" name="Freeform 12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1" name="Group 1250"/>
              <p:cNvGrpSpPr/>
              <p:nvPr/>
            </p:nvGrpSpPr>
            <p:grpSpPr>
              <a:xfrm>
                <a:off x="3048557" y="3808685"/>
                <a:ext cx="131330" cy="131330"/>
                <a:chOff x="3381304" y="4011286"/>
                <a:chExt cx="131330" cy="131330"/>
              </a:xfrm>
            </p:grpSpPr>
            <p:sp>
              <p:nvSpPr>
                <p:cNvPr id="1258" name="Oval 12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59" name="Freeform 12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2" name="Group 1251"/>
              <p:cNvGrpSpPr/>
              <p:nvPr/>
            </p:nvGrpSpPr>
            <p:grpSpPr>
              <a:xfrm rot="3967968">
                <a:off x="3008227" y="3923999"/>
                <a:ext cx="136148" cy="131330"/>
                <a:chOff x="3053432" y="4104276"/>
                <a:chExt cx="136148" cy="131330"/>
              </a:xfrm>
            </p:grpSpPr>
            <p:sp>
              <p:nvSpPr>
                <p:cNvPr id="1256" name="Oval 12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57" name="Freeform 12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3" name="Group 1252"/>
              <p:cNvGrpSpPr/>
              <p:nvPr/>
            </p:nvGrpSpPr>
            <p:grpSpPr>
              <a:xfrm>
                <a:off x="3092918" y="3910035"/>
                <a:ext cx="185979" cy="192845"/>
                <a:chOff x="3026108" y="3765549"/>
                <a:chExt cx="185979" cy="192845"/>
              </a:xfrm>
            </p:grpSpPr>
            <p:sp>
              <p:nvSpPr>
                <p:cNvPr id="1254" name="Oval 12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55" name="Freeform 12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225" name="Group 1224"/>
            <p:cNvGrpSpPr/>
            <p:nvPr/>
          </p:nvGrpSpPr>
          <p:grpSpPr>
            <a:xfrm>
              <a:off x="4873997" y="3423134"/>
              <a:ext cx="175107" cy="169481"/>
              <a:chOff x="2328508" y="3548770"/>
              <a:chExt cx="408862" cy="395726"/>
            </a:xfrm>
          </p:grpSpPr>
          <p:grpSp>
            <p:nvGrpSpPr>
              <p:cNvPr id="1226" name="Group 1225"/>
              <p:cNvGrpSpPr/>
              <p:nvPr/>
            </p:nvGrpSpPr>
            <p:grpSpPr>
              <a:xfrm>
                <a:off x="2328508" y="3548770"/>
                <a:ext cx="131330" cy="131330"/>
                <a:chOff x="2922103" y="3448277"/>
                <a:chExt cx="131330" cy="131330"/>
              </a:xfrm>
            </p:grpSpPr>
            <p:sp>
              <p:nvSpPr>
                <p:cNvPr id="1245" name="Oval 124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6" name="Freeform 124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27" name="Group 1226"/>
              <p:cNvGrpSpPr/>
              <p:nvPr/>
            </p:nvGrpSpPr>
            <p:grpSpPr>
              <a:xfrm rot="3485213">
                <a:off x="2366849" y="3599636"/>
                <a:ext cx="185979" cy="191355"/>
                <a:chOff x="2700506" y="3941582"/>
                <a:chExt cx="185979" cy="191355"/>
              </a:xfrm>
            </p:grpSpPr>
            <p:sp>
              <p:nvSpPr>
                <p:cNvPr id="1243" name="Oval 124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4" name="Freeform 124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28" name="Group 1227"/>
              <p:cNvGrpSpPr/>
              <p:nvPr/>
            </p:nvGrpSpPr>
            <p:grpSpPr>
              <a:xfrm rot="19523239">
                <a:off x="2551391" y="3599140"/>
                <a:ext cx="185979" cy="190955"/>
                <a:chOff x="2442219" y="4049627"/>
                <a:chExt cx="185979" cy="190955"/>
              </a:xfrm>
            </p:grpSpPr>
            <p:sp>
              <p:nvSpPr>
                <p:cNvPr id="1241" name="Oval 124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2" name="Freeform 124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29" name="Group 1228"/>
              <p:cNvGrpSpPr/>
              <p:nvPr/>
            </p:nvGrpSpPr>
            <p:grpSpPr>
              <a:xfrm rot="3577180">
                <a:off x="2383941" y="3755411"/>
                <a:ext cx="185979" cy="192191"/>
                <a:chOff x="2700506" y="4361529"/>
                <a:chExt cx="185979" cy="192191"/>
              </a:xfrm>
            </p:grpSpPr>
            <p:sp>
              <p:nvSpPr>
                <p:cNvPr id="1239" name="Oval 123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0" name="Freeform 123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30" name="Group 1229"/>
              <p:cNvGrpSpPr/>
              <p:nvPr/>
            </p:nvGrpSpPr>
            <p:grpSpPr>
              <a:xfrm>
                <a:off x="2496968" y="3591357"/>
                <a:ext cx="131330" cy="131330"/>
                <a:chOff x="3381304" y="4011286"/>
                <a:chExt cx="131330" cy="131330"/>
              </a:xfrm>
            </p:grpSpPr>
            <p:sp>
              <p:nvSpPr>
                <p:cNvPr id="1237" name="Oval 123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38" name="Freeform 123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31" name="Group 1230"/>
              <p:cNvGrpSpPr/>
              <p:nvPr/>
            </p:nvGrpSpPr>
            <p:grpSpPr>
              <a:xfrm rot="3967968">
                <a:off x="2456638" y="3706671"/>
                <a:ext cx="136148" cy="131330"/>
                <a:chOff x="3053432" y="4104276"/>
                <a:chExt cx="136148" cy="131330"/>
              </a:xfrm>
            </p:grpSpPr>
            <p:sp>
              <p:nvSpPr>
                <p:cNvPr id="1235" name="Oval 123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36" name="Freeform 123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32" name="Group 1231"/>
              <p:cNvGrpSpPr/>
              <p:nvPr/>
            </p:nvGrpSpPr>
            <p:grpSpPr>
              <a:xfrm>
                <a:off x="2541329" y="3692707"/>
                <a:ext cx="185979" cy="192845"/>
                <a:chOff x="3026108" y="3765549"/>
                <a:chExt cx="185979" cy="192845"/>
              </a:xfrm>
            </p:grpSpPr>
            <p:sp>
              <p:nvSpPr>
                <p:cNvPr id="1233" name="Oval 123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34" name="Freeform 123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311" name="Group 1310"/>
          <p:cNvGrpSpPr/>
          <p:nvPr/>
        </p:nvGrpSpPr>
        <p:grpSpPr>
          <a:xfrm>
            <a:off x="499759" y="4956203"/>
            <a:ext cx="470662" cy="478538"/>
            <a:chOff x="4834606" y="3347378"/>
            <a:chExt cx="241201" cy="245237"/>
          </a:xfrm>
        </p:grpSpPr>
        <p:grpSp>
          <p:nvGrpSpPr>
            <p:cNvPr id="1312" name="Group 1311"/>
            <p:cNvGrpSpPr/>
            <p:nvPr/>
          </p:nvGrpSpPr>
          <p:grpSpPr>
            <a:xfrm rot="7844388">
              <a:off x="4818351" y="3363633"/>
              <a:ext cx="233299" cy="200789"/>
              <a:chOff x="2913709" y="3864170"/>
              <a:chExt cx="544737" cy="468828"/>
            </a:xfrm>
          </p:grpSpPr>
          <p:grpSp>
            <p:nvGrpSpPr>
              <p:cNvPr id="1357" name="Group 1356"/>
              <p:cNvGrpSpPr/>
              <p:nvPr/>
            </p:nvGrpSpPr>
            <p:grpSpPr>
              <a:xfrm rot="5972406">
                <a:off x="3056152" y="3870738"/>
                <a:ext cx="408862" cy="395726"/>
                <a:chOff x="2880097" y="3766098"/>
                <a:chExt cx="408862" cy="395726"/>
              </a:xfrm>
            </p:grpSpPr>
            <p:grpSp>
              <p:nvGrpSpPr>
                <p:cNvPr id="1379" name="Group 1378"/>
                <p:cNvGrpSpPr/>
                <p:nvPr/>
              </p:nvGrpSpPr>
              <p:grpSpPr>
                <a:xfrm>
                  <a:off x="2880097" y="3766098"/>
                  <a:ext cx="131330" cy="131330"/>
                  <a:chOff x="2922103" y="3448277"/>
                  <a:chExt cx="131330" cy="131330"/>
                </a:xfrm>
              </p:grpSpPr>
              <p:sp>
                <p:nvSpPr>
                  <p:cNvPr id="1398" name="Oval 13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9" name="Freeform 13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0" name="Group 1379"/>
                <p:cNvGrpSpPr/>
                <p:nvPr/>
              </p:nvGrpSpPr>
              <p:grpSpPr>
                <a:xfrm rot="3485213">
                  <a:off x="2918438" y="3816964"/>
                  <a:ext cx="185979" cy="191355"/>
                  <a:chOff x="2700506" y="3941582"/>
                  <a:chExt cx="185979" cy="191355"/>
                </a:xfrm>
              </p:grpSpPr>
              <p:sp>
                <p:nvSpPr>
                  <p:cNvPr id="1396" name="Oval 13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7" name="Freeform 13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1" name="Group 1380"/>
                <p:cNvGrpSpPr/>
                <p:nvPr/>
              </p:nvGrpSpPr>
              <p:grpSpPr>
                <a:xfrm rot="19523239">
                  <a:off x="3102980" y="3816468"/>
                  <a:ext cx="185979" cy="190955"/>
                  <a:chOff x="2442219" y="4049627"/>
                  <a:chExt cx="185979" cy="190955"/>
                </a:xfrm>
              </p:grpSpPr>
              <p:sp>
                <p:nvSpPr>
                  <p:cNvPr id="1394" name="Oval 13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5" name="Freeform 13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2" name="Group 1381"/>
                <p:cNvGrpSpPr/>
                <p:nvPr/>
              </p:nvGrpSpPr>
              <p:grpSpPr>
                <a:xfrm rot="3577180">
                  <a:off x="2935530" y="3972739"/>
                  <a:ext cx="185979" cy="192191"/>
                  <a:chOff x="2700506" y="4361529"/>
                  <a:chExt cx="185979" cy="192191"/>
                </a:xfrm>
              </p:grpSpPr>
              <p:sp>
                <p:nvSpPr>
                  <p:cNvPr id="1392" name="Oval 13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3" name="Freeform 13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3" name="Group 1382"/>
                <p:cNvGrpSpPr/>
                <p:nvPr/>
              </p:nvGrpSpPr>
              <p:grpSpPr>
                <a:xfrm>
                  <a:off x="3048557" y="3808685"/>
                  <a:ext cx="131330" cy="131330"/>
                  <a:chOff x="3381304" y="4011286"/>
                  <a:chExt cx="131330" cy="131330"/>
                </a:xfrm>
              </p:grpSpPr>
              <p:sp>
                <p:nvSpPr>
                  <p:cNvPr id="1390" name="Oval 13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1" name="Freeform 13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4" name="Group 1383"/>
                <p:cNvGrpSpPr/>
                <p:nvPr/>
              </p:nvGrpSpPr>
              <p:grpSpPr>
                <a:xfrm rot="3967968">
                  <a:off x="3008227" y="3923999"/>
                  <a:ext cx="136148" cy="131330"/>
                  <a:chOff x="3053432" y="4104276"/>
                  <a:chExt cx="136148" cy="131330"/>
                </a:xfrm>
              </p:grpSpPr>
              <p:sp>
                <p:nvSpPr>
                  <p:cNvPr id="1388" name="Oval 13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89" name="Freeform 13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5" name="Group 1384"/>
                <p:cNvGrpSpPr/>
                <p:nvPr/>
              </p:nvGrpSpPr>
              <p:grpSpPr>
                <a:xfrm>
                  <a:off x="3092918" y="3910035"/>
                  <a:ext cx="185979" cy="192845"/>
                  <a:chOff x="3026108" y="3765549"/>
                  <a:chExt cx="185979" cy="192845"/>
                </a:xfrm>
              </p:grpSpPr>
              <p:sp>
                <p:nvSpPr>
                  <p:cNvPr id="1386" name="Oval 13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87" name="Freeform 13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358" name="Group 1357"/>
              <p:cNvGrpSpPr/>
              <p:nvPr/>
            </p:nvGrpSpPr>
            <p:grpSpPr>
              <a:xfrm>
                <a:off x="2913709" y="3937272"/>
                <a:ext cx="131330" cy="131330"/>
                <a:chOff x="2922103" y="3448277"/>
                <a:chExt cx="131330" cy="131330"/>
              </a:xfrm>
            </p:grpSpPr>
            <p:sp>
              <p:nvSpPr>
                <p:cNvPr id="1377" name="Oval 13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8" name="Freeform 13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59" name="Group 1358"/>
              <p:cNvGrpSpPr/>
              <p:nvPr/>
            </p:nvGrpSpPr>
            <p:grpSpPr>
              <a:xfrm rot="3485213">
                <a:off x="2952050" y="3988138"/>
                <a:ext cx="185979" cy="191355"/>
                <a:chOff x="2700506" y="3941582"/>
                <a:chExt cx="185979" cy="191355"/>
              </a:xfrm>
            </p:grpSpPr>
            <p:sp>
              <p:nvSpPr>
                <p:cNvPr id="1375" name="Oval 13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6" name="Freeform 13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0" name="Group 1359"/>
              <p:cNvGrpSpPr/>
              <p:nvPr/>
            </p:nvGrpSpPr>
            <p:grpSpPr>
              <a:xfrm rot="19523239">
                <a:off x="3136592" y="3987642"/>
                <a:ext cx="185979" cy="190955"/>
                <a:chOff x="2442219" y="4049627"/>
                <a:chExt cx="185979" cy="190955"/>
              </a:xfrm>
            </p:grpSpPr>
            <p:sp>
              <p:nvSpPr>
                <p:cNvPr id="1373" name="Oval 13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4" name="Freeform 13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1" name="Group 1360"/>
              <p:cNvGrpSpPr/>
              <p:nvPr/>
            </p:nvGrpSpPr>
            <p:grpSpPr>
              <a:xfrm rot="3577180">
                <a:off x="2969142" y="4143913"/>
                <a:ext cx="185979" cy="192191"/>
                <a:chOff x="2700506" y="4361529"/>
                <a:chExt cx="185979" cy="192191"/>
              </a:xfrm>
            </p:grpSpPr>
            <p:sp>
              <p:nvSpPr>
                <p:cNvPr id="1371" name="Oval 13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2" name="Freeform 13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2" name="Group 1361"/>
              <p:cNvGrpSpPr/>
              <p:nvPr/>
            </p:nvGrpSpPr>
            <p:grpSpPr>
              <a:xfrm>
                <a:off x="3082169" y="3979859"/>
                <a:ext cx="131330" cy="131330"/>
                <a:chOff x="3381304" y="4011286"/>
                <a:chExt cx="131330" cy="131330"/>
              </a:xfrm>
            </p:grpSpPr>
            <p:sp>
              <p:nvSpPr>
                <p:cNvPr id="1369" name="Oval 13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0" name="Freeform 13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3" name="Group 1362"/>
              <p:cNvGrpSpPr/>
              <p:nvPr/>
            </p:nvGrpSpPr>
            <p:grpSpPr>
              <a:xfrm rot="3967968">
                <a:off x="3041839" y="4095173"/>
                <a:ext cx="136148" cy="131330"/>
                <a:chOff x="3053432" y="4104276"/>
                <a:chExt cx="136148" cy="131330"/>
              </a:xfrm>
            </p:grpSpPr>
            <p:sp>
              <p:nvSpPr>
                <p:cNvPr id="1367" name="Oval 13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68" name="Freeform 13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4" name="Group 1363"/>
              <p:cNvGrpSpPr/>
              <p:nvPr/>
            </p:nvGrpSpPr>
            <p:grpSpPr>
              <a:xfrm>
                <a:off x="3126530" y="4081209"/>
                <a:ext cx="185979" cy="192845"/>
                <a:chOff x="3026108" y="3765549"/>
                <a:chExt cx="185979" cy="192845"/>
              </a:xfrm>
            </p:grpSpPr>
            <p:sp>
              <p:nvSpPr>
                <p:cNvPr id="1365" name="Oval 13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66" name="Freeform 13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313" name="Group 1312"/>
            <p:cNvGrpSpPr/>
            <p:nvPr/>
          </p:nvGrpSpPr>
          <p:grpSpPr>
            <a:xfrm rot="5972406">
              <a:off x="4903513" y="3391308"/>
              <a:ext cx="175107" cy="169481"/>
              <a:chOff x="2880097" y="3766098"/>
              <a:chExt cx="408862" cy="395726"/>
            </a:xfrm>
          </p:grpSpPr>
          <p:grpSp>
            <p:nvGrpSpPr>
              <p:cNvPr id="1336" name="Group 1335"/>
              <p:cNvGrpSpPr/>
              <p:nvPr/>
            </p:nvGrpSpPr>
            <p:grpSpPr>
              <a:xfrm>
                <a:off x="2880097" y="3766098"/>
                <a:ext cx="131330" cy="131330"/>
                <a:chOff x="2922103" y="3448277"/>
                <a:chExt cx="131330" cy="131330"/>
              </a:xfrm>
            </p:grpSpPr>
            <p:sp>
              <p:nvSpPr>
                <p:cNvPr id="1355" name="Oval 13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6" name="Freeform 13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37" name="Group 1336"/>
              <p:cNvGrpSpPr/>
              <p:nvPr/>
            </p:nvGrpSpPr>
            <p:grpSpPr>
              <a:xfrm rot="3485213">
                <a:off x="2918438" y="3816964"/>
                <a:ext cx="185979" cy="191355"/>
                <a:chOff x="2700506" y="3941582"/>
                <a:chExt cx="185979" cy="191355"/>
              </a:xfrm>
            </p:grpSpPr>
            <p:sp>
              <p:nvSpPr>
                <p:cNvPr id="1353" name="Oval 13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4" name="Freeform 13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38" name="Group 1337"/>
              <p:cNvGrpSpPr/>
              <p:nvPr/>
            </p:nvGrpSpPr>
            <p:grpSpPr>
              <a:xfrm rot="19523239">
                <a:off x="3102980" y="3816468"/>
                <a:ext cx="185979" cy="190955"/>
                <a:chOff x="2442219" y="4049627"/>
                <a:chExt cx="185979" cy="190955"/>
              </a:xfrm>
            </p:grpSpPr>
            <p:sp>
              <p:nvSpPr>
                <p:cNvPr id="1351" name="Oval 13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2" name="Freeform 13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39" name="Group 1338"/>
              <p:cNvGrpSpPr/>
              <p:nvPr/>
            </p:nvGrpSpPr>
            <p:grpSpPr>
              <a:xfrm rot="3577180">
                <a:off x="2935530" y="3972739"/>
                <a:ext cx="185979" cy="192191"/>
                <a:chOff x="2700506" y="4361529"/>
                <a:chExt cx="185979" cy="192191"/>
              </a:xfrm>
            </p:grpSpPr>
            <p:sp>
              <p:nvSpPr>
                <p:cNvPr id="1349" name="Oval 13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0" name="Freeform 13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40" name="Group 1339"/>
              <p:cNvGrpSpPr/>
              <p:nvPr/>
            </p:nvGrpSpPr>
            <p:grpSpPr>
              <a:xfrm>
                <a:off x="3048557" y="3808685"/>
                <a:ext cx="131330" cy="131330"/>
                <a:chOff x="3381304" y="4011286"/>
                <a:chExt cx="131330" cy="131330"/>
              </a:xfrm>
            </p:grpSpPr>
            <p:sp>
              <p:nvSpPr>
                <p:cNvPr id="1347" name="Oval 13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8" name="Freeform 13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41" name="Group 1340"/>
              <p:cNvGrpSpPr/>
              <p:nvPr/>
            </p:nvGrpSpPr>
            <p:grpSpPr>
              <a:xfrm rot="3967968">
                <a:off x="3008227" y="3923999"/>
                <a:ext cx="136148" cy="131330"/>
                <a:chOff x="3053432" y="4104276"/>
                <a:chExt cx="136148" cy="131330"/>
              </a:xfrm>
            </p:grpSpPr>
            <p:sp>
              <p:nvSpPr>
                <p:cNvPr id="1345" name="Oval 13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6" name="Freeform 13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42" name="Group 1341"/>
              <p:cNvGrpSpPr/>
              <p:nvPr/>
            </p:nvGrpSpPr>
            <p:grpSpPr>
              <a:xfrm>
                <a:off x="3092918" y="3910035"/>
                <a:ext cx="185979" cy="192845"/>
                <a:chOff x="3026108" y="3765549"/>
                <a:chExt cx="185979" cy="192845"/>
              </a:xfrm>
            </p:grpSpPr>
            <p:sp>
              <p:nvSpPr>
                <p:cNvPr id="1343" name="Oval 13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4" name="Freeform 13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314" name="Group 1313"/>
            <p:cNvGrpSpPr/>
            <p:nvPr/>
          </p:nvGrpSpPr>
          <p:grpSpPr>
            <a:xfrm>
              <a:off x="4873997" y="3423134"/>
              <a:ext cx="175107" cy="169481"/>
              <a:chOff x="2328508" y="3548770"/>
              <a:chExt cx="408862" cy="395726"/>
            </a:xfrm>
          </p:grpSpPr>
          <p:grpSp>
            <p:nvGrpSpPr>
              <p:cNvPr id="1315" name="Group 1314"/>
              <p:cNvGrpSpPr/>
              <p:nvPr/>
            </p:nvGrpSpPr>
            <p:grpSpPr>
              <a:xfrm>
                <a:off x="2328508" y="3548770"/>
                <a:ext cx="131330" cy="131330"/>
                <a:chOff x="2922103" y="3448277"/>
                <a:chExt cx="131330" cy="131330"/>
              </a:xfrm>
            </p:grpSpPr>
            <p:sp>
              <p:nvSpPr>
                <p:cNvPr id="1334" name="Oval 133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5" name="Freeform 133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16" name="Group 1315"/>
              <p:cNvGrpSpPr/>
              <p:nvPr/>
            </p:nvGrpSpPr>
            <p:grpSpPr>
              <a:xfrm rot="3485213">
                <a:off x="2366849" y="3599636"/>
                <a:ext cx="185979" cy="191355"/>
                <a:chOff x="2700506" y="3941582"/>
                <a:chExt cx="185979" cy="191355"/>
              </a:xfrm>
            </p:grpSpPr>
            <p:sp>
              <p:nvSpPr>
                <p:cNvPr id="1332" name="Oval 133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3" name="Freeform 133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17" name="Group 1316"/>
              <p:cNvGrpSpPr/>
              <p:nvPr/>
            </p:nvGrpSpPr>
            <p:grpSpPr>
              <a:xfrm rot="19523239">
                <a:off x="2551391" y="3599140"/>
                <a:ext cx="185979" cy="190955"/>
                <a:chOff x="2442219" y="4049627"/>
                <a:chExt cx="185979" cy="190955"/>
              </a:xfrm>
            </p:grpSpPr>
            <p:sp>
              <p:nvSpPr>
                <p:cNvPr id="1330" name="Oval 132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1" name="Freeform 133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18" name="Group 1317"/>
              <p:cNvGrpSpPr/>
              <p:nvPr/>
            </p:nvGrpSpPr>
            <p:grpSpPr>
              <a:xfrm rot="3577180">
                <a:off x="2383941" y="3755411"/>
                <a:ext cx="185979" cy="192191"/>
                <a:chOff x="2700506" y="4361529"/>
                <a:chExt cx="185979" cy="192191"/>
              </a:xfrm>
            </p:grpSpPr>
            <p:sp>
              <p:nvSpPr>
                <p:cNvPr id="1328" name="Oval 132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29" name="Freeform 132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19" name="Group 1318"/>
              <p:cNvGrpSpPr/>
              <p:nvPr/>
            </p:nvGrpSpPr>
            <p:grpSpPr>
              <a:xfrm>
                <a:off x="2496968" y="3591357"/>
                <a:ext cx="131330" cy="131330"/>
                <a:chOff x="3381304" y="4011286"/>
                <a:chExt cx="131330" cy="131330"/>
              </a:xfrm>
            </p:grpSpPr>
            <p:sp>
              <p:nvSpPr>
                <p:cNvPr id="1326" name="Oval 132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27" name="Freeform 132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20" name="Group 1319"/>
              <p:cNvGrpSpPr/>
              <p:nvPr/>
            </p:nvGrpSpPr>
            <p:grpSpPr>
              <a:xfrm rot="3967968">
                <a:off x="2456638" y="3706671"/>
                <a:ext cx="136148" cy="131330"/>
                <a:chOff x="3053432" y="4104276"/>
                <a:chExt cx="136148" cy="131330"/>
              </a:xfrm>
            </p:grpSpPr>
            <p:sp>
              <p:nvSpPr>
                <p:cNvPr id="1324" name="Oval 132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25" name="Freeform 132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21" name="Group 1320"/>
              <p:cNvGrpSpPr/>
              <p:nvPr/>
            </p:nvGrpSpPr>
            <p:grpSpPr>
              <a:xfrm>
                <a:off x="2541329" y="3692707"/>
                <a:ext cx="185979" cy="192845"/>
                <a:chOff x="3026108" y="3765549"/>
                <a:chExt cx="185979" cy="192845"/>
              </a:xfrm>
            </p:grpSpPr>
            <p:sp>
              <p:nvSpPr>
                <p:cNvPr id="1322" name="Oval 132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23" name="Freeform 132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400" name="Group 1399"/>
          <p:cNvGrpSpPr/>
          <p:nvPr/>
        </p:nvGrpSpPr>
        <p:grpSpPr>
          <a:xfrm>
            <a:off x="499759" y="4956203"/>
            <a:ext cx="470662" cy="478538"/>
            <a:chOff x="4834606" y="3347378"/>
            <a:chExt cx="241201" cy="245237"/>
          </a:xfrm>
        </p:grpSpPr>
        <p:grpSp>
          <p:nvGrpSpPr>
            <p:cNvPr id="1401" name="Group 1400"/>
            <p:cNvGrpSpPr/>
            <p:nvPr/>
          </p:nvGrpSpPr>
          <p:grpSpPr>
            <a:xfrm rot="7844388">
              <a:off x="4818351" y="3363633"/>
              <a:ext cx="233299" cy="200789"/>
              <a:chOff x="2913709" y="3864170"/>
              <a:chExt cx="544737" cy="468828"/>
            </a:xfrm>
          </p:grpSpPr>
          <p:grpSp>
            <p:nvGrpSpPr>
              <p:cNvPr id="1446" name="Group 1445"/>
              <p:cNvGrpSpPr/>
              <p:nvPr/>
            </p:nvGrpSpPr>
            <p:grpSpPr>
              <a:xfrm rot="5972406">
                <a:off x="3056152" y="3870738"/>
                <a:ext cx="408862" cy="395726"/>
                <a:chOff x="2880097" y="3766098"/>
                <a:chExt cx="408862" cy="395726"/>
              </a:xfrm>
            </p:grpSpPr>
            <p:grpSp>
              <p:nvGrpSpPr>
                <p:cNvPr id="1468" name="Group 1467"/>
                <p:cNvGrpSpPr/>
                <p:nvPr/>
              </p:nvGrpSpPr>
              <p:grpSpPr>
                <a:xfrm>
                  <a:off x="2880097" y="3766098"/>
                  <a:ext cx="131330" cy="131330"/>
                  <a:chOff x="2922103" y="3448277"/>
                  <a:chExt cx="131330" cy="131330"/>
                </a:xfrm>
              </p:grpSpPr>
              <p:sp>
                <p:nvSpPr>
                  <p:cNvPr id="1487" name="Oval 14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8" name="Freeform 14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69" name="Group 1468"/>
                <p:cNvGrpSpPr/>
                <p:nvPr/>
              </p:nvGrpSpPr>
              <p:grpSpPr>
                <a:xfrm rot="3485213">
                  <a:off x="2918438" y="3816964"/>
                  <a:ext cx="185979" cy="191355"/>
                  <a:chOff x="2700506" y="3941582"/>
                  <a:chExt cx="185979" cy="191355"/>
                </a:xfrm>
              </p:grpSpPr>
              <p:sp>
                <p:nvSpPr>
                  <p:cNvPr id="1485" name="Oval 14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6" name="Freeform 14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0" name="Group 1469"/>
                <p:cNvGrpSpPr/>
                <p:nvPr/>
              </p:nvGrpSpPr>
              <p:grpSpPr>
                <a:xfrm rot="19523239">
                  <a:off x="3102980" y="3816468"/>
                  <a:ext cx="185979" cy="190955"/>
                  <a:chOff x="2442219" y="4049627"/>
                  <a:chExt cx="185979" cy="190955"/>
                </a:xfrm>
              </p:grpSpPr>
              <p:sp>
                <p:nvSpPr>
                  <p:cNvPr id="1483" name="Oval 14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4" name="Freeform 14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1" name="Group 1470"/>
                <p:cNvGrpSpPr/>
                <p:nvPr/>
              </p:nvGrpSpPr>
              <p:grpSpPr>
                <a:xfrm rot="3577180">
                  <a:off x="2935530" y="3972739"/>
                  <a:ext cx="185979" cy="192191"/>
                  <a:chOff x="2700506" y="4361529"/>
                  <a:chExt cx="185979" cy="192191"/>
                </a:xfrm>
              </p:grpSpPr>
              <p:sp>
                <p:nvSpPr>
                  <p:cNvPr id="1481" name="Oval 14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2" name="Freeform 14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2" name="Group 1471"/>
                <p:cNvGrpSpPr/>
                <p:nvPr/>
              </p:nvGrpSpPr>
              <p:grpSpPr>
                <a:xfrm>
                  <a:off x="3048557" y="3808685"/>
                  <a:ext cx="131330" cy="131330"/>
                  <a:chOff x="3381304" y="4011286"/>
                  <a:chExt cx="131330" cy="131330"/>
                </a:xfrm>
              </p:grpSpPr>
              <p:sp>
                <p:nvSpPr>
                  <p:cNvPr id="1479" name="Oval 14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0" name="Freeform 14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3" name="Group 1472"/>
                <p:cNvGrpSpPr/>
                <p:nvPr/>
              </p:nvGrpSpPr>
              <p:grpSpPr>
                <a:xfrm rot="3967968">
                  <a:off x="3008227" y="3923999"/>
                  <a:ext cx="136148" cy="131330"/>
                  <a:chOff x="3053432" y="4104276"/>
                  <a:chExt cx="136148" cy="131330"/>
                </a:xfrm>
              </p:grpSpPr>
              <p:sp>
                <p:nvSpPr>
                  <p:cNvPr id="1477" name="Oval 14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78" name="Freeform 14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4" name="Group 1473"/>
                <p:cNvGrpSpPr/>
                <p:nvPr/>
              </p:nvGrpSpPr>
              <p:grpSpPr>
                <a:xfrm>
                  <a:off x="3092918" y="3910035"/>
                  <a:ext cx="185979" cy="192845"/>
                  <a:chOff x="3026108" y="3765549"/>
                  <a:chExt cx="185979" cy="192845"/>
                </a:xfrm>
              </p:grpSpPr>
              <p:sp>
                <p:nvSpPr>
                  <p:cNvPr id="1475" name="Oval 14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76" name="Freeform 14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47" name="Group 1446"/>
              <p:cNvGrpSpPr/>
              <p:nvPr/>
            </p:nvGrpSpPr>
            <p:grpSpPr>
              <a:xfrm>
                <a:off x="2913709" y="3937272"/>
                <a:ext cx="131330" cy="131330"/>
                <a:chOff x="2922103" y="3448277"/>
                <a:chExt cx="131330" cy="131330"/>
              </a:xfrm>
            </p:grpSpPr>
            <p:sp>
              <p:nvSpPr>
                <p:cNvPr id="1466" name="Oval 14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7" name="Freeform 14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48" name="Group 1447"/>
              <p:cNvGrpSpPr/>
              <p:nvPr/>
            </p:nvGrpSpPr>
            <p:grpSpPr>
              <a:xfrm rot="3485213">
                <a:off x="2952050" y="3988138"/>
                <a:ext cx="185979" cy="191355"/>
                <a:chOff x="2700506" y="3941582"/>
                <a:chExt cx="185979" cy="191355"/>
              </a:xfrm>
            </p:grpSpPr>
            <p:sp>
              <p:nvSpPr>
                <p:cNvPr id="1464" name="Oval 14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5" name="Freeform 14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49" name="Group 1448"/>
              <p:cNvGrpSpPr/>
              <p:nvPr/>
            </p:nvGrpSpPr>
            <p:grpSpPr>
              <a:xfrm rot="19523239">
                <a:off x="3136592" y="3987642"/>
                <a:ext cx="185979" cy="190955"/>
                <a:chOff x="2442219" y="4049627"/>
                <a:chExt cx="185979" cy="190955"/>
              </a:xfrm>
            </p:grpSpPr>
            <p:sp>
              <p:nvSpPr>
                <p:cNvPr id="1462" name="Oval 14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3" name="Freeform 14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0" name="Group 1449"/>
              <p:cNvGrpSpPr/>
              <p:nvPr/>
            </p:nvGrpSpPr>
            <p:grpSpPr>
              <a:xfrm rot="3577180">
                <a:off x="2969142" y="4143913"/>
                <a:ext cx="185979" cy="192191"/>
                <a:chOff x="2700506" y="4361529"/>
                <a:chExt cx="185979" cy="192191"/>
              </a:xfrm>
            </p:grpSpPr>
            <p:sp>
              <p:nvSpPr>
                <p:cNvPr id="1460" name="Oval 14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1" name="Freeform 14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1" name="Group 1450"/>
              <p:cNvGrpSpPr/>
              <p:nvPr/>
            </p:nvGrpSpPr>
            <p:grpSpPr>
              <a:xfrm>
                <a:off x="3082169" y="3979859"/>
                <a:ext cx="131330" cy="131330"/>
                <a:chOff x="3381304" y="4011286"/>
                <a:chExt cx="131330" cy="131330"/>
              </a:xfrm>
            </p:grpSpPr>
            <p:sp>
              <p:nvSpPr>
                <p:cNvPr id="1458" name="Oval 14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59" name="Freeform 14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2" name="Group 1451"/>
              <p:cNvGrpSpPr/>
              <p:nvPr/>
            </p:nvGrpSpPr>
            <p:grpSpPr>
              <a:xfrm rot="3967968">
                <a:off x="3041839" y="4095173"/>
                <a:ext cx="136148" cy="131330"/>
                <a:chOff x="3053432" y="4104276"/>
                <a:chExt cx="136148" cy="131330"/>
              </a:xfrm>
            </p:grpSpPr>
            <p:sp>
              <p:nvSpPr>
                <p:cNvPr id="1456" name="Oval 14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57" name="Freeform 14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3" name="Group 1452"/>
              <p:cNvGrpSpPr/>
              <p:nvPr/>
            </p:nvGrpSpPr>
            <p:grpSpPr>
              <a:xfrm>
                <a:off x="3126530" y="4081209"/>
                <a:ext cx="185979" cy="192845"/>
                <a:chOff x="3026108" y="3765549"/>
                <a:chExt cx="185979" cy="192845"/>
              </a:xfrm>
            </p:grpSpPr>
            <p:sp>
              <p:nvSpPr>
                <p:cNvPr id="1454" name="Oval 14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55" name="Freeform 14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02" name="Group 1401"/>
            <p:cNvGrpSpPr/>
            <p:nvPr/>
          </p:nvGrpSpPr>
          <p:grpSpPr>
            <a:xfrm rot="5972406">
              <a:off x="4903513" y="3391308"/>
              <a:ext cx="175107" cy="169481"/>
              <a:chOff x="2880097" y="3766098"/>
              <a:chExt cx="408862" cy="395726"/>
            </a:xfrm>
          </p:grpSpPr>
          <p:grpSp>
            <p:nvGrpSpPr>
              <p:cNvPr id="1425" name="Group 1424"/>
              <p:cNvGrpSpPr/>
              <p:nvPr/>
            </p:nvGrpSpPr>
            <p:grpSpPr>
              <a:xfrm>
                <a:off x="2880097" y="3766098"/>
                <a:ext cx="131330" cy="131330"/>
                <a:chOff x="2922103" y="3448277"/>
                <a:chExt cx="131330" cy="131330"/>
              </a:xfrm>
            </p:grpSpPr>
            <p:sp>
              <p:nvSpPr>
                <p:cNvPr id="1444" name="Oval 14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5" name="Freeform 14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26" name="Group 1425"/>
              <p:cNvGrpSpPr/>
              <p:nvPr/>
            </p:nvGrpSpPr>
            <p:grpSpPr>
              <a:xfrm rot="3485213">
                <a:off x="2918438" y="3816964"/>
                <a:ext cx="185979" cy="191355"/>
                <a:chOff x="2700506" y="3941582"/>
                <a:chExt cx="185979" cy="191355"/>
              </a:xfrm>
            </p:grpSpPr>
            <p:sp>
              <p:nvSpPr>
                <p:cNvPr id="1442" name="Oval 14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3" name="Freeform 14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27" name="Group 1426"/>
              <p:cNvGrpSpPr/>
              <p:nvPr/>
            </p:nvGrpSpPr>
            <p:grpSpPr>
              <a:xfrm rot="19523239">
                <a:off x="3102980" y="3816468"/>
                <a:ext cx="185979" cy="190955"/>
                <a:chOff x="2442219" y="4049627"/>
                <a:chExt cx="185979" cy="190955"/>
              </a:xfrm>
            </p:grpSpPr>
            <p:sp>
              <p:nvSpPr>
                <p:cNvPr id="1440" name="Oval 14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1" name="Freeform 14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28" name="Group 1427"/>
              <p:cNvGrpSpPr/>
              <p:nvPr/>
            </p:nvGrpSpPr>
            <p:grpSpPr>
              <a:xfrm rot="3577180">
                <a:off x="2935530" y="3972739"/>
                <a:ext cx="185979" cy="192191"/>
                <a:chOff x="2700506" y="4361529"/>
                <a:chExt cx="185979" cy="192191"/>
              </a:xfrm>
            </p:grpSpPr>
            <p:sp>
              <p:nvSpPr>
                <p:cNvPr id="1438" name="Oval 14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39" name="Freeform 14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29" name="Group 1428"/>
              <p:cNvGrpSpPr/>
              <p:nvPr/>
            </p:nvGrpSpPr>
            <p:grpSpPr>
              <a:xfrm>
                <a:off x="3048557" y="3808685"/>
                <a:ext cx="131330" cy="131330"/>
                <a:chOff x="3381304" y="4011286"/>
                <a:chExt cx="131330" cy="131330"/>
              </a:xfrm>
            </p:grpSpPr>
            <p:sp>
              <p:nvSpPr>
                <p:cNvPr id="1436" name="Oval 14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37" name="Freeform 14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30" name="Group 1429"/>
              <p:cNvGrpSpPr/>
              <p:nvPr/>
            </p:nvGrpSpPr>
            <p:grpSpPr>
              <a:xfrm rot="3967968">
                <a:off x="3008227" y="3923999"/>
                <a:ext cx="136148" cy="131330"/>
                <a:chOff x="3053432" y="4104276"/>
                <a:chExt cx="136148" cy="131330"/>
              </a:xfrm>
            </p:grpSpPr>
            <p:sp>
              <p:nvSpPr>
                <p:cNvPr id="1434" name="Oval 14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35" name="Freeform 14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31" name="Group 1430"/>
              <p:cNvGrpSpPr/>
              <p:nvPr/>
            </p:nvGrpSpPr>
            <p:grpSpPr>
              <a:xfrm>
                <a:off x="3092918" y="3910035"/>
                <a:ext cx="185979" cy="192845"/>
                <a:chOff x="3026108" y="3765549"/>
                <a:chExt cx="185979" cy="192845"/>
              </a:xfrm>
            </p:grpSpPr>
            <p:sp>
              <p:nvSpPr>
                <p:cNvPr id="1432" name="Oval 14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33" name="Freeform 14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03" name="Group 1402"/>
            <p:cNvGrpSpPr/>
            <p:nvPr/>
          </p:nvGrpSpPr>
          <p:grpSpPr>
            <a:xfrm>
              <a:off x="4873997" y="3423134"/>
              <a:ext cx="175107" cy="169481"/>
              <a:chOff x="2328508" y="3548770"/>
              <a:chExt cx="408862" cy="395726"/>
            </a:xfrm>
          </p:grpSpPr>
          <p:grpSp>
            <p:nvGrpSpPr>
              <p:cNvPr id="1404" name="Group 1403"/>
              <p:cNvGrpSpPr/>
              <p:nvPr/>
            </p:nvGrpSpPr>
            <p:grpSpPr>
              <a:xfrm>
                <a:off x="2328508" y="3548770"/>
                <a:ext cx="131330" cy="131330"/>
                <a:chOff x="2922103" y="3448277"/>
                <a:chExt cx="131330" cy="131330"/>
              </a:xfrm>
            </p:grpSpPr>
            <p:sp>
              <p:nvSpPr>
                <p:cNvPr id="1423" name="Oval 142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4" name="Freeform 142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05" name="Group 1404"/>
              <p:cNvGrpSpPr/>
              <p:nvPr/>
            </p:nvGrpSpPr>
            <p:grpSpPr>
              <a:xfrm rot="3485213">
                <a:off x="2366849" y="3599636"/>
                <a:ext cx="185979" cy="191355"/>
                <a:chOff x="2700506" y="3941582"/>
                <a:chExt cx="185979" cy="191355"/>
              </a:xfrm>
            </p:grpSpPr>
            <p:sp>
              <p:nvSpPr>
                <p:cNvPr id="1421" name="Oval 142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2" name="Freeform 142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06" name="Group 1405"/>
              <p:cNvGrpSpPr/>
              <p:nvPr/>
            </p:nvGrpSpPr>
            <p:grpSpPr>
              <a:xfrm rot="19523239">
                <a:off x="2551391" y="3599140"/>
                <a:ext cx="185979" cy="190955"/>
                <a:chOff x="2442219" y="4049627"/>
                <a:chExt cx="185979" cy="190955"/>
              </a:xfrm>
            </p:grpSpPr>
            <p:sp>
              <p:nvSpPr>
                <p:cNvPr id="1419" name="Oval 141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0" name="Freeform 141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07" name="Group 1406"/>
              <p:cNvGrpSpPr/>
              <p:nvPr/>
            </p:nvGrpSpPr>
            <p:grpSpPr>
              <a:xfrm rot="3577180">
                <a:off x="2383941" y="3755411"/>
                <a:ext cx="185979" cy="192191"/>
                <a:chOff x="2700506" y="4361529"/>
                <a:chExt cx="185979" cy="192191"/>
              </a:xfrm>
            </p:grpSpPr>
            <p:sp>
              <p:nvSpPr>
                <p:cNvPr id="1417" name="Oval 141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18" name="Freeform 141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08" name="Group 1407"/>
              <p:cNvGrpSpPr/>
              <p:nvPr/>
            </p:nvGrpSpPr>
            <p:grpSpPr>
              <a:xfrm>
                <a:off x="2496968" y="3591357"/>
                <a:ext cx="131330" cy="131330"/>
                <a:chOff x="3381304" y="4011286"/>
                <a:chExt cx="131330" cy="131330"/>
              </a:xfrm>
            </p:grpSpPr>
            <p:sp>
              <p:nvSpPr>
                <p:cNvPr id="1415" name="Oval 141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16" name="Freeform 141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09" name="Group 1408"/>
              <p:cNvGrpSpPr/>
              <p:nvPr/>
            </p:nvGrpSpPr>
            <p:grpSpPr>
              <a:xfrm rot="3967968">
                <a:off x="2456638" y="3706671"/>
                <a:ext cx="136148" cy="131330"/>
                <a:chOff x="3053432" y="4104276"/>
                <a:chExt cx="136148" cy="131330"/>
              </a:xfrm>
            </p:grpSpPr>
            <p:sp>
              <p:nvSpPr>
                <p:cNvPr id="1413" name="Oval 141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14" name="Freeform 141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10" name="Group 1409"/>
              <p:cNvGrpSpPr/>
              <p:nvPr/>
            </p:nvGrpSpPr>
            <p:grpSpPr>
              <a:xfrm>
                <a:off x="2541329" y="3692707"/>
                <a:ext cx="185979" cy="192845"/>
                <a:chOff x="3026108" y="3765549"/>
                <a:chExt cx="185979" cy="192845"/>
              </a:xfrm>
            </p:grpSpPr>
            <p:sp>
              <p:nvSpPr>
                <p:cNvPr id="1411" name="Oval 141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12" name="Freeform 141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489" name="Group 1488"/>
          <p:cNvGrpSpPr/>
          <p:nvPr/>
        </p:nvGrpSpPr>
        <p:grpSpPr>
          <a:xfrm>
            <a:off x="499759" y="4956203"/>
            <a:ext cx="470662" cy="478538"/>
            <a:chOff x="4834606" y="3347378"/>
            <a:chExt cx="241201" cy="245237"/>
          </a:xfrm>
        </p:grpSpPr>
        <p:grpSp>
          <p:nvGrpSpPr>
            <p:cNvPr id="1490" name="Group 1489"/>
            <p:cNvGrpSpPr/>
            <p:nvPr/>
          </p:nvGrpSpPr>
          <p:grpSpPr>
            <a:xfrm rot="7844388">
              <a:off x="4818351" y="3363633"/>
              <a:ext cx="233299" cy="200789"/>
              <a:chOff x="2913709" y="3864170"/>
              <a:chExt cx="544737" cy="468828"/>
            </a:xfrm>
          </p:grpSpPr>
          <p:grpSp>
            <p:nvGrpSpPr>
              <p:cNvPr id="1535" name="Group 1534"/>
              <p:cNvGrpSpPr/>
              <p:nvPr/>
            </p:nvGrpSpPr>
            <p:grpSpPr>
              <a:xfrm rot="5972406">
                <a:off x="3056152" y="3870738"/>
                <a:ext cx="408862" cy="395726"/>
                <a:chOff x="2880097" y="3766098"/>
                <a:chExt cx="408862" cy="395726"/>
              </a:xfrm>
            </p:grpSpPr>
            <p:grpSp>
              <p:nvGrpSpPr>
                <p:cNvPr id="1557" name="Group 1556"/>
                <p:cNvGrpSpPr/>
                <p:nvPr/>
              </p:nvGrpSpPr>
              <p:grpSpPr>
                <a:xfrm>
                  <a:off x="2880097" y="3766098"/>
                  <a:ext cx="131330" cy="131330"/>
                  <a:chOff x="2922103" y="3448277"/>
                  <a:chExt cx="131330" cy="131330"/>
                </a:xfrm>
              </p:grpSpPr>
              <p:sp>
                <p:nvSpPr>
                  <p:cNvPr id="1576" name="Oval 15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7" name="Freeform 15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58" name="Group 1557"/>
                <p:cNvGrpSpPr/>
                <p:nvPr/>
              </p:nvGrpSpPr>
              <p:grpSpPr>
                <a:xfrm rot="3485213">
                  <a:off x="2918438" y="3816964"/>
                  <a:ext cx="185979" cy="191355"/>
                  <a:chOff x="2700506" y="3941582"/>
                  <a:chExt cx="185979" cy="191355"/>
                </a:xfrm>
              </p:grpSpPr>
              <p:sp>
                <p:nvSpPr>
                  <p:cNvPr id="1574" name="Oval 15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5" name="Freeform 15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59" name="Group 1558"/>
                <p:cNvGrpSpPr/>
                <p:nvPr/>
              </p:nvGrpSpPr>
              <p:grpSpPr>
                <a:xfrm rot="19523239">
                  <a:off x="3102980" y="3816468"/>
                  <a:ext cx="185979" cy="190955"/>
                  <a:chOff x="2442219" y="4049627"/>
                  <a:chExt cx="185979" cy="190955"/>
                </a:xfrm>
              </p:grpSpPr>
              <p:sp>
                <p:nvSpPr>
                  <p:cNvPr id="1572" name="Oval 15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3" name="Freeform 15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0" name="Group 1559"/>
                <p:cNvGrpSpPr/>
                <p:nvPr/>
              </p:nvGrpSpPr>
              <p:grpSpPr>
                <a:xfrm rot="3577180">
                  <a:off x="2935530" y="3972739"/>
                  <a:ext cx="185979" cy="192191"/>
                  <a:chOff x="2700506" y="4361529"/>
                  <a:chExt cx="185979" cy="192191"/>
                </a:xfrm>
              </p:grpSpPr>
              <p:sp>
                <p:nvSpPr>
                  <p:cNvPr id="1570" name="Oval 15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1" name="Freeform 15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1" name="Group 1560"/>
                <p:cNvGrpSpPr/>
                <p:nvPr/>
              </p:nvGrpSpPr>
              <p:grpSpPr>
                <a:xfrm>
                  <a:off x="3048557" y="3808685"/>
                  <a:ext cx="131330" cy="131330"/>
                  <a:chOff x="3381304" y="4011286"/>
                  <a:chExt cx="131330" cy="131330"/>
                </a:xfrm>
              </p:grpSpPr>
              <p:sp>
                <p:nvSpPr>
                  <p:cNvPr id="1568" name="Oval 15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69" name="Freeform 15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2" name="Group 1561"/>
                <p:cNvGrpSpPr/>
                <p:nvPr/>
              </p:nvGrpSpPr>
              <p:grpSpPr>
                <a:xfrm rot="3967968">
                  <a:off x="3008227" y="3923999"/>
                  <a:ext cx="136148" cy="131330"/>
                  <a:chOff x="3053432" y="4104276"/>
                  <a:chExt cx="136148" cy="131330"/>
                </a:xfrm>
              </p:grpSpPr>
              <p:sp>
                <p:nvSpPr>
                  <p:cNvPr id="1566" name="Oval 15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67" name="Freeform 15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3" name="Group 1562"/>
                <p:cNvGrpSpPr/>
                <p:nvPr/>
              </p:nvGrpSpPr>
              <p:grpSpPr>
                <a:xfrm>
                  <a:off x="3092918" y="3910035"/>
                  <a:ext cx="185979" cy="192845"/>
                  <a:chOff x="3026108" y="3765549"/>
                  <a:chExt cx="185979" cy="192845"/>
                </a:xfrm>
              </p:grpSpPr>
              <p:sp>
                <p:nvSpPr>
                  <p:cNvPr id="1564" name="Oval 15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65" name="Freeform 15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536" name="Group 1535"/>
              <p:cNvGrpSpPr/>
              <p:nvPr/>
            </p:nvGrpSpPr>
            <p:grpSpPr>
              <a:xfrm>
                <a:off x="2913709" y="3937272"/>
                <a:ext cx="131330" cy="131330"/>
                <a:chOff x="2922103" y="3448277"/>
                <a:chExt cx="131330" cy="131330"/>
              </a:xfrm>
            </p:grpSpPr>
            <p:sp>
              <p:nvSpPr>
                <p:cNvPr id="1555" name="Oval 15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6" name="Freeform 15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37" name="Group 1536"/>
              <p:cNvGrpSpPr/>
              <p:nvPr/>
            </p:nvGrpSpPr>
            <p:grpSpPr>
              <a:xfrm rot="3485213">
                <a:off x="2952050" y="3988138"/>
                <a:ext cx="185979" cy="191355"/>
                <a:chOff x="2700506" y="3941582"/>
                <a:chExt cx="185979" cy="191355"/>
              </a:xfrm>
            </p:grpSpPr>
            <p:sp>
              <p:nvSpPr>
                <p:cNvPr id="1553" name="Oval 15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4" name="Freeform 15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38" name="Group 1537"/>
              <p:cNvGrpSpPr/>
              <p:nvPr/>
            </p:nvGrpSpPr>
            <p:grpSpPr>
              <a:xfrm rot="19523239">
                <a:off x="3136592" y="3987642"/>
                <a:ext cx="185979" cy="190955"/>
                <a:chOff x="2442219" y="4049627"/>
                <a:chExt cx="185979" cy="190955"/>
              </a:xfrm>
            </p:grpSpPr>
            <p:sp>
              <p:nvSpPr>
                <p:cNvPr id="1551" name="Oval 15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2" name="Freeform 15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39" name="Group 1538"/>
              <p:cNvGrpSpPr/>
              <p:nvPr/>
            </p:nvGrpSpPr>
            <p:grpSpPr>
              <a:xfrm rot="3577180">
                <a:off x="2969142" y="4143913"/>
                <a:ext cx="185979" cy="192191"/>
                <a:chOff x="2700506" y="4361529"/>
                <a:chExt cx="185979" cy="192191"/>
              </a:xfrm>
            </p:grpSpPr>
            <p:sp>
              <p:nvSpPr>
                <p:cNvPr id="1549" name="Oval 15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0" name="Freeform 15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0" name="Group 1539"/>
              <p:cNvGrpSpPr/>
              <p:nvPr/>
            </p:nvGrpSpPr>
            <p:grpSpPr>
              <a:xfrm>
                <a:off x="3082169" y="3979859"/>
                <a:ext cx="131330" cy="131330"/>
                <a:chOff x="3381304" y="4011286"/>
                <a:chExt cx="131330" cy="131330"/>
              </a:xfrm>
            </p:grpSpPr>
            <p:sp>
              <p:nvSpPr>
                <p:cNvPr id="1547" name="Oval 15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48" name="Freeform 15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1" name="Group 1540"/>
              <p:cNvGrpSpPr/>
              <p:nvPr/>
            </p:nvGrpSpPr>
            <p:grpSpPr>
              <a:xfrm rot="3967968">
                <a:off x="3041839" y="4095173"/>
                <a:ext cx="136148" cy="131330"/>
                <a:chOff x="3053432" y="4104276"/>
                <a:chExt cx="136148" cy="131330"/>
              </a:xfrm>
            </p:grpSpPr>
            <p:sp>
              <p:nvSpPr>
                <p:cNvPr id="1545" name="Oval 15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46" name="Freeform 15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2" name="Group 1541"/>
              <p:cNvGrpSpPr/>
              <p:nvPr/>
            </p:nvGrpSpPr>
            <p:grpSpPr>
              <a:xfrm>
                <a:off x="3126530" y="4081209"/>
                <a:ext cx="185979" cy="192845"/>
                <a:chOff x="3026108" y="3765549"/>
                <a:chExt cx="185979" cy="192845"/>
              </a:xfrm>
            </p:grpSpPr>
            <p:sp>
              <p:nvSpPr>
                <p:cNvPr id="1543" name="Oval 15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44" name="Freeform 15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91" name="Group 1490"/>
            <p:cNvGrpSpPr/>
            <p:nvPr/>
          </p:nvGrpSpPr>
          <p:grpSpPr>
            <a:xfrm rot="5972406">
              <a:off x="4903513" y="3391308"/>
              <a:ext cx="175107" cy="169481"/>
              <a:chOff x="2880097" y="3766098"/>
              <a:chExt cx="408862" cy="395726"/>
            </a:xfrm>
          </p:grpSpPr>
          <p:grpSp>
            <p:nvGrpSpPr>
              <p:cNvPr id="1514" name="Group 1513"/>
              <p:cNvGrpSpPr/>
              <p:nvPr/>
            </p:nvGrpSpPr>
            <p:grpSpPr>
              <a:xfrm>
                <a:off x="2880097" y="3766098"/>
                <a:ext cx="131330" cy="131330"/>
                <a:chOff x="2922103" y="3448277"/>
                <a:chExt cx="131330" cy="131330"/>
              </a:xfrm>
            </p:grpSpPr>
            <p:sp>
              <p:nvSpPr>
                <p:cNvPr id="1533" name="Oval 15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34" name="Freeform 15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15" name="Group 1514"/>
              <p:cNvGrpSpPr/>
              <p:nvPr/>
            </p:nvGrpSpPr>
            <p:grpSpPr>
              <a:xfrm rot="3485213">
                <a:off x="2918438" y="3816964"/>
                <a:ext cx="185979" cy="191355"/>
                <a:chOff x="2700506" y="3941582"/>
                <a:chExt cx="185979" cy="191355"/>
              </a:xfrm>
            </p:grpSpPr>
            <p:sp>
              <p:nvSpPr>
                <p:cNvPr id="1531" name="Oval 15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32" name="Freeform 15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16" name="Group 1515"/>
              <p:cNvGrpSpPr/>
              <p:nvPr/>
            </p:nvGrpSpPr>
            <p:grpSpPr>
              <a:xfrm rot="19523239">
                <a:off x="3102980" y="3816468"/>
                <a:ext cx="185979" cy="190955"/>
                <a:chOff x="2442219" y="4049627"/>
                <a:chExt cx="185979" cy="190955"/>
              </a:xfrm>
            </p:grpSpPr>
            <p:sp>
              <p:nvSpPr>
                <p:cNvPr id="1529" name="Oval 15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30" name="Freeform 15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17" name="Group 1516"/>
              <p:cNvGrpSpPr/>
              <p:nvPr/>
            </p:nvGrpSpPr>
            <p:grpSpPr>
              <a:xfrm rot="3577180">
                <a:off x="2935530" y="3972739"/>
                <a:ext cx="185979" cy="192191"/>
                <a:chOff x="2700506" y="4361529"/>
                <a:chExt cx="185979" cy="192191"/>
              </a:xfrm>
            </p:grpSpPr>
            <p:sp>
              <p:nvSpPr>
                <p:cNvPr id="1527" name="Oval 15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28" name="Freeform 15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18" name="Group 1517"/>
              <p:cNvGrpSpPr/>
              <p:nvPr/>
            </p:nvGrpSpPr>
            <p:grpSpPr>
              <a:xfrm>
                <a:off x="3048557" y="3808685"/>
                <a:ext cx="131330" cy="131330"/>
                <a:chOff x="3381304" y="4011286"/>
                <a:chExt cx="131330" cy="131330"/>
              </a:xfrm>
            </p:grpSpPr>
            <p:sp>
              <p:nvSpPr>
                <p:cNvPr id="1525" name="Oval 15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26" name="Freeform 15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19" name="Group 1518"/>
              <p:cNvGrpSpPr/>
              <p:nvPr/>
            </p:nvGrpSpPr>
            <p:grpSpPr>
              <a:xfrm rot="3967968">
                <a:off x="3008227" y="3923999"/>
                <a:ext cx="136148" cy="131330"/>
                <a:chOff x="3053432" y="4104276"/>
                <a:chExt cx="136148" cy="131330"/>
              </a:xfrm>
            </p:grpSpPr>
            <p:sp>
              <p:nvSpPr>
                <p:cNvPr id="1523" name="Oval 15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24" name="Freeform 15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20" name="Group 1519"/>
              <p:cNvGrpSpPr/>
              <p:nvPr/>
            </p:nvGrpSpPr>
            <p:grpSpPr>
              <a:xfrm>
                <a:off x="3092918" y="3910035"/>
                <a:ext cx="185979" cy="192845"/>
                <a:chOff x="3026108" y="3765549"/>
                <a:chExt cx="185979" cy="192845"/>
              </a:xfrm>
            </p:grpSpPr>
            <p:sp>
              <p:nvSpPr>
                <p:cNvPr id="1521" name="Oval 15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22" name="Freeform 15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92" name="Group 1491"/>
            <p:cNvGrpSpPr/>
            <p:nvPr/>
          </p:nvGrpSpPr>
          <p:grpSpPr>
            <a:xfrm>
              <a:off x="4873997" y="3423134"/>
              <a:ext cx="175107" cy="169481"/>
              <a:chOff x="2328508" y="3548770"/>
              <a:chExt cx="408862" cy="395726"/>
            </a:xfrm>
          </p:grpSpPr>
          <p:grpSp>
            <p:nvGrpSpPr>
              <p:cNvPr id="1493" name="Group 1492"/>
              <p:cNvGrpSpPr/>
              <p:nvPr/>
            </p:nvGrpSpPr>
            <p:grpSpPr>
              <a:xfrm>
                <a:off x="2328508" y="3548770"/>
                <a:ext cx="131330" cy="131330"/>
                <a:chOff x="2922103" y="3448277"/>
                <a:chExt cx="131330" cy="131330"/>
              </a:xfrm>
            </p:grpSpPr>
            <p:sp>
              <p:nvSpPr>
                <p:cNvPr id="1512" name="Oval 151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13" name="Freeform 151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94" name="Group 1493"/>
              <p:cNvGrpSpPr/>
              <p:nvPr/>
            </p:nvGrpSpPr>
            <p:grpSpPr>
              <a:xfrm rot="3485213">
                <a:off x="2366849" y="3599636"/>
                <a:ext cx="185979" cy="191355"/>
                <a:chOff x="2700506" y="3941582"/>
                <a:chExt cx="185979" cy="191355"/>
              </a:xfrm>
            </p:grpSpPr>
            <p:sp>
              <p:nvSpPr>
                <p:cNvPr id="1510" name="Oval 150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11" name="Freeform 151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95" name="Group 1494"/>
              <p:cNvGrpSpPr/>
              <p:nvPr/>
            </p:nvGrpSpPr>
            <p:grpSpPr>
              <a:xfrm rot="19523239">
                <a:off x="2551391" y="3599140"/>
                <a:ext cx="185979" cy="190955"/>
                <a:chOff x="2442219" y="4049627"/>
                <a:chExt cx="185979" cy="190955"/>
              </a:xfrm>
            </p:grpSpPr>
            <p:sp>
              <p:nvSpPr>
                <p:cNvPr id="1508" name="Oval 150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9" name="Freeform 150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96" name="Group 1495"/>
              <p:cNvGrpSpPr/>
              <p:nvPr/>
            </p:nvGrpSpPr>
            <p:grpSpPr>
              <a:xfrm rot="3577180">
                <a:off x="2383941" y="3755411"/>
                <a:ext cx="185979" cy="192191"/>
                <a:chOff x="2700506" y="4361529"/>
                <a:chExt cx="185979" cy="192191"/>
              </a:xfrm>
            </p:grpSpPr>
            <p:sp>
              <p:nvSpPr>
                <p:cNvPr id="1506" name="Oval 150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7" name="Freeform 150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97" name="Group 1496"/>
              <p:cNvGrpSpPr/>
              <p:nvPr/>
            </p:nvGrpSpPr>
            <p:grpSpPr>
              <a:xfrm>
                <a:off x="2496968" y="3591357"/>
                <a:ext cx="131330" cy="131330"/>
                <a:chOff x="3381304" y="4011286"/>
                <a:chExt cx="131330" cy="131330"/>
              </a:xfrm>
            </p:grpSpPr>
            <p:sp>
              <p:nvSpPr>
                <p:cNvPr id="1504" name="Oval 150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5" name="Freeform 150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98" name="Group 1497"/>
              <p:cNvGrpSpPr/>
              <p:nvPr/>
            </p:nvGrpSpPr>
            <p:grpSpPr>
              <a:xfrm rot="3967968">
                <a:off x="2456638" y="3706671"/>
                <a:ext cx="136148" cy="131330"/>
                <a:chOff x="3053432" y="4104276"/>
                <a:chExt cx="136148" cy="131330"/>
              </a:xfrm>
            </p:grpSpPr>
            <p:sp>
              <p:nvSpPr>
                <p:cNvPr id="1502" name="Oval 150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3" name="Freeform 150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99" name="Group 1498"/>
              <p:cNvGrpSpPr/>
              <p:nvPr/>
            </p:nvGrpSpPr>
            <p:grpSpPr>
              <a:xfrm>
                <a:off x="2541329" y="3692707"/>
                <a:ext cx="185979" cy="192845"/>
                <a:chOff x="3026108" y="3765549"/>
                <a:chExt cx="185979" cy="192845"/>
              </a:xfrm>
            </p:grpSpPr>
            <p:sp>
              <p:nvSpPr>
                <p:cNvPr id="1500" name="Oval 149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1" name="Freeform 150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578" name="Group 1577"/>
          <p:cNvGrpSpPr/>
          <p:nvPr/>
        </p:nvGrpSpPr>
        <p:grpSpPr>
          <a:xfrm>
            <a:off x="499759" y="4956203"/>
            <a:ext cx="470662" cy="478538"/>
            <a:chOff x="4834606" y="3347378"/>
            <a:chExt cx="241201" cy="245237"/>
          </a:xfrm>
        </p:grpSpPr>
        <p:grpSp>
          <p:nvGrpSpPr>
            <p:cNvPr id="1579" name="Group 1578"/>
            <p:cNvGrpSpPr/>
            <p:nvPr/>
          </p:nvGrpSpPr>
          <p:grpSpPr>
            <a:xfrm rot="7844388">
              <a:off x="4818351" y="3363633"/>
              <a:ext cx="233299" cy="200789"/>
              <a:chOff x="2913709" y="3864170"/>
              <a:chExt cx="544737" cy="468828"/>
            </a:xfrm>
          </p:grpSpPr>
          <p:grpSp>
            <p:nvGrpSpPr>
              <p:cNvPr id="1624" name="Group 1623"/>
              <p:cNvGrpSpPr/>
              <p:nvPr/>
            </p:nvGrpSpPr>
            <p:grpSpPr>
              <a:xfrm rot="5972406">
                <a:off x="3056152" y="3870738"/>
                <a:ext cx="408862" cy="395726"/>
                <a:chOff x="2880097" y="3766098"/>
                <a:chExt cx="408862" cy="395726"/>
              </a:xfrm>
            </p:grpSpPr>
            <p:grpSp>
              <p:nvGrpSpPr>
                <p:cNvPr id="1646" name="Group 1645"/>
                <p:cNvGrpSpPr/>
                <p:nvPr/>
              </p:nvGrpSpPr>
              <p:grpSpPr>
                <a:xfrm>
                  <a:off x="2880097" y="3766098"/>
                  <a:ext cx="131330" cy="131330"/>
                  <a:chOff x="2922103" y="3448277"/>
                  <a:chExt cx="131330" cy="131330"/>
                </a:xfrm>
              </p:grpSpPr>
              <p:sp>
                <p:nvSpPr>
                  <p:cNvPr id="1665" name="Oval 16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6" name="Freeform 16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47" name="Group 1646"/>
                <p:cNvGrpSpPr/>
                <p:nvPr/>
              </p:nvGrpSpPr>
              <p:grpSpPr>
                <a:xfrm rot="3485213">
                  <a:off x="2918438" y="3816964"/>
                  <a:ext cx="185979" cy="191355"/>
                  <a:chOff x="2700506" y="3941582"/>
                  <a:chExt cx="185979" cy="191355"/>
                </a:xfrm>
              </p:grpSpPr>
              <p:sp>
                <p:nvSpPr>
                  <p:cNvPr id="1663" name="Oval 16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4" name="Freeform 16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48" name="Group 1647"/>
                <p:cNvGrpSpPr/>
                <p:nvPr/>
              </p:nvGrpSpPr>
              <p:grpSpPr>
                <a:xfrm rot="19523239">
                  <a:off x="3102980" y="3816468"/>
                  <a:ext cx="185979" cy="190955"/>
                  <a:chOff x="2442219" y="4049627"/>
                  <a:chExt cx="185979" cy="190955"/>
                </a:xfrm>
              </p:grpSpPr>
              <p:sp>
                <p:nvSpPr>
                  <p:cNvPr id="1661" name="Oval 16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2" name="Freeform 16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49" name="Group 1648"/>
                <p:cNvGrpSpPr/>
                <p:nvPr/>
              </p:nvGrpSpPr>
              <p:grpSpPr>
                <a:xfrm rot="3577180">
                  <a:off x="2935530" y="3972739"/>
                  <a:ext cx="185979" cy="192191"/>
                  <a:chOff x="2700506" y="4361529"/>
                  <a:chExt cx="185979" cy="192191"/>
                </a:xfrm>
              </p:grpSpPr>
              <p:sp>
                <p:nvSpPr>
                  <p:cNvPr id="1659" name="Oval 16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0" name="Freeform 16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50" name="Group 1649"/>
                <p:cNvGrpSpPr/>
                <p:nvPr/>
              </p:nvGrpSpPr>
              <p:grpSpPr>
                <a:xfrm>
                  <a:off x="3048557" y="3808685"/>
                  <a:ext cx="131330" cy="131330"/>
                  <a:chOff x="3381304" y="4011286"/>
                  <a:chExt cx="131330" cy="131330"/>
                </a:xfrm>
              </p:grpSpPr>
              <p:sp>
                <p:nvSpPr>
                  <p:cNvPr id="1657" name="Oval 16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58" name="Freeform 16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51" name="Group 1650"/>
                <p:cNvGrpSpPr/>
                <p:nvPr/>
              </p:nvGrpSpPr>
              <p:grpSpPr>
                <a:xfrm rot="3967968">
                  <a:off x="3008227" y="3923999"/>
                  <a:ext cx="136148" cy="131330"/>
                  <a:chOff x="3053432" y="4104276"/>
                  <a:chExt cx="136148" cy="131330"/>
                </a:xfrm>
              </p:grpSpPr>
              <p:sp>
                <p:nvSpPr>
                  <p:cNvPr id="1655" name="Oval 16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56" name="Freeform 16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52" name="Group 1651"/>
                <p:cNvGrpSpPr/>
                <p:nvPr/>
              </p:nvGrpSpPr>
              <p:grpSpPr>
                <a:xfrm>
                  <a:off x="3092918" y="3910035"/>
                  <a:ext cx="185979" cy="192845"/>
                  <a:chOff x="3026108" y="3765549"/>
                  <a:chExt cx="185979" cy="192845"/>
                </a:xfrm>
              </p:grpSpPr>
              <p:sp>
                <p:nvSpPr>
                  <p:cNvPr id="1653" name="Oval 16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54" name="Freeform 16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625" name="Group 1624"/>
              <p:cNvGrpSpPr/>
              <p:nvPr/>
            </p:nvGrpSpPr>
            <p:grpSpPr>
              <a:xfrm>
                <a:off x="2913709" y="3937272"/>
                <a:ext cx="131330" cy="131330"/>
                <a:chOff x="2922103" y="3448277"/>
                <a:chExt cx="131330" cy="131330"/>
              </a:xfrm>
            </p:grpSpPr>
            <p:sp>
              <p:nvSpPr>
                <p:cNvPr id="1644" name="Oval 16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5" name="Freeform 16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26" name="Group 1625"/>
              <p:cNvGrpSpPr/>
              <p:nvPr/>
            </p:nvGrpSpPr>
            <p:grpSpPr>
              <a:xfrm rot="3485213">
                <a:off x="2952050" y="3988138"/>
                <a:ext cx="185979" cy="191355"/>
                <a:chOff x="2700506" y="3941582"/>
                <a:chExt cx="185979" cy="191355"/>
              </a:xfrm>
            </p:grpSpPr>
            <p:sp>
              <p:nvSpPr>
                <p:cNvPr id="1642" name="Oval 16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3" name="Freeform 16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27" name="Group 1626"/>
              <p:cNvGrpSpPr/>
              <p:nvPr/>
            </p:nvGrpSpPr>
            <p:grpSpPr>
              <a:xfrm rot="19523239">
                <a:off x="3136592" y="3987642"/>
                <a:ext cx="185979" cy="190955"/>
                <a:chOff x="2442219" y="4049627"/>
                <a:chExt cx="185979" cy="190955"/>
              </a:xfrm>
            </p:grpSpPr>
            <p:sp>
              <p:nvSpPr>
                <p:cNvPr id="1640" name="Oval 16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1" name="Freeform 16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28" name="Group 1627"/>
              <p:cNvGrpSpPr/>
              <p:nvPr/>
            </p:nvGrpSpPr>
            <p:grpSpPr>
              <a:xfrm rot="3577180">
                <a:off x="2969142" y="4143913"/>
                <a:ext cx="185979" cy="192191"/>
                <a:chOff x="2700506" y="4361529"/>
                <a:chExt cx="185979" cy="192191"/>
              </a:xfrm>
            </p:grpSpPr>
            <p:sp>
              <p:nvSpPr>
                <p:cNvPr id="1638" name="Oval 16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39" name="Freeform 16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29" name="Group 1628"/>
              <p:cNvGrpSpPr/>
              <p:nvPr/>
            </p:nvGrpSpPr>
            <p:grpSpPr>
              <a:xfrm>
                <a:off x="3082169" y="3979859"/>
                <a:ext cx="131330" cy="131330"/>
                <a:chOff x="3381304" y="4011286"/>
                <a:chExt cx="131330" cy="131330"/>
              </a:xfrm>
            </p:grpSpPr>
            <p:sp>
              <p:nvSpPr>
                <p:cNvPr id="1636" name="Oval 16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37" name="Freeform 16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30" name="Group 1629"/>
              <p:cNvGrpSpPr/>
              <p:nvPr/>
            </p:nvGrpSpPr>
            <p:grpSpPr>
              <a:xfrm rot="3967968">
                <a:off x="3041839" y="4095173"/>
                <a:ext cx="136148" cy="131330"/>
                <a:chOff x="3053432" y="4104276"/>
                <a:chExt cx="136148" cy="131330"/>
              </a:xfrm>
            </p:grpSpPr>
            <p:sp>
              <p:nvSpPr>
                <p:cNvPr id="1634" name="Oval 16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35" name="Freeform 16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31" name="Group 1630"/>
              <p:cNvGrpSpPr/>
              <p:nvPr/>
            </p:nvGrpSpPr>
            <p:grpSpPr>
              <a:xfrm>
                <a:off x="3126530" y="4081209"/>
                <a:ext cx="185979" cy="192845"/>
                <a:chOff x="3026108" y="3765549"/>
                <a:chExt cx="185979" cy="192845"/>
              </a:xfrm>
            </p:grpSpPr>
            <p:sp>
              <p:nvSpPr>
                <p:cNvPr id="1632" name="Oval 16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33" name="Freeform 16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580" name="Group 1579"/>
            <p:cNvGrpSpPr/>
            <p:nvPr/>
          </p:nvGrpSpPr>
          <p:grpSpPr>
            <a:xfrm rot="5972406">
              <a:off x="4903513" y="3391308"/>
              <a:ext cx="175107" cy="169481"/>
              <a:chOff x="2880097" y="3766098"/>
              <a:chExt cx="408862" cy="395726"/>
            </a:xfrm>
          </p:grpSpPr>
          <p:grpSp>
            <p:nvGrpSpPr>
              <p:cNvPr id="1603" name="Group 1602"/>
              <p:cNvGrpSpPr/>
              <p:nvPr/>
            </p:nvGrpSpPr>
            <p:grpSpPr>
              <a:xfrm>
                <a:off x="2880097" y="3766098"/>
                <a:ext cx="131330" cy="131330"/>
                <a:chOff x="2922103" y="3448277"/>
                <a:chExt cx="131330" cy="131330"/>
              </a:xfrm>
            </p:grpSpPr>
            <p:sp>
              <p:nvSpPr>
                <p:cNvPr id="1622" name="Oval 16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3" name="Freeform 16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04" name="Group 1603"/>
              <p:cNvGrpSpPr/>
              <p:nvPr/>
            </p:nvGrpSpPr>
            <p:grpSpPr>
              <a:xfrm rot="3485213">
                <a:off x="2918438" y="3816964"/>
                <a:ext cx="185979" cy="191355"/>
                <a:chOff x="2700506" y="3941582"/>
                <a:chExt cx="185979" cy="191355"/>
              </a:xfrm>
            </p:grpSpPr>
            <p:sp>
              <p:nvSpPr>
                <p:cNvPr id="1620" name="Oval 16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1" name="Freeform 16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05" name="Group 1604"/>
              <p:cNvGrpSpPr/>
              <p:nvPr/>
            </p:nvGrpSpPr>
            <p:grpSpPr>
              <a:xfrm rot="19523239">
                <a:off x="3102980" y="3816468"/>
                <a:ext cx="185979" cy="190955"/>
                <a:chOff x="2442219" y="4049627"/>
                <a:chExt cx="185979" cy="190955"/>
              </a:xfrm>
            </p:grpSpPr>
            <p:sp>
              <p:nvSpPr>
                <p:cNvPr id="1618" name="Oval 16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19" name="Freeform 16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06" name="Group 1605"/>
              <p:cNvGrpSpPr/>
              <p:nvPr/>
            </p:nvGrpSpPr>
            <p:grpSpPr>
              <a:xfrm rot="3577180">
                <a:off x="2935530" y="3972739"/>
                <a:ext cx="185979" cy="192191"/>
                <a:chOff x="2700506" y="4361529"/>
                <a:chExt cx="185979" cy="192191"/>
              </a:xfrm>
            </p:grpSpPr>
            <p:sp>
              <p:nvSpPr>
                <p:cNvPr id="1616" name="Oval 16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17" name="Freeform 16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07" name="Group 1606"/>
              <p:cNvGrpSpPr/>
              <p:nvPr/>
            </p:nvGrpSpPr>
            <p:grpSpPr>
              <a:xfrm>
                <a:off x="3048557" y="3808685"/>
                <a:ext cx="131330" cy="131330"/>
                <a:chOff x="3381304" y="4011286"/>
                <a:chExt cx="131330" cy="131330"/>
              </a:xfrm>
            </p:grpSpPr>
            <p:sp>
              <p:nvSpPr>
                <p:cNvPr id="1614" name="Oval 16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15" name="Freeform 16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08" name="Group 1607"/>
              <p:cNvGrpSpPr/>
              <p:nvPr/>
            </p:nvGrpSpPr>
            <p:grpSpPr>
              <a:xfrm rot="3967968">
                <a:off x="3008227" y="3923999"/>
                <a:ext cx="136148" cy="131330"/>
                <a:chOff x="3053432" y="4104276"/>
                <a:chExt cx="136148" cy="131330"/>
              </a:xfrm>
            </p:grpSpPr>
            <p:sp>
              <p:nvSpPr>
                <p:cNvPr id="1612" name="Oval 16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13" name="Freeform 16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09" name="Group 1608"/>
              <p:cNvGrpSpPr/>
              <p:nvPr/>
            </p:nvGrpSpPr>
            <p:grpSpPr>
              <a:xfrm>
                <a:off x="3092918" y="3910035"/>
                <a:ext cx="185979" cy="192845"/>
                <a:chOff x="3026108" y="3765549"/>
                <a:chExt cx="185979" cy="192845"/>
              </a:xfrm>
            </p:grpSpPr>
            <p:sp>
              <p:nvSpPr>
                <p:cNvPr id="1610" name="Oval 16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11" name="Freeform 16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581" name="Group 1580"/>
            <p:cNvGrpSpPr/>
            <p:nvPr/>
          </p:nvGrpSpPr>
          <p:grpSpPr>
            <a:xfrm>
              <a:off x="4873997" y="3423134"/>
              <a:ext cx="175107" cy="169481"/>
              <a:chOff x="2328508" y="3548770"/>
              <a:chExt cx="408862" cy="395726"/>
            </a:xfrm>
          </p:grpSpPr>
          <p:grpSp>
            <p:nvGrpSpPr>
              <p:cNvPr id="1582" name="Group 1581"/>
              <p:cNvGrpSpPr/>
              <p:nvPr/>
            </p:nvGrpSpPr>
            <p:grpSpPr>
              <a:xfrm>
                <a:off x="2328508" y="3548770"/>
                <a:ext cx="131330" cy="131330"/>
                <a:chOff x="2922103" y="3448277"/>
                <a:chExt cx="131330" cy="131330"/>
              </a:xfrm>
            </p:grpSpPr>
            <p:sp>
              <p:nvSpPr>
                <p:cNvPr id="1601" name="Oval 160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02" name="Freeform 160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83" name="Group 1582"/>
              <p:cNvGrpSpPr/>
              <p:nvPr/>
            </p:nvGrpSpPr>
            <p:grpSpPr>
              <a:xfrm rot="3485213">
                <a:off x="2366849" y="3599636"/>
                <a:ext cx="185979" cy="191355"/>
                <a:chOff x="2700506" y="3941582"/>
                <a:chExt cx="185979" cy="191355"/>
              </a:xfrm>
            </p:grpSpPr>
            <p:sp>
              <p:nvSpPr>
                <p:cNvPr id="1599" name="Oval 159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00" name="Freeform 159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84" name="Group 1583"/>
              <p:cNvGrpSpPr/>
              <p:nvPr/>
            </p:nvGrpSpPr>
            <p:grpSpPr>
              <a:xfrm rot="19523239">
                <a:off x="2551391" y="3599140"/>
                <a:ext cx="185979" cy="190955"/>
                <a:chOff x="2442219" y="4049627"/>
                <a:chExt cx="185979" cy="190955"/>
              </a:xfrm>
            </p:grpSpPr>
            <p:sp>
              <p:nvSpPr>
                <p:cNvPr id="1597" name="Oval 159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98" name="Freeform 159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85" name="Group 1584"/>
              <p:cNvGrpSpPr/>
              <p:nvPr/>
            </p:nvGrpSpPr>
            <p:grpSpPr>
              <a:xfrm rot="3577180">
                <a:off x="2383941" y="3755411"/>
                <a:ext cx="185979" cy="192191"/>
                <a:chOff x="2700506" y="4361529"/>
                <a:chExt cx="185979" cy="192191"/>
              </a:xfrm>
            </p:grpSpPr>
            <p:sp>
              <p:nvSpPr>
                <p:cNvPr id="1595" name="Oval 159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96" name="Freeform 159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86" name="Group 1585"/>
              <p:cNvGrpSpPr/>
              <p:nvPr/>
            </p:nvGrpSpPr>
            <p:grpSpPr>
              <a:xfrm>
                <a:off x="2496968" y="3591357"/>
                <a:ext cx="131330" cy="131330"/>
                <a:chOff x="3381304" y="4011286"/>
                <a:chExt cx="131330" cy="131330"/>
              </a:xfrm>
            </p:grpSpPr>
            <p:sp>
              <p:nvSpPr>
                <p:cNvPr id="1593" name="Oval 159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94" name="Freeform 159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87" name="Group 1586"/>
              <p:cNvGrpSpPr/>
              <p:nvPr/>
            </p:nvGrpSpPr>
            <p:grpSpPr>
              <a:xfrm rot="3967968">
                <a:off x="2456638" y="3706671"/>
                <a:ext cx="136148" cy="131330"/>
                <a:chOff x="3053432" y="4104276"/>
                <a:chExt cx="136148" cy="131330"/>
              </a:xfrm>
            </p:grpSpPr>
            <p:sp>
              <p:nvSpPr>
                <p:cNvPr id="1591" name="Oval 159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92" name="Freeform 159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88" name="Group 1587"/>
              <p:cNvGrpSpPr/>
              <p:nvPr/>
            </p:nvGrpSpPr>
            <p:grpSpPr>
              <a:xfrm>
                <a:off x="2541329" y="3692707"/>
                <a:ext cx="185979" cy="192845"/>
                <a:chOff x="3026108" y="3765549"/>
                <a:chExt cx="185979" cy="192845"/>
              </a:xfrm>
            </p:grpSpPr>
            <p:sp>
              <p:nvSpPr>
                <p:cNvPr id="1589" name="Oval 158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90" name="Freeform 158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667" name="Group 1666"/>
          <p:cNvGrpSpPr/>
          <p:nvPr/>
        </p:nvGrpSpPr>
        <p:grpSpPr>
          <a:xfrm>
            <a:off x="499759" y="4956203"/>
            <a:ext cx="470662" cy="478538"/>
            <a:chOff x="4834606" y="3347378"/>
            <a:chExt cx="241201" cy="245237"/>
          </a:xfrm>
        </p:grpSpPr>
        <p:grpSp>
          <p:nvGrpSpPr>
            <p:cNvPr id="1668" name="Group 1667"/>
            <p:cNvGrpSpPr/>
            <p:nvPr/>
          </p:nvGrpSpPr>
          <p:grpSpPr>
            <a:xfrm rot="7844388">
              <a:off x="4818351" y="3363633"/>
              <a:ext cx="233299" cy="200789"/>
              <a:chOff x="2913709" y="3864170"/>
              <a:chExt cx="544737" cy="468828"/>
            </a:xfrm>
          </p:grpSpPr>
          <p:grpSp>
            <p:nvGrpSpPr>
              <p:cNvPr id="1713" name="Group 1712"/>
              <p:cNvGrpSpPr/>
              <p:nvPr/>
            </p:nvGrpSpPr>
            <p:grpSpPr>
              <a:xfrm rot="5972406">
                <a:off x="3056152" y="3870738"/>
                <a:ext cx="408862" cy="395726"/>
                <a:chOff x="2880097" y="3766098"/>
                <a:chExt cx="408862" cy="395726"/>
              </a:xfrm>
            </p:grpSpPr>
            <p:grpSp>
              <p:nvGrpSpPr>
                <p:cNvPr id="1735" name="Group 1734"/>
                <p:cNvGrpSpPr/>
                <p:nvPr/>
              </p:nvGrpSpPr>
              <p:grpSpPr>
                <a:xfrm>
                  <a:off x="2880097" y="3766098"/>
                  <a:ext cx="131330" cy="131330"/>
                  <a:chOff x="2922103" y="3448277"/>
                  <a:chExt cx="131330" cy="131330"/>
                </a:xfrm>
              </p:grpSpPr>
              <p:sp>
                <p:nvSpPr>
                  <p:cNvPr id="1754" name="Oval 17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5" name="Freeform 17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36" name="Group 1735"/>
                <p:cNvGrpSpPr/>
                <p:nvPr/>
              </p:nvGrpSpPr>
              <p:grpSpPr>
                <a:xfrm rot="3485213">
                  <a:off x="2918438" y="3816964"/>
                  <a:ext cx="185979" cy="191355"/>
                  <a:chOff x="2700506" y="3941582"/>
                  <a:chExt cx="185979" cy="191355"/>
                </a:xfrm>
              </p:grpSpPr>
              <p:sp>
                <p:nvSpPr>
                  <p:cNvPr id="1752" name="Oval 17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3" name="Freeform 17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37" name="Group 1736"/>
                <p:cNvGrpSpPr/>
                <p:nvPr/>
              </p:nvGrpSpPr>
              <p:grpSpPr>
                <a:xfrm rot="19523239">
                  <a:off x="3102980" y="3816468"/>
                  <a:ext cx="185979" cy="190955"/>
                  <a:chOff x="2442219" y="4049627"/>
                  <a:chExt cx="185979" cy="190955"/>
                </a:xfrm>
              </p:grpSpPr>
              <p:sp>
                <p:nvSpPr>
                  <p:cNvPr id="1750" name="Oval 17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1" name="Freeform 17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38" name="Group 1737"/>
                <p:cNvGrpSpPr/>
                <p:nvPr/>
              </p:nvGrpSpPr>
              <p:grpSpPr>
                <a:xfrm rot="3577180">
                  <a:off x="2935530" y="3972739"/>
                  <a:ext cx="185979" cy="192191"/>
                  <a:chOff x="2700506" y="4361529"/>
                  <a:chExt cx="185979" cy="192191"/>
                </a:xfrm>
              </p:grpSpPr>
              <p:sp>
                <p:nvSpPr>
                  <p:cNvPr id="1748" name="Oval 17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9" name="Freeform 17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39" name="Group 1738"/>
                <p:cNvGrpSpPr/>
                <p:nvPr/>
              </p:nvGrpSpPr>
              <p:grpSpPr>
                <a:xfrm>
                  <a:off x="3048557" y="3808685"/>
                  <a:ext cx="131330" cy="131330"/>
                  <a:chOff x="3381304" y="4011286"/>
                  <a:chExt cx="131330" cy="131330"/>
                </a:xfrm>
              </p:grpSpPr>
              <p:sp>
                <p:nvSpPr>
                  <p:cNvPr id="1746" name="Oval 17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7" name="Freeform 17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40" name="Group 1739"/>
                <p:cNvGrpSpPr/>
                <p:nvPr/>
              </p:nvGrpSpPr>
              <p:grpSpPr>
                <a:xfrm rot="3967968">
                  <a:off x="3008227" y="3923999"/>
                  <a:ext cx="136148" cy="131330"/>
                  <a:chOff x="3053432" y="4104276"/>
                  <a:chExt cx="136148" cy="131330"/>
                </a:xfrm>
              </p:grpSpPr>
              <p:sp>
                <p:nvSpPr>
                  <p:cNvPr id="1744" name="Oval 17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5" name="Freeform 17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41" name="Group 1740"/>
                <p:cNvGrpSpPr/>
                <p:nvPr/>
              </p:nvGrpSpPr>
              <p:grpSpPr>
                <a:xfrm>
                  <a:off x="3092918" y="3910035"/>
                  <a:ext cx="185979" cy="192845"/>
                  <a:chOff x="3026108" y="3765549"/>
                  <a:chExt cx="185979" cy="192845"/>
                </a:xfrm>
              </p:grpSpPr>
              <p:sp>
                <p:nvSpPr>
                  <p:cNvPr id="1742" name="Oval 17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3" name="Freeform 17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714" name="Group 1713"/>
              <p:cNvGrpSpPr/>
              <p:nvPr/>
            </p:nvGrpSpPr>
            <p:grpSpPr>
              <a:xfrm>
                <a:off x="2913709" y="3937272"/>
                <a:ext cx="131330" cy="131330"/>
                <a:chOff x="2922103" y="3448277"/>
                <a:chExt cx="131330" cy="131330"/>
              </a:xfrm>
            </p:grpSpPr>
            <p:sp>
              <p:nvSpPr>
                <p:cNvPr id="1733" name="Oval 17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34" name="Freeform 17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15" name="Group 1714"/>
              <p:cNvGrpSpPr/>
              <p:nvPr/>
            </p:nvGrpSpPr>
            <p:grpSpPr>
              <a:xfrm rot="3485213">
                <a:off x="2952050" y="3988138"/>
                <a:ext cx="185979" cy="191355"/>
                <a:chOff x="2700506" y="3941582"/>
                <a:chExt cx="185979" cy="191355"/>
              </a:xfrm>
            </p:grpSpPr>
            <p:sp>
              <p:nvSpPr>
                <p:cNvPr id="1731" name="Oval 17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32" name="Freeform 17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16" name="Group 1715"/>
              <p:cNvGrpSpPr/>
              <p:nvPr/>
            </p:nvGrpSpPr>
            <p:grpSpPr>
              <a:xfrm rot="19523239">
                <a:off x="3136592" y="3987642"/>
                <a:ext cx="185979" cy="190955"/>
                <a:chOff x="2442219" y="4049627"/>
                <a:chExt cx="185979" cy="190955"/>
              </a:xfrm>
            </p:grpSpPr>
            <p:sp>
              <p:nvSpPr>
                <p:cNvPr id="1729" name="Oval 17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30" name="Freeform 17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17" name="Group 1716"/>
              <p:cNvGrpSpPr/>
              <p:nvPr/>
            </p:nvGrpSpPr>
            <p:grpSpPr>
              <a:xfrm rot="3577180">
                <a:off x="2969142" y="4143913"/>
                <a:ext cx="185979" cy="192191"/>
                <a:chOff x="2700506" y="4361529"/>
                <a:chExt cx="185979" cy="192191"/>
              </a:xfrm>
            </p:grpSpPr>
            <p:sp>
              <p:nvSpPr>
                <p:cNvPr id="1727" name="Oval 17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8" name="Freeform 17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18" name="Group 1717"/>
              <p:cNvGrpSpPr/>
              <p:nvPr/>
            </p:nvGrpSpPr>
            <p:grpSpPr>
              <a:xfrm>
                <a:off x="3082169" y="3979859"/>
                <a:ext cx="131330" cy="131330"/>
                <a:chOff x="3381304" y="4011286"/>
                <a:chExt cx="131330" cy="131330"/>
              </a:xfrm>
            </p:grpSpPr>
            <p:sp>
              <p:nvSpPr>
                <p:cNvPr id="1725" name="Oval 17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6" name="Freeform 17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19" name="Group 1718"/>
              <p:cNvGrpSpPr/>
              <p:nvPr/>
            </p:nvGrpSpPr>
            <p:grpSpPr>
              <a:xfrm rot="3967968">
                <a:off x="3041839" y="4095173"/>
                <a:ext cx="136148" cy="131330"/>
                <a:chOff x="3053432" y="4104276"/>
                <a:chExt cx="136148" cy="131330"/>
              </a:xfrm>
            </p:grpSpPr>
            <p:sp>
              <p:nvSpPr>
                <p:cNvPr id="1723" name="Oval 17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4" name="Freeform 17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20" name="Group 1719"/>
              <p:cNvGrpSpPr/>
              <p:nvPr/>
            </p:nvGrpSpPr>
            <p:grpSpPr>
              <a:xfrm>
                <a:off x="3126530" y="4081209"/>
                <a:ext cx="185979" cy="192845"/>
                <a:chOff x="3026108" y="3765549"/>
                <a:chExt cx="185979" cy="192845"/>
              </a:xfrm>
            </p:grpSpPr>
            <p:sp>
              <p:nvSpPr>
                <p:cNvPr id="1721" name="Oval 17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2" name="Freeform 17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669" name="Group 1668"/>
            <p:cNvGrpSpPr/>
            <p:nvPr/>
          </p:nvGrpSpPr>
          <p:grpSpPr>
            <a:xfrm rot="5972406">
              <a:off x="4903513" y="3391308"/>
              <a:ext cx="175107" cy="169481"/>
              <a:chOff x="2880097" y="3766098"/>
              <a:chExt cx="408862" cy="395726"/>
            </a:xfrm>
          </p:grpSpPr>
          <p:grpSp>
            <p:nvGrpSpPr>
              <p:cNvPr id="1692" name="Group 1691"/>
              <p:cNvGrpSpPr/>
              <p:nvPr/>
            </p:nvGrpSpPr>
            <p:grpSpPr>
              <a:xfrm>
                <a:off x="2880097" y="3766098"/>
                <a:ext cx="131330" cy="131330"/>
                <a:chOff x="2922103" y="3448277"/>
                <a:chExt cx="131330" cy="131330"/>
              </a:xfrm>
            </p:grpSpPr>
            <p:sp>
              <p:nvSpPr>
                <p:cNvPr id="1711" name="Oval 17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2" name="Freeform 17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93" name="Group 1692"/>
              <p:cNvGrpSpPr/>
              <p:nvPr/>
            </p:nvGrpSpPr>
            <p:grpSpPr>
              <a:xfrm rot="3485213">
                <a:off x="2918438" y="3816964"/>
                <a:ext cx="185979" cy="191355"/>
                <a:chOff x="2700506" y="3941582"/>
                <a:chExt cx="185979" cy="191355"/>
              </a:xfrm>
            </p:grpSpPr>
            <p:sp>
              <p:nvSpPr>
                <p:cNvPr id="1709" name="Oval 17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0" name="Freeform 17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94" name="Group 1693"/>
              <p:cNvGrpSpPr/>
              <p:nvPr/>
            </p:nvGrpSpPr>
            <p:grpSpPr>
              <a:xfrm rot="19523239">
                <a:off x="3102980" y="3816468"/>
                <a:ext cx="185979" cy="190955"/>
                <a:chOff x="2442219" y="4049627"/>
                <a:chExt cx="185979" cy="190955"/>
              </a:xfrm>
            </p:grpSpPr>
            <p:sp>
              <p:nvSpPr>
                <p:cNvPr id="1707" name="Oval 17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08" name="Freeform 17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95" name="Group 1694"/>
              <p:cNvGrpSpPr/>
              <p:nvPr/>
            </p:nvGrpSpPr>
            <p:grpSpPr>
              <a:xfrm rot="3577180">
                <a:off x="2935530" y="3972739"/>
                <a:ext cx="185979" cy="192191"/>
                <a:chOff x="2700506" y="4361529"/>
                <a:chExt cx="185979" cy="192191"/>
              </a:xfrm>
            </p:grpSpPr>
            <p:sp>
              <p:nvSpPr>
                <p:cNvPr id="1705" name="Oval 17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06" name="Freeform 17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96" name="Group 1695"/>
              <p:cNvGrpSpPr/>
              <p:nvPr/>
            </p:nvGrpSpPr>
            <p:grpSpPr>
              <a:xfrm>
                <a:off x="3048557" y="3808685"/>
                <a:ext cx="131330" cy="131330"/>
                <a:chOff x="3381304" y="4011286"/>
                <a:chExt cx="131330" cy="131330"/>
              </a:xfrm>
            </p:grpSpPr>
            <p:sp>
              <p:nvSpPr>
                <p:cNvPr id="1703" name="Oval 17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04" name="Freeform 17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97" name="Group 1696"/>
              <p:cNvGrpSpPr/>
              <p:nvPr/>
            </p:nvGrpSpPr>
            <p:grpSpPr>
              <a:xfrm rot="3967968">
                <a:off x="3008227" y="3923999"/>
                <a:ext cx="136148" cy="131330"/>
                <a:chOff x="3053432" y="4104276"/>
                <a:chExt cx="136148" cy="131330"/>
              </a:xfrm>
            </p:grpSpPr>
            <p:sp>
              <p:nvSpPr>
                <p:cNvPr id="1701" name="Oval 17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02" name="Freeform 17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98" name="Group 1697"/>
              <p:cNvGrpSpPr/>
              <p:nvPr/>
            </p:nvGrpSpPr>
            <p:grpSpPr>
              <a:xfrm>
                <a:off x="3092918" y="3910035"/>
                <a:ext cx="185979" cy="192845"/>
                <a:chOff x="3026108" y="3765549"/>
                <a:chExt cx="185979" cy="192845"/>
              </a:xfrm>
            </p:grpSpPr>
            <p:sp>
              <p:nvSpPr>
                <p:cNvPr id="1699" name="Oval 16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00" name="Freeform 16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670" name="Group 1669"/>
            <p:cNvGrpSpPr/>
            <p:nvPr/>
          </p:nvGrpSpPr>
          <p:grpSpPr>
            <a:xfrm>
              <a:off x="4873997" y="3423134"/>
              <a:ext cx="175107" cy="169481"/>
              <a:chOff x="2328508" y="3548770"/>
              <a:chExt cx="408862" cy="395726"/>
            </a:xfrm>
          </p:grpSpPr>
          <p:grpSp>
            <p:nvGrpSpPr>
              <p:cNvPr id="1671" name="Group 1670"/>
              <p:cNvGrpSpPr/>
              <p:nvPr/>
            </p:nvGrpSpPr>
            <p:grpSpPr>
              <a:xfrm>
                <a:off x="2328508" y="3548770"/>
                <a:ext cx="131330" cy="131330"/>
                <a:chOff x="2922103" y="3448277"/>
                <a:chExt cx="131330" cy="131330"/>
              </a:xfrm>
            </p:grpSpPr>
            <p:sp>
              <p:nvSpPr>
                <p:cNvPr id="1690" name="Oval 168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91" name="Freeform 169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72" name="Group 1671"/>
              <p:cNvGrpSpPr/>
              <p:nvPr/>
            </p:nvGrpSpPr>
            <p:grpSpPr>
              <a:xfrm rot="3485213">
                <a:off x="2366849" y="3599636"/>
                <a:ext cx="185979" cy="191355"/>
                <a:chOff x="2700506" y="3941582"/>
                <a:chExt cx="185979" cy="191355"/>
              </a:xfrm>
            </p:grpSpPr>
            <p:sp>
              <p:nvSpPr>
                <p:cNvPr id="1688" name="Oval 168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89" name="Freeform 168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73" name="Group 1672"/>
              <p:cNvGrpSpPr/>
              <p:nvPr/>
            </p:nvGrpSpPr>
            <p:grpSpPr>
              <a:xfrm rot="19523239">
                <a:off x="2551391" y="3599140"/>
                <a:ext cx="185979" cy="190955"/>
                <a:chOff x="2442219" y="4049627"/>
                <a:chExt cx="185979" cy="190955"/>
              </a:xfrm>
            </p:grpSpPr>
            <p:sp>
              <p:nvSpPr>
                <p:cNvPr id="1686" name="Oval 168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87" name="Freeform 168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74" name="Group 1673"/>
              <p:cNvGrpSpPr/>
              <p:nvPr/>
            </p:nvGrpSpPr>
            <p:grpSpPr>
              <a:xfrm rot="3577180">
                <a:off x="2383941" y="3755411"/>
                <a:ext cx="185979" cy="192191"/>
                <a:chOff x="2700506" y="4361529"/>
                <a:chExt cx="185979" cy="192191"/>
              </a:xfrm>
            </p:grpSpPr>
            <p:sp>
              <p:nvSpPr>
                <p:cNvPr id="1684" name="Oval 168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85" name="Freeform 168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75" name="Group 1674"/>
              <p:cNvGrpSpPr/>
              <p:nvPr/>
            </p:nvGrpSpPr>
            <p:grpSpPr>
              <a:xfrm>
                <a:off x="2496968" y="3591357"/>
                <a:ext cx="131330" cy="131330"/>
                <a:chOff x="3381304" y="4011286"/>
                <a:chExt cx="131330" cy="131330"/>
              </a:xfrm>
            </p:grpSpPr>
            <p:sp>
              <p:nvSpPr>
                <p:cNvPr id="1682" name="Oval 168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83" name="Freeform 168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76" name="Group 1675"/>
              <p:cNvGrpSpPr/>
              <p:nvPr/>
            </p:nvGrpSpPr>
            <p:grpSpPr>
              <a:xfrm rot="3967968">
                <a:off x="2456638" y="3706671"/>
                <a:ext cx="136148" cy="131330"/>
                <a:chOff x="3053432" y="4104276"/>
                <a:chExt cx="136148" cy="131330"/>
              </a:xfrm>
            </p:grpSpPr>
            <p:sp>
              <p:nvSpPr>
                <p:cNvPr id="1680" name="Oval 167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81" name="Freeform 168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77" name="Group 1676"/>
              <p:cNvGrpSpPr/>
              <p:nvPr/>
            </p:nvGrpSpPr>
            <p:grpSpPr>
              <a:xfrm>
                <a:off x="2541329" y="3692707"/>
                <a:ext cx="185979" cy="192845"/>
                <a:chOff x="3026108" y="3765549"/>
                <a:chExt cx="185979" cy="192845"/>
              </a:xfrm>
            </p:grpSpPr>
            <p:sp>
              <p:nvSpPr>
                <p:cNvPr id="1678" name="Oval 167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79" name="Freeform 167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855" name="Group 1854"/>
          <p:cNvGrpSpPr/>
          <p:nvPr/>
        </p:nvGrpSpPr>
        <p:grpSpPr>
          <a:xfrm>
            <a:off x="0" y="1267326"/>
            <a:ext cx="9144000" cy="5590674"/>
            <a:chOff x="0" y="1267326"/>
            <a:chExt cx="9144000" cy="5590674"/>
          </a:xfrm>
        </p:grpSpPr>
        <p:sp>
          <p:nvSpPr>
            <p:cNvPr id="1856" name="Freeform 185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1857" name="Group 1856"/>
            <p:cNvGrpSpPr/>
            <p:nvPr/>
          </p:nvGrpSpPr>
          <p:grpSpPr>
            <a:xfrm>
              <a:off x="2385965" y="1844675"/>
              <a:ext cx="4372070" cy="2942895"/>
              <a:chOff x="2823398" y="1377517"/>
              <a:chExt cx="4372070" cy="2942895"/>
            </a:xfrm>
          </p:grpSpPr>
          <p:sp>
            <p:nvSpPr>
              <p:cNvPr id="1858" name="Rounded Rectangle 1857"/>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59" name="Rounded Rectangle 1858"/>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60" name="Group 1859"/>
              <p:cNvGrpSpPr/>
              <p:nvPr/>
            </p:nvGrpSpPr>
            <p:grpSpPr>
              <a:xfrm>
                <a:off x="3191653" y="1651125"/>
                <a:ext cx="3646006" cy="2348923"/>
                <a:chOff x="3191653" y="1651125"/>
                <a:chExt cx="3646006" cy="2348923"/>
              </a:xfrm>
            </p:grpSpPr>
            <p:sp>
              <p:nvSpPr>
                <p:cNvPr id="1861" name="Rectangle 1860"/>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could these droplets be?</a:t>
                  </a:r>
                  <a:endParaRPr lang="en-GB" b="1" spc="-150" dirty="0">
                    <a:solidFill>
                      <a:schemeClr val="tx1"/>
                    </a:solidFill>
                  </a:endParaRPr>
                </a:p>
              </p:txBody>
            </p:sp>
            <p:sp>
              <p:nvSpPr>
                <p:cNvPr id="1862" name="Rectangle 1861">
                  <a:hlinkClick r:id="rId13"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Air condensation</a:t>
                  </a:r>
                </a:p>
              </p:txBody>
            </p:sp>
            <p:sp>
              <p:nvSpPr>
                <p:cNvPr id="1863" name="Rectangle 1862">
                  <a:hlinkClick r:id="rId14"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Water</a:t>
                  </a:r>
                </a:p>
              </p:txBody>
            </p:sp>
          </p:grpSp>
        </p:grpSp>
      </p:grpSp>
    </p:spTree>
    <p:custDataLst>
      <p:tags r:id="rId1"/>
    </p:custDataLst>
    <p:extLst>
      <p:ext uri="{BB962C8B-B14F-4D97-AF65-F5344CB8AC3E}">
        <p14:creationId xmlns:p14="http://schemas.microsoft.com/office/powerpoint/2010/main" val="2901644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500"/>
                                  </p:stCondLst>
                                  <p:childTnLst>
                                    <p:set>
                                      <p:cBhvr>
                                        <p:cTn id="6" dur="1" fill="hold">
                                          <p:stCondLst>
                                            <p:cond delay="0"/>
                                          </p:stCondLst>
                                        </p:cTn>
                                        <p:tgtEl>
                                          <p:spTgt spid="322"/>
                                        </p:tgtEl>
                                        <p:attrNameLst>
                                          <p:attrName>style.visibility</p:attrName>
                                        </p:attrNameLst>
                                      </p:cBhvr>
                                      <p:to>
                                        <p:strVal val="visible"/>
                                      </p:to>
                                    </p:set>
                                  </p:childTnLst>
                                </p:cTn>
                              </p:par>
                              <p:par>
                                <p:cTn id="7" presetID="42" presetClass="path" presetSubtype="0" repeatCount="20000" accel="28000" fill="hold" grpId="0" nodeType="withEffect">
                                  <p:stCondLst>
                                    <p:cond delay="250"/>
                                  </p:stCondLst>
                                  <p:childTnLst>
                                    <p:animMotion origin="layout" path="M -1.94444E-6 1.85185E-6 L -1.94444E-6 0.36736 " pathEditMode="relative" rAng="0" ptsTypes="AA">
                                      <p:cBhvr>
                                        <p:cTn id="8" dur="2000" fill="hold"/>
                                        <p:tgtEl>
                                          <p:spTgt spid="326"/>
                                        </p:tgtEl>
                                        <p:attrNameLst>
                                          <p:attrName>ppt_x</p:attrName>
                                          <p:attrName>ppt_y</p:attrName>
                                        </p:attrNameLst>
                                      </p:cBhvr>
                                      <p:rCtr x="0" y="18356"/>
                                    </p:animMotion>
                                  </p:childTnLst>
                                </p:cTn>
                              </p:par>
                              <p:par>
                                <p:cTn id="9" presetID="1" presetClass="entr" presetSubtype="0" fill="hold" nodeType="withEffect">
                                  <p:stCondLst>
                                    <p:cond delay="2000"/>
                                  </p:stCondLst>
                                  <p:childTnLst>
                                    <p:set>
                                      <p:cBhvr>
                                        <p:cTn id="10" dur="1" fill="hold">
                                          <p:stCondLst>
                                            <p:cond delay="0"/>
                                          </p:stCondLst>
                                        </p:cTn>
                                        <p:tgtEl>
                                          <p:spTgt spid="377"/>
                                        </p:tgtEl>
                                        <p:attrNameLst>
                                          <p:attrName>style.visibility</p:attrName>
                                        </p:attrNameLst>
                                      </p:cBhvr>
                                      <p:to>
                                        <p:strVal val="visible"/>
                                      </p:to>
                                    </p:set>
                                  </p:childTnLst>
                                </p:cTn>
                              </p:par>
                              <p:par>
                                <p:cTn id="11" presetID="10" presetClass="exit" presetSubtype="0" fill="hold" nodeType="withEffect">
                                  <p:stCondLst>
                                    <p:cond delay="2250"/>
                                  </p:stCondLst>
                                  <p:childTnLst>
                                    <p:animEffect transition="out" filter="fade">
                                      <p:cBhvr>
                                        <p:cTn id="12" dur="500"/>
                                        <p:tgtEl>
                                          <p:spTgt spid="377"/>
                                        </p:tgtEl>
                                      </p:cBhvr>
                                    </p:animEffect>
                                    <p:set>
                                      <p:cBhvr>
                                        <p:cTn id="13" dur="1" fill="hold">
                                          <p:stCondLst>
                                            <p:cond delay="499"/>
                                          </p:stCondLst>
                                        </p:cTn>
                                        <p:tgtEl>
                                          <p:spTgt spid="377"/>
                                        </p:tgtEl>
                                        <p:attrNameLst>
                                          <p:attrName>style.visibility</p:attrName>
                                        </p:attrNameLst>
                                      </p:cBhvr>
                                      <p:to>
                                        <p:strVal val="hidden"/>
                                      </p:to>
                                    </p:set>
                                  </p:childTnLst>
                                </p:cTn>
                              </p:par>
                              <p:par>
                                <p:cTn id="14" presetID="1" presetClass="entr" presetSubtype="0" fill="hold" nodeType="withEffect">
                                  <p:stCondLst>
                                    <p:cond delay="4000"/>
                                  </p:stCondLst>
                                  <p:childTnLst>
                                    <p:set>
                                      <p:cBhvr>
                                        <p:cTn id="15" dur="1" fill="hold">
                                          <p:stCondLst>
                                            <p:cond delay="0"/>
                                          </p:stCondLst>
                                        </p:cTn>
                                        <p:tgtEl>
                                          <p:spTgt spid="510"/>
                                        </p:tgtEl>
                                        <p:attrNameLst>
                                          <p:attrName>style.visibility</p:attrName>
                                        </p:attrNameLst>
                                      </p:cBhvr>
                                      <p:to>
                                        <p:strVal val="visible"/>
                                      </p:to>
                                    </p:set>
                                  </p:childTnLst>
                                </p:cTn>
                              </p:par>
                              <p:par>
                                <p:cTn id="16" presetID="10" presetClass="exit" presetSubtype="0" fill="hold" nodeType="withEffect">
                                  <p:stCondLst>
                                    <p:cond delay="4250"/>
                                  </p:stCondLst>
                                  <p:childTnLst>
                                    <p:animEffect transition="out" filter="fade">
                                      <p:cBhvr>
                                        <p:cTn id="17" dur="500"/>
                                        <p:tgtEl>
                                          <p:spTgt spid="510"/>
                                        </p:tgtEl>
                                      </p:cBhvr>
                                    </p:animEffect>
                                    <p:set>
                                      <p:cBhvr>
                                        <p:cTn id="18" dur="1" fill="hold">
                                          <p:stCondLst>
                                            <p:cond delay="499"/>
                                          </p:stCondLst>
                                        </p:cTn>
                                        <p:tgtEl>
                                          <p:spTgt spid="510"/>
                                        </p:tgtEl>
                                        <p:attrNameLst>
                                          <p:attrName>style.visibility</p:attrName>
                                        </p:attrNameLst>
                                      </p:cBhvr>
                                      <p:to>
                                        <p:strVal val="hidden"/>
                                      </p:to>
                                    </p:set>
                                  </p:childTnLst>
                                </p:cTn>
                              </p:par>
                              <p:par>
                                <p:cTn id="19" presetID="1" presetClass="entr" presetSubtype="0" fill="hold" nodeType="withEffect">
                                  <p:stCondLst>
                                    <p:cond delay="6000"/>
                                  </p:stCondLst>
                                  <p:childTnLst>
                                    <p:set>
                                      <p:cBhvr>
                                        <p:cTn id="20" dur="1" fill="hold">
                                          <p:stCondLst>
                                            <p:cond delay="0"/>
                                          </p:stCondLst>
                                        </p:cTn>
                                        <p:tgtEl>
                                          <p:spTgt spid="599"/>
                                        </p:tgtEl>
                                        <p:attrNameLst>
                                          <p:attrName>style.visibility</p:attrName>
                                        </p:attrNameLst>
                                      </p:cBhvr>
                                      <p:to>
                                        <p:strVal val="visible"/>
                                      </p:to>
                                    </p:set>
                                  </p:childTnLst>
                                </p:cTn>
                              </p:par>
                              <p:par>
                                <p:cTn id="21" presetID="10" presetClass="exit" presetSubtype="0" fill="hold" nodeType="withEffect">
                                  <p:stCondLst>
                                    <p:cond delay="6250"/>
                                  </p:stCondLst>
                                  <p:childTnLst>
                                    <p:animEffect transition="out" filter="fade">
                                      <p:cBhvr>
                                        <p:cTn id="22" dur="500"/>
                                        <p:tgtEl>
                                          <p:spTgt spid="599"/>
                                        </p:tgtEl>
                                      </p:cBhvr>
                                    </p:animEffect>
                                    <p:set>
                                      <p:cBhvr>
                                        <p:cTn id="23" dur="1" fill="hold">
                                          <p:stCondLst>
                                            <p:cond delay="499"/>
                                          </p:stCondLst>
                                        </p:cTn>
                                        <p:tgtEl>
                                          <p:spTgt spid="599"/>
                                        </p:tgtEl>
                                        <p:attrNameLst>
                                          <p:attrName>style.visibility</p:attrName>
                                        </p:attrNameLst>
                                      </p:cBhvr>
                                      <p:to>
                                        <p:strVal val="hidden"/>
                                      </p:to>
                                    </p:set>
                                  </p:childTnLst>
                                </p:cTn>
                              </p:par>
                              <p:par>
                                <p:cTn id="24" presetID="1" presetClass="entr" presetSubtype="0" fill="hold" nodeType="withEffect">
                                  <p:stCondLst>
                                    <p:cond delay="8000"/>
                                  </p:stCondLst>
                                  <p:childTnLst>
                                    <p:set>
                                      <p:cBhvr>
                                        <p:cTn id="25" dur="1" fill="hold">
                                          <p:stCondLst>
                                            <p:cond delay="0"/>
                                          </p:stCondLst>
                                        </p:cTn>
                                        <p:tgtEl>
                                          <p:spTgt spid="688"/>
                                        </p:tgtEl>
                                        <p:attrNameLst>
                                          <p:attrName>style.visibility</p:attrName>
                                        </p:attrNameLst>
                                      </p:cBhvr>
                                      <p:to>
                                        <p:strVal val="visible"/>
                                      </p:to>
                                    </p:set>
                                  </p:childTnLst>
                                </p:cTn>
                              </p:par>
                              <p:par>
                                <p:cTn id="26" presetID="10" presetClass="exit" presetSubtype="0" fill="hold" nodeType="withEffect">
                                  <p:stCondLst>
                                    <p:cond delay="8000"/>
                                  </p:stCondLst>
                                  <p:childTnLst>
                                    <p:animEffect transition="out" filter="fade">
                                      <p:cBhvr>
                                        <p:cTn id="27" dur="500"/>
                                        <p:tgtEl>
                                          <p:spTgt spid="688"/>
                                        </p:tgtEl>
                                      </p:cBhvr>
                                    </p:animEffect>
                                    <p:set>
                                      <p:cBhvr>
                                        <p:cTn id="28" dur="1" fill="hold">
                                          <p:stCondLst>
                                            <p:cond delay="499"/>
                                          </p:stCondLst>
                                        </p:cTn>
                                        <p:tgtEl>
                                          <p:spTgt spid="688"/>
                                        </p:tgtEl>
                                        <p:attrNameLst>
                                          <p:attrName>style.visibility</p:attrName>
                                        </p:attrNameLst>
                                      </p:cBhvr>
                                      <p:to>
                                        <p:strVal val="hidden"/>
                                      </p:to>
                                    </p:set>
                                  </p:childTnLst>
                                </p:cTn>
                              </p:par>
                              <p:par>
                                <p:cTn id="29" presetID="1" presetClass="entr" presetSubtype="0" fill="hold" nodeType="withEffect">
                                  <p:stCondLst>
                                    <p:cond delay="10000"/>
                                  </p:stCondLst>
                                  <p:childTnLst>
                                    <p:set>
                                      <p:cBhvr>
                                        <p:cTn id="30" dur="1" fill="hold">
                                          <p:stCondLst>
                                            <p:cond delay="0"/>
                                          </p:stCondLst>
                                        </p:cTn>
                                        <p:tgtEl>
                                          <p:spTgt spid="777"/>
                                        </p:tgtEl>
                                        <p:attrNameLst>
                                          <p:attrName>style.visibility</p:attrName>
                                        </p:attrNameLst>
                                      </p:cBhvr>
                                      <p:to>
                                        <p:strVal val="visible"/>
                                      </p:to>
                                    </p:set>
                                  </p:childTnLst>
                                </p:cTn>
                              </p:par>
                              <p:par>
                                <p:cTn id="31" presetID="10" presetClass="exit" presetSubtype="0" fill="hold" nodeType="withEffect">
                                  <p:stCondLst>
                                    <p:cond delay="10000"/>
                                  </p:stCondLst>
                                  <p:childTnLst>
                                    <p:animEffect transition="out" filter="fade">
                                      <p:cBhvr>
                                        <p:cTn id="32" dur="500"/>
                                        <p:tgtEl>
                                          <p:spTgt spid="777"/>
                                        </p:tgtEl>
                                      </p:cBhvr>
                                    </p:animEffect>
                                    <p:set>
                                      <p:cBhvr>
                                        <p:cTn id="33" dur="1" fill="hold">
                                          <p:stCondLst>
                                            <p:cond delay="499"/>
                                          </p:stCondLst>
                                        </p:cTn>
                                        <p:tgtEl>
                                          <p:spTgt spid="777"/>
                                        </p:tgtEl>
                                        <p:attrNameLst>
                                          <p:attrName>style.visibility</p:attrName>
                                        </p:attrNameLst>
                                      </p:cBhvr>
                                      <p:to>
                                        <p:strVal val="hidden"/>
                                      </p:to>
                                    </p:set>
                                  </p:childTnLst>
                                </p:cTn>
                              </p:par>
                              <p:par>
                                <p:cTn id="34" presetID="1" presetClass="entr" presetSubtype="0" fill="hold" nodeType="withEffect">
                                  <p:stCondLst>
                                    <p:cond delay="12000"/>
                                  </p:stCondLst>
                                  <p:childTnLst>
                                    <p:set>
                                      <p:cBhvr>
                                        <p:cTn id="35" dur="1" fill="hold">
                                          <p:stCondLst>
                                            <p:cond delay="0"/>
                                          </p:stCondLst>
                                        </p:cTn>
                                        <p:tgtEl>
                                          <p:spTgt spid="866"/>
                                        </p:tgtEl>
                                        <p:attrNameLst>
                                          <p:attrName>style.visibility</p:attrName>
                                        </p:attrNameLst>
                                      </p:cBhvr>
                                      <p:to>
                                        <p:strVal val="visible"/>
                                      </p:to>
                                    </p:set>
                                  </p:childTnLst>
                                </p:cTn>
                              </p:par>
                              <p:par>
                                <p:cTn id="36" presetID="10" presetClass="exit" presetSubtype="0" fill="hold" nodeType="withEffect">
                                  <p:stCondLst>
                                    <p:cond delay="12250"/>
                                  </p:stCondLst>
                                  <p:childTnLst>
                                    <p:animEffect transition="out" filter="fade">
                                      <p:cBhvr>
                                        <p:cTn id="37" dur="500"/>
                                        <p:tgtEl>
                                          <p:spTgt spid="866"/>
                                        </p:tgtEl>
                                      </p:cBhvr>
                                    </p:animEffect>
                                    <p:set>
                                      <p:cBhvr>
                                        <p:cTn id="38" dur="1" fill="hold">
                                          <p:stCondLst>
                                            <p:cond delay="499"/>
                                          </p:stCondLst>
                                        </p:cTn>
                                        <p:tgtEl>
                                          <p:spTgt spid="866"/>
                                        </p:tgtEl>
                                        <p:attrNameLst>
                                          <p:attrName>style.visibility</p:attrName>
                                        </p:attrNameLst>
                                      </p:cBhvr>
                                      <p:to>
                                        <p:strVal val="hidden"/>
                                      </p:to>
                                    </p:set>
                                  </p:childTnLst>
                                </p:cTn>
                              </p:par>
                              <p:par>
                                <p:cTn id="39" presetID="1" presetClass="entr" presetSubtype="0" fill="hold" nodeType="withEffect">
                                  <p:stCondLst>
                                    <p:cond delay="14000"/>
                                  </p:stCondLst>
                                  <p:childTnLst>
                                    <p:set>
                                      <p:cBhvr>
                                        <p:cTn id="40" dur="1" fill="hold">
                                          <p:stCondLst>
                                            <p:cond delay="0"/>
                                          </p:stCondLst>
                                        </p:cTn>
                                        <p:tgtEl>
                                          <p:spTgt spid="955"/>
                                        </p:tgtEl>
                                        <p:attrNameLst>
                                          <p:attrName>style.visibility</p:attrName>
                                        </p:attrNameLst>
                                      </p:cBhvr>
                                      <p:to>
                                        <p:strVal val="visible"/>
                                      </p:to>
                                    </p:set>
                                  </p:childTnLst>
                                </p:cTn>
                              </p:par>
                              <p:par>
                                <p:cTn id="41" presetID="10" presetClass="exit" presetSubtype="0" fill="hold" nodeType="withEffect">
                                  <p:stCondLst>
                                    <p:cond delay="14250"/>
                                  </p:stCondLst>
                                  <p:childTnLst>
                                    <p:animEffect transition="out" filter="fade">
                                      <p:cBhvr>
                                        <p:cTn id="42" dur="500"/>
                                        <p:tgtEl>
                                          <p:spTgt spid="955"/>
                                        </p:tgtEl>
                                      </p:cBhvr>
                                    </p:animEffect>
                                    <p:set>
                                      <p:cBhvr>
                                        <p:cTn id="43" dur="1" fill="hold">
                                          <p:stCondLst>
                                            <p:cond delay="499"/>
                                          </p:stCondLst>
                                        </p:cTn>
                                        <p:tgtEl>
                                          <p:spTgt spid="955"/>
                                        </p:tgtEl>
                                        <p:attrNameLst>
                                          <p:attrName>style.visibility</p:attrName>
                                        </p:attrNameLst>
                                      </p:cBhvr>
                                      <p:to>
                                        <p:strVal val="hidden"/>
                                      </p:to>
                                    </p:set>
                                  </p:childTnLst>
                                </p:cTn>
                              </p:par>
                              <p:par>
                                <p:cTn id="44" presetID="1" presetClass="entr" presetSubtype="0" fill="hold" nodeType="withEffect">
                                  <p:stCondLst>
                                    <p:cond delay="16000"/>
                                  </p:stCondLst>
                                  <p:childTnLst>
                                    <p:set>
                                      <p:cBhvr>
                                        <p:cTn id="45" dur="1" fill="hold">
                                          <p:stCondLst>
                                            <p:cond delay="0"/>
                                          </p:stCondLst>
                                        </p:cTn>
                                        <p:tgtEl>
                                          <p:spTgt spid="1044"/>
                                        </p:tgtEl>
                                        <p:attrNameLst>
                                          <p:attrName>style.visibility</p:attrName>
                                        </p:attrNameLst>
                                      </p:cBhvr>
                                      <p:to>
                                        <p:strVal val="visible"/>
                                      </p:to>
                                    </p:set>
                                  </p:childTnLst>
                                </p:cTn>
                              </p:par>
                              <p:par>
                                <p:cTn id="46" presetID="10" presetClass="exit" presetSubtype="0" fill="hold" nodeType="withEffect">
                                  <p:stCondLst>
                                    <p:cond delay="16250"/>
                                  </p:stCondLst>
                                  <p:childTnLst>
                                    <p:animEffect transition="out" filter="fade">
                                      <p:cBhvr>
                                        <p:cTn id="47" dur="500"/>
                                        <p:tgtEl>
                                          <p:spTgt spid="1044"/>
                                        </p:tgtEl>
                                      </p:cBhvr>
                                    </p:animEffect>
                                    <p:set>
                                      <p:cBhvr>
                                        <p:cTn id="48" dur="1" fill="hold">
                                          <p:stCondLst>
                                            <p:cond delay="499"/>
                                          </p:stCondLst>
                                        </p:cTn>
                                        <p:tgtEl>
                                          <p:spTgt spid="1044"/>
                                        </p:tgtEl>
                                        <p:attrNameLst>
                                          <p:attrName>style.visibility</p:attrName>
                                        </p:attrNameLst>
                                      </p:cBhvr>
                                      <p:to>
                                        <p:strVal val="hidden"/>
                                      </p:to>
                                    </p:set>
                                  </p:childTnLst>
                                </p:cTn>
                              </p:par>
                              <p:par>
                                <p:cTn id="49" presetID="1" presetClass="entr" presetSubtype="0" fill="hold" nodeType="withEffect">
                                  <p:stCondLst>
                                    <p:cond delay="18000"/>
                                  </p:stCondLst>
                                  <p:childTnLst>
                                    <p:set>
                                      <p:cBhvr>
                                        <p:cTn id="50" dur="1" fill="hold">
                                          <p:stCondLst>
                                            <p:cond delay="0"/>
                                          </p:stCondLst>
                                        </p:cTn>
                                        <p:tgtEl>
                                          <p:spTgt spid="1133"/>
                                        </p:tgtEl>
                                        <p:attrNameLst>
                                          <p:attrName>style.visibility</p:attrName>
                                        </p:attrNameLst>
                                      </p:cBhvr>
                                      <p:to>
                                        <p:strVal val="visible"/>
                                      </p:to>
                                    </p:set>
                                  </p:childTnLst>
                                </p:cTn>
                              </p:par>
                              <p:par>
                                <p:cTn id="51" presetID="10" presetClass="exit" presetSubtype="0" fill="hold" nodeType="withEffect">
                                  <p:stCondLst>
                                    <p:cond delay="18250"/>
                                  </p:stCondLst>
                                  <p:childTnLst>
                                    <p:animEffect transition="out" filter="fade">
                                      <p:cBhvr>
                                        <p:cTn id="52" dur="500"/>
                                        <p:tgtEl>
                                          <p:spTgt spid="1133"/>
                                        </p:tgtEl>
                                      </p:cBhvr>
                                    </p:animEffect>
                                    <p:set>
                                      <p:cBhvr>
                                        <p:cTn id="53" dur="1" fill="hold">
                                          <p:stCondLst>
                                            <p:cond delay="499"/>
                                          </p:stCondLst>
                                        </p:cTn>
                                        <p:tgtEl>
                                          <p:spTgt spid="1133"/>
                                        </p:tgtEl>
                                        <p:attrNameLst>
                                          <p:attrName>style.visibility</p:attrName>
                                        </p:attrNameLst>
                                      </p:cBhvr>
                                      <p:to>
                                        <p:strVal val="hidden"/>
                                      </p:to>
                                    </p:set>
                                  </p:childTnLst>
                                </p:cTn>
                              </p:par>
                              <p:par>
                                <p:cTn id="54" presetID="1" presetClass="entr" presetSubtype="0" fill="hold" nodeType="withEffect">
                                  <p:stCondLst>
                                    <p:cond delay="20000"/>
                                  </p:stCondLst>
                                  <p:childTnLst>
                                    <p:set>
                                      <p:cBhvr>
                                        <p:cTn id="55" dur="1" fill="hold">
                                          <p:stCondLst>
                                            <p:cond delay="0"/>
                                          </p:stCondLst>
                                        </p:cTn>
                                        <p:tgtEl>
                                          <p:spTgt spid="1222"/>
                                        </p:tgtEl>
                                        <p:attrNameLst>
                                          <p:attrName>style.visibility</p:attrName>
                                        </p:attrNameLst>
                                      </p:cBhvr>
                                      <p:to>
                                        <p:strVal val="visible"/>
                                      </p:to>
                                    </p:set>
                                  </p:childTnLst>
                                </p:cTn>
                              </p:par>
                              <p:par>
                                <p:cTn id="56" presetID="10" presetClass="exit" presetSubtype="0" fill="hold" nodeType="withEffect">
                                  <p:stCondLst>
                                    <p:cond delay="20250"/>
                                  </p:stCondLst>
                                  <p:childTnLst>
                                    <p:animEffect transition="out" filter="fade">
                                      <p:cBhvr>
                                        <p:cTn id="57" dur="500"/>
                                        <p:tgtEl>
                                          <p:spTgt spid="1222"/>
                                        </p:tgtEl>
                                      </p:cBhvr>
                                    </p:animEffect>
                                    <p:set>
                                      <p:cBhvr>
                                        <p:cTn id="58" dur="1" fill="hold">
                                          <p:stCondLst>
                                            <p:cond delay="499"/>
                                          </p:stCondLst>
                                        </p:cTn>
                                        <p:tgtEl>
                                          <p:spTgt spid="1222"/>
                                        </p:tgtEl>
                                        <p:attrNameLst>
                                          <p:attrName>style.visibility</p:attrName>
                                        </p:attrNameLst>
                                      </p:cBhvr>
                                      <p:to>
                                        <p:strVal val="hidden"/>
                                      </p:to>
                                    </p:set>
                                  </p:childTnLst>
                                </p:cTn>
                              </p:par>
                              <p:par>
                                <p:cTn id="59" presetID="1" presetClass="entr" presetSubtype="0" fill="hold" nodeType="withEffect">
                                  <p:stCondLst>
                                    <p:cond delay="22000"/>
                                  </p:stCondLst>
                                  <p:childTnLst>
                                    <p:set>
                                      <p:cBhvr>
                                        <p:cTn id="60" dur="1" fill="hold">
                                          <p:stCondLst>
                                            <p:cond delay="0"/>
                                          </p:stCondLst>
                                        </p:cTn>
                                        <p:tgtEl>
                                          <p:spTgt spid="1311"/>
                                        </p:tgtEl>
                                        <p:attrNameLst>
                                          <p:attrName>style.visibility</p:attrName>
                                        </p:attrNameLst>
                                      </p:cBhvr>
                                      <p:to>
                                        <p:strVal val="visible"/>
                                      </p:to>
                                    </p:set>
                                  </p:childTnLst>
                                </p:cTn>
                              </p:par>
                              <p:par>
                                <p:cTn id="61" presetID="10" presetClass="exit" presetSubtype="0" fill="hold" nodeType="withEffect">
                                  <p:stCondLst>
                                    <p:cond delay="22250"/>
                                  </p:stCondLst>
                                  <p:childTnLst>
                                    <p:animEffect transition="out" filter="fade">
                                      <p:cBhvr>
                                        <p:cTn id="62" dur="500"/>
                                        <p:tgtEl>
                                          <p:spTgt spid="1311"/>
                                        </p:tgtEl>
                                      </p:cBhvr>
                                    </p:animEffect>
                                    <p:set>
                                      <p:cBhvr>
                                        <p:cTn id="63" dur="1" fill="hold">
                                          <p:stCondLst>
                                            <p:cond delay="499"/>
                                          </p:stCondLst>
                                        </p:cTn>
                                        <p:tgtEl>
                                          <p:spTgt spid="1311"/>
                                        </p:tgtEl>
                                        <p:attrNameLst>
                                          <p:attrName>style.visibility</p:attrName>
                                        </p:attrNameLst>
                                      </p:cBhvr>
                                      <p:to>
                                        <p:strVal val="hidden"/>
                                      </p:to>
                                    </p:set>
                                  </p:childTnLst>
                                </p:cTn>
                              </p:par>
                              <p:par>
                                <p:cTn id="64" presetID="1" presetClass="entr" presetSubtype="0" fill="hold" nodeType="withEffect">
                                  <p:stCondLst>
                                    <p:cond delay="24000"/>
                                  </p:stCondLst>
                                  <p:childTnLst>
                                    <p:set>
                                      <p:cBhvr>
                                        <p:cTn id="65" dur="1" fill="hold">
                                          <p:stCondLst>
                                            <p:cond delay="0"/>
                                          </p:stCondLst>
                                        </p:cTn>
                                        <p:tgtEl>
                                          <p:spTgt spid="1400"/>
                                        </p:tgtEl>
                                        <p:attrNameLst>
                                          <p:attrName>style.visibility</p:attrName>
                                        </p:attrNameLst>
                                      </p:cBhvr>
                                      <p:to>
                                        <p:strVal val="visible"/>
                                      </p:to>
                                    </p:set>
                                  </p:childTnLst>
                                </p:cTn>
                              </p:par>
                              <p:par>
                                <p:cTn id="66" presetID="10" presetClass="exit" presetSubtype="0" fill="hold" nodeType="withEffect">
                                  <p:stCondLst>
                                    <p:cond delay="24250"/>
                                  </p:stCondLst>
                                  <p:childTnLst>
                                    <p:animEffect transition="out" filter="fade">
                                      <p:cBhvr>
                                        <p:cTn id="67" dur="500"/>
                                        <p:tgtEl>
                                          <p:spTgt spid="1400"/>
                                        </p:tgtEl>
                                      </p:cBhvr>
                                    </p:animEffect>
                                    <p:set>
                                      <p:cBhvr>
                                        <p:cTn id="68" dur="1" fill="hold">
                                          <p:stCondLst>
                                            <p:cond delay="499"/>
                                          </p:stCondLst>
                                        </p:cTn>
                                        <p:tgtEl>
                                          <p:spTgt spid="1400"/>
                                        </p:tgtEl>
                                        <p:attrNameLst>
                                          <p:attrName>style.visibility</p:attrName>
                                        </p:attrNameLst>
                                      </p:cBhvr>
                                      <p:to>
                                        <p:strVal val="hidden"/>
                                      </p:to>
                                    </p:set>
                                  </p:childTnLst>
                                </p:cTn>
                              </p:par>
                              <p:par>
                                <p:cTn id="69" presetID="1" presetClass="entr" presetSubtype="0" fill="hold" nodeType="withEffect">
                                  <p:stCondLst>
                                    <p:cond delay="26000"/>
                                  </p:stCondLst>
                                  <p:childTnLst>
                                    <p:set>
                                      <p:cBhvr>
                                        <p:cTn id="70" dur="1" fill="hold">
                                          <p:stCondLst>
                                            <p:cond delay="0"/>
                                          </p:stCondLst>
                                        </p:cTn>
                                        <p:tgtEl>
                                          <p:spTgt spid="1489"/>
                                        </p:tgtEl>
                                        <p:attrNameLst>
                                          <p:attrName>style.visibility</p:attrName>
                                        </p:attrNameLst>
                                      </p:cBhvr>
                                      <p:to>
                                        <p:strVal val="visible"/>
                                      </p:to>
                                    </p:set>
                                  </p:childTnLst>
                                </p:cTn>
                              </p:par>
                              <p:par>
                                <p:cTn id="71" presetID="10" presetClass="exit" presetSubtype="0" fill="hold" nodeType="withEffect">
                                  <p:stCondLst>
                                    <p:cond delay="26250"/>
                                  </p:stCondLst>
                                  <p:childTnLst>
                                    <p:animEffect transition="out" filter="fade">
                                      <p:cBhvr>
                                        <p:cTn id="72" dur="500"/>
                                        <p:tgtEl>
                                          <p:spTgt spid="1489"/>
                                        </p:tgtEl>
                                      </p:cBhvr>
                                    </p:animEffect>
                                    <p:set>
                                      <p:cBhvr>
                                        <p:cTn id="73" dur="1" fill="hold">
                                          <p:stCondLst>
                                            <p:cond delay="499"/>
                                          </p:stCondLst>
                                        </p:cTn>
                                        <p:tgtEl>
                                          <p:spTgt spid="1489"/>
                                        </p:tgtEl>
                                        <p:attrNameLst>
                                          <p:attrName>style.visibility</p:attrName>
                                        </p:attrNameLst>
                                      </p:cBhvr>
                                      <p:to>
                                        <p:strVal val="hidden"/>
                                      </p:to>
                                    </p:set>
                                  </p:childTnLst>
                                </p:cTn>
                              </p:par>
                              <p:par>
                                <p:cTn id="74" presetID="1" presetClass="entr" presetSubtype="0" fill="hold" nodeType="withEffect">
                                  <p:stCondLst>
                                    <p:cond delay="28000"/>
                                  </p:stCondLst>
                                  <p:childTnLst>
                                    <p:set>
                                      <p:cBhvr>
                                        <p:cTn id="75" dur="1" fill="hold">
                                          <p:stCondLst>
                                            <p:cond delay="0"/>
                                          </p:stCondLst>
                                        </p:cTn>
                                        <p:tgtEl>
                                          <p:spTgt spid="1578"/>
                                        </p:tgtEl>
                                        <p:attrNameLst>
                                          <p:attrName>style.visibility</p:attrName>
                                        </p:attrNameLst>
                                      </p:cBhvr>
                                      <p:to>
                                        <p:strVal val="visible"/>
                                      </p:to>
                                    </p:set>
                                  </p:childTnLst>
                                </p:cTn>
                              </p:par>
                              <p:par>
                                <p:cTn id="76" presetID="10" presetClass="exit" presetSubtype="0" fill="hold" nodeType="withEffect">
                                  <p:stCondLst>
                                    <p:cond delay="28250"/>
                                  </p:stCondLst>
                                  <p:childTnLst>
                                    <p:animEffect transition="out" filter="fade">
                                      <p:cBhvr>
                                        <p:cTn id="77" dur="500"/>
                                        <p:tgtEl>
                                          <p:spTgt spid="1578"/>
                                        </p:tgtEl>
                                      </p:cBhvr>
                                    </p:animEffect>
                                    <p:set>
                                      <p:cBhvr>
                                        <p:cTn id="78" dur="1" fill="hold">
                                          <p:stCondLst>
                                            <p:cond delay="499"/>
                                          </p:stCondLst>
                                        </p:cTn>
                                        <p:tgtEl>
                                          <p:spTgt spid="1578"/>
                                        </p:tgtEl>
                                        <p:attrNameLst>
                                          <p:attrName>style.visibility</p:attrName>
                                        </p:attrNameLst>
                                      </p:cBhvr>
                                      <p:to>
                                        <p:strVal val="hidden"/>
                                      </p:to>
                                    </p:set>
                                  </p:childTnLst>
                                </p:cTn>
                              </p:par>
                              <p:par>
                                <p:cTn id="79" presetID="1" presetClass="entr" presetSubtype="0" fill="hold" nodeType="withEffect">
                                  <p:stCondLst>
                                    <p:cond delay="30000"/>
                                  </p:stCondLst>
                                  <p:childTnLst>
                                    <p:set>
                                      <p:cBhvr>
                                        <p:cTn id="80" dur="1" fill="hold">
                                          <p:stCondLst>
                                            <p:cond delay="0"/>
                                          </p:stCondLst>
                                        </p:cTn>
                                        <p:tgtEl>
                                          <p:spTgt spid="1667"/>
                                        </p:tgtEl>
                                        <p:attrNameLst>
                                          <p:attrName>style.visibility</p:attrName>
                                        </p:attrNameLst>
                                      </p:cBhvr>
                                      <p:to>
                                        <p:strVal val="visible"/>
                                      </p:to>
                                    </p:set>
                                  </p:childTnLst>
                                </p:cTn>
                              </p:par>
                              <p:par>
                                <p:cTn id="81" presetID="10" presetClass="exit" presetSubtype="0" fill="hold" nodeType="withEffect">
                                  <p:stCondLst>
                                    <p:cond delay="30250"/>
                                  </p:stCondLst>
                                  <p:childTnLst>
                                    <p:animEffect transition="out" filter="fade">
                                      <p:cBhvr>
                                        <p:cTn id="82" dur="500"/>
                                        <p:tgtEl>
                                          <p:spTgt spid="1667"/>
                                        </p:tgtEl>
                                      </p:cBhvr>
                                    </p:animEffect>
                                    <p:set>
                                      <p:cBhvr>
                                        <p:cTn id="83" dur="1" fill="hold">
                                          <p:stCondLst>
                                            <p:cond delay="499"/>
                                          </p:stCondLst>
                                        </p:cTn>
                                        <p:tgtEl>
                                          <p:spTgt spid="1667"/>
                                        </p:tgtEl>
                                        <p:attrNameLst>
                                          <p:attrName>style.visibility</p:attrName>
                                        </p:attrNameLst>
                                      </p:cBhvr>
                                      <p:to>
                                        <p:strVal val="hidden"/>
                                      </p:to>
                                    </p:set>
                                  </p:childTnLst>
                                </p:cTn>
                              </p:par>
                              <p:par>
                                <p:cTn id="84" presetID="22" presetClass="entr" presetSubtype="8" fill="hold" grpId="0" nodeType="withEffect">
                                  <p:stCondLst>
                                    <p:cond delay="0"/>
                                  </p:stCondLst>
                                  <p:childTnLst>
                                    <p:set>
                                      <p:cBhvr>
                                        <p:cTn id="85" dur="1" fill="hold">
                                          <p:stCondLst>
                                            <p:cond delay="0"/>
                                          </p:stCondLst>
                                        </p:cTn>
                                        <p:tgtEl>
                                          <p:spTgt spid="1828"/>
                                        </p:tgtEl>
                                        <p:attrNameLst>
                                          <p:attrName>style.visibility</p:attrName>
                                        </p:attrNameLst>
                                      </p:cBhvr>
                                      <p:to>
                                        <p:strVal val="visible"/>
                                      </p:to>
                                    </p:set>
                                    <p:animEffect transition="in" filter="wipe(left)">
                                      <p:cBhvr>
                                        <p:cTn id="86" dur="5000"/>
                                        <p:tgtEl>
                                          <p:spTgt spid="1828"/>
                                        </p:tgtEl>
                                      </p:cBhvr>
                                    </p:animEffect>
                                  </p:childTnLst>
                                </p:cTn>
                              </p:par>
                              <p:par>
                                <p:cTn id="87" presetID="1" presetClass="entr" presetSubtype="0" fill="hold" nodeType="withEffect">
                                  <p:stCondLst>
                                    <p:cond delay="4500"/>
                                  </p:stCondLst>
                                  <p:childTnLst>
                                    <p:set>
                                      <p:cBhvr>
                                        <p:cTn id="88" dur="1" fill="hold">
                                          <p:stCondLst>
                                            <p:cond delay="0"/>
                                          </p:stCondLst>
                                        </p:cTn>
                                        <p:tgtEl>
                                          <p:spTgt spid="18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 grpId="0" animBg="1"/>
      <p:bldP spid="322" grpId="0" animBg="1"/>
      <p:bldP spid="1828" grpId="0" animBg="1"/>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44" name="Picture 44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0" name="Freeform 1709"/>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22" name="TextBox 321"/>
          <p:cNvSpPr txBox="1"/>
          <p:nvPr/>
        </p:nvSpPr>
        <p:spPr>
          <a:xfrm>
            <a:off x="2155994" y="4312730"/>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see droplets coming from the surface of a cryogenic pipe…</a:t>
            </a:r>
          </a:p>
        </p:txBody>
      </p:sp>
      <p:grpSp>
        <p:nvGrpSpPr>
          <p:cNvPr id="436" name="Group 435"/>
          <p:cNvGrpSpPr/>
          <p:nvPr/>
        </p:nvGrpSpPr>
        <p:grpSpPr>
          <a:xfrm>
            <a:off x="5836815" y="3492649"/>
            <a:ext cx="1326063" cy="2752147"/>
            <a:chOff x="7087357" y="4032590"/>
            <a:chExt cx="1162984" cy="2413688"/>
          </a:xfrm>
        </p:grpSpPr>
        <p:sp>
          <p:nvSpPr>
            <p:cNvPr id="437"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38"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39" name="Oval 438"/>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0"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1"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2"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3" name="Freeform 442"/>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2" name="Group 401"/>
          <p:cNvGrpSpPr/>
          <p:nvPr/>
        </p:nvGrpSpPr>
        <p:grpSpPr>
          <a:xfrm>
            <a:off x="2035271" y="1433491"/>
            <a:ext cx="1171799" cy="307777"/>
            <a:chOff x="2035271" y="1433491"/>
            <a:chExt cx="1171799" cy="307777"/>
          </a:xfrm>
        </p:grpSpPr>
        <p:sp>
          <p:nvSpPr>
            <p:cNvPr id="403" name="TextBox 402"/>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04" name="Right Arrow 403"/>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831" name="Rounded Rectangle 1830">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832" name="Picture 1831"/>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833" name="Rounded Rectangle 1832">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20"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821" name="Group 1820"/>
          <p:cNvGrpSpPr/>
          <p:nvPr/>
        </p:nvGrpSpPr>
        <p:grpSpPr>
          <a:xfrm>
            <a:off x="446827" y="5341564"/>
            <a:ext cx="541162" cy="814974"/>
            <a:chOff x="5009201" y="5732475"/>
            <a:chExt cx="541162" cy="814974"/>
          </a:xfrm>
        </p:grpSpPr>
        <p:grpSp>
          <p:nvGrpSpPr>
            <p:cNvPr id="1822" name="Group 1821"/>
            <p:cNvGrpSpPr/>
            <p:nvPr/>
          </p:nvGrpSpPr>
          <p:grpSpPr>
            <a:xfrm>
              <a:off x="5009201" y="5732475"/>
              <a:ext cx="541162" cy="814974"/>
              <a:chOff x="3892674" y="5732475"/>
              <a:chExt cx="541162" cy="814974"/>
            </a:xfrm>
          </p:grpSpPr>
          <p:sp>
            <p:nvSpPr>
              <p:cNvPr id="1842" name="Oval 1841"/>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3" name="Trapezoid 1842"/>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4" name="Freeform 1843"/>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5" name="Oval 1844"/>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6" name="Freeform 1845"/>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7" name="Freeform 1846"/>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8" name="Oval 1847"/>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834" name="Group 1833"/>
            <p:cNvGrpSpPr/>
            <p:nvPr/>
          </p:nvGrpSpPr>
          <p:grpSpPr>
            <a:xfrm>
              <a:off x="5009699" y="5733037"/>
              <a:ext cx="511178" cy="235576"/>
              <a:chOff x="3893172" y="5733037"/>
              <a:chExt cx="511178" cy="235576"/>
            </a:xfrm>
          </p:grpSpPr>
          <p:sp>
            <p:nvSpPr>
              <p:cNvPr id="1835" name="Cloud 1834"/>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6" name="Cloud 1835"/>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7" name="Cloud 1836"/>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8" name="Cloud 1837"/>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39" name="Cloud 1838"/>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0" name="Cloud 1839"/>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1" name="Cloud 1840"/>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849" name="Group 1848"/>
          <p:cNvGrpSpPr/>
          <p:nvPr/>
        </p:nvGrpSpPr>
        <p:grpSpPr>
          <a:xfrm>
            <a:off x="499759" y="4956203"/>
            <a:ext cx="470662" cy="478538"/>
            <a:chOff x="4834606" y="3347378"/>
            <a:chExt cx="241201" cy="245237"/>
          </a:xfrm>
        </p:grpSpPr>
        <p:grpSp>
          <p:nvGrpSpPr>
            <p:cNvPr id="1850" name="Group 1849"/>
            <p:cNvGrpSpPr/>
            <p:nvPr/>
          </p:nvGrpSpPr>
          <p:grpSpPr>
            <a:xfrm rot="7844388">
              <a:off x="4818351" y="3363633"/>
              <a:ext cx="233299" cy="200789"/>
              <a:chOff x="2913709" y="3864170"/>
              <a:chExt cx="544737" cy="468828"/>
            </a:xfrm>
          </p:grpSpPr>
          <p:grpSp>
            <p:nvGrpSpPr>
              <p:cNvPr id="1895" name="Group 1894"/>
              <p:cNvGrpSpPr/>
              <p:nvPr/>
            </p:nvGrpSpPr>
            <p:grpSpPr>
              <a:xfrm rot="5972406">
                <a:off x="3056152" y="3870738"/>
                <a:ext cx="408862" cy="395726"/>
                <a:chOff x="2880097" y="3766098"/>
                <a:chExt cx="408862" cy="395726"/>
              </a:xfrm>
            </p:grpSpPr>
            <p:grpSp>
              <p:nvGrpSpPr>
                <p:cNvPr id="1917" name="Group 1916"/>
                <p:cNvGrpSpPr/>
                <p:nvPr/>
              </p:nvGrpSpPr>
              <p:grpSpPr>
                <a:xfrm>
                  <a:off x="2880097" y="3766098"/>
                  <a:ext cx="131330" cy="131330"/>
                  <a:chOff x="2922103" y="3448277"/>
                  <a:chExt cx="131330" cy="131330"/>
                </a:xfrm>
              </p:grpSpPr>
              <p:sp>
                <p:nvSpPr>
                  <p:cNvPr id="1936" name="Oval 193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7" name="Freeform 193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18" name="Group 1917"/>
                <p:cNvGrpSpPr/>
                <p:nvPr/>
              </p:nvGrpSpPr>
              <p:grpSpPr>
                <a:xfrm rot="3485213">
                  <a:off x="2918438" y="3816964"/>
                  <a:ext cx="185979" cy="191355"/>
                  <a:chOff x="2700506" y="3941582"/>
                  <a:chExt cx="185979" cy="191355"/>
                </a:xfrm>
              </p:grpSpPr>
              <p:sp>
                <p:nvSpPr>
                  <p:cNvPr id="1934" name="Oval 193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5" name="Freeform 193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19" name="Group 1918"/>
                <p:cNvGrpSpPr/>
                <p:nvPr/>
              </p:nvGrpSpPr>
              <p:grpSpPr>
                <a:xfrm rot="19523239">
                  <a:off x="3102980" y="3816468"/>
                  <a:ext cx="185979" cy="190955"/>
                  <a:chOff x="2442219" y="4049627"/>
                  <a:chExt cx="185979" cy="190955"/>
                </a:xfrm>
              </p:grpSpPr>
              <p:sp>
                <p:nvSpPr>
                  <p:cNvPr id="1932" name="Oval 193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3" name="Freeform 193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0" name="Group 1919"/>
                <p:cNvGrpSpPr/>
                <p:nvPr/>
              </p:nvGrpSpPr>
              <p:grpSpPr>
                <a:xfrm rot="3577180">
                  <a:off x="2935530" y="3972739"/>
                  <a:ext cx="185979" cy="192191"/>
                  <a:chOff x="2700506" y="4361529"/>
                  <a:chExt cx="185979" cy="192191"/>
                </a:xfrm>
              </p:grpSpPr>
              <p:sp>
                <p:nvSpPr>
                  <p:cNvPr id="1930" name="Oval 192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1" name="Freeform 193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1" name="Group 1920"/>
                <p:cNvGrpSpPr/>
                <p:nvPr/>
              </p:nvGrpSpPr>
              <p:grpSpPr>
                <a:xfrm>
                  <a:off x="3048557" y="3808685"/>
                  <a:ext cx="131330" cy="131330"/>
                  <a:chOff x="3381304" y="4011286"/>
                  <a:chExt cx="131330" cy="131330"/>
                </a:xfrm>
              </p:grpSpPr>
              <p:sp>
                <p:nvSpPr>
                  <p:cNvPr id="1928" name="Oval 192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9" name="Freeform 192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2" name="Group 1921"/>
                <p:cNvGrpSpPr/>
                <p:nvPr/>
              </p:nvGrpSpPr>
              <p:grpSpPr>
                <a:xfrm rot="3967968">
                  <a:off x="3008227" y="3923999"/>
                  <a:ext cx="136148" cy="131330"/>
                  <a:chOff x="3053432" y="4104276"/>
                  <a:chExt cx="136148" cy="131330"/>
                </a:xfrm>
              </p:grpSpPr>
              <p:sp>
                <p:nvSpPr>
                  <p:cNvPr id="1926" name="Oval 192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7" name="Freeform 192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3" name="Group 1922"/>
                <p:cNvGrpSpPr/>
                <p:nvPr/>
              </p:nvGrpSpPr>
              <p:grpSpPr>
                <a:xfrm>
                  <a:off x="3092918" y="3910035"/>
                  <a:ext cx="185979" cy="192845"/>
                  <a:chOff x="3026108" y="3765549"/>
                  <a:chExt cx="185979" cy="192845"/>
                </a:xfrm>
              </p:grpSpPr>
              <p:sp>
                <p:nvSpPr>
                  <p:cNvPr id="1924" name="Oval 192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5" name="Freeform 192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96" name="Group 1895"/>
              <p:cNvGrpSpPr/>
              <p:nvPr/>
            </p:nvGrpSpPr>
            <p:grpSpPr>
              <a:xfrm>
                <a:off x="2913709" y="3937272"/>
                <a:ext cx="131330" cy="131330"/>
                <a:chOff x="2922103" y="3448277"/>
                <a:chExt cx="131330" cy="131330"/>
              </a:xfrm>
            </p:grpSpPr>
            <p:sp>
              <p:nvSpPr>
                <p:cNvPr id="1915" name="Oval 191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6" name="Freeform 191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7" name="Group 1896"/>
              <p:cNvGrpSpPr/>
              <p:nvPr/>
            </p:nvGrpSpPr>
            <p:grpSpPr>
              <a:xfrm rot="3485213">
                <a:off x="2952050" y="3988138"/>
                <a:ext cx="185979" cy="191355"/>
                <a:chOff x="2700506" y="3941582"/>
                <a:chExt cx="185979" cy="191355"/>
              </a:xfrm>
            </p:grpSpPr>
            <p:sp>
              <p:nvSpPr>
                <p:cNvPr id="1913" name="Oval 191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4" name="Freeform 191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8" name="Group 1897"/>
              <p:cNvGrpSpPr/>
              <p:nvPr/>
            </p:nvGrpSpPr>
            <p:grpSpPr>
              <a:xfrm rot="19523239">
                <a:off x="3136592" y="3987642"/>
                <a:ext cx="185979" cy="190955"/>
                <a:chOff x="2442219" y="4049627"/>
                <a:chExt cx="185979" cy="190955"/>
              </a:xfrm>
            </p:grpSpPr>
            <p:sp>
              <p:nvSpPr>
                <p:cNvPr id="1911" name="Oval 191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2" name="Freeform 191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9" name="Group 1898"/>
              <p:cNvGrpSpPr/>
              <p:nvPr/>
            </p:nvGrpSpPr>
            <p:grpSpPr>
              <a:xfrm rot="3577180">
                <a:off x="2969142" y="4143913"/>
                <a:ext cx="185979" cy="192191"/>
                <a:chOff x="2700506" y="4361529"/>
                <a:chExt cx="185979" cy="192191"/>
              </a:xfrm>
            </p:grpSpPr>
            <p:sp>
              <p:nvSpPr>
                <p:cNvPr id="1909" name="Oval 190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0" name="Freeform 190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0" name="Group 1899"/>
              <p:cNvGrpSpPr/>
              <p:nvPr/>
            </p:nvGrpSpPr>
            <p:grpSpPr>
              <a:xfrm>
                <a:off x="3082169" y="3979859"/>
                <a:ext cx="131330" cy="131330"/>
                <a:chOff x="3381304" y="4011286"/>
                <a:chExt cx="131330" cy="131330"/>
              </a:xfrm>
            </p:grpSpPr>
            <p:sp>
              <p:nvSpPr>
                <p:cNvPr id="1907" name="Oval 190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8" name="Freeform 190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1" name="Group 1900"/>
              <p:cNvGrpSpPr/>
              <p:nvPr/>
            </p:nvGrpSpPr>
            <p:grpSpPr>
              <a:xfrm rot="3967968">
                <a:off x="3041839" y="4095173"/>
                <a:ext cx="136148" cy="131330"/>
                <a:chOff x="3053432" y="4104276"/>
                <a:chExt cx="136148" cy="131330"/>
              </a:xfrm>
            </p:grpSpPr>
            <p:sp>
              <p:nvSpPr>
                <p:cNvPr id="1905" name="Oval 190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6" name="Freeform 190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2" name="Group 1901"/>
              <p:cNvGrpSpPr/>
              <p:nvPr/>
            </p:nvGrpSpPr>
            <p:grpSpPr>
              <a:xfrm>
                <a:off x="3126530" y="4081209"/>
                <a:ext cx="185979" cy="192845"/>
                <a:chOff x="3026108" y="3765549"/>
                <a:chExt cx="185979" cy="192845"/>
              </a:xfrm>
            </p:grpSpPr>
            <p:sp>
              <p:nvSpPr>
                <p:cNvPr id="1903" name="Oval 190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4" name="Freeform 190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51" name="Group 1850"/>
            <p:cNvGrpSpPr/>
            <p:nvPr/>
          </p:nvGrpSpPr>
          <p:grpSpPr>
            <a:xfrm rot="5972406">
              <a:off x="4903513" y="3391308"/>
              <a:ext cx="175107" cy="169481"/>
              <a:chOff x="2880097" y="3766098"/>
              <a:chExt cx="408862" cy="395726"/>
            </a:xfrm>
          </p:grpSpPr>
          <p:grpSp>
            <p:nvGrpSpPr>
              <p:cNvPr id="1874" name="Group 1873"/>
              <p:cNvGrpSpPr/>
              <p:nvPr/>
            </p:nvGrpSpPr>
            <p:grpSpPr>
              <a:xfrm>
                <a:off x="2880097" y="3766098"/>
                <a:ext cx="131330" cy="131330"/>
                <a:chOff x="2922103" y="3448277"/>
                <a:chExt cx="131330" cy="131330"/>
              </a:xfrm>
            </p:grpSpPr>
            <p:sp>
              <p:nvSpPr>
                <p:cNvPr id="1893" name="Oval 189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4" name="Freeform 189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5" name="Group 1874"/>
              <p:cNvGrpSpPr/>
              <p:nvPr/>
            </p:nvGrpSpPr>
            <p:grpSpPr>
              <a:xfrm rot="3485213">
                <a:off x="2918438" y="3816964"/>
                <a:ext cx="185979" cy="191355"/>
                <a:chOff x="2700506" y="3941582"/>
                <a:chExt cx="185979" cy="191355"/>
              </a:xfrm>
            </p:grpSpPr>
            <p:sp>
              <p:nvSpPr>
                <p:cNvPr id="1891" name="Oval 189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2" name="Freeform 189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6" name="Group 1875"/>
              <p:cNvGrpSpPr/>
              <p:nvPr/>
            </p:nvGrpSpPr>
            <p:grpSpPr>
              <a:xfrm rot="19523239">
                <a:off x="3102980" y="3816468"/>
                <a:ext cx="185979" cy="190955"/>
                <a:chOff x="2442219" y="4049627"/>
                <a:chExt cx="185979" cy="190955"/>
              </a:xfrm>
            </p:grpSpPr>
            <p:sp>
              <p:nvSpPr>
                <p:cNvPr id="1889" name="Oval 188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0" name="Freeform 188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7" name="Group 1876"/>
              <p:cNvGrpSpPr/>
              <p:nvPr/>
            </p:nvGrpSpPr>
            <p:grpSpPr>
              <a:xfrm rot="3577180">
                <a:off x="2935530" y="3972739"/>
                <a:ext cx="185979" cy="192191"/>
                <a:chOff x="2700506" y="4361529"/>
                <a:chExt cx="185979" cy="192191"/>
              </a:xfrm>
            </p:grpSpPr>
            <p:sp>
              <p:nvSpPr>
                <p:cNvPr id="1887" name="Oval 188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88" name="Freeform 188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8" name="Group 1877"/>
              <p:cNvGrpSpPr/>
              <p:nvPr/>
            </p:nvGrpSpPr>
            <p:grpSpPr>
              <a:xfrm>
                <a:off x="3048557" y="3808685"/>
                <a:ext cx="131330" cy="131330"/>
                <a:chOff x="3381304" y="4011286"/>
                <a:chExt cx="131330" cy="131330"/>
              </a:xfrm>
            </p:grpSpPr>
            <p:sp>
              <p:nvSpPr>
                <p:cNvPr id="1885" name="Oval 188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86" name="Freeform 188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9" name="Group 1878"/>
              <p:cNvGrpSpPr/>
              <p:nvPr/>
            </p:nvGrpSpPr>
            <p:grpSpPr>
              <a:xfrm rot="3967968">
                <a:off x="3008227" y="3923999"/>
                <a:ext cx="136148" cy="131330"/>
                <a:chOff x="3053432" y="4104276"/>
                <a:chExt cx="136148" cy="131330"/>
              </a:xfrm>
            </p:grpSpPr>
            <p:sp>
              <p:nvSpPr>
                <p:cNvPr id="1883" name="Oval 188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84" name="Freeform 188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0" name="Group 1879"/>
              <p:cNvGrpSpPr/>
              <p:nvPr/>
            </p:nvGrpSpPr>
            <p:grpSpPr>
              <a:xfrm>
                <a:off x="3092918" y="3910035"/>
                <a:ext cx="185979" cy="192845"/>
                <a:chOff x="3026108" y="3765549"/>
                <a:chExt cx="185979" cy="192845"/>
              </a:xfrm>
            </p:grpSpPr>
            <p:sp>
              <p:nvSpPr>
                <p:cNvPr id="1881" name="Oval 188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82" name="Freeform 188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52" name="Group 1851"/>
            <p:cNvGrpSpPr/>
            <p:nvPr/>
          </p:nvGrpSpPr>
          <p:grpSpPr>
            <a:xfrm>
              <a:off x="4873997" y="3423134"/>
              <a:ext cx="175107" cy="169481"/>
              <a:chOff x="2328508" y="3548770"/>
              <a:chExt cx="408862" cy="395726"/>
            </a:xfrm>
          </p:grpSpPr>
          <p:grpSp>
            <p:nvGrpSpPr>
              <p:cNvPr id="1853" name="Group 1852"/>
              <p:cNvGrpSpPr/>
              <p:nvPr/>
            </p:nvGrpSpPr>
            <p:grpSpPr>
              <a:xfrm>
                <a:off x="2328508" y="3548770"/>
                <a:ext cx="131330" cy="131330"/>
                <a:chOff x="2922103" y="3448277"/>
                <a:chExt cx="131330" cy="131330"/>
              </a:xfrm>
            </p:grpSpPr>
            <p:sp>
              <p:nvSpPr>
                <p:cNvPr id="1872" name="Oval 18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3" name="Freeform 18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54" name="Group 1853"/>
              <p:cNvGrpSpPr/>
              <p:nvPr/>
            </p:nvGrpSpPr>
            <p:grpSpPr>
              <a:xfrm rot="3485213">
                <a:off x="2366849" y="3599636"/>
                <a:ext cx="185979" cy="191355"/>
                <a:chOff x="2700506" y="3941582"/>
                <a:chExt cx="185979" cy="191355"/>
              </a:xfrm>
            </p:grpSpPr>
            <p:sp>
              <p:nvSpPr>
                <p:cNvPr id="1870" name="Oval 18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1" name="Freeform 18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55" name="Group 1854"/>
              <p:cNvGrpSpPr/>
              <p:nvPr/>
            </p:nvGrpSpPr>
            <p:grpSpPr>
              <a:xfrm rot="19523239">
                <a:off x="2551391" y="3599140"/>
                <a:ext cx="185979" cy="190955"/>
                <a:chOff x="2442219" y="4049627"/>
                <a:chExt cx="185979" cy="190955"/>
              </a:xfrm>
            </p:grpSpPr>
            <p:sp>
              <p:nvSpPr>
                <p:cNvPr id="1868" name="Oval 18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69" name="Freeform 18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56" name="Group 1855"/>
              <p:cNvGrpSpPr/>
              <p:nvPr/>
            </p:nvGrpSpPr>
            <p:grpSpPr>
              <a:xfrm rot="3577180">
                <a:off x="2383941" y="3755411"/>
                <a:ext cx="185979" cy="192191"/>
                <a:chOff x="2700506" y="4361529"/>
                <a:chExt cx="185979" cy="192191"/>
              </a:xfrm>
            </p:grpSpPr>
            <p:sp>
              <p:nvSpPr>
                <p:cNvPr id="1866" name="Oval 18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67" name="Freeform 18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57" name="Group 1856"/>
              <p:cNvGrpSpPr/>
              <p:nvPr/>
            </p:nvGrpSpPr>
            <p:grpSpPr>
              <a:xfrm>
                <a:off x="2496968" y="3591357"/>
                <a:ext cx="131330" cy="131330"/>
                <a:chOff x="3381304" y="4011286"/>
                <a:chExt cx="131330" cy="131330"/>
              </a:xfrm>
            </p:grpSpPr>
            <p:sp>
              <p:nvSpPr>
                <p:cNvPr id="1864" name="Oval 18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65" name="Freeform 18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58" name="Group 1857"/>
              <p:cNvGrpSpPr/>
              <p:nvPr/>
            </p:nvGrpSpPr>
            <p:grpSpPr>
              <a:xfrm rot="3967968">
                <a:off x="2456638" y="3706671"/>
                <a:ext cx="136148" cy="131330"/>
                <a:chOff x="3053432" y="4104276"/>
                <a:chExt cx="136148" cy="131330"/>
              </a:xfrm>
            </p:grpSpPr>
            <p:sp>
              <p:nvSpPr>
                <p:cNvPr id="1862" name="Oval 18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63" name="Freeform 18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59" name="Group 1858"/>
              <p:cNvGrpSpPr/>
              <p:nvPr/>
            </p:nvGrpSpPr>
            <p:grpSpPr>
              <a:xfrm>
                <a:off x="2541329" y="3692707"/>
                <a:ext cx="185979" cy="192845"/>
                <a:chOff x="3026108" y="3765549"/>
                <a:chExt cx="185979" cy="192845"/>
              </a:xfrm>
            </p:grpSpPr>
            <p:sp>
              <p:nvSpPr>
                <p:cNvPr id="1860" name="Oval 18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61" name="Freeform 18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938" name="Group 1937"/>
          <p:cNvGrpSpPr/>
          <p:nvPr/>
        </p:nvGrpSpPr>
        <p:grpSpPr>
          <a:xfrm>
            <a:off x="499759" y="4956203"/>
            <a:ext cx="470662" cy="478538"/>
            <a:chOff x="4834606" y="3347378"/>
            <a:chExt cx="241201" cy="245237"/>
          </a:xfrm>
        </p:grpSpPr>
        <p:grpSp>
          <p:nvGrpSpPr>
            <p:cNvPr id="1939" name="Group 1938"/>
            <p:cNvGrpSpPr/>
            <p:nvPr/>
          </p:nvGrpSpPr>
          <p:grpSpPr>
            <a:xfrm rot="7844388">
              <a:off x="4818351" y="3363633"/>
              <a:ext cx="233299" cy="200789"/>
              <a:chOff x="2913709" y="3864170"/>
              <a:chExt cx="544737" cy="468828"/>
            </a:xfrm>
          </p:grpSpPr>
          <p:grpSp>
            <p:nvGrpSpPr>
              <p:cNvPr id="1984" name="Group 1983"/>
              <p:cNvGrpSpPr/>
              <p:nvPr/>
            </p:nvGrpSpPr>
            <p:grpSpPr>
              <a:xfrm rot="5972406">
                <a:off x="3056152" y="3870738"/>
                <a:ext cx="408862" cy="395726"/>
                <a:chOff x="2880097" y="3766098"/>
                <a:chExt cx="408862" cy="395726"/>
              </a:xfrm>
            </p:grpSpPr>
            <p:grpSp>
              <p:nvGrpSpPr>
                <p:cNvPr id="2006" name="Group 2005"/>
                <p:cNvGrpSpPr/>
                <p:nvPr/>
              </p:nvGrpSpPr>
              <p:grpSpPr>
                <a:xfrm>
                  <a:off x="2880097" y="3766098"/>
                  <a:ext cx="131330" cy="131330"/>
                  <a:chOff x="2922103" y="3448277"/>
                  <a:chExt cx="131330" cy="131330"/>
                </a:xfrm>
              </p:grpSpPr>
              <p:sp>
                <p:nvSpPr>
                  <p:cNvPr id="2025" name="Oval 202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6" name="Freeform 202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7" name="Group 2006"/>
                <p:cNvGrpSpPr/>
                <p:nvPr/>
              </p:nvGrpSpPr>
              <p:grpSpPr>
                <a:xfrm rot="3485213">
                  <a:off x="2918438" y="3816964"/>
                  <a:ext cx="185979" cy="191355"/>
                  <a:chOff x="2700506" y="3941582"/>
                  <a:chExt cx="185979" cy="191355"/>
                </a:xfrm>
              </p:grpSpPr>
              <p:sp>
                <p:nvSpPr>
                  <p:cNvPr id="2023" name="Oval 202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4" name="Freeform 202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8" name="Group 2007"/>
                <p:cNvGrpSpPr/>
                <p:nvPr/>
              </p:nvGrpSpPr>
              <p:grpSpPr>
                <a:xfrm rot="19523239">
                  <a:off x="3102980" y="3816468"/>
                  <a:ext cx="185979" cy="190955"/>
                  <a:chOff x="2442219" y="4049627"/>
                  <a:chExt cx="185979" cy="190955"/>
                </a:xfrm>
              </p:grpSpPr>
              <p:sp>
                <p:nvSpPr>
                  <p:cNvPr id="2021" name="Oval 202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2" name="Freeform 202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9" name="Group 2008"/>
                <p:cNvGrpSpPr/>
                <p:nvPr/>
              </p:nvGrpSpPr>
              <p:grpSpPr>
                <a:xfrm rot="3577180">
                  <a:off x="2935530" y="3972739"/>
                  <a:ext cx="185979" cy="192191"/>
                  <a:chOff x="2700506" y="4361529"/>
                  <a:chExt cx="185979" cy="192191"/>
                </a:xfrm>
              </p:grpSpPr>
              <p:sp>
                <p:nvSpPr>
                  <p:cNvPr id="2019" name="Oval 201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0" name="Freeform 201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0" name="Group 2009"/>
                <p:cNvGrpSpPr/>
                <p:nvPr/>
              </p:nvGrpSpPr>
              <p:grpSpPr>
                <a:xfrm>
                  <a:off x="3048557" y="3808685"/>
                  <a:ext cx="131330" cy="131330"/>
                  <a:chOff x="3381304" y="4011286"/>
                  <a:chExt cx="131330" cy="131330"/>
                </a:xfrm>
              </p:grpSpPr>
              <p:sp>
                <p:nvSpPr>
                  <p:cNvPr id="2017" name="Oval 201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8" name="Freeform 201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1" name="Group 2010"/>
                <p:cNvGrpSpPr/>
                <p:nvPr/>
              </p:nvGrpSpPr>
              <p:grpSpPr>
                <a:xfrm rot="3967968">
                  <a:off x="3008227" y="3923999"/>
                  <a:ext cx="136148" cy="131330"/>
                  <a:chOff x="3053432" y="4104276"/>
                  <a:chExt cx="136148" cy="131330"/>
                </a:xfrm>
              </p:grpSpPr>
              <p:sp>
                <p:nvSpPr>
                  <p:cNvPr id="2015" name="Oval 201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6" name="Freeform 201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2" name="Group 2011"/>
                <p:cNvGrpSpPr/>
                <p:nvPr/>
              </p:nvGrpSpPr>
              <p:grpSpPr>
                <a:xfrm>
                  <a:off x="3092918" y="3910035"/>
                  <a:ext cx="185979" cy="192845"/>
                  <a:chOff x="3026108" y="3765549"/>
                  <a:chExt cx="185979" cy="192845"/>
                </a:xfrm>
              </p:grpSpPr>
              <p:sp>
                <p:nvSpPr>
                  <p:cNvPr id="2013" name="Oval 201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4" name="Freeform 201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85" name="Group 1984"/>
              <p:cNvGrpSpPr/>
              <p:nvPr/>
            </p:nvGrpSpPr>
            <p:grpSpPr>
              <a:xfrm>
                <a:off x="2913709" y="3937272"/>
                <a:ext cx="131330" cy="131330"/>
                <a:chOff x="2922103" y="3448277"/>
                <a:chExt cx="131330" cy="131330"/>
              </a:xfrm>
            </p:grpSpPr>
            <p:sp>
              <p:nvSpPr>
                <p:cNvPr id="2004" name="Oval 200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5" name="Freeform 200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6" name="Group 1985"/>
              <p:cNvGrpSpPr/>
              <p:nvPr/>
            </p:nvGrpSpPr>
            <p:grpSpPr>
              <a:xfrm rot="3485213">
                <a:off x="2952050" y="3988138"/>
                <a:ext cx="185979" cy="191355"/>
                <a:chOff x="2700506" y="3941582"/>
                <a:chExt cx="185979" cy="191355"/>
              </a:xfrm>
            </p:grpSpPr>
            <p:sp>
              <p:nvSpPr>
                <p:cNvPr id="2002" name="Oval 200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3" name="Freeform 200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7" name="Group 1986"/>
              <p:cNvGrpSpPr/>
              <p:nvPr/>
            </p:nvGrpSpPr>
            <p:grpSpPr>
              <a:xfrm rot="19523239">
                <a:off x="3136592" y="3987642"/>
                <a:ext cx="185979" cy="190955"/>
                <a:chOff x="2442219" y="4049627"/>
                <a:chExt cx="185979" cy="190955"/>
              </a:xfrm>
            </p:grpSpPr>
            <p:sp>
              <p:nvSpPr>
                <p:cNvPr id="2000" name="Oval 199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1" name="Freeform 200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8" name="Group 1987"/>
              <p:cNvGrpSpPr/>
              <p:nvPr/>
            </p:nvGrpSpPr>
            <p:grpSpPr>
              <a:xfrm rot="3577180">
                <a:off x="2969142" y="4143913"/>
                <a:ext cx="185979" cy="192191"/>
                <a:chOff x="2700506" y="4361529"/>
                <a:chExt cx="185979" cy="192191"/>
              </a:xfrm>
            </p:grpSpPr>
            <p:sp>
              <p:nvSpPr>
                <p:cNvPr id="1998" name="Oval 199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9" name="Freeform 199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9" name="Group 1988"/>
              <p:cNvGrpSpPr/>
              <p:nvPr/>
            </p:nvGrpSpPr>
            <p:grpSpPr>
              <a:xfrm>
                <a:off x="3082169" y="3979859"/>
                <a:ext cx="131330" cy="131330"/>
                <a:chOff x="3381304" y="4011286"/>
                <a:chExt cx="131330" cy="131330"/>
              </a:xfrm>
            </p:grpSpPr>
            <p:sp>
              <p:nvSpPr>
                <p:cNvPr id="1996" name="Oval 199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7" name="Freeform 199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0" name="Group 1989"/>
              <p:cNvGrpSpPr/>
              <p:nvPr/>
            </p:nvGrpSpPr>
            <p:grpSpPr>
              <a:xfrm rot="3967968">
                <a:off x="3041839" y="4095173"/>
                <a:ext cx="136148" cy="131330"/>
                <a:chOff x="3053432" y="4104276"/>
                <a:chExt cx="136148" cy="131330"/>
              </a:xfrm>
            </p:grpSpPr>
            <p:sp>
              <p:nvSpPr>
                <p:cNvPr id="1994" name="Oval 199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5" name="Freeform 199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1" name="Group 1990"/>
              <p:cNvGrpSpPr/>
              <p:nvPr/>
            </p:nvGrpSpPr>
            <p:grpSpPr>
              <a:xfrm>
                <a:off x="3126530" y="4081209"/>
                <a:ext cx="185979" cy="192845"/>
                <a:chOff x="3026108" y="3765549"/>
                <a:chExt cx="185979" cy="192845"/>
              </a:xfrm>
            </p:grpSpPr>
            <p:sp>
              <p:nvSpPr>
                <p:cNvPr id="1992" name="Oval 199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3" name="Freeform 199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0" name="Group 1939"/>
            <p:cNvGrpSpPr/>
            <p:nvPr/>
          </p:nvGrpSpPr>
          <p:grpSpPr>
            <a:xfrm rot="5972406">
              <a:off x="4903513" y="3391308"/>
              <a:ext cx="175107" cy="169481"/>
              <a:chOff x="2880097" y="3766098"/>
              <a:chExt cx="408862" cy="395726"/>
            </a:xfrm>
          </p:grpSpPr>
          <p:grpSp>
            <p:nvGrpSpPr>
              <p:cNvPr id="1963" name="Group 1962"/>
              <p:cNvGrpSpPr/>
              <p:nvPr/>
            </p:nvGrpSpPr>
            <p:grpSpPr>
              <a:xfrm>
                <a:off x="2880097" y="3766098"/>
                <a:ext cx="131330" cy="131330"/>
                <a:chOff x="2922103" y="3448277"/>
                <a:chExt cx="131330" cy="131330"/>
              </a:xfrm>
            </p:grpSpPr>
            <p:sp>
              <p:nvSpPr>
                <p:cNvPr id="1982" name="Oval 19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3" name="Freeform 19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4" name="Group 1963"/>
              <p:cNvGrpSpPr/>
              <p:nvPr/>
            </p:nvGrpSpPr>
            <p:grpSpPr>
              <a:xfrm rot="3485213">
                <a:off x="2918438" y="3816964"/>
                <a:ext cx="185979" cy="191355"/>
                <a:chOff x="2700506" y="3941582"/>
                <a:chExt cx="185979" cy="191355"/>
              </a:xfrm>
            </p:grpSpPr>
            <p:sp>
              <p:nvSpPr>
                <p:cNvPr id="1980" name="Oval 19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1" name="Freeform 19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5" name="Group 1964"/>
              <p:cNvGrpSpPr/>
              <p:nvPr/>
            </p:nvGrpSpPr>
            <p:grpSpPr>
              <a:xfrm rot="19523239">
                <a:off x="3102980" y="3816468"/>
                <a:ext cx="185979" cy="190955"/>
                <a:chOff x="2442219" y="4049627"/>
                <a:chExt cx="185979" cy="190955"/>
              </a:xfrm>
            </p:grpSpPr>
            <p:sp>
              <p:nvSpPr>
                <p:cNvPr id="1978" name="Oval 19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9" name="Freeform 19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6" name="Group 1965"/>
              <p:cNvGrpSpPr/>
              <p:nvPr/>
            </p:nvGrpSpPr>
            <p:grpSpPr>
              <a:xfrm rot="3577180">
                <a:off x="2935530" y="3972739"/>
                <a:ext cx="185979" cy="192191"/>
                <a:chOff x="2700506" y="4361529"/>
                <a:chExt cx="185979" cy="192191"/>
              </a:xfrm>
            </p:grpSpPr>
            <p:sp>
              <p:nvSpPr>
                <p:cNvPr id="1976" name="Oval 19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7" name="Freeform 19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7" name="Group 1966"/>
              <p:cNvGrpSpPr/>
              <p:nvPr/>
            </p:nvGrpSpPr>
            <p:grpSpPr>
              <a:xfrm>
                <a:off x="3048557" y="3808685"/>
                <a:ext cx="131330" cy="131330"/>
                <a:chOff x="3381304" y="4011286"/>
                <a:chExt cx="131330" cy="131330"/>
              </a:xfrm>
            </p:grpSpPr>
            <p:sp>
              <p:nvSpPr>
                <p:cNvPr id="1974" name="Oval 19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5" name="Freeform 19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8" name="Group 1967"/>
              <p:cNvGrpSpPr/>
              <p:nvPr/>
            </p:nvGrpSpPr>
            <p:grpSpPr>
              <a:xfrm rot="3967968">
                <a:off x="3008227" y="3923999"/>
                <a:ext cx="136148" cy="131330"/>
                <a:chOff x="3053432" y="4104276"/>
                <a:chExt cx="136148" cy="131330"/>
              </a:xfrm>
            </p:grpSpPr>
            <p:sp>
              <p:nvSpPr>
                <p:cNvPr id="1972" name="Oval 19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3" name="Freeform 19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9" name="Group 1968"/>
              <p:cNvGrpSpPr/>
              <p:nvPr/>
            </p:nvGrpSpPr>
            <p:grpSpPr>
              <a:xfrm>
                <a:off x="3092918" y="3910035"/>
                <a:ext cx="185979" cy="192845"/>
                <a:chOff x="3026108" y="3765549"/>
                <a:chExt cx="185979" cy="192845"/>
              </a:xfrm>
            </p:grpSpPr>
            <p:sp>
              <p:nvSpPr>
                <p:cNvPr id="1970" name="Oval 19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1" name="Freeform 19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1" name="Group 1940"/>
            <p:cNvGrpSpPr/>
            <p:nvPr/>
          </p:nvGrpSpPr>
          <p:grpSpPr>
            <a:xfrm>
              <a:off x="4873997" y="3423134"/>
              <a:ext cx="175107" cy="169481"/>
              <a:chOff x="2328508" y="3548770"/>
              <a:chExt cx="408862" cy="395726"/>
            </a:xfrm>
          </p:grpSpPr>
          <p:grpSp>
            <p:nvGrpSpPr>
              <p:cNvPr id="1942" name="Group 1941"/>
              <p:cNvGrpSpPr/>
              <p:nvPr/>
            </p:nvGrpSpPr>
            <p:grpSpPr>
              <a:xfrm>
                <a:off x="2328508" y="3548770"/>
                <a:ext cx="131330" cy="131330"/>
                <a:chOff x="2922103" y="3448277"/>
                <a:chExt cx="131330" cy="131330"/>
              </a:xfrm>
            </p:grpSpPr>
            <p:sp>
              <p:nvSpPr>
                <p:cNvPr id="1961" name="Oval 19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2" name="Freeform 19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3" name="Group 1942"/>
              <p:cNvGrpSpPr/>
              <p:nvPr/>
            </p:nvGrpSpPr>
            <p:grpSpPr>
              <a:xfrm rot="3485213">
                <a:off x="2366849" y="3599636"/>
                <a:ext cx="185979" cy="191355"/>
                <a:chOff x="2700506" y="3941582"/>
                <a:chExt cx="185979" cy="191355"/>
              </a:xfrm>
            </p:grpSpPr>
            <p:sp>
              <p:nvSpPr>
                <p:cNvPr id="1959" name="Oval 19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0" name="Freeform 19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4" name="Group 1943"/>
              <p:cNvGrpSpPr/>
              <p:nvPr/>
            </p:nvGrpSpPr>
            <p:grpSpPr>
              <a:xfrm rot="19523239">
                <a:off x="2551391" y="3599140"/>
                <a:ext cx="185979" cy="190955"/>
                <a:chOff x="2442219" y="4049627"/>
                <a:chExt cx="185979" cy="190955"/>
              </a:xfrm>
            </p:grpSpPr>
            <p:sp>
              <p:nvSpPr>
                <p:cNvPr id="1957" name="Oval 19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8" name="Freeform 19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5" name="Group 1944"/>
              <p:cNvGrpSpPr/>
              <p:nvPr/>
            </p:nvGrpSpPr>
            <p:grpSpPr>
              <a:xfrm rot="3577180">
                <a:off x="2383941" y="3755411"/>
                <a:ext cx="185979" cy="192191"/>
                <a:chOff x="2700506" y="4361529"/>
                <a:chExt cx="185979" cy="192191"/>
              </a:xfrm>
            </p:grpSpPr>
            <p:sp>
              <p:nvSpPr>
                <p:cNvPr id="1955" name="Oval 19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6" name="Freeform 19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6" name="Group 1945"/>
              <p:cNvGrpSpPr/>
              <p:nvPr/>
            </p:nvGrpSpPr>
            <p:grpSpPr>
              <a:xfrm>
                <a:off x="2496968" y="3591357"/>
                <a:ext cx="131330" cy="131330"/>
                <a:chOff x="3381304" y="4011286"/>
                <a:chExt cx="131330" cy="131330"/>
              </a:xfrm>
            </p:grpSpPr>
            <p:sp>
              <p:nvSpPr>
                <p:cNvPr id="1953" name="Oval 19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4" name="Freeform 19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7" name="Group 1946"/>
              <p:cNvGrpSpPr/>
              <p:nvPr/>
            </p:nvGrpSpPr>
            <p:grpSpPr>
              <a:xfrm rot="3967968">
                <a:off x="2456638" y="3706671"/>
                <a:ext cx="136148" cy="131330"/>
                <a:chOff x="3053432" y="4104276"/>
                <a:chExt cx="136148" cy="131330"/>
              </a:xfrm>
            </p:grpSpPr>
            <p:sp>
              <p:nvSpPr>
                <p:cNvPr id="1951" name="Oval 19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2" name="Freeform 19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8" name="Group 1947"/>
              <p:cNvGrpSpPr/>
              <p:nvPr/>
            </p:nvGrpSpPr>
            <p:grpSpPr>
              <a:xfrm>
                <a:off x="2541329" y="3692707"/>
                <a:ext cx="185979" cy="192845"/>
                <a:chOff x="3026108" y="3765549"/>
                <a:chExt cx="185979" cy="192845"/>
              </a:xfrm>
            </p:grpSpPr>
            <p:sp>
              <p:nvSpPr>
                <p:cNvPr id="1949" name="Oval 19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0" name="Freeform 19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27" name="Group 2026"/>
          <p:cNvGrpSpPr/>
          <p:nvPr/>
        </p:nvGrpSpPr>
        <p:grpSpPr>
          <a:xfrm>
            <a:off x="499759" y="4956203"/>
            <a:ext cx="470662" cy="478538"/>
            <a:chOff x="4834606" y="3347378"/>
            <a:chExt cx="241201" cy="245237"/>
          </a:xfrm>
        </p:grpSpPr>
        <p:grpSp>
          <p:nvGrpSpPr>
            <p:cNvPr id="2028" name="Group 2027"/>
            <p:cNvGrpSpPr/>
            <p:nvPr/>
          </p:nvGrpSpPr>
          <p:grpSpPr>
            <a:xfrm rot="7844388">
              <a:off x="4818351" y="3363633"/>
              <a:ext cx="233299" cy="200789"/>
              <a:chOff x="2913709" y="3864170"/>
              <a:chExt cx="544737" cy="468828"/>
            </a:xfrm>
          </p:grpSpPr>
          <p:grpSp>
            <p:nvGrpSpPr>
              <p:cNvPr id="2073" name="Group 2072"/>
              <p:cNvGrpSpPr/>
              <p:nvPr/>
            </p:nvGrpSpPr>
            <p:grpSpPr>
              <a:xfrm rot="5972406">
                <a:off x="3056152" y="3870738"/>
                <a:ext cx="408862" cy="395726"/>
                <a:chOff x="2880097" y="3766098"/>
                <a:chExt cx="408862" cy="395726"/>
              </a:xfrm>
            </p:grpSpPr>
            <p:grpSp>
              <p:nvGrpSpPr>
                <p:cNvPr id="2095" name="Group 2094"/>
                <p:cNvGrpSpPr/>
                <p:nvPr/>
              </p:nvGrpSpPr>
              <p:grpSpPr>
                <a:xfrm>
                  <a:off x="2880097" y="3766098"/>
                  <a:ext cx="131330" cy="131330"/>
                  <a:chOff x="2922103" y="3448277"/>
                  <a:chExt cx="131330" cy="131330"/>
                </a:xfrm>
              </p:grpSpPr>
              <p:sp>
                <p:nvSpPr>
                  <p:cNvPr id="2114" name="Oval 211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5" name="Freeform 211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6" name="Group 2095"/>
                <p:cNvGrpSpPr/>
                <p:nvPr/>
              </p:nvGrpSpPr>
              <p:grpSpPr>
                <a:xfrm rot="3485213">
                  <a:off x="2918438" y="3816964"/>
                  <a:ext cx="185979" cy="191355"/>
                  <a:chOff x="2700506" y="3941582"/>
                  <a:chExt cx="185979" cy="191355"/>
                </a:xfrm>
              </p:grpSpPr>
              <p:sp>
                <p:nvSpPr>
                  <p:cNvPr id="2112" name="Oval 211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3" name="Freeform 211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7" name="Group 2096"/>
                <p:cNvGrpSpPr/>
                <p:nvPr/>
              </p:nvGrpSpPr>
              <p:grpSpPr>
                <a:xfrm rot="19523239">
                  <a:off x="3102980" y="3816468"/>
                  <a:ext cx="185979" cy="190955"/>
                  <a:chOff x="2442219" y="4049627"/>
                  <a:chExt cx="185979" cy="190955"/>
                </a:xfrm>
              </p:grpSpPr>
              <p:sp>
                <p:nvSpPr>
                  <p:cNvPr id="2110" name="Oval 210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1" name="Freeform 211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8" name="Group 2097"/>
                <p:cNvGrpSpPr/>
                <p:nvPr/>
              </p:nvGrpSpPr>
              <p:grpSpPr>
                <a:xfrm rot="3577180">
                  <a:off x="2935530" y="3972739"/>
                  <a:ext cx="185979" cy="192191"/>
                  <a:chOff x="2700506" y="4361529"/>
                  <a:chExt cx="185979" cy="192191"/>
                </a:xfrm>
              </p:grpSpPr>
              <p:sp>
                <p:nvSpPr>
                  <p:cNvPr id="2108" name="Oval 210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9" name="Freeform 210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9" name="Group 2098"/>
                <p:cNvGrpSpPr/>
                <p:nvPr/>
              </p:nvGrpSpPr>
              <p:grpSpPr>
                <a:xfrm>
                  <a:off x="3048557" y="3808685"/>
                  <a:ext cx="131330" cy="131330"/>
                  <a:chOff x="3381304" y="4011286"/>
                  <a:chExt cx="131330" cy="131330"/>
                </a:xfrm>
              </p:grpSpPr>
              <p:sp>
                <p:nvSpPr>
                  <p:cNvPr id="2106" name="Oval 210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7" name="Freeform 210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0" name="Group 2099"/>
                <p:cNvGrpSpPr/>
                <p:nvPr/>
              </p:nvGrpSpPr>
              <p:grpSpPr>
                <a:xfrm rot="3967968">
                  <a:off x="3008227" y="3923999"/>
                  <a:ext cx="136148" cy="131330"/>
                  <a:chOff x="3053432" y="4104276"/>
                  <a:chExt cx="136148" cy="131330"/>
                </a:xfrm>
              </p:grpSpPr>
              <p:sp>
                <p:nvSpPr>
                  <p:cNvPr id="2104" name="Oval 210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5" name="Freeform 210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1" name="Group 2100"/>
                <p:cNvGrpSpPr/>
                <p:nvPr/>
              </p:nvGrpSpPr>
              <p:grpSpPr>
                <a:xfrm>
                  <a:off x="3092918" y="3910035"/>
                  <a:ext cx="185979" cy="192845"/>
                  <a:chOff x="3026108" y="3765549"/>
                  <a:chExt cx="185979" cy="192845"/>
                </a:xfrm>
              </p:grpSpPr>
              <p:sp>
                <p:nvSpPr>
                  <p:cNvPr id="2102" name="Oval 210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3" name="Freeform 210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74" name="Group 2073"/>
              <p:cNvGrpSpPr/>
              <p:nvPr/>
            </p:nvGrpSpPr>
            <p:grpSpPr>
              <a:xfrm>
                <a:off x="2913709" y="3937272"/>
                <a:ext cx="131330" cy="131330"/>
                <a:chOff x="2922103" y="3448277"/>
                <a:chExt cx="131330" cy="131330"/>
              </a:xfrm>
            </p:grpSpPr>
            <p:sp>
              <p:nvSpPr>
                <p:cNvPr id="2093" name="Oval 209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4" name="Freeform 209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5" name="Group 2074"/>
              <p:cNvGrpSpPr/>
              <p:nvPr/>
            </p:nvGrpSpPr>
            <p:grpSpPr>
              <a:xfrm rot="3485213">
                <a:off x="2952050" y="3988138"/>
                <a:ext cx="185979" cy="191355"/>
                <a:chOff x="2700506" y="3941582"/>
                <a:chExt cx="185979" cy="191355"/>
              </a:xfrm>
            </p:grpSpPr>
            <p:sp>
              <p:nvSpPr>
                <p:cNvPr id="2091" name="Oval 209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2" name="Freeform 209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6" name="Group 2075"/>
              <p:cNvGrpSpPr/>
              <p:nvPr/>
            </p:nvGrpSpPr>
            <p:grpSpPr>
              <a:xfrm rot="19523239">
                <a:off x="3136592" y="3987642"/>
                <a:ext cx="185979" cy="190955"/>
                <a:chOff x="2442219" y="4049627"/>
                <a:chExt cx="185979" cy="190955"/>
              </a:xfrm>
            </p:grpSpPr>
            <p:sp>
              <p:nvSpPr>
                <p:cNvPr id="2089" name="Oval 208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0" name="Freeform 208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7" name="Group 2076"/>
              <p:cNvGrpSpPr/>
              <p:nvPr/>
            </p:nvGrpSpPr>
            <p:grpSpPr>
              <a:xfrm rot="3577180">
                <a:off x="2969142" y="4143913"/>
                <a:ext cx="185979" cy="192191"/>
                <a:chOff x="2700506" y="4361529"/>
                <a:chExt cx="185979" cy="192191"/>
              </a:xfrm>
            </p:grpSpPr>
            <p:sp>
              <p:nvSpPr>
                <p:cNvPr id="2087" name="Oval 208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8" name="Freeform 208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8" name="Group 2077"/>
              <p:cNvGrpSpPr/>
              <p:nvPr/>
            </p:nvGrpSpPr>
            <p:grpSpPr>
              <a:xfrm>
                <a:off x="3082169" y="3979859"/>
                <a:ext cx="131330" cy="131330"/>
                <a:chOff x="3381304" y="4011286"/>
                <a:chExt cx="131330" cy="131330"/>
              </a:xfrm>
            </p:grpSpPr>
            <p:sp>
              <p:nvSpPr>
                <p:cNvPr id="2085" name="Oval 208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6" name="Freeform 208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9" name="Group 2078"/>
              <p:cNvGrpSpPr/>
              <p:nvPr/>
            </p:nvGrpSpPr>
            <p:grpSpPr>
              <a:xfrm rot="3967968">
                <a:off x="3041839" y="4095173"/>
                <a:ext cx="136148" cy="131330"/>
                <a:chOff x="3053432" y="4104276"/>
                <a:chExt cx="136148" cy="131330"/>
              </a:xfrm>
            </p:grpSpPr>
            <p:sp>
              <p:nvSpPr>
                <p:cNvPr id="2083" name="Oval 208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4" name="Freeform 208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0" name="Group 2079"/>
              <p:cNvGrpSpPr/>
              <p:nvPr/>
            </p:nvGrpSpPr>
            <p:grpSpPr>
              <a:xfrm>
                <a:off x="3126530" y="4081209"/>
                <a:ext cx="185979" cy="192845"/>
                <a:chOff x="3026108" y="3765549"/>
                <a:chExt cx="185979" cy="192845"/>
              </a:xfrm>
            </p:grpSpPr>
            <p:sp>
              <p:nvSpPr>
                <p:cNvPr id="2081" name="Oval 208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2" name="Freeform 208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29" name="Group 2028"/>
            <p:cNvGrpSpPr/>
            <p:nvPr/>
          </p:nvGrpSpPr>
          <p:grpSpPr>
            <a:xfrm rot="5972406">
              <a:off x="4903513" y="3391308"/>
              <a:ext cx="175107" cy="169481"/>
              <a:chOff x="2880097" y="3766098"/>
              <a:chExt cx="408862" cy="395726"/>
            </a:xfrm>
          </p:grpSpPr>
          <p:grpSp>
            <p:nvGrpSpPr>
              <p:cNvPr id="2052" name="Group 2051"/>
              <p:cNvGrpSpPr/>
              <p:nvPr/>
            </p:nvGrpSpPr>
            <p:grpSpPr>
              <a:xfrm>
                <a:off x="2880097" y="3766098"/>
                <a:ext cx="131330" cy="131330"/>
                <a:chOff x="2922103" y="3448277"/>
                <a:chExt cx="131330" cy="131330"/>
              </a:xfrm>
            </p:grpSpPr>
            <p:sp>
              <p:nvSpPr>
                <p:cNvPr id="2071" name="Oval 20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2" name="Freeform 20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3" name="Group 2052"/>
              <p:cNvGrpSpPr/>
              <p:nvPr/>
            </p:nvGrpSpPr>
            <p:grpSpPr>
              <a:xfrm rot="3485213">
                <a:off x="2918438" y="3816964"/>
                <a:ext cx="185979" cy="191355"/>
                <a:chOff x="2700506" y="3941582"/>
                <a:chExt cx="185979" cy="191355"/>
              </a:xfrm>
            </p:grpSpPr>
            <p:sp>
              <p:nvSpPr>
                <p:cNvPr id="2069" name="Oval 20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0" name="Freeform 20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4" name="Group 2053"/>
              <p:cNvGrpSpPr/>
              <p:nvPr/>
            </p:nvGrpSpPr>
            <p:grpSpPr>
              <a:xfrm rot="19523239">
                <a:off x="3102980" y="3816468"/>
                <a:ext cx="185979" cy="190955"/>
                <a:chOff x="2442219" y="4049627"/>
                <a:chExt cx="185979" cy="190955"/>
              </a:xfrm>
            </p:grpSpPr>
            <p:sp>
              <p:nvSpPr>
                <p:cNvPr id="2067" name="Oval 20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8" name="Freeform 20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5" name="Group 2054"/>
              <p:cNvGrpSpPr/>
              <p:nvPr/>
            </p:nvGrpSpPr>
            <p:grpSpPr>
              <a:xfrm rot="3577180">
                <a:off x="2935530" y="3972739"/>
                <a:ext cx="185979" cy="192191"/>
                <a:chOff x="2700506" y="4361529"/>
                <a:chExt cx="185979" cy="192191"/>
              </a:xfrm>
            </p:grpSpPr>
            <p:sp>
              <p:nvSpPr>
                <p:cNvPr id="2065" name="Oval 20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6" name="Freeform 20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6" name="Group 2055"/>
              <p:cNvGrpSpPr/>
              <p:nvPr/>
            </p:nvGrpSpPr>
            <p:grpSpPr>
              <a:xfrm>
                <a:off x="3048557" y="3808685"/>
                <a:ext cx="131330" cy="131330"/>
                <a:chOff x="3381304" y="4011286"/>
                <a:chExt cx="131330" cy="131330"/>
              </a:xfrm>
            </p:grpSpPr>
            <p:sp>
              <p:nvSpPr>
                <p:cNvPr id="2063" name="Oval 20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4" name="Freeform 20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7" name="Group 2056"/>
              <p:cNvGrpSpPr/>
              <p:nvPr/>
            </p:nvGrpSpPr>
            <p:grpSpPr>
              <a:xfrm rot="3967968">
                <a:off x="3008227" y="3923999"/>
                <a:ext cx="136148" cy="131330"/>
                <a:chOff x="3053432" y="4104276"/>
                <a:chExt cx="136148" cy="131330"/>
              </a:xfrm>
            </p:grpSpPr>
            <p:sp>
              <p:nvSpPr>
                <p:cNvPr id="2061" name="Oval 20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2" name="Freeform 20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8" name="Group 2057"/>
              <p:cNvGrpSpPr/>
              <p:nvPr/>
            </p:nvGrpSpPr>
            <p:grpSpPr>
              <a:xfrm>
                <a:off x="3092918" y="3910035"/>
                <a:ext cx="185979" cy="192845"/>
                <a:chOff x="3026108" y="3765549"/>
                <a:chExt cx="185979" cy="192845"/>
              </a:xfrm>
            </p:grpSpPr>
            <p:sp>
              <p:nvSpPr>
                <p:cNvPr id="2059" name="Oval 20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0" name="Freeform 20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0" name="Group 2029"/>
            <p:cNvGrpSpPr/>
            <p:nvPr/>
          </p:nvGrpSpPr>
          <p:grpSpPr>
            <a:xfrm>
              <a:off x="4873997" y="3423134"/>
              <a:ext cx="175107" cy="169481"/>
              <a:chOff x="2328508" y="3548770"/>
              <a:chExt cx="408862" cy="395726"/>
            </a:xfrm>
          </p:grpSpPr>
          <p:grpSp>
            <p:nvGrpSpPr>
              <p:cNvPr id="2031" name="Group 2030"/>
              <p:cNvGrpSpPr/>
              <p:nvPr/>
            </p:nvGrpSpPr>
            <p:grpSpPr>
              <a:xfrm>
                <a:off x="2328508" y="3548770"/>
                <a:ext cx="131330" cy="131330"/>
                <a:chOff x="2922103" y="3448277"/>
                <a:chExt cx="131330" cy="131330"/>
              </a:xfrm>
            </p:grpSpPr>
            <p:sp>
              <p:nvSpPr>
                <p:cNvPr id="2050" name="Oval 20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1" name="Freeform 20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2" name="Group 2031"/>
              <p:cNvGrpSpPr/>
              <p:nvPr/>
            </p:nvGrpSpPr>
            <p:grpSpPr>
              <a:xfrm rot="3485213">
                <a:off x="2366849" y="3599636"/>
                <a:ext cx="185979" cy="191355"/>
                <a:chOff x="2700506" y="3941582"/>
                <a:chExt cx="185979" cy="191355"/>
              </a:xfrm>
            </p:grpSpPr>
            <p:sp>
              <p:nvSpPr>
                <p:cNvPr id="2048" name="Oval 20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9" name="Freeform 20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3" name="Group 2032"/>
              <p:cNvGrpSpPr/>
              <p:nvPr/>
            </p:nvGrpSpPr>
            <p:grpSpPr>
              <a:xfrm rot="19523239">
                <a:off x="2551391" y="3599140"/>
                <a:ext cx="185979" cy="190955"/>
                <a:chOff x="2442219" y="4049627"/>
                <a:chExt cx="185979" cy="190955"/>
              </a:xfrm>
            </p:grpSpPr>
            <p:sp>
              <p:nvSpPr>
                <p:cNvPr id="2046" name="Oval 20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7" name="Freeform 20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4" name="Group 2033"/>
              <p:cNvGrpSpPr/>
              <p:nvPr/>
            </p:nvGrpSpPr>
            <p:grpSpPr>
              <a:xfrm rot="3577180">
                <a:off x="2383941" y="3755411"/>
                <a:ext cx="185979" cy="192191"/>
                <a:chOff x="2700506" y="4361529"/>
                <a:chExt cx="185979" cy="192191"/>
              </a:xfrm>
            </p:grpSpPr>
            <p:sp>
              <p:nvSpPr>
                <p:cNvPr id="2044" name="Oval 20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5" name="Freeform 20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5" name="Group 2034"/>
              <p:cNvGrpSpPr/>
              <p:nvPr/>
            </p:nvGrpSpPr>
            <p:grpSpPr>
              <a:xfrm>
                <a:off x="2496968" y="3591357"/>
                <a:ext cx="131330" cy="131330"/>
                <a:chOff x="3381304" y="4011286"/>
                <a:chExt cx="131330" cy="131330"/>
              </a:xfrm>
            </p:grpSpPr>
            <p:sp>
              <p:nvSpPr>
                <p:cNvPr id="2042" name="Oval 20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3" name="Freeform 20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6" name="Group 2035"/>
              <p:cNvGrpSpPr/>
              <p:nvPr/>
            </p:nvGrpSpPr>
            <p:grpSpPr>
              <a:xfrm rot="3967968">
                <a:off x="2456638" y="3706671"/>
                <a:ext cx="136148" cy="131330"/>
                <a:chOff x="3053432" y="4104276"/>
                <a:chExt cx="136148" cy="131330"/>
              </a:xfrm>
            </p:grpSpPr>
            <p:sp>
              <p:nvSpPr>
                <p:cNvPr id="2040" name="Oval 20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1" name="Freeform 20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7" name="Group 2036"/>
              <p:cNvGrpSpPr/>
              <p:nvPr/>
            </p:nvGrpSpPr>
            <p:grpSpPr>
              <a:xfrm>
                <a:off x="2541329" y="3692707"/>
                <a:ext cx="185979" cy="192845"/>
                <a:chOff x="3026108" y="3765549"/>
                <a:chExt cx="185979" cy="192845"/>
              </a:xfrm>
            </p:grpSpPr>
            <p:sp>
              <p:nvSpPr>
                <p:cNvPr id="2038" name="Oval 20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9" name="Freeform 20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16" name="Group 2115"/>
          <p:cNvGrpSpPr/>
          <p:nvPr/>
        </p:nvGrpSpPr>
        <p:grpSpPr>
          <a:xfrm>
            <a:off x="499759" y="4956203"/>
            <a:ext cx="470662" cy="478538"/>
            <a:chOff x="4834606" y="3347378"/>
            <a:chExt cx="241201" cy="245237"/>
          </a:xfrm>
        </p:grpSpPr>
        <p:grpSp>
          <p:nvGrpSpPr>
            <p:cNvPr id="2117" name="Group 2116"/>
            <p:cNvGrpSpPr/>
            <p:nvPr/>
          </p:nvGrpSpPr>
          <p:grpSpPr>
            <a:xfrm rot="7844388">
              <a:off x="4818351" y="3363633"/>
              <a:ext cx="233299" cy="200789"/>
              <a:chOff x="2913709" y="3864170"/>
              <a:chExt cx="544737" cy="468828"/>
            </a:xfrm>
          </p:grpSpPr>
          <p:grpSp>
            <p:nvGrpSpPr>
              <p:cNvPr id="2162" name="Group 2161"/>
              <p:cNvGrpSpPr/>
              <p:nvPr/>
            </p:nvGrpSpPr>
            <p:grpSpPr>
              <a:xfrm rot="5972406">
                <a:off x="3056152" y="3870738"/>
                <a:ext cx="408862" cy="395726"/>
                <a:chOff x="2880097" y="3766098"/>
                <a:chExt cx="408862" cy="395726"/>
              </a:xfrm>
            </p:grpSpPr>
            <p:grpSp>
              <p:nvGrpSpPr>
                <p:cNvPr id="2184" name="Group 2183"/>
                <p:cNvGrpSpPr/>
                <p:nvPr/>
              </p:nvGrpSpPr>
              <p:grpSpPr>
                <a:xfrm>
                  <a:off x="2880097" y="3766098"/>
                  <a:ext cx="131330" cy="131330"/>
                  <a:chOff x="2922103" y="3448277"/>
                  <a:chExt cx="131330" cy="131330"/>
                </a:xfrm>
              </p:grpSpPr>
              <p:sp>
                <p:nvSpPr>
                  <p:cNvPr id="2203" name="Oval 220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4" name="Freeform 220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5" name="Group 2184"/>
                <p:cNvGrpSpPr/>
                <p:nvPr/>
              </p:nvGrpSpPr>
              <p:grpSpPr>
                <a:xfrm rot="3485213">
                  <a:off x="2918438" y="3816964"/>
                  <a:ext cx="185979" cy="191355"/>
                  <a:chOff x="2700506" y="3941582"/>
                  <a:chExt cx="185979" cy="191355"/>
                </a:xfrm>
              </p:grpSpPr>
              <p:sp>
                <p:nvSpPr>
                  <p:cNvPr id="2201" name="Oval 220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2" name="Freeform 220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6" name="Group 2185"/>
                <p:cNvGrpSpPr/>
                <p:nvPr/>
              </p:nvGrpSpPr>
              <p:grpSpPr>
                <a:xfrm rot="19523239">
                  <a:off x="3102980" y="3816468"/>
                  <a:ext cx="185979" cy="190955"/>
                  <a:chOff x="2442219" y="4049627"/>
                  <a:chExt cx="185979" cy="190955"/>
                </a:xfrm>
              </p:grpSpPr>
              <p:sp>
                <p:nvSpPr>
                  <p:cNvPr id="2199" name="Oval 219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0" name="Freeform 219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7" name="Group 2186"/>
                <p:cNvGrpSpPr/>
                <p:nvPr/>
              </p:nvGrpSpPr>
              <p:grpSpPr>
                <a:xfrm rot="3577180">
                  <a:off x="2935530" y="3972739"/>
                  <a:ext cx="185979" cy="192191"/>
                  <a:chOff x="2700506" y="4361529"/>
                  <a:chExt cx="185979" cy="192191"/>
                </a:xfrm>
              </p:grpSpPr>
              <p:sp>
                <p:nvSpPr>
                  <p:cNvPr id="2197" name="Oval 219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8" name="Freeform 219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8" name="Group 2187"/>
                <p:cNvGrpSpPr/>
                <p:nvPr/>
              </p:nvGrpSpPr>
              <p:grpSpPr>
                <a:xfrm>
                  <a:off x="3048557" y="3808685"/>
                  <a:ext cx="131330" cy="131330"/>
                  <a:chOff x="3381304" y="4011286"/>
                  <a:chExt cx="131330" cy="131330"/>
                </a:xfrm>
              </p:grpSpPr>
              <p:sp>
                <p:nvSpPr>
                  <p:cNvPr id="2195" name="Oval 219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6" name="Freeform 219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9" name="Group 2188"/>
                <p:cNvGrpSpPr/>
                <p:nvPr/>
              </p:nvGrpSpPr>
              <p:grpSpPr>
                <a:xfrm rot="3967968">
                  <a:off x="3008227" y="3923999"/>
                  <a:ext cx="136148" cy="131330"/>
                  <a:chOff x="3053432" y="4104276"/>
                  <a:chExt cx="136148" cy="131330"/>
                </a:xfrm>
              </p:grpSpPr>
              <p:sp>
                <p:nvSpPr>
                  <p:cNvPr id="2193" name="Oval 219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4" name="Freeform 219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0" name="Group 2189"/>
                <p:cNvGrpSpPr/>
                <p:nvPr/>
              </p:nvGrpSpPr>
              <p:grpSpPr>
                <a:xfrm>
                  <a:off x="3092918" y="3910035"/>
                  <a:ext cx="185979" cy="192845"/>
                  <a:chOff x="3026108" y="3765549"/>
                  <a:chExt cx="185979" cy="192845"/>
                </a:xfrm>
              </p:grpSpPr>
              <p:sp>
                <p:nvSpPr>
                  <p:cNvPr id="2191" name="Oval 219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2" name="Freeform 219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63" name="Group 2162"/>
              <p:cNvGrpSpPr/>
              <p:nvPr/>
            </p:nvGrpSpPr>
            <p:grpSpPr>
              <a:xfrm>
                <a:off x="2913709" y="3937272"/>
                <a:ext cx="131330" cy="131330"/>
                <a:chOff x="2922103" y="3448277"/>
                <a:chExt cx="131330" cy="131330"/>
              </a:xfrm>
            </p:grpSpPr>
            <p:sp>
              <p:nvSpPr>
                <p:cNvPr id="2182" name="Oval 21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3" name="Freeform 21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4" name="Group 2163"/>
              <p:cNvGrpSpPr/>
              <p:nvPr/>
            </p:nvGrpSpPr>
            <p:grpSpPr>
              <a:xfrm rot="3485213">
                <a:off x="2952050" y="3988138"/>
                <a:ext cx="185979" cy="191355"/>
                <a:chOff x="2700506" y="3941582"/>
                <a:chExt cx="185979" cy="191355"/>
              </a:xfrm>
            </p:grpSpPr>
            <p:sp>
              <p:nvSpPr>
                <p:cNvPr id="2180" name="Oval 21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1" name="Freeform 21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5" name="Group 2164"/>
              <p:cNvGrpSpPr/>
              <p:nvPr/>
            </p:nvGrpSpPr>
            <p:grpSpPr>
              <a:xfrm rot="19523239">
                <a:off x="3136592" y="3987642"/>
                <a:ext cx="185979" cy="190955"/>
                <a:chOff x="2442219" y="4049627"/>
                <a:chExt cx="185979" cy="190955"/>
              </a:xfrm>
            </p:grpSpPr>
            <p:sp>
              <p:nvSpPr>
                <p:cNvPr id="2178" name="Oval 21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9" name="Freeform 21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6" name="Group 2165"/>
              <p:cNvGrpSpPr/>
              <p:nvPr/>
            </p:nvGrpSpPr>
            <p:grpSpPr>
              <a:xfrm rot="3577180">
                <a:off x="2969142" y="4143913"/>
                <a:ext cx="185979" cy="192191"/>
                <a:chOff x="2700506" y="4361529"/>
                <a:chExt cx="185979" cy="192191"/>
              </a:xfrm>
            </p:grpSpPr>
            <p:sp>
              <p:nvSpPr>
                <p:cNvPr id="2176" name="Oval 21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7" name="Freeform 21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7" name="Group 2166"/>
              <p:cNvGrpSpPr/>
              <p:nvPr/>
            </p:nvGrpSpPr>
            <p:grpSpPr>
              <a:xfrm>
                <a:off x="3082169" y="3979859"/>
                <a:ext cx="131330" cy="131330"/>
                <a:chOff x="3381304" y="4011286"/>
                <a:chExt cx="131330" cy="131330"/>
              </a:xfrm>
            </p:grpSpPr>
            <p:sp>
              <p:nvSpPr>
                <p:cNvPr id="2174" name="Oval 21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5" name="Freeform 21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8" name="Group 2167"/>
              <p:cNvGrpSpPr/>
              <p:nvPr/>
            </p:nvGrpSpPr>
            <p:grpSpPr>
              <a:xfrm rot="3967968">
                <a:off x="3041839" y="4095173"/>
                <a:ext cx="136148" cy="131330"/>
                <a:chOff x="3053432" y="4104276"/>
                <a:chExt cx="136148" cy="131330"/>
              </a:xfrm>
            </p:grpSpPr>
            <p:sp>
              <p:nvSpPr>
                <p:cNvPr id="2172" name="Oval 21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3" name="Freeform 21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9" name="Group 2168"/>
              <p:cNvGrpSpPr/>
              <p:nvPr/>
            </p:nvGrpSpPr>
            <p:grpSpPr>
              <a:xfrm>
                <a:off x="3126530" y="4081209"/>
                <a:ext cx="185979" cy="192845"/>
                <a:chOff x="3026108" y="3765549"/>
                <a:chExt cx="185979" cy="192845"/>
              </a:xfrm>
            </p:grpSpPr>
            <p:sp>
              <p:nvSpPr>
                <p:cNvPr id="2170" name="Oval 21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1" name="Freeform 21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18" name="Group 2117"/>
            <p:cNvGrpSpPr/>
            <p:nvPr/>
          </p:nvGrpSpPr>
          <p:grpSpPr>
            <a:xfrm rot="5972406">
              <a:off x="4903513" y="3391308"/>
              <a:ext cx="175107" cy="169481"/>
              <a:chOff x="2880097" y="3766098"/>
              <a:chExt cx="408862" cy="395726"/>
            </a:xfrm>
          </p:grpSpPr>
          <p:grpSp>
            <p:nvGrpSpPr>
              <p:cNvPr id="2141" name="Group 2140"/>
              <p:cNvGrpSpPr/>
              <p:nvPr/>
            </p:nvGrpSpPr>
            <p:grpSpPr>
              <a:xfrm>
                <a:off x="2880097" y="3766098"/>
                <a:ext cx="131330" cy="131330"/>
                <a:chOff x="2922103" y="3448277"/>
                <a:chExt cx="131330" cy="131330"/>
              </a:xfrm>
            </p:grpSpPr>
            <p:sp>
              <p:nvSpPr>
                <p:cNvPr id="2160" name="Oval 21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1" name="Freeform 21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2" name="Group 2141"/>
              <p:cNvGrpSpPr/>
              <p:nvPr/>
            </p:nvGrpSpPr>
            <p:grpSpPr>
              <a:xfrm rot="3485213">
                <a:off x="2918438" y="3816964"/>
                <a:ext cx="185979" cy="191355"/>
                <a:chOff x="2700506" y="3941582"/>
                <a:chExt cx="185979" cy="191355"/>
              </a:xfrm>
            </p:grpSpPr>
            <p:sp>
              <p:nvSpPr>
                <p:cNvPr id="2158" name="Oval 21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9" name="Freeform 21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3" name="Group 2142"/>
              <p:cNvGrpSpPr/>
              <p:nvPr/>
            </p:nvGrpSpPr>
            <p:grpSpPr>
              <a:xfrm rot="19523239">
                <a:off x="3102980" y="3816468"/>
                <a:ext cx="185979" cy="190955"/>
                <a:chOff x="2442219" y="4049627"/>
                <a:chExt cx="185979" cy="190955"/>
              </a:xfrm>
            </p:grpSpPr>
            <p:sp>
              <p:nvSpPr>
                <p:cNvPr id="2156" name="Oval 21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7" name="Freeform 21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4" name="Group 2143"/>
              <p:cNvGrpSpPr/>
              <p:nvPr/>
            </p:nvGrpSpPr>
            <p:grpSpPr>
              <a:xfrm rot="3577180">
                <a:off x="2935530" y="3972739"/>
                <a:ext cx="185979" cy="192191"/>
                <a:chOff x="2700506" y="4361529"/>
                <a:chExt cx="185979" cy="192191"/>
              </a:xfrm>
            </p:grpSpPr>
            <p:sp>
              <p:nvSpPr>
                <p:cNvPr id="2154" name="Oval 21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5" name="Freeform 21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5" name="Group 2144"/>
              <p:cNvGrpSpPr/>
              <p:nvPr/>
            </p:nvGrpSpPr>
            <p:grpSpPr>
              <a:xfrm>
                <a:off x="3048557" y="3808685"/>
                <a:ext cx="131330" cy="131330"/>
                <a:chOff x="3381304" y="4011286"/>
                <a:chExt cx="131330" cy="131330"/>
              </a:xfrm>
            </p:grpSpPr>
            <p:sp>
              <p:nvSpPr>
                <p:cNvPr id="2152" name="Oval 21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3" name="Freeform 21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6" name="Group 2145"/>
              <p:cNvGrpSpPr/>
              <p:nvPr/>
            </p:nvGrpSpPr>
            <p:grpSpPr>
              <a:xfrm rot="3967968">
                <a:off x="3008227" y="3923999"/>
                <a:ext cx="136148" cy="131330"/>
                <a:chOff x="3053432" y="4104276"/>
                <a:chExt cx="136148" cy="131330"/>
              </a:xfrm>
            </p:grpSpPr>
            <p:sp>
              <p:nvSpPr>
                <p:cNvPr id="2150" name="Oval 21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1" name="Freeform 21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7" name="Group 2146"/>
              <p:cNvGrpSpPr/>
              <p:nvPr/>
            </p:nvGrpSpPr>
            <p:grpSpPr>
              <a:xfrm>
                <a:off x="3092918" y="3910035"/>
                <a:ext cx="185979" cy="192845"/>
                <a:chOff x="3026108" y="3765549"/>
                <a:chExt cx="185979" cy="192845"/>
              </a:xfrm>
            </p:grpSpPr>
            <p:sp>
              <p:nvSpPr>
                <p:cNvPr id="2148" name="Oval 21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9" name="Freeform 21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19" name="Group 2118"/>
            <p:cNvGrpSpPr/>
            <p:nvPr/>
          </p:nvGrpSpPr>
          <p:grpSpPr>
            <a:xfrm>
              <a:off x="4873997" y="3423134"/>
              <a:ext cx="175107" cy="169481"/>
              <a:chOff x="2328508" y="3548770"/>
              <a:chExt cx="408862" cy="395726"/>
            </a:xfrm>
          </p:grpSpPr>
          <p:grpSp>
            <p:nvGrpSpPr>
              <p:cNvPr id="2120" name="Group 2119"/>
              <p:cNvGrpSpPr/>
              <p:nvPr/>
            </p:nvGrpSpPr>
            <p:grpSpPr>
              <a:xfrm>
                <a:off x="2328508" y="3548770"/>
                <a:ext cx="131330" cy="131330"/>
                <a:chOff x="2922103" y="3448277"/>
                <a:chExt cx="131330" cy="131330"/>
              </a:xfrm>
            </p:grpSpPr>
            <p:sp>
              <p:nvSpPr>
                <p:cNvPr id="2139" name="Oval 21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0" name="Freeform 21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1" name="Group 2120"/>
              <p:cNvGrpSpPr/>
              <p:nvPr/>
            </p:nvGrpSpPr>
            <p:grpSpPr>
              <a:xfrm rot="3485213">
                <a:off x="2366849" y="3599636"/>
                <a:ext cx="185979" cy="191355"/>
                <a:chOff x="2700506" y="3941582"/>
                <a:chExt cx="185979" cy="191355"/>
              </a:xfrm>
            </p:grpSpPr>
            <p:sp>
              <p:nvSpPr>
                <p:cNvPr id="2137" name="Oval 21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8" name="Freeform 21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2" name="Group 2121"/>
              <p:cNvGrpSpPr/>
              <p:nvPr/>
            </p:nvGrpSpPr>
            <p:grpSpPr>
              <a:xfrm rot="19523239">
                <a:off x="2551391" y="3599140"/>
                <a:ext cx="185979" cy="190955"/>
                <a:chOff x="2442219" y="4049627"/>
                <a:chExt cx="185979" cy="190955"/>
              </a:xfrm>
            </p:grpSpPr>
            <p:sp>
              <p:nvSpPr>
                <p:cNvPr id="2135" name="Oval 21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6" name="Freeform 21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3" name="Group 2122"/>
              <p:cNvGrpSpPr/>
              <p:nvPr/>
            </p:nvGrpSpPr>
            <p:grpSpPr>
              <a:xfrm rot="3577180">
                <a:off x="2383941" y="3755411"/>
                <a:ext cx="185979" cy="192191"/>
                <a:chOff x="2700506" y="4361529"/>
                <a:chExt cx="185979" cy="192191"/>
              </a:xfrm>
            </p:grpSpPr>
            <p:sp>
              <p:nvSpPr>
                <p:cNvPr id="2133" name="Oval 21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4" name="Freeform 21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4" name="Group 2123"/>
              <p:cNvGrpSpPr/>
              <p:nvPr/>
            </p:nvGrpSpPr>
            <p:grpSpPr>
              <a:xfrm>
                <a:off x="2496968" y="3591357"/>
                <a:ext cx="131330" cy="131330"/>
                <a:chOff x="3381304" y="4011286"/>
                <a:chExt cx="131330" cy="131330"/>
              </a:xfrm>
            </p:grpSpPr>
            <p:sp>
              <p:nvSpPr>
                <p:cNvPr id="2131" name="Oval 21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2" name="Freeform 21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5" name="Group 2124"/>
              <p:cNvGrpSpPr/>
              <p:nvPr/>
            </p:nvGrpSpPr>
            <p:grpSpPr>
              <a:xfrm rot="3967968">
                <a:off x="2456638" y="3706671"/>
                <a:ext cx="136148" cy="131330"/>
                <a:chOff x="3053432" y="4104276"/>
                <a:chExt cx="136148" cy="131330"/>
              </a:xfrm>
            </p:grpSpPr>
            <p:sp>
              <p:nvSpPr>
                <p:cNvPr id="2129" name="Oval 21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0" name="Freeform 21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6" name="Group 2125"/>
              <p:cNvGrpSpPr/>
              <p:nvPr/>
            </p:nvGrpSpPr>
            <p:grpSpPr>
              <a:xfrm>
                <a:off x="2541329" y="3692707"/>
                <a:ext cx="185979" cy="192845"/>
                <a:chOff x="3026108" y="3765549"/>
                <a:chExt cx="185979" cy="192845"/>
              </a:xfrm>
            </p:grpSpPr>
            <p:sp>
              <p:nvSpPr>
                <p:cNvPr id="2127" name="Oval 21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8" name="Freeform 21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05" name="Group 2204"/>
          <p:cNvGrpSpPr/>
          <p:nvPr/>
        </p:nvGrpSpPr>
        <p:grpSpPr>
          <a:xfrm>
            <a:off x="499759" y="4956203"/>
            <a:ext cx="470662" cy="478538"/>
            <a:chOff x="4834606" y="3347378"/>
            <a:chExt cx="241201" cy="245237"/>
          </a:xfrm>
        </p:grpSpPr>
        <p:grpSp>
          <p:nvGrpSpPr>
            <p:cNvPr id="2206" name="Group 2205"/>
            <p:cNvGrpSpPr/>
            <p:nvPr/>
          </p:nvGrpSpPr>
          <p:grpSpPr>
            <a:xfrm rot="7844388">
              <a:off x="4818351" y="3363633"/>
              <a:ext cx="233299" cy="200789"/>
              <a:chOff x="2913709" y="3864170"/>
              <a:chExt cx="544737" cy="468828"/>
            </a:xfrm>
          </p:grpSpPr>
          <p:grpSp>
            <p:nvGrpSpPr>
              <p:cNvPr id="2251" name="Group 2250"/>
              <p:cNvGrpSpPr/>
              <p:nvPr/>
            </p:nvGrpSpPr>
            <p:grpSpPr>
              <a:xfrm rot="5972406">
                <a:off x="3056152" y="3870738"/>
                <a:ext cx="408862" cy="395726"/>
                <a:chOff x="2880097" y="3766098"/>
                <a:chExt cx="408862" cy="395726"/>
              </a:xfrm>
            </p:grpSpPr>
            <p:grpSp>
              <p:nvGrpSpPr>
                <p:cNvPr id="2273" name="Group 2272"/>
                <p:cNvGrpSpPr/>
                <p:nvPr/>
              </p:nvGrpSpPr>
              <p:grpSpPr>
                <a:xfrm>
                  <a:off x="2880097" y="3766098"/>
                  <a:ext cx="131330" cy="131330"/>
                  <a:chOff x="2922103" y="3448277"/>
                  <a:chExt cx="131330" cy="131330"/>
                </a:xfrm>
              </p:grpSpPr>
              <p:sp>
                <p:nvSpPr>
                  <p:cNvPr id="2292" name="Oval 229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3" name="Freeform 229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4" name="Group 2273"/>
                <p:cNvGrpSpPr/>
                <p:nvPr/>
              </p:nvGrpSpPr>
              <p:grpSpPr>
                <a:xfrm rot="3485213">
                  <a:off x="2918438" y="3816964"/>
                  <a:ext cx="185979" cy="191355"/>
                  <a:chOff x="2700506" y="3941582"/>
                  <a:chExt cx="185979" cy="191355"/>
                </a:xfrm>
              </p:grpSpPr>
              <p:sp>
                <p:nvSpPr>
                  <p:cNvPr id="2290" name="Oval 228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1" name="Freeform 229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5" name="Group 2274"/>
                <p:cNvGrpSpPr/>
                <p:nvPr/>
              </p:nvGrpSpPr>
              <p:grpSpPr>
                <a:xfrm rot="19523239">
                  <a:off x="3102980" y="3816468"/>
                  <a:ext cx="185979" cy="190955"/>
                  <a:chOff x="2442219" y="4049627"/>
                  <a:chExt cx="185979" cy="190955"/>
                </a:xfrm>
              </p:grpSpPr>
              <p:sp>
                <p:nvSpPr>
                  <p:cNvPr id="2288" name="Oval 228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9" name="Freeform 228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6" name="Group 2275"/>
                <p:cNvGrpSpPr/>
                <p:nvPr/>
              </p:nvGrpSpPr>
              <p:grpSpPr>
                <a:xfrm rot="3577180">
                  <a:off x="2935530" y="3972739"/>
                  <a:ext cx="185979" cy="192191"/>
                  <a:chOff x="2700506" y="4361529"/>
                  <a:chExt cx="185979" cy="192191"/>
                </a:xfrm>
              </p:grpSpPr>
              <p:sp>
                <p:nvSpPr>
                  <p:cNvPr id="2286" name="Oval 228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7" name="Freeform 228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7" name="Group 2276"/>
                <p:cNvGrpSpPr/>
                <p:nvPr/>
              </p:nvGrpSpPr>
              <p:grpSpPr>
                <a:xfrm>
                  <a:off x="3048557" y="3808685"/>
                  <a:ext cx="131330" cy="131330"/>
                  <a:chOff x="3381304" y="4011286"/>
                  <a:chExt cx="131330" cy="131330"/>
                </a:xfrm>
              </p:grpSpPr>
              <p:sp>
                <p:nvSpPr>
                  <p:cNvPr id="2284" name="Oval 228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5" name="Freeform 228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8" name="Group 2277"/>
                <p:cNvGrpSpPr/>
                <p:nvPr/>
              </p:nvGrpSpPr>
              <p:grpSpPr>
                <a:xfrm rot="3967968">
                  <a:off x="3008227" y="3923999"/>
                  <a:ext cx="136148" cy="131330"/>
                  <a:chOff x="3053432" y="4104276"/>
                  <a:chExt cx="136148" cy="131330"/>
                </a:xfrm>
              </p:grpSpPr>
              <p:sp>
                <p:nvSpPr>
                  <p:cNvPr id="2282" name="Oval 228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3" name="Freeform 228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9" name="Group 2278"/>
                <p:cNvGrpSpPr/>
                <p:nvPr/>
              </p:nvGrpSpPr>
              <p:grpSpPr>
                <a:xfrm>
                  <a:off x="3092918" y="3910035"/>
                  <a:ext cx="185979" cy="192845"/>
                  <a:chOff x="3026108" y="3765549"/>
                  <a:chExt cx="185979" cy="192845"/>
                </a:xfrm>
              </p:grpSpPr>
              <p:sp>
                <p:nvSpPr>
                  <p:cNvPr id="2280" name="Oval 227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1" name="Freeform 228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52" name="Group 2251"/>
              <p:cNvGrpSpPr/>
              <p:nvPr/>
            </p:nvGrpSpPr>
            <p:grpSpPr>
              <a:xfrm>
                <a:off x="2913709" y="3937272"/>
                <a:ext cx="131330" cy="131330"/>
                <a:chOff x="2922103" y="3448277"/>
                <a:chExt cx="131330" cy="131330"/>
              </a:xfrm>
            </p:grpSpPr>
            <p:sp>
              <p:nvSpPr>
                <p:cNvPr id="2271" name="Oval 22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2" name="Freeform 22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3" name="Group 2252"/>
              <p:cNvGrpSpPr/>
              <p:nvPr/>
            </p:nvGrpSpPr>
            <p:grpSpPr>
              <a:xfrm rot="3485213">
                <a:off x="2952050" y="3988138"/>
                <a:ext cx="185979" cy="191355"/>
                <a:chOff x="2700506" y="3941582"/>
                <a:chExt cx="185979" cy="191355"/>
              </a:xfrm>
            </p:grpSpPr>
            <p:sp>
              <p:nvSpPr>
                <p:cNvPr id="2269" name="Oval 22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0" name="Freeform 22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4" name="Group 2253"/>
              <p:cNvGrpSpPr/>
              <p:nvPr/>
            </p:nvGrpSpPr>
            <p:grpSpPr>
              <a:xfrm rot="19523239">
                <a:off x="3136592" y="3987642"/>
                <a:ext cx="185979" cy="190955"/>
                <a:chOff x="2442219" y="4049627"/>
                <a:chExt cx="185979" cy="190955"/>
              </a:xfrm>
            </p:grpSpPr>
            <p:sp>
              <p:nvSpPr>
                <p:cNvPr id="2267" name="Oval 22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8" name="Freeform 22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5" name="Group 2254"/>
              <p:cNvGrpSpPr/>
              <p:nvPr/>
            </p:nvGrpSpPr>
            <p:grpSpPr>
              <a:xfrm rot="3577180">
                <a:off x="2969142" y="4143913"/>
                <a:ext cx="185979" cy="192191"/>
                <a:chOff x="2700506" y="4361529"/>
                <a:chExt cx="185979" cy="192191"/>
              </a:xfrm>
            </p:grpSpPr>
            <p:sp>
              <p:nvSpPr>
                <p:cNvPr id="2265" name="Oval 22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6" name="Freeform 22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6" name="Group 2255"/>
              <p:cNvGrpSpPr/>
              <p:nvPr/>
            </p:nvGrpSpPr>
            <p:grpSpPr>
              <a:xfrm>
                <a:off x="3082169" y="3979859"/>
                <a:ext cx="131330" cy="131330"/>
                <a:chOff x="3381304" y="4011286"/>
                <a:chExt cx="131330" cy="131330"/>
              </a:xfrm>
            </p:grpSpPr>
            <p:sp>
              <p:nvSpPr>
                <p:cNvPr id="2263" name="Oval 22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4" name="Freeform 22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7" name="Group 2256"/>
              <p:cNvGrpSpPr/>
              <p:nvPr/>
            </p:nvGrpSpPr>
            <p:grpSpPr>
              <a:xfrm rot="3967968">
                <a:off x="3041839" y="4095173"/>
                <a:ext cx="136148" cy="131330"/>
                <a:chOff x="3053432" y="4104276"/>
                <a:chExt cx="136148" cy="131330"/>
              </a:xfrm>
            </p:grpSpPr>
            <p:sp>
              <p:nvSpPr>
                <p:cNvPr id="2261" name="Oval 22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2" name="Freeform 22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8" name="Group 2257"/>
              <p:cNvGrpSpPr/>
              <p:nvPr/>
            </p:nvGrpSpPr>
            <p:grpSpPr>
              <a:xfrm>
                <a:off x="3126530" y="4081209"/>
                <a:ext cx="185979" cy="192845"/>
                <a:chOff x="3026108" y="3765549"/>
                <a:chExt cx="185979" cy="192845"/>
              </a:xfrm>
            </p:grpSpPr>
            <p:sp>
              <p:nvSpPr>
                <p:cNvPr id="2259" name="Oval 22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0" name="Freeform 22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07" name="Group 2206"/>
            <p:cNvGrpSpPr/>
            <p:nvPr/>
          </p:nvGrpSpPr>
          <p:grpSpPr>
            <a:xfrm rot="5972406">
              <a:off x="4903513" y="3391308"/>
              <a:ext cx="175107" cy="169481"/>
              <a:chOff x="2880097" y="3766098"/>
              <a:chExt cx="408862" cy="395726"/>
            </a:xfrm>
          </p:grpSpPr>
          <p:grpSp>
            <p:nvGrpSpPr>
              <p:cNvPr id="2230" name="Group 2229"/>
              <p:cNvGrpSpPr/>
              <p:nvPr/>
            </p:nvGrpSpPr>
            <p:grpSpPr>
              <a:xfrm>
                <a:off x="2880097" y="3766098"/>
                <a:ext cx="131330" cy="131330"/>
                <a:chOff x="2922103" y="3448277"/>
                <a:chExt cx="131330" cy="131330"/>
              </a:xfrm>
            </p:grpSpPr>
            <p:sp>
              <p:nvSpPr>
                <p:cNvPr id="2249" name="Oval 22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0" name="Freeform 22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1" name="Group 2230"/>
              <p:cNvGrpSpPr/>
              <p:nvPr/>
            </p:nvGrpSpPr>
            <p:grpSpPr>
              <a:xfrm rot="3485213">
                <a:off x="2918438" y="3816964"/>
                <a:ext cx="185979" cy="191355"/>
                <a:chOff x="2700506" y="3941582"/>
                <a:chExt cx="185979" cy="191355"/>
              </a:xfrm>
            </p:grpSpPr>
            <p:sp>
              <p:nvSpPr>
                <p:cNvPr id="2247" name="Oval 22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8" name="Freeform 22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2" name="Group 2231"/>
              <p:cNvGrpSpPr/>
              <p:nvPr/>
            </p:nvGrpSpPr>
            <p:grpSpPr>
              <a:xfrm rot="19523239">
                <a:off x="3102980" y="3816468"/>
                <a:ext cx="185979" cy="190955"/>
                <a:chOff x="2442219" y="4049627"/>
                <a:chExt cx="185979" cy="190955"/>
              </a:xfrm>
            </p:grpSpPr>
            <p:sp>
              <p:nvSpPr>
                <p:cNvPr id="2245" name="Oval 22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6" name="Freeform 22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3" name="Group 2232"/>
              <p:cNvGrpSpPr/>
              <p:nvPr/>
            </p:nvGrpSpPr>
            <p:grpSpPr>
              <a:xfrm rot="3577180">
                <a:off x="2935530" y="3972739"/>
                <a:ext cx="185979" cy="192191"/>
                <a:chOff x="2700506" y="4361529"/>
                <a:chExt cx="185979" cy="192191"/>
              </a:xfrm>
            </p:grpSpPr>
            <p:sp>
              <p:nvSpPr>
                <p:cNvPr id="2243" name="Oval 22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4" name="Freeform 22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4" name="Group 2233"/>
              <p:cNvGrpSpPr/>
              <p:nvPr/>
            </p:nvGrpSpPr>
            <p:grpSpPr>
              <a:xfrm>
                <a:off x="3048557" y="3808685"/>
                <a:ext cx="131330" cy="131330"/>
                <a:chOff x="3381304" y="4011286"/>
                <a:chExt cx="131330" cy="131330"/>
              </a:xfrm>
            </p:grpSpPr>
            <p:sp>
              <p:nvSpPr>
                <p:cNvPr id="2241" name="Oval 22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2" name="Freeform 22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5" name="Group 2234"/>
              <p:cNvGrpSpPr/>
              <p:nvPr/>
            </p:nvGrpSpPr>
            <p:grpSpPr>
              <a:xfrm rot="3967968">
                <a:off x="3008227" y="3923999"/>
                <a:ext cx="136148" cy="131330"/>
                <a:chOff x="3053432" y="4104276"/>
                <a:chExt cx="136148" cy="131330"/>
              </a:xfrm>
            </p:grpSpPr>
            <p:sp>
              <p:nvSpPr>
                <p:cNvPr id="2239" name="Oval 22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0" name="Freeform 22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6" name="Group 2235"/>
              <p:cNvGrpSpPr/>
              <p:nvPr/>
            </p:nvGrpSpPr>
            <p:grpSpPr>
              <a:xfrm>
                <a:off x="3092918" y="3910035"/>
                <a:ext cx="185979" cy="192845"/>
                <a:chOff x="3026108" y="3765549"/>
                <a:chExt cx="185979" cy="192845"/>
              </a:xfrm>
            </p:grpSpPr>
            <p:sp>
              <p:nvSpPr>
                <p:cNvPr id="2237" name="Oval 22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8" name="Freeform 22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08" name="Group 2207"/>
            <p:cNvGrpSpPr/>
            <p:nvPr/>
          </p:nvGrpSpPr>
          <p:grpSpPr>
            <a:xfrm>
              <a:off x="4873997" y="3423134"/>
              <a:ext cx="175107" cy="169481"/>
              <a:chOff x="2328508" y="3548770"/>
              <a:chExt cx="408862" cy="395726"/>
            </a:xfrm>
          </p:grpSpPr>
          <p:grpSp>
            <p:nvGrpSpPr>
              <p:cNvPr id="2209" name="Group 2208"/>
              <p:cNvGrpSpPr/>
              <p:nvPr/>
            </p:nvGrpSpPr>
            <p:grpSpPr>
              <a:xfrm>
                <a:off x="2328508" y="3548770"/>
                <a:ext cx="131330" cy="131330"/>
                <a:chOff x="2922103" y="3448277"/>
                <a:chExt cx="131330" cy="131330"/>
              </a:xfrm>
            </p:grpSpPr>
            <p:sp>
              <p:nvSpPr>
                <p:cNvPr id="2228" name="Oval 22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9" name="Freeform 22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0" name="Group 2209"/>
              <p:cNvGrpSpPr/>
              <p:nvPr/>
            </p:nvGrpSpPr>
            <p:grpSpPr>
              <a:xfrm rot="3485213">
                <a:off x="2366849" y="3599636"/>
                <a:ext cx="185979" cy="191355"/>
                <a:chOff x="2700506" y="3941582"/>
                <a:chExt cx="185979" cy="191355"/>
              </a:xfrm>
            </p:grpSpPr>
            <p:sp>
              <p:nvSpPr>
                <p:cNvPr id="2226" name="Oval 22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7" name="Freeform 22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1" name="Group 2210"/>
              <p:cNvGrpSpPr/>
              <p:nvPr/>
            </p:nvGrpSpPr>
            <p:grpSpPr>
              <a:xfrm rot="19523239">
                <a:off x="2551391" y="3599140"/>
                <a:ext cx="185979" cy="190955"/>
                <a:chOff x="2442219" y="4049627"/>
                <a:chExt cx="185979" cy="190955"/>
              </a:xfrm>
            </p:grpSpPr>
            <p:sp>
              <p:nvSpPr>
                <p:cNvPr id="2224" name="Oval 22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5" name="Freeform 22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2" name="Group 2211"/>
              <p:cNvGrpSpPr/>
              <p:nvPr/>
            </p:nvGrpSpPr>
            <p:grpSpPr>
              <a:xfrm rot="3577180">
                <a:off x="2383941" y="3755411"/>
                <a:ext cx="185979" cy="192191"/>
                <a:chOff x="2700506" y="4361529"/>
                <a:chExt cx="185979" cy="192191"/>
              </a:xfrm>
            </p:grpSpPr>
            <p:sp>
              <p:nvSpPr>
                <p:cNvPr id="2222" name="Oval 22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3" name="Freeform 22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3" name="Group 2212"/>
              <p:cNvGrpSpPr/>
              <p:nvPr/>
            </p:nvGrpSpPr>
            <p:grpSpPr>
              <a:xfrm>
                <a:off x="2496968" y="3591357"/>
                <a:ext cx="131330" cy="131330"/>
                <a:chOff x="3381304" y="4011286"/>
                <a:chExt cx="131330" cy="131330"/>
              </a:xfrm>
            </p:grpSpPr>
            <p:sp>
              <p:nvSpPr>
                <p:cNvPr id="2220" name="Oval 22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1" name="Freeform 22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4" name="Group 2213"/>
              <p:cNvGrpSpPr/>
              <p:nvPr/>
            </p:nvGrpSpPr>
            <p:grpSpPr>
              <a:xfrm rot="3967968">
                <a:off x="2456638" y="3706671"/>
                <a:ext cx="136148" cy="131330"/>
                <a:chOff x="3053432" y="4104276"/>
                <a:chExt cx="136148" cy="131330"/>
              </a:xfrm>
            </p:grpSpPr>
            <p:sp>
              <p:nvSpPr>
                <p:cNvPr id="2218" name="Oval 22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9" name="Freeform 22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5" name="Group 2214"/>
              <p:cNvGrpSpPr/>
              <p:nvPr/>
            </p:nvGrpSpPr>
            <p:grpSpPr>
              <a:xfrm>
                <a:off x="2541329" y="3692707"/>
                <a:ext cx="185979" cy="192845"/>
                <a:chOff x="3026108" y="3765549"/>
                <a:chExt cx="185979" cy="192845"/>
              </a:xfrm>
            </p:grpSpPr>
            <p:sp>
              <p:nvSpPr>
                <p:cNvPr id="2216" name="Oval 22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7" name="Freeform 22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94" name="Group 2293"/>
          <p:cNvGrpSpPr/>
          <p:nvPr/>
        </p:nvGrpSpPr>
        <p:grpSpPr>
          <a:xfrm>
            <a:off x="499759" y="4956203"/>
            <a:ext cx="470662" cy="478538"/>
            <a:chOff x="4834606" y="3347378"/>
            <a:chExt cx="241201" cy="245237"/>
          </a:xfrm>
        </p:grpSpPr>
        <p:grpSp>
          <p:nvGrpSpPr>
            <p:cNvPr id="2295" name="Group 2294"/>
            <p:cNvGrpSpPr/>
            <p:nvPr/>
          </p:nvGrpSpPr>
          <p:grpSpPr>
            <a:xfrm rot="7844388">
              <a:off x="4818351" y="3363633"/>
              <a:ext cx="233299" cy="200789"/>
              <a:chOff x="2913709" y="3864170"/>
              <a:chExt cx="544737" cy="468828"/>
            </a:xfrm>
          </p:grpSpPr>
          <p:grpSp>
            <p:nvGrpSpPr>
              <p:cNvPr id="2340" name="Group 2339"/>
              <p:cNvGrpSpPr/>
              <p:nvPr/>
            </p:nvGrpSpPr>
            <p:grpSpPr>
              <a:xfrm rot="5972406">
                <a:off x="3056152" y="3870738"/>
                <a:ext cx="408862" cy="395726"/>
                <a:chOff x="2880097" y="3766098"/>
                <a:chExt cx="408862" cy="395726"/>
              </a:xfrm>
            </p:grpSpPr>
            <p:grpSp>
              <p:nvGrpSpPr>
                <p:cNvPr id="2362" name="Group 2361"/>
                <p:cNvGrpSpPr/>
                <p:nvPr/>
              </p:nvGrpSpPr>
              <p:grpSpPr>
                <a:xfrm>
                  <a:off x="2880097" y="3766098"/>
                  <a:ext cx="131330" cy="131330"/>
                  <a:chOff x="2922103" y="3448277"/>
                  <a:chExt cx="131330" cy="131330"/>
                </a:xfrm>
              </p:grpSpPr>
              <p:sp>
                <p:nvSpPr>
                  <p:cNvPr id="2381" name="Oval 238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2" name="Freeform 238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3" name="Group 2362"/>
                <p:cNvGrpSpPr/>
                <p:nvPr/>
              </p:nvGrpSpPr>
              <p:grpSpPr>
                <a:xfrm rot="3485213">
                  <a:off x="2918438" y="3816964"/>
                  <a:ext cx="185979" cy="191355"/>
                  <a:chOff x="2700506" y="3941582"/>
                  <a:chExt cx="185979" cy="191355"/>
                </a:xfrm>
              </p:grpSpPr>
              <p:sp>
                <p:nvSpPr>
                  <p:cNvPr id="2379" name="Oval 237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0" name="Freeform 237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4" name="Group 2363"/>
                <p:cNvGrpSpPr/>
                <p:nvPr/>
              </p:nvGrpSpPr>
              <p:grpSpPr>
                <a:xfrm rot="19523239">
                  <a:off x="3102980" y="3816468"/>
                  <a:ext cx="185979" cy="190955"/>
                  <a:chOff x="2442219" y="4049627"/>
                  <a:chExt cx="185979" cy="190955"/>
                </a:xfrm>
              </p:grpSpPr>
              <p:sp>
                <p:nvSpPr>
                  <p:cNvPr id="2377" name="Oval 237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8" name="Freeform 237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5" name="Group 2364"/>
                <p:cNvGrpSpPr/>
                <p:nvPr/>
              </p:nvGrpSpPr>
              <p:grpSpPr>
                <a:xfrm rot="3577180">
                  <a:off x="2935530" y="3972739"/>
                  <a:ext cx="185979" cy="192191"/>
                  <a:chOff x="2700506" y="4361529"/>
                  <a:chExt cx="185979" cy="192191"/>
                </a:xfrm>
              </p:grpSpPr>
              <p:sp>
                <p:nvSpPr>
                  <p:cNvPr id="2375" name="Oval 237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6" name="Freeform 237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6" name="Group 2365"/>
                <p:cNvGrpSpPr/>
                <p:nvPr/>
              </p:nvGrpSpPr>
              <p:grpSpPr>
                <a:xfrm>
                  <a:off x="3048557" y="3808685"/>
                  <a:ext cx="131330" cy="131330"/>
                  <a:chOff x="3381304" y="4011286"/>
                  <a:chExt cx="131330" cy="131330"/>
                </a:xfrm>
              </p:grpSpPr>
              <p:sp>
                <p:nvSpPr>
                  <p:cNvPr id="2373" name="Oval 237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4" name="Freeform 237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7" name="Group 2366"/>
                <p:cNvGrpSpPr/>
                <p:nvPr/>
              </p:nvGrpSpPr>
              <p:grpSpPr>
                <a:xfrm rot="3967968">
                  <a:off x="3008227" y="3923999"/>
                  <a:ext cx="136148" cy="131330"/>
                  <a:chOff x="3053432" y="4104276"/>
                  <a:chExt cx="136148" cy="131330"/>
                </a:xfrm>
              </p:grpSpPr>
              <p:sp>
                <p:nvSpPr>
                  <p:cNvPr id="2371" name="Oval 237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2" name="Freeform 237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8" name="Group 2367"/>
                <p:cNvGrpSpPr/>
                <p:nvPr/>
              </p:nvGrpSpPr>
              <p:grpSpPr>
                <a:xfrm>
                  <a:off x="3092918" y="3910035"/>
                  <a:ext cx="185979" cy="192845"/>
                  <a:chOff x="3026108" y="3765549"/>
                  <a:chExt cx="185979" cy="192845"/>
                </a:xfrm>
              </p:grpSpPr>
              <p:sp>
                <p:nvSpPr>
                  <p:cNvPr id="2369" name="Oval 236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0" name="Freeform 236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41" name="Group 2340"/>
              <p:cNvGrpSpPr/>
              <p:nvPr/>
            </p:nvGrpSpPr>
            <p:grpSpPr>
              <a:xfrm>
                <a:off x="2913709" y="3937272"/>
                <a:ext cx="131330" cy="131330"/>
                <a:chOff x="2922103" y="3448277"/>
                <a:chExt cx="131330" cy="131330"/>
              </a:xfrm>
            </p:grpSpPr>
            <p:sp>
              <p:nvSpPr>
                <p:cNvPr id="2360" name="Oval 23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1" name="Freeform 23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2" name="Group 2341"/>
              <p:cNvGrpSpPr/>
              <p:nvPr/>
            </p:nvGrpSpPr>
            <p:grpSpPr>
              <a:xfrm rot="3485213">
                <a:off x="2952050" y="3988138"/>
                <a:ext cx="185979" cy="191355"/>
                <a:chOff x="2700506" y="3941582"/>
                <a:chExt cx="185979" cy="191355"/>
              </a:xfrm>
            </p:grpSpPr>
            <p:sp>
              <p:nvSpPr>
                <p:cNvPr id="2358" name="Oval 23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9" name="Freeform 23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3" name="Group 2342"/>
              <p:cNvGrpSpPr/>
              <p:nvPr/>
            </p:nvGrpSpPr>
            <p:grpSpPr>
              <a:xfrm rot="19523239">
                <a:off x="3136592" y="3987642"/>
                <a:ext cx="185979" cy="190955"/>
                <a:chOff x="2442219" y="4049627"/>
                <a:chExt cx="185979" cy="190955"/>
              </a:xfrm>
            </p:grpSpPr>
            <p:sp>
              <p:nvSpPr>
                <p:cNvPr id="2356" name="Oval 23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7" name="Freeform 23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4" name="Group 2343"/>
              <p:cNvGrpSpPr/>
              <p:nvPr/>
            </p:nvGrpSpPr>
            <p:grpSpPr>
              <a:xfrm rot="3577180">
                <a:off x="2969142" y="4143913"/>
                <a:ext cx="185979" cy="192191"/>
                <a:chOff x="2700506" y="4361529"/>
                <a:chExt cx="185979" cy="192191"/>
              </a:xfrm>
            </p:grpSpPr>
            <p:sp>
              <p:nvSpPr>
                <p:cNvPr id="2354" name="Oval 23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5" name="Freeform 23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5" name="Group 2344"/>
              <p:cNvGrpSpPr/>
              <p:nvPr/>
            </p:nvGrpSpPr>
            <p:grpSpPr>
              <a:xfrm>
                <a:off x="3082169" y="3979859"/>
                <a:ext cx="131330" cy="131330"/>
                <a:chOff x="3381304" y="4011286"/>
                <a:chExt cx="131330" cy="131330"/>
              </a:xfrm>
            </p:grpSpPr>
            <p:sp>
              <p:nvSpPr>
                <p:cNvPr id="2352" name="Oval 23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3" name="Freeform 23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6" name="Group 2345"/>
              <p:cNvGrpSpPr/>
              <p:nvPr/>
            </p:nvGrpSpPr>
            <p:grpSpPr>
              <a:xfrm rot="3967968">
                <a:off x="3041839" y="4095173"/>
                <a:ext cx="136148" cy="131330"/>
                <a:chOff x="3053432" y="4104276"/>
                <a:chExt cx="136148" cy="131330"/>
              </a:xfrm>
            </p:grpSpPr>
            <p:sp>
              <p:nvSpPr>
                <p:cNvPr id="2350" name="Oval 23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1" name="Freeform 23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7" name="Group 2346"/>
              <p:cNvGrpSpPr/>
              <p:nvPr/>
            </p:nvGrpSpPr>
            <p:grpSpPr>
              <a:xfrm>
                <a:off x="3126530" y="4081209"/>
                <a:ext cx="185979" cy="192845"/>
                <a:chOff x="3026108" y="3765549"/>
                <a:chExt cx="185979" cy="192845"/>
              </a:xfrm>
            </p:grpSpPr>
            <p:sp>
              <p:nvSpPr>
                <p:cNvPr id="2348" name="Oval 23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9" name="Freeform 23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96" name="Group 2295"/>
            <p:cNvGrpSpPr/>
            <p:nvPr/>
          </p:nvGrpSpPr>
          <p:grpSpPr>
            <a:xfrm rot="5972406">
              <a:off x="4903513" y="3391308"/>
              <a:ext cx="175107" cy="169481"/>
              <a:chOff x="2880097" y="3766098"/>
              <a:chExt cx="408862" cy="395726"/>
            </a:xfrm>
          </p:grpSpPr>
          <p:grpSp>
            <p:nvGrpSpPr>
              <p:cNvPr id="2319" name="Group 2318"/>
              <p:cNvGrpSpPr/>
              <p:nvPr/>
            </p:nvGrpSpPr>
            <p:grpSpPr>
              <a:xfrm>
                <a:off x="2880097" y="3766098"/>
                <a:ext cx="131330" cy="131330"/>
                <a:chOff x="2922103" y="3448277"/>
                <a:chExt cx="131330" cy="131330"/>
              </a:xfrm>
            </p:grpSpPr>
            <p:sp>
              <p:nvSpPr>
                <p:cNvPr id="2338" name="Oval 23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9" name="Freeform 23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0" name="Group 2319"/>
              <p:cNvGrpSpPr/>
              <p:nvPr/>
            </p:nvGrpSpPr>
            <p:grpSpPr>
              <a:xfrm rot="3485213">
                <a:off x="2918438" y="3816964"/>
                <a:ext cx="185979" cy="191355"/>
                <a:chOff x="2700506" y="3941582"/>
                <a:chExt cx="185979" cy="191355"/>
              </a:xfrm>
            </p:grpSpPr>
            <p:sp>
              <p:nvSpPr>
                <p:cNvPr id="2336" name="Oval 23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7" name="Freeform 23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1" name="Group 2320"/>
              <p:cNvGrpSpPr/>
              <p:nvPr/>
            </p:nvGrpSpPr>
            <p:grpSpPr>
              <a:xfrm rot="19523239">
                <a:off x="3102980" y="3816468"/>
                <a:ext cx="185979" cy="190955"/>
                <a:chOff x="2442219" y="4049627"/>
                <a:chExt cx="185979" cy="190955"/>
              </a:xfrm>
            </p:grpSpPr>
            <p:sp>
              <p:nvSpPr>
                <p:cNvPr id="2334" name="Oval 23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5" name="Freeform 23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2" name="Group 2321"/>
              <p:cNvGrpSpPr/>
              <p:nvPr/>
            </p:nvGrpSpPr>
            <p:grpSpPr>
              <a:xfrm rot="3577180">
                <a:off x="2935530" y="3972739"/>
                <a:ext cx="185979" cy="192191"/>
                <a:chOff x="2700506" y="4361529"/>
                <a:chExt cx="185979" cy="192191"/>
              </a:xfrm>
            </p:grpSpPr>
            <p:sp>
              <p:nvSpPr>
                <p:cNvPr id="2332" name="Oval 23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3" name="Freeform 23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3" name="Group 2322"/>
              <p:cNvGrpSpPr/>
              <p:nvPr/>
            </p:nvGrpSpPr>
            <p:grpSpPr>
              <a:xfrm>
                <a:off x="3048557" y="3808685"/>
                <a:ext cx="131330" cy="131330"/>
                <a:chOff x="3381304" y="4011286"/>
                <a:chExt cx="131330" cy="131330"/>
              </a:xfrm>
            </p:grpSpPr>
            <p:sp>
              <p:nvSpPr>
                <p:cNvPr id="2330" name="Oval 23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1" name="Freeform 23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4" name="Group 2323"/>
              <p:cNvGrpSpPr/>
              <p:nvPr/>
            </p:nvGrpSpPr>
            <p:grpSpPr>
              <a:xfrm rot="3967968">
                <a:off x="3008227" y="3923999"/>
                <a:ext cx="136148" cy="131330"/>
                <a:chOff x="3053432" y="4104276"/>
                <a:chExt cx="136148" cy="131330"/>
              </a:xfrm>
            </p:grpSpPr>
            <p:sp>
              <p:nvSpPr>
                <p:cNvPr id="2328" name="Oval 23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9" name="Freeform 23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5" name="Group 2324"/>
              <p:cNvGrpSpPr/>
              <p:nvPr/>
            </p:nvGrpSpPr>
            <p:grpSpPr>
              <a:xfrm>
                <a:off x="3092918" y="3910035"/>
                <a:ext cx="185979" cy="192845"/>
                <a:chOff x="3026108" y="3765549"/>
                <a:chExt cx="185979" cy="192845"/>
              </a:xfrm>
            </p:grpSpPr>
            <p:sp>
              <p:nvSpPr>
                <p:cNvPr id="2326" name="Oval 23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7" name="Freeform 23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97" name="Group 2296"/>
            <p:cNvGrpSpPr/>
            <p:nvPr/>
          </p:nvGrpSpPr>
          <p:grpSpPr>
            <a:xfrm>
              <a:off x="4873997" y="3423134"/>
              <a:ext cx="175107" cy="169481"/>
              <a:chOff x="2328508" y="3548770"/>
              <a:chExt cx="408862" cy="395726"/>
            </a:xfrm>
          </p:grpSpPr>
          <p:grpSp>
            <p:nvGrpSpPr>
              <p:cNvPr id="2298" name="Group 2297"/>
              <p:cNvGrpSpPr/>
              <p:nvPr/>
            </p:nvGrpSpPr>
            <p:grpSpPr>
              <a:xfrm>
                <a:off x="2328508" y="3548770"/>
                <a:ext cx="131330" cy="131330"/>
                <a:chOff x="2922103" y="3448277"/>
                <a:chExt cx="131330" cy="131330"/>
              </a:xfrm>
            </p:grpSpPr>
            <p:sp>
              <p:nvSpPr>
                <p:cNvPr id="2317" name="Oval 231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8" name="Freeform 231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9" name="Group 2298"/>
              <p:cNvGrpSpPr/>
              <p:nvPr/>
            </p:nvGrpSpPr>
            <p:grpSpPr>
              <a:xfrm rot="3485213">
                <a:off x="2366849" y="3599636"/>
                <a:ext cx="185979" cy="191355"/>
                <a:chOff x="2700506" y="3941582"/>
                <a:chExt cx="185979" cy="191355"/>
              </a:xfrm>
            </p:grpSpPr>
            <p:sp>
              <p:nvSpPr>
                <p:cNvPr id="2315" name="Oval 231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6" name="Freeform 231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0" name="Group 2299"/>
              <p:cNvGrpSpPr/>
              <p:nvPr/>
            </p:nvGrpSpPr>
            <p:grpSpPr>
              <a:xfrm rot="19523239">
                <a:off x="2551391" y="3599140"/>
                <a:ext cx="185979" cy="190955"/>
                <a:chOff x="2442219" y="4049627"/>
                <a:chExt cx="185979" cy="190955"/>
              </a:xfrm>
            </p:grpSpPr>
            <p:sp>
              <p:nvSpPr>
                <p:cNvPr id="2313" name="Oval 231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4" name="Freeform 231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1" name="Group 2300"/>
              <p:cNvGrpSpPr/>
              <p:nvPr/>
            </p:nvGrpSpPr>
            <p:grpSpPr>
              <a:xfrm rot="3577180">
                <a:off x="2383941" y="3755411"/>
                <a:ext cx="185979" cy="192191"/>
                <a:chOff x="2700506" y="4361529"/>
                <a:chExt cx="185979" cy="192191"/>
              </a:xfrm>
            </p:grpSpPr>
            <p:sp>
              <p:nvSpPr>
                <p:cNvPr id="2311" name="Oval 231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2" name="Freeform 231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2" name="Group 2301"/>
              <p:cNvGrpSpPr/>
              <p:nvPr/>
            </p:nvGrpSpPr>
            <p:grpSpPr>
              <a:xfrm>
                <a:off x="2496968" y="3591357"/>
                <a:ext cx="131330" cy="131330"/>
                <a:chOff x="3381304" y="4011286"/>
                <a:chExt cx="131330" cy="131330"/>
              </a:xfrm>
            </p:grpSpPr>
            <p:sp>
              <p:nvSpPr>
                <p:cNvPr id="2309" name="Oval 230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0" name="Freeform 230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3" name="Group 2302"/>
              <p:cNvGrpSpPr/>
              <p:nvPr/>
            </p:nvGrpSpPr>
            <p:grpSpPr>
              <a:xfrm rot="3967968">
                <a:off x="2456638" y="3706671"/>
                <a:ext cx="136148" cy="131330"/>
                <a:chOff x="3053432" y="4104276"/>
                <a:chExt cx="136148" cy="131330"/>
              </a:xfrm>
            </p:grpSpPr>
            <p:sp>
              <p:nvSpPr>
                <p:cNvPr id="2307" name="Oval 230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8" name="Freeform 230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4" name="Group 2303"/>
              <p:cNvGrpSpPr/>
              <p:nvPr/>
            </p:nvGrpSpPr>
            <p:grpSpPr>
              <a:xfrm>
                <a:off x="2541329" y="3692707"/>
                <a:ext cx="185979" cy="192845"/>
                <a:chOff x="3026108" y="3765549"/>
                <a:chExt cx="185979" cy="192845"/>
              </a:xfrm>
            </p:grpSpPr>
            <p:sp>
              <p:nvSpPr>
                <p:cNvPr id="2305" name="Oval 230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6" name="Freeform 230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83" name="Group 2382"/>
          <p:cNvGrpSpPr/>
          <p:nvPr/>
        </p:nvGrpSpPr>
        <p:grpSpPr>
          <a:xfrm>
            <a:off x="499759" y="4956203"/>
            <a:ext cx="470662" cy="478538"/>
            <a:chOff x="4834606" y="3347378"/>
            <a:chExt cx="241201" cy="245237"/>
          </a:xfrm>
        </p:grpSpPr>
        <p:grpSp>
          <p:nvGrpSpPr>
            <p:cNvPr id="2384" name="Group 2383"/>
            <p:cNvGrpSpPr/>
            <p:nvPr/>
          </p:nvGrpSpPr>
          <p:grpSpPr>
            <a:xfrm rot="7844388">
              <a:off x="4818351" y="3363633"/>
              <a:ext cx="233299" cy="200789"/>
              <a:chOff x="2913709" y="3864170"/>
              <a:chExt cx="544737" cy="468828"/>
            </a:xfrm>
          </p:grpSpPr>
          <p:grpSp>
            <p:nvGrpSpPr>
              <p:cNvPr id="2429" name="Group 2428"/>
              <p:cNvGrpSpPr/>
              <p:nvPr/>
            </p:nvGrpSpPr>
            <p:grpSpPr>
              <a:xfrm rot="5972406">
                <a:off x="3056152" y="3870738"/>
                <a:ext cx="408862" cy="395726"/>
                <a:chOff x="2880097" y="3766098"/>
                <a:chExt cx="408862" cy="395726"/>
              </a:xfrm>
            </p:grpSpPr>
            <p:grpSp>
              <p:nvGrpSpPr>
                <p:cNvPr id="2451" name="Group 2450"/>
                <p:cNvGrpSpPr/>
                <p:nvPr/>
              </p:nvGrpSpPr>
              <p:grpSpPr>
                <a:xfrm>
                  <a:off x="2880097" y="3766098"/>
                  <a:ext cx="131330" cy="131330"/>
                  <a:chOff x="2922103" y="3448277"/>
                  <a:chExt cx="131330" cy="131330"/>
                </a:xfrm>
              </p:grpSpPr>
              <p:sp>
                <p:nvSpPr>
                  <p:cNvPr id="2470" name="Oval 246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1" name="Freeform 247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2" name="Group 2451"/>
                <p:cNvGrpSpPr/>
                <p:nvPr/>
              </p:nvGrpSpPr>
              <p:grpSpPr>
                <a:xfrm rot="3485213">
                  <a:off x="2918438" y="3816964"/>
                  <a:ext cx="185979" cy="191355"/>
                  <a:chOff x="2700506" y="3941582"/>
                  <a:chExt cx="185979" cy="191355"/>
                </a:xfrm>
              </p:grpSpPr>
              <p:sp>
                <p:nvSpPr>
                  <p:cNvPr id="2468" name="Oval 246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9" name="Freeform 246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3" name="Group 2452"/>
                <p:cNvGrpSpPr/>
                <p:nvPr/>
              </p:nvGrpSpPr>
              <p:grpSpPr>
                <a:xfrm rot="19523239">
                  <a:off x="3102980" y="3816468"/>
                  <a:ext cx="185979" cy="190955"/>
                  <a:chOff x="2442219" y="4049627"/>
                  <a:chExt cx="185979" cy="190955"/>
                </a:xfrm>
              </p:grpSpPr>
              <p:sp>
                <p:nvSpPr>
                  <p:cNvPr id="2466" name="Oval 246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7" name="Freeform 246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4" name="Group 2453"/>
                <p:cNvGrpSpPr/>
                <p:nvPr/>
              </p:nvGrpSpPr>
              <p:grpSpPr>
                <a:xfrm rot="3577180">
                  <a:off x="2935530" y="3972739"/>
                  <a:ext cx="185979" cy="192191"/>
                  <a:chOff x="2700506" y="4361529"/>
                  <a:chExt cx="185979" cy="192191"/>
                </a:xfrm>
              </p:grpSpPr>
              <p:sp>
                <p:nvSpPr>
                  <p:cNvPr id="2464" name="Oval 246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5" name="Freeform 246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5" name="Group 2454"/>
                <p:cNvGrpSpPr/>
                <p:nvPr/>
              </p:nvGrpSpPr>
              <p:grpSpPr>
                <a:xfrm>
                  <a:off x="3048557" y="3808685"/>
                  <a:ext cx="131330" cy="131330"/>
                  <a:chOff x="3381304" y="4011286"/>
                  <a:chExt cx="131330" cy="131330"/>
                </a:xfrm>
              </p:grpSpPr>
              <p:sp>
                <p:nvSpPr>
                  <p:cNvPr id="2462" name="Oval 246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3" name="Freeform 246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6" name="Group 2455"/>
                <p:cNvGrpSpPr/>
                <p:nvPr/>
              </p:nvGrpSpPr>
              <p:grpSpPr>
                <a:xfrm rot="3967968">
                  <a:off x="3008227" y="3923999"/>
                  <a:ext cx="136148" cy="131330"/>
                  <a:chOff x="3053432" y="4104276"/>
                  <a:chExt cx="136148" cy="131330"/>
                </a:xfrm>
              </p:grpSpPr>
              <p:sp>
                <p:nvSpPr>
                  <p:cNvPr id="2460" name="Oval 245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1" name="Freeform 246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7" name="Group 2456"/>
                <p:cNvGrpSpPr/>
                <p:nvPr/>
              </p:nvGrpSpPr>
              <p:grpSpPr>
                <a:xfrm>
                  <a:off x="3092918" y="3910035"/>
                  <a:ext cx="185979" cy="192845"/>
                  <a:chOff x="3026108" y="3765549"/>
                  <a:chExt cx="185979" cy="192845"/>
                </a:xfrm>
              </p:grpSpPr>
              <p:sp>
                <p:nvSpPr>
                  <p:cNvPr id="2458" name="Oval 245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9" name="Freeform 245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30" name="Group 2429"/>
              <p:cNvGrpSpPr/>
              <p:nvPr/>
            </p:nvGrpSpPr>
            <p:grpSpPr>
              <a:xfrm>
                <a:off x="2913709" y="3937272"/>
                <a:ext cx="131330" cy="131330"/>
                <a:chOff x="2922103" y="3448277"/>
                <a:chExt cx="131330" cy="131330"/>
              </a:xfrm>
            </p:grpSpPr>
            <p:sp>
              <p:nvSpPr>
                <p:cNvPr id="2449" name="Oval 24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0" name="Freeform 24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1" name="Group 2430"/>
              <p:cNvGrpSpPr/>
              <p:nvPr/>
            </p:nvGrpSpPr>
            <p:grpSpPr>
              <a:xfrm rot="3485213">
                <a:off x="2952050" y="3988138"/>
                <a:ext cx="185979" cy="191355"/>
                <a:chOff x="2700506" y="3941582"/>
                <a:chExt cx="185979" cy="191355"/>
              </a:xfrm>
            </p:grpSpPr>
            <p:sp>
              <p:nvSpPr>
                <p:cNvPr id="2447" name="Oval 24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8" name="Freeform 24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2" name="Group 2431"/>
              <p:cNvGrpSpPr/>
              <p:nvPr/>
            </p:nvGrpSpPr>
            <p:grpSpPr>
              <a:xfrm rot="19523239">
                <a:off x="3136592" y="3987642"/>
                <a:ext cx="185979" cy="190955"/>
                <a:chOff x="2442219" y="4049627"/>
                <a:chExt cx="185979" cy="190955"/>
              </a:xfrm>
            </p:grpSpPr>
            <p:sp>
              <p:nvSpPr>
                <p:cNvPr id="2445" name="Oval 24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6" name="Freeform 24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3" name="Group 2432"/>
              <p:cNvGrpSpPr/>
              <p:nvPr/>
            </p:nvGrpSpPr>
            <p:grpSpPr>
              <a:xfrm rot="3577180">
                <a:off x="2969142" y="4143913"/>
                <a:ext cx="185979" cy="192191"/>
                <a:chOff x="2700506" y="4361529"/>
                <a:chExt cx="185979" cy="192191"/>
              </a:xfrm>
            </p:grpSpPr>
            <p:sp>
              <p:nvSpPr>
                <p:cNvPr id="2443" name="Oval 24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4" name="Freeform 24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4" name="Group 2433"/>
              <p:cNvGrpSpPr/>
              <p:nvPr/>
            </p:nvGrpSpPr>
            <p:grpSpPr>
              <a:xfrm>
                <a:off x="3082169" y="3979859"/>
                <a:ext cx="131330" cy="131330"/>
                <a:chOff x="3381304" y="4011286"/>
                <a:chExt cx="131330" cy="131330"/>
              </a:xfrm>
            </p:grpSpPr>
            <p:sp>
              <p:nvSpPr>
                <p:cNvPr id="2441" name="Oval 24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2" name="Freeform 24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5" name="Group 2434"/>
              <p:cNvGrpSpPr/>
              <p:nvPr/>
            </p:nvGrpSpPr>
            <p:grpSpPr>
              <a:xfrm rot="3967968">
                <a:off x="3041839" y="4095173"/>
                <a:ext cx="136148" cy="131330"/>
                <a:chOff x="3053432" y="4104276"/>
                <a:chExt cx="136148" cy="131330"/>
              </a:xfrm>
            </p:grpSpPr>
            <p:sp>
              <p:nvSpPr>
                <p:cNvPr id="2439" name="Oval 24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0" name="Freeform 24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6" name="Group 2435"/>
              <p:cNvGrpSpPr/>
              <p:nvPr/>
            </p:nvGrpSpPr>
            <p:grpSpPr>
              <a:xfrm>
                <a:off x="3126530" y="4081209"/>
                <a:ext cx="185979" cy="192845"/>
                <a:chOff x="3026108" y="3765549"/>
                <a:chExt cx="185979" cy="192845"/>
              </a:xfrm>
            </p:grpSpPr>
            <p:sp>
              <p:nvSpPr>
                <p:cNvPr id="2437" name="Oval 24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8" name="Freeform 24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85" name="Group 2384"/>
            <p:cNvGrpSpPr/>
            <p:nvPr/>
          </p:nvGrpSpPr>
          <p:grpSpPr>
            <a:xfrm rot="5972406">
              <a:off x="4903513" y="3391308"/>
              <a:ext cx="175107" cy="169481"/>
              <a:chOff x="2880097" y="3766098"/>
              <a:chExt cx="408862" cy="395726"/>
            </a:xfrm>
          </p:grpSpPr>
          <p:grpSp>
            <p:nvGrpSpPr>
              <p:cNvPr id="2408" name="Group 2407"/>
              <p:cNvGrpSpPr/>
              <p:nvPr/>
            </p:nvGrpSpPr>
            <p:grpSpPr>
              <a:xfrm>
                <a:off x="2880097" y="3766098"/>
                <a:ext cx="131330" cy="131330"/>
                <a:chOff x="2922103" y="3448277"/>
                <a:chExt cx="131330" cy="131330"/>
              </a:xfrm>
            </p:grpSpPr>
            <p:sp>
              <p:nvSpPr>
                <p:cNvPr id="2427" name="Oval 24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8" name="Freeform 24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9" name="Group 2408"/>
              <p:cNvGrpSpPr/>
              <p:nvPr/>
            </p:nvGrpSpPr>
            <p:grpSpPr>
              <a:xfrm rot="3485213">
                <a:off x="2918438" y="3816964"/>
                <a:ext cx="185979" cy="191355"/>
                <a:chOff x="2700506" y="3941582"/>
                <a:chExt cx="185979" cy="191355"/>
              </a:xfrm>
            </p:grpSpPr>
            <p:sp>
              <p:nvSpPr>
                <p:cNvPr id="2425" name="Oval 24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6" name="Freeform 24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0" name="Group 2409"/>
              <p:cNvGrpSpPr/>
              <p:nvPr/>
            </p:nvGrpSpPr>
            <p:grpSpPr>
              <a:xfrm rot="19523239">
                <a:off x="3102980" y="3816468"/>
                <a:ext cx="185979" cy="190955"/>
                <a:chOff x="2442219" y="4049627"/>
                <a:chExt cx="185979" cy="190955"/>
              </a:xfrm>
            </p:grpSpPr>
            <p:sp>
              <p:nvSpPr>
                <p:cNvPr id="2423" name="Oval 24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4" name="Freeform 24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1" name="Group 2410"/>
              <p:cNvGrpSpPr/>
              <p:nvPr/>
            </p:nvGrpSpPr>
            <p:grpSpPr>
              <a:xfrm rot="3577180">
                <a:off x="2935530" y="3972739"/>
                <a:ext cx="185979" cy="192191"/>
                <a:chOff x="2700506" y="4361529"/>
                <a:chExt cx="185979" cy="192191"/>
              </a:xfrm>
            </p:grpSpPr>
            <p:sp>
              <p:nvSpPr>
                <p:cNvPr id="2421" name="Oval 24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2" name="Freeform 24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2" name="Group 2411"/>
              <p:cNvGrpSpPr/>
              <p:nvPr/>
            </p:nvGrpSpPr>
            <p:grpSpPr>
              <a:xfrm>
                <a:off x="3048557" y="3808685"/>
                <a:ext cx="131330" cy="131330"/>
                <a:chOff x="3381304" y="4011286"/>
                <a:chExt cx="131330" cy="131330"/>
              </a:xfrm>
            </p:grpSpPr>
            <p:sp>
              <p:nvSpPr>
                <p:cNvPr id="2419" name="Oval 24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0" name="Freeform 24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3" name="Group 2412"/>
              <p:cNvGrpSpPr/>
              <p:nvPr/>
            </p:nvGrpSpPr>
            <p:grpSpPr>
              <a:xfrm rot="3967968">
                <a:off x="3008227" y="3923999"/>
                <a:ext cx="136148" cy="131330"/>
                <a:chOff x="3053432" y="4104276"/>
                <a:chExt cx="136148" cy="131330"/>
              </a:xfrm>
            </p:grpSpPr>
            <p:sp>
              <p:nvSpPr>
                <p:cNvPr id="2417" name="Oval 24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8" name="Freeform 24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4" name="Group 2413"/>
              <p:cNvGrpSpPr/>
              <p:nvPr/>
            </p:nvGrpSpPr>
            <p:grpSpPr>
              <a:xfrm>
                <a:off x="3092918" y="3910035"/>
                <a:ext cx="185979" cy="192845"/>
                <a:chOff x="3026108" y="3765549"/>
                <a:chExt cx="185979" cy="192845"/>
              </a:xfrm>
            </p:grpSpPr>
            <p:sp>
              <p:nvSpPr>
                <p:cNvPr id="2415" name="Oval 24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6" name="Freeform 24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86" name="Group 2385"/>
            <p:cNvGrpSpPr/>
            <p:nvPr/>
          </p:nvGrpSpPr>
          <p:grpSpPr>
            <a:xfrm>
              <a:off x="4873997" y="3423134"/>
              <a:ext cx="175107" cy="169481"/>
              <a:chOff x="2328508" y="3548770"/>
              <a:chExt cx="408862" cy="395726"/>
            </a:xfrm>
          </p:grpSpPr>
          <p:grpSp>
            <p:nvGrpSpPr>
              <p:cNvPr id="2387" name="Group 2386"/>
              <p:cNvGrpSpPr/>
              <p:nvPr/>
            </p:nvGrpSpPr>
            <p:grpSpPr>
              <a:xfrm>
                <a:off x="2328508" y="3548770"/>
                <a:ext cx="131330" cy="131330"/>
                <a:chOff x="2922103" y="3448277"/>
                <a:chExt cx="131330" cy="131330"/>
              </a:xfrm>
            </p:grpSpPr>
            <p:sp>
              <p:nvSpPr>
                <p:cNvPr id="2406" name="Oval 240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7" name="Freeform 240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8" name="Group 2387"/>
              <p:cNvGrpSpPr/>
              <p:nvPr/>
            </p:nvGrpSpPr>
            <p:grpSpPr>
              <a:xfrm rot="3485213">
                <a:off x="2366849" y="3599636"/>
                <a:ext cx="185979" cy="191355"/>
                <a:chOff x="2700506" y="3941582"/>
                <a:chExt cx="185979" cy="191355"/>
              </a:xfrm>
            </p:grpSpPr>
            <p:sp>
              <p:nvSpPr>
                <p:cNvPr id="2404" name="Oval 240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5" name="Freeform 240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9" name="Group 2388"/>
              <p:cNvGrpSpPr/>
              <p:nvPr/>
            </p:nvGrpSpPr>
            <p:grpSpPr>
              <a:xfrm rot="19523239">
                <a:off x="2551391" y="3599140"/>
                <a:ext cx="185979" cy="190955"/>
                <a:chOff x="2442219" y="4049627"/>
                <a:chExt cx="185979" cy="190955"/>
              </a:xfrm>
            </p:grpSpPr>
            <p:sp>
              <p:nvSpPr>
                <p:cNvPr id="2402" name="Oval 240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3" name="Freeform 240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0" name="Group 2389"/>
              <p:cNvGrpSpPr/>
              <p:nvPr/>
            </p:nvGrpSpPr>
            <p:grpSpPr>
              <a:xfrm rot="3577180">
                <a:off x="2383941" y="3755411"/>
                <a:ext cx="185979" cy="192191"/>
                <a:chOff x="2700506" y="4361529"/>
                <a:chExt cx="185979" cy="192191"/>
              </a:xfrm>
            </p:grpSpPr>
            <p:sp>
              <p:nvSpPr>
                <p:cNvPr id="2400" name="Oval 239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1" name="Freeform 240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1" name="Group 2390"/>
              <p:cNvGrpSpPr/>
              <p:nvPr/>
            </p:nvGrpSpPr>
            <p:grpSpPr>
              <a:xfrm>
                <a:off x="2496968" y="3591357"/>
                <a:ext cx="131330" cy="131330"/>
                <a:chOff x="3381304" y="4011286"/>
                <a:chExt cx="131330" cy="131330"/>
              </a:xfrm>
            </p:grpSpPr>
            <p:sp>
              <p:nvSpPr>
                <p:cNvPr id="2398" name="Oval 239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9" name="Freeform 239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2" name="Group 2391"/>
              <p:cNvGrpSpPr/>
              <p:nvPr/>
            </p:nvGrpSpPr>
            <p:grpSpPr>
              <a:xfrm rot="3967968">
                <a:off x="2456638" y="3706671"/>
                <a:ext cx="136148" cy="131330"/>
                <a:chOff x="3053432" y="4104276"/>
                <a:chExt cx="136148" cy="131330"/>
              </a:xfrm>
            </p:grpSpPr>
            <p:sp>
              <p:nvSpPr>
                <p:cNvPr id="2396" name="Oval 239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7" name="Freeform 239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3" name="Group 2392"/>
              <p:cNvGrpSpPr/>
              <p:nvPr/>
            </p:nvGrpSpPr>
            <p:grpSpPr>
              <a:xfrm>
                <a:off x="2541329" y="3692707"/>
                <a:ext cx="185979" cy="192845"/>
                <a:chOff x="3026108" y="3765549"/>
                <a:chExt cx="185979" cy="192845"/>
              </a:xfrm>
            </p:grpSpPr>
            <p:sp>
              <p:nvSpPr>
                <p:cNvPr id="2394" name="Oval 239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5" name="Freeform 239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72" name="Group 2471"/>
          <p:cNvGrpSpPr/>
          <p:nvPr/>
        </p:nvGrpSpPr>
        <p:grpSpPr>
          <a:xfrm>
            <a:off x="499759" y="4956203"/>
            <a:ext cx="470662" cy="478538"/>
            <a:chOff x="4834606" y="3347378"/>
            <a:chExt cx="241201" cy="245237"/>
          </a:xfrm>
        </p:grpSpPr>
        <p:grpSp>
          <p:nvGrpSpPr>
            <p:cNvPr id="2473" name="Group 2472"/>
            <p:cNvGrpSpPr/>
            <p:nvPr/>
          </p:nvGrpSpPr>
          <p:grpSpPr>
            <a:xfrm rot="7844388">
              <a:off x="4818351" y="3363633"/>
              <a:ext cx="233299" cy="200789"/>
              <a:chOff x="2913709" y="3864170"/>
              <a:chExt cx="544737" cy="468828"/>
            </a:xfrm>
          </p:grpSpPr>
          <p:grpSp>
            <p:nvGrpSpPr>
              <p:cNvPr id="2518" name="Group 2517"/>
              <p:cNvGrpSpPr/>
              <p:nvPr/>
            </p:nvGrpSpPr>
            <p:grpSpPr>
              <a:xfrm rot="5972406">
                <a:off x="3056152" y="3870738"/>
                <a:ext cx="408862" cy="395726"/>
                <a:chOff x="2880097" y="3766098"/>
                <a:chExt cx="408862" cy="395726"/>
              </a:xfrm>
            </p:grpSpPr>
            <p:grpSp>
              <p:nvGrpSpPr>
                <p:cNvPr id="2540" name="Group 2539"/>
                <p:cNvGrpSpPr/>
                <p:nvPr/>
              </p:nvGrpSpPr>
              <p:grpSpPr>
                <a:xfrm>
                  <a:off x="2880097" y="3766098"/>
                  <a:ext cx="131330" cy="131330"/>
                  <a:chOff x="2922103" y="3448277"/>
                  <a:chExt cx="131330" cy="131330"/>
                </a:xfrm>
              </p:grpSpPr>
              <p:sp>
                <p:nvSpPr>
                  <p:cNvPr id="2559" name="Oval 255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0" name="Freeform 255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1" name="Group 2540"/>
                <p:cNvGrpSpPr/>
                <p:nvPr/>
              </p:nvGrpSpPr>
              <p:grpSpPr>
                <a:xfrm rot="3485213">
                  <a:off x="2918438" y="3816964"/>
                  <a:ext cx="185979" cy="191355"/>
                  <a:chOff x="2700506" y="3941582"/>
                  <a:chExt cx="185979" cy="191355"/>
                </a:xfrm>
              </p:grpSpPr>
              <p:sp>
                <p:nvSpPr>
                  <p:cNvPr id="2557" name="Oval 255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8" name="Freeform 255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2" name="Group 2541"/>
                <p:cNvGrpSpPr/>
                <p:nvPr/>
              </p:nvGrpSpPr>
              <p:grpSpPr>
                <a:xfrm rot="19523239">
                  <a:off x="3102980" y="3816468"/>
                  <a:ext cx="185979" cy="190955"/>
                  <a:chOff x="2442219" y="4049627"/>
                  <a:chExt cx="185979" cy="190955"/>
                </a:xfrm>
              </p:grpSpPr>
              <p:sp>
                <p:nvSpPr>
                  <p:cNvPr id="2555" name="Oval 255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6" name="Freeform 255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3" name="Group 2542"/>
                <p:cNvGrpSpPr/>
                <p:nvPr/>
              </p:nvGrpSpPr>
              <p:grpSpPr>
                <a:xfrm rot="3577180">
                  <a:off x="2935530" y="3972739"/>
                  <a:ext cx="185979" cy="192191"/>
                  <a:chOff x="2700506" y="4361529"/>
                  <a:chExt cx="185979" cy="192191"/>
                </a:xfrm>
              </p:grpSpPr>
              <p:sp>
                <p:nvSpPr>
                  <p:cNvPr id="2553" name="Oval 255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4" name="Freeform 255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4" name="Group 2543"/>
                <p:cNvGrpSpPr/>
                <p:nvPr/>
              </p:nvGrpSpPr>
              <p:grpSpPr>
                <a:xfrm>
                  <a:off x="3048557" y="3808685"/>
                  <a:ext cx="131330" cy="131330"/>
                  <a:chOff x="3381304" y="4011286"/>
                  <a:chExt cx="131330" cy="131330"/>
                </a:xfrm>
              </p:grpSpPr>
              <p:sp>
                <p:nvSpPr>
                  <p:cNvPr id="2551" name="Oval 255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2" name="Freeform 255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5" name="Group 2544"/>
                <p:cNvGrpSpPr/>
                <p:nvPr/>
              </p:nvGrpSpPr>
              <p:grpSpPr>
                <a:xfrm rot="3967968">
                  <a:off x="3008227" y="3923999"/>
                  <a:ext cx="136148" cy="131330"/>
                  <a:chOff x="3053432" y="4104276"/>
                  <a:chExt cx="136148" cy="131330"/>
                </a:xfrm>
              </p:grpSpPr>
              <p:sp>
                <p:nvSpPr>
                  <p:cNvPr id="2549" name="Oval 254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0" name="Freeform 254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6" name="Group 2545"/>
                <p:cNvGrpSpPr/>
                <p:nvPr/>
              </p:nvGrpSpPr>
              <p:grpSpPr>
                <a:xfrm>
                  <a:off x="3092918" y="3910035"/>
                  <a:ext cx="185979" cy="192845"/>
                  <a:chOff x="3026108" y="3765549"/>
                  <a:chExt cx="185979" cy="192845"/>
                </a:xfrm>
              </p:grpSpPr>
              <p:sp>
                <p:nvSpPr>
                  <p:cNvPr id="2547" name="Oval 254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8" name="Freeform 254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19" name="Group 2518"/>
              <p:cNvGrpSpPr/>
              <p:nvPr/>
            </p:nvGrpSpPr>
            <p:grpSpPr>
              <a:xfrm>
                <a:off x="2913709" y="3937272"/>
                <a:ext cx="131330" cy="131330"/>
                <a:chOff x="2922103" y="3448277"/>
                <a:chExt cx="131330" cy="131330"/>
              </a:xfrm>
            </p:grpSpPr>
            <p:sp>
              <p:nvSpPr>
                <p:cNvPr id="2538" name="Oval 25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9" name="Freeform 25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0" name="Group 2519"/>
              <p:cNvGrpSpPr/>
              <p:nvPr/>
            </p:nvGrpSpPr>
            <p:grpSpPr>
              <a:xfrm rot="3485213">
                <a:off x="2952050" y="3988138"/>
                <a:ext cx="185979" cy="191355"/>
                <a:chOff x="2700506" y="3941582"/>
                <a:chExt cx="185979" cy="191355"/>
              </a:xfrm>
            </p:grpSpPr>
            <p:sp>
              <p:nvSpPr>
                <p:cNvPr id="2536" name="Oval 25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7" name="Freeform 25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1" name="Group 2520"/>
              <p:cNvGrpSpPr/>
              <p:nvPr/>
            </p:nvGrpSpPr>
            <p:grpSpPr>
              <a:xfrm rot="19523239">
                <a:off x="3136592" y="3987642"/>
                <a:ext cx="185979" cy="190955"/>
                <a:chOff x="2442219" y="4049627"/>
                <a:chExt cx="185979" cy="190955"/>
              </a:xfrm>
            </p:grpSpPr>
            <p:sp>
              <p:nvSpPr>
                <p:cNvPr id="2534" name="Oval 25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5" name="Freeform 25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2" name="Group 2521"/>
              <p:cNvGrpSpPr/>
              <p:nvPr/>
            </p:nvGrpSpPr>
            <p:grpSpPr>
              <a:xfrm rot="3577180">
                <a:off x="2969142" y="4143913"/>
                <a:ext cx="185979" cy="192191"/>
                <a:chOff x="2700506" y="4361529"/>
                <a:chExt cx="185979" cy="192191"/>
              </a:xfrm>
            </p:grpSpPr>
            <p:sp>
              <p:nvSpPr>
                <p:cNvPr id="2532" name="Oval 25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3" name="Freeform 25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3" name="Group 2522"/>
              <p:cNvGrpSpPr/>
              <p:nvPr/>
            </p:nvGrpSpPr>
            <p:grpSpPr>
              <a:xfrm>
                <a:off x="3082169" y="3979859"/>
                <a:ext cx="131330" cy="131330"/>
                <a:chOff x="3381304" y="4011286"/>
                <a:chExt cx="131330" cy="131330"/>
              </a:xfrm>
            </p:grpSpPr>
            <p:sp>
              <p:nvSpPr>
                <p:cNvPr id="2530" name="Oval 25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1" name="Freeform 25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4" name="Group 2523"/>
              <p:cNvGrpSpPr/>
              <p:nvPr/>
            </p:nvGrpSpPr>
            <p:grpSpPr>
              <a:xfrm rot="3967968">
                <a:off x="3041839" y="4095173"/>
                <a:ext cx="136148" cy="131330"/>
                <a:chOff x="3053432" y="4104276"/>
                <a:chExt cx="136148" cy="131330"/>
              </a:xfrm>
            </p:grpSpPr>
            <p:sp>
              <p:nvSpPr>
                <p:cNvPr id="2528" name="Oval 25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9" name="Freeform 25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5" name="Group 2524"/>
              <p:cNvGrpSpPr/>
              <p:nvPr/>
            </p:nvGrpSpPr>
            <p:grpSpPr>
              <a:xfrm>
                <a:off x="3126530" y="4081209"/>
                <a:ext cx="185979" cy="192845"/>
                <a:chOff x="3026108" y="3765549"/>
                <a:chExt cx="185979" cy="192845"/>
              </a:xfrm>
            </p:grpSpPr>
            <p:sp>
              <p:nvSpPr>
                <p:cNvPr id="2526" name="Oval 25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7" name="Freeform 25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74" name="Group 2473"/>
            <p:cNvGrpSpPr/>
            <p:nvPr/>
          </p:nvGrpSpPr>
          <p:grpSpPr>
            <a:xfrm rot="5972406">
              <a:off x="4903513" y="3391308"/>
              <a:ext cx="175107" cy="169481"/>
              <a:chOff x="2880097" y="3766098"/>
              <a:chExt cx="408862" cy="395726"/>
            </a:xfrm>
          </p:grpSpPr>
          <p:grpSp>
            <p:nvGrpSpPr>
              <p:cNvPr id="2497" name="Group 2496"/>
              <p:cNvGrpSpPr/>
              <p:nvPr/>
            </p:nvGrpSpPr>
            <p:grpSpPr>
              <a:xfrm>
                <a:off x="2880097" y="3766098"/>
                <a:ext cx="131330" cy="131330"/>
                <a:chOff x="2922103" y="3448277"/>
                <a:chExt cx="131330" cy="131330"/>
              </a:xfrm>
            </p:grpSpPr>
            <p:sp>
              <p:nvSpPr>
                <p:cNvPr id="2516" name="Oval 25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7" name="Freeform 25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8" name="Group 2497"/>
              <p:cNvGrpSpPr/>
              <p:nvPr/>
            </p:nvGrpSpPr>
            <p:grpSpPr>
              <a:xfrm rot="3485213">
                <a:off x="2918438" y="3816964"/>
                <a:ext cx="185979" cy="191355"/>
                <a:chOff x="2700506" y="3941582"/>
                <a:chExt cx="185979" cy="191355"/>
              </a:xfrm>
            </p:grpSpPr>
            <p:sp>
              <p:nvSpPr>
                <p:cNvPr id="2514" name="Oval 25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5" name="Freeform 25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9" name="Group 2498"/>
              <p:cNvGrpSpPr/>
              <p:nvPr/>
            </p:nvGrpSpPr>
            <p:grpSpPr>
              <a:xfrm rot="19523239">
                <a:off x="3102980" y="3816468"/>
                <a:ext cx="185979" cy="190955"/>
                <a:chOff x="2442219" y="4049627"/>
                <a:chExt cx="185979" cy="190955"/>
              </a:xfrm>
            </p:grpSpPr>
            <p:sp>
              <p:nvSpPr>
                <p:cNvPr id="2512" name="Oval 25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3" name="Freeform 25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0" name="Group 2499"/>
              <p:cNvGrpSpPr/>
              <p:nvPr/>
            </p:nvGrpSpPr>
            <p:grpSpPr>
              <a:xfrm rot="3577180">
                <a:off x="2935530" y="3972739"/>
                <a:ext cx="185979" cy="192191"/>
                <a:chOff x="2700506" y="4361529"/>
                <a:chExt cx="185979" cy="192191"/>
              </a:xfrm>
            </p:grpSpPr>
            <p:sp>
              <p:nvSpPr>
                <p:cNvPr id="2510" name="Oval 25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1" name="Freeform 25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1" name="Group 2500"/>
              <p:cNvGrpSpPr/>
              <p:nvPr/>
            </p:nvGrpSpPr>
            <p:grpSpPr>
              <a:xfrm>
                <a:off x="3048557" y="3808685"/>
                <a:ext cx="131330" cy="131330"/>
                <a:chOff x="3381304" y="4011286"/>
                <a:chExt cx="131330" cy="131330"/>
              </a:xfrm>
            </p:grpSpPr>
            <p:sp>
              <p:nvSpPr>
                <p:cNvPr id="2508" name="Oval 25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9" name="Freeform 25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2" name="Group 2501"/>
              <p:cNvGrpSpPr/>
              <p:nvPr/>
            </p:nvGrpSpPr>
            <p:grpSpPr>
              <a:xfrm rot="3967968">
                <a:off x="3008227" y="3923999"/>
                <a:ext cx="136148" cy="131330"/>
                <a:chOff x="3053432" y="4104276"/>
                <a:chExt cx="136148" cy="131330"/>
              </a:xfrm>
            </p:grpSpPr>
            <p:sp>
              <p:nvSpPr>
                <p:cNvPr id="2506" name="Oval 25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7" name="Freeform 25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3" name="Group 2502"/>
              <p:cNvGrpSpPr/>
              <p:nvPr/>
            </p:nvGrpSpPr>
            <p:grpSpPr>
              <a:xfrm>
                <a:off x="3092918" y="3910035"/>
                <a:ext cx="185979" cy="192845"/>
                <a:chOff x="3026108" y="3765549"/>
                <a:chExt cx="185979" cy="192845"/>
              </a:xfrm>
            </p:grpSpPr>
            <p:sp>
              <p:nvSpPr>
                <p:cNvPr id="2504" name="Oval 25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5" name="Freeform 25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75" name="Group 2474"/>
            <p:cNvGrpSpPr/>
            <p:nvPr/>
          </p:nvGrpSpPr>
          <p:grpSpPr>
            <a:xfrm>
              <a:off x="4873997" y="3423134"/>
              <a:ext cx="175107" cy="169481"/>
              <a:chOff x="2328508" y="3548770"/>
              <a:chExt cx="408862" cy="395726"/>
            </a:xfrm>
          </p:grpSpPr>
          <p:grpSp>
            <p:nvGrpSpPr>
              <p:cNvPr id="2476" name="Group 2475"/>
              <p:cNvGrpSpPr/>
              <p:nvPr/>
            </p:nvGrpSpPr>
            <p:grpSpPr>
              <a:xfrm>
                <a:off x="2328508" y="3548770"/>
                <a:ext cx="131330" cy="131330"/>
                <a:chOff x="2922103" y="3448277"/>
                <a:chExt cx="131330" cy="131330"/>
              </a:xfrm>
            </p:grpSpPr>
            <p:sp>
              <p:nvSpPr>
                <p:cNvPr id="2495" name="Oval 249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6" name="Freeform 249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7" name="Group 2476"/>
              <p:cNvGrpSpPr/>
              <p:nvPr/>
            </p:nvGrpSpPr>
            <p:grpSpPr>
              <a:xfrm rot="3485213">
                <a:off x="2366849" y="3599636"/>
                <a:ext cx="185979" cy="191355"/>
                <a:chOff x="2700506" y="3941582"/>
                <a:chExt cx="185979" cy="191355"/>
              </a:xfrm>
            </p:grpSpPr>
            <p:sp>
              <p:nvSpPr>
                <p:cNvPr id="2493" name="Oval 249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4" name="Freeform 249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8" name="Group 2477"/>
              <p:cNvGrpSpPr/>
              <p:nvPr/>
            </p:nvGrpSpPr>
            <p:grpSpPr>
              <a:xfrm rot="19523239">
                <a:off x="2551391" y="3599140"/>
                <a:ext cx="185979" cy="190955"/>
                <a:chOff x="2442219" y="4049627"/>
                <a:chExt cx="185979" cy="190955"/>
              </a:xfrm>
            </p:grpSpPr>
            <p:sp>
              <p:nvSpPr>
                <p:cNvPr id="2491" name="Oval 249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2" name="Freeform 249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9" name="Group 2478"/>
              <p:cNvGrpSpPr/>
              <p:nvPr/>
            </p:nvGrpSpPr>
            <p:grpSpPr>
              <a:xfrm rot="3577180">
                <a:off x="2383941" y="3755411"/>
                <a:ext cx="185979" cy="192191"/>
                <a:chOff x="2700506" y="4361529"/>
                <a:chExt cx="185979" cy="192191"/>
              </a:xfrm>
            </p:grpSpPr>
            <p:sp>
              <p:nvSpPr>
                <p:cNvPr id="2489" name="Oval 248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0" name="Freeform 248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0" name="Group 2479"/>
              <p:cNvGrpSpPr/>
              <p:nvPr/>
            </p:nvGrpSpPr>
            <p:grpSpPr>
              <a:xfrm>
                <a:off x="2496968" y="3591357"/>
                <a:ext cx="131330" cy="131330"/>
                <a:chOff x="3381304" y="4011286"/>
                <a:chExt cx="131330" cy="131330"/>
              </a:xfrm>
            </p:grpSpPr>
            <p:sp>
              <p:nvSpPr>
                <p:cNvPr id="2487" name="Oval 248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8" name="Freeform 248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1" name="Group 2480"/>
              <p:cNvGrpSpPr/>
              <p:nvPr/>
            </p:nvGrpSpPr>
            <p:grpSpPr>
              <a:xfrm rot="3967968">
                <a:off x="2456638" y="3706671"/>
                <a:ext cx="136148" cy="131330"/>
                <a:chOff x="3053432" y="4104276"/>
                <a:chExt cx="136148" cy="131330"/>
              </a:xfrm>
            </p:grpSpPr>
            <p:sp>
              <p:nvSpPr>
                <p:cNvPr id="2485" name="Oval 248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6" name="Freeform 248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2" name="Group 2481"/>
              <p:cNvGrpSpPr/>
              <p:nvPr/>
            </p:nvGrpSpPr>
            <p:grpSpPr>
              <a:xfrm>
                <a:off x="2541329" y="3692707"/>
                <a:ext cx="185979" cy="192845"/>
                <a:chOff x="3026108" y="3765549"/>
                <a:chExt cx="185979" cy="192845"/>
              </a:xfrm>
            </p:grpSpPr>
            <p:sp>
              <p:nvSpPr>
                <p:cNvPr id="2483" name="Oval 248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4" name="Freeform 248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61" name="Group 2560"/>
          <p:cNvGrpSpPr/>
          <p:nvPr/>
        </p:nvGrpSpPr>
        <p:grpSpPr>
          <a:xfrm>
            <a:off x="499759" y="4956203"/>
            <a:ext cx="470662" cy="478538"/>
            <a:chOff x="4834606" y="3347378"/>
            <a:chExt cx="241201" cy="245237"/>
          </a:xfrm>
        </p:grpSpPr>
        <p:grpSp>
          <p:nvGrpSpPr>
            <p:cNvPr id="2562" name="Group 2561"/>
            <p:cNvGrpSpPr/>
            <p:nvPr/>
          </p:nvGrpSpPr>
          <p:grpSpPr>
            <a:xfrm rot="7844388">
              <a:off x="4818351" y="3363633"/>
              <a:ext cx="233299" cy="200789"/>
              <a:chOff x="2913709" y="3864170"/>
              <a:chExt cx="544737" cy="468828"/>
            </a:xfrm>
          </p:grpSpPr>
          <p:grpSp>
            <p:nvGrpSpPr>
              <p:cNvPr id="2607" name="Group 2606"/>
              <p:cNvGrpSpPr/>
              <p:nvPr/>
            </p:nvGrpSpPr>
            <p:grpSpPr>
              <a:xfrm rot="5972406">
                <a:off x="3056152" y="3870738"/>
                <a:ext cx="408862" cy="395726"/>
                <a:chOff x="2880097" y="3766098"/>
                <a:chExt cx="408862" cy="395726"/>
              </a:xfrm>
            </p:grpSpPr>
            <p:grpSp>
              <p:nvGrpSpPr>
                <p:cNvPr id="2629" name="Group 2628"/>
                <p:cNvGrpSpPr/>
                <p:nvPr/>
              </p:nvGrpSpPr>
              <p:grpSpPr>
                <a:xfrm>
                  <a:off x="2880097" y="3766098"/>
                  <a:ext cx="131330" cy="131330"/>
                  <a:chOff x="2922103" y="3448277"/>
                  <a:chExt cx="131330" cy="131330"/>
                </a:xfrm>
              </p:grpSpPr>
              <p:sp>
                <p:nvSpPr>
                  <p:cNvPr id="2648" name="Oval 264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9" name="Freeform 264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0" name="Group 2629"/>
                <p:cNvGrpSpPr/>
                <p:nvPr/>
              </p:nvGrpSpPr>
              <p:grpSpPr>
                <a:xfrm rot="3485213">
                  <a:off x="2918438" y="3816964"/>
                  <a:ext cx="185979" cy="191355"/>
                  <a:chOff x="2700506" y="3941582"/>
                  <a:chExt cx="185979" cy="191355"/>
                </a:xfrm>
              </p:grpSpPr>
              <p:sp>
                <p:nvSpPr>
                  <p:cNvPr id="2646" name="Oval 264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7" name="Freeform 264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1" name="Group 2630"/>
                <p:cNvGrpSpPr/>
                <p:nvPr/>
              </p:nvGrpSpPr>
              <p:grpSpPr>
                <a:xfrm rot="19523239">
                  <a:off x="3102980" y="3816468"/>
                  <a:ext cx="185979" cy="190955"/>
                  <a:chOff x="2442219" y="4049627"/>
                  <a:chExt cx="185979" cy="190955"/>
                </a:xfrm>
              </p:grpSpPr>
              <p:sp>
                <p:nvSpPr>
                  <p:cNvPr id="2644" name="Oval 264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5" name="Freeform 264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2" name="Group 2631"/>
                <p:cNvGrpSpPr/>
                <p:nvPr/>
              </p:nvGrpSpPr>
              <p:grpSpPr>
                <a:xfrm rot="3577180">
                  <a:off x="2935530" y="3972739"/>
                  <a:ext cx="185979" cy="192191"/>
                  <a:chOff x="2700506" y="4361529"/>
                  <a:chExt cx="185979" cy="192191"/>
                </a:xfrm>
              </p:grpSpPr>
              <p:sp>
                <p:nvSpPr>
                  <p:cNvPr id="2642" name="Oval 264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3" name="Freeform 264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3" name="Group 2632"/>
                <p:cNvGrpSpPr/>
                <p:nvPr/>
              </p:nvGrpSpPr>
              <p:grpSpPr>
                <a:xfrm>
                  <a:off x="3048557" y="3808685"/>
                  <a:ext cx="131330" cy="131330"/>
                  <a:chOff x="3381304" y="4011286"/>
                  <a:chExt cx="131330" cy="131330"/>
                </a:xfrm>
              </p:grpSpPr>
              <p:sp>
                <p:nvSpPr>
                  <p:cNvPr id="2640" name="Oval 263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1" name="Freeform 264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4" name="Group 2633"/>
                <p:cNvGrpSpPr/>
                <p:nvPr/>
              </p:nvGrpSpPr>
              <p:grpSpPr>
                <a:xfrm rot="3967968">
                  <a:off x="3008227" y="3923999"/>
                  <a:ext cx="136148" cy="131330"/>
                  <a:chOff x="3053432" y="4104276"/>
                  <a:chExt cx="136148" cy="131330"/>
                </a:xfrm>
              </p:grpSpPr>
              <p:sp>
                <p:nvSpPr>
                  <p:cNvPr id="2638" name="Oval 263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9" name="Freeform 263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5" name="Group 2634"/>
                <p:cNvGrpSpPr/>
                <p:nvPr/>
              </p:nvGrpSpPr>
              <p:grpSpPr>
                <a:xfrm>
                  <a:off x="3092918" y="3910035"/>
                  <a:ext cx="185979" cy="192845"/>
                  <a:chOff x="3026108" y="3765549"/>
                  <a:chExt cx="185979" cy="192845"/>
                </a:xfrm>
              </p:grpSpPr>
              <p:sp>
                <p:nvSpPr>
                  <p:cNvPr id="2636" name="Oval 263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7" name="Freeform 263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08" name="Group 2607"/>
              <p:cNvGrpSpPr/>
              <p:nvPr/>
            </p:nvGrpSpPr>
            <p:grpSpPr>
              <a:xfrm>
                <a:off x="2913709" y="3937272"/>
                <a:ext cx="131330" cy="131330"/>
                <a:chOff x="2922103" y="3448277"/>
                <a:chExt cx="131330" cy="131330"/>
              </a:xfrm>
            </p:grpSpPr>
            <p:sp>
              <p:nvSpPr>
                <p:cNvPr id="2627" name="Oval 26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8" name="Freeform 26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9" name="Group 2608"/>
              <p:cNvGrpSpPr/>
              <p:nvPr/>
            </p:nvGrpSpPr>
            <p:grpSpPr>
              <a:xfrm rot="3485213">
                <a:off x="2952050" y="3988138"/>
                <a:ext cx="185979" cy="191355"/>
                <a:chOff x="2700506" y="3941582"/>
                <a:chExt cx="185979" cy="191355"/>
              </a:xfrm>
            </p:grpSpPr>
            <p:sp>
              <p:nvSpPr>
                <p:cNvPr id="2625" name="Oval 26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6" name="Freeform 26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0" name="Group 2609"/>
              <p:cNvGrpSpPr/>
              <p:nvPr/>
            </p:nvGrpSpPr>
            <p:grpSpPr>
              <a:xfrm rot="19523239">
                <a:off x="3136592" y="3987642"/>
                <a:ext cx="185979" cy="190955"/>
                <a:chOff x="2442219" y="4049627"/>
                <a:chExt cx="185979" cy="190955"/>
              </a:xfrm>
            </p:grpSpPr>
            <p:sp>
              <p:nvSpPr>
                <p:cNvPr id="2623" name="Oval 26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4" name="Freeform 26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1" name="Group 2610"/>
              <p:cNvGrpSpPr/>
              <p:nvPr/>
            </p:nvGrpSpPr>
            <p:grpSpPr>
              <a:xfrm rot="3577180">
                <a:off x="2969142" y="4143913"/>
                <a:ext cx="185979" cy="192191"/>
                <a:chOff x="2700506" y="4361529"/>
                <a:chExt cx="185979" cy="192191"/>
              </a:xfrm>
            </p:grpSpPr>
            <p:sp>
              <p:nvSpPr>
                <p:cNvPr id="2621" name="Oval 26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2" name="Freeform 26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2" name="Group 2611"/>
              <p:cNvGrpSpPr/>
              <p:nvPr/>
            </p:nvGrpSpPr>
            <p:grpSpPr>
              <a:xfrm>
                <a:off x="3082169" y="3979859"/>
                <a:ext cx="131330" cy="131330"/>
                <a:chOff x="3381304" y="4011286"/>
                <a:chExt cx="131330" cy="131330"/>
              </a:xfrm>
            </p:grpSpPr>
            <p:sp>
              <p:nvSpPr>
                <p:cNvPr id="2619" name="Oval 26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0" name="Freeform 26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3" name="Group 2612"/>
              <p:cNvGrpSpPr/>
              <p:nvPr/>
            </p:nvGrpSpPr>
            <p:grpSpPr>
              <a:xfrm rot="3967968">
                <a:off x="3041839" y="4095173"/>
                <a:ext cx="136148" cy="131330"/>
                <a:chOff x="3053432" y="4104276"/>
                <a:chExt cx="136148" cy="131330"/>
              </a:xfrm>
            </p:grpSpPr>
            <p:sp>
              <p:nvSpPr>
                <p:cNvPr id="2617" name="Oval 26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8" name="Freeform 26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4" name="Group 2613"/>
              <p:cNvGrpSpPr/>
              <p:nvPr/>
            </p:nvGrpSpPr>
            <p:grpSpPr>
              <a:xfrm>
                <a:off x="3126530" y="4081209"/>
                <a:ext cx="185979" cy="192845"/>
                <a:chOff x="3026108" y="3765549"/>
                <a:chExt cx="185979" cy="192845"/>
              </a:xfrm>
            </p:grpSpPr>
            <p:sp>
              <p:nvSpPr>
                <p:cNvPr id="2615" name="Oval 26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6" name="Freeform 26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3" name="Group 2562"/>
            <p:cNvGrpSpPr/>
            <p:nvPr/>
          </p:nvGrpSpPr>
          <p:grpSpPr>
            <a:xfrm rot="5972406">
              <a:off x="4903513" y="3391308"/>
              <a:ext cx="175107" cy="169481"/>
              <a:chOff x="2880097" y="3766098"/>
              <a:chExt cx="408862" cy="395726"/>
            </a:xfrm>
          </p:grpSpPr>
          <p:grpSp>
            <p:nvGrpSpPr>
              <p:cNvPr id="2586" name="Group 2585"/>
              <p:cNvGrpSpPr/>
              <p:nvPr/>
            </p:nvGrpSpPr>
            <p:grpSpPr>
              <a:xfrm>
                <a:off x="2880097" y="3766098"/>
                <a:ext cx="131330" cy="131330"/>
                <a:chOff x="2922103" y="3448277"/>
                <a:chExt cx="131330" cy="131330"/>
              </a:xfrm>
            </p:grpSpPr>
            <p:sp>
              <p:nvSpPr>
                <p:cNvPr id="2605" name="Oval 26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6" name="Freeform 26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7" name="Group 2586"/>
              <p:cNvGrpSpPr/>
              <p:nvPr/>
            </p:nvGrpSpPr>
            <p:grpSpPr>
              <a:xfrm rot="3485213">
                <a:off x="2918438" y="3816964"/>
                <a:ext cx="185979" cy="191355"/>
                <a:chOff x="2700506" y="3941582"/>
                <a:chExt cx="185979" cy="191355"/>
              </a:xfrm>
            </p:grpSpPr>
            <p:sp>
              <p:nvSpPr>
                <p:cNvPr id="2603" name="Oval 26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4" name="Freeform 26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8" name="Group 2587"/>
              <p:cNvGrpSpPr/>
              <p:nvPr/>
            </p:nvGrpSpPr>
            <p:grpSpPr>
              <a:xfrm rot="19523239">
                <a:off x="3102980" y="3816468"/>
                <a:ext cx="185979" cy="190955"/>
                <a:chOff x="2442219" y="4049627"/>
                <a:chExt cx="185979" cy="190955"/>
              </a:xfrm>
            </p:grpSpPr>
            <p:sp>
              <p:nvSpPr>
                <p:cNvPr id="2601" name="Oval 26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2" name="Freeform 26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9" name="Group 2588"/>
              <p:cNvGrpSpPr/>
              <p:nvPr/>
            </p:nvGrpSpPr>
            <p:grpSpPr>
              <a:xfrm rot="3577180">
                <a:off x="2935530" y="3972739"/>
                <a:ext cx="185979" cy="192191"/>
                <a:chOff x="2700506" y="4361529"/>
                <a:chExt cx="185979" cy="192191"/>
              </a:xfrm>
            </p:grpSpPr>
            <p:sp>
              <p:nvSpPr>
                <p:cNvPr id="2599" name="Oval 25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0" name="Freeform 25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0" name="Group 2589"/>
              <p:cNvGrpSpPr/>
              <p:nvPr/>
            </p:nvGrpSpPr>
            <p:grpSpPr>
              <a:xfrm>
                <a:off x="3048557" y="3808685"/>
                <a:ext cx="131330" cy="131330"/>
                <a:chOff x="3381304" y="4011286"/>
                <a:chExt cx="131330" cy="131330"/>
              </a:xfrm>
            </p:grpSpPr>
            <p:sp>
              <p:nvSpPr>
                <p:cNvPr id="2597" name="Oval 25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8" name="Freeform 25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1" name="Group 2590"/>
              <p:cNvGrpSpPr/>
              <p:nvPr/>
            </p:nvGrpSpPr>
            <p:grpSpPr>
              <a:xfrm rot="3967968">
                <a:off x="3008227" y="3923999"/>
                <a:ext cx="136148" cy="131330"/>
                <a:chOff x="3053432" y="4104276"/>
                <a:chExt cx="136148" cy="131330"/>
              </a:xfrm>
            </p:grpSpPr>
            <p:sp>
              <p:nvSpPr>
                <p:cNvPr id="2595" name="Oval 25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6" name="Freeform 25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2" name="Group 2591"/>
              <p:cNvGrpSpPr/>
              <p:nvPr/>
            </p:nvGrpSpPr>
            <p:grpSpPr>
              <a:xfrm>
                <a:off x="3092918" y="3910035"/>
                <a:ext cx="185979" cy="192845"/>
                <a:chOff x="3026108" y="3765549"/>
                <a:chExt cx="185979" cy="192845"/>
              </a:xfrm>
            </p:grpSpPr>
            <p:sp>
              <p:nvSpPr>
                <p:cNvPr id="2593" name="Oval 25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4" name="Freeform 25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4" name="Group 2563"/>
            <p:cNvGrpSpPr/>
            <p:nvPr/>
          </p:nvGrpSpPr>
          <p:grpSpPr>
            <a:xfrm>
              <a:off x="4873997" y="3423134"/>
              <a:ext cx="175107" cy="169481"/>
              <a:chOff x="2328508" y="3548770"/>
              <a:chExt cx="408862" cy="395726"/>
            </a:xfrm>
          </p:grpSpPr>
          <p:grpSp>
            <p:nvGrpSpPr>
              <p:cNvPr id="2565" name="Group 2564"/>
              <p:cNvGrpSpPr/>
              <p:nvPr/>
            </p:nvGrpSpPr>
            <p:grpSpPr>
              <a:xfrm>
                <a:off x="2328508" y="3548770"/>
                <a:ext cx="131330" cy="131330"/>
                <a:chOff x="2922103" y="3448277"/>
                <a:chExt cx="131330" cy="131330"/>
              </a:xfrm>
            </p:grpSpPr>
            <p:sp>
              <p:nvSpPr>
                <p:cNvPr id="2584" name="Oval 258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5" name="Freeform 258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6" name="Group 2565"/>
              <p:cNvGrpSpPr/>
              <p:nvPr/>
            </p:nvGrpSpPr>
            <p:grpSpPr>
              <a:xfrm rot="3485213">
                <a:off x="2366849" y="3599636"/>
                <a:ext cx="185979" cy="191355"/>
                <a:chOff x="2700506" y="3941582"/>
                <a:chExt cx="185979" cy="191355"/>
              </a:xfrm>
            </p:grpSpPr>
            <p:sp>
              <p:nvSpPr>
                <p:cNvPr id="2582" name="Oval 258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3" name="Freeform 258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7" name="Group 2566"/>
              <p:cNvGrpSpPr/>
              <p:nvPr/>
            </p:nvGrpSpPr>
            <p:grpSpPr>
              <a:xfrm rot="19523239">
                <a:off x="2551391" y="3599140"/>
                <a:ext cx="185979" cy="190955"/>
                <a:chOff x="2442219" y="4049627"/>
                <a:chExt cx="185979" cy="190955"/>
              </a:xfrm>
            </p:grpSpPr>
            <p:sp>
              <p:nvSpPr>
                <p:cNvPr id="2580" name="Oval 257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1" name="Freeform 258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8" name="Group 2567"/>
              <p:cNvGrpSpPr/>
              <p:nvPr/>
            </p:nvGrpSpPr>
            <p:grpSpPr>
              <a:xfrm rot="3577180">
                <a:off x="2383941" y="3755411"/>
                <a:ext cx="185979" cy="192191"/>
                <a:chOff x="2700506" y="4361529"/>
                <a:chExt cx="185979" cy="192191"/>
              </a:xfrm>
            </p:grpSpPr>
            <p:sp>
              <p:nvSpPr>
                <p:cNvPr id="2578" name="Oval 257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9" name="Freeform 257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9" name="Group 2568"/>
              <p:cNvGrpSpPr/>
              <p:nvPr/>
            </p:nvGrpSpPr>
            <p:grpSpPr>
              <a:xfrm>
                <a:off x="2496968" y="3591357"/>
                <a:ext cx="131330" cy="131330"/>
                <a:chOff x="3381304" y="4011286"/>
                <a:chExt cx="131330" cy="131330"/>
              </a:xfrm>
            </p:grpSpPr>
            <p:sp>
              <p:nvSpPr>
                <p:cNvPr id="2576" name="Oval 257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7" name="Freeform 257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0" name="Group 2569"/>
              <p:cNvGrpSpPr/>
              <p:nvPr/>
            </p:nvGrpSpPr>
            <p:grpSpPr>
              <a:xfrm rot="3967968">
                <a:off x="2456638" y="3706671"/>
                <a:ext cx="136148" cy="131330"/>
                <a:chOff x="3053432" y="4104276"/>
                <a:chExt cx="136148" cy="131330"/>
              </a:xfrm>
            </p:grpSpPr>
            <p:sp>
              <p:nvSpPr>
                <p:cNvPr id="2574" name="Oval 257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5" name="Freeform 257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1" name="Group 2570"/>
              <p:cNvGrpSpPr/>
              <p:nvPr/>
            </p:nvGrpSpPr>
            <p:grpSpPr>
              <a:xfrm>
                <a:off x="2541329" y="3692707"/>
                <a:ext cx="185979" cy="192845"/>
                <a:chOff x="3026108" y="3765549"/>
                <a:chExt cx="185979" cy="192845"/>
              </a:xfrm>
            </p:grpSpPr>
            <p:sp>
              <p:nvSpPr>
                <p:cNvPr id="2572" name="Oval 257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3" name="Freeform 257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50" name="Group 2649"/>
          <p:cNvGrpSpPr/>
          <p:nvPr/>
        </p:nvGrpSpPr>
        <p:grpSpPr>
          <a:xfrm>
            <a:off x="499759" y="4956203"/>
            <a:ext cx="470662" cy="478538"/>
            <a:chOff x="4834606" y="3347378"/>
            <a:chExt cx="241201" cy="245237"/>
          </a:xfrm>
        </p:grpSpPr>
        <p:grpSp>
          <p:nvGrpSpPr>
            <p:cNvPr id="2651" name="Group 2650"/>
            <p:cNvGrpSpPr/>
            <p:nvPr/>
          </p:nvGrpSpPr>
          <p:grpSpPr>
            <a:xfrm rot="7844388">
              <a:off x="4818351" y="3363633"/>
              <a:ext cx="233299" cy="200789"/>
              <a:chOff x="2913709" y="3864170"/>
              <a:chExt cx="544737" cy="468828"/>
            </a:xfrm>
          </p:grpSpPr>
          <p:grpSp>
            <p:nvGrpSpPr>
              <p:cNvPr id="2696" name="Group 2695"/>
              <p:cNvGrpSpPr/>
              <p:nvPr/>
            </p:nvGrpSpPr>
            <p:grpSpPr>
              <a:xfrm rot="5972406">
                <a:off x="3056152" y="3870738"/>
                <a:ext cx="408862" cy="395726"/>
                <a:chOff x="2880097" y="3766098"/>
                <a:chExt cx="408862" cy="395726"/>
              </a:xfrm>
            </p:grpSpPr>
            <p:grpSp>
              <p:nvGrpSpPr>
                <p:cNvPr id="2718" name="Group 2717"/>
                <p:cNvGrpSpPr/>
                <p:nvPr/>
              </p:nvGrpSpPr>
              <p:grpSpPr>
                <a:xfrm>
                  <a:off x="2880097" y="3766098"/>
                  <a:ext cx="131330" cy="131330"/>
                  <a:chOff x="2922103" y="3448277"/>
                  <a:chExt cx="131330" cy="131330"/>
                </a:xfrm>
              </p:grpSpPr>
              <p:sp>
                <p:nvSpPr>
                  <p:cNvPr id="2737" name="Oval 273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8" name="Freeform 273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9" name="Group 2718"/>
                <p:cNvGrpSpPr/>
                <p:nvPr/>
              </p:nvGrpSpPr>
              <p:grpSpPr>
                <a:xfrm rot="3485213">
                  <a:off x="2918438" y="3816964"/>
                  <a:ext cx="185979" cy="191355"/>
                  <a:chOff x="2700506" y="3941582"/>
                  <a:chExt cx="185979" cy="191355"/>
                </a:xfrm>
              </p:grpSpPr>
              <p:sp>
                <p:nvSpPr>
                  <p:cNvPr id="2735" name="Oval 273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6" name="Freeform 273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0" name="Group 2719"/>
                <p:cNvGrpSpPr/>
                <p:nvPr/>
              </p:nvGrpSpPr>
              <p:grpSpPr>
                <a:xfrm rot="19523239">
                  <a:off x="3102980" y="3816468"/>
                  <a:ext cx="185979" cy="190955"/>
                  <a:chOff x="2442219" y="4049627"/>
                  <a:chExt cx="185979" cy="190955"/>
                </a:xfrm>
              </p:grpSpPr>
              <p:sp>
                <p:nvSpPr>
                  <p:cNvPr id="2733" name="Oval 273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4" name="Freeform 273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1" name="Group 2720"/>
                <p:cNvGrpSpPr/>
                <p:nvPr/>
              </p:nvGrpSpPr>
              <p:grpSpPr>
                <a:xfrm rot="3577180">
                  <a:off x="2935530" y="3972739"/>
                  <a:ext cx="185979" cy="192191"/>
                  <a:chOff x="2700506" y="4361529"/>
                  <a:chExt cx="185979" cy="192191"/>
                </a:xfrm>
              </p:grpSpPr>
              <p:sp>
                <p:nvSpPr>
                  <p:cNvPr id="2731" name="Oval 273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2" name="Freeform 273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2" name="Group 2721"/>
                <p:cNvGrpSpPr/>
                <p:nvPr/>
              </p:nvGrpSpPr>
              <p:grpSpPr>
                <a:xfrm>
                  <a:off x="3048557" y="3808685"/>
                  <a:ext cx="131330" cy="131330"/>
                  <a:chOff x="3381304" y="4011286"/>
                  <a:chExt cx="131330" cy="131330"/>
                </a:xfrm>
              </p:grpSpPr>
              <p:sp>
                <p:nvSpPr>
                  <p:cNvPr id="2729" name="Oval 272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0" name="Freeform 272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3" name="Group 2722"/>
                <p:cNvGrpSpPr/>
                <p:nvPr/>
              </p:nvGrpSpPr>
              <p:grpSpPr>
                <a:xfrm rot="3967968">
                  <a:off x="3008227" y="3923999"/>
                  <a:ext cx="136148" cy="131330"/>
                  <a:chOff x="3053432" y="4104276"/>
                  <a:chExt cx="136148" cy="131330"/>
                </a:xfrm>
              </p:grpSpPr>
              <p:sp>
                <p:nvSpPr>
                  <p:cNvPr id="2727" name="Oval 272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8" name="Freeform 272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4" name="Group 2723"/>
                <p:cNvGrpSpPr/>
                <p:nvPr/>
              </p:nvGrpSpPr>
              <p:grpSpPr>
                <a:xfrm>
                  <a:off x="3092918" y="3910035"/>
                  <a:ext cx="185979" cy="192845"/>
                  <a:chOff x="3026108" y="3765549"/>
                  <a:chExt cx="185979" cy="192845"/>
                </a:xfrm>
              </p:grpSpPr>
              <p:sp>
                <p:nvSpPr>
                  <p:cNvPr id="2725" name="Oval 272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6" name="Freeform 272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97" name="Group 2696"/>
              <p:cNvGrpSpPr/>
              <p:nvPr/>
            </p:nvGrpSpPr>
            <p:grpSpPr>
              <a:xfrm>
                <a:off x="2913709" y="3937272"/>
                <a:ext cx="131330" cy="131330"/>
                <a:chOff x="2922103" y="3448277"/>
                <a:chExt cx="131330" cy="131330"/>
              </a:xfrm>
            </p:grpSpPr>
            <p:sp>
              <p:nvSpPr>
                <p:cNvPr id="2716" name="Oval 27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7" name="Freeform 27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8" name="Group 2697"/>
              <p:cNvGrpSpPr/>
              <p:nvPr/>
            </p:nvGrpSpPr>
            <p:grpSpPr>
              <a:xfrm rot="3485213">
                <a:off x="2952050" y="3988138"/>
                <a:ext cx="185979" cy="191355"/>
                <a:chOff x="2700506" y="3941582"/>
                <a:chExt cx="185979" cy="191355"/>
              </a:xfrm>
            </p:grpSpPr>
            <p:sp>
              <p:nvSpPr>
                <p:cNvPr id="2714" name="Oval 27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5" name="Freeform 27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9" name="Group 2698"/>
              <p:cNvGrpSpPr/>
              <p:nvPr/>
            </p:nvGrpSpPr>
            <p:grpSpPr>
              <a:xfrm rot="19523239">
                <a:off x="3136592" y="3987642"/>
                <a:ext cx="185979" cy="190955"/>
                <a:chOff x="2442219" y="4049627"/>
                <a:chExt cx="185979" cy="190955"/>
              </a:xfrm>
            </p:grpSpPr>
            <p:sp>
              <p:nvSpPr>
                <p:cNvPr id="2712" name="Oval 27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3" name="Freeform 27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0" name="Group 2699"/>
              <p:cNvGrpSpPr/>
              <p:nvPr/>
            </p:nvGrpSpPr>
            <p:grpSpPr>
              <a:xfrm rot="3577180">
                <a:off x="2969142" y="4143913"/>
                <a:ext cx="185979" cy="192191"/>
                <a:chOff x="2700506" y="4361529"/>
                <a:chExt cx="185979" cy="192191"/>
              </a:xfrm>
            </p:grpSpPr>
            <p:sp>
              <p:nvSpPr>
                <p:cNvPr id="2710" name="Oval 27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1" name="Freeform 27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1" name="Group 2700"/>
              <p:cNvGrpSpPr/>
              <p:nvPr/>
            </p:nvGrpSpPr>
            <p:grpSpPr>
              <a:xfrm>
                <a:off x="3082169" y="3979859"/>
                <a:ext cx="131330" cy="131330"/>
                <a:chOff x="3381304" y="4011286"/>
                <a:chExt cx="131330" cy="131330"/>
              </a:xfrm>
            </p:grpSpPr>
            <p:sp>
              <p:nvSpPr>
                <p:cNvPr id="2708" name="Oval 27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9" name="Freeform 27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2" name="Group 2701"/>
              <p:cNvGrpSpPr/>
              <p:nvPr/>
            </p:nvGrpSpPr>
            <p:grpSpPr>
              <a:xfrm rot="3967968">
                <a:off x="3041839" y="4095173"/>
                <a:ext cx="136148" cy="131330"/>
                <a:chOff x="3053432" y="4104276"/>
                <a:chExt cx="136148" cy="131330"/>
              </a:xfrm>
            </p:grpSpPr>
            <p:sp>
              <p:nvSpPr>
                <p:cNvPr id="2706" name="Oval 27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7" name="Freeform 27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3" name="Group 2702"/>
              <p:cNvGrpSpPr/>
              <p:nvPr/>
            </p:nvGrpSpPr>
            <p:grpSpPr>
              <a:xfrm>
                <a:off x="3126530" y="4081209"/>
                <a:ext cx="185979" cy="192845"/>
                <a:chOff x="3026108" y="3765549"/>
                <a:chExt cx="185979" cy="192845"/>
              </a:xfrm>
            </p:grpSpPr>
            <p:sp>
              <p:nvSpPr>
                <p:cNvPr id="2704" name="Oval 27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5" name="Freeform 27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2" name="Group 2651"/>
            <p:cNvGrpSpPr/>
            <p:nvPr/>
          </p:nvGrpSpPr>
          <p:grpSpPr>
            <a:xfrm rot="5972406">
              <a:off x="4903513" y="3391308"/>
              <a:ext cx="175107" cy="169481"/>
              <a:chOff x="2880097" y="3766098"/>
              <a:chExt cx="408862" cy="395726"/>
            </a:xfrm>
          </p:grpSpPr>
          <p:grpSp>
            <p:nvGrpSpPr>
              <p:cNvPr id="2675" name="Group 2674"/>
              <p:cNvGrpSpPr/>
              <p:nvPr/>
            </p:nvGrpSpPr>
            <p:grpSpPr>
              <a:xfrm>
                <a:off x="2880097" y="3766098"/>
                <a:ext cx="131330" cy="131330"/>
                <a:chOff x="2922103" y="3448277"/>
                <a:chExt cx="131330" cy="131330"/>
              </a:xfrm>
            </p:grpSpPr>
            <p:sp>
              <p:nvSpPr>
                <p:cNvPr id="2694" name="Oval 26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5" name="Freeform 26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6" name="Group 2675"/>
              <p:cNvGrpSpPr/>
              <p:nvPr/>
            </p:nvGrpSpPr>
            <p:grpSpPr>
              <a:xfrm rot="3485213">
                <a:off x="2918438" y="3816964"/>
                <a:ext cx="185979" cy="191355"/>
                <a:chOff x="2700506" y="3941582"/>
                <a:chExt cx="185979" cy="191355"/>
              </a:xfrm>
            </p:grpSpPr>
            <p:sp>
              <p:nvSpPr>
                <p:cNvPr id="2692" name="Oval 26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3" name="Freeform 26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7" name="Group 2676"/>
              <p:cNvGrpSpPr/>
              <p:nvPr/>
            </p:nvGrpSpPr>
            <p:grpSpPr>
              <a:xfrm rot="19523239">
                <a:off x="3102980" y="3816468"/>
                <a:ext cx="185979" cy="190955"/>
                <a:chOff x="2442219" y="4049627"/>
                <a:chExt cx="185979" cy="190955"/>
              </a:xfrm>
            </p:grpSpPr>
            <p:sp>
              <p:nvSpPr>
                <p:cNvPr id="2690" name="Oval 26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1" name="Freeform 26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8" name="Group 2677"/>
              <p:cNvGrpSpPr/>
              <p:nvPr/>
            </p:nvGrpSpPr>
            <p:grpSpPr>
              <a:xfrm rot="3577180">
                <a:off x="2935530" y="3972739"/>
                <a:ext cx="185979" cy="192191"/>
                <a:chOff x="2700506" y="4361529"/>
                <a:chExt cx="185979" cy="192191"/>
              </a:xfrm>
            </p:grpSpPr>
            <p:sp>
              <p:nvSpPr>
                <p:cNvPr id="2688" name="Oval 26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9" name="Freeform 26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9" name="Group 2678"/>
              <p:cNvGrpSpPr/>
              <p:nvPr/>
            </p:nvGrpSpPr>
            <p:grpSpPr>
              <a:xfrm>
                <a:off x="3048557" y="3808685"/>
                <a:ext cx="131330" cy="131330"/>
                <a:chOff x="3381304" y="4011286"/>
                <a:chExt cx="131330" cy="131330"/>
              </a:xfrm>
            </p:grpSpPr>
            <p:sp>
              <p:nvSpPr>
                <p:cNvPr id="2686" name="Oval 26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7" name="Freeform 26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0" name="Group 2679"/>
              <p:cNvGrpSpPr/>
              <p:nvPr/>
            </p:nvGrpSpPr>
            <p:grpSpPr>
              <a:xfrm rot="3967968">
                <a:off x="3008227" y="3923999"/>
                <a:ext cx="136148" cy="131330"/>
                <a:chOff x="3053432" y="4104276"/>
                <a:chExt cx="136148" cy="131330"/>
              </a:xfrm>
            </p:grpSpPr>
            <p:sp>
              <p:nvSpPr>
                <p:cNvPr id="2684" name="Oval 26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5" name="Freeform 26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1" name="Group 2680"/>
              <p:cNvGrpSpPr/>
              <p:nvPr/>
            </p:nvGrpSpPr>
            <p:grpSpPr>
              <a:xfrm>
                <a:off x="3092918" y="3910035"/>
                <a:ext cx="185979" cy="192845"/>
                <a:chOff x="3026108" y="3765549"/>
                <a:chExt cx="185979" cy="192845"/>
              </a:xfrm>
            </p:grpSpPr>
            <p:sp>
              <p:nvSpPr>
                <p:cNvPr id="2682" name="Oval 26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3" name="Freeform 26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3" name="Group 2652"/>
            <p:cNvGrpSpPr/>
            <p:nvPr/>
          </p:nvGrpSpPr>
          <p:grpSpPr>
            <a:xfrm>
              <a:off x="4873997" y="3423134"/>
              <a:ext cx="175107" cy="169481"/>
              <a:chOff x="2328508" y="3548770"/>
              <a:chExt cx="408862" cy="395726"/>
            </a:xfrm>
          </p:grpSpPr>
          <p:grpSp>
            <p:nvGrpSpPr>
              <p:cNvPr id="2654" name="Group 2653"/>
              <p:cNvGrpSpPr/>
              <p:nvPr/>
            </p:nvGrpSpPr>
            <p:grpSpPr>
              <a:xfrm>
                <a:off x="2328508" y="3548770"/>
                <a:ext cx="131330" cy="131330"/>
                <a:chOff x="2922103" y="3448277"/>
                <a:chExt cx="131330" cy="131330"/>
              </a:xfrm>
            </p:grpSpPr>
            <p:sp>
              <p:nvSpPr>
                <p:cNvPr id="2673" name="Oval 267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4" name="Freeform 267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5" name="Group 2654"/>
              <p:cNvGrpSpPr/>
              <p:nvPr/>
            </p:nvGrpSpPr>
            <p:grpSpPr>
              <a:xfrm rot="3485213">
                <a:off x="2366849" y="3599636"/>
                <a:ext cx="185979" cy="191355"/>
                <a:chOff x="2700506" y="3941582"/>
                <a:chExt cx="185979" cy="191355"/>
              </a:xfrm>
            </p:grpSpPr>
            <p:sp>
              <p:nvSpPr>
                <p:cNvPr id="2671" name="Oval 267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2" name="Freeform 267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6" name="Group 2655"/>
              <p:cNvGrpSpPr/>
              <p:nvPr/>
            </p:nvGrpSpPr>
            <p:grpSpPr>
              <a:xfrm rot="19523239">
                <a:off x="2551391" y="3599140"/>
                <a:ext cx="185979" cy="190955"/>
                <a:chOff x="2442219" y="4049627"/>
                <a:chExt cx="185979" cy="190955"/>
              </a:xfrm>
            </p:grpSpPr>
            <p:sp>
              <p:nvSpPr>
                <p:cNvPr id="2669" name="Oval 266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0" name="Freeform 266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7" name="Group 2656"/>
              <p:cNvGrpSpPr/>
              <p:nvPr/>
            </p:nvGrpSpPr>
            <p:grpSpPr>
              <a:xfrm rot="3577180">
                <a:off x="2383941" y="3755411"/>
                <a:ext cx="185979" cy="192191"/>
                <a:chOff x="2700506" y="4361529"/>
                <a:chExt cx="185979" cy="192191"/>
              </a:xfrm>
            </p:grpSpPr>
            <p:sp>
              <p:nvSpPr>
                <p:cNvPr id="2667" name="Oval 266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8" name="Freeform 266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8" name="Group 2657"/>
              <p:cNvGrpSpPr/>
              <p:nvPr/>
            </p:nvGrpSpPr>
            <p:grpSpPr>
              <a:xfrm>
                <a:off x="2496968" y="3591357"/>
                <a:ext cx="131330" cy="131330"/>
                <a:chOff x="3381304" y="4011286"/>
                <a:chExt cx="131330" cy="131330"/>
              </a:xfrm>
            </p:grpSpPr>
            <p:sp>
              <p:nvSpPr>
                <p:cNvPr id="2665" name="Oval 266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6" name="Freeform 266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9" name="Group 2658"/>
              <p:cNvGrpSpPr/>
              <p:nvPr/>
            </p:nvGrpSpPr>
            <p:grpSpPr>
              <a:xfrm rot="3967968">
                <a:off x="2456638" y="3706671"/>
                <a:ext cx="136148" cy="131330"/>
                <a:chOff x="3053432" y="4104276"/>
                <a:chExt cx="136148" cy="131330"/>
              </a:xfrm>
            </p:grpSpPr>
            <p:sp>
              <p:nvSpPr>
                <p:cNvPr id="2663" name="Oval 266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4" name="Freeform 266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0" name="Group 2659"/>
              <p:cNvGrpSpPr/>
              <p:nvPr/>
            </p:nvGrpSpPr>
            <p:grpSpPr>
              <a:xfrm>
                <a:off x="2541329" y="3692707"/>
                <a:ext cx="185979" cy="192845"/>
                <a:chOff x="3026108" y="3765549"/>
                <a:chExt cx="185979" cy="192845"/>
              </a:xfrm>
            </p:grpSpPr>
            <p:sp>
              <p:nvSpPr>
                <p:cNvPr id="2661" name="Oval 266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2" name="Freeform 266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39" name="Group 2738"/>
          <p:cNvGrpSpPr/>
          <p:nvPr/>
        </p:nvGrpSpPr>
        <p:grpSpPr>
          <a:xfrm>
            <a:off x="499759" y="4956203"/>
            <a:ext cx="470662" cy="478538"/>
            <a:chOff x="4834606" y="3347378"/>
            <a:chExt cx="241201" cy="245237"/>
          </a:xfrm>
        </p:grpSpPr>
        <p:grpSp>
          <p:nvGrpSpPr>
            <p:cNvPr id="2740" name="Group 2739"/>
            <p:cNvGrpSpPr/>
            <p:nvPr/>
          </p:nvGrpSpPr>
          <p:grpSpPr>
            <a:xfrm rot="7844388">
              <a:off x="4818351" y="3363633"/>
              <a:ext cx="233299" cy="200789"/>
              <a:chOff x="2913709" y="3864170"/>
              <a:chExt cx="544737" cy="468828"/>
            </a:xfrm>
          </p:grpSpPr>
          <p:grpSp>
            <p:nvGrpSpPr>
              <p:cNvPr id="2785" name="Group 2784"/>
              <p:cNvGrpSpPr/>
              <p:nvPr/>
            </p:nvGrpSpPr>
            <p:grpSpPr>
              <a:xfrm rot="5972406">
                <a:off x="3056152" y="3870738"/>
                <a:ext cx="408862" cy="395726"/>
                <a:chOff x="2880097" y="3766098"/>
                <a:chExt cx="408862" cy="395726"/>
              </a:xfrm>
            </p:grpSpPr>
            <p:grpSp>
              <p:nvGrpSpPr>
                <p:cNvPr id="2807" name="Group 2806"/>
                <p:cNvGrpSpPr/>
                <p:nvPr/>
              </p:nvGrpSpPr>
              <p:grpSpPr>
                <a:xfrm>
                  <a:off x="2880097" y="3766098"/>
                  <a:ext cx="131330" cy="131330"/>
                  <a:chOff x="2922103" y="3448277"/>
                  <a:chExt cx="131330" cy="131330"/>
                </a:xfrm>
              </p:grpSpPr>
              <p:sp>
                <p:nvSpPr>
                  <p:cNvPr id="2826" name="Oval 282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7" name="Freeform 282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8" name="Group 2807"/>
                <p:cNvGrpSpPr/>
                <p:nvPr/>
              </p:nvGrpSpPr>
              <p:grpSpPr>
                <a:xfrm rot="3485213">
                  <a:off x="2918438" y="3816964"/>
                  <a:ext cx="185979" cy="191355"/>
                  <a:chOff x="2700506" y="3941582"/>
                  <a:chExt cx="185979" cy="191355"/>
                </a:xfrm>
              </p:grpSpPr>
              <p:sp>
                <p:nvSpPr>
                  <p:cNvPr id="2824" name="Oval 282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5" name="Freeform 282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9" name="Group 2808"/>
                <p:cNvGrpSpPr/>
                <p:nvPr/>
              </p:nvGrpSpPr>
              <p:grpSpPr>
                <a:xfrm rot="19523239">
                  <a:off x="3102980" y="3816468"/>
                  <a:ext cx="185979" cy="190955"/>
                  <a:chOff x="2442219" y="4049627"/>
                  <a:chExt cx="185979" cy="190955"/>
                </a:xfrm>
              </p:grpSpPr>
              <p:sp>
                <p:nvSpPr>
                  <p:cNvPr id="2822" name="Oval 282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3" name="Freeform 282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0" name="Group 2809"/>
                <p:cNvGrpSpPr/>
                <p:nvPr/>
              </p:nvGrpSpPr>
              <p:grpSpPr>
                <a:xfrm rot="3577180">
                  <a:off x="2935530" y="3972739"/>
                  <a:ext cx="185979" cy="192191"/>
                  <a:chOff x="2700506" y="4361529"/>
                  <a:chExt cx="185979" cy="192191"/>
                </a:xfrm>
              </p:grpSpPr>
              <p:sp>
                <p:nvSpPr>
                  <p:cNvPr id="2820" name="Oval 281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1" name="Freeform 282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1" name="Group 2810"/>
                <p:cNvGrpSpPr/>
                <p:nvPr/>
              </p:nvGrpSpPr>
              <p:grpSpPr>
                <a:xfrm>
                  <a:off x="3048557" y="3808685"/>
                  <a:ext cx="131330" cy="131330"/>
                  <a:chOff x="3381304" y="4011286"/>
                  <a:chExt cx="131330" cy="131330"/>
                </a:xfrm>
              </p:grpSpPr>
              <p:sp>
                <p:nvSpPr>
                  <p:cNvPr id="2818" name="Oval 281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9" name="Freeform 281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2" name="Group 2811"/>
                <p:cNvGrpSpPr/>
                <p:nvPr/>
              </p:nvGrpSpPr>
              <p:grpSpPr>
                <a:xfrm rot="3967968">
                  <a:off x="3008227" y="3923999"/>
                  <a:ext cx="136148" cy="131330"/>
                  <a:chOff x="3053432" y="4104276"/>
                  <a:chExt cx="136148" cy="131330"/>
                </a:xfrm>
              </p:grpSpPr>
              <p:sp>
                <p:nvSpPr>
                  <p:cNvPr id="2816" name="Oval 281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7" name="Freeform 281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3" name="Group 2812"/>
                <p:cNvGrpSpPr/>
                <p:nvPr/>
              </p:nvGrpSpPr>
              <p:grpSpPr>
                <a:xfrm>
                  <a:off x="3092918" y="3910035"/>
                  <a:ext cx="185979" cy="192845"/>
                  <a:chOff x="3026108" y="3765549"/>
                  <a:chExt cx="185979" cy="192845"/>
                </a:xfrm>
              </p:grpSpPr>
              <p:sp>
                <p:nvSpPr>
                  <p:cNvPr id="2814" name="Oval 281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5" name="Freeform 281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86" name="Group 2785"/>
              <p:cNvGrpSpPr/>
              <p:nvPr/>
            </p:nvGrpSpPr>
            <p:grpSpPr>
              <a:xfrm>
                <a:off x="2913709" y="3937272"/>
                <a:ext cx="131330" cy="131330"/>
                <a:chOff x="2922103" y="3448277"/>
                <a:chExt cx="131330" cy="131330"/>
              </a:xfrm>
            </p:grpSpPr>
            <p:sp>
              <p:nvSpPr>
                <p:cNvPr id="2805" name="Oval 28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6" name="Freeform 28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7" name="Group 2786"/>
              <p:cNvGrpSpPr/>
              <p:nvPr/>
            </p:nvGrpSpPr>
            <p:grpSpPr>
              <a:xfrm rot="3485213">
                <a:off x="2952050" y="3988138"/>
                <a:ext cx="185979" cy="191355"/>
                <a:chOff x="2700506" y="3941582"/>
                <a:chExt cx="185979" cy="191355"/>
              </a:xfrm>
            </p:grpSpPr>
            <p:sp>
              <p:nvSpPr>
                <p:cNvPr id="2803" name="Oval 28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4" name="Freeform 28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8" name="Group 2787"/>
              <p:cNvGrpSpPr/>
              <p:nvPr/>
            </p:nvGrpSpPr>
            <p:grpSpPr>
              <a:xfrm rot="19523239">
                <a:off x="3136592" y="3987642"/>
                <a:ext cx="185979" cy="190955"/>
                <a:chOff x="2442219" y="4049627"/>
                <a:chExt cx="185979" cy="190955"/>
              </a:xfrm>
            </p:grpSpPr>
            <p:sp>
              <p:nvSpPr>
                <p:cNvPr id="2801" name="Oval 28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2" name="Freeform 28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9" name="Group 2788"/>
              <p:cNvGrpSpPr/>
              <p:nvPr/>
            </p:nvGrpSpPr>
            <p:grpSpPr>
              <a:xfrm rot="3577180">
                <a:off x="2969142" y="4143913"/>
                <a:ext cx="185979" cy="192191"/>
                <a:chOff x="2700506" y="4361529"/>
                <a:chExt cx="185979" cy="192191"/>
              </a:xfrm>
            </p:grpSpPr>
            <p:sp>
              <p:nvSpPr>
                <p:cNvPr id="2799" name="Oval 27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0" name="Freeform 27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0" name="Group 2789"/>
              <p:cNvGrpSpPr/>
              <p:nvPr/>
            </p:nvGrpSpPr>
            <p:grpSpPr>
              <a:xfrm>
                <a:off x="3082169" y="3979859"/>
                <a:ext cx="131330" cy="131330"/>
                <a:chOff x="3381304" y="4011286"/>
                <a:chExt cx="131330" cy="131330"/>
              </a:xfrm>
            </p:grpSpPr>
            <p:sp>
              <p:nvSpPr>
                <p:cNvPr id="2797" name="Oval 27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8" name="Freeform 27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1" name="Group 2790"/>
              <p:cNvGrpSpPr/>
              <p:nvPr/>
            </p:nvGrpSpPr>
            <p:grpSpPr>
              <a:xfrm rot="3967968">
                <a:off x="3041839" y="4095173"/>
                <a:ext cx="136148" cy="131330"/>
                <a:chOff x="3053432" y="4104276"/>
                <a:chExt cx="136148" cy="131330"/>
              </a:xfrm>
            </p:grpSpPr>
            <p:sp>
              <p:nvSpPr>
                <p:cNvPr id="2795" name="Oval 27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6" name="Freeform 27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2" name="Group 2791"/>
              <p:cNvGrpSpPr/>
              <p:nvPr/>
            </p:nvGrpSpPr>
            <p:grpSpPr>
              <a:xfrm>
                <a:off x="3126530" y="4081209"/>
                <a:ext cx="185979" cy="192845"/>
                <a:chOff x="3026108" y="3765549"/>
                <a:chExt cx="185979" cy="192845"/>
              </a:xfrm>
            </p:grpSpPr>
            <p:sp>
              <p:nvSpPr>
                <p:cNvPr id="2793" name="Oval 27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4" name="Freeform 27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1" name="Group 2740"/>
            <p:cNvGrpSpPr/>
            <p:nvPr/>
          </p:nvGrpSpPr>
          <p:grpSpPr>
            <a:xfrm rot="5972406">
              <a:off x="4903513" y="3391308"/>
              <a:ext cx="175107" cy="169481"/>
              <a:chOff x="2880097" y="3766098"/>
              <a:chExt cx="408862" cy="395726"/>
            </a:xfrm>
          </p:grpSpPr>
          <p:grpSp>
            <p:nvGrpSpPr>
              <p:cNvPr id="2764" name="Group 2763"/>
              <p:cNvGrpSpPr/>
              <p:nvPr/>
            </p:nvGrpSpPr>
            <p:grpSpPr>
              <a:xfrm>
                <a:off x="2880097" y="3766098"/>
                <a:ext cx="131330" cy="131330"/>
                <a:chOff x="2922103" y="3448277"/>
                <a:chExt cx="131330" cy="131330"/>
              </a:xfrm>
            </p:grpSpPr>
            <p:sp>
              <p:nvSpPr>
                <p:cNvPr id="2783" name="Oval 27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4" name="Freeform 27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5" name="Group 2764"/>
              <p:cNvGrpSpPr/>
              <p:nvPr/>
            </p:nvGrpSpPr>
            <p:grpSpPr>
              <a:xfrm rot="3485213">
                <a:off x="2918438" y="3816964"/>
                <a:ext cx="185979" cy="191355"/>
                <a:chOff x="2700506" y="3941582"/>
                <a:chExt cx="185979" cy="191355"/>
              </a:xfrm>
            </p:grpSpPr>
            <p:sp>
              <p:nvSpPr>
                <p:cNvPr id="2781" name="Oval 27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2" name="Freeform 27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6" name="Group 2765"/>
              <p:cNvGrpSpPr/>
              <p:nvPr/>
            </p:nvGrpSpPr>
            <p:grpSpPr>
              <a:xfrm rot="19523239">
                <a:off x="3102980" y="3816468"/>
                <a:ext cx="185979" cy="190955"/>
                <a:chOff x="2442219" y="4049627"/>
                <a:chExt cx="185979" cy="190955"/>
              </a:xfrm>
            </p:grpSpPr>
            <p:sp>
              <p:nvSpPr>
                <p:cNvPr id="2779" name="Oval 27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0" name="Freeform 27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7" name="Group 2766"/>
              <p:cNvGrpSpPr/>
              <p:nvPr/>
            </p:nvGrpSpPr>
            <p:grpSpPr>
              <a:xfrm rot="3577180">
                <a:off x="2935530" y="3972739"/>
                <a:ext cx="185979" cy="192191"/>
                <a:chOff x="2700506" y="4361529"/>
                <a:chExt cx="185979" cy="192191"/>
              </a:xfrm>
            </p:grpSpPr>
            <p:sp>
              <p:nvSpPr>
                <p:cNvPr id="2777" name="Oval 27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8" name="Freeform 27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8" name="Group 2767"/>
              <p:cNvGrpSpPr/>
              <p:nvPr/>
            </p:nvGrpSpPr>
            <p:grpSpPr>
              <a:xfrm>
                <a:off x="3048557" y="3808685"/>
                <a:ext cx="131330" cy="131330"/>
                <a:chOff x="3381304" y="4011286"/>
                <a:chExt cx="131330" cy="131330"/>
              </a:xfrm>
            </p:grpSpPr>
            <p:sp>
              <p:nvSpPr>
                <p:cNvPr id="2775" name="Oval 27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6" name="Freeform 27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9" name="Group 2768"/>
              <p:cNvGrpSpPr/>
              <p:nvPr/>
            </p:nvGrpSpPr>
            <p:grpSpPr>
              <a:xfrm rot="3967968">
                <a:off x="3008227" y="3923999"/>
                <a:ext cx="136148" cy="131330"/>
                <a:chOff x="3053432" y="4104276"/>
                <a:chExt cx="136148" cy="131330"/>
              </a:xfrm>
            </p:grpSpPr>
            <p:sp>
              <p:nvSpPr>
                <p:cNvPr id="2773" name="Oval 27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4" name="Freeform 27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0" name="Group 2769"/>
              <p:cNvGrpSpPr/>
              <p:nvPr/>
            </p:nvGrpSpPr>
            <p:grpSpPr>
              <a:xfrm>
                <a:off x="3092918" y="3910035"/>
                <a:ext cx="185979" cy="192845"/>
                <a:chOff x="3026108" y="3765549"/>
                <a:chExt cx="185979" cy="192845"/>
              </a:xfrm>
            </p:grpSpPr>
            <p:sp>
              <p:nvSpPr>
                <p:cNvPr id="2771" name="Oval 27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2" name="Freeform 27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2" name="Group 2741"/>
            <p:cNvGrpSpPr/>
            <p:nvPr/>
          </p:nvGrpSpPr>
          <p:grpSpPr>
            <a:xfrm>
              <a:off x="4873997" y="3423134"/>
              <a:ext cx="175107" cy="169481"/>
              <a:chOff x="2328508" y="3548770"/>
              <a:chExt cx="408862" cy="395726"/>
            </a:xfrm>
          </p:grpSpPr>
          <p:grpSp>
            <p:nvGrpSpPr>
              <p:cNvPr id="2743" name="Group 2742"/>
              <p:cNvGrpSpPr/>
              <p:nvPr/>
            </p:nvGrpSpPr>
            <p:grpSpPr>
              <a:xfrm>
                <a:off x="2328508" y="3548770"/>
                <a:ext cx="131330" cy="131330"/>
                <a:chOff x="2922103" y="3448277"/>
                <a:chExt cx="131330" cy="131330"/>
              </a:xfrm>
            </p:grpSpPr>
            <p:sp>
              <p:nvSpPr>
                <p:cNvPr id="2762" name="Oval 276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3" name="Freeform 276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4" name="Group 2743"/>
              <p:cNvGrpSpPr/>
              <p:nvPr/>
            </p:nvGrpSpPr>
            <p:grpSpPr>
              <a:xfrm rot="3485213">
                <a:off x="2366849" y="3599636"/>
                <a:ext cx="185979" cy="191355"/>
                <a:chOff x="2700506" y="3941582"/>
                <a:chExt cx="185979" cy="191355"/>
              </a:xfrm>
            </p:grpSpPr>
            <p:sp>
              <p:nvSpPr>
                <p:cNvPr id="2760" name="Oval 275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1" name="Freeform 276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5" name="Group 2744"/>
              <p:cNvGrpSpPr/>
              <p:nvPr/>
            </p:nvGrpSpPr>
            <p:grpSpPr>
              <a:xfrm rot="19523239">
                <a:off x="2551391" y="3599140"/>
                <a:ext cx="185979" cy="190955"/>
                <a:chOff x="2442219" y="4049627"/>
                <a:chExt cx="185979" cy="190955"/>
              </a:xfrm>
            </p:grpSpPr>
            <p:sp>
              <p:nvSpPr>
                <p:cNvPr id="2758" name="Oval 275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9" name="Freeform 275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6" name="Group 2745"/>
              <p:cNvGrpSpPr/>
              <p:nvPr/>
            </p:nvGrpSpPr>
            <p:grpSpPr>
              <a:xfrm rot="3577180">
                <a:off x="2383941" y="3755411"/>
                <a:ext cx="185979" cy="192191"/>
                <a:chOff x="2700506" y="4361529"/>
                <a:chExt cx="185979" cy="192191"/>
              </a:xfrm>
            </p:grpSpPr>
            <p:sp>
              <p:nvSpPr>
                <p:cNvPr id="2756" name="Oval 275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7" name="Freeform 275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7" name="Group 2746"/>
              <p:cNvGrpSpPr/>
              <p:nvPr/>
            </p:nvGrpSpPr>
            <p:grpSpPr>
              <a:xfrm>
                <a:off x="2496968" y="3591357"/>
                <a:ext cx="131330" cy="131330"/>
                <a:chOff x="3381304" y="4011286"/>
                <a:chExt cx="131330" cy="131330"/>
              </a:xfrm>
            </p:grpSpPr>
            <p:sp>
              <p:nvSpPr>
                <p:cNvPr id="2754" name="Oval 275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5" name="Freeform 275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8" name="Group 2747"/>
              <p:cNvGrpSpPr/>
              <p:nvPr/>
            </p:nvGrpSpPr>
            <p:grpSpPr>
              <a:xfrm rot="3967968">
                <a:off x="2456638" y="3706671"/>
                <a:ext cx="136148" cy="131330"/>
                <a:chOff x="3053432" y="4104276"/>
                <a:chExt cx="136148" cy="131330"/>
              </a:xfrm>
            </p:grpSpPr>
            <p:sp>
              <p:nvSpPr>
                <p:cNvPr id="2752" name="Oval 275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3" name="Freeform 275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9" name="Group 2748"/>
              <p:cNvGrpSpPr/>
              <p:nvPr/>
            </p:nvGrpSpPr>
            <p:grpSpPr>
              <a:xfrm>
                <a:off x="2541329" y="3692707"/>
                <a:ext cx="185979" cy="192845"/>
                <a:chOff x="3026108" y="3765549"/>
                <a:chExt cx="185979" cy="192845"/>
              </a:xfrm>
            </p:grpSpPr>
            <p:sp>
              <p:nvSpPr>
                <p:cNvPr id="2750" name="Oval 274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1" name="Freeform 275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28" name="Group 2827"/>
          <p:cNvGrpSpPr/>
          <p:nvPr/>
        </p:nvGrpSpPr>
        <p:grpSpPr>
          <a:xfrm>
            <a:off x="499759" y="4956203"/>
            <a:ext cx="470662" cy="478538"/>
            <a:chOff x="4834606" y="3347378"/>
            <a:chExt cx="241201" cy="245237"/>
          </a:xfrm>
        </p:grpSpPr>
        <p:grpSp>
          <p:nvGrpSpPr>
            <p:cNvPr id="2829" name="Group 2828"/>
            <p:cNvGrpSpPr/>
            <p:nvPr/>
          </p:nvGrpSpPr>
          <p:grpSpPr>
            <a:xfrm rot="7844388">
              <a:off x="4818351" y="3363633"/>
              <a:ext cx="233299" cy="200789"/>
              <a:chOff x="2913709" y="3864170"/>
              <a:chExt cx="544737" cy="468828"/>
            </a:xfrm>
          </p:grpSpPr>
          <p:grpSp>
            <p:nvGrpSpPr>
              <p:cNvPr id="2874" name="Group 2873"/>
              <p:cNvGrpSpPr/>
              <p:nvPr/>
            </p:nvGrpSpPr>
            <p:grpSpPr>
              <a:xfrm rot="5972406">
                <a:off x="3056152" y="3870738"/>
                <a:ext cx="408862" cy="395726"/>
                <a:chOff x="2880097" y="3766098"/>
                <a:chExt cx="408862" cy="395726"/>
              </a:xfrm>
            </p:grpSpPr>
            <p:grpSp>
              <p:nvGrpSpPr>
                <p:cNvPr id="2896" name="Group 2895"/>
                <p:cNvGrpSpPr/>
                <p:nvPr/>
              </p:nvGrpSpPr>
              <p:grpSpPr>
                <a:xfrm>
                  <a:off x="2880097" y="3766098"/>
                  <a:ext cx="131330" cy="131330"/>
                  <a:chOff x="2922103" y="3448277"/>
                  <a:chExt cx="131330" cy="131330"/>
                </a:xfrm>
              </p:grpSpPr>
              <p:sp>
                <p:nvSpPr>
                  <p:cNvPr id="2915" name="Oval 291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6" name="Freeform 291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7" name="Group 2896"/>
                <p:cNvGrpSpPr/>
                <p:nvPr/>
              </p:nvGrpSpPr>
              <p:grpSpPr>
                <a:xfrm rot="3485213">
                  <a:off x="2918438" y="3816964"/>
                  <a:ext cx="185979" cy="191355"/>
                  <a:chOff x="2700506" y="3941582"/>
                  <a:chExt cx="185979" cy="191355"/>
                </a:xfrm>
              </p:grpSpPr>
              <p:sp>
                <p:nvSpPr>
                  <p:cNvPr id="2913" name="Oval 291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4" name="Freeform 291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8" name="Group 2897"/>
                <p:cNvGrpSpPr/>
                <p:nvPr/>
              </p:nvGrpSpPr>
              <p:grpSpPr>
                <a:xfrm rot="19523239">
                  <a:off x="3102980" y="3816468"/>
                  <a:ext cx="185979" cy="190955"/>
                  <a:chOff x="2442219" y="4049627"/>
                  <a:chExt cx="185979" cy="190955"/>
                </a:xfrm>
              </p:grpSpPr>
              <p:sp>
                <p:nvSpPr>
                  <p:cNvPr id="2911" name="Oval 291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2" name="Freeform 291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9" name="Group 2898"/>
                <p:cNvGrpSpPr/>
                <p:nvPr/>
              </p:nvGrpSpPr>
              <p:grpSpPr>
                <a:xfrm rot="3577180">
                  <a:off x="2935530" y="3972739"/>
                  <a:ext cx="185979" cy="192191"/>
                  <a:chOff x="2700506" y="4361529"/>
                  <a:chExt cx="185979" cy="192191"/>
                </a:xfrm>
              </p:grpSpPr>
              <p:sp>
                <p:nvSpPr>
                  <p:cNvPr id="2909" name="Oval 290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0" name="Freeform 290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0" name="Group 2899"/>
                <p:cNvGrpSpPr/>
                <p:nvPr/>
              </p:nvGrpSpPr>
              <p:grpSpPr>
                <a:xfrm>
                  <a:off x="3048557" y="3808685"/>
                  <a:ext cx="131330" cy="131330"/>
                  <a:chOff x="3381304" y="4011286"/>
                  <a:chExt cx="131330" cy="131330"/>
                </a:xfrm>
              </p:grpSpPr>
              <p:sp>
                <p:nvSpPr>
                  <p:cNvPr id="2907" name="Oval 290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8" name="Freeform 290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1" name="Group 2900"/>
                <p:cNvGrpSpPr/>
                <p:nvPr/>
              </p:nvGrpSpPr>
              <p:grpSpPr>
                <a:xfrm rot="3967968">
                  <a:off x="3008227" y="3923999"/>
                  <a:ext cx="136148" cy="131330"/>
                  <a:chOff x="3053432" y="4104276"/>
                  <a:chExt cx="136148" cy="131330"/>
                </a:xfrm>
              </p:grpSpPr>
              <p:sp>
                <p:nvSpPr>
                  <p:cNvPr id="2905" name="Oval 290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6" name="Freeform 290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2" name="Group 2901"/>
                <p:cNvGrpSpPr/>
                <p:nvPr/>
              </p:nvGrpSpPr>
              <p:grpSpPr>
                <a:xfrm>
                  <a:off x="3092918" y="3910035"/>
                  <a:ext cx="185979" cy="192845"/>
                  <a:chOff x="3026108" y="3765549"/>
                  <a:chExt cx="185979" cy="192845"/>
                </a:xfrm>
              </p:grpSpPr>
              <p:sp>
                <p:nvSpPr>
                  <p:cNvPr id="2903" name="Oval 290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4" name="Freeform 290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75" name="Group 2874"/>
              <p:cNvGrpSpPr/>
              <p:nvPr/>
            </p:nvGrpSpPr>
            <p:grpSpPr>
              <a:xfrm>
                <a:off x="2913709" y="3937272"/>
                <a:ext cx="131330" cy="131330"/>
                <a:chOff x="2922103" y="3448277"/>
                <a:chExt cx="131330" cy="131330"/>
              </a:xfrm>
            </p:grpSpPr>
            <p:sp>
              <p:nvSpPr>
                <p:cNvPr id="2894" name="Oval 28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5" name="Freeform 28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6" name="Group 2875"/>
              <p:cNvGrpSpPr/>
              <p:nvPr/>
            </p:nvGrpSpPr>
            <p:grpSpPr>
              <a:xfrm rot="3485213">
                <a:off x="2952050" y="3988138"/>
                <a:ext cx="185979" cy="191355"/>
                <a:chOff x="2700506" y="3941582"/>
                <a:chExt cx="185979" cy="191355"/>
              </a:xfrm>
            </p:grpSpPr>
            <p:sp>
              <p:nvSpPr>
                <p:cNvPr id="2892" name="Oval 28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3" name="Freeform 28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7" name="Group 2876"/>
              <p:cNvGrpSpPr/>
              <p:nvPr/>
            </p:nvGrpSpPr>
            <p:grpSpPr>
              <a:xfrm rot="19523239">
                <a:off x="3136592" y="3987642"/>
                <a:ext cx="185979" cy="190955"/>
                <a:chOff x="2442219" y="4049627"/>
                <a:chExt cx="185979" cy="190955"/>
              </a:xfrm>
            </p:grpSpPr>
            <p:sp>
              <p:nvSpPr>
                <p:cNvPr id="2890" name="Oval 28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1" name="Freeform 28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8" name="Group 2877"/>
              <p:cNvGrpSpPr/>
              <p:nvPr/>
            </p:nvGrpSpPr>
            <p:grpSpPr>
              <a:xfrm rot="3577180">
                <a:off x="2969142" y="4143913"/>
                <a:ext cx="185979" cy="192191"/>
                <a:chOff x="2700506" y="4361529"/>
                <a:chExt cx="185979" cy="192191"/>
              </a:xfrm>
            </p:grpSpPr>
            <p:sp>
              <p:nvSpPr>
                <p:cNvPr id="2888" name="Oval 28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9" name="Freeform 28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9" name="Group 2878"/>
              <p:cNvGrpSpPr/>
              <p:nvPr/>
            </p:nvGrpSpPr>
            <p:grpSpPr>
              <a:xfrm>
                <a:off x="3082169" y="3979859"/>
                <a:ext cx="131330" cy="131330"/>
                <a:chOff x="3381304" y="4011286"/>
                <a:chExt cx="131330" cy="131330"/>
              </a:xfrm>
            </p:grpSpPr>
            <p:sp>
              <p:nvSpPr>
                <p:cNvPr id="2886" name="Oval 28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7" name="Freeform 28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0" name="Group 2879"/>
              <p:cNvGrpSpPr/>
              <p:nvPr/>
            </p:nvGrpSpPr>
            <p:grpSpPr>
              <a:xfrm rot="3967968">
                <a:off x="3041839" y="4095173"/>
                <a:ext cx="136148" cy="131330"/>
                <a:chOff x="3053432" y="4104276"/>
                <a:chExt cx="136148" cy="131330"/>
              </a:xfrm>
            </p:grpSpPr>
            <p:sp>
              <p:nvSpPr>
                <p:cNvPr id="2884" name="Oval 28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5" name="Freeform 28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1" name="Group 2880"/>
              <p:cNvGrpSpPr/>
              <p:nvPr/>
            </p:nvGrpSpPr>
            <p:grpSpPr>
              <a:xfrm>
                <a:off x="3126530" y="4081209"/>
                <a:ext cx="185979" cy="192845"/>
                <a:chOff x="3026108" y="3765549"/>
                <a:chExt cx="185979" cy="192845"/>
              </a:xfrm>
            </p:grpSpPr>
            <p:sp>
              <p:nvSpPr>
                <p:cNvPr id="2882" name="Oval 28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3" name="Freeform 28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0" name="Group 2829"/>
            <p:cNvGrpSpPr/>
            <p:nvPr/>
          </p:nvGrpSpPr>
          <p:grpSpPr>
            <a:xfrm rot="5972406">
              <a:off x="4903513" y="3391308"/>
              <a:ext cx="175107" cy="169481"/>
              <a:chOff x="2880097" y="3766098"/>
              <a:chExt cx="408862" cy="395726"/>
            </a:xfrm>
          </p:grpSpPr>
          <p:grpSp>
            <p:nvGrpSpPr>
              <p:cNvPr id="2853" name="Group 2852"/>
              <p:cNvGrpSpPr/>
              <p:nvPr/>
            </p:nvGrpSpPr>
            <p:grpSpPr>
              <a:xfrm>
                <a:off x="2880097" y="3766098"/>
                <a:ext cx="131330" cy="131330"/>
                <a:chOff x="2922103" y="3448277"/>
                <a:chExt cx="131330" cy="131330"/>
              </a:xfrm>
            </p:grpSpPr>
            <p:sp>
              <p:nvSpPr>
                <p:cNvPr id="2872" name="Oval 28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3" name="Freeform 28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4" name="Group 2853"/>
              <p:cNvGrpSpPr/>
              <p:nvPr/>
            </p:nvGrpSpPr>
            <p:grpSpPr>
              <a:xfrm rot="3485213">
                <a:off x="2918438" y="3816964"/>
                <a:ext cx="185979" cy="191355"/>
                <a:chOff x="2700506" y="3941582"/>
                <a:chExt cx="185979" cy="191355"/>
              </a:xfrm>
            </p:grpSpPr>
            <p:sp>
              <p:nvSpPr>
                <p:cNvPr id="2870" name="Oval 28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1" name="Freeform 28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5" name="Group 2854"/>
              <p:cNvGrpSpPr/>
              <p:nvPr/>
            </p:nvGrpSpPr>
            <p:grpSpPr>
              <a:xfrm rot="19523239">
                <a:off x="3102980" y="3816468"/>
                <a:ext cx="185979" cy="190955"/>
                <a:chOff x="2442219" y="4049627"/>
                <a:chExt cx="185979" cy="190955"/>
              </a:xfrm>
            </p:grpSpPr>
            <p:sp>
              <p:nvSpPr>
                <p:cNvPr id="2868" name="Oval 28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9" name="Freeform 28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6" name="Group 2855"/>
              <p:cNvGrpSpPr/>
              <p:nvPr/>
            </p:nvGrpSpPr>
            <p:grpSpPr>
              <a:xfrm rot="3577180">
                <a:off x="2935530" y="3972739"/>
                <a:ext cx="185979" cy="192191"/>
                <a:chOff x="2700506" y="4361529"/>
                <a:chExt cx="185979" cy="192191"/>
              </a:xfrm>
            </p:grpSpPr>
            <p:sp>
              <p:nvSpPr>
                <p:cNvPr id="2866" name="Oval 28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7" name="Freeform 28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7" name="Group 2856"/>
              <p:cNvGrpSpPr/>
              <p:nvPr/>
            </p:nvGrpSpPr>
            <p:grpSpPr>
              <a:xfrm>
                <a:off x="3048557" y="3808685"/>
                <a:ext cx="131330" cy="131330"/>
                <a:chOff x="3381304" y="4011286"/>
                <a:chExt cx="131330" cy="131330"/>
              </a:xfrm>
            </p:grpSpPr>
            <p:sp>
              <p:nvSpPr>
                <p:cNvPr id="2864" name="Oval 28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5" name="Freeform 28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8" name="Group 2857"/>
              <p:cNvGrpSpPr/>
              <p:nvPr/>
            </p:nvGrpSpPr>
            <p:grpSpPr>
              <a:xfrm rot="3967968">
                <a:off x="3008227" y="3923999"/>
                <a:ext cx="136148" cy="131330"/>
                <a:chOff x="3053432" y="4104276"/>
                <a:chExt cx="136148" cy="131330"/>
              </a:xfrm>
            </p:grpSpPr>
            <p:sp>
              <p:nvSpPr>
                <p:cNvPr id="2862" name="Oval 28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3" name="Freeform 28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9" name="Group 2858"/>
              <p:cNvGrpSpPr/>
              <p:nvPr/>
            </p:nvGrpSpPr>
            <p:grpSpPr>
              <a:xfrm>
                <a:off x="3092918" y="3910035"/>
                <a:ext cx="185979" cy="192845"/>
                <a:chOff x="3026108" y="3765549"/>
                <a:chExt cx="185979" cy="192845"/>
              </a:xfrm>
            </p:grpSpPr>
            <p:sp>
              <p:nvSpPr>
                <p:cNvPr id="2860" name="Oval 28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1" name="Freeform 28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1" name="Group 2830"/>
            <p:cNvGrpSpPr/>
            <p:nvPr/>
          </p:nvGrpSpPr>
          <p:grpSpPr>
            <a:xfrm>
              <a:off x="4873997" y="3423134"/>
              <a:ext cx="175107" cy="169481"/>
              <a:chOff x="2328508" y="3548770"/>
              <a:chExt cx="408862" cy="395726"/>
            </a:xfrm>
          </p:grpSpPr>
          <p:grpSp>
            <p:nvGrpSpPr>
              <p:cNvPr id="2832" name="Group 2831"/>
              <p:cNvGrpSpPr/>
              <p:nvPr/>
            </p:nvGrpSpPr>
            <p:grpSpPr>
              <a:xfrm>
                <a:off x="2328508" y="3548770"/>
                <a:ext cx="131330" cy="131330"/>
                <a:chOff x="2922103" y="3448277"/>
                <a:chExt cx="131330" cy="131330"/>
              </a:xfrm>
            </p:grpSpPr>
            <p:sp>
              <p:nvSpPr>
                <p:cNvPr id="2851" name="Oval 285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2" name="Freeform 285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3" name="Group 2832"/>
              <p:cNvGrpSpPr/>
              <p:nvPr/>
            </p:nvGrpSpPr>
            <p:grpSpPr>
              <a:xfrm rot="3485213">
                <a:off x="2366849" y="3599636"/>
                <a:ext cx="185979" cy="191355"/>
                <a:chOff x="2700506" y="3941582"/>
                <a:chExt cx="185979" cy="191355"/>
              </a:xfrm>
            </p:grpSpPr>
            <p:sp>
              <p:nvSpPr>
                <p:cNvPr id="2849" name="Oval 284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0" name="Freeform 284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4" name="Group 2833"/>
              <p:cNvGrpSpPr/>
              <p:nvPr/>
            </p:nvGrpSpPr>
            <p:grpSpPr>
              <a:xfrm rot="19523239">
                <a:off x="2551391" y="3599140"/>
                <a:ext cx="185979" cy="190955"/>
                <a:chOff x="2442219" y="4049627"/>
                <a:chExt cx="185979" cy="190955"/>
              </a:xfrm>
            </p:grpSpPr>
            <p:sp>
              <p:nvSpPr>
                <p:cNvPr id="2847" name="Oval 284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8" name="Freeform 284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5" name="Group 2834"/>
              <p:cNvGrpSpPr/>
              <p:nvPr/>
            </p:nvGrpSpPr>
            <p:grpSpPr>
              <a:xfrm rot="3577180">
                <a:off x="2383941" y="3755411"/>
                <a:ext cx="185979" cy="192191"/>
                <a:chOff x="2700506" y="4361529"/>
                <a:chExt cx="185979" cy="192191"/>
              </a:xfrm>
            </p:grpSpPr>
            <p:sp>
              <p:nvSpPr>
                <p:cNvPr id="2845" name="Oval 284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6" name="Freeform 284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6" name="Group 2835"/>
              <p:cNvGrpSpPr/>
              <p:nvPr/>
            </p:nvGrpSpPr>
            <p:grpSpPr>
              <a:xfrm>
                <a:off x="2496968" y="3591357"/>
                <a:ext cx="131330" cy="131330"/>
                <a:chOff x="3381304" y="4011286"/>
                <a:chExt cx="131330" cy="131330"/>
              </a:xfrm>
            </p:grpSpPr>
            <p:sp>
              <p:nvSpPr>
                <p:cNvPr id="2843" name="Oval 284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4" name="Freeform 284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7" name="Group 2836"/>
              <p:cNvGrpSpPr/>
              <p:nvPr/>
            </p:nvGrpSpPr>
            <p:grpSpPr>
              <a:xfrm rot="3967968">
                <a:off x="2456638" y="3706671"/>
                <a:ext cx="136148" cy="131330"/>
                <a:chOff x="3053432" y="4104276"/>
                <a:chExt cx="136148" cy="131330"/>
              </a:xfrm>
            </p:grpSpPr>
            <p:sp>
              <p:nvSpPr>
                <p:cNvPr id="2841" name="Oval 284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2" name="Freeform 284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8" name="Group 2837"/>
              <p:cNvGrpSpPr/>
              <p:nvPr/>
            </p:nvGrpSpPr>
            <p:grpSpPr>
              <a:xfrm>
                <a:off x="2541329" y="3692707"/>
                <a:ext cx="185979" cy="192845"/>
                <a:chOff x="3026108" y="3765549"/>
                <a:chExt cx="185979" cy="192845"/>
              </a:xfrm>
            </p:grpSpPr>
            <p:sp>
              <p:nvSpPr>
                <p:cNvPr id="2839" name="Oval 283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0" name="Freeform 283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17" name="Group 2916"/>
          <p:cNvGrpSpPr/>
          <p:nvPr/>
        </p:nvGrpSpPr>
        <p:grpSpPr>
          <a:xfrm>
            <a:off x="499759" y="4956203"/>
            <a:ext cx="470662" cy="478538"/>
            <a:chOff x="4834606" y="3347378"/>
            <a:chExt cx="241201" cy="245237"/>
          </a:xfrm>
        </p:grpSpPr>
        <p:grpSp>
          <p:nvGrpSpPr>
            <p:cNvPr id="2918" name="Group 2917"/>
            <p:cNvGrpSpPr/>
            <p:nvPr/>
          </p:nvGrpSpPr>
          <p:grpSpPr>
            <a:xfrm rot="7844388">
              <a:off x="4818351" y="3363633"/>
              <a:ext cx="233299" cy="200789"/>
              <a:chOff x="2913709" y="3864170"/>
              <a:chExt cx="544737" cy="468828"/>
            </a:xfrm>
          </p:grpSpPr>
          <p:grpSp>
            <p:nvGrpSpPr>
              <p:cNvPr id="2963" name="Group 2962"/>
              <p:cNvGrpSpPr/>
              <p:nvPr/>
            </p:nvGrpSpPr>
            <p:grpSpPr>
              <a:xfrm rot="5972406">
                <a:off x="3056152" y="3870738"/>
                <a:ext cx="408862" cy="395726"/>
                <a:chOff x="2880097" y="3766098"/>
                <a:chExt cx="408862" cy="395726"/>
              </a:xfrm>
            </p:grpSpPr>
            <p:grpSp>
              <p:nvGrpSpPr>
                <p:cNvPr id="2985" name="Group 2984"/>
                <p:cNvGrpSpPr/>
                <p:nvPr/>
              </p:nvGrpSpPr>
              <p:grpSpPr>
                <a:xfrm>
                  <a:off x="2880097" y="3766098"/>
                  <a:ext cx="131330" cy="131330"/>
                  <a:chOff x="2922103" y="3448277"/>
                  <a:chExt cx="131330" cy="131330"/>
                </a:xfrm>
              </p:grpSpPr>
              <p:sp>
                <p:nvSpPr>
                  <p:cNvPr id="3004" name="Oval 300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5" name="Freeform 300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6" name="Group 2985"/>
                <p:cNvGrpSpPr/>
                <p:nvPr/>
              </p:nvGrpSpPr>
              <p:grpSpPr>
                <a:xfrm rot="3485213">
                  <a:off x="2918438" y="3816964"/>
                  <a:ext cx="185979" cy="191355"/>
                  <a:chOff x="2700506" y="3941582"/>
                  <a:chExt cx="185979" cy="191355"/>
                </a:xfrm>
              </p:grpSpPr>
              <p:sp>
                <p:nvSpPr>
                  <p:cNvPr id="3002" name="Oval 300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3" name="Freeform 300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7" name="Group 2986"/>
                <p:cNvGrpSpPr/>
                <p:nvPr/>
              </p:nvGrpSpPr>
              <p:grpSpPr>
                <a:xfrm rot="19523239">
                  <a:off x="3102980" y="3816468"/>
                  <a:ext cx="185979" cy="190955"/>
                  <a:chOff x="2442219" y="4049627"/>
                  <a:chExt cx="185979" cy="190955"/>
                </a:xfrm>
              </p:grpSpPr>
              <p:sp>
                <p:nvSpPr>
                  <p:cNvPr id="3000" name="Oval 299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1" name="Freeform 300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8" name="Group 2987"/>
                <p:cNvGrpSpPr/>
                <p:nvPr/>
              </p:nvGrpSpPr>
              <p:grpSpPr>
                <a:xfrm rot="3577180">
                  <a:off x="2935530" y="3972739"/>
                  <a:ext cx="185979" cy="192191"/>
                  <a:chOff x="2700506" y="4361529"/>
                  <a:chExt cx="185979" cy="192191"/>
                </a:xfrm>
              </p:grpSpPr>
              <p:sp>
                <p:nvSpPr>
                  <p:cNvPr id="2998" name="Oval 299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9" name="Freeform 299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9" name="Group 2988"/>
                <p:cNvGrpSpPr/>
                <p:nvPr/>
              </p:nvGrpSpPr>
              <p:grpSpPr>
                <a:xfrm>
                  <a:off x="3048557" y="3808685"/>
                  <a:ext cx="131330" cy="131330"/>
                  <a:chOff x="3381304" y="4011286"/>
                  <a:chExt cx="131330" cy="131330"/>
                </a:xfrm>
              </p:grpSpPr>
              <p:sp>
                <p:nvSpPr>
                  <p:cNvPr id="2996" name="Oval 299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7" name="Freeform 299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0" name="Group 2989"/>
                <p:cNvGrpSpPr/>
                <p:nvPr/>
              </p:nvGrpSpPr>
              <p:grpSpPr>
                <a:xfrm rot="3967968">
                  <a:off x="3008227" y="3923999"/>
                  <a:ext cx="136148" cy="131330"/>
                  <a:chOff x="3053432" y="4104276"/>
                  <a:chExt cx="136148" cy="131330"/>
                </a:xfrm>
              </p:grpSpPr>
              <p:sp>
                <p:nvSpPr>
                  <p:cNvPr id="2994" name="Oval 299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5" name="Freeform 299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1" name="Group 2990"/>
                <p:cNvGrpSpPr/>
                <p:nvPr/>
              </p:nvGrpSpPr>
              <p:grpSpPr>
                <a:xfrm>
                  <a:off x="3092918" y="3910035"/>
                  <a:ext cx="185979" cy="192845"/>
                  <a:chOff x="3026108" y="3765549"/>
                  <a:chExt cx="185979" cy="192845"/>
                </a:xfrm>
              </p:grpSpPr>
              <p:sp>
                <p:nvSpPr>
                  <p:cNvPr id="2992" name="Oval 299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3" name="Freeform 299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64" name="Group 2963"/>
              <p:cNvGrpSpPr/>
              <p:nvPr/>
            </p:nvGrpSpPr>
            <p:grpSpPr>
              <a:xfrm>
                <a:off x="2913709" y="3937272"/>
                <a:ext cx="131330" cy="131330"/>
                <a:chOff x="2922103" y="3448277"/>
                <a:chExt cx="131330" cy="131330"/>
              </a:xfrm>
            </p:grpSpPr>
            <p:sp>
              <p:nvSpPr>
                <p:cNvPr id="2983" name="Oval 29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4" name="Freeform 29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5" name="Group 2964"/>
              <p:cNvGrpSpPr/>
              <p:nvPr/>
            </p:nvGrpSpPr>
            <p:grpSpPr>
              <a:xfrm rot="3485213">
                <a:off x="2952050" y="3988138"/>
                <a:ext cx="185979" cy="191355"/>
                <a:chOff x="2700506" y="3941582"/>
                <a:chExt cx="185979" cy="191355"/>
              </a:xfrm>
            </p:grpSpPr>
            <p:sp>
              <p:nvSpPr>
                <p:cNvPr id="2981" name="Oval 29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2" name="Freeform 29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6" name="Group 2965"/>
              <p:cNvGrpSpPr/>
              <p:nvPr/>
            </p:nvGrpSpPr>
            <p:grpSpPr>
              <a:xfrm rot="19523239">
                <a:off x="3136592" y="3987642"/>
                <a:ext cx="185979" cy="190955"/>
                <a:chOff x="2442219" y="4049627"/>
                <a:chExt cx="185979" cy="190955"/>
              </a:xfrm>
            </p:grpSpPr>
            <p:sp>
              <p:nvSpPr>
                <p:cNvPr id="2979" name="Oval 29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0" name="Freeform 29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7" name="Group 2966"/>
              <p:cNvGrpSpPr/>
              <p:nvPr/>
            </p:nvGrpSpPr>
            <p:grpSpPr>
              <a:xfrm rot="3577180">
                <a:off x="2969142" y="4143913"/>
                <a:ext cx="185979" cy="192191"/>
                <a:chOff x="2700506" y="4361529"/>
                <a:chExt cx="185979" cy="192191"/>
              </a:xfrm>
            </p:grpSpPr>
            <p:sp>
              <p:nvSpPr>
                <p:cNvPr id="2977" name="Oval 29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8" name="Freeform 29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8" name="Group 2967"/>
              <p:cNvGrpSpPr/>
              <p:nvPr/>
            </p:nvGrpSpPr>
            <p:grpSpPr>
              <a:xfrm>
                <a:off x="3082169" y="3979859"/>
                <a:ext cx="131330" cy="131330"/>
                <a:chOff x="3381304" y="4011286"/>
                <a:chExt cx="131330" cy="131330"/>
              </a:xfrm>
            </p:grpSpPr>
            <p:sp>
              <p:nvSpPr>
                <p:cNvPr id="2975" name="Oval 29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6" name="Freeform 29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9" name="Group 2968"/>
              <p:cNvGrpSpPr/>
              <p:nvPr/>
            </p:nvGrpSpPr>
            <p:grpSpPr>
              <a:xfrm rot="3967968">
                <a:off x="3041839" y="4095173"/>
                <a:ext cx="136148" cy="131330"/>
                <a:chOff x="3053432" y="4104276"/>
                <a:chExt cx="136148" cy="131330"/>
              </a:xfrm>
            </p:grpSpPr>
            <p:sp>
              <p:nvSpPr>
                <p:cNvPr id="2973" name="Oval 29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4" name="Freeform 29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0" name="Group 2969"/>
              <p:cNvGrpSpPr/>
              <p:nvPr/>
            </p:nvGrpSpPr>
            <p:grpSpPr>
              <a:xfrm>
                <a:off x="3126530" y="4081209"/>
                <a:ext cx="185979" cy="192845"/>
                <a:chOff x="3026108" y="3765549"/>
                <a:chExt cx="185979" cy="192845"/>
              </a:xfrm>
            </p:grpSpPr>
            <p:sp>
              <p:nvSpPr>
                <p:cNvPr id="2971" name="Oval 29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2" name="Freeform 29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19" name="Group 2918"/>
            <p:cNvGrpSpPr/>
            <p:nvPr/>
          </p:nvGrpSpPr>
          <p:grpSpPr>
            <a:xfrm rot="5972406">
              <a:off x="4903513" y="3391308"/>
              <a:ext cx="175107" cy="169481"/>
              <a:chOff x="2880097" y="3766098"/>
              <a:chExt cx="408862" cy="395726"/>
            </a:xfrm>
          </p:grpSpPr>
          <p:grpSp>
            <p:nvGrpSpPr>
              <p:cNvPr id="2942" name="Group 2941"/>
              <p:cNvGrpSpPr/>
              <p:nvPr/>
            </p:nvGrpSpPr>
            <p:grpSpPr>
              <a:xfrm>
                <a:off x="2880097" y="3766098"/>
                <a:ext cx="131330" cy="131330"/>
                <a:chOff x="2922103" y="3448277"/>
                <a:chExt cx="131330" cy="131330"/>
              </a:xfrm>
            </p:grpSpPr>
            <p:sp>
              <p:nvSpPr>
                <p:cNvPr id="2961" name="Oval 29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2" name="Freeform 29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3" name="Group 2942"/>
              <p:cNvGrpSpPr/>
              <p:nvPr/>
            </p:nvGrpSpPr>
            <p:grpSpPr>
              <a:xfrm rot="3485213">
                <a:off x="2918438" y="3816964"/>
                <a:ext cx="185979" cy="191355"/>
                <a:chOff x="2700506" y="3941582"/>
                <a:chExt cx="185979" cy="191355"/>
              </a:xfrm>
            </p:grpSpPr>
            <p:sp>
              <p:nvSpPr>
                <p:cNvPr id="2959" name="Oval 29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0" name="Freeform 29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4" name="Group 2943"/>
              <p:cNvGrpSpPr/>
              <p:nvPr/>
            </p:nvGrpSpPr>
            <p:grpSpPr>
              <a:xfrm rot="19523239">
                <a:off x="3102980" y="3816468"/>
                <a:ext cx="185979" cy="190955"/>
                <a:chOff x="2442219" y="4049627"/>
                <a:chExt cx="185979" cy="190955"/>
              </a:xfrm>
            </p:grpSpPr>
            <p:sp>
              <p:nvSpPr>
                <p:cNvPr id="2957" name="Oval 29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8" name="Freeform 29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5" name="Group 2944"/>
              <p:cNvGrpSpPr/>
              <p:nvPr/>
            </p:nvGrpSpPr>
            <p:grpSpPr>
              <a:xfrm rot="3577180">
                <a:off x="2935530" y="3972739"/>
                <a:ext cx="185979" cy="192191"/>
                <a:chOff x="2700506" y="4361529"/>
                <a:chExt cx="185979" cy="192191"/>
              </a:xfrm>
            </p:grpSpPr>
            <p:sp>
              <p:nvSpPr>
                <p:cNvPr id="2955" name="Oval 29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6" name="Freeform 29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6" name="Group 2945"/>
              <p:cNvGrpSpPr/>
              <p:nvPr/>
            </p:nvGrpSpPr>
            <p:grpSpPr>
              <a:xfrm>
                <a:off x="3048557" y="3808685"/>
                <a:ext cx="131330" cy="131330"/>
                <a:chOff x="3381304" y="4011286"/>
                <a:chExt cx="131330" cy="131330"/>
              </a:xfrm>
            </p:grpSpPr>
            <p:sp>
              <p:nvSpPr>
                <p:cNvPr id="2953" name="Oval 29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4" name="Freeform 29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7" name="Group 2946"/>
              <p:cNvGrpSpPr/>
              <p:nvPr/>
            </p:nvGrpSpPr>
            <p:grpSpPr>
              <a:xfrm rot="3967968">
                <a:off x="3008227" y="3923999"/>
                <a:ext cx="136148" cy="131330"/>
                <a:chOff x="3053432" y="4104276"/>
                <a:chExt cx="136148" cy="131330"/>
              </a:xfrm>
            </p:grpSpPr>
            <p:sp>
              <p:nvSpPr>
                <p:cNvPr id="2951" name="Oval 29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2" name="Freeform 29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8" name="Group 2947"/>
              <p:cNvGrpSpPr/>
              <p:nvPr/>
            </p:nvGrpSpPr>
            <p:grpSpPr>
              <a:xfrm>
                <a:off x="3092918" y="3910035"/>
                <a:ext cx="185979" cy="192845"/>
                <a:chOff x="3026108" y="3765549"/>
                <a:chExt cx="185979" cy="192845"/>
              </a:xfrm>
            </p:grpSpPr>
            <p:sp>
              <p:nvSpPr>
                <p:cNvPr id="2949" name="Oval 29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0" name="Freeform 29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0" name="Group 2919"/>
            <p:cNvGrpSpPr/>
            <p:nvPr/>
          </p:nvGrpSpPr>
          <p:grpSpPr>
            <a:xfrm>
              <a:off x="4873997" y="3423134"/>
              <a:ext cx="175107" cy="169481"/>
              <a:chOff x="2328508" y="3548770"/>
              <a:chExt cx="408862" cy="395726"/>
            </a:xfrm>
          </p:grpSpPr>
          <p:grpSp>
            <p:nvGrpSpPr>
              <p:cNvPr id="2921" name="Group 2920"/>
              <p:cNvGrpSpPr/>
              <p:nvPr/>
            </p:nvGrpSpPr>
            <p:grpSpPr>
              <a:xfrm>
                <a:off x="2328508" y="3548770"/>
                <a:ext cx="131330" cy="131330"/>
                <a:chOff x="2922103" y="3448277"/>
                <a:chExt cx="131330" cy="131330"/>
              </a:xfrm>
            </p:grpSpPr>
            <p:sp>
              <p:nvSpPr>
                <p:cNvPr id="2940" name="Oval 293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1" name="Freeform 294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2" name="Group 2921"/>
              <p:cNvGrpSpPr/>
              <p:nvPr/>
            </p:nvGrpSpPr>
            <p:grpSpPr>
              <a:xfrm rot="3485213">
                <a:off x="2366849" y="3599636"/>
                <a:ext cx="185979" cy="191355"/>
                <a:chOff x="2700506" y="3941582"/>
                <a:chExt cx="185979" cy="191355"/>
              </a:xfrm>
            </p:grpSpPr>
            <p:sp>
              <p:nvSpPr>
                <p:cNvPr id="2938" name="Oval 293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9" name="Freeform 293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3" name="Group 2922"/>
              <p:cNvGrpSpPr/>
              <p:nvPr/>
            </p:nvGrpSpPr>
            <p:grpSpPr>
              <a:xfrm rot="19523239">
                <a:off x="2551391" y="3599140"/>
                <a:ext cx="185979" cy="190955"/>
                <a:chOff x="2442219" y="4049627"/>
                <a:chExt cx="185979" cy="190955"/>
              </a:xfrm>
            </p:grpSpPr>
            <p:sp>
              <p:nvSpPr>
                <p:cNvPr id="2936" name="Oval 293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7" name="Freeform 293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4" name="Group 2923"/>
              <p:cNvGrpSpPr/>
              <p:nvPr/>
            </p:nvGrpSpPr>
            <p:grpSpPr>
              <a:xfrm rot="3577180">
                <a:off x="2383941" y="3755411"/>
                <a:ext cx="185979" cy="192191"/>
                <a:chOff x="2700506" y="4361529"/>
                <a:chExt cx="185979" cy="192191"/>
              </a:xfrm>
            </p:grpSpPr>
            <p:sp>
              <p:nvSpPr>
                <p:cNvPr id="2934" name="Oval 293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5" name="Freeform 293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5" name="Group 2924"/>
              <p:cNvGrpSpPr/>
              <p:nvPr/>
            </p:nvGrpSpPr>
            <p:grpSpPr>
              <a:xfrm>
                <a:off x="2496968" y="3591357"/>
                <a:ext cx="131330" cy="131330"/>
                <a:chOff x="3381304" y="4011286"/>
                <a:chExt cx="131330" cy="131330"/>
              </a:xfrm>
            </p:grpSpPr>
            <p:sp>
              <p:nvSpPr>
                <p:cNvPr id="2932" name="Oval 293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3" name="Freeform 293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6" name="Group 2925"/>
              <p:cNvGrpSpPr/>
              <p:nvPr/>
            </p:nvGrpSpPr>
            <p:grpSpPr>
              <a:xfrm rot="3967968">
                <a:off x="2456638" y="3706671"/>
                <a:ext cx="136148" cy="131330"/>
                <a:chOff x="3053432" y="4104276"/>
                <a:chExt cx="136148" cy="131330"/>
              </a:xfrm>
            </p:grpSpPr>
            <p:sp>
              <p:nvSpPr>
                <p:cNvPr id="2930" name="Oval 292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1" name="Freeform 293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7" name="Group 2926"/>
              <p:cNvGrpSpPr/>
              <p:nvPr/>
            </p:nvGrpSpPr>
            <p:grpSpPr>
              <a:xfrm>
                <a:off x="2541329" y="3692707"/>
                <a:ext cx="185979" cy="192845"/>
                <a:chOff x="3026108" y="3765549"/>
                <a:chExt cx="185979" cy="192845"/>
              </a:xfrm>
            </p:grpSpPr>
            <p:sp>
              <p:nvSpPr>
                <p:cNvPr id="2928" name="Oval 292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9" name="Freeform 292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06" name="Group 3005"/>
          <p:cNvGrpSpPr/>
          <p:nvPr/>
        </p:nvGrpSpPr>
        <p:grpSpPr>
          <a:xfrm>
            <a:off x="499759" y="4956203"/>
            <a:ext cx="470662" cy="478538"/>
            <a:chOff x="4834606" y="3347378"/>
            <a:chExt cx="241201" cy="245237"/>
          </a:xfrm>
        </p:grpSpPr>
        <p:grpSp>
          <p:nvGrpSpPr>
            <p:cNvPr id="3007" name="Group 3006"/>
            <p:cNvGrpSpPr/>
            <p:nvPr/>
          </p:nvGrpSpPr>
          <p:grpSpPr>
            <a:xfrm rot="7844388">
              <a:off x="4818351" y="3363633"/>
              <a:ext cx="233299" cy="200789"/>
              <a:chOff x="2913709" y="3864170"/>
              <a:chExt cx="544737" cy="468828"/>
            </a:xfrm>
          </p:grpSpPr>
          <p:grpSp>
            <p:nvGrpSpPr>
              <p:cNvPr id="3052" name="Group 3051"/>
              <p:cNvGrpSpPr/>
              <p:nvPr/>
            </p:nvGrpSpPr>
            <p:grpSpPr>
              <a:xfrm rot="5972406">
                <a:off x="3056152" y="3870738"/>
                <a:ext cx="408862" cy="395726"/>
                <a:chOff x="2880097" y="3766098"/>
                <a:chExt cx="408862" cy="395726"/>
              </a:xfrm>
            </p:grpSpPr>
            <p:grpSp>
              <p:nvGrpSpPr>
                <p:cNvPr id="3074" name="Group 3073"/>
                <p:cNvGrpSpPr/>
                <p:nvPr/>
              </p:nvGrpSpPr>
              <p:grpSpPr>
                <a:xfrm>
                  <a:off x="2880097" y="3766098"/>
                  <a:ext cx="131330" cy="131330"/>
                  <a:chOff x="2922103" y="3448277"/>
                  <a:chExt cx="131330" cy="131330"/>
                </a:xfrm>
              </p:grpSpPr>
              <p:sp>
                <p:nvSpPr>
                  <p:cNvPr id="3093" name="Oval 309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4" name="Freeform 309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5" name="Group 3074"/>
                <p:cNvGrpSpPr/>
                <p:nvPr/>
              </p:nvGrpSpPr>
              <p:grpSpPr>
                <a:xfrm rot="3485213">
                  <a:off x="2918438" y="3816964"/>
                  <a:ext cx="185979" cy="191355"/>
                  <a:chOff x="2700506" y="3941582"/>
                  <a:chExt cx="185979" cy="191355"/>
                </a:xfrm>
              </p:grpSpPr>
              <p:sp>
                <p:nvSpPr>
                  <p:cNvPr id="3091" name="Oval 309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2" name="Freeform 309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6" name="Group 3075"/>
                <p:cNvGrpSpPr/>
                <p:nvPr/>
              </p:nvGrpSpPr>
              <p:grpSpPr>
                <a:xfrm rot="19523239">
                  <a:off x="3102980" y="3816468"/>
                  <a:ext cx="185979" cy="190955"/>
                  <a:chOff x="2442219" y="4049627"/>
                  <a:chExt cx="185979" cy="190955"/>
                </a:xfrm>
              </p:grpSpPr>
              <p:sp>
                <p:nvSpPr>
                  <p:cNvPr id="3089" name="Oval 308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0" name="Freeform 308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7" name="Group 3076"/>
                <p:cNvGrpSpPr/>
                <p:nvPr/>
              </p:nvGrpSpPr>
              <p:grpSpPr>
                <a:xfrm rot="3577180">
                  <a:off x="2935530" y="3972739"/>
                  <a:ext cx="185979" cy="192191"/>
                  <a:chOff x="2700506" y="4361529"/>
                  <a:chExt cx="185979" cy="192191"/>
                </a:xfrm>
              </p:grpSpPr>
              <p:sp>
                <p:nvSpPr>
                  <p:cNvPr id="3087" name="Oval 308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8" name="Freeform 308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8" name="Group 3077"/>
                <p:cNvGrpSpPr/>
                <p:nvPr/>
              </p:nvGrpSpPr>
              <p:grpSpPr>
                <a:xfrm>
                  <a:off x="3048557" y="3808685"/>
                  <a:ext cx="131330" cy="131330"/>
                  <a:chOff x="3381304" y="4011286"/>
                  <a:chExt cx="131330" cy="131330"/>
                </a:xfrm>
              </p:grpSpPr>
              <p:sp>
                <p:nvSpPr>
                  <p:cNvPr id="3085" name="Oval 308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6" name="Freeform 308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9" name="Group 3078"/>
                <p:cNvGrpSpPr/>
                <p:nvPr/>
              </p:nvGrpSpPr>
              <p:grpSpPr>
                <a:xfrm rot="3967968">
                  <a:off x="3008227" y="3923999"/>
                  <a:ext cx="136148" cy="131330"/>
                  <a:chOff x="3053432" y="4104276"/>
                  <a:chExt cx="136148" cy="131330"/>
                </a:xfrm>
              </p:grpSpPr>
              <p:sp>
                <p:nvSpPr>
                  <p:cNvPr id="3083" name="Oval 308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4" name="Freeform 308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0" name="Group 3079"/>
                <p:cNvGrpSpPr/>
                <p:nvPr/>
              </p:nvGrpSpPr>
              <p:grpSpPr>
                <a:xfrm>
                  <a:off x="3092918" y="3910035"/>
                  <a:ext cx="185979" cy="192845"/>
                  <a:chOff x="3026108" y="3765549"/>
                  <a:chExt cx="185979" cy="192845"/>
                </a:xfrm>
              </p:grpSpPr>
              <p:sp>
                <p:nvSpPr>
                  <p:cNvPr id="3081" name="Oval 308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2" name="Freeform 308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53" name="Group 3052"/>
              <p:cNvGrpSpPr/>
              <p:nvPr/>
            </p:nvGrpSpPr>
            <p:grpSpPr>
              <a:xfrm>
                <a:off x="2913709" y="3937272"/>
                <a:ext cx="131330" cy="131330"/>
                <a:chOff x="2922103" y="3448277"/>
                <a:chExt cx="131330" cy="131330"/>
              </a:xfrm>
            </p:grpSpPr>
            <p:sp>
              <p:nvSpPr>
                <p:cNvPr id="3072" name="Oval 30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3" name="Freeform 30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4" name="Group 3053"/>
              <p:cNvGrpSpPr/>
              <p:nvPr/>
            </p:nvGrpSpPr>
            <p:grpSpPr>
              <a:xfrm rot="3485213">
                <a:off x="2952050" y="3988138"/>
                <a:ext cx="185979" cy="191355"/>
                <a:chOff x="2700506" y="3941582"/>
                <a:chExt cx="185979" cy="191355"/>
              </a:xfrm>
            </p:grpSpPr>
            <p:sp>
              <p:nvSpPr>
                <p:cNvPr id="3070" name="Oval 30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1" name="Freeform 30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5" name="Group 3054"/>
              <p:cNvGrpSpPr/>
              <p:nvPr/>
            </p:nvGrpSpPr>
            <p:grpSpPr>
              <a:xfrm rot="19523239">
                <a:off x="3136592" y="3987642"/>
                <a:ext cx="185979" cy="190955"/>
                <a:chOff x="2442219" y="4049627"/>
                <a:chExt cx="185979" cy="190955"/>
              </a:xfrm>
            </p:grpSpPr>
            <p:sp>
              <p:nvSpPr>
                <p:cNvPr id="3068" name="Oval 30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9" name="Freeform 30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6" name="Group 3055"/>
              <p:cNvGrpSpPr/>
              <p:nvPr/>
            </p:nvGrpSpPr>
            <p:grpSpPr>
              <a:xfrm rot="3577180">
                <a:off x="2969142" y="4143913"/>
                <a:ext cx="185979" cy="192191"/>
                <a:chOff x="2700506" y="4361529"/>
                <a:chExt cx="185979" cy="192191"/>
              </a:xfrm>
            </p:grpSpPr>
            <p:sp>
              <p:nvSpPr>
                <p:cNvPr id="3066" name="Oval 30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7" name="Freeform 30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7" name="Group 3056"/>
              <p:cNvGrpSpPr/>
              <p:nvPr/>
            </p:nvGrpSpPr>
            <p:grpSpPr>
              <a:xfrm>
                <a:off x="3082169" y="3979859"/>
                <a:ext cx="131330" cy="131330"/>
                <a:chOff x="3381304" y="4011286"/>
                <a:chExt cx="131330" cy="131330"/>
              </a:xfrm>
            </p:grpSpPr>
            <p:sp>
              <p:nvSpPr>
                <p:cNvPr id="3064" name="Oval 30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5" name="Freeform 30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8" name="Group 3057"/>
              <p:cNvGrpSpPr/>
              <p:nvPr/>
            </p:nvGrpSpPr>
            <p:grpSpPr>
              <a:xfrm rot="3967968">
                <a:off x="3041839" y="4095173"/>
                <a:ext cx="136148" cy="131330"/>
                <a:chOff x="3053432" y="4104276"/>
                <a:chExt cx="136148" cy="131330"/>
              </a:xfrm>
            </p:grpSpPr>
            <p:sp>
              <p:nvSpPr>
                <p:cNvPr id="3062" name="Oval 30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3" name="Freeform 30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9" name="Group 3058"/>
              <p:cNvGrpSpPr/>
              <p:nvPr/>
            </p:nvGrpSpPr>
            <p:grpSpPr>
              <a:xfrm>
                <a:off x="3126530" y="4081209"/>
                <a:ext cx="185979" cy="192845"/>
                <a:chOff x="3026108" y="3765549"/>
                <a:chExt cx="185979" cy="192845"/>
              </a:xfrm>
            </p:grpSpPr>
            <p:sp>
              <p:nvSpPr>
                <p:cNvPr id="3060" name="Oval 30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1" name="Freeform 30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08" name="Group 3007"/>
            <p:cNvGrpSpPr/>
            <p:nvPr/>
          </p:nvGrpSpPr>
          <p:grpSpPr>
            <a:xfrm rot="5972406">
              <a:off x="4903513" y="3391308"/>
              <a:ext cx="175107" cy="169481"/>
              <a:chOff x="2880097" y="3766098"/>
              <a:chExt cx="408862" cy="395726"/>
            </a:xfrm>
          </p:grpSpPr>
          <p:grpSp>
            <p:nvGrpSpPr>
              <p:cNvPr id="3031" name="Group 3030"/>
              <p:cNvGrpSpPr/>
              <p:nvPr/>
            </p:nvGrpSpPr>
            <p:grpSpPr>
              <a:xfrm>
                <a:off x="2880097" y="3766098"/>
                <a:ext cx="131330" cy="131330"/>
                <a:chOff x="2922103" y="3448277"/>
                <a:chExt cx="131330" cy="131330"/>
              </a:xfrm>
            </p:grpSpPr>
            <p:sp>
              <p:nvSpPr>
                <p:cNvPr id="3050" name="Oval 30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1" name="Freeform 30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2" name="Group 3031"/>
              <p:cNvGrpSpPr/>
              <p:nvPr/>
            </p:nvGrpSpPr>
            <p:grpSpPr>
              <a:xfrm rot="3485213">
                <a:off x="2918438" y="3816964"/>
                <a:ext cx="185979" cy="191355"/>
                <a:chOff x="2700506" y="3941582"/>
                <a:chExt cx="185979" cy="191355"/>
              </a:xfrm>
            </p:grpSpPr>
            <p:sp>
              <p:nvSpPr>
                <p:cNvPr id="3048" name="Oval 30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9" name="Freeform 30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3" name="Group 3032"/>
              <p:cNvGrpSpPr/>
              <p:nvPr/>
            </p:nvGrpSpPr>
            <p:grpSpPr>
              <a:xfrm rot="19523239">
                <a:off x="3102980" y="3816468"/>
                <a:ext cx="185979" cy="190955"/>
                <a:chOff x="2442219" y="4049627"/>
                <a:chExt cx="185979" cy="190955"/>
              </a:xfrm>
            </p:grpSpPr>
            <p:sp>
              <p:nvSpPr>
                <p:cNvPr id="3046" name="Oval 30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7" name="Freeform 30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4" name="Group 3033"/>
              <p:cNvGrpSpPr/>
              <p:nvPr/>
            </p:nvGrpSpPr>
            <p:grpSpPr>
              <a:xfrm rot="3577180">
                <a:off x="2935530" y="3972739"/>
                <a:ext cx="185979" cy="192191"/>
                <a:chOff x="2700506" y="4361529"/>
                <a:chExt cx="185979" cy="192191"/>
              </a:xfrm>
            </p:grpSpPr>
            <p:sp>
              <p:nvSpPr>
                <p:cNvPr id="3044" name="Oval 30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5" name="Freeform 30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5" name="Group 3034"/>
              <p:cNvGrpSpPr/>
              <p:nvPr/>
            </p:nvGrpSpPr>
            <p:grpSpPr>
              <a:xfrm>
                <a:off x="3048557" y="3808685"/>
                <a:ext cx="131330" cy="131330"/>
                <a:chOff x="3381304" y="4011286"/>
                <a:chExt cx="131330" cy="131330"/>
              </a:xfrm>
            </p:grpSpPr>
            <p:sp>
              <p:nvSpPr>
                <p:cNvPr id="3042" name="Oval 30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3" name="Freeform 30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6" name="Group 3035"/>
              <p:cNvGrpSpPr/>
              <p:nvPr/>
            </p:nvGrpSpPr>
            <p:grpSpPr>
              <a:xfrm rot="3967968">
                <a:off x="3008227" y="3923999"/>
                <a:ext cx="136148" cy="131330"/>
                <a:chOff x="3053432" y="4104276"/>
                <a:chExt cx="136148" cy="131330"/>
              </a:xfrm>
            </p:grpSpPr>
            <p:sp>
              <p:nvSpPr>
                <p:cNvPr id="3040" name="Oval 30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1" name="Freeform 30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7" name="Group 3036"/>
              <p:cNvGrpSpPr/>
              <p:nvPr/>
            </p:nvGrpSpPr>
            <p:grpSpPr>
              <a:xfrm>
                <a:off x="3092918" y="3910035"/>
                <a:ext cx="185979" cy="192845"/>
                <a:chOff x="3026108" y="3765549"/>
                <a:chExt cx="185979" cy="192845"/>
              </a:xfrm>
            </p:grpSpPr>
            <p:sp>
              <p:nvSpPr>
                <p:cNvPr id="3038" name="Oval 30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9" name="Freeform 30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09" name="Group 3008"/>
            <p:cNvGrpSpPr/>
            <p:nvPr/>
          </p:nvGrpSpPr>
          <p:grpSpPr>
            <a:xfrm>
              <a:off x="4873997" y="3423134"/>
              <a:ext cx="175107" cy="169481"/>
              <a:chOff x="2328508" y="3548770"/>
              <a:chExt cx="408862" cy="395726"/>
            </a:xfrm>
          </p:grpSpPr>
          <p:grpSp>
            <p:nvGrpSpPr>
              <p:cNvPr id="3010" name="Group 3009"/>
              <p:cNvGrpSpPr/>
              <p:nvPr/>
            </p:nvGrpSpPr>
            <p:grpSpPr>
              <a:xfrm>
                <a:off x="2328508" y="3548770"/>
                <a:ext cx="131330" cy="131330"/>
                <a:chOff x="2922103" y="3448277"/>
                <a:chExt cx="131330" cy="131330"/>
              </a:xfrm>
            </p:grpSpPr>
            <p:sp>
              <p:nvSpPr>
                <p:cNvPr id="3029" name="Oval 302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0" name="Freeform 302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1" name="Group 3010"/>
              <p:cNvGrpSpPr/>
              <p:nvPr/>
            </p:nvGrpSpPr>
            <p:grpSpPr>
              <a:xfrm rot="3485213">
                <a:off x="2366849" y="3599636"/>
                <a:ext cx="185979" cy="191355"/>
                <a:chOff x="2700506" y="3941582"/>
                <a:chExt cx="185979" cy="191355"/>
              </a:xfrm>
            </p:grpSpPr>
            <p:sp>
              <p:nvSpPr>
                <p:cNvPr id="3027" name="Oval 302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8" name="Freeform 302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2" name="Group 3011"/>
              <p:cNvGrpSpPr/>
              <p:nvPr/>
            </p:nvGrpSpPr>
            <p:grpSpPr>
              <a:xfrm rot="19523239">
                <a:off x="2551391" y="3599140"/>
                <a:ext cx="185979" cy="190955"/>
                <a:chOff x="2442219" y="4049627"/>
                <a:chExt cx="185979" cy="190955"/>
              </a:xfrm>
            </p:grpSpPr>
            <p:sp>
              <p:nvSpPr>
                <p:cNvPr id="3025" name="Oval 302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6" name="Freeform 302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3" name="Group 3012"/>
              <p:cNvGrpSpPr/>
              <p:nvPr/>
            </p:nvGrpSpPr>
            <p:grpSpPr>
              <a:xfrm rot="3577180">
                <a:off x="2383941" y="3755411"/>
                <a:ext cx="185979" cy="192191"/>
                <a:chOff x="2700506" y="4361529"/>
                <a:chExt cx="185979" cy="192191"/>
              </a:xfrm>
            </p:grpSpPr>
            <p:sp>
              <p:nvSpPr>
                <p:cNvPr id="3023" name="Oval 302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4" name="Freeform 302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4" name="Group 3013"/>
              <p:cNvGrpSpPr/>
              <p:nvPr/>
            </p:nvGrpSpPr>
            <p:grpSpPr>
              <a:xfrm>
                <a:off x="2496968" y="3591357"/>
                <a:ext cx="131330" cy="131330"/>
                <a:chOff x="3381304" y="4011286"/>
                <a:chExt cx="131330" cy="131330"/>
              </a:xfrm>
            </p:grpSpPr>
            <p:sp>
              <p:nvSpPr>
                <p:cNvPr id="3021" name="Oval 302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2" name="Freeform 302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5" name="Group 3014"/>
              <p:cNvGrpSpPr/>
              <p:nvPr/>
            </p:nvGrpSpPr>
            <p:grpSpPr>
              <a:xfrm rot="3967968">
                <a:off x="2456638" y="3706671"/>
                <a:ext cx="136148" cy="131330"/>
                <a:chOff x="3053432" y="4104276"/>
                <a:chExt cx="136148" cy="131330"/>
              </a:xfrm>
            </p:grpSpPr>
            <p:sp>
              <p:nvSpPr>
                <p:cNvPr id="3019" name="Oval 301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0" name="Freeform 301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6" name="Group 3015"/>
              <p:cNvGrpSpPr/>
              <p:nvPr/>
            </p:nvGrpSpPr>
            <p:grpSpPr>
              <a:xfrm>
                <a:off x="2541329" y="3692707"/>
                <a:ext cx="185979" cy="192845"/>
                <a:chOff x="3026108" y="3765549"/>
                <a:chExt cx="185979" cy="192845"/>
              </a:xfrm>
            </p:grpSpPr>
            <p:sp>
              <p:nvSpPr>
                <p:cNvPr id="3017" name="Oval 301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8" name="Freeform 301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95" name="Group 3094"/>
          <p:cNvGrpSpPr/>
          <p:nvPr/>
        </p:nvGrpSpPr>
        <p:grpSpPr>
          <a:xfrm>
            <a:off x="499759" y="4956203"/>
            <a:ext cx="470662" cy="478538"/>
            <a:chOff x="4834606" y="3347378"/>
            <a:chExt cx="241201" cy="245237"/>
          </a:xfrm>
        </p:grpSpPr>
        <p:grpSp>
          <p:nvGrpSpPr>
            <p:cNvPr id="3096" name="Group 3095"/>
            <p:cNvGrpSpPr/>
            <p:nvPr/>
          </p:nvGrpSpPr>
          <p:grpSpPr>
            <a:xfrm rot="7844388">
              <a:off x="4818351" y="3363633"/>
              <a:ext cx="233299" cy="200789"/>
              <a:chOff x="2913709" y="3864170"/>
              <a:chExt cx="544737" cy="468828"/>
            </a:xfrm>
          </p:grpSpPr>
          <p:grpSp>
            <p:nvGrpSpPr>
              <p:cNvPr id="3141" name="Group 3140"/>
              <p:cNvGrpSpPr/>
              <p:nvPr/>
            </p:nvGrpSpPr>
            <p:grpSpPr>
              <a:xfrm rot="5972406">
                <a:off x="3056152" y="3870738"/>
                <a:ext cx="408862" cy="395726"/>
                <a:chOff x="2880097" y="3766098"/>
                <a:chExt cx="408862" cy="395726"/>
              </a:xfrm>
            </p:grpSpPr>
            <p:grpSp>
              <p:nvGrpSpPr>
                <p:cNvPr id="3163" name="Group 3162"/>
                <p:cNvGrpSpPr/>
                <p:nvPr/>
              </p:nvGrpSpPr>
              <p:grpSpPr>
                <a:xfrm>
                  <a:off x="2880097" y="3766098"/>
                  <a:ext cx="131330" cy="131330"/>
                  <a:chOff x="2922103" y="3448277"/>
                  <a:chExt cx="131330" cy="131330"/>
                </a:xfrm>
              </p:grpSpPr>
              <p:sp>
                <p:nvSpPr>
                  <p:cNvPr id="3182" name="Oval 31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3" name="Freeform 31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4" name="Group 3163"/>
                <p:cNvGrpSpPr/>
                <p:nvPr/>
              </p:nvGrpSpPr>
              <p:grpSpPr>
                <a:xfrm rot="3485213">
                  <a:off x="2918438" y="3816964"/>
                  <a:ext cx="185979" cy="191355"/>
                  <a:chOff x="2700506" y="3941582"/>
                  <a:chExt cx="185979" cy="191355"/>
                </a:xfrm>
              </p:grpSpPr>
              <p:sp>
                <p:nvSpPr>
                  <p:cNvPr id="3180" name="Oval 31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1" name="Freeform 31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5" name="Group 3164"/>
                <p:cNvGrpSpPr/>
                <p:nvPr/>
              </p:nvGrpSpPr>
              <p:grpSpPr>
                <a:xfrm rot="19523239">
                  <a:off x="3102980" y="3816468"/>
                  <a:ext cx="185979" cy="190955"/>
                  <a:chOff x="2442219" y="4049627"/>
                  <a:chExt cx="185979" cy="190955"/>
                </a:xfrm>
              </p:grpSpPr>
              <p:sp>
                <p:nvSpPr>
                  <p:cNvPr id="3178" name="Oval 31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9" name="Freeform 31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6" name="Group 3165"/>
                <p:cNvGrpSpPr/>
                <p:nvPr/>
              </p:nvGrpSpPr>
              <p:grpSpPr>
                <a:xfrm rot="3577180">
                  <a:off x="2935530" y="3972739"/>
                  <a:ext cx="185979" cy="192191"/>
                  <a:chOff x="2700506" y="4361529"/>
                  <a:chExt cx="185979" cy="192191"/>
                </a:xfrm>
              </p:grpSpPr>
              <p:sp>
                <p:nvSpPr>
                  <p:cNvPr id="3176" name="Oval 31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7" name="Freeform 31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7" name="Group 3166"/>
                <p:cNvGrpSpPr/>
                <p:nvPr/>
              </p:nvGrpSpPr>
              <p:grpSpPr>
                <a:xfrm>
                  <a:off x="3048557" y="3808685"/>
                  <a:ext cx="131330" cy="131330"/>
                  <a:chOff x="3381304" y="4011286"/>
                  <a:chExt cx="131330" cy="131330"/>
                </a:xfrm>
              </p:grpSpPr>
              <p:sp>
                <p:nvSpPr>
                  <p:cNvPr id="3174" name="Oval 31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5" name="Freeform 31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8" name="Group 3167"/>
                <p:cNvGrpSpPr/>
                <p:nvPr/>
              </p:nvGrpSpPr>
              <p:grpSpPr>
                <a:xfrm rot="3967968">
                  <a:off x="3008227" y="3923999"/>
                  <a:ext cx="136148" cy="131330"/>
                  <a:chOff x="3053432" y="4104276"/>
                  <a:chExt cx="136148" cy="131330"/>
                </a:xfrm>
              </p:grpSpPr>
              <p:sp>
                <p:nvSpPr>
                  <p:cNvPr id="3172" name="Oval 31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3" name="Freeform 31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9" name="Group 3168"/>
                <p:cNvGrpSpPr/>
                <p:nvPr/>
              </p:nvGrpSpPr>
              <p:grpSpPr>
                <a:xfrm>
                  <a:off x="3092918" y="3910035"/>
                  <a:ext cx="185979" cy="192845"/>
                  <a:chOff x="3026108" y="3765549"/>
                  <a:chExt cx="185979" cy="192845"/>
                </a:xfrm>
              </p:grpSpPr>
              <p:sp>
                <p:nvSpPr>
                  <p:cNvPr id="3170" name="Oval 31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1" name="Freeform 31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42" name="Group 3141"/>
              <p:cNvGrpSpPr/>
              <p:nvPr/>
            </p:nvGrpSpPr>
            <p:grpSpPr>
              <a:xfrm>
                <a:off x="2913709" y="3937272"/>
                <a:ext cx="131330" cy="131330"/>
                <a:chOff x="2922103" y="3448277"/>
                <a:chExt cx="131330" cy="131330"/>
              </a:xfrm>
            </p:grpSpPr>
            <p:sp>
              <p:nvSpPr>
                <p:cNvPr id="3161" name="Oval 31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2" name="Freeform 31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3" name="Group 3142"/>
              <p:cNvGrpSpPr/>
              <p:nvPr/>
            </p:nvGrpSpPr>
            <p:grpSpPr>
              <a:xfrm rot="3485213">
                <a:off x="2952050" y="3988138"/>
                <a:ext cx="185979" cy="191355"/>
                <a:chOff x="2700506" y="3941582"/>
                <a:chExt cx="185979" cy="191355"/>
              </a:xfrm>
            </p:grpSpPr>
            <p:sp>
              <p:nvSpPr>
                <p:cNvPr id="3159" name="Oval 31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0" name="Freeform 31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4" name="Group 3143"/>
              <p:cNvGrpSpPr/>
              <p:nvPr/>
            </p:nvGrpSpPr>
            <p:grpSpPr>
              <a:xfrm rot="19523239">
                <a:off x="3136592" y="3987642"/>
                <a:ext cx="185979" cy="190955"/>
                <a:chOff x="2442219" y="4049627"/>
                <a:chExt cx="185979" cy="190955"/>
              </a:xfrm>
            </p:grpSpPr>
            <p:sp>
              <p:nvSpPr>
                <p:cNvPr id="3157" name="Oval 31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8" name="Freeform 31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5" name="Group 3144"/>
              <p:cNvGrpSpPr/>
              <p:nvPr/>
            </p:nvGrpSpPr>
            <p:grpSpPr>
              <a:xfrm rot="3577180">
                <a:off x="2969142" y="4143913"/>
                <a:ext cx="185979" cy="192191"/>
                <a:chOff x="2700506" y="4361529"/>
                <a:chExt cx="185979" cy="192191"/>
              </a:xfrm>
            </p:grpSpPr>
            <p:sp>
              <p:nvSpPr>
                <p:cNvPr id="3155" name="Oval 31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6" name="Freeform 31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6" name="Group 3145"/>
              <p:cNvGrpSpPr/>
              <p:nvPr/>
            </p:nvGrpSpPr>
            <p:grpSpPr>
              <a:xfrm>
                <a:off x="3082169" y="3979859"/>
                <a:ext cx="131330" cy="131330"/>
                <a:chOff x="3381304" y="4011286"/>
                <a:chExt cx="131330" cy="131330"/>
              </a:xfrm>
            </p:grpSpPr>
            <p:sp>
              <p:nvSpPr>
                <p:cNvPr id="3153" name="Oval 31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4" name="Freeform 31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7" name="Group 3146"/>
              <p:cNvGrpSpPr/>
              <p:nvPr/>
            </p:nvGrpSpPr>
            <p:grpSpPr>
              <a:xfrm rot="3967968">
                <a:off x="3041839" y="4095173"/>
                <a:ext cx="136148" cy="131330"/>
                <a:chOff x="3053432" y="4104276"/>
                <a:chExt cx="136148" cy="131330"/>
              </a:xfrm>
            </p:grpSpPr>
            <p:sp>
              <p:nvSpPr>
                <p:cNvPr id="3151" name="Oval 31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2" name="Freeform 31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8" name="Group 3147"/>
              <p:cNvGrpSpPr/>
              <p:nvPr/>
            </p:nvGrpSpPr>
            <p:grpSpPr>
              <a:xfrm>
                <a:off x="3126530" y="4081209"/>
                <a:ext cx="185979" cy="192845"/>
                <a:chOff x="3026108" y="3765549"/>
                <a:chExt cx="185979" cy="192845"/>
              </a:xfrm>
            </p:grpSpPr>
            <p:sp>
              <p:nvSpPr>
                <p:cNvPr id="3149" name="Oval 31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0" name="Freeform 31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97" name="Group 3096"/>
            <p:cNvGrpSpPr/>
            <p:nvPr/>
          </p:nvGrpSpPr>
          <p:grpSpPr>
            <a:xfrm rot="5972406">
              <a:off x="4903513" y="3391308"/>
              <a:ext cx="175107" cy="169481"/>
              <a:chOff x="2880097" y="3766098"/>
              <a:chExt cx="408862" cy="395726"/>
            </a:xfrm>
          </p:grpSpPr>
          <p:grpSp>
            <p:nvGrpSpPr>
              <p:cNvPr id="3120" name="Group 3119"/>
              <p:cNvGrpSpPr/>
              <p:nvPr/>
            </p:nvGrpSpPr>
            <p:grpSpPr>
              <a:xfrm>
                <a:off x="2880097" y="3766098"/>
                <a:ext cx="131330" cy="131330"/>
                <a:chOff x="2922103" y="3448277"/>
                <a:chExt cx="131330" cy="131330"/>
              </a:xfrm>
            </p:grpSpPr>
            <p:sp>
              <p:nvSpPr>
                <p:cNvPr id="3139" name="Oval 31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0" name="Freeform 31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1" name="Group 3120"/>
              <p:cNvGrpSpPr/>
              <p:nvPr/>
            </p:nvGrpSpPr>
            <p:grpSpPr>
              <a:xfrm rot="3485213">
                <a:off x="2918438" y="3816964"/>
                <a:ext cx="185979" cy="191355"/>
                <a:chOff x="2700506" y="3941582"/>
                <a:chExt cx="185979" cy="191355"/>
              </a:xfrm>
            </p:grpSpPr>
            <p:sp>
              <p:nvSpPr>
                <p:cNvPr id="3137" name="Oval 31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8" name="Freeform 31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2" name="Group 3121"/>
              <p:cNvGrpSpPr/>
              <p:nvPr/>
            </p:nvGrpSpPr>
            <p:grpSpPr>
              <a:xfrm rot="19523239">
                <a:off x="3102980" y="3816468"/>
                <a:ext cx="185979" cy="190955"/>
                <a:chOff x="2442219" y="4049627"/>
                <a:chExt cx="185979" cy="190955"/>
              </a:xfrm>
            </p:grpSpPr>
            <p:sp>
              <p:nvSpPr>
                <p:cNvPr id="3135" name="Oval 31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6" name="Freeform 31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3" name="Group 3122"/>
              <p:cNvGrpSpPr/>
              <p:nvPr/>
            </p:nvGrpSpPr>
            <p:grpSpPr>
              <a:xfrm rot="3577180">
                <a:off x="2935530" y="3972739"/>
                <a:ext cx="185979" cy="192191"/>
                <a:chOff x="2700506" y="4361529"/>
                <a:chExt cx="185979" cy="192191"/>
              </a:xfrm>
            </p:grpSpPr>
            <p:sp>
              <p:nvSpPr>
                <p:cNvPr id="3133" name="Oval 31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4" name="Freeform 31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4" name="Group 3123"/>
              <p:cNvGrpSpPr/>
              <p:nvPr/>
            </p:nvGrpSpPr>
            <p:grpSpPr>
              <a:xfrm>
                <a:off x="3048557" y="3808685"/>
                <a:ext cx="131330" cy="131330"/>
                <a:chOff x="3381304" y="4011286"/>
                <a:chExt cx="131330" cy="131330"/>
              </a:xfrm>
            </p:grpSpPr>
            <p:sp>
              <p:nvSpPr>
                <p:cNvPr id="3131" name="Oval 31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2" name="Freeform 31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5" name="Group 3124"/>
              <p:cNvGrpSpPr/>
              <p:nvPr/>
            </p:nvGrpSpPr>
            <p:grpSpPr>
              <a:xfrm rot="3967968">
                <a:off x="3008227" y="3923999"/>
                <a:ext cx="136148" cy="131330"/>
                <a:chOff x="3053432" y="4104276"/>
                <a:chExt cx="136148" cy="131330"/>
              </a:xfrm>
            </p:grpSpPr>
            <p:sp>
              <p:nvSpPr>
                <p:cNvPr id="3129" name="Oval 31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0" name="Freeform 31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6" name="Group 3125"/>
              <p:cNvGrpSpPr/>
              <p:nvPr/>
            </p:nvGrpSpPr>
            <p:grpSpPr>
              <a:xfrm>
                <a:off x="3092918" y="3910035"/>
                <a:ext cx="185979" cy="192845"/>
                <a:chOff x="3026108" y="3765549"/>
                <a:chExt cx="185979" cy="192845"/>
              </a:xfrm>
            </p:grpSpPr>
            <p:sp>
              <p:nvSpPr>
                <p:cNvPr id="3127" name="Oval 31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8" name="Freeform 31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98" name="Group 3097"/>
            <p:cNvGrpSpPr/>
            <p:nvPr/>
          </p:nvGrpSpPr>
          <p:grpSpPr>
            <a:xfrm>
              <a:off x="4873997" y="3423134"/>
              <a:ext cx="175107" cy="169481"/>
              <a:chOff x="2328508" y="3548770"/>
              <a:chExt cx="408862" cy="395726"/>
            </a:xfrm>
          </p:grpSpPr>
          <p:grpSp>
            <p:nvGrpSpPr>
              <p:cNvPr id="3099" name="Group 3098"/>
              <p:cNvGrpSpPr/>
              <p:nvPr/>
            </p:nvGrpSpPr>
            <p:grpSpPr>
              <a:xfrm>
                <a:off x="2328508" y="3548770"/>
                <a:ext cx="131330" cy="131330"/>
                <a:chOff x="2922103" y="3448277"/>
                <a:chExt cx="131330" cy="131330"/>
              </a:xfrm>
            </p:grpSpPr>
            <p:sp>
              <p:nvSpPr>
                <p:cNvPr id="3118" name="Oval 311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9" name="Freeform 311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0" name="Group 3099"/>
              <p:cNvGrpSpPr/>
              <p:nvPr/>
            </p:nvGrpSpPr>
            <p:grpSpPr>
              <a:xfrm rot="3485213">
                <a:off x="2366849" y="3599636"/>
                <a:ext cx="185979" cy="191355"/>
                <a:chOff x="2700506" y="3941582"/>
                <a:chExt cx="185979" cy="191355"/>
              </a:xfrm>
            </p:grpSpPr>
            <p:sp>
              <p:nvSpPr>
                <p:cNvPr id="3116" name="Oval 311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7" name="Freeform 311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1" name="Group 3100"/>
              <p:cNvGrpSpPr/>
              <p:nvPr/>
            </p:nvGrpSpPr>
            <p:grpSpPr>
              <a:xfrm rot="19523239">
                <a:off x="2551391" y="3599140"/>
                <a:ext cx="185979" cy="190955"/>
                <a:chOff x="2442219" y="4049627"/>
                <a:chExt cx="185979" cy="190955"/>
              </a:xfrm>
            </p:grpSpPr>
            <p:sp>
              <p:nvSpPr>
                <p:cNvPr id="3114" name="Oval 311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5" name="Freeform 311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2" name="Group 3101"/>
              <p:cNvGrpSpPr/>
              <p:nvPr/>
            </p:nvGrpSpPr>
            <p:grpSpPr>
              <a:xfrm rot="3577180">
                <a:off x="2383941" y="3755411"/>
                <a:ext cx="185979" cy="192191"/>
                <a:chOff x="2700506" y="4361529"/>
                <a:chExt cx="185979" cy="192191"/>
              </a:xfrm>
            </p:grpSpPr>
            <p:sp>
              <p:nvSpPr>
                <p:cNvPr id="3112" name="Oval 311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3" name="Freeform 311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3" name="Group 3102"/>
              <p:cNvGrpSpPr/>
              <p:nvPr/>
            </p:nvGrpSpPr>
            <p:grpSpPr>
              <a:xfrm>
                <a:off x="2496968" y="3591357"/>
                <a:ext cx="131330" cy="131330"/>
                <a:chOff x="3381304" y="4011286"/>
                <a:chExt cx="131330" cy="131330"/>
              </a:xfrm>
            </p:grpSpPr>
            <p:sp>
              <p:nvSpPr>
                <p:cNvPr id="3110" name="Oval 310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1" name="Freeform 311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4" name="Group 3103"/>
              <p:cNvGrpSpPr/>
              <p:nvPr/>
            </p:nvGrpSpPr>
            <p:grpSpPr>
              <a:xfrm rot="3967968">
                <a:off x="2456638" y="3706671"/>
                <a:ext cx="136148" cy="131330"/>
                <a:chOff x="3053432" y="4104276"/>
                <a:chExt cx="136148" cy="131330"/>
              </a:xfrm>
            </p:grpSpPr>
            <p:sp>
              <p:nvSpPr>
                <p:cNvPr id="3108" name="Oval 310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9" name="Freeform 310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5" name="Group 3104"/>
              <p:cNvGrpSpPr/>
              <p:nvPr/>
            </p:nvGrpSpPr>
            <p:grpSpPr>
              <a:xfrm>
                <a:off x="2541329" y="3692707"/>
                <a:ext cx="185979" cy="192845"/>
                <a:chOff x="3026108" y="3765549"/>
                <a:chExt cx="185979" cy="192845"/>
              </a:xfrm>
            </p:grpSpPr>
            <p:sp>
              <p:nvSpPr>
                <p:cNvPr id="3106" name="Oval 310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7" name="Freeform 310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sp>
        <p:nvSpPr>
          <p:cNvPr id="3184" name="Rectangle 3183"/>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185" name="Group 3184"/>
          <p:cNvGrpSpPr/>
          <p:nvPr/>
        </p:nvGrpSpPr>
        <p:grpSpPr>
          <a:xfrm>
            <a:off x="0" y="1267326"/>
            <a:ext cx="9144000" cy="5590674"/>
            <a:chOff x="0" y="1267326"/>
            <a:chExt cx="9144000" cy="5590674"/>
          </a:xfrm>
        </p:grpSpPr>
        <p:sp>
          <p:nvSpPr>
            <p:cNvPr id="3186" name="Freeform 318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187" name="Group 3186"/>
            <p:cNvGrpSpPr/>
            <p:nvPr/>
          </p:nvGrpSpPr>
          <p:grpSpPr>
            <a:xfrm>
              <a:off x="2385965" y="1844675"/>
              <a:ext cx="4372070" cy="2942895"/>
              <a:chOff x="2823398" y="1377517"/>
              <a:chExt cx="4372070" cy="2942895"/>
            </a:xfrm>
          </p:grpSpPr>
          <p:sp>
            <p:nvSpPr>
              <p:cNvPr id="3188" name="Rounded Rectangle 3187"/>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89" name="Rounded Rectangle 3188"/>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90" name="Group 3189"/>
              <p:cNvGrpSpPr/>
              <p:nvPr/>
            </p:nvGrpSpPr>
            <p:grpSpPr>
              <a:xfrm>
                <a:off x="3191653" y="1651125"/>
                <a:ext cx="3646006" cy="2348923"/>
                <a:chOff x="3191653" y="1651125"/>
                <a:chExt cx="3646006" cy="2348923"/>
              </a:xfrm>
            </p:grpSpPr>
            <p:sp>
              <p:nvSpPr>
                <p:cNvPr id="3191" name="Rectangle 3190"/>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could these droplets be?</a:t>
                  </a:r>
                  <a:endParaRPr lang="en-GB" b="1" spc="-150" dirty="0">
                    <a:solidFill>
                      <a:schemeClr val="tx1"/>
                    </a:solidFill>
                  </a:endParaRPr>
                </a:p>
              </p:txBody>
            </p:sp>
            <p:sp>
              <p:nvSpPr>
                <p:cNvPr id="3192" name="Rectangle 3191">
                  <a:hlinkClick r:id="rId12"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Air condensation</a:t>
                  </a:r>
                </a:p>
              </p:txBody>
            </p:sp>
            <p:sp>
              <p:nvSpPr>
                <p:cNvPr id="3193" name="Rectangle 3192">
                  <a:hlinkClick r:id="rId13"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Water</a:t>
                  </a:r>
                </a:p>
              </p:txBody>
            </p:sp>
          </p:grpSp>
        </p:grpSp>
      </p:grpSp>
      <p:pic>
        <p:nvPicPr>
          <p:cNvPr id="1707" name="Grafik 1706">
            <a:extLst>
              <a:ext uri="{FF2B5EF4-FFF2-40B4-BE49-F238E27FC236}">
                <a16:creationId xmlns:a16="http://schemas.microsoft.com/office/drawing/2014/main" id="{993828AC-E0BD-4F0A-B898-EED0424FA256}"/>
              </a:ext>
            </a:extLst>
          </p:cNvPr>
          <p:cNvPicPr>
            <a:picLocks noChangeAspect="1"/>
          </p:cNvPicPr>
          <p:nvPr/>
        </p:nvPicPr>
        <p:blipFill>
          <a:blip r:embed="rId14"/>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608060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20000" accel="28000" fill="hold" grpId="0" nodeType="withEffect">
                                  <p:stCondLst>
                                    <p:cond delay="250"/>
                                  </p:stCondLst>
                                  <p:childTnLst>
                                    <p:animMotion origin="layout" path="M -1.94444E-6 1.85185E-6 L -1.94444E-6 0.36736 " pathEditMode="relative" rAng="0" ptsTypes="AA">
                                      <p:cBhvr>
                                        <p:cTn id="6" dur="2000" fill="hold"/>
                                        <p:tgtEl>
                                          <p:spTgt spid="1820"/>
                                        </p:tgtEl>
                                        <p:attrNameLst>
                                          <p:attrName>ppt_x</p:attrName>
                                          <p:attrName>ppt_y</p:attrName>
                                        </p:attrNameLst>
                                      </p:cBhvr>
                                      <p:rCtr x="0" y="18356"/>
                                    </p:animMotion>
                                  </p:childTnLst>
                                </p:cTn>
                              </p:par>
                              <p:par>
                                <p:cTn id="7" presetID="1" presetClass="entr" presetSubtype="0" fill="hold" nodeType="withEffect">
                                  <p:stCondLst>
                                    <p:cond delay="2000"/>
                                  </p:stCondLst>
                                  <p:childTnLst>
                                    <p:set>
                                      <p:cBhvr>
                                        <p:cTn id="8" dur="1" fill="hold">
                                          <p:stCondLst>
                                            <p:cond delay="0"/>
                                          </p:stCondLst>
                                        </p:cTn>
                                        <p:tgtEl>
                                          <p:spTgt spid="1849"/>
                                        </p:tgtEl>
                                        <p:attrNameLst>
                                          <p:attrName>style.visibility</p:attrName>
                                        </p:attrNameLst>
                                      </p:cBhvr>
                                      <p:to>
                                        <p:strVal val="visible"/>
                                      </p:to>
                                    </p:set>
                                  </p:childTnLst>
                                </p:cTn>
                              </p:par>
                              <p:par>
                                <p:cTn id="9" presetID="10" presetClass="exit" presetSubtype="0" fill="hold" nodeType="withEffect">
                                  <p:stCondLst>
                                    <p:cond delay="2250"/>
                                  </p:stCondLst>
                                  <p:childTnLst>
                                    <p:animEffect transition="out" filter="fade">
                                      <p:cBhvr>
                                        <p:cTn id="10" dur="500"/>
                                        <p:tgtEl>
                                          <p:spTgt spid="1849"/>
                                        </p:tgtEl>
                                      </p:cBhvr>
                                    </p:animEffect>
                                    <p:set>
                                      <p:cBhvr>
                                        <p:cTn id="11" dur="1" fill="hold">
                                          <p:stCondLst>
                                            <p:cond delay="499"/>
                                          </p:stCondLst>
                                        </p:cTn>
                                        <p:tgtEl>
                                          <p:spTgt spid="1849"/>
                                        </p:tgtEl>
                                        <p:attrNameLst>
                                          <p:attrName>style.visibility</p:attrName>
                                        </p:attrNameLst>
                                      </p:cBhvr>
                                      <p:to>
                                        <p:strVal val="hidden"/>
                                      </p:to>
                                    </p:set>
                                  </p:childTnLst>
                                </p:cTn>
                              </p:par>
                              <p:par>
                                <p:cTn id="12" presetID="1" presetClass="entr" presetSubtype="0" fill="hold" nodeType="withEffect">
                                  <p:stCondLst>
                                    <p:cond delay="4000"/>
                                  </p:stCondLst>
                                  <p:childTnLst>
                                    <p:set>
                                      <p:cBhvr>
                                        <p:cTn id="13" dur="1" fill="hold">
                                          <p:stCondLst>
                                            <p:cond delay="0"/>
                                          </p:stCondLst>
                                        </p:cTn>
                                        <p:tgtEl>
                                          <p:spTgt spid="1938"/>
                                        </p:tgtEl>
                                        <p:attrNameLst>
                                          <p:attrName>style.visibility</p:attrName>
                                        </p:attrNameLst>
                                      </p:cBhvr>
                                      <p:to>
                                        <p:strVal val="visible"/>
                                      </p:to>
                                    </p:set>
                                  </p:childTnLst>
                                </p:cTn>
                              </p:par>
                              <p:par>
                                <p:cTn id="14" presetID="10" presetClass="exit" presetSubtype="0" fill="hold" nodeType="withEffect">
                                  <p:stCondLst>
                                    <p:cond delay="4250"/>
                                  </p:stCondLst>
                                  <p:childTnLst>
                                    <p:animEffect transition="out" filter="fade">
                                      <p:cBhvr>
                                        <p:cTn id="15" dur="500"/>
                                        <p:tgtEl>
                                          <p:spTgt spid="1938"/>
                                        </p:tgtEl>
                                      </p:cBhvr>
                                    </p:animEffect>
                                    <p:set>
                                      <p:cBhvr>
                                        <p:cTn id="16" dur="1" fill="hold">
                                          <p:stCondLst>
                                            <p:cond delay="499"/>
                                          </p:stCondLst>
                                        </p:cTn>
                                        <p:tgtEl>
                                          <p:spTgt spid="1938"/>
                                        </p:tgtEl>
                                        <p:attrNameLst>
                                          <p:attrName>style.visibility</p:attrName>
                                        </p:attrNameLst>
                                      </p:cBhvr>
                                      <p:to>
                                        <p:strVal val="hidden"/>
                                      </p:to>
                                    </p:set>
                                  </p:childTnLst>
                                </p:cTn>
                              </p:par>
                              <p:par>
                                <p:cTn id="17" presetID="1" presetClass="entr" presetSubtype="0" fill="hold" nodeType="withEffect">
                                  <p:stCondLst>
                                    <p:cond delay="6000"/>
                                  </p:stCondLst>
                                  <p:childTnLst>
                                    <p:set>
                                      <p:cBhvr>
                                        <p:cTn id="18" dur="1" fill="hold">
                                          <p:stCondLst>
                                            <p:cond delay="0"/>
                                          </p:stCondLst>
                                        </p:cTn>
                                        <p:tgtEl>
                                          <p:spTgt spid="2027"/>
                                        </p:tgtEl>
                                        <p:attrNameLst>
                                          <p:attrName>style.visibility</p:attrName>
                                        </p:attrNameLst>
                                      </p:cBhvr>
                                      <p:to>
                                        <p:strVal val="visible"/>
                                      </p:to>
                                    </p:set>
                                  </p:childTnLst>
                                </p:cTn>
                              </p:par>
                              <p:par>
                                <p:cTn id="19" presetID="10" presetClass="exit" presetSubtype="0" fill="hold" nodeType="withEffect">
                                  <p:stCondLst>
                                    <p:cond delay="6250"/>
                                  </p:stCondLst>
                                  <p:childTnLst>
                                    <p:animEffect transition="out" filter="fade">
                                      <p:cBhvr>
                                        <p:cTn id="20" dur="500"/>
                                        <p:tgtEl>
                                          <p:spTgt spid="2027"/>
                                        </p:tgtEl>
                                      </p:cBhvr>
                                    </p:animEffect>
                                    <p:set>
                                      <p:cBhvr>
                                        <p:cTn id="21" dur="1" fill="hold">
                                          <p:stCondLst>
                                            <p:cond delay="499"/>
                                          </p:stCondLst>
                                        </p:cTn>
                                        <p:tgtEl>
                                          <p:spTgt spid="2027"/>
                                        </p:tgtEl>
                                        <p:attrNameLst>
                                          <p:attrName>style.visibility</p:attrName>
                                        </p:attrNameLst>
                                      </p:cBhvr>
                                      <p:to>
                                        <p:strVal val="hidden"/>
                                      </p:to>
                                    </p:set>
                                  </p:childTnLst>
                                </p:cTn>
                              </p:par>
                              <p:par>
                                <p:cTn id="22" presetID="1" presetClass="entr" presetSubtype="0" fill="hold" nodeType="withEffect">
                                  <p:stCondLst>
                                    <p:cond delay="8000"/>
                                  </p:stCondLst>
                                  <p:childTnLst>
                                    <p:set>
                                      <p:cBhvr>
                                        <p:cTn id="23" dur="1" fill="hold">
                                          <p:stCondLst>
                                            <p:cond delay="0"/>
                                          </p:stCondLst>
                                        </p:cTn>
                                        <p:tgtEl>
                                          <p:spTgt spid="2116"/>
                                        </p:tgtEl>
                                        <p:attrNameLst>
                                          <p:attrName>style.visibility</p:attrName>
                                        </p:attrNameLst>
                                      </p:cBhvr>
                                      <p:to>
                                        <p:strVal val="visible"/>
                                      </p:to>
                                    </p:set>
                                  </p:childTnLst>
                                </p:cTn>
                              </p:par>
                              <p:par>
                                <p:cTn id="24" presetID="10" presetClass="exit" presetSubtype="0" fill="hold" nodeType="withEffect">
                                  <p:stCondLst>
                                    <p:cond delay="8000"/>
                                  </p:stCondLst>
                                  <p:childTnLst>
                                    <p:animEffect transition="out" filter="fade">
                                      <p:cBhvr>
                                        <p:cTn id="25" dur="500"/>
                                        <p:tgtEl>
                                          <p:spTgt spid="2116"/>
                                        </p:tgtEl>
                                      </p:cBhvr>
                                    </p:animEffect>
                                    <p:set>
                                      <p:cBhvr>
                                        <p:cTn id="26" dur="1" fill="hold">
                                          <p:stCondLst>
                                            <p:cond delay="499"/>
                                          </p:stCondLst>
                                        </p:cTn>
                                        <p:tgtEl>
                                          <p:spTgt spid="2116"/>
                                        </p:tgtEl>
                                        <p:attrNameLst>
                                          <p:attrName>style.visibility</p:attrName>
                                        </p:attrNameLst>
                                      </p:cBhvr>
                                      <p:to>
                                        <p:strVal val="hidden"/>
                                      </p:to>
                                    </p:set>
                                  </p:childTnLst>
                                </p:cTn>
                              </p:par>
                              <p:par>
                                <p:cTn id="27" presetID="1" presetClass="entr" presetSubtype="0" fill="hold" nodeType="withEffect">
                                  <p:stCondLst>
                                    <p:cond delay="10000"/>
                                  </p:stCondLst>
                                  <p:childTnLst>
                                    <p:set>
                                      <p:cBhvr>
                                        <p:cTn id="28" dur="1" fill="hold">
                                          <p:stCondLst>
                                            <p:cond delay="0"/>
                                          </p:stCondLst>
                                        </p:cTn>
                                        <p:tgtEl>
                                          <p:spTgt spid="2205"/>
                                        </p:tgtEl>
                                        <p:attrNameLst>
                                          <p:attrName>style.visibility</p:attrName>
                                        </p:attrNameLst>
                                      </p:cBhvr>
                                      <p:to>
                                        <p:strVal val="visible"/>
                                      </p:to>
                                    </p:set>
                                  </p:childTnLst>
                                </p:cTn>
                              </p:par>
                              <p:par>
                                <p:cTn id="29" presetID="10" presetClass="exit" presetSubtype="0" fill="hold" nodeType="withEffect">
                                  <p:stCondLst>
                                    <p:cond delay="10000"/>
                                  </p:stCondLst>
                                  <p:childTnLst>
                                    <p:animEffect transition="out" filter="fade">
                                      <p:cBhvr>
                                        <p:cTn id="30" dur="500"/>
                                        <p:tgtEl>
                                          <p:spTgt spid="2205"/>
                                        </p:tgtEl>
                                      </p:cBhvr>
                                    </p:animEffect>
                                    <p:set>
                                      <p:cBhvr>
                                        <p:cTn id="31" dur="1" fill="hold">
                                          <p:stCondLst>
                                            <p:cond delay="499"/>
                                          </p:stCondLst>
                                        </p:cTn>
                                        <p:tgtEl>
                                          <p:spTgt spid="2205"/>
                                        </p:tgtEl>
                                        <p:attrNameLst>
                                          <p:attrName>style.visibility</p:attrName>
                                        </p:attrNameLst>
                                      </p:cBhvr>
                                      <p:to>
                                        <p:strVal val="hidden"/>
                                      </p:to>
                                    </p:set>
                                  </p:childTnLst>
                                </p:cTn>
                              </p:par>
                              <p:par>
                                <p:cTn id="32" presetID="1" presetClass="entr" presetSubtype="0" fill="hold" nodeType="withEffect">
                                  <p:stCondLst>
                                    <p:cond delay="12000"/>
                                  </p:stCondLst>
                                  <p:childTnLst>
                                    <p:set>
                                      <p:cBhvr>
                                        <p:cTn id="33" dur="1" fill="hold">
                                          <p:stCondLst>
                                            <p:cond delay="0"/>
                                          </p:stCondLst>
                                        </p:cTn>
                                        <p:tgtEl>
                                          <p:spTgt spid="2294"/>
                                        </p:tgtEl>
                                        <p:attrNameLst>
                                          <p:attrName>style.visibility</p:attrName>
                                        </p:attrNameLst>
                                      </p:cBhvr>
                                      <p:to>
                                        <p:strVal val="visible"/>
                                      </p:to>
                                    </p:set>
                                  </p:childTnLst>
                                </p:cTn>
                              </p:par>
                              <p:par>
                                <p:cTn id="34" presetID="10" presetClass="exit" presetSubtype="0" fill="hold" nodeType="withEffect">
                                  <p:stCondLst>
                                    <p:cond delay="12250"/>
                                  </p:stCondLst>
                                  <p:childTnLst>
                                    <p:animEffect transition="out" filter="fade">
                                      <p:cBhvr>
                                        <p:cTn id="35" dur="500"/>
                                        <p:tgtEl>
                                          <p:spTgt spid="2294"/>
                                        </p:tgtEl>
                                      </p:cBhvr>
                                    </p:animEffect>
                                    <p:set>
                                      <p:cBhvr>
                                        <p:cTn id="36" dur="1" fill="hold">
                                          <p:stCondLst>
                                            <p:cond delay="499"/>
                                          </p:stCondLst>
                                        </p:cTn>
                                        <p:tgtEl>
                                          <p:spTgt spid="2294"/>
                                        </p:tgtEl>
                                        <p:attrNameLst>
                                          <p:attrName>style.visibility</p:attrName>
                                        </p:attrNameLst>
                                      </p:cBhvr>
                                      <p:to>
                                        <p:strVal val="hidden"/>
                                      </p:to>
                                    </p:set>
                                  </p:childTnLst>
                                </p:cTn>
                              </p:par>
                              <p:par>
                                <p:cTn id="37" presetID="1" presetClass="entr" presetSubtype="0" fill="hold" nodeType="withEffect">
                                  <p:stCondLst>
                                    <p:cond delay="14000"/>
                                  </p:stCondLst>
                                  <p:childTnLst>
                                    <p:set>
                                      <p:cBhvr>
                                        <p:cTn id="38" dur="1" fill="hold">
                                          <p:stCondLst>
                                            <p:cond delay="0"/>
                                          </p:stCondLst>
                                        </p:cTn>
                                        <p:tgtEl>
                                          <p:spTgt spid="2383"/>
                                        </p:tgtEl>
                                        <p:attrNameLst>
                                          <p:attrName>style.visibility</p:attrName>
                                        </p:attrNameLst>
                                      </p:cBhvr>
                                      <p:to>
                                        <p:strVal val="visible"/>
                                      </p:to>
                                    </p:set>
                                  </p:childTnLst>
                                </p:cTn>
                              </p:par>
                              <p:par>
                                <p:cTn id="39" presetID="10" presetClass="exit" presetSubtype="0" fill="hold" nodeType="withEffect">
                                  <p:stCondLst>
                                    <p:cond delay="14250"/>
                                  </p:stCondLst>
                                  <p:childTnLst>
                                    <p:animEffect transition="out" filter="fade">
                                      <p:cBhvr>
                                        <p:cTn id="40" dur="500"/>
                                        <p:tgtEl>
                                          <p:spTgt spid="2383"/>
                                        </p:tgtEl>
                                      </p:cBhvr>
                                    </p:animEffect>
                                    <p:set>
                                      <p:cBhvr>
                                        <p:cTn id="41" dur="1" fill="hold">
                                          <p:stCondLst>
                                            <p:cond delay="499"/>
                                          </p:stCondLst>
                                        </p:cTn>
                                        <p:tgtEl>
                                          <p:spTgt spid="2383"/>
                                        </p:tgtEl>
                                        <p:attrNameLst>
                                          <p:attrName>style.visibility</p:attrName>
                                        </p:attrNameLst>
                                      </p:cBhvr>
                                      <p:to>
                                        <p:strVal val="hidden"/>
                                      </p:to>
                                    </p:set>
                                  </p:childTnLst>
                                </p:cTn>
                              </p:par>
                              <p:par>
                                <p:cTn id="42" presetID="1" presetClass="entr" presetSubtype="0" fill="hold" nodeType="withEffect">
                                  <p:stCondLst>
                                    <p:cond delay="16000"/>
                                  </p:stCondLst>
                                  <p:childTnLst>
                                    <p:set>
                                      <p:cBhvr>
                                        <p:cTn id="43" dur="1" fill="hold">
                                          <p:stCondLst>
                                            <p:cond delay="0"/>
                                          </p:stCondLst>
                                        </p:cTn>
                                        <p:tgtEl>
                                          <p:spTgt spid="2472"/>
                                        </p:tgtEl>
                                        <p:attrNameLst>
                                          <p:attrName>style.visibility</p:attrName>
                                        </p:attrNameLst>
                                      </p:cBhvr>
                                      <p:to>
                                        <p:strVal val="visible"/>
                                      </p:to>
                                    </p:set>
                                  </p:childTnLst>
                                </p:cTn>
                              </p:par>
                              <p:par>
                                <p:cTn id="44" presetID="10" presetClass="exit" presetSubtype="0" fill="hold" nodeType="withEffect">
                                  <p:stCondLst>
                                    <p:cond delay="16250"/>
                                  </p:stCondLst>
                                  <p:childTnLst>
                                    <p:animEffect transition="out" filter="fade">
                                      <p:cBhvr>
                                        <p:cTn id="45" dur="500"/>
                                        <p:tgtEl>
                                          <p:spTgt spid="2472"/>
                                        </p:tgtEl>
                                      </p:cBhvr>
                                    </p:animEffect>
                                    <p:set>
                                      <p:cBhvr>
                                        <p:cTn id="46" dur="1" fill="hold">
                                          <p:stCondLst>
                                            <p:cond delay="499"/>
                                          </p:stCondLst>
                                        </p:cTn>
                                        <p:tgtEl>
                                          <p:spTgt spid="2472"/>
                                        </p:tgtEl>
                                        <p:attrNameLst>
                                          <p:attrName>style.visibility</p:attrName>
                                        </p:attrNameLst>
                                      </p:cBhvr>
                                      <p:to>
                                        <p:strVal val="hidden"/>
                                      </p:to>
                                    </p:set>
                                  </p:childTnLst>
                                </p:cTn>
                              </p:par>
                              <p:par>
                                <p:cTn id="47" presetID="1" presetClass="entr" presetSubtype="0" fill="hold" nodeType="withEffect">
                                  <p:stCondLst>
                                    <p:cond delay="18000"/>
                                  </p:stCondLst>
                                  <p:childTnLst>
                                    <p:set>
                                      <p:cBhvr>
                                        <p:cTn id="48" dur="1" fill="hold">
                                          <p:stCondLst>
                                            <p:cond delay="0"/>
                                          </p:stCondLst>
                                        </p:cTn>
                                        <p:tgtEl>
                                          <p:spTgt spid="2561"/>
                                        </p:tgtEl>
                                        <p:attrNameLst>
                                          <p:attrName>style.visibility</p:attrName>
                                        </p:attrNameLst>
                                      </p:cBhvr>
                                      <p:to>
                                        <p:strVal val="visible"/>
                                      </p:to>
                                    </p:set>
                                  </p:childTnLst>
                                </p:cTn>
                              </p:par>
                              <p:par>
                                <p:cTn id="49" presetID="10" presetClass="exit" presetSubtype="0" fill="hold" nodeType="withEffect">
                                  <p:stCondLst>
                                    <p:cond delay="18250"/>
                                  </p:stCondLst>
                                  <p:childTnLst>
                                    <p:animEffect transition="out" filter="fade">
                                      <p:cBhvr>
                                        <p:cTn id="50" dur="500"/>
                                        <p:tgtEl>
                                          <p:spTgt spid="2561"/>
                                        </p:tgtEl>
                                      </p:cBhvr>
                                    </p:animEffect>
                                    <p:set>
                                      <p:cBhvr>
                                        <p:cTn id="51" dur="1" fill="hold">
                                          <p:stCondLst>
                                            <p:cond delay="499"/>
                                          </p:stCondLst>
                                        </p:cTn>
                                        <p:tgtEl>
                                          <p:spTgt spid="2561"/>
                                        </p:tgtEl>
                                        <p:attrNameLst>
                                          <p:attrName>style.visibility</p:attrName>
                                        </p:attrNameLst>
                                      </p:cBhvr>
                                      <p:to>
                                        <p:strVal val="hidden"/>
                                      </p:to>
                                    </p:set>
                                  </p:childTnLst>
                                </p:cTn>
                              </p:par>
                              <p:par>
                                <p:cTn id="52" presetID="1" presetClass="entr" presetSubtype="0" fill="hold" nodeType="withEffect">
                                  <p:stCondLst>
                                    <p:cond delay="20000"/>
                                  </p:stCondLst>
                                  <p:childTnLst>
                                    <p:set>
                                      <p:cBhvr>
                                        <p:cTn id="53" dur="1" fill="hold">
                                          <p:stCondLst>
                                            <p:cond delay="0"/>
                                          </p:stCondLst>
                                        </p:cTn>
                                        <p:tgtEl>
                                          <p:spTgt spid="2650"/>
                                        </p:tgtEl>
                                        <p:attrNameLst>
                                          <p:attrName>style.visibility</p:attrName>
                                        </p:attrNameLst>
                                      </p:cBhvr>
                                      <p:to>
                                        <p:strVal val="visible"/>
                                      </p:to>
                                    </p:set>
                                  </p:childTnLst>
                                </p:cTn>
                              </p:par>
                              <p:par>
                                <p:cTn id="54" presetID="10" presetClass="exit" presetSubtype="0" fill="hold" nodeType="withEffect">
                                  <p:stCondLst>
                                    <p:cond delay="20250"/>
                                  </p:stCondLst>
                                  <p:childTnLst>
                                    <p:animEffect transition="out" filter="fade">
                                      <p:cBhvr>
                                        <p:cTn id="55" dur="500"/>
                                        <p:tgtEl>
                                          <p:spTgt spid="2650"/>
                                        </p:tgtEl>
                                      </p:cBhvr>
                                    </p:animEffect>
                                    <p:set>
                                      <p:cBhvr>
                                        <p:cTn id="56" dur="1" fill="hold">
                                          <p:stCondLst>
                                            <p:cond delay="499"/>
                                          </p:stCondLst>
                                        </p:cTn>
                                        <p:tgtEl>
                                          <p:spTgt spid="2650"/>
                                        </p:tgtEl>
                                        <p:attrNameLst>
                                          <p:attrName>style.visibility</p:attrName>
                                        </p:attrNameLst>
                                      </p:cBhvr>
                                      <p:to>
                                        <p:strVal val="hidden"/>
                                      </p:to>
                                    </p:set>
                                  </p:childTnLst>
                                </p:cTn>
                              </p:par>
                              <p:par>
                                <p:cTn id="57" presetID="1" presetClass="entr" presetSubtype="0" fill="hold" nodeType="withEffect">
                                  <p:stCondLst>
                                    <p:cond delay="22000"/>
                                  </p:stCondLst>
                                  <p:childTnLst>
                                    <p:set>
                                      <p:cBhvr>
                                        <p:cTn id="58" dur="1" fill="hold">
                                          <p:stCondLst>
                                            <p:cond delay="0"/>
                                          </p:stCondLst>
                                        </p:cTn>
                                        <p:tgtEl>
                                          <p:spTgt spid="2739"/>
                                        </p:tgtEl>
                                        <p:attrNameLst>
                                          <p:attrName>style.visibility</p:attrName>
                                        </p:attrNameLst>
                                      </p:cBhvr>
                                      <p:to>
                                        <p:strVal val="visible"/>
                                      </p:to>
                                    </p:set>
                                  </p:childTnLst>
                                </p:cTn>
                              </p:par>
                              <p:par>
                                <p:cTn id="59" presetID="10" presetClass="exit" presetSubtype="0" fill="hold" nodeType="withEffect">
                                  <p:stCondLst>
                                    <p:cond delay="22250"/>
                                  </p:stCondLst>
                                  <p:childTnLst>
                                    <p:animEffect transition="out" filter="fade">
                                      <p:cBhvr>
                                        <p:cTn id="60" dur="500"/>
                                        <p:tgtEl>
                                          <p:spTgt spid="2739"/>
                                        </p:tgtEl>
                                      </p:cBhvr>
                                    </p:animEffect>
                                    <p:set>
                                      <p:cBhvr>
                                        <p:cTn id="61" dur="1" fill="hold">
                                          <p:stCondLst>
                                            <p:cond delay="499"/>
                                          </p:stCondLst>
                                        </p:cTn>
                                        <p:tgtEl>
                                          <p:spTgt spid="2739"/>
                                        </p:tgtEl>
                                        <p:attrNameLst>
                                          <p:attrName>style.visibility</p:attrName>
                                        </p:attrNameLst>
                                      </p:cBhvr>
                                      <p:to>
                                        <p:strVal val="hidden"/>
                                      </p:to>
                                    </p:set>
                                  </p:childTnLst>
                                </p:cTn>
                              </p:par>
                              <p:par>
                                <p:cTn id="62" presetID="1" presetClass="entr" presetSubtype="0" fill="hold" nodeType="withEffect">
                                  <p:stCondLst>
                                    <p:cond delay="24000"/>
                                  </p:stCondLst>
                                  <p:childTnLst>
                                    <p:set>
                                      <p:cBhvr>
                                        <p:cTn id="63" dur="1" fill="hold">
                                          <p:stCondLst>
                                            <p:cond delay="0"/>
                                          </p:stCondLst>
                                        </p:cTn>
                                        <p:tgtEl>
                                          <p:spTgt spid="2828"/>
                                        </p:tgtEl>
                                        <p:attrNameLst>
                                          <p:attrName>style.visibility</p:attrName>
                                        </p:attrNameLst>
                                      </p:cBhvr>
                                      <p:to>
                                        <p:strVal val="visible"/>
                                      </p:to>
                                    </p:set>
                                  </p:childTnLst>
                                </p:cTn>
                              </p:par>
                              <p:par>
                                <p:cTn id="64" presetID="10" presetClass="exit" presetSubtype="0" fill="hold" nodeType="withEffect">
                                  <p:stCondLst>
                                    <p:cond delay="24250"/>
                                  </p:stCondLst>
                                  <p:childTnLst>
                                    <p:animEffect transition="out" filter="fade">
                                      <p:cBhvr>
                                        <p:cTn id="65" dur="500"/>
                                        <p:tgtEl>
                                          <p:spTgt spid="2828"/>
                                        </p:tgtEl>
                                      </p:cBhvr>
                                    </p:animEffect>
                                    <p:set>
                                      <p:cBhvr>
                                        <p:cTn id="66" dur="1" fill="hold">
                                          <p:stCondLst>
                                            <p:cond delay="499"/>
                                          </p:stCondLst>
                                        </p:cTn>
                                        <p:tgtEl>
                                          <p:spTgt spid="2828"/>
                                        </p:tgtEl>
                                        <p:attrNameLst>
                                          <p:attrName>style.visibility</p:attrName>
                                        </p:attrNameLst>
                                      </p:cBhvr>
                                      <p:to>
                                        <p:strVal val="hidden"/>
                                      </p:to>
                                    </p:set>
                                  </p:childTnLst>
                                </p:cTn>
                              </p:par>
                              <p:par>
                                <p:cTn id="67" presetID="1" presetClass="entr" presetSubtype="0" fill="hold" nodeType="withEffect">
                                  <p:stCondLst>
                                    <p:cond delay="26000"/>
                                  </p:stCondLst>
                                  <p:childTnLst>
                                    <p:set>
                                      <p:cBhvr>
                                        <p:cTn id="68" dur="1" fill="hold">
                                          <p:stCondLst>
                                            <p:cond delay="0"/>
                                          </p:stCondLst>
                                        </p:cTn>
                                        <p:tgtEl>
                                          <p:spTgt spid="2917"/>
                                        </p:tgtEl>
                                        <p:attrNameLst>
                                          <p:attrName>style.visibility</p:attrName>
                                        </p:attrNameLst>
                                      </p:cBhvr>
                                      <p:to>
                                        <p:strVal val="visible"/>
                                      </p:to>
                                    </p:set>
                                  </p:childTnLst>
                                </p:cTn>
                              </p:par>
                              <p:par>
                                <p:cTn id="69" presetID="10" presetClass="exit" presetSubtype="0" fill="hold" nodeType="withEffect">
                                  <p:stCondLst>
                                    <p:cond delay="26250"/>
                                  </p:stCondLst>
                                  <p:childTnLst>
                                    <p:animEffect transition="out" filter="fade">
                                      <p:cBhvr>
                                        <p:cTn id="70" dur="500"/>
                                        <p:tgtEl>
                                          <p:spTgt spid="2917"/>
                                        </p:tgtEl>
                                      </p:cBhvr>
                                    </p:animEffect>
                                    <p:set>
                                      <p:cBhvr>
                                        <p:cTn id="71" dur="1" fill="hold">
                                          <p:stCondLst>
                                            <p:cond delay="499"/>
                                          </p:stCondLst>
                                        </p:cTn>
                                        <p:tgtEl>
                                          <p:spTgt spid="2917"/>
                                        </p:tgtEl>
                                        <p:attrNameLst>
                                          <p:attrName>style.visibility</p:attrName>
                                        </p:attrNameLst>
                                      </p:cBhvr>
                                      <p:to>
                                        <p:strVal val="hidden"/>
                                      </p:to>
                                    </p:set>
                                  </p:childTnLst>
                                </p:cTn>
                              </p:par>
                              <p:par>
                                <p:cTn id="72" presetID="1" presetClass="entr" presetSubtype="0" fill="hold" nodeType="withEffect">
                                  <p:stCondLst>
                                    <p:cond delay="28000"/>
                                  </p:stCondLst>
                                  <p:childTnLst>
                                    <p:set>
                                      <p:cBhvr>
                                        <p:cTn id="73" dur="1" fill="hold">
                                          <p:stCondLst>
                                            <p:cond delay="0"/>
                                          </p:stCondLst>
                                        </p:cTn>
                                        <p:tgtEl>
                                          <p:spTgt spid="3006"/>
                                        </p:tgtEl>
                                        <p:attrNameLst>
                                          <p:attrName>style.visibility</p:attrName>
                                        </p:attrNameLst>
                                      </p:cBhvr>
                                      <p:to>
                                        <p:strVal val="visible"/>
                                      </p:to>
                                    </p:set>
                                  </p:childTnLst>
                                </p:cTn>
                              </p:par>
                              <p:par>
                                <p:cTn id="74" presetID="10" presetClass="exit" presetSubtype="0" fill="hold" nodeType="withEffect">
                                  <p:stCondLst>
                                    <p:cond delay="28250"/>
                                  </p:stCondLst>
                                  <p:childTnLst>
                                    <p:animEffect transition="out" filter="fade">
                                      <p:cBhvr>
                                        <p:cTn id="75" dur="500"/>
                                        <p:tgtEl>
                                          <p:spTgt spid="3006"/>
                                        </p:tgtEl>
                                      </p:cBhvr>
                                    </p:animEffect>
                                    <p:set>
                                      <p:cBhvr>
                                        <p:cTn id="76" dur="1" fill="hold">
                                          <p:stCondLst>
                                            <p:cond delay="499"/>
                                          </p:stCondLst>
                                        </p:cTn>
                                        <p:tgtEl>
                                          <p:spTgt spid="3006"/>
                                        </p:tgtEl>
                                        <p:attrNameLst>
                                          <p:attrName>style.visibility</p:attrName>
                                        </p:attrNameLst>
                                      </p:cBhvr>
                                      <p:to>
                                        <p:strVal val="hidden"/>
                                      </p:to>
                                    </p:set>
                                  </p:childTnLst>
                                </p:cTn>
                              </p:par>
                              <p:par>
                                <p:cTn id="77" presetID="1" presetClass="entr" presetSubtype="0" fill="hold" nodeType="withEffect">
                                  <p:stCondLst>
                                    <p:cond delay="30000"/>
                                  </p:stCondLst>
                                  <p:childTnLst>
                                    <p:set>
                                      <p:cBhvr>
                                        <p:cTn id="78" dur="1" fill="hold">
                                          <p:stCondLst>
                                            <p:cond delay="0"/>
                                          </p:stCondLst>
                                        </p:cTn>
                                        <p:tgtEl>
                                          <p:spTgt spid="3095"/>
                                        </p:tgtEl>
                                        <p:attrNameLst>
                                          <p:attrName>style.visibility</p:attrName>
                                        </p:attrNameLst>
                                      </p:cBhvr>
                                      <p:to>
                                        <p:strVal val="visible"/>
                                      </p:to>
                                    </p:set>
                                  </p:childTnLst>
                                </p:cTn>
                              </p:par>
                              <p:par>
                                <p:cTn id="79" presetID="10" presetClass="exit" presetSubtype="0" fill="hold" nodeType="withEffect">
                                  <p:stCondLst>
                                    <p:cond delay="30250"/>
                                  </p:stCondLst>
                                  <p:childTnLst>
                                    <p:animEffect transition="out" filter="fade">
                                      <p:cBhvr>
                                        <p:cTn id="80" dur="500"/>
                                        <p:tgtEl>
                                          <p:spTgt spid="3095"/>
                                        </p:tgtEl>
                                      </p:cBhvr>
                                    </p:animEffect>
                                    <p:set>
                                      <p:cBhvr>
                                        <p:cTn id="81" dur="1" fill="hold">
                                          <p:stCondLst>
                                            <p:cond delay="499"/>
                                          </p:stCondLst>
                                        </p:cTn>
                                        <p:tgtEl>
                                          <p:spTgt spid="309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0" grpId="0" animBg="1"/>
    </p:bld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44" name="Picture 44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sp>
        <p:nvSpPr>
          <p:cNvPr id="1711" name="Freeform 1710"/>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22" name="TextBox 321"/>
          <p:cNvSpPr txBox="1"/>
          <p:nvPr/>
        </p:nvSpPr>
        <p:spPr>
          <a:xfrm>
            <a:off x="2155994" y="4312730"/>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see droplets coming from the surface of a cryogenic pipe…</a:t>
            </a:r>
          </a:p>
        </p:txBody>
      </p:sp>
      <p:grpSp>
        <p:nvGrpSpPr>
          <p:cNvPr id="436" name="Group 435"/>
          <p:cNvGrpSpPr/>
          <p:nvPr/>
        </p:nvGrpSpPr>
        <p:grpSpPr>
          <a:xfrm>
            <a:off x="5836815" y="3492649"/>
            <a:ext cx="1326063" cy="2752147"/>
            <a:chOff x="7087357" y="4032590"/>
            <a:chExt cx="1162984" cy="2413688"/>
          </a:xfrm>
        </p:grpSpPr>
        <p:sp>
          <p:nvSpPr>
            <p:cNvPr id="437"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38"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39" name="Oval 438"/>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0"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1"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2"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3" name="Freeform 442"/>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7" name="Group 376"/>
          <p:cNvGrpSpPr/>
          <p:nvPr/>
        </p:nvGrpSpPr>
        <p:grpSpPr>
          <a:xfrm>
            <a:off x="2035271" y="1433491"/>
            <a:ext cx="1171799" cy="307777"/>
            <a:chOff x="2035271" y="1433491"/>
            <a:chExt cx="1171799" cy="307777"/>
          </a:xfrm>
        </p:grpSpPr>
        <p:sp>
          <p:nvSpPr>
            <p:cNvPr id="378" name="TextBox 377"/>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380" name="Right Arrow 379"/>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838" name="Rounded Rectangle 1837">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839" name="Picture 183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840" name="Rounded Rectangle 1839">
            <a:hlinkClick r:id="rId10" action="ppaction://hlinksldjump"/>
          </p:cNvPr>
          <p:cNvSpPr/>
          <p:nvPr/>
        </p:nvSpPr>
        <p:spPr>
          <a:xfrm>
            <a:off x="76607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24"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825" name="Group 1824"/>
          <p:cNvGrpSpPr/>
          <p:nvPr/>
        </p:nvGrpSpPr>
        <p:grpSpPr>
          <a:xfrm>
            <a:off x="446827" y="5341564"/>
            <a:ext cx="541162" cy="814974"/>
            <a:chOff x="5009201" y="5732475"/>
            <a:chExt cx="541162" cy="814974"/>
          </a:xfrm>
        </p:grpSpPr>
        <p:grpSp>
          <p:nvGrpSpPr>
            <p:cNvPr id="1827" name="Group 1826"/>
            <p:cNvGrpSpPr/>
            <p:nvPr/>
          </p:nvGrpSpPr>
          <p:grpSpPr>
            <a:xfrm>
              <a:off x="5009201" y="5732475"/>
              <a:ext cx="541162" cy="814974"/>
              <a:chOff x="3892674" y="5732475"/>
              <a:chExt cx="541162" cy="814974"/>
            </a:xfrm>
          </p:grpSpPr>
          <p:sp>
            <p:nvSpPr>
              <p:cNvPr id="1849" name="Oval 1848"/>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50" name="Trapezoid 1849"/>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51" name="Freeform 1850"/>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52" name="Oval 1851"/>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53" name="Freeform 1852"/>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54" name="Freeform 1853"/>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55" name="Oval 1854"/>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841" name="Group 1840"/>
            <p:cNvGrpSpPr/>
            <p:nvPr/>
          </p:nvGrpSpPr>
          <p:grpSpPr>
            <a:xfrm>
              <a:off x="5009699" y="5733037"/>
              <a:ext cx="511178" cy="235576"/>
              <a:chOff x="3893172" y="5733037"/>
              <a:chExt cx="511178" cy="235576"/>
            </a:xfrm>
          </p:grpSpPr>
          <p:sp>
            <p:nvSpPr>
              <p:cNvPr id="1842" name="Cloud 1841"/>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3" name="Cloud 1842"/>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4" name="Cloud 1843"/>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5" name="Cloud 1844"/>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6" name="Cloud 1845"/>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7" name="Cloud 1846"/>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8" name="Cloud 1847"/>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856" name="Group 1855"/>
          <p:cNvGrpSpPr/>
          <p:nvPr/>
        </p:nvGrpSpPr>
        <p:grpSpPr>
          <a:xfrm>
            <a:off x="499759" y="4956203"/>
            <a:ext cx="470662" cy="478538"/>
            <a:chOff x="4834606" y="3347378"/>
            <a:chExt cx="241201" cy="245237"/>
          </a:xfrm>
        </p:grpSpPr>
        <p:grpSp>
          <p:nvGrpSpPr>
            <p:cNvPr id="1857" name="Group 1856"/>
            <p:cNvGrpSpPr/>
            <p:nvPr/>
          </p:nvGrpSpPr>
          <p:grpSpPr>
            <a:xfrm rot="7844388">
              <a:off x="4818351" y="3363633"/>
              <a:ext cx="233299" cy="200789"/>
              <a:chOff x="2913709" y="3864170"/>
              <a:chExt cx="544737" cy="468828"/>
            </a:xfrm>
          </p:grpSpPr>
          <p:grpSp>
            <p:nvGrpSpPr>
              <p:cNvPr id="1902" name="Group 1901"/>
              <p:cNvGrpSpPr/>
              <p:nvPr/>
            </p:nvGrpSpPr>
            <p:grpSpPr>
              <a:xfrm rot="5972406">
                <a:off x="3056152" y="3870738"/>
                <a:ext cx="408862" cy="395726"/>
                <a:chOff x="2880097" y="3766098"/>
                <a:chExt cx="408862" cy="395726"/>
              </a:xfrm>
            </p:grpSpPr>
            <p:grpSp>
              <p:nvGrpSpPr>
                <p:cNvPr id="1924" name="Group 1923"/>
                <p:cNvGrpSpPr/>
                <p:nvPr/>
              </p:nvGrpSpPr>
              <p:grpSpPr>
                <a:xfrm>
                  <a:off x="2880097" y="3766098"/>
                  <a:ext cx="131330" cy="131330"/>
                  <a:chOff x="2922103" y="3448277"/>
                  <a:chExt cx="131330" cy="131330"/>
                </a:xfrm>
              </p:grpSpPr>
              <p:sp>
                <p:nvSpPr>
                  <p:cNvPr id="1943" name="Oval 19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4" name="Freeform 19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5" name="Group 1924"/>
                <p:cNvGrpSpPr/>
                <p:nvPr/>
              </p:nvGrpSpPr>
              <p:grpSpPr>
                <a:xfrm rot="3485213">
                  <a:off x="2918438" y="3816964"/>
                  <a:ext cx="185979" cy="191355"/>
                  <a:chOff x="2700506" y="3941582"/>
                  <a:chExt cx="185979" cy="191355"/>
                </a:xfrm>
              </p:grpSpPr>
              <p:sp>
                <p:nvSpPr>
                  <p:cNvPr id="1941" name="Oval 19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2" name="Freeform 19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6" name="Group 1925"/>
                <p:cNvGrpSpPr/>
                <p:nvPr/>
              </p:nvGrpSpPr>
              <p:grpSpPr>
                <a:xfrm rot="19523239">
                  <a:off x="3102980" y="3816468"/>
                  <a:ext cx="185979" cy="190955"/>
                  <a:chOff x="2442219" y="4049627"/>
                  <a:chExt cx="185979" cy="190955"/>
                </a:xfrm>
              </p:grpSpPr>
              <p:sp>
                <p:nvSpPr>
                  <p:cNvPr id="1939" name="Oval 19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0" name="Freeform 19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7" name="Group 1926"/>
                <p:cNvGrpSpPr/>
                <p:nvPr/>
              </p:nvGrpSpPr>
              <p:grpSpPr>
                <a:xfrm rot="3577180">
                  <a:off x="2935530" y="3972739"/>
                  <a:ext cx="185979" cy="192191"/>
                  <a:chOff x="2700506" y="4361529"/>
                  <a:chExt cx="185979" cy="192191"/>
                </a:xfrm>
              </p:grpSpPr>
              <p:sp>
                <p:nvSpPr>
                  <p:cNvPr id="1937" name="Oval 19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8" name="Freeform 19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8" name="Group 1927"/>
                <p:cNvGrpSpPr/>
                <p:nvPr/>
              </p:nvGrpSpPr>
              <p:grpSpPr>
                <a:xfrm>
                  <a:off x="3048557" y="3808685"/>
                  <a:ext cx="131330" cy="131330"/>
                  <a:chOff x="3381304" y="4011286"/>
                  <a:chExt cx="131330" cy="131330"/>
                </a:xfrm>
              </p:grpSpPr>
              <p:sp>
                <p:nvSpPr>
                  <p:cNvPr id="1935" name="Oval 19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6" name="Freeform 19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9" name="Group 1928"/>
                <p:cNvGrpSpPr/>
                <p:nvPr/>
              </p:nvGrpSpPr>
              <p:grpSpPr>
                <a:xfrm rot="3967968">
                  <a:off x="3008227" y="3923999"/>
                  <a:ext cx="136148" cy="131330"/>
                  <a:chOff x="3053432" y="4104276"/>
                  <a:chExt cx="136148" cy="131330"/>
                </a:xfrm>
              </p:grpSpPr>
              <p:sp>
                <p:nvSpPr>
                  <p:cNvPr id="1933" name="Oval 19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4" name="Freeform 19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0" name="Group 1929"/>
                <p:cNvGrpSpPr/>
                <p:nvPr/>
              </p:nvGrpSpPr>
              <p:grpSpPr>
                <a:xfrm>
                  <a:off x="3092918" y="3910035"/>
                  <a:ext cx="185979" cy="192845"/>
                  <a:chOff x="3026108" y="3765549"/>
                  <a:chExt cx="185979" cy="192845"/>
                </a:xfrm>
              </p:grpSpPr>
              <p:sp>
                <p:nvSpPr>
                  <p:cNvPr id="1931" name="Oval 19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2" name="Freeform 19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03" name="Group 1902"/>
              <p:cNvGrpSpPr/>
              <p:nvPr/>
            </p:nvGrpSpPr>
            <p:grpSpPr>
              <a:xfrm>
                <a:off x="2913709" y="3937272"/>
                <a:ext cx="131330" cy="131330"/>
                <a:chOff x="2922103" y="3448277"/>
                <a:chExt cx="131330" cy="131330"/>
              </a:xfrm>
            </p:grpSpPr>
            <p:sp>
              <p:nvSpPr>
                <p:cNvPr id="1922" name="Oval 19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3" name="Freeform 19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4" name="Group 1903"/>
              <p:cNvGrpSpPr/>
              <p:nvPr/>
            </p:nvGrpSpPr>
            <p:grpSpPr>
              <a:xfrm rot="3485213">
                <a:off x="2952050" y="3988138"/>
                <a:ext cx="185979" cy="191355"/>
                <a:chOff x="2700506" y="3941582"/>
                <a:chExt cx="185979" cy="191355"/>
              </a:xfrm>
            </p:grpSpPr>
            <p:sp>
              <p:nvSpPr>
                <p:cNvPr id="1920" name="Oval 19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1" name="Freeform 19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5" name="Group 1904"/>
              <p:cNvGrpSpPr/>
              <p:nvPr/>
            </p:nvGrpSpPr>
            <p:grpSpPr>
              <a:xfrm rot="19523239">
                <a:off x="3136592" y="3987642"/>
                <a:ext cx="185979" cy="190955"/>
                <a:chOff x="2442219" y="4049627"/>
                <a:chExt cx="185979" cy="190955"/>
              </a:xfrm>
            </p:grpSpPr>
            <p:sp>
              <p:nvSpPr>
                <p:cNvPr id="1918" name="Oval 19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9" name="Freeform 19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6" name="Group 1905"/>
              <p:cNvGrpSpPr/>
              <p:nvPr/>
            </p:nvGrpSpPr>
            <p:grpSpPr>
              <a:xfrm rot="3577180">
                <a:off x="2969142" y="4143913"/>
                <a:ext cx="185979" cy="192191"/>
                <a:chOff x="2700506" y="4361529"/>
                <a:chExt cx="185979" cy="192191"/>
              </a:xfrm>
            </p:grpSpPr>
            <p:sp>
              <p:nvSpPr>
                <p:cNvPr id="1916" name="Oval 19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7" name="Freeform 19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7" name="Group 1906"/>
              <p:cNvGrpSpPr/>
              <p:nvPr/>
            </p:nvGrpSpPr>
            <p:grpSpPr>
              <a:xfrm>
                <a:off x="3082169" y="3979859"/>
                <a:ext cx="131330" cy="131330"/>
                <a:chOff x="3381304" y="4011286"/>
                <a:chExt cx="131330" cy="131330"/>
              </a:xfrm>
            </p:grpSpPr>
            <p:sp>
              <p:nvSpPr>
                <p:cNvPr id="1914" name="Oval 19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5" name="Freeform 19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8" name="Group 1907"/>
              <p:cNvGrpSpPr/>
              <p:nvPr/>
            </p:nvGrpSpPr>
            <p:grpSpPr>
              <a:xfrm rot="3967968">
                <a:off x="3041839" y="4095173"/>
                <a:ext cx="136148" cy="131330"/>
                <a:chOff x="3053432" y="4104276"/>
                <a:chExt cx="136148" cy="131330"/>
              </a:xfrm>
            </p:grpSpPr>
            <p:sp>
              <p:nvSpPr>
                <p:cNvPr id="1912" name="Oval 19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3" name="Freeform 19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9" name="Group 1908"/>
              <p:cNvGrpSpPr/>
              <p:nvPr/>
            </p:nvGrpSpPr>
            <p:grpSpPr>
              <a:xfrm>
                <a:off x="3126530" y="4081209"/>
                <a:ext cx="185979" cy="192845"/>
                <a:chOff x="3026108" y="3765549"/>
                <a:chExt cx="185979" cy="192845"/>
              </a:xfrm>
            </p:grpSpPr>
            <p:sp>
              <p:nvSpPr>
                <p:cNvPr id="1910" name="Oval 19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1" name="Freeform 19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58" name="Group 1857"/>
            <p:cNvGrpSpPr/>
            <p:nvPr/>
          </p:nvGrpSpPr>
          <p:grpSpPr>
            <a:xfrm rot="5972406">
              <a:off x="4903513" y="3391308"/>
              <a:ext cx="175107" cy="169481"/>
              <a:chOff x="2880097" y="3766098"/>
              <a:chExt cx="408862" cy="395726"/>
            </a:xfrm>
          </p:grpSpPr>
          <p:grpSp>
            <p:nvGrpSpPr>
              <p:cNvPr id="1881" name="Group 1880"/>
              <p:cNvGrpSpPr/>
              <p:nvPr/>
            </p:nvGrpSpPr>
            <p:grpSpPr>
              <a:xfrm>
                <a:off x="2880097" y="3766098"/>
                <a:ext cx="131330" cy="131330"/>
                <a:chOff x="2922103" y="3448277"/>
                <a:chExt cx="131330" cy="131330"/>
              </a:xfrm>
            </p:grpSpPr>
            <p:sp>
              <p:nvSpPr>
                <p:cNvPr id="1900" name="Oval 18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1" name="Freeform 19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2" name="Group 1881"/>
              <p:cNvGrpSpPr/>
              <p:nvPr/>
            </p:nvGrpSpPr>
            <p:grpSpPr>
              <a:xfrm rot="3485213">
                <a:off x="2918438" y="3816964"/>
                <a:ext cx="185979" cy="191355"/>
                <a:chOff x="2700506" y="3941582"/>
                <a:chExt cx="185979" cy="191355"/>
              </a:xfrm>
            </p:grpSpPr>
            <p:sp>
              <p:nvSpPr>
                <p:cNvPr id="1898" name="Oval 18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9" name="Freeform 18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3" name="Group 1882"/>
              <p:cNvGrpSpPr/>
              <p:nvPr/>
            </p:nvGrpSpPr>
            <p:grpSpPr>
              <a:xfrm rot="19523239">
                <a:off x="3102980" y="3816468"/>
                <a:ext cx="185979" cy="190955"/>
                <a:chOff x="2442219" y="4049627"/>
                <a:chExt cx="185979" cy="190955"/>
              </a:xfrm>
            </p:grpSpPr>
            <p:sp>
              <p:nvSpPr>
                <p:cNvPr id="1896" name="Oval 18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7" name="Freeform 18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4" name="Group 1883"/>
              <p:cNvGrpSpPr/>
              <p:nvPr/>
            </p:nvGrpSpPr>
            <p:grpSpPr>
              <a:xfrm rot="3577180">
                <a:off x="2935530" y="3972739"/>
                <a:ext cx="185979" cy="192191"/>
                <a:chOff x="2700506" y="4361529"/>
                <a:chExt cx="185979" cy="192191"/>
              </a:xfrm>
            </p:grpSpPr>
            <p:sp>
              <p:nvSpPr>
                <p:cNvPr id="1894" name="Oval 18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5" name="Freeform 18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5" name="Group 1884"/>
              <p:cNvGrpSpPr/>
              <p:nvPr/>
            </p:nvGrpSpPr>
            <p:grpSpPr>
              <a:xfrm>
                <a:off x="3048557" y="3808685"/>
                <a:ext cx="131330" cy="131330"/>
                <a:chOff x="3381304" y="4011286"/>
                <a:chExt cx="131330" cy="131330"/>
              </a:xfrm>
            </p:grpSpPr>
            <p:sp>
              <p:nvSpPr>
                <p:cNvPr id="1892" name="Oval 18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3" name="Freeform 18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6" name="Group 1885"/>
              <p:cNvGrpSpPr/>
              <p:nvPr/>
            </p:nvGrpSpPr>
            <p:grpSpPr>
              <a:xfrm rot="3967968">
                <a:off x="3008227" y="3923999"/>
                <a:ext cx="136148" cy="131330"/>
                <a:chOff x="3053432" y="4104276"/>
                <a:chExt cx="136148" cy="131330"/>
              </a:xfrm>
            </p:grpSpPr>
            <p:sp>
              <p:nvSpPr>
                <p:cNvPr id="1890" name="Oval 18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1" name="Freeform 18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7" name="Group 1886"/>
              <p:cNvGrpSpPr/>
              <p:nvPr/>
            </p:nvGrpSpPr>
            <p:grpSpPr>
              <a:xfrm>
                <a:off x="3092918" y="3910035"/>
                <a:ext cx="185979" cy="192845"/>
                <a:chOff x="3026108" y="3765549"/>
                <a:chExt cx="185979" cy="192845"/>
              </a:xfrm>
            </p:grpSpPr>
            <p:sp>
              <p:nvSpPr>
                <p:cNvPr id="1888" name="Oval 18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89" name="Freeform 18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59" name="Group 1858"/>
            <p:cNvGrpSpPr/>
            <p:nvPr/>
          </p:nvGrpSpPr>
          <p:grpSpPr>
            <a:xfrm>
              <a:off x="4873997" y="3423134"/>
              <a:ext cx="175107" cy="169481"/>
              <a:chOff x="2328508" y="3548770"/>
              <a:chExt cx="408862" cy="395726"/>
            </a:xfrm>
          </p:grpSpPr>
          <p:grpSp>
            <p:nvGrpSpPr>
              <p:cNvPr id="1860" name="Group 1859"/>
              <p:cNvGrpSpPr/>
              <p:nvPr/>
            </p:nvGrpSpPr>
            <p:grpSpPr>
              <a:xfrm>
                <a:off x="2328508" y="3548770"/>
                <a:ext cx="131330" cy="131330"/>
                <a:chOff x="2922103" y="3448277"/>
                <a:chExt cx="131330" cy="131330"/>
              </a:xfrm>
            </p:grpSpPr>
            <p:sp>
              <p:nvSpPr>
                <p:cNvPr id="1879" name="Oval 187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80" name="Freeform 187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1" name="Group 1860"/>
              <p:cNvGrpSpPr/>
              <p:nvPr/>
            </p:nvGrpSpPr>
            <p:grpSpPr>
              <a:xfrm rot="3485213">
                <a:off x="2366849" y="3599636"/>
                <a:ext cx="185979" cy="191355"/>
                <a:chOff x="2700506" y="3941582"/>
                <a:chExt cx="185979" cy="191355"/>
              </a:xfrm>
            </p:grpSpPr>
            <p:sp>
              <p:nvSpPr>
                <p:cNvPr id="1877" name="Oval 187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8" name="Freeform 187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2" name="Group 1861"/>
              <p:cNvGrpSpPr/>
              <p:nvPr/>
            </p:nvGrpSpPr>
            <p:grpSpPr>
              <a:xfrm rot="19523239">
                <a:off x="2551391" y="3599140"/>
                <a:ext cx="185979" cy="190955"/>
                <a:chOff x="2442219" y="4049627"/>
                <a:chExt cx="185979" cy="190955"/>
              </a:xfrm>
            </p:grpSpPr>
            <p:sp>
              <p:nvSpPr>
                <p:cNvPr id="1875" name="Oval 187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6" name="Freeform 187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3" name="Group 1862"/>
              <p:cNvGrpSpPr/>
              <p:nvPr/>
            </p:nvGrpSpPr>
            <p:grpSpPr>
              <a:xfrm rot="3577180">
                <a:off x="2383941" y="3755411"/>
                <a:ext cx="185979" cy="192191"/>
                <a:chOff x="2700506" y="4361529"/>
                <a:chExt cx="185979" cy="192191"/>
              </a:xfrm>
            </p:grpSpPr>
            <p:sp>
              <p:nvSpPr>
                <p:cNvPr id="1873" name="Oval 187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4" name="Freeform 187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4" name="Group 1863"/>
              <p:cNvGrpSpPr/>
              <p:nvPr/>
            </p:nvGrpSpPr>
            <p:grpSpPr>
              <a:xfrm>
                <a:off x="2496968" y="3591357"/>
                <a:ext cx="131330" cy="131330"/>
                <a:chOff x="3381304" y="4011286"/>
                <a:chExt cx="131330" cy="131330"/>
              </a:xfrm>
            </p:grpSpPr>
            <p:sp>
              <p:nvSpPr>
                <p:cNvPr id="1871" name="Oval 187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2" name="Freeform 187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5" name="Group 1864"/>
              <p:cNvGrpSpPr/>
              <p:nvPr/>
            </p:nvGrpSpPr>
            <p:grpSpPr>
              <a:xfrm rot="3967968">
                <a:off x="2456638" y="3706671"/>
                <a:ext cx="136148" cy="131330"/>
                <a:chOff x="3053432" y="4104276"/>
                <a:chExt cx="136148" cy="131330"/>
              </a:xfrm>
            </p:grpSpPr>
            <p:sp>
              <p:nvSpPr>
                <p:cNvPr id="1869" name="Oval 186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0" name="Freeform 186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6" name="Group 1865"/>
              <p:cNvGrpSpPr/>
              <p:nvPr/>
            </p:nvGrpSpPr>
            <p:grpSpPr>
              <a:xfrm>
                <a:off x="2541329" y="3692707"/>
                <a:ext cx="185979" cy="192845"/>
                <a:chOff x="3026108" y="3765549"/>
                <a:chExt cx="185979" cy="192845"/>
              </a:xfrm>
            </p:grpSpPr>
            <p:sp>
              <p:nvSpPr>
                <p:cNvPr id="1867" name="Oval 186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68" name="Freeform 186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945" name="Group 1944"/>
          <p:cNvGrpSpPr/>
          <p:nvPr/>
        </p:nvGrpSpPr>
        <p:grpSpPr>
          <a:xfrm>
            <a:off x="499759" y="4956203"/>
            <a:ext cx="470662" cy="478538"/>
            <a:chOff x="4834606" y="3347378"/>
            <a:chExt cx="241201" cy="245237"/>
          </a:xfrm>
        </p:grpSpPr>
        <p:grpSp>
          <p:nvGrpSpPr>
            <p:cNvPr id="1946" name="Group 1945"/>
            <p:cNvGrpSpPr/>
            <p:nvPr/>
          </p:nvGrpSpPr>
          <p:grpSpPr>
            <a:xfrm rot="7844388">
              <a:off x="4818351" y="3363633"/>
              <a:ext cx="233299" cy="200789"/>
              <a:chOff x="2913709" y="3864170"/>
              <a:chExt cx="544737" cy="468828"/>
            </a:xfrm>
          </p:grpSpPr>
          <p:grpSp>
            <p:nvGrpSpPr>
              <p:cNvPr id="1991" name="Group 1990"/>
              <p:cNvGrpSpPr/>
              <p:nvPr/>
            </p:nvGrpSpPr>
            <p:grpSpPr>
              <a:xfrm rot="5972406">
                <a:off x="3056152" y="3870738"/>
                <a:ext cx="408862" cy="395726"/>
                <a:chOff x="2880097" y="3766098"/>
                <a:chExt cx="408862" cy="395726"/>
              </a:xfrm>
            </p:grpSpPr>
            <p:grpSp>
              <p:nvGrpSpPr>
                <p:cNvPr id="2013" name="Group 2012"/>
                <p:cNvGrpSpPr/>
                <p:nvPr/>
              </p:nvGrpSpPr>
              <p:grpSpPr>
                <a:xfrm>
                  <a:off x="2880097" y="3766098"/>
                  <a:ext cx="131330" cy="131330"/>
                  <a:chOff x="2922103" y="3448277"/>
                  <a:chExt cx="131330" cy="131330"/>
                </a:xfrm>
              </p:grpSpPr>
              <p:sp>
                <p:nvSpPr>
                  <p:cNvPr id="2032" name="Oval 20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3" name="Freeform 20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4" name="Group 2013"/>
                <p:cNvGrpSpPr/>
                <p:nvPr/>
              </p:nvGrpSpPr>
              <p:grpSpPr>
                <a:xfrm rot="3485213">
                  <a:off x="2918438" y="3816964"/>
                  <a:ext cx="185979" cy="191355"/>
                  <a:chOff x="2700506" y="3941582"/>
                  <a:chExt cx="185979" cy="191355"/>
                </a:xfrm>
              </p:grpSpPr>
              <p:sp>
                <p:nvSpPr>
                  <p:cNvPr id="2030" name="Oval 20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1" name="Freeform 20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5" name="Group 2014"/>
                <p:cNvGrpSpPr/>
                <p:nvPr/>
              </p:nvGrpSpPr>
              <p:grpSpPr>
                <a:xfrm rot="19523239">
                  <a:off x="3102980" y="3816468"/>
                  <a:ext cx="185979" cy="190955"/>
                  <a:chOff x="2442219" y="4049627"/>
                  <a:chExt cx="185979" cy="190955"/>
                </a:xfrm>
              </p:grpSpPr>
              <p:sp>
                <p:nvSpPr>
                  <p:cNvPr id="2028" name="Oval 20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9" name="Freeform 20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6" name="Group 2015"/>
                <p:cNvGrpSpPr/>
                <p:nvPr/>
              </p:nvGrpSpPr>
              <p:grpSpPr>
                <a:xfrm rot="3577180">
                  <a:off x="2935530" y="3972739"/>
                  <a:ext cx="185979" cy="192191"/>
                  <a:chOff x="2700506" y="4361529"/>
                  <a:chExt cx="185979" cy="192191"/>
                </a:xfrm>
              </p:grpSpPr>
              <p:sp>
                <p:nvSpPr>
                  <p:cNvPr id="2026" name="Oval 20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7" name="Freeform 20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7" name="Group 2016"/>
                <p:cNvGrpSpPr/>
                <p:nvPr/>
              </p:nvGrpSpPr>
              <p:grpSpPr>
                <a:xfrm>
                  <a:off x="3048557" y="3808685"/>
                  <a:ext cx="131330" cy="131330"/>
                  <a:chOff x="3381304" y="4011286"/>
                  <a:chExt cx="131330" cy="131330"/>
                </a:xfrm>
              </p:grpSpPr>
              <p:sp>
                <p:nvSpPr>
                  <p:cNvPr id="2024" name="Oval 20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5" name="Freeform 20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8" name="Group 2017"/>
                <p:cNvGrpSpPr/>
                <p:nvPr/>
              </p:nvGrpSpPr>
              <p:grpSpPr>
                <a:xfrm rot="3967968">
                  <a:off x="3008227" y="3923999"/>
                  <a:ext cx="136148" cy="131330"/>
                  <a:chOff x="3053432" y="4104276"/>
                  <a:chExt cx="136148" cy="131330"/>
                </a:xfrm>
              </p:grpSpPr>
              <p:sp>
                <p:nvSpPr>
                  <p:cNvPr id="2022" name="Oval 20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3" name="Freeform 20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9" name="Group 2018"/>
                <p:cNvGrpSpPr/>
                <p:nvPr/>
              </p:nvGrpSpPr>
              <p:grpSpPr>
                <a:xfrm>
                  <a:off x="3092918" y="3910035"/>
                  <a:ext cx="185979" cy="192845"/>
                  <a:chOff x="3026108" y="3765549"/>
                  <a:chExt cx="185979" cy="192845"/>
                </a:xfrm>
              </p:grpSpPr>
              <p:sp>
                <p:nvSpPr>
                  <p:cNvPr id="2020" name="Oval 20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1" name="Freeform 20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92" name="Group 1991"/>
              <p:cNvGrpSpPr/>
              <p:nvPr/>
            </p:nvGrpSpPr>
            <p:grpSpPr>
              <a:xfrm>
                <a:off x="2913709" y="3937272"/>
                <a:ext cx="131330" cy="131330"/>
                <a:chOff x="2922103" y="3448277"/>
                <a:chExt cx="131330" cy="131330"/>
              </a:xfrm>
            </p:grpSpPr>
            <p:sp>
              <p:nvSpPr>
                <p:cNvPr id="2011" name="Oval 20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2" name="Freeform 20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3" name="Group 1992"/>
              <p:cNvGrpSpPr/>
              <p:nvPr/>
            </p:nvGrpSpPr>
            <p:grpSpPr>
              <a:xfrm rot="3485213">
                <a:off x="2952050" y="3988138"/>
                <a:ext cx="185979" cy="191355"/>
                <a:chOff x="2700506" y="3941582"/>
                <a:chExt cx="185979" cy="191355"/>
              </a:xfrm>
            </p:grpSpPr>
            <p:sp>
              <p:nvSpPr>
                <p:cNvPr id="2009" name="Oval 20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0" name="Freeform 20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4" name="Group 1993"/>
              <p:cNvGrpSpPr/>
              <p:nvPr/>
            </p:nvGrpSpPr>
            <p:grpSpPr>
              <a:xfrm rot="19523239">
                <a:off x="3136592" y="3987642"/>
                <a:ext cx="185979" cy="190955"/>
                <a:chOff x="2442219" y="4049627"/>
                <a:chExt cx="185979" cy="190955"/>
              </a:xfrm>
            </p:grpSpPr>
            <p:sp>
              <p:nvSpPr>
                <p:cNvPr id="2007" name="Oval 20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8" name="Freeform 20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5" name="Group 1994"/>
              <p:cNvGrpSpPr/>
              <p:nvPr/>
            </p:nvGrpSpPr>
            <p:grpSpPr>
              <a:xfrm rot="3577180">
                <a:off x="2969142" y="4143913"/>
                <a:ext cx="185979" cy="192191"/>
                <a:chOff x="2700506" y="4361529"/>
                <a:chExt cx="185979" cy="192191"/>
              </a:xfrm>
            </p:grpSpPr>
            <p:sp>
              <p:nvSpPr>
                <p:cNvPr id="2005" name="Oval 20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6" name="Freeform 20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6" name="Group 1995"/>
              <p:cNvGrpSpPr/>
              <p:nvPr/>
            </p:nvGrpSpPr>
            <p:grpSpPr>
              <a:xfrm>
                <a:off x="3082169" y="3979859"/>
                <a:ext cx="131330" cy="131330"/>
                <a:chOff x="3381304" y="4011286"/>
                <a:chExt cx="131330" cy="131330"/>
              </a:xfrm>
            </p:grpSpPr>
            <p:sp>
              <p:nvSpPr>
                <p:cNvPr id="2003" name="Oval 20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4" name="Freeform 20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7" name="Group 1996"/>
              <p:cNvGrpSpPr/>
              <p:nvPr/>
            </p:nvGrpSpPr>
            <p:grpSpPr>
              <a:xfrm rot="3967968">
                <a:off x="3041839" y="4095173"/>
                <a:ext cx="136148" cy="131330"/>
                <a:chOff x="3053432" y="4104276"/>
                <a:chExt cx="136148" cy="131330"/>
              </a:xfrm>
            </p:grpSpPr>
            <p:sp>
              <p:nvSpPr>
                <p:cNvPr id="2001" name="Oval 20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2" name="Freeform 20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8" name="Group 1997"/>
              <p:cNvGrpSpPr/>
              <p:nvPr/>
            </p:nvGrpSpPr>
            <p:grpSpPr>
              <a:xfrm>
                <a:off x="3126530" y="4081209"/>
                <a:ext cx="185979" cy="192845"/>
                <a:chOff x="3026108" y="3765549"/>
                <a:chExt cx="185979" cy="192845"/>
              </a:xfrm>
            </p:grpSpPr>
            <p:sp>
              <p:nvSpPr>
                <p:cNvPr id="1999" name="Oval 19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0" name="Freeform 19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7" name="Group 1946"/>
            <p:cNvGrpSpPr/>
            <p:nvPr/>
          </p:nvGrpSpPr>
          <p:grpSpPr>
            <a:xfrm rot="5972406">
              <a:off x="4903513" y="3391308"/>
              <a:ext cx="175107" cy="169481"/>
              <a:chOff x="2880097" y="3766098"/>
              <a:chExt cx="408862" cy="395726"/>
            </a:xfrm>
          </p:grpSpPr>
          <p:grpSp>
            <p:nvGrpSpPr>
              <p:cNvPr id="1970" name="Group 1969"/>
              <p:cNvGrpSpPr/>
              <p:nvPr/>
            </p:nvGrpSpPr>
            <p:grpSpPr>
              <a:xfrm>
                <a:off x="2880097" y="3766098"/>
                <a:ext cx="131330" cy="131330"/>
                <a:chOff x="2922103" y="3448277"/>
                <a:chExt cx="131330" cy="131330"/>
              </a:xfrm>
            </p:grpSpPr>
            <p:sp>
              <p:nvSpPr>
                <p:cNvPr id="1989" name="Oval 198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0" name="Freeform 198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1" name="Group 1970"/>
              <p:cNvGrpSpPr/>
              <p:nvPr/>
            </p:nvGrpSpPr>
            <p:grpSpPr>
              <a:xfrm rot="3485213">
                <a:off x="2918438" y="3816964"/>
                <a:ext cx="185979" cy="191355"/>
                <a:chOff x="2700506" y="3941582"/>
                <a:chExt cx="185979" cy="191355"/>
              </a:xfrm>
            </p:grpSpPr>
            <p:sp>
              <p:nvSpPr>
                <p:cNvPr id="1987" name="Oval 198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8" name="Freeform 198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2" name="Group 1971"/>
              <p:cNvGrpSpPr/>
              <p:nvPr/>
            </p:nvGrpSpPr>
            <p:grpSpPr>
              <a:xfrm rot="19523239">
                <a:off x="3102980" y="3816468"/>
                <a:ext cx="185979" cy="190955"/>
                <a:chOff x="2442219" y="4049627"/>
                <a:chExt cx="185979" cy="190955"/>
              </a:xfrm>
            </p:grpSpPr>
            <p:sp>
              <p:nvSpPr>
                <p:cNvPr id="1985" name="Oval 198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6" name="Freeform 198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3" name="Group 1972"/>
              <p:cNvGrpSpPr/>
              <p:nvPr/>
            </p:nvGrpSpPr>
            <p:grpSpPr>
              <a:xfrm rot="3577180">
                <a:off x="2935530" y="3972739"/>
                <a:ext cx="185979" cy="192191"/>
                <a:chOff x="2700506" y="4361529"/>
                <a:chExt cx="185979" cy="192191"/>
              </a:xfrm>
            </p:grpSpPr>
            <p:sp>
              <p:nvSpPr>
                <p:cNvPr id="1983" name="Oval 198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4" name="Freeform 198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4" name="Group 1973"/>
              <p:cNvGrpSpPr/>
              <p:nvPr/>
            </p:nvGrpSpPr>
            <p:grpSpPr>
              <a:xfrm>
                <a:off x="3048557" y="3808685"/>
                <a:ext cx="131330" cy="131330"/>
                <a:chOff x="3381304" y="4011286"/>
                <a:chExt cx="131330" cy="131330"/>
              </a:xfrm>
            </p:grpSpPr>
            <p:sp>
              <p:nvSpPr>
                <p:cNvPr id="1981" name="Oval 198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2" name="Freeform 198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5" name="Group 1974"/>
              <p:cNvGrpSpPr/>
              <p:nvPr/>
            </p:nvGrpSpPr>
            <p:grpSpPr>
              <a:xfrm rot="3967968">
                <a:off x="3008227" y="3923999"/>
                <a:ext cx="136148" cy="131330"/>
                <a:chOff x="3053432" y="4104276"/>
                <a:chExt cx="136148" cy="131330"/>
              </a:xfrm>
            </p:grpSpPr>
            <p:sp>
              <p:nvSpPr>
                <p:cNvPr id="1979" name="Oval 197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0" name="Freeform 197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6" name="Group 1975"/>
              <p:cNvGrpSpPr/>
              <p:nvPr/>
            </p:nvGrpSpPr>
            <p:grpSpPr>
              <a:xfrm>
                <a:off x="3092918" y="3910035"/>
                <a:ext cx="185979" cy="192845"/>
                <a:chOff x="3026108" y="3765549"/>
                <a:chExt cx="185979" cy="192845"/>
              </a:xfrm>
            </p:grpSpPr>
            <p:sp>
              <p:nvSpPr>
                <p:cNvPr id="1977" name="Oval 197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8" name="Freeform 197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8" name="Group 1947"/>
            <p:cNvGrpSpPr/>
            <p:nvPr/>
          </p:nvGrpSpPr>
          <p:grpSpPr>
            <a:xfrm>
              <a:off x="4873997" y="3423134"/>
              <a:ext cx="175107" cy="169481"/>
              <a:chOff x="2328508" y="3548770"/>
              <a:chExt cx="408862" cy="395726"/>
            </a:xfrm>
          </p:grpSpPr>
          <p:grpSp>
            <p:nvGrpSpPr>
              <p:cNvPr id="1949" name="Group 1948"/>
              <p:cNvGrpSpPr/>
              <p:nvPr/>
            </p:nvGrpSpPr>
            <p:grpSpPr>
              <a:xfrm>
                <a:off x="2328508" y="3548770"/>
                <a:ext cx="131330" cy="131330"/>
                <a:chOff x="2922103" y="3448277"/>
                <a:chExt cx="131330" cy="131330"/>
              </a:xfrm>
            </p:grpSpPr>
            <p:sp>
              <p:nvSpPr>
                <p:cNvPr id="1968" name="Oval 196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9" name="Freeform 196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0" name="Group 1949"/>
              <p:cNvGrpSpPr/>
              <p:nvPr/>
            </p:nvGrpSpPr>
            <p:grpSpPr>
              <a:xfrm rot="3485213">
                <a:off x="2366849" y="3599636"/>
                <a:ext cx="185979" cy="191355"/>
                <a:chOff x="2700506" y="3941582"/>
                <a:chExt cx="185979" cy="191355"/>
              </a:xfrm>
            </p:grpSpPr>
            <p:sp>
              <p:nvSpPr>
                <p:cNvPr id="1966" name="Oval 196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7" name="Freeform 196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1" name="Group 1950"/>
              <p:cNvGrpSpPr/>
              <p:nvPr/>
            </p:nvGrpSpPr>
            <p:grpSpPr>
              <a:xfrm rot="19523239">
                <a:off x="2551391" y="3599140"/>
                <a:ext cx="185979" cy="190955"/>
                <a:chOff x="2442219" y="4049627"/>
                <a:chExt cx="185979" cy="190955"/>
              </a:xfrm>
            </p:grpSpPr>
            <p:sp>
              <p:nvSpPr>
                <p:cNvPr id="1964" name="Oval 196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5" name="Freeform 196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2" name="Group 1951"/>
              <p:cNvGrpSpPr/>
              <p:nvPr/>
            </p:nvGrpSpPr>
            <p:grpSpPr>
              <a:xfrm rot="3577180">
                <a:off x="2383941" y="3755411"/>
                <a:ext cx="185979" cy="192191"/>
                <a:chOff x="2700506" y="4361529"/>
                <a:chExt cx="185979" cy="192191"/>
              </a:xfrm>
            </p:grpSpPr>
            <p:sp>
              <p:nvSpPr>
                <p:cNvPr id="1962" name="Oval 196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3" name="Freeform 196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3" name="Group 1952"/>
              <p:cNvGrpSpPr/>
              <p:nvPr/>
            </p:nvGrpSpPr>
            <p:grpSpPr>
              <a:xfrm>
                <a:off x="2496968" y="3591357"/>
                <a:ext cx="131330" cy="131330"/>
                <a:chOff x="3381304" y="4011286"/>
                <a:chExt cx="131330" cy="131330"/>
              </a:xfrm>
            </p:grpSpPr>
            <p:sp>
              <p:nvSpPr>
                <p:cNvPr id="1960" name="Oval 195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1" name="Freeform 196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4" name="Group 1953"/>
              <p:cNvGrpSpPr/>
              <p:nvPr/>
            </p:nvGrpSpPr>
            <p:grpSpPr>
              <a:xfrm rot="3967968">
                <a:off x="2456638" y="3706671"/>
                <a:ext cx="136148" cy="131330"/>
                <a:chOff x="3053432" y="4104276"/>
                <a:chExt cx="136148" cy="131330"/>
              </a:xfrm>
            </p:grpSpPr>
            <p:sp>
              <p:nvSpPr>
                <p:cNvPr id="1958" name="Oval 195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9" name="Freeform 195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5" name="Group 1954"/>
              <p:cNvGrpSpPr/>
              <p:nvPr/>
            </p:nvGrpSpPr>
            <p:grpSpPr>
              <a:xfrm>
                <a:off x="2541329" y="3692707"/>
                <a:ext cx="185979" cy="192845"/>
                <a:chOff x="3026108" y="3765549"/>
                <a:chExt cx="185979" cy="192845"/>
              </a:xfrm>
            </p:grpSpPr>
            <p:sp>
              <p:nvSpPr>
                <p:cNvPr id="1956" name="Oval 195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7" name="Freeform 195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34" name="Group 2033"/>
          <p:cNvGrpSpPr/>
          <p:nvPr/>
        </p:nvGrpSpPr>
        <p:grpSpPr>
          <a:xfrm>
            <a:off x="499759" y="4956203"/>
            <a:ext cx="470662" cy="478538"/>
            <a:chOff x="4834606" y="3347378"/>
            <a:chExt cx="241201" cy="245237"/>
          </a:xfrm>
        </p:grpSpPr>
        <p:grpSp>
          <p:nvGrpSpPr>
            <p:cNvPr id="2035" name="Group 2034"/>
            <p:cNvGrpSpPr/>
            <p:nvPr/>
          </p:nvGrpSpPr>
          <p:grpSpPr>
            <a:xfrm rot="7844388">
              <a:off x="4818351" y="3363633"/>
              <a:ext cx="233299" cy="200789"/>
              <a:chOff x="2913709" y="3864170"/>
              <a:chExt cx="544737" cy="468828"/>
            </a:xfrm>
          </p:grpSpPr>
          <p:grpSp>
            <p:nvGrpSpPr>
              <p:cNvPr id="2080" name="Group 2079"/>
              <p:cNvGrpSpPr/>
              <p:nvPr/>
            </p:nvGrpSpPr>
            <p:grpSpPr>
              <a:xfrm rot="5972406">
                <a:off x="3056152" y="3870738"/>
                <a:ext cx="408862" cy="395726"/>
                <a:chOff x="2880097" y="3766098"/>
                <a:chExt cx="408862" cy="395726"/>
              </a:xfrm>
            </p:grpSpPr>
            <p:grpSp>
              <p:nvGrpSpPr>
                <p:cNvPr id="2102" name="Group 2101"/>
                <p:cNvGrpSpPr/>
                <p:nvPr/>
              </p:nvGrpSpPr>
              <p:grpSpPr>
                <a:xfrm>
                  <a:off x="2880097" y="3766098"/>
                  <a:ext cx="131330" cy="131330"/>
                  <a:chOff x="2922103" y="3448277"/>
                  <a:chExt cx="131330" cy="131330"/>
                </a:xfrm>
              </p:grpSpPr>
              <p:sp>
                <p:nvSpPr>
                  <p:cNvPr id="2121" name="Oval 21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2" name="Freeform 21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3" name="Group 2102"/>
                <p:cNvGrpSpPr/>
                <p:nvPr/>
              </p:nvGrpSpPr>
              <p:grpSpPr>
                <a:xfrm rot="3485213">
                  <a:off x="2918438" y="3816964"/>
                  <a:ext cx="185979" cy="191355"/>
                  <a:chOff x="2700506" y="3941582"/>
                  <a:chExt cx="185979" cy="191355"/>
                </a:xfrm>
              </p:grpSpPr>
              <p:sp>
                <p:nvSpPr>
                  <p:cNvPr id="2119" name="Oval 21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0" name="Freeform 21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4" name="Group 2103"/>
                <p:cNvGrpSpPr/>
                <p:nvPr/>
              </p:nvGrpSpPr>
              <p:grpSpPr>
                <a:xfrm rot="19523239">
                  <a:off x="3102980" y="3816468"/>
                  <a:ext cx="185979" cy="190955"/>
                  <a:chOff x="2442219" y="4049627"/>
                  <a:chExt cx="185979" cy="190955"/>
                </a:xfrm>
              </p:grpSpPr>
              <p:sp>
                <p:nvSpPr>
                  <p:cNvPr id="2117" name="Oval 21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8" name="Freeform 21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5" name="Group 2104"/>
                <p:cNvGrpSpPr/>
                <p:nvPr/>
              </p:nvGrpSpPr>
              <p:grpSpPr>
                <a:xfrm rot="3577180">
                  <a:off x="2935530" y="3972739"/>
                  <a:ext cx="185979" cy="192191"/>
                  <a:chOff x="2700506" y="4361529"/>
                  <a:chExt cx="185979" cy="192191"/>
                </a:xfrm>
              </p:grpSpPr>
              <p:sp>
                <p:nvSpPr>
                  <p:cNvPr id="2115" name="Oval 21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6" name="Freeform 21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6" name="Group 2105"/>
                <p:cNvGrpSpPr/>
                <p:nvPr/>
              </p:nvGrpSpPr>
              <p:grpSpPr>
                <a:xfrm>
                  <a:off x="3048557" y="3808685"/>
                  <a:ext cx="131330" cy="131330"/>
                  <a:chOff x="3381304" y="4011286"/>
                  <a:chExt cx="131330" cy="131330"/>
                </a:xfrm>
              </p:grpSpPr>
              <p:sp>
                <p:nvSpPr>
                  <p:cNvPr id="2113" name="Oval 21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4" name="Freeform 21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7" name="Group 2106"/>
                <p:cNvGrpSpPr/>
                <p:nvPr/>
              </p:nvGrpSpPr>
              <p:grpSpPr>
                <a:xfrm rot="3967968">
                  <a:off x="3008227" y="3923999"/>
                  <a:ext cx="136148" cy="131330"/>
                  <a:chOff x="3053432" y="4104276"/>
                  <a:chExt cx="136148" cy="131330"/>
                </a:xfrm>
              </p:grpSpPr>
              <p:sp>
                <p:nvSpPr>
                  <p:cNvPr id="2111" name="Oval 21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2" name="Freeform 21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8" name="Group 2107"/>
                <p:cNvGrpSpPr/>
                <p:nvPr/>
              </p:nvGrpSpPr>
              <p:grpSpPr>
                <a:xfrm>
                  <a:off x="3092918" y="3910035"/>
                  <a:ext cx="185979" cy="192845"/>
                  <a:chOff x="3026108" y="3765549"/>
                  <a:chExt cx="185979" cy="192845"/>
                </a:xfrm>
              </p:grpSpPr>
              <p:sp>
                <p:nvSpPr>
                  <p:cNvPr id="2109" name="Oval 21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0" name="Freeform 21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81" name="Group 2080"/>
              <p:cNvGrpSpPr/>
              <p:nvPr/>
            </p:nvGrpSpPr>
            <p:grpSpPr>
              <a:xfrm>
                <a:off x="2913709" y="3937272"/>
                <a:ext cx="131330" cy="131330"/>
                <a:chOff x="2922103" y="3448277"/>
                <a:chExt cx="131330" cy="131330"/>
              </a:xfrm>
            </p:grpSpPr>
            <p:sp>
              <p:nvSpPr>
                <p:cNvPr id="2100" name="Oval 20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1" name="Freeform 21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2" name="Group 2081"/>
              <p:cNvGrpSpPr/>
              <p:nvPr/>
            </p:nvGrpSpPr>
            <p:grpSpPr>
              <a:xfrm rot="3485213">
                <a:off x="2952050" y="3988138"/>
                <a:ext cx="185979" cy="191355"/>
                <a:chOff x="2700506" y="3941582"/>
                <a:chExt cx="185979" cy="191355"/>
              </a:xfrm>
            </p:grpSpPr>
            <p:sp>
              <p:nvSpPr>
                <p:cNvPr id="2098" name="Oval 20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9" name="Freeform 20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3" name="Group 2082"/>
              <p:cNvGrpSpPr/>
              <p:nvPr/>
            </p:nvGrpSpPr>
            <p:grpSpPr>
              <a:xfrm rot="19523239">
                <a:off x="3136592" y="3987642"/>
                <a:ext cx="185979" cy="190955"/>
                <a:chOff x="2442219" y="4049627"/>
                <a:chExt cx="185979" cy="190955"/>
              </a:xfrm>
            </p:grpSpPr>
            <p:sp>
              <p:nvSpPr>
                <p:cNvPr id="2096" name="Oval 20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7" name="Freeform 20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4" name="Group 2083"/>
              <p:cNvGrpSpPr/>
              <p:nvPr/>
            </p:nvGrpSpPr>
            <p:grpSpPr>
              <a:xfrm rot="3577180">
                <a:off x="2969142" y="4143913"/>
                <a:ext cx="185979" cy="192191"/>
                <a:chOff x="2700506" y="4361529"/>
                <a:chExt cx="185979" cy="192191"/>
              </a:xfrm>
            </p:grpSpPr>
            <p:sp>
              <p:nvSpPr>
                <p:cNvPr id="2094" name="Oval 20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5" name="Freeform 20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5" name="Group 2084"/>
              <p:cNvGrpSpPr/>
              <p:nvPr/>
            </p:nvGrpSpPr>
            <p:grpSpPr>
              <a:xfrm>
                <a:off x="3082169" y="3979859"/>
                <a:ext cx="131330" cy="131330"/>
                <a:chOff x="3381304" y="4011286"/>
                <a:chExt cx="131330" cy="131330"/>
              </a:xfrm>
            </p:grpSpPr>
            <p:sp>
              <p:nvSpPr>
                <p:cNvPr id="2092" name="Oval 20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3" name="Freeform 20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6" name="Group 2085"/>
              <p:cNvGrpSpPr/>
              <p:nvPr/>
            </p:nvGrpSpPr>
            <p:grpSpPr>
              <a:xfrm rot="3967968">
                <a:off x="3041839" y="4095173"/>
                <a:ext cx="136148" cy="131330"/>
                <a:chOff x="3053432" y="4104276"/>
                <a:chExt cx="136148" cy="131330"/>
              </a:xfrm>
            </p:grpSpPr>
            <p:sp>
              <p:nvSpPr>
                <p:cNvPr id="2090" name="Oval 20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1" name="Freeform 20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7" name="Group 2086"/>
              <p:cNvGrpSpPr/>
              <p:nvPr/>
            </p:nvGrpSpPr>
            <p:grpSpPr>
              <a:xfrm>
                <a:off x="3126530" y="4081209"/>
                <a:ext cx="185979" cy="192845"/>
                <a:chOff x="3026108" y="3765549"/>
                <a:chExt cx="185979" cy="192845"/>
              </a:xfrm>
            </p:grpSpPr>
            <p:sp>
              <p:nvSpPr>
                <p:cNvPr id="2088" name="Oval 20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9" name="Freeform 20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6" name="Group 2035"/>
            <p:cNvGrpSpPr/>
            <p:nvPr/>
          </p:nvGrpSpPr>
          <p:grpSpPr>
            <a:xfrm rot="5972406">
              <a:off x="4903513" y="3391308"/>
              <a:ext cx="175107" cy="169481"/>
              <a:chOff x="2880097" y="3766098"/>
              <a:chExt cx="408862" cy="395726"/>
            </a:xfrm>
          </p:grpSpPr>
          <p:grpSp>
            <p:nvGrpSpPr>
              <p:cNvPr id="2059" name="Group 2058"/>
              <p:cNvGrpSpPr/>
              <p:nvPr/>
            </p:nvGrpSpPr>
            <p:grpSpPr>
              <a:xfrm>
                <a:off x="2880097" y="3766098"/>
                <a:ext cx="131330" cy="131330"/>
                <a:chOff x="2922103" y="3448277"/>
                <a:chExt cx="131330" cy="131330"/>
              </a:xfrm>
            </p:grpSpPr>
            <p:sp>
              <p:nvSpPr>
                <p:cNvPr id="2078" name="Oval 207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9" name="Freeform 207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0" name="Group 2059"/>
              <p:cNvGrpSpPr/>
              <p:nvPr/>
            </p:nvGrpSpPr>
            <p:grpSpPr>
              <a:xfrm rot="3485213">
                <a:off x="2918438" y="3816964"/>
                <a:ext cx="185979" cy="191355"/>
                <a:chOff x="2700506" y="3941582"/>
                <a:chExt cx="185979" cy="191355"/>
              </a:xfrm>
            </p:grpSpPr>
            <p:sp>
              <p:nvSpPr>
                <p:cNvPr id="2076" name="Oval 207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7" name="Freeform 207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1" name="Group 2060"/>
              <p:cNvGrpSpPr/>
              <p:nvPr/>
            </p:nvGrpSpPr>
            <p:grpSpPr>
              <a:xfrm rot="19523239">
                <a:off x="3102980" y="3816468"/>
                <a:ext cx="185979" cy="190955"/>
                <a:chOff x="2442219" y="4049627"/>
                <a:chExt cx="185979" cy="190955"/>
              </a:xfrm>
            </p:grpSpPr>
            <p:sp>
              <p:nvSpPr>
                <p:cNvPr id="2074" name="Oval 207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5" name="Freeform 207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2" name="Group 2061"/>
              <p:cNvGrpSpPr/>
              <p:nvPr/>
            </p:nvGrpSpPr>
            <p:grpSpPr>
              <a:xfrm rot="3577180">
                <a:off x="2935530" y="3972739"/>
                <a:ext cx="185979" cy="192191"/>
                <a:chOff x="2700506" y="4361529"/>
                <a:chExt cx="185979" cy="192191"/>
              </a:xfrm>
            </p:grpSpPr>
            <p:sp>
              <p:nvSpPr>
                <p:cNvPr id="2072" name="Oval 207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3" name="Freeform 207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3" name="Group 2062"/>
              <p:cNvGrpSpPr/>
              <p:nvPr/>
            </p:nvGrpSpPr>
            <p:grpSpPr>
              <a:xfrm>
                <a:off x="3048557" y="3808685"/>
                <a:ext cx="131330" cy="131330"/>
                <a:chOff x="3381304" y="4011286"/>
                <a:chExt cx="131330" cy="131330"/>
              </a:xfrm>
            </p:grpSpPr>
            <p:sp>
              <p:nvSpPr>
                <p:cNvPr id="2070" name="Oval 206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1" name="Freeform 207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4" name="Group 2063"/>
              <p:cNvGrpSpPr/>
              <p:nvPr/>
            </p:nvGrpSpPr>
            <p:grpSpPr>
              <a:xfrm rot="3967968">
                <a:off x="3008227" y="3923999"/>
                <a:ext cx="136148" cy="131330"/>
                <a:chOff x="3053432" y="4104276"/>
                <a:chExt cx="136148" cy="131330"/>
              </a:xfrm>
            </p:grpSpPr>
            <p:sp>
              <p:nvSpPr>
                <p:cNvPr id="2068" name="Oval 206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9" name="Freeform 206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5" name="Group 2064"/>
              <p:cNvGrpSpPr/>
              <p:nvPr/>
            </p:nvGrpSpPr>
            <p:grpSpPr>
              <a:xfrm>
                <a:off x="3092918" y="3910035"/>
                <a:ext cx="185979" cy="192845"/>
                <a:chOff x="3026108" y="3765549"/>
                <a:chExt cx="185979" cy="192845"/>
              </a:xfrm>
            </p:grpSpPr>
            <p:sp>
              <p:nvSpPr>
                <p:cNvPr id="2066" name="Oval 206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7" name="Freeform 206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7" name="Group 2036"/>
            <p:cNvGrpSpPr/>
            <p:nvPr/>
          </p:nvGrpSpPr>
          <p:grpSpPr>
            <a:xfrm>
              <a:off x="4873997" y="3423134"/>
              <a:ext cx="175107" cy="169481"/>
              <a:chOff x="2328508" y="3548770"/>
              <a:chExt cx="408862" cy="395726"/>
            </a:xfrm>
          </p:grpSpPr>
          <p:grpSp>
            <p:nvGrpSpPr>
              <p:cNvPr id="2038" name="Group 2037"/>
              <p:cNvGrpSpPr/>
              <p:nvPr/>
            </p:nvGrpSpPr>
            <p:grpSpPr>
              <a:xfrm>
                <a:off x="2328508" y="3548770"/>
                <a:ext cx="131330" cy="131330"/>
                <a:chOff x="2922103" y="3448277"/>
                <a:chExt cx="131330" cy="131330"/>
              </a:xfrm>
            </p:grpSpPr>
            <p:sp>
              <p:nvSpPr>
                <p:cNvPr id="2057" name="Oval 205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8" name="Freeform 205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9" name="Group 2038"/>
              <p:cNvGrpSpPr/>
              <p:nvPr/>
            </p:nvGrpSpPr>
            <p:grpSpPr>
              <a:xfrm rot="3485213">
                <a:off x="2366849" y="3599636"/>
                <a:ext cx="185979" cy="191355"/>
                <a:chOff x="2700506" y="3941582"/>
                <a:chExt cx="185979" cy="191355"/>
              </a:xfrm>
            </p:grpSpPr>
            <p:sp>
              <p:nvSpPr>
                <p:cNvPr id="2055" name="Oval 205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6" name="Freeform 205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0" name="Group 2039"/>
              <p:cNvGrpSpPr/>
              <p:nvPr/>
            </p:nvGrpSpPr>
            <p:grpSpPr>
              <a:xfrm rot="19523239">
                <a:off x="2551391" y="3599140"/>
                <a:ext cx="185979" cy="190955"/>
                <a:chOff x="2442219" y="4049627"/>
                <a:chExt cx="185979" cy="190955"/>
              </a:xfrm>
            </p:grpSpPr>
            <p:sp>
              <p:nvSpPr>
                <p:cNvPr id="2053" name="Oval 205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4" name="Freeform 205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1" name="Group 2040"/>
              <p:cNvGrpSpPr/>
              <p:nvPr/>
            </p:nvGrpSpPr>
            <p:grpSpPr>
              <a:xfrm rot="3577180">
                <a:off x="2383941" y="3755411"/>
                <a:ext cx="185979" cy="192191"/>
                <a:chOff x="2700506" y="4361529"/>
                <a:chExt cx="185979" cy="192191"/>
              </a:xfrm>
            </p:grpSpPr>
            <p:sp>
              <p:nvSpPr>
                <p:cNvPr id="2051" name="Oval 205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2" name="Freeform 205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2" name="Group 2041"/>
              <p:cNvGrpSpPr/>
              <p:nvPr/>
            </p:nvGrpSpPr>
            <p:grpSpPr>
              <a:xfrm>
                <a:off x="2496968" y="3591357"/>
                <a:ext cx="131330" cy="131330"/>
                <a:chOff x="3381304" y="4011286"/>
                <a:chExt cx="131330" cy="131330"/>
              </a:xfrm>
            </p:grpSpPr>
            <p:sp>
              <p:nvSpPr>
                <p:cNvPr id="2049" name="Oval 204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0" name="Freeform 204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3" name="Group 2042"/>
              <p:cNvGrpSpPr/>
              <p:nvPr/>
            </p:nvGrpSpPr>
            <p:grpSpPr>
              <a:xfrm rot="3967968">
                <a:off x="2456638" y="3706671"/>
                <a:ext cx="136148" cy="131330"/>
                <a:chOff x="3053432" y="4104276"/>
                <a:chExt cx="136148" cy="131330"/>
              </a:xfrm>
            </p:grpSpPr>
            <p:sp>
              <p:nvSpPr>
                <p:cNvPr id="2047" name="Oval 204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8" name="Freeform 204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4" name="Group 2043"/>
              <p:cNvGrpSpPr/>
              <p:nvPr/>
            </p:nvGrpSpPr>
            <p:grpSpPr>
              <a:xfrm>
                <a:off x="2541329" y="3692707"/>
                <a:ext cx="185979" cy="192845"/>
                <a:chOff x="3026108" y="3765549"/>
                <a:chExt cx="185979" cy="192845"/>
              </a:xfrm>
            </p:grpSpPr>
            <p:sp>
              <p:nvSpPr>
                <p:cNvPr id="2045" name="Oval 204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6" name="Freeform 204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23" name="Group 2122"/>
          <p:cNvGrpSpPr/>
          <p:nvPr/>
        </p:nvGrpSpPr>
        <p:grpSpPr>
          <a:xfrm>
            <a:off x="499759" y="4956203"/>
            <a:ext cx="470662" cy="478538"/>
            <a:chOff x="4834606" y="3347378"/>
            <a:chExt cx="241201" cy="245237"/>
          </a:xfrm>
        </p:grpSpPr>
        <p:grpSp>
          <p:nvGrpSpPr>
            <p:cNvPr id="2124" name="Group 2123"/>
            <p:cNvGrpSpPr/>
            <p:nvPr/>
          </p:nvGrpSpPr>
          <p:grpSpPr>
            <a:xfrm rot="7844388">
              <a:off x="4818351" y="3363633"/>
              <a:ext cx="233299" cy="200789"/>
              <a:chOff x="2913709" y="3864170"/>
              <a:chExt cx="544737" cy="468828"/>
            </a:xfrm>
          </p:grpSpPr>
          <p:grpSp>
            <p:nvGrpSpPr>
              <p:cNvPr id="2169" name="Group 2168"/>
              <p:cNvGrpSpPr/>
              <p:nvPr/>
            </p:nvGrpSpPr>
            <p:grpSpPr>
              <a:xfrm rot="5972406">
                <a:off x="3056152" y="3870738"/>
                <a:ext cx="408862" cy="395726"/>
                <a:chOff x="2880097" y="3766098"/>
                <a:chExt cx="408862" cy="395726"/>
              </a:xfrm>
            </p:grpSpPr>
            <p:grpSp>
              <p:nvGrpSpPr>
                <p:cNvPr id="2191" name="Group 2190"/>
                <p:cNvGrpSpPr/>
                <p:nvPr/>
              </p:nvGrpSpPr>
              <p:grpSpPr>
                <a:xfrm>
                  <a:off x="2880097" y="3766098"/>
                  <a:ext cx="131330" cy="131330"/>
                  <a:chOff x="2922103" y="3448277"/>
                  <a:chExt cx="131330" cy="131330"/>
                </a:xfrm>
              </p:grpSpPr>
              <p:sp>
                <p:nvSpPr>
                  <p:cNvPr id="2210" name="Oval 22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1" name="Freeform 22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2" name="Group 2191"/>
                <p:cNvGrpSpPr/>
                <p:nvPr/>
              </p:nvGrpSpPr>
              <p:grpSpPr>
                <a:xfrm rot="3485213">
                  <a:off x="2918438" y="3816964"/>
                  <a:ext cx="185979" cy="191355"/>
                  <a:chOff x="2700506" y="3941582"/>
                  <a:chExt cx="185979" cy="191355"/>
                </a:xfrm>
              </p:grpSpPr>
              <p:sp>
                <p:nvSpPr>
                  <p:cNvPr id="2208" name="Oval 22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9" name="Freeform 22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3" name="Group 2192"/>
                <p:cNvGrpSpPr/>
                <p:nvPr/>
              </p:nvGrpSpPr>
              <p:grpSpPr>
                <a:xfrm rot="19523239">
                  <a:off x="3102980" y="3816468"/>
                  <a:ext cx="185979" cy="190955"/>
                  <a:chOff x="2442219" y="4049627"/>
                  <a:chExt cx="185979" cy="190955"/>
                </a:xfrm>
              </p:grpSpPr>
              <p:sp>
                <p:nvSpPr>
                  <p:cNvPr id="2206" name="Oval 22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7" name="Freeform 22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4" name="Group 2193"/>
                <p:cNvGrpSpPr/>
                <p:nvPr/>
              </p:nvGrpSpPr>
              <p:grpSpPr>
                <a:xfrm rot="3577180">
                  <a:off x="2935530" y="3972739"/>
                  <a:ext cx="185979" cy="192191"/>
                  <a:chOff x="2700506" y="4361529"/>
                  <a:chExt cx="185979" cy="192191"/>
                </a:xfrm>
              </p:grpSpPr>
              <p:sp>
                <p:nvSpPr>
                  <p:cNvPr id="2204" name="Oval 22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5" name="Freeform 22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5" name="Group 2194"/>
                <p:cNvGrpSpPr/>
                <p:nvPr/>
              </p:nvGrpSpPr>
              <p:grpSpPr>
                <a:xfrm>
                  <a:off x="3048557" y="3808685"/>
                  <a:ext cx="131330" cy="131330"/>
                  <a:chOff x="3381304" y="4011286"/>
                  <a:chExt cx="131330" cy="131330"/>
                </a:xfrm>
              </p:grpSpPr>
              <p:sp>
                <p:nvSpPr>
                  <p:cNvPr id="2202" name="Oval 22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3" name="Freeform 22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6" name="Group 2195"/>
                <p:cNvGrpSpPr/>
                <p:nvPr/>
              </p:nvGrpSpPr>
              <p:grpSpPr>
                <a:xfrm rot="3967968">
                  <a:off x="3008227" y="3923999"/>
                  <a:ext cx="136148" cy="131330"/>
                  <a:chOff x="3053432" y="4104276"/>
                  <a:chExt cx="136148" cy="131330"/>
                </a:xfrm>
              </p:grpSpPr>
              <p:sp>
                <p:nvSpPr>
                  <p:cNvPr id="2200" name="Oval 21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1" name="Freeform 22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7" name="Group 2196"/>
                <p:cNvGrpSpPr/>
                <p:nvPr/>
              </p:nvGrpSpPr>
              <p:grpSpPr>
                <a:xfrm>
                  <a:off x="3092918" y="3910035"/>
                  <a:ext cx="185979" cy="192845"/>
                  <a:chOff x="3026108" y="3765549"/>
                  <a:chExt cx="185979" cy="192845"/>
                </a:xfrm>
              </p:grpSpPr>
              <p:sp>
                <p:nvSpPr>
                  <p:cNvPr id="2198" name="Oval 21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9" name="Freeform 21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70" name="Group 2169"/>
              <p:cNvGrpSpPr/>
              <p:nvPr/>
            </p:nvGrpSpPr>
            <p:grpSpPr>
              <a:xfrm>
                <a:off x="2913709" y="3937272"/>
                <a:ext cx="131330" cy="131330"/>
                <a:chOff x="2922103" y="3448277"/>
                <a:chExt cx="131330" cy="131330"/>
              </a:xfrm>
            </p:grpSpPr>
            <p:sp>
              <p:nvSpPr>
                <p:cNvPr id="2189" name="Oval 218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0" name="Freeform 218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1" name="Group 2170"/>
              <p:cNvGrpSpPr/>
              <p:nvPr/>
            </p:nvGrpSpPr>
            <p:grpSpPr>
              <a:xfrm rot="3485213">
                <a:off x="2952050" y="3988138"/>
                <a:ext cx="185979" cy="191355"/>
                <a:chOff x="2700506" y="3941582"/>
                <a:chExt cx="185979" cy="191355"/>
              </a:xfrm>
            </p:grpSpPr>
            <p:sp>
              <p:nvSpPr>
                <p:cNvPr id="2187" name="Oval 218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8" name="Freeform 218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2" name="Group 2171"/>
              <p:cNvGrpSpPr/>
              <p:nvPr/>
            </p:nvGrpSpPr>
            <p:grpSpPr>
              <a:xfrm rot="19523239">
                <a:off x="3136592" y="3987642"/>
                <a:ext cx="185979" cy="190955"/>
                <a:chOff x="2442219" y="4049627"/>
                <a:chExt cx="185979" cy="190955"/>
              </a:xfrm>
            </p:grpSpPr>
            <p:sp>
              <p:nvSpPr>
                <p:cNvPr id="2185" name="Oval 218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6" name="Freeform 218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3" name="Group 2172"/>
              <p:cNvGrpSpPr/>
              <p:nvPr/>
            </p:nvGrpSpPr>
            <p:grpSpPr>
              <a:xfrm rot="3577180">
                <a:off x="2969142" y="4143913"/>
                <a:ext cx="185979" cy="192191"/>
                <a:chOff x="2700506" y="4361529"/>
                <a:chExt cx="185979" cy="192191"/>
              </a:xfrm>
            </p:grpSpPr>
            <p:sp>
              <p:nvSpPr>
                <p:cNvPr id="2183" name="Oval 218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4" name="Freeform 218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4" name="Group 2173"/>
              <p:cNvGrpSpPr/>
              <p:nvPr/>
            </p:nvGrpSpPr>
            <p:grpSpPr>
              <a:xfrm>
                <a:off x="3082169" y="3979859"/>
                <a:ext cx="131330" cy="131330"/>
                <a:chOff x="3381304" y="4011286"/>
                <a:chExt cx="131330" cy="131330"/>
              </a:xfrm>
            </p:grpSpPr>
            <p:sp>
              <p:nvSpPr>
                <p:cNvPr id="2181" name="Oval 218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2" name="Freeform 218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5" name="Group 2174"/>
              <p:cNvGrpSpPr/>
              <p:nvPr/>
            </p:nvGrpSpPr>
            <p:grpSpPr>
              <a:xfrm rot="3967968">
                <a:off x="3041839" y="4095173"/>
                <a:ext cx="136148" cy="131330"/>
                <a:chOff x="3053432" y="4104276"/>
                <a:chExt cx="136148" cy="131330"/>
              </a:xfrm>
            </p:grpSpPr>
            <p:sp>
              <p:nvSpPr>
                <p:cNvPr id="2179" name="Oval 217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0" name="Freeform 217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6" name="Group 2175"/>
              <p:cNvGrpSpPr/>
              <p:nvPr/>
            </p:nvGrpSpPr>
            <p:grpSpPr>
              <a:xfrm>
                <a:off x="3126530" y="4081209"/>
                <a:ext cx="185979" cy="192845"/>
                <a:chOff x="3026108" y="3765549"/>
                <a:chExt cx="185979" cy="192845"/>
              </a:xfrm>
            </p:grpSpPr>
            <p:sp>
              <p:nvSpPr>
                <p:cNvPr id="2177" name="Oval 217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8" name="Freeform 217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5" name="Group 2124"/>
            <p:cNvGrpSpPr/>
            <p:nvPr/>
          </p:nvGrpSpPr>
          <p:grpSpPr>
            <a:xfrm rot="5972406">
              <a:off x="4903513" y="3391308"/>
              <a:ext cx="175107" cy="169481"/>
              <a:chOff x="2880097" y="3766098"/>
              <a:chExt cx="408862" cy="395726"/>
            </a:xfrm>
          </p:grpSpPr>
          <p:grpSp>
            <p:nvGrpSpPr>
              <p:cNvPr id="2148" name="Group 2147"/>
              <p:cNvGrpSpPr/>
              <p:nvPr/>
            </p:nvGrpSpPr>
            <p:grpSpPr>
              <a:xfrm>
                <a:off x="2880097" y="3766098"/>
                <a:ext cx="131330" cy="131330"/>
                <a:chOff x="2922103" y="3448277"/>
                <a:chExt cx="131330" cy="131330"/>
              </a:xfrm>
            </p:grpSpPr>
            <p:sp>
              <p:nvSpPr>
                <p:cNvPr id="2167" name="Oval 216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8" name="Freeform 216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9" name="Group 2148"/>
              <p:cNvGrpSpPr/>
              <p:nvPr/>
            </p:nvGrpSpPr>
            <p:grpSpPr>
              <a:xfrm rot="3485213">
                <a:off x="2918438" y="3816964"/>
                <a:ext cx="185979" cy="191355"/>
                <a:chOff x="2700506" y="3941582"/>
                <a:chExt cx="185979" cy="191355"/>
              </a:xfrm>
            </p:grpSpPr>
            <p:sp>
              <p:nvSpPr>
                <p:cNvPr id="2165" name="Oval 216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6" name="Freeform 216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0" name="Group 2149"/>
              <p:cNvGrpSpPr/>
              <p:nvPr/>
            </p:nvGrpSpPr>
            <p:grpSpPr>
              <a:xfrm rot="19523239">
                <a:off x="3102980" y="3816468"/>
                <a:ext cx="185979" cy="190955"/>
                <a:chOff x="2442219" y="4049627"/>
                <a:chExt cx="185979" cy="190955"/>
              </a:xfrm>
            </p:grpSpPr>
            <p:sp>
              <p:nvSpPr>
                <p:cNvPr id="2163" name="Oval 216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4" name="Freeform 216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1" name="Group 2150"/>
              <p:cNvGrpSpPr/>
              <p:nvPr/>
            </p:nvGrpSpPr>
            <p:grpSpPr>
              <a:xfrm rot="3577180">
                <a:off x="2935530" y="3972739"/>
                <a:ext cx="185979" cy="192191"/>
                <a:chOff x="2700506" y="4361529"/>
                <a:chExt cx="185979" cy="192191"/>
              </a:xfrm>
            </p:grpSpPr>
            <p:sp>
              <p:nvSpPr>
                <p:cNvPr id="2161" name="Oval 216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2" name="Freeform 216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2" name="Group 2151"/>
              <p:cNvGrpSpPr/>
              <p:nvPr/>
            </p:nvGrpSpPr>
            <p:grpSpPr>
              <a:xfrm>
                <a:off x="3048557" y="3808685"/>
                <a:ext cx="131330" cy="131330"/>
                <a:chOff x="3381304" y="4011286"/>
                <a:chExt cx="131330" cy="131330"/>
              </a:xfrm>
            </p:grpSpPr>
            <p:sp>
              <p:nvSpPr>
                <p:cNvPr id="2159" name="Oval 215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0" name="Freeform 215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3" name="Group 2152"/>
              <p:cNvGrpSpPr/>
              <p:nvPr/>
            </p:nvGrpSpPr>
            <p:grpSpPr>
              <a:xfrm rot="3967968">
                <a:off x="3008227" y="3923999"/>
                <a:ext cx="136148" cy="131330"/>
                <a:chOff x="3053432" y="4104276"/>
                <a:chExt cx="136148" cy="131330"/>
              </a:xfrm>
            </p:grpSpPr>
            <p:sp>
              <p:nvSpPr>
                <p:cNvPr id="2157" name="Oval 215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8" name="Freeform 215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4" name="Group 2153"/>
              <p:cNvGrpSpPr/>
              <p:nvPr/>
            </p:nvGrpSpPr>
            <p:grpSpPr>
              <a:xfrm>
                <a:off x="3092918" y="3910035"/>
                <a:ext cx="185979" cy="192845"/>
                <a:chOff x="3026108" y="3765549"/>
                <a:chExt cx="185979" cy="192845"/>
              </a:xfrm>
            </p:grpSpPr>
            <p:sp>
              <p:nvSpPr>
                <p:cNvPr id="2155" name="Oval 215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6" name="Freeform 215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6" name="Group 2125"/>
            <p:cNvGrpSpPr/>
            <p:nvPr/>
          </p:nvGrpSpPr>
          <p:grpSpPr>
            <a:xfrm>
              <a:off x="4873997" y="3423134"/>
              <a:ext cx="175107" cy="169481"/>
              <a:chOff x="2328508" y="3548770"/>
              <a:chExt cx="408862" cy="395726"/>
            </a:xfrm>
          </p:grpSpPr>
          <p:grpSp>
            <p:nvGrpSpPr>
              <p:cNvPr id="2127" name="Group 2126"/>
              <p:cNvGrpSpPr/>
              <p:nvPr/>
            </p:nvGrpSpPr>
            <p:grpSpPr>
              <a:xfrm>
                <a:off x="2328508" y="3548770"/>
                <a:ext cx="131330" cy="131330"/>
                <a:chOff x="2922103" y="3448277"/>
                <a:chExt cx="131330" cy="131330"/>
              </a:xfrm>
            </p:grpSpPr>
            <p:sp>
              <p:nvSpPr>
                <p:cNvPr id="2146" name="Oval 214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7" name="Freeform 214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8" name="Group 2127"/>
              <p:cNvGrpSpPr/>
              <p:nvPr/>
            </p:nvGrpSpPr>
            <p:grpSpPr>
              <a:xfrm rot="3485213">
                <a:off x="2366849" y="3599636"/>
                <a:ext cx="185979" cy="191355"/>
                <a:chOff x="2700506" y="3941582"/>
                <a:chExt cx="185979" cy="191355"/>
              </a:xfrm>
            </p:grpSpPr>
            <p:sp>
              <p:nvSpPr>
                <p:cNvPr id="2144" name="Oval 214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5" name="Freeform 214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9" name="Group 2128"/>
              <p:cNvGrpSpPr/>
              <p:nvPr/>
            </p:nvGrpSpPr>
            <p:grpSpPr>
              <a:xfrm rot="19523239">
                <a:off x="2551391" y="3599140"/>
                <a:ext cx="185979" cy="190955"/>
                <a:chOff x="2442219" y="4049627"/>
                <a:chExt cx="185979" cy="190955"/>
              </a:xfrm>
            </p:grpSpPr>
            <p:sp>
              <p:nvSpPr>
                <p:cNvPr id="2142" name="Oval 214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3" name="Freeform 214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0" name="Group 2129"/>
              <p:cNvGrpSpPr/>
              <p:nvPr/>
            </p:nvGrpSpPr>
            <p:grpSpPr>
              <a:xfrm rot="3577180">
                <a:off x="2383941" y="3755411"/>
                <a:ext cx="185979" cy="192191"/>
                <a:chOff x="2700506" y="4361529"/>
                <a:chExt cx="185979" cy="192191"/>
              </a:xfrm>
            </p:grpSpPr>
            <p:sp>
              <p:nvSpPr>
                <p:cNvPr id="2140" name="Oval 213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1" name="Freeform 214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1" name="Group 2130"/>
              <p:cNvGrpSpPr/>
              <p:nvPr/>
            </p:nvGrpSpPr>
            <p:grpSpPr>
              <a:xfrm>
                <a:off x="2496968" y="3591357"/>
                <a:ext cx="131330" cy="131330"/>
                <a:chOff x="3381304" y="4011286"/>
                <a:chExt cx="131330" cy="131330"/>
              </a:xfrm>
            </p:grpSpPr>
            <p:sp>
              <p:nvSpPr>
                <p:cNvPr id="2138" name="Oval 213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9" name="Freeform 213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2" name="Group 2131"/>
              <p:cNvGrpSpPr/>
              <p:nvPr/>
            </p:nvGrpSpPr>
            <p:grpSpPr>
              <a:xfrm rot="3967968">
                <a:off x="2456638" y="3706671"/>
                <a:ext cx="136148" cy="131330"/>
                <a:chOff x="3053432" y="4104276"/>
                <a:chExt cx="136148" cy="131330"/>
              </a:xfrm>
            </p:grpSpPr>
            <p:sp>
              <p:nvSpPr>
                <p:cNvPr id="2136" name="Oval 213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7" name="Freeform 213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3" name="Group 2132"/>
              <p:cNvGrpSpPr/>
              <p:nvPr/>
            </p:nvGrpSpPr>
            <p:grpSpPr>
              <a:xfrm>
                <a:off x="2541329" y="3692707"/>
                <a:ext cx="185979" cy="192845"/>
                <a:chOff x="3026108" y="3765549"/>
                <a:chExt cx="185979" cy="192845"/>
              </a:xfrm>
            </p:grpSpPr>
            <p:sp>
              <p:nvSpPr>
                <p:cNvPr id="2134" name="Oval 213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5" name="Freeform 213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12" name="Group 2211"/>
          <p:cNvGrpSpPr/>
          <p:nvPr/>
        </p:nvGrpSpPr>
        <p:grpSpPr>
          <a:xfrm>
            <a:off x="499759" y="4956203"/>
            <a:ext cx="470662" cy="478538"/>
            <a:chOff x="4834606" y="3347378"/>
            <a:chExt cx="241201" cy="245237"/>
          </a:xfrm>
        </p:grpSpPr>
        <p:grpSp>
          <p:nvGrpSpPr>
            <p:cNvPr id="2213" name="Group 2212"/>
            <p:cNvGrpSpPr/>
            <p:nvPr/>
          </p:nvGrpSpPr>
          <p:grpSpPr>
            <a:xfrm rot="7844388">
              <a:off x="4818351" y="3363633"/>
              <a:ext cx="233299" cy="200789"/>
              <a:chOff x="2913709" y="3864170"/>
              <a:chExt cx="544737" cy="468828"/>
            </a:xfrm>
          </p:grpSpPr>
          <p:grpSp>
            <p:nvGrpSpPr>
              <p:cNvPr id="2258" name="Group 2257"/>
              <p:cNvGrpSpPr/>
              <p:nvPr/>
            </p:nvGrpSpPr>
            <p:grpSpPr>
              <a:xfrm rot="5972406">
                <a:off x="3056152" y="3870738"/>
                <a:ext cx="408862" cy="395726"/>
                <a:chOff x="2880097" y="3766098"/>
                <a:chExt cx="408862" cy="395726"/>
              </a:xfrm>
            </p:grpSpPr>
            <p:grpSp>
              <p:nvGrpSpPr>
                <p:cNvPr id="2280" name="Group 2279"/>
                <p:cNvGrpSpPr/>
                <p:nvPr/>
              </p:nvGrpSpPr>
              <p:grpSpPr>
                <a:xfrm>
                  <a:off x="2880097" y="3766098"/>
                  <a:ext cx="131330" cy="131330"/>
                  <a:chOff x="2922103" y="3448277"/>
                  <a:chExt cx="131330" cy="131330"/>
                </a:xfrm>
              </p:grpSpPr>
              <p:sp>
                <p:nvSpPr>
                  <p:cNvPr id="2299" name="Oval 22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0" name="Freeform 22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1" name="Group 2280"/>
                <p:cNvGrpSpPr/>
                <p:nvPr/>
              </p:nvGrpSpPr>
              <p:grpSpPr>
                <a:xfrm rot="3485213">
                  <a:off x="2918438" y="3816964"/>
                  <a:ext cx="185979" cy="191355"/>
                  <a:chOff x="2700506" y="3941582"/>
                  <a:chExt cx="185979" cy="191355"/>
                </a:xfrm>
              </p:grpSpPr>
              <p:sp>
                <p:nvSpPr>
                  <p:cNvPr id="2297" name="Oval 22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8" name="Freeform 22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2" name="Group 2281"/>
                <p:cNvGrpSpPr/>
                <p:nvPr/>
              </p:nvGrpSpPr>
              <p:grpSpPr>
                <a:xfrm rot="19523239">
                  <a:off x="3102980" y="3816468"/>
                  <a:ext cx="185979" cy="190955"/>
                  <a:chOff x="2442219" y="4049627"/>
                  <a:chExt cx="185979" cy="190955"/>
                </a:xfrm>
              </p:grpSpPr>
              <p:sp>
                <p:nvSpPr>
                  <p:cNvPr id="2295" name="Oval 22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6" name="Freeform 22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3" name="Group 2282"/>
                <p:cNvGrpSpPr/>
                <p:nvPr/>
              </p:nvGrpSpPr>
              <p:grpSpPr>
                <a:xfrm rot="3577180">
                  <a:off x="2935530" y="3972739"/>
                  <a:ext cx="185979" cy="192191"/>
                  <a:chOff x="2700506" y="4361529"/>
                  <a:chExt cx="185979" cy="192191"/>
                </a:xfrm>
              </p:grpSpPr>
              <p:sp>
                <p:nvSpPr>
                  <p:cNvPr id="2293" name="Oval 22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4" name="Freeform 22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4" name="Group 2283"/>
                <p:cNvGrpSpPr/>
                <p:nvPr/>
              </p:nvGrpSpPr>
              <p:grpSpPr>
                <a:xfrm>
                  <a:off x="3048557" y="3808685"/>
                  <a:ext cx="131330" cy="131330"/>
                  <a:chOff x="3381304" y="4011286"/>
                  <a:chExt cx="131330" cy="131330"/>
                </a:xfrm>
              </p:grpSpPr>
              <p:sp>
                <p:nvSpPr>
                  <p:cNvPr id="2291" name="Oval 22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2" name="Freeform 22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5" name="Group 2284"/>
                <p:cNvGrpSpPr/>
                <p:nvPr/>
              </p:nvGrpSpPr>
              <p:grpSpPr>
                <a:xfrm rot="3967968">
                  <a:off x="3008227" y="3923999"/>
                  <a:ext cx="136148" cy="131330"/>
                  <a:chOff x="3053432" y="4104276"/>
                  <a:chExt cx="136148" cy="131330"/>
                </a:xfrm>
              </p:grpSpPr>
              <p:sp>
                <p:nvSpPr>
                  <p:cNvPr id="2289" name="Oval 22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0" name="Freeform 22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6" name="Group 2285"/>
                <p:cNvGrpSpPr/>
                <p:nvPr/>
              </p:nvGrpSpPr>
              <p:grpSpPr>
                <a:xfrm>
                  <a:off x="3092918" y="3910035"/>
                  <a:ext cx="185979" cy="192845"/>
                  <a:chOff x="3026108" y="3765549"/>
                  <a:chExt cx="185979" cy="192845"/>
                </a:xfrm>
              </p:grpSpPr>
              <p:sp>
                <p:nvSpPr>
                  <p:cNvPr id="2287" name="Oval 22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8" name="Freeform 22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59" name="Group 2258"/>
              <p:cNvGrpSpPr/>
              <p:nvPr/>
            </p:nvGrpSpPr>
            <p:grpSpPr>
              <a:xfrm>
                <a:off x="2913709" y="3937272"/>
                <a:ext cx="131330" cy="131330"/>
                <a:chOff x="2922103" y="3448277"/>
                <a:chExt cx="131330" cy="131330"/>
              </a:xfrm>
            </p:grpSpPr>
            <p:sp>
              <p:nvSpPr>
                <p:cNvPr id="2278" name="Oval 227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9" name="Freeform 227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0" name="Group 2259"/>
              <p:cNvGrpSpPr/>
              <p:nvPr/>
            </p:nvGrpSpPr>
            <p:grpSpPr>
              <a:xfrm rot="3485213">
                <a:off x="2952050" y="3988138"/>
                <a:ext cx="185979" cy="191355"/>
                <a:chOff x="2700506" y="3941582"/>
                <a:chExt cx="185979" cy="191355"/>
              </a:xfrm>
            </p:grpSpPr>
            <p:sp>
              <p:nvSpPr>
                <p:cNvPr id="2276" name="Oval 227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7" name="Freeform 227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1" name="Group 2260"/>
              <p:cNvGrpSpPr/>
              <p:nvPr/>
            </p:nvGrpSpPr>
            <p:grpSpPr>
              <a:xfrm rot="19523239">
                <a:off x="3136592" y="3987642"/>
                <a:ext cx="185979" cy="190955"/>
                <a:chOff x="2442219" y="4049627"/>
                <a:chExt cx="185979" cy="190955"/>
              </a:xfrm>
            </p:grpSpPr>
            <p:sp>
              <p:nvSpPr>
                <p:cNvPr id="2274" name="Oval 227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5" name="Freeform 227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2" name="Group 2261"/>
              <p:cNvGrpSpPr/>
              <p:nvPr/>
            </p:nvGrpSpPr>
            <p:grpSpPr>
              <a:xfrm rot="3577180">
                <a:off x="2969142" y="4143913"/>
                <a:ext cx="185979" cy="192191"/>
                <a:chOff x="2700506" y="4361529"/>
                <a:chExt cx="185979" cy="192191"/>
              </a:xfrm>
            </p:grpSpPr>
            <p:sp>
              <p:nvSpPr>
                <p:cNvPr id="2272" name="Oval 227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3" name="Freeform 227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3" name="Group 2262"/>
              <p:cNvGrpSpPr/>
              <p:nvPr/>
            </p:nvGrpSpPr>
            <p:grpSpPr>
              <a:xfrm>
                <a:off x="3082169" y="3979859"/>
                <a:ext cx="131330" cy="131330"/>
                <a:chOff x="3381304" y="4011286"/>
                <a:chExt cx="131330" cy="131330"/>
              </a:xfrm>
            </p:grpSpPr>
            <p:sp>
              <p:nvSpPr>
                <p:cNvPr id="2270" name="Oval 226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1" name="Freeform 227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4" name="Group 2263"/>
              <p:cNvGrpSpPr/>
              <p:nvPr/>
            </p:nvGrpSpPr>
            <p:grpSpPr>
              <a:xfrm rot="3967968">
                <a:off x="3041839" y="4095173"/>
                <a:ext cx="136148" cy="131330"/>
                <a:chOff x="3053432" y="4104276"/>
                <a:chExt cx="136148" cy="131330"/>
              </a:xfrm>
            </p:grpSpPr>
            <p:sp>
              <p:nvSpPr>
                <p:cNvPr id="2268" name="Oval 226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9" name="Freeform 226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5" name="Group 2264"/>
              <p:cNvGrpSpPr/>
              <p:nvPr/>
            </p:nvGrpSpPr>
            <p:grpSpPr>
              <a:xfrm>
                <a:off x="3126530" y="4081209"/>
                <a:ext cx="185979" cy="192845"/>
                <a:chOff x="3026108" y="3765549"/>
                <a:chExt cx="185979" cy="192845"/>
              </a:xfrm>
            </p:grpSpPr>
            <p:sp>
              <p:nvSpPr>
                <p:cNvPr id="2266" name="Oval 226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7" name="Freeform 226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4" name="Group 2213"/>
            <p:cNvGrpSpPr/>
            <p:nvPr/>
          </p:nvGrpSpPr>
          <p:grpSpPr>
            <a:xfrm rot="5972406">
              <a:off x="4903513" y="3391308"/>
              <a:ext cx="175107" cy="169481"/>
              <a:chOff x="2880097" y="3766098"/>
              <a:chExt cx="408862" cy="395726"/>
            </a:xfrm>
          </p:grpSpPr>
          <p:grpSp>
            <p:nvGrpSpPr>
              <p:cNvPr id="2237" name="Group 2236"/>
              <p:cNvGrpSpPr/>
              <p:nvPr/>
            </p:nvGrpSpPr>
            <p:grpSpPr>
              <a:xfrm>
                <a:off x="2880097" y="3766098"/>
                <a:ext cx="131330" cy="131330"/>
                <a:chOff x="2922103" y="3448277"/>
                <a:chExt cx="131330" cy="131330"/>
              </a:xfrm>
            </p:grpSpPr>
            <p:sp>
              <p:nvSpPr>
                <p:cNvPr id="2256" name="Oval 225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7" name="Freeform 225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8" name="Group 2237"/>
              <p:cNvGrpSpPr/>
              <p:nvPr/>
            </p:nvGrpSpPr>
            <p:grpSpPr>
              <a:xfrm rot="3485213">
                <a:off x="2918438" y="3816964"/>
                <a:ext cx="185979" cy="191355"/>
                <a:chOff x="2700506" y="3941582"/>
                <a:chExt cx="185979" cy="191355"/>
              </a:xfrm>
            </p:grpSpPr>
            <p:sp>
              <p:nvSpPr>
                <p:cNvPr id="2254" name="Oval 225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5" name="Freeform 225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9" name="Group 2238"/>
              <p:cNvGrpSpPr/>
              <p:nvPr/>
            </p:nvGrpSpPr>
            <p:grpSpPr>
              <a:xfrm rot="19523239">
                <a:off x="3102980" y="3816468"/>
                <a:ext cx="185979" cy="190955"/>
                <a:chOff x="2442219" y="4049627"/>
                <a:chExt cx="185979" cy="190955"/>
              </a:xfrm>
            </p:grpSpPr>
            <p:sp>
              <p:nvSpPr>
                <p:cNvPr id="2252" name="Oval 225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3" name="Freeform 225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0" name="Group 2239"/>
              <p:cNvGrpSpPr/>
              <p:nvPr/>
            </p:nvGrpSpPr>
            <p:grpSpPr>
              <a:xfrm rot="3577180">
                <a:off x="2935530" y="3972739"/>
                <a:ext cx="185979" cy="192191"/>
                <a:chOff x="2700506" y="4361529"/>
                <a:chExt cx="185979" cy="192191"/>
              </a:xfrm>
            </p:grpSpPr>
            <p:sp>
              <p:nvSpPr>
                <p:cNvPr id="2250" name="Oval 224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1" name="Freeform 225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1" name="Group 2240"/>
              <p:cNvGrpSpPr/>
              <p:nvPr/>
            </p:nvGrpSpPr>
            <p:grpSpPr>
              <a:xfrm>
                <a:off x="3048557" y="3808685"/>
                <a:ext cx="131330" cy="131330"/>
                <a:chOff x="3381304" y="4011286"/>
                <a:chExt cx="131330" cy="131330"/>
              </a:xfrm>
            </p:grpSpPr>
            <p:sp>
              <p:nvSpPr>
                <p:cNvPr id="2248" name="Oval 224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9" name="Freeform 224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2" name="Group 2241"/>
              <p:cNvGrpSpPr/>
              <p:nvPr/>
            </p:nvGrpSpPr>
            <p:grpSpPr>
              <a:xfrm rot="3967968">
                <a:off x="3008227" y="3923999"/>
                <a:ext cx="136148" cy="131330"/>
                <a:chOff x="3053432" y="4104276"/>
                <a:chExt cx="136148" cy="131330"/>
              </a:xfrm>
            </p:grpSpPr>
            <p:sp>
              <p:nvSpPr>
                <p:cNvPr id="2246" name="Oval 224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7" name="Freeform 224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3" name="Group 2242"/>
              <p:cNvGrpSpPr/>
              <p:nvPr/>
            </p:nvGrpSpPr>
            <p:grpSpPr>
              <a:xfrm>
                <a:off x="3092918" y="3910035"/>
                <a:ext cx="185979" cy="192845"/>
                <a:chOff x="3026108" y="3765549"/>
                <a:chExt cx="185979" cy="192845"/>
              </a:xfrm>
            </p:grpSpPr>
            <p:sp>
              <p:nvSpPr>
                <p:cNvPr id="2244" name="Oval 224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5" name="Freeform 224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5" name="Group 2214"/>
            <p:cNvGrpSpPr/>
            <p:nvPr/>
          </p:nvGrpSpPr>
          <p:grpSpPr>
            <a:xfrm>
              <a:off x="4873997" y="3423134"/>
              <a:ext cx="175107" cy="169481"/>
              <a:chOff x="2328508" y="3548770"/>
              <a:chExt cx="408862" cy="395726"/>
            </a:xfrm>
          </p:grpSpPr>
          <p:grpSp>
            <p:nvGrpSpPr>
              <p:cNvPr id="2216" name="Group 2215"/>
              <p:cNvGrpSpPr/>
              <p:nvPr/>
            </p:nvGrpSpPr>
            <p:grpSpPr>
              <a:xfrm>
                <a:off x="2328508" y="3548770"/>
                <a:ext cx="131330" cy="131330"/>
                <a:chOff x="2922103" y="3448277"/>
                <a:chExt cx="131330" cy="131330"/>
              </a:xfrm>
            </p:grpSpPr>
            <p:sp>
              <p:nvSpPr>
                <p:cNvPr id="2235" name="Oval 223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6" name="Freeform 223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7" name="Group 2216"/>
              <p:cNvGrpSpPr/>
              <p:nvPr/>
            </p:nvGrpSpPr>
            <p:grpSpPr>
              <a:xfrm rot="3485213">
                <a:off x="2366849" y="3599636"/>
                <a:ext cx="185979" cy="191355"/>
                <a:chOff x="2700506" y="3941582"/>
                <a:chExt cx="185979" cy="191355"/>
              </a:xfrm>
            </p:grpSpPr>
            <p:sp>
              <p:nvSpPr>
                <p:cNvPr id="2233" name="Oval 223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4" name="Freeform 223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8" name="Group 2217"/>
              <p:cNvGrpSpPr/>
              <p:nvPr/>
            </p:nvGrpSpPr>
            <p:grpSpPr>
              <a:xfrm rot="19523239">
                <a:off x="2551391" y="3599140"/>
                <a:ext cx="185979" cy="190955"/>
                <a:chOff x="2442219" y="4049627"/>
                <a:chExt cx="185979" cy="190955"/>
              </a:xfrm>
            </p:grpSpPr>
            <p:sp>
              <p:nvSpPr>
                <p:cNvPr id="2231" name="Oval 223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2" name="Freeform 223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9" name="Group 2218"/>
              <p:cNvGrpSpPr/>
              <p:nvPr/>
            </p:nvGrpSpPr>
            <p:grpSpPr>
              <a:xfrm rot="3577180">
                <a:off x="2383941" y="3755411"/>
                <a:ext cx="185979" cy="192191"/>
                <a:chOff x="2700506" y="4361529"/>
                <a:chExt cx="185979" cy="192191"/>
              </a:xfrm>
            </p:grpSpPr>
            <p:sp>
              <p:nvSpPr>
                <p:cNvPr id="2229" name="Oval 222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0" name="Freeform 222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0" name="Group 2219"/>
              <p:cNvGrpSpPr/>
              <p:nvPr/>
            </p:nvGrpSpPr>
            <p:grpSpPr>
              <a:xfrm>
                <a:off x="2496968" y="3591357"/>
                <a:ext cx="131330" cy="131330"/>
                <a:chOff x="3381304" y="4011286"/>
                <a:chExt cx="131330" cy="131330"/>
              </a:xfrm>
            </p:grpSpPr>
            <p:sp>
              <p:nvSpPr>
                <p:cNvPr id="2227" name="Oval 222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8" name="Freeform 222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1" name="Group 2220"/>
              <p:cNvGrpSpPr/>
              <p:nvPr/>
            </p:nvGrpSpPr>
            <p:grpSpPr>
              <a:xfrm rot="3967968">
                <a:off x="2456638" y="3706671"/>
                <a:ext cx="136148" cy="131330"/>
                <a:chOff x="3053432" y="4104276"/>
                <a:chExt cx="136148" cy="131330"/>
              </a:xfrm>
            </p:grpSpPr>
            <p:sp>
              <p:nvSpPr>
                <p:cNvPr id="2225" name="Oval 222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6" name="Freeform 222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2" name="Group 2221"/>
              <p:cNvGrpSpPr/>
              <p:nvPr/>
            </p:nvGrpSpPr>
            <p:grpSpPr>
              <a:xfrm>
                <a:off x="2541329" y="3692707"/>
                <a:ext cx="185979" cy="192845"/>
                <a:chOff x="3026108" y="3765549"/>
                <a:chExt cx="185979" cy="192845"/>
              </a:xfrm>
            </p:grpSpPr>
            <p:sp>
              <p:nvSpPr>
                <p:cNvPr id="2223" name="Oval 222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4" name="Freeform 222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01" name="Group 2300"/>
          <p:cNvGrpSpPr/>
          <p:nvPr/>
        </p:nvGrpSpPr>
        <p:grpSpPr>
          <a:xfrm>
            <a:off x="499759" y="4956203"/>
            <a:ext cx="470662" cy="478538"/>
            <a:chOff x="4834606" y="3347378"/>
            <a:chExt cx="241201" cy="245237"/>
          </a:xfrm>
        </p:grpSpPr>
        <p:grpSp>
          <p:nvGrpSpPr>
            <p:cNvPr id="2302" name="Group 2301"/>
            <p:cNvGrpSpPr/>
            <p:nvPr/>
          </p:nvGrpSpPr>
          <p:grpSpPr>
            <a:xfrm rot="7844388">
              <a:off x="4818351" y="3363633"/>
              <a:ext cx="233299" cy="200789"/>
              <a:chOff x="2913709" y="3864170"/>
              <a:chExt cx="544737" cy="468828"/>
            </a:xfrm>
          </p:grpSpPr>
          <p:grpSp>
            <p:nvGrpSpPr>
              <p:cNvPr id="2347" name="Group 2346"/>
              <p:cNvGrpSpPr/>
              <p:nvPr/>
            </p:nvGrpSpPr>
            <p:grpSpPr>
              <a:xfrm rot="5972406">
                <a:off x="3056152" y="3870738"/>
                <a:ext cx="408862" cy="395726"/>
                <a:chOff x="2880097" y="3766098"/>
                <a:chExt cx="408862" cy="395726"/>
              </a:xfrm>
            </p:grpSpPr>
            <p:grpSp>
              <p:nvGrpSpPr>
                <p:cNvPr id="2369" name="Group 2368"/>
                <p:cNvGrpSpPr/>
                <p:nvPr/>
              </p:nvGrpSpPr>
              <p:grpSpPr>
                <a:xfrm>
                  <a:off x="2880097" y="3766098"/>
                  <a:ext cx="131330" cy="131330"/>
                  <a:chOff x="2922103" y="3448277"/>
                  <a:chExt cx="131330" cy="131330"/>
                </a:xfrm>
              </p:grpSpPr>
              <p:sp>
                <p:nvSpPr>
                  <p:cNvPr id="2388" name="Oval 23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9" name="Freeform 23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0" name="Group 2369"/>
                <p:cNvGrpSpPr/>
                <p:nvPr/>
              </p:nvGrpSpPr>
              <p:grpSpPr>
                <a:xfrm rot="3485213">
                  <a:off x="2918438" y="3816964"/>
                  <a:ext cx="185979" cy="191355"/>
                  <a:chOff x="2700506" y="3941582"/>
                  <a:chExt cx="185979" cy="191355"/>
                </a:xfrm>
              </p:grpSpPr>
              <p:sp>
                <p:nvSpPr>
                  <p:cNvPr id="2386" name="Oval 23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7" name="Freeform 23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1" name="Group 2370"/>
                <p:cNvGrpSpPr/>
                <p:nvPr/>
              </p:nvGrpSpPr>
              <p:grpSpPr>
                <a:xfrm rot="19523239">
                  <a:off x="3102980" y="3816468"/>
                  <a:ext cx="185979" cy="190955"/>
                  <a:chOff x="2442219" y="4049627"/>
                  <a:chExt cx="185979" cy="190955"/>
                </a:xfrm>
              </p:grpSpPr>
              <p:sp>
                <p:nvSpPr>
                  <p:cNvPr id="2384" name="Oval 23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5" name="Freeform 23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2" name="Group 2371"/>
                <p:cNvGrpSpPr/>
                <p:nvPr/>
              </p:nvGrpSpPr>
              <p:grpSpPr>
                <a:xfrm rot="3577180">
                  <a:off x="2935530" y="3972739"/>
                  <a:ext cx="185979" cy="192191"/>
                  <a:chOff x="2700506" y="4361529"/>
                  <a:chExt cx="185979" cy="192191"/>
                </a:xfrm>
              </p:grpSpPr>
              <p:sp>
                <p:nvSpPr>
                  <p:cNvPr id="2382" name="Oval 23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3" name="Freeform 23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3" name="Group 2372"/>
                <p:cNvGrpSpPr/>
                <p:nvPr/>
              </p:nvGrpSpPr>
              <p:grpSpPr>
                <a:xfrm>
                  <a:off x="3048557" y="3808685"/>
                  <a:ext cx="131330" cy="131330"/>
                  <a:chOff x="3381304" y="4011286"/>
                  <a:chExt cx="131330" cy="131330"/>
                </a:xfrm>
              </p:grpSpPr>
              <p:sp>
                <p:nvSpPr>
                  <p:cNvPr id="2380" name="Oval 23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1" name="Freeform 23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4" name="Group 2373"/>
                <p:cNvGrpSpPr/>
                <p:nvPr/>
              </p:nvGrpSpPr>
              <p:grpSpPr>
                <a:xfrm rot="3967968">
                  <a:off x="3008227" y="3923999"/>
                  <a:ext cx="136148" cy="131330"/>
                  <a:chOff x="3053432" y="4104276"/>
                  <a:chExt cx="136148" cy="131330"/>
                </a:xfrm>
              </p:grpSpPr>
              <p:sp>
                <p:nvSpPr>
                  <p:cNvPr id="2378" name="Oval 23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9" name="Freeform 23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5" name="Group 2374"/>
                <p:cNvGrpSpPr/>
                <p:nvPr/>
              </p:nvGrpSpPr>
              <p:grpSpPr>
                <a:xfrm>
                  <a:off x="3092918" y="3910035"/>
                  <a:ext cx="185979" cy="192845"/>
                  <a:chOff x="3026108" y="3765549"/>
                  <a:chExt cx="185979" cy="192845"/>
                </a:xfrm>
              </p:grpSpPr>
              <p:sp>
                <p:nvSpPr>
                  <p:cNvPr id="2376" name="Oval 23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7" name="Freeform 23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48" name="Group 2347"/>
              <p:cNvGrpSpPr/>
              <p:nvPr/>
            </p:nvGrpSpPr>
            <p:grpSpPr>
              <a:xfrm>
                <a:off x="2913709" y="3937272"/>
                <a:ext cx="131330" cy="131330"/>
                <a:chOff x="2922103" y="3448277"/>
                <a:chExt cx="131330" cy="131330"/>
              </a:xfrm>
            </p:grpSpPr>
            <p:sp>
              <p:nvSpPr>
                <p:cNvPr id="2367" name="Oval 236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8" name="Freeform 236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9" name="Group 2348"/>
              <p:cNvGrpSpPr/>
              <p:nvPr/>
            </p:nvGrpSpPr>
            <p:grpSpPr>
              <a:xfrm rot="3485213">
                <a:off x="2952050" y="3988138"/>
                <a:ext cx="185979" cy="191355"/>
                <a:chOff x="2700506" y="3941582"/>
                <a:chExt cx="185979" cy="191355"/>
              </a:xfrm>
            </p:grpSpPr>
            <p:sp>
              <p:nvSpPr>
                <p:cNvPr id="2365" name="Oval 236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6" name="Freeform 236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0" name="Group 2349"/>
              <p:cNvGrpSpPr/>
              <p:nvPr/>
            </p:nvGrpSpPr>
            <p:grpSpPr>
              <a:xfrm rot="19523239">
                <a:off x="3136592" y="3987642"/>
                <a:ext cx="185979" cy="190955"/>
                <a:chOff x="2442219" y="4049627"/>
                <a:chExt cx="185979" cy="190955"/>
              </a:xfrm>
            </p:grpSpPr>
            <p:sp>
              <p:nvSpPr>
                <p:cNvPr id="2363" name="Oval 236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4" name="Freeform 236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1" name="Group 2350"/>
              <p:cNvGrpSpPr/>
              <p:nvPr/>
            </p:nvGrpSpPr>
            <p:grpSpPr>
              <a:xfrm rot="3577180">
                <a:off x="2969142" y="4143913"/>
                <a:ext cx="185979" cy="192191"/>
                <a:chOff x="2700506" y="4361529"/>
                <a:chExt cx="185979" cy="192191"/>
              </a:xfrm>
            </p:grpSpPr>
            <p:sp>
              <p:nvSpPr>
                <p:cNvPr id="2361" name="Oval 236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2" name="Freeform 236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2" name="Group 2351"/>
              <p:cNvGrpSpPr/>
              <p:nvPr/>
            </p:nvGrpSpPr>
            <p:grpSpPr>
              <a:xfrm>
                <a:off x="3082169" y="3979859"/>
                <a:ext cx="131330" cy="131330"/>
                <a:chOff x="3381304" y="4011286"/>
                <a:chExt cx="131330" cy="131330"/>
              </a:xfrm>
            </p:grpSpPr>
            <p:sp>
              <p:nvSpPr>
                <p:cNvPr id="2359" name="Oval 235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0" name="Freeform 235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3" name="Group 2352"/>
              <p:cNvGrpSpPr/>
              <p:nvPr/>
            </p:nvGrpSpPr>
            <p:grpSpPr>
              <a:xfrm rot="3967968">
                <a:off x="3041839" y="4095173"/>
                <a:ext cx="136148" cy="131330"/>
                <a:chOff x="3053432" y="4104276"/>
                <a:chExt cx="136148" cy="131330"/>
              </a:xfrm>
            </p:grpSpPr>
            <p:sp>
              <p:nvSpPr>
                <p:cNvPr id="2357" name="Oval 235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8" name="Freeform 235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4" name="Group 2353"/>
              <p:cNvGrpSpPr/>
              <p:nvPr/>
            </p:nvGrpSpPr>
            <p:grpSpPr>
              <a:xfrm>
                <a:off x="3126530" y="4081209"/>
                <a:ext cx="185979" cy="192845"/>
                <a:chOff x="3026108" y="3765549"/>
                <a:chExt cx="185979" cy="192845"/>
              </a:xfrm>
            </p:grpSpPr>
            <p:sp>
              <p:nvSpPr>
                <p:cNvPr id="2355" name="Oval 235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6" name="Freeform 235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3" name="Group 2302"/>
            <p:cNvGrpSpPr/>
            <p:nvPr/>
          </p:nvGrpSpPr>
          <p:grpSpPr>
            <a:xfrm rot="5972406">
              <a:off x="4903513" y="3391308"/>
              <a:ext cx="175107" cy="169481"/>
              <a:chOff x="2880097" y="3766098"/>
              <a:chExt cx="408862" cy="395726"/>
            </a:xfrm>
          </p:grpSpPr>
          <p:grpSp>
            <p:nvGrpSpPr>
              <p:cNvPr id="2326" name="Group 2325"/>
              <p:cNvGrpSpPr/>
              <p:nvPr/>
            </p:nvGrpSpPr>
            <p:grpSpPr>
              <a:xfrm>
                <a:off x="2880097" y="3766098"/>
                <a:ext cx="131330" cy="131330"/>
                <a:chOff x="2922103" y="3448277"/>
                <a:chExt cx="131330" cy="131330"/>
              </a:xfrm>
            </p:grpSpPr>
            <p:sp>
              <p:nvSpPr>
                <p:cNvPr id="2345" name="Oval 234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6" name="Freeform 234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7" name="Group 2326"/>
              <p:cNvGrpSpPr/>
              <p:nvPr/>
            </p:nvGrpSpPr>
            <p:grpSpPr>
              <a:xfrm rot="3485213">
                <a:off x="2918438" y="3816964"/>
                <a:ext cx="185979" cy="191355"/>
                <a:chOff x="2700506" y="3941582"/>
                <a:chExt cx="185979" cy="191355"/>
              </a:xfrm>
            </p:grpSpPr>
            <p:sp>
              <p:nvSpPr>
                <p:cNvPr id="2343" name="Oval 234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4" name="Freeform 234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8" name="Group 2327"/>
              <p:cNvGrpSpPr/>
              <p:nvPr/>
            </p:nvGrpSpPr>
            <p:grpSpPr>
              <a:xfrm rot="19523239">
                <a:off x="3102980" y="3816468"/>
                <a:ext cx="185979" cy="190955"/>
                <a:chOff x="2442219" y="4049627"/>
                <a:chExt cx="185979" cy="190955"/>
              </a:xfrm>
            </p:grpSpPr>
            <p:sp>
              <p:nvSpPr>
                <p:cNvPr id="2341" name="Oval 234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2" name="Freeform 234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9" name="Group 2328"/>
              <p:cNvGrpSpPr/>
              <p:nvPr/>
            </p:nvGrpSpPr>
            <p:grpSpPr>
              <a:xfrm rot="3577180">
                <a:off x="2935530" y="3972739"/>
                <a:ext cx="185979" cy="192191"/>
                <a:chOff x="2700506" y="4361529"/>
                <a:chExt cx="185979" cy="192191"/>
              </a:xfrm>
            </p:grpSpPr>
            <p:sp>
              <p:nvSpPr>
                <p:cNvPr id="2339" name="Oval 233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0" name="Freeform 233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0" name="Group 2329"/>
              <p:cNvGrpSpPr/>
              <p:nvPr/>
            </p:nvGrpSpPr>
            <p:grpSpPr>
              <a:xfrm>
                <a:off x="3048557" y="3808685"/>
                <a:ext cx="131330" cy="131330"/>
                <a:chOff x="3381304" y="4011286"/>
                <a:chExt cx="131330" cy="131330"/>
              </a:xfrm>
            </p:grpSpPr>
            <p:sp>
              <p:nvSpPr>
                <p:cNvPr id="2337" name="Oval 233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8" name="Freeform 233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1" name="Group 2330"/>
              <p:cNvGrpSpPr/>
              <p:nvPr/>
            </p:nvGrpSpPr>
            <p:grpSpPr>
              <a:xfrm rot="3967968">
                <a:off x="3008227" y="3923999"/>
                <a:ext cx="136148" cy="131330"/>
                <a:chOff x="3053432" y="4104276"/>
                <a:chExt cx="136148" cy="131330"/>
              </a:xfrm>
            </p:grpSpPr>
            <p:sp>
              <p:nvSpPr>
                <p:cNvPr id="2335" name="Oval 233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6" name="Freeform 233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2" name="Group 2331"/>
              <p:cNvGrpSpPr/>
              <p:nvPr/>
            </p:nvGrpSpPr>
            <p:grpSpPr>
              <a:xfrm>
                <a:off x="3092918" y="3910035"/>
                <a:ext cx="185979" cy="192845"/>
                <a:chOff x="3026108" y="3765549"/>
                <a:chExt cx="185979" cy="192845"/>
              </a:xfrm>
            </p:grpSpPr>
            <p:sp>
              <p:nvSpPr>
                <p:cNvPr id="2333" name="Oval 233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4" name="Freeform 233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4" name="Group 2303"/>
            <p:cNvGrpSpPr/>
            <p:nvPr/>
          </p:nvGrpSpPr>
          <p:grpSpPr>
            <a:xfrm>
              <a:off x="4873997" y="3423134"/>
              <a:ext cx="175107" cy="169481"/>
              <a:chOff x="2328508" y="3548770"/>
              <a:chExt cx="408862" cy="395726"/>
            </a:xfrm>
          </p:grpSpPr>
          <p:grpSp>
            <p:nvGrpSpPr>
              <p:cNvPr id="2305" name="Group 2304"/>
              <p:cNvGrpSpPr/>
              <p:nvPr/>
            </p:nvGrpSpPr>
            <p:grpSpPr>
              <a:xfrm>
                <a:off x="2328508" y="3548770"/>
                <a:ext cx="131330" cy="131330"/>
                <a:chOff x="2922103" y="3448277"/>
                <a:chExt cx="131330" cy="131330"/>
              </a:xfrm>
            </p:grpSpPr>
            <p:sp>
              <p:nvSpPr>
                <p:cNvPr id="2324" name="Oval 232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5" name="Freeform 232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6" name="Group 2305"/>
              <p:cNvGrpSpPr/>
              <p:nvPr/>
            </p:nvGrpSpPr>
            <p:grpSpPr>
              <a:xfrm rot="3485213">
                <a:off x="2366849" y="3599636"/>
                <a:ext cx="185979" cy="191355"/>
                <a:chOff x="2700506" y="3941582"/>
                <a:chExt cx="185979" cy="191355"/>
              </a:xfrm>
            </p:grpSpPr>
            <p:sp>
              <p:nvSpPr>
                <p:cNvPr id="2322" name="Oval 232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3" name="Freeform 232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7" name="Group 2306"/>
              <p:cNvGrpSpPr/>
              <p:nvPr/>
            </p:nvGrpSpPr>
            <p:grpSpPr>
              <a:xfrm rot="19523239">
                <a:off x="2551391" y="3599140"/>
                <a:ext cx="185979" cy="190955"/>
                <a:chOff x="2442219" y="4049627"/>
                <a:chExt cx="185979" cy="190955"/>
              </a:xfrm>
            </p:grpSpPr>
            <p:sp>
              <p:nvSpPr>
                <p:cNvPr id="2320" name="Oval 231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1" name="Freeform 232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8" name="Group 2307"/>
              <p:cNvGrpSpPr/>
              <p:nvPr/>
            </p:nvGrpSpPr>
            <p:grpSpPr>
              <a:xfrm rot="3577180">
                <a:off x="2383941" y="3755411"/>
                <a:ext cx="185979" cy="192191"/>
                <a:chOff x="2700506" y="4361529"/>
                <a:chExt cx="185979" cy="192191"/>
              </a:xfrm>
            </p:grpSpPr>
            <p:sp>
              <p:nvSpPr>
                <p:cNvPr id="2318" name="Oval 231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9" name="Freeform 231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9" name="Group 2308"/>
              <p:cNvGrpSpPr/>
              <p:nvPr/>
            </p:nvGrpSpPr>
            <p:grpSpPr>
              <a:xfrm>
                <a:off x="2496968" y="3591357"/>
                <a:ext cx="131330" cy="131330"/>
                <a:chOff x="3381304" y="4011286"/>
                <a:chExt cx="131330" cy="131330"/>
              </a:xfrm>
            </p:grpSpPr>
            <p:sp>
              <p:nvSpPr>
                <p:cNvPr id="2316" name="Oval 231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7" name="Freeform 231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0" name="Group 2309"/>
              <p:cNvGrpSpPr/>
              <p:nvPr/>
            </p:nvGrpSpPr>
            <p:grpSpPr>
              <a:xfrm rot="3967968">
                <a:off x="2456638" y="3706671"/>
                <a:ext cx="136148" cy="131330"/>
                <a:chOff x="3053432" y="4104276"/>
                <a:chExt cx="136148" cy="131330"/>
              </a:xfrm>
            </p:grpSpPr>
            <p:sp>
              <p:nvSpPr>
                <p:cNvPr id="2314" name="Oval 231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5" name="Freeform 231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1" name="Group 2310"/>
              <p:cNvGrpSpPr/>
              <p:nvPr/>
            </p:nvGrpSpPr>
            <p:grpSpPr>
              <a:xfrm>
                <a:off x="2541329" y="3692707"/>
                <a:ext cx="185979" cy="192845"/>
                <a:chOff x="3026108" y="3765549"/>
                <a:chExt cx="185979" cy="192845"/>
              </a:xfrm>
            </p:grpSpPr>
            <p:sp>
              <p:nvSpPr>
                <p:cNvPr id="2312" name="Oval 231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3" name="Freeform 231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90" name="Group 2389"/>
          <p:cNvGrpSpPr/>
          <p:nvPr/>
        </p:nvGrpSpPr>
        <p:grpSpPr>
          <a:xfrm>
            <a:off x="499759" y="4956203"/>
            <a:ext cx="470662" cy="478538"/>
            <a:chOff x="4834606" y="3347378"/>
            <a:chExt cx="241201" cy="245237"/>
          </a:xfrm>
        </p:grpSpPr>
        <p:grpSp>
          <p:nvGrpSpPr>
            <p:cNvPr id="2391" name="Group 2390"/>
            <p:cNvGrpSpPr/>
            <p:nvPr/>
          </p:nvGrpSpPr>
          <p:grpSpPr>
            <a:xfrm rot="7844388">
              <a:off x="4818351" y="3363633"/>
              <a:ext cx="233299" cy="200789"/>
              <a:chOff x="2913709" y="3864170"/>
              <a:chExt cx="544737" cy="468828"/>
            </a:xfrm>
          </p:grpSpPr>
          <p:grpSp>
            <p:nvGrpSpPr>
              <p:cNvPr id="2436" name="Group 2435"/>
              <p:cNvGrpSpPr/>
              <p:nvPr/>
            </p:nvGrpSpPr>
            <p:grpSpPr>
              <a:xfrm rot="5972406">
                <a:off x="3056152" y="3870738"/>
                <a:ext cx="408862" cy="395726"/>
                <a:chOff x="2880097" y="3766098"/>
                <a:chExt cx="408862" cy="395726"/>
              </a:xfrm>
            </p:grpSpPr>
            <p:grpSp>
              <p:nvGrpSpPr>
                <p:cNvPr id="2458" name="Group 2457"/>
                <p:cNvGrpSpPr/>
                <p:nvPr/>
              </p:nvGrpSpPr>
              <p:grpSpPr>
                <a:xfrm>
                  <a:off x="2880097" y="3766098"/>
                  <a:ext cx="131330" cy="131330"/>
                  <a:chOff x="2922103" y="3448277"/>
                  <a:chExt cx="131330" cy="131330"/>
                </a:xfrm>
              </p:grpSpPr>
              <p:sp>
                <p:nvSpPr>
                  <p:cNvPr id="2477" name="Oval 24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8" name="Freeform 24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9" name="Group 2458"/>
                <p:cNvGrpSpPr/>
                <p:nvPr/>
              </p:nvGrpSpPr>
              <p:grpSpPr>
                <a:xfrm rot="3485213">
                  <a:off x="2918438" y="3816964"/>
                  <a:ext cx="185979" cy="191355"/>
                  <a:chOff x="2700506" y="3941582"/>
                  <a:chExt cx="185979" cy="191355"/>
                </a:xfrm>
              </p:grpSpPr>
              <p:sp>
                <p:nvSpPr>
                  <p:cNvPr id="2475" name="Oval 24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6" name="Freeform 24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0" name="Group 2459"/>
                <p:cNvGrpSpPr/>
                <p:nvPr/>
              </p:nvGrpSpPr>
              <p:grpSpPr>
                <a:xfrm rot="19523239">
                  <a:off x="3102980" y="3816468"/>
                  <a:ext cx="185979" cy="190955"/>
                  <a:chOff x="2442219" y="4049627"/>
                  <a:chExt cx="185979" cy="190955"/>
                </a:xfrm>
              </p:grpSpPr>
              <p:sp>
                <p:nvSpPr>
                  <p:cNvPr id="2473" name="Oval 24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4" name="Freeform 24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1" name="Group 2460"/>
                <p:cNvGrpSpPr/>
                <p:nvPr/>
              </p:nvGrpSpPr>
              <p:grpSpPr>
                <a:xfrm rot="3577180">
                  <a:off x="2935530" y="3972739"/>
                  <a:ext cx="185979" cy="192191"/>
                  <a:chOff x="2700506" y="4361529"/>
                  <a:chExt cx="185979" cy="192191"/>
                </a:xfrm>
              </p:grpSpPr>
              <p:sp>
                <p:nvSpPr>
                  <p:cNvPr id="2471" name="Oval 24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2" name="Freeform 24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2" name="Group 2461"/>
                <p:cNvGrpSpPr/>
                <p:nvPr/>
              </p:nvGrpSpPr>
              <p:grpSpPr>
                <a:xfrm>
                  <a:off x="3048557" y="3808685"/>
                  <a:ext cx="131330" cy="131330"/>
                  <a:chOff x="3381304" y="4011286"/>
                  <a:chExt cx="131330" cy="131330"/>
                </a:xfrm>
              </p:grpSpPr>
              <p:sp>
                <p:nvSpPr>
                  <p:cNvPr id="2469" name="Oval 24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0" name="Freeform 24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3" name="Group 2462"/>
                <p:cNvGrpSpPr/>
                <p:nvPr/>
              </p:nvGrpSpPr>
              <p:grpSpPr>
                <a:xfrm rot="3967968">
                  <a:off x="3008227" y="3923999"/>
                  <a:ext cx="136148" cy="131330"/>
                  <a:chOff x="3053432" y="4104276"/>
                  <a:chExt cx="136148" cy="131330"/>
                </a:xfrm>
              </p:grpSpPr>
              <p:sp>
                <p:nvSpPr>
                  <p:cNvPr id="2467" name="Oval 24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8" name="Freeform 24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4" name="Group 2463"/>
                <p:cNvGrpSpPr/>
                <p:nvPr/>
              </p:nvGrpSpPr>
              <p:grpSpPr>
                <a:xfrm>
                  <a:off x="3092918" y="3910035"/>
                  <a:ext cx="185979" cy="192845"/>
                  <a:chOff x="3026108" y="3765549"/>
                  <a:chExt cx="185979" cy="192845"/>
                </a:xfrm>
              </p:grpSpPr>
              <p:sp>
                <p:nvSpPr>
                  <p:cNvPr id="2465" name="Oval 24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6" name="Freeform 24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37" name="Group 2436"/>
              <p:cNvGrpSpPr/>
              <p:nvPr/>
            </p:nvGrpSpPr>
            <p:grpSpPr>
              <a:xfrm>
                <a:off x="2913709" y="3937272"/>
                <a:ext cx="131330" cy="131330"/>
                <a:chOff x="2922103" y="3448277"/>
                <a:chExt cx="131330" cy="131330"/>
              </a:xfrm>
            </p:grpSpPr>
            <p:sp>
              <p:nvSpPr>
                <p:cNvPr id="2456" name="Oval 245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7" name="Freeform 245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8" name="Group 2437"/>
              <p:cNvGrpSpPr/>
              <p:nvPr/>
            </p:nvGrpSpPr>
            <p:grpSpPr>
              <a:xfrm rot="3485213">
                <a:off x="2952050" y="3988138"/>
                <a:ext cx="185979" cy="191355"/>
                <a:chOff x="2700506" y="3941582"/>
                <a:chExt cx="185979" cy="191355"/>
              </a:xfrm>
            </p:grpSpPr>
            <p:sp>
              <p:nvSpPr>
                <p:cNvPr id="2454" name="Oval 245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5" name="Freeform 245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9" name="Group 2438"/>
              <p:cNvGrpSpPr/>
              <p:nvPr/>
            </p:nvGrpSpPr>
            <p:grpSpPr>
              <a:xfrm rot="19523239">
                <a:off x="3136592" y="3987642"/>
                <a:ext cx="185979" cy="190955"/>
                <a:chOff x="2442219" y="4049627"/>
                <a:chExt cx="185979" cy="190955"/>
              </a:xfrm>
            </p:grpSpPr>
            <p:sp>
              <p:nvSpPr>
                <p:cNvPr id="2452" name="Oval 245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3" name="Freeform 245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0" name="Group 2439"/>
              <p:cNvGrpSpPr/>
              <p:nvPr/>
            </p:nvGrpSpPr>
            <p:grpSpPr>
              <a:xfrm rot="3577180">
                <a:off x="2969142" y="4143913"/>
                <a:ext cx="185979" cy="192191"/>
                <a:chOff x="2700506" y="4361529"/>
                <a:chExt cx="185979" cy="192191"/>
              </a:xfrm>
            </p:grpSpPr>
            <p:sp>
              <p:nvSpPr>
                <p:cNvPr id="2450" name="Oval 244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1" name="Freeform 245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1" name="Group 2440"/>
              <p:cNvGrpSpPr/>
              <p:nvPr/>
            </p:nvGrpSpPr>
            <p:grpSpPr>
              <a:xfrm>
                <a:off x="3082169" y="3979859"/>
                <a:ext cx="131330" cy="131330"/>
                <a:chOff x="3381304" y="4011286"/>
                <a:chExt cx="131330" cy="131330"/>
              </a:xfrm>
            </p:grpSpPr>
            <p:sp>
              <p:nvSpPr>
                <p:cNvPr id="2448" name="Oval 244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9" name="Freeform 244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2" name="Group 2441"/>
              <p:cNvGrpSpPr/>
              <p:nvPr/>
            </p:nvGrpSpPr>
            <p:grpSpPr>
              <a:xfrm rot="3967968">
                <a:off x="3041839" y="4095173"/>
                <a:ext cx="136148" cy="131330"/>
                <a:chOff x="3053432" y="4104276"/>
                <a:chExt cx="136148" cy="131330"/>
              </a:xfrm>
            </p:grpSpPr>
            <p:sp>
              <p:nvSpPr>
                <p:cNvPr id="2446" name="Oval 244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7" name="Freeform 244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3" name="Group 2442"/>
              <p:cNvGrpSpPr/>
              <p:nvPr/>
            </p:nvGrpSpPr>
            <p:grpSpPr>
              <a:xfrm>
                <a:off x="3126530" y="4081209"/>
                <a:ext cx="185979" cy="192845"/>
                <a:chOff x="3026108" y="3765549"/>
                <a:chExt cx="185979" cy="192845"/>
              </a:xfrm>
            </p:grpSpPr>
            <p:sp>
              <p:nvSpPr>
                <p:cNvPr id="2444" name="Oval 244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5" name="Freeform 244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92" name="Group 2391"/>
            <p:cNvGrpSpPr/>
            <p:nvPr/>
          </p:nvGrpSpPr>
          <p:grpSpPr>
            <a:xfrm rot="5972406">
              <a:off x="4903513" y="3391308"/>
              <a:ext cx="175107" cy="169481"/>
              <a:chOff x="2880097" y="3766098"/>
              <a:chExt cx="408862" cy="395726"/>
            </a:xfrm>
          </p:grpSpPr>
          <p:grpSp>
            <p:nvGrpSpPr>
              <p:cNvPr id="2415" name="Group 2414"/>
              <p:cNvGrpSpPr/>
              <p:nvPr/>
            </p:nvGrpSpPr>
            <p:grpSpPr>
              <a:xfrm>
                <a:off x="2880097" y="3766098"/>
                <a:ext cx="131330" cy="131330"/>
                <a:chOff x="2922103" y="3448277"/>
                <a:chExt cx="131330" cy="131330"/>
              </a:xfrm>
            </p:grpSpPr>
            <p:sp>
              <p:nvSpPr>
                <p:cNvPr id="2434" name="Oval 243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5" name="Freeform 243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6" name="Group 2415"/>
              <p:cNvGrpSpPr/>
              <p:nvPr/>
            </p:nvGrpSpPr>
            <p:grpSpPr>
              <a:xfrm rot="3485213">
                <a:off x="2918438" y="3816964"/>
                <a:ext cx="185979" cy="191355"/>
                <a:chOff x="2700506" y="3941582"/>
                <a:chExt cx="185979" cy="191355"/>
              </a:xfrm>
            </p:grpSpPr>
            <p:sp>
              <p:nvSpPr>
                <p:cNvPr id="2432" name="Oval 243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3" name="Freeform 243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7" name="Group 2416"/>
              <p:cNvGrpSpPr/>
              <p:nvPr/>
            </p:nvGrpSpPr>
            <p:grpSpPr>
              <a:xfrm rot="19523239">
                <a:off x="3102980" y="3816468"/>
                <a:ext cx="185979" cy="190955"/>
                <a:chOff x="2442219" y="4049627"/>
                <a:chExt cx="185979" cy="190955"/>
              </a:xfrm>
            </p:grpSpPr>
            <p:sp>
              <p:nvSpPr>
                <p:cNvPr id="2430" name="Oval 242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1" name="Freeform 243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8" name="Group 2417"/>
              <p:cNvGrpSpPr/>
              <p:nvPr/>
            </p:nvGrpSpPr>
            <p:grpSpPr>
              <a:xfrm rot="3577180">
                <a:off x="2935530" y="3972739"/>
                <a:ext cx="185979" cy="192191"/>
                <a:chOff x="2700506" y="4361529"/>
                <a:chExt cx="185979" cy="192191"/>
              </a:xfrm>
            </p:grpSpPr>
            <p:sp>
              <p:nvSpPr>
                <p:cNvPr id="2428" name="Oval 242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9" name="Freeform 242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9" name="Group 2418"/>
              <p:cNvGrpSpPr/>
              <p:nvPr/>
            </p:nvGrpSpPr>
            <p:grpSpPr>
              <a:xfrm>
                <a:off x="3048557" y="3808685"/>
                <a:ext cx="131330" cy="131330"/>
                <a:chOff x="3381304" y="4011286"/>
                <a:chExt cx="131330" cy="131330"/>
              </a:xfrm>
            </p:grpSpPr>
            <p:sp>
              <p:nvSpPr>
                <p:cNvPr id="2426" name="Oval 242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7" name="Freeform 242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0" name="Group 2419"/>
              <p:cNvGrpSpPr/>
              <p:nvPr/>
            </p:nvGrpSpPr>
            <p:grpSpPr>
              <a:xfrm rot="3967968">
                <a:off x="3008227" y="3923999"/>
                <a:ext cx="136148" cy="131330"/>
                <a:chOff x="3053432" y="4104276"/>
                <a:chExt cx="136148" cy="131330"/>
              </a:xfrm>
            </p:grpSpPr>
            <p:sp>
              <p:nvSpPr>
                <p:cNvPr id="2424" name="Oval 242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5" name="Freeform 242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1" name="Group 2420"/>
              <p:cNvGrpSpPr/>
              <p:nvPr/>
            </p:nvGrpSpPr>
            <p:grpSpPr>
              <a:xfrm>
                <a:off x="3092918" y="3910035"/>
                <a:ext cx="185979" cy="192845"/>
                <a:chOff x="3026108" y="3765549"/>
                <a:chExt cx="185979" cy="192845"/>
              </a:xfrm>
            </p:grpSpPr>
            <p:sp>
              <p:nvSpPr>
                <p:cNvPr id="2422" name="Oval 242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3" name="Freeform 242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93" name="Group 2392"/>
            <p:cNvGrpSpPr/>
            <p:nvPr/>
          </p:nvGrpSpPr>
          <p:grpSpPr>
            <a:xfrm>
              <a:off x="4873997" y="3423134"/>
              <a:ext cx="175107" cy="169481"/>
              <a:chOff x="2328508" y="3548770"/>
              <a:chExt cx="408862" cy="395726"/>
            </a:xfrm>
          </p:grpSpPr>
          <p:grpSp>
            <p:nvGrpSpPr>
              <p:cNvPr id="2394" name="Group 2393"/>
              <p:cNvGrpSpPr/>
              <p:nvPr/>
            </p:nvGrpSpPr>
            <p:grpSpPr>
              <a:xfrm>
                <a:off x="2328508" y="3548770"/>
                <a:ext cx="131330" cy="131330"/>
                <a:chOff x="2922103" y="3448277"/>
                <a:chExt cx="131330" cy="131330"/>
              </a:xfrm>
            </p:grpSpPr>
            <p:sp>
              <p:nvSpPr>
                <p:cNvPr id="2413" name="Oval 241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4" name="Freeform 241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5" name="Group 2394"/>
              <p:cNvGrpSpPr/>
              <p:nvPr/>
            </p:nvGrpSpPr>
            <p:grpSpPr>
              <a:xfrm rot="3485213">
                <a:off x="2366849" y="3599636"/>
                <a:ext cx="185979" cy="191355"/>
                <a:chOff x="2700506" y="3941582"/>
                <a:chExt cx="185979" cy="191355"/>
              </a:xfrm>
            </p:grpSpPr>
            <p:sp>
              <p:nvSpPr>
                <p:cNvPr id="2411" name="Oval 241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2" name="Freeform 241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6" name="Group 2395"/>
              <p:cNvGrpSpPr/>
              <p:nvPr/>
            </p:nvGrpSpPr>
            <p:grpSpPr>
              <a:xfrm rot="19523239">
                <a:off x="2551391" y="3599140"/>
                <a:ext cx="185979" cy="190955"/>
                <a:chOff x="2442219" y="4049627"/>
                <a:chExt cx="185979" cy="190955"/>
              </a:xfrm>
            </p:grpSpPr>
            <p:sp>
              <p:nvSpPr>
                <p:cNvPr id="2409" name="Oval 240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0" name="Freeform 240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7" name="Group 2396"/>
              <p:cNvGrpSpPr/>
              <p:nvPr/>
            </p:nvGrpSpPr>
            <p:grpSpPr>
              <a:xfrm rot="3577180">
                <a:off x="2383941" y="3755411"/>
                <a:ext cx="185979" cy="192191"/>
                <a:chOff x="2700506" y="4361529"/>
                <a:chExt cx="185979" cy="192191"/>
              </a:xfrm>
            </p:grpSpPr>
            <p:sp>
              <p:nvSpPr>
                <p:cNvPr id="2407" name="Oval 240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8" name="Freeform 240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8" name="Group 2397"/>
              <p:cNvGrpSpPr/>
              <p:nvPr/>
            </p:nvGrpSpPr>
            <p:grpSpPr>
              <a:xfrm>
                <a:off x="2496968" y="3591357"/>
                <a:ext cx="131330" cy="131330"/>
                <a:chOff x="3381304" y="4011286"/>
                <a:chExt cx="131330" cy="131330"/>
              </a:xfrm>
            </p:grpSpPr>
            <p:sp>
              <p:nvSpPr>
                <p:cNvPr id="2405" name="Oval 240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6" name="Freeform 240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9" name="Group 2398"/>
              <p:cNvGrpSpPr/>
              <p:nvPr/>
            </p:nvGrpSpPr>
            <p:grpSpPr>
              <a:xfrm rot="3967968">
                <a:off x="2456638" y="3706671"/>
                <a:ext cx="136148" cy="131330"/>
                <a:chOff x="3053432" y="4104276"/>
                <a:chExt cx="136148" cy="131330"/>
              </a:xfrm>
            </p:grpSpPr>
            <p:sp>
              <p:nvSpPr>
                <p:cNvPr id="2403" name="Oval 240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4" name="Freeform 240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0" name="Group 2399"/>
              <p:cNvGrpSpPr/>
              <p:nvPr/>
            </p:nvGrpSpPr>
            <p:grpSpPr>
              <a:xfrm>
                <a:off x="2541329" y="3692707"/>
                <a:ext cx="185979" cy="192845"/>
                <a:chOff x="3026108" y="3765549"/>
                <a:chExt cx="185979" cy="192845"/>
              </a:xfrm>
            </p:grpSpPr>
            <p:sp>
              <p:nvSpPr>
                <p:cNvPr id="2401" name="Oval 240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2" name="Freeform 240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79" name="Group 2478"/>
          <p:cNvGrpSpPr/>
          <p:nvPr/>
        </p:nvGrpSpPr>
        <p:grpSpPr>
          <a:xfrm>
            <a:off x="499759" y="4956203"/>
            <a:ext cx="470662" cy="478538"/>
            <a:chOff x="4834606" y="3347378"/>
            <a:chExt cx="241201" cy="245237"/>
          </a:xfrm>
        </p:grpSpPr>
        <p:grpSp>
          <p:nvGrpSpPr>
            <p:cNvPr id="2480" name="Group 2479"/>
            <p:cNvGrpSpPr/>
            <p:nvPr/>
          </p:nvGrpSpPr>
          <p:grpSpPr>
            <a:xfrm rot="7844388">
              <a:off x="4818351" y="3363633"/>
              <a:ext cx="233299" cy="200789"/>
              <a:chOff x="2913709" y="3864170"/>
              <a:chExt cx="544737" cy="468828"/>
            </a:xfrm>
          </p:grpSpPr>
          <p:grpSp>
            <p:nvGrpSpPr>
              <p:cNvPr id="2525" name="Group 2524"/>
              <p:cNvGrpSpPr/>
              <p:nvPr/>
            </p:nvGrpSpPr>
            <p:grpSpPr>
              <a:xfrm rot="5972406">
                <a:off x="3056152" y="3870738"/>
                <a:ext cx="408862" cy="395726"/>
                <a:chOff x="2880097" y="3766098"/>
                <a:chExt cx="408862" cy="395726"/>
              </a:xfrm>
            </p:grpSpPr>
            <p:grpSp>
              <p:nvGrpSpPr>
                <p:cNvPr id="2547" name="Group 2546"/>
                <p:cNvGrpSpPr/>
                <p:nvPr/>
              </p:nvGrpSpPr>
              <p:grpSpPr>
                <a:xfrm>
                  <a:off x="2880097" y="3766098"/>
                  <a:ext cx="131330" cy="131330"/>
                  <a:chOff x="2922103" y="3448277"/>
                  <a:chExt cx="131330" cy="131330"/>
                </a:xfrm>
              </p:grpSpPr>
              <p:sp>
                <p:nvSpPr>
                  <p:cNvPr id="2566" name="Oval 25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7" name="Freeform 25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8" name="Group 2547"/>
                <p:cNvGrpSpPr/>
                <p:nvPr/>
              </p:nvGrpSpPr>
              <p:grpSpPr>
                <a:xfrm rot="3485213">
                  <a:off x="2918438" y="3816964"/>
                  <a:ext cx="185979" cy="191355"/>
                  <a:chOff x="2700506" y="3941582"/>
                  <a:chExt cx="185979" cy="191355"/>
                </a:xfrm>
              </p:grpSpPr>
              <p:sp>
                <p:nvSpPr>
                  <p:cNvPr id="2564" name="Oval 25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5" name="Freeform 25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9" name="Group 2548"/>
                <p:cNvGrpSpPr/>
                <p:nvPr/>
              </p:nvGrpSpPr>
              <p:grpSpPr>
                <a:xfrm rot="19523239">
                  <a:off x="3102980" y="3816468"/>
                  <a:ext cx="185979" cy="190955"/>
                  <a:chOff x="2442219" y="4049627"/>
                  <a:chExt cx="185979" cy="190955"/>
                </a:xfrm>
              </p:grpSpPr>
              <p:sp>
                <p:nvSpPr>
                  <p:cNvPr id="2562" name="Oval 25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3" name="Freeform 25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0" name="Group 2549"/>
                <p:cNvGrpSpPr/>
                <p:nvPr/>
              </p:nvGrpSpPr>
              <p:grpSpPr>
                <a:xfrm rot="3577180">
                  <a:off x="2935530" y="3972739"/>
                  <a:ext cx="185979" cy="192191"/>
                  <a:chOff x="2700506" y="4361529"/>
                  <a:chExt cx="185979" cy="192191"/>
                </a:xfrm>
              </p:grpSpPr>
              <p:sp>
                <p:nvSpPr>
                  <p:cNvPr id="2560" name="Oval 25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1" name="Freeform 25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1" name="Group 2550"/>
                <p:cNvGrpSpPr/>
                <p:nvPr/>
              </p:nvGrpSpPr>
              <p:grpSpPr>
                <a:xfrm>
                  <a:off x="3048557" y="3808685"/>
                  <a:ext cx="131330" cy="131330"/>
                  <a:chOff x="3381304" y="4011286"/>
                  <a:chExt cx="131330" cy="131330"/>
                </a:xfrm>
              </p:grpSpPr>
              <p:sp>
                <p:nvSpPr>
                  <p:cNvPr id="2558" name="Oval 25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9" name="Freeform 25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2" name="Group 2551"/>
                <p:cNvGrpSpPr/>
                <p:nvPr/>
              </p:nvGrpSpPr>
              <p:grpSpPr>
                <a:xfrm rot="3967968">
                  <a:off x="3008227" y="3923999"/>
                  <a:ext cx="136148" cy="131330"/>
                  <a:chOff x="3053432" y="4104276"/>
                  <a:chExt cx="136148" cy="131330"/>
                </a:xfrm>
              </p:grpSpPr>
              <p:sp>
                <p:nvSpPr>
                  <p:cNvPr id="2556" name="Oval 25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7" name="Freeform 25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3" name="Group 2552"/>
                <p:cNvGrpSpPr/>
                <p:nvPr/>
              </p:nvGrpSpPr>
              <p:grpSpPr>
                <a:xfrm>
                  <a:off x="3092918" y="3910035"/>
                  <a:ext cx="185979" cy="192845"/>
                  <a:chOff x="3026108" y="3765549"/>
                  <a:chExt cx="185979" cy="192845"/>
                </a:xfrm>
              </p:grpSpPr>
              <p:sp>
                <p:nvSpPr>
                  <p:cNvPr id="2554" name="Oval 25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5" name="Freeform 25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26" name="Group 2525"/>
              <p:cNvGrpSpPr/>
              <p:nvPr/>
            </p:nvGrpSpPr>
            <p:grpSpPr>
              <a:xfrm>
                <a:off x="2913709" y="3937272"/>
                <a:ext cx="131330" cy="131330"/>
                <a:chOff x="2922103" y="3448277"/>
                <a:chExt cx="131330" cy="131330"/>
              </a:xfrm>
            </p:grpSpPr>
            <p:sp>
              <p:nvSpPr>
                <p:cNvPr id="2545" name="Oval 254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6" name="Freeform 254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7" name="Group 2526"/>
              <p:cNvGrpSpPr/>
              <p:nvPr/>
            </p:nvGrpSpPr>
            <p:grpSpPr>
              <a:xfrm rot="3485213">
                <a:off x="2952050" y="3988138"/>
                <a:ext cx="185979" cy="191355"/>
                <a:chOff x="2700506" y="3941582"/>
                <a:chExt cx="185979" cy="191355"/>
              </a:xfrm>
            </p:grpSpPr>
            <p:sp>
              <p:nvSpPr>
                <p:cNvPr id="2543" name="Oval 254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4" name="Freeform 254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8" name="Group 2527"/>
              <p:cNvGrpSpPr/>
              <p:nvPr/>
            </p:nvGrpSpPr>
            <p:grpSpPr>
              <a:xfrm rot="19523239">
                <a:off x="3136592" y="3987642"/>
                <a:ext cx="185979" cy="190955"/>
                <a:chOff x="2442219" y="4049627"/>
                <a:chExt cx="185979" cy="190955"/>
              </a:xfrm>
            </p:grpSpPr>
            <p:sp>
              <p:nvSpPr>
                <p:cNvPr id="2541" name="Oval 254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2" name="Freeform 254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9" name="Group 2528"/>
              <p:cNvGrpSpPr/>
              <p:nvPr/>
            </p:nvGrpSpPr>
            <p:grpSpPr>
              <a:xfrm rot="3577180">
                <a:off x="2969142" y="4143913"/>
                <a:ext cx="185979" cy="192191"/>
                <a:chOff x="2700506" y="4361529"/>
                <a:chExt cx="185979" cy="192191"/>
              </a:xfrm>
            </p:grpSpPr>
            <p:sp>
              <p:nvSpPr>
                <p:cNvPr id="2539" name="Oval 253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0" name="Freeform 253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0" name="Group 2529"/>
              <p:cNvGrpSpPr/>
              <p:nvPr/>
            </p:nvGrpSpPr>
            <p:grpSpPr>
              <a:xfrm>
                <a:off x="3082169" y="3979859"/>
                <a:ext cx="131330" cy="131330"/>
                <a:chOff x="3381304" y="4011286"/>
                <a:chExt cx="131330" cy="131330"/>
              </a:xfrm>
            </p:grpSpPr>
            <p:sp>
              <p:nvSpPr>
                <p:cNvPr id="2537" name="Oval 253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8" name="Freeform 253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1" name="Group 2530"/>
              <p:cNvGrpSpPr/>
              <p:nvPr/>
            </p:nvGrpSpPr>
            <p:grpSpPr>
              <a:xfrm rot="3967968">
                <a:off x="3041839" y="4095173"/>
                <a:ext cx="136148" cy="131330"/>
                <a:chOff x="3053432" y="4104276"/>
                <a:chExt cx="136148" cy="131330"/>
              </a:xfrm>
            </p:grpSpPr>
            <p:sp>
              <p:nvSpPr>
                <p:cNvPr id="2535" name="Oval 253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6" name="Freeform 253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2" name="Group 2531"/>
              <p:cNvGrpSpPr/>
              <p:nvPr/>
            </p:nvGrpSpPr>
            <p:grpSpPr>
              <a:xfrm>
                <a:off x="3126530" y="4081209"/>
                <a:ext cx="185979" cy="192845"/>
                <a:chOff x="3026108" y="3765549"/>
                <a:chExt cx="185979" cy="192845"/>
              </a:xfrm>
            </p:grpSpPr>
            <p:sp>
              <p:nvSpPr>
                <p:cNvPr id="2533" name="Oval 253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4" name="Freeform 253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81" name="Group 2480"/>
            <p:cNvGrpSpPr/>
            <p:nvPr/>
          </p:nvGrpSpPr>
          <p:grpSpPr>
            <a:xfrm rot="5972406">
              <a:off x="4903513" y="3391308"/>
              <a:ext cx="175107" cy="169481"/>
              <a:chOff x="2880097" y="3766098"/>
              <a:chExt cx="408862" cy="395726"/>
            </a:xfrm>
          </p:grpSpPr>
          <p:grpSp>
            <p:nvGrpSpPr>
              <p:cNvPr id="2504" name="Group 2503"/>
              <p:cNvGrpSpPr/>
              <p:nvPr/>
            </p:nvGrpSpPr>
            <p:grpSpPr>
              <a:xfrm>
                <a:off x="2880097" y="3766098"/>
                <a:ext cx="131330" cy="131330"/>
                <a:chOff x="2922103" y="3448277"/>
                <a:chExt cx="131330" cy="131330"/>
              </a:xfrm>
            </p:grpSpPr>
            <p:sp>
              <p:nvSpPr>
                <p:cNvPr id="2523" name="Oval 252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4" name="Freeform 252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5" name="Group 2504"/>
              <p:cNvGrpSpPr/>
              <p:nvPr/>
            </p:nvGrpSpPr>
            <p:grpSpPr>
              <a:xfrm rot="3485213">
                <a:off x="2918438" y="3816964"/>
                <a:ext cx="185979" cy="191355"/>
                <a:chOff x="2700506" y="3941582"/>
                <a:chExt cx="185979" cy="191355"/>
              </a:xfrm>
            </p:grpSpPr>
            <p:sp>
              <p:nvSpPr>
                <p:cNvPr id="2521" name="Oval 252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2" name="Freeform 252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6" name="Group 2505"/>
              <p:cNvGrpSpPr/>
              <p:nvPr/>
            </p:nvGrpSpPr>
            <p:grpSpPr>
              <a:xfrm rot="19523239">
                <a:off x="3102980" y="3816468"/>
                <a:ext cx="185979" cy="190955"/>
                <a:chOff x="2442219" y="4049627"/>
                <a:chExt cx="185979" cy="190955"/>
              </a:xfrm>
            </p:grpSpPr>
            <p:sp>
              <p:nvSpPr>
                <p:cNvPr id="2519" name="Oval 251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0" name="Freeform 251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7" name="Group 2506"/>
              <p:cNvGrpSpPr/>
              <p:nvPr/>
            </p:nvGrpSpPr>
            <p:grpSpPr>
              <a:xfrm rot="3577180">
                <a:off x="2935530" y="3972739"/>
                <a:ext cx="185979" cy="192191"/>
                <a:chOff x="2700506" y="4361529"/>
                <a:chExt cx="185979" cy="192191"/>
              </a:xfrm>
            </p:grpSpPr>
            <p:sp>
              <p:nvSpPr>
                <p:cNvPr id="2517" name="Oval 251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8" name="Freeform 251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8" name="Group 2507"/>
              <p:cNvGrpSpPr/>
              <p:nvPr/>
            </p:nvGrpSpPr>
            <p:grpSpPr>
              <a:xfrm>
                <a:off x="3048557" y="3808685"/>
                <a:ext cx="131330" cy="131330"/>
                <a:chOff x="3381304" y="4011286"/>
                <a:chExt cx="131330" cy="131330"/>
              </a:xfrm>
            </p:grpSpPr>
            <p:sp>
              <p:nvSpPr>
                <p:cNvPr id="2515" name="Oval 251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6" name="Freeform 251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9" name="Group 2508"/>
              <p:cNvGrpSpPr/>
              <p:nvPr/>
            </p:nvGrpSpPr>
            <p:grpSpPr>
              <a:xfrm rot="3967968">
                <a:off x="3008227" y="3923999"/>
                <a:ext cx="136148" cy="131330"/>
                <a:chOff x="3053432" y="4104276"/>
                <a:chExt cx="136148" cy="131330"/>
              </a:xfrm>
            </p:grpSpPr>
            <p:sp>
              <p:nvSpPr>
                <p:cNvPr id="2513" name="Oval 251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4" name="Freeform 251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0" name="Group 2509"/>
              <p:cNvGrpSpPr/>
              <p:nvPr/>
            </p:nvGrpSpPr>
            <p:grpSpPr>
              <a:xfrm>
                <a:off x="3092918" y="3910035"/>
                <a:ext cx="185979" cy="192845"/>
                <a:chOff x="3026108" y="3765549"/>
                <a:chExt cx="185979" cy="192845"/>
              </a:xfrm>
            </p:grpSpPr>
            <p:sp>
              <p:nvSpPr>
                <p:cNvPr id="2511" name="Oval 251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2" name="Freeform 251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82" name="Group 2481"/>
            <p:cNvGrpSpPr/>
            <p:nvPr/>
          </p:nvGrpSpPr>
          <p:grpSpPr>
            <a:xfrm>
              <a:off x="4873997" y="3423134"/>
              <a:ext cx="175107" cy="169481"/>
              <a:chOff x="2328508" y="3548770"/>
              <a:chExt cx="408862" cy="395726"/>
            </a:xfrm>
          </p:grpSpPr>
          <p:grpSp>
            <p:nvGrpSpPr>
              <p:cNvPr id="2483" name="Group 2482"/>
              <p:cNvGrpSpPr/>
              <p:nvPr/>
            </p:nvGrpSpPr>
            <p:grpSpPr>
              <a:xfrm>
                <a:off x="2328508" y="3548770"/>
                <a:ext cx="131330" cy="131330"/>
                <a:chOff x="2922103" y="3448277"/>
                <a:chExt cx="131330" cy="131330"/>
              </a:xfrm>
            </p:grpSpPr>
            <p:sp>
              <p:nvSpPr>
                <p:cNvPr id="2502" name="Oval 250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3" name="Freeform 250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4" name="Group 2483"/>
              <p:cNvGrpSpPr/>
              <p:nvPr/>
            </p:nvGrpSpPr>
            <p:grpSpPr>
              <a:xfrm rot="3485213">
                <a:off x="2366849" y="3599636"/>
                <a:ext cx="185979" cy="191355"/>
                <a:chOff x="2700506" y="3941582"/>
                <a:chExt cx="185979" cy="191355"/>
              </a:xfrm>
            </p:grpSpPr>
            <p:sp>
              <p:nvSpPr>
                <p:cNvPr id="2500" name="Oval 249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1" name="Freeform 250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5" name="Group 2484"/>
              <p:cNvGrpSpPr/>
              <p:nvPr/>
            </p:nvGrpSpPr>
            <p:grpSpPr>
              <a:xfrm rot="19523239">
                <a:off x="2551391" y="3599140"/>
                <a:ext cx="185979" cy="190955"/>
                <a:chOff x="2442219" y="4049627"/>
                <a:chExt cx="185979" cy="190955"/>
              </a:xfrm>
            </p:grpSpPr>
            <p:sp>
              <p:nvSpPr>
                <p:cNvPr id="2498" name="Oval 249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9" name="Freeform 249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6" name="Group 2485"/>
              <p:cNvGrpSpPr/>
              <p:nvPr/>
            </p:nvGrpSpPr>
            <p:grpSpPr>
              <a:xfrm rot="3577180">
                <a:off x="2383941" y="3755411"/>
                <a:ext cx="185979" cy="192191"/>
                <a:chOff x="2700506" y="4361529"/>
                <a:chExt cx="185979" cy="192191"/>
              </a:xfrm>
            </p:grpSpPr>
            <p:sp>
              <p:nvSpPr>
                <p:cNvPr id="2496" name="Oval 249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7" name="Freeform 249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7" name="Group 2486"/>
              <p:cNvGrpSpPr/>
              <p:nvPr/>
            </p:nvGrpSpPr>
            <p:grpSpPr>
              <a:xfrm>
                <a:off x="2496968" y="3591357"/>
                <a:ext cx="131330" cy="131330"/>
                <a:chOff x="3381304" y="4011286"/>
                <a:chExt cx="131330" cy="131330"/>
              </a:xfrm>
            </p:grpSpPr>
            <p:sp>
              <p:nvSpPr>
                <p:cNvPr id="2494" name="Oval 249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5" name="Freeform 249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8" name="Group 2487"/>
              <p:cNvGrpSpPr/>
              <p:nvPr/>
            </p:nvGrpSpPr>
            <p:grpSpPr>
              <a:xfrm rot="3967968">
                <a:off x="2456638" y="3706671"/>
                <a:ext cx="136148" cy="131330"/>
                <a:chOff x="3053432" y="4104276"/>
                <a:chExt cx="136148" cy="131330"/>
              </a:xfrm>
            </p:grpSpPr>
            <p:sp>
              <p:nvSpPr>
                <p:cNvPr id="2492" name="Oval 249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3" name="Freeform 249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9" name="Group 2488"/>
              <p:cNvGrpSpPr/>
              <p:nvPr/>
            </p:nvGrpSpPr>
            <p:grpSpPr>
              <a:xfrm>
                <a:off x="2541329" y="3692707"/>
                <a:ext cx="185979" cy="192845"/>
                <a:chOff x="3026108" y="3765549"/>
                <a:chExt cx="185979" cy="192845"/>
              </a:xfrm>
            </p:grpSpPr>
            <p:sp>
              <p:nvSpPr>
                <p:cNvPr id="2490" name="Oval 248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1" name="Freeform 249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68" name="Group 2567"/>
          <p:cNvGrpSpPr/>
          <p:nvPr/>
        </p:nvGrpSpPr>
        <p:grpSpPr>
          <a:xfrm>
            <a:off x="499759" y="4956203"/>
            <a:ext cx="470662" cy="478538"/>
            <a:chOff x="4834606" y="3347378"/>
            <a:chExt cx="241201" cy="245237"/>
          </a:xfrm>
        </p:grpSpPr>
        <p:grpSp>
          <p:nvGrpSpPr>
            <p:cNvPr id="2569" name="Group 2568"/>
            <p:cNvGrpSpPr/>
            <p:nvPr/>
          </p:nvGrpSpPr>
          <p:grpSpPr>
            <a:xfrm rot="7844388">
              <a:off x="4818351" y="3363633"/>
              <a:ext cx="233299" cy="200789"/>
              <a:chOff x="2913709" y="3864170"/>
              <a:chExt cx="544737" cy="468828"/>
            </a:xfrm>
          </p:grpSpPr>
          <p:grpSp>
            <p:nvGrpSpPr>
              <p:cNvPr id="2614" name="Group 2613"/>
              <p:cNvGrpSpPr/>
              <p:nvPr/>
            </p:nvGrpSpPr>
            <p:grpSpPr>
              <a:xfrm rot="5972406">
                <a:off x="3056152" y="3870738"/>
                <a:ext cx="408862" cy="395726"/>
                <a:chOff x="2880097" y="3766098"/>
                <a:chExt cx="408862" cy="395726"/>
              </a:xfrm>
            </p:grpSpPr>
            <p:grpSp>
              <p:nvGrpSpPr>
                <p:cNvPr id="2636" name="Group 2635"/>
                <p:cNvGrpSpPr/>
                <p:nvPr/>
              </p:nvGrpSpPr>
              <p:grpSpPr>
                <a:xfrm>
                  <a:off x="2880097" y="3766098"/>
                  <a:ext cx="131330" cy="131330"/>
                  <a:chOff x="2922103" y="3448277"/>
                  <a:chExt cx="131330" cy="131330"/>
                </a:xfrm>
              </p:grpSpPr>
              <p:sp>
                <p:nvSpPr>
                  <p:cNvPr id="2655" name="Oval 26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6" name="Freeform 26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7" name="Group 2636"/>
                <p:cNvGrpSpPr/>
                <p:nvPr/>
              </p:nvGrpSpPr>
              <p:grpSpPr>
                <a:xfrm rot="3485213">
                  <a:off x="2918438" y="3816964"/>
                  <a:ext cx="185979" cy="191355"/>
                  <a:chOff x="2700506" y="3941582"/>
                  <a:chExt cx="185979" cy="191355"/>
                </a:xfrm>
              </p:grpSpPr>
              <p:sp>
                <p:nvSpPr>
                  <p:cNvPr id="2653" name="Oval 26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4" name="Freeform 26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8" name="Group 2637"/>
                <p:cNvGrpSpPr/>
                <p:nvPr/>
              </p:nvGrpSpPr>
              <p:grpSpPr>
                <a:xfrm rot="19523239">
                  <a:off x="3102980" y="3816468"/>
                  <a:ext cx="185979" cy="190955"/>
                  <a:chOff x="2442219" y="4049627"/>
                  <a:chExt cx="185979" cy="190955"/>
                </a:xfrm>
              </p:grpSpPr>
              <p:sp>
                <p:nvSpPr>
                  <p:cNvPr id="2651" name="Oval 26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2" name="Freeform 26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9" name="Group 2638"/>
                <p:cNvGrpSpPr/>
                <p:nvPr/>
              </p:nvGrpSpPr>
              <p:grpSpPr>
                <a:xfrm rot="3577180">
                  <a:off x="2935530" y="3972739"/>
                  <a:ext cx="185979" cy="192191"/>
                  <a:chOff x="2700506" y="4361529"/>
                  <a:chExt cx="185979" cy="192191"/>
                </a:xfrm>
              </p:grpSpPr>
              <p:sp>
                <p:nvSpPr>
                  <p:cNvPr id="2649" name="Oval 26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0" name="Freeform 26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0" name="Group 2639"/>
                <p:cNvGrpSpPr/>
                <p:nvPr/>
              </p:nvGrpSpPr>
              <p:grpSpPr>
                <a:xfrm>
                  <a:off x="3048557" y="3808685"/>
                  <a:ext cx="131330" cy="131330"/>
                  <a:chOff x="3381304" y="4011286"/>
                  <a:chExt cx="131330" cy="131330"/>
                </a:xfrm>
              </p:grpSpPr>
              <p:sp>
                <p:nvSpPr>
                  <p:cNvPr id="2647" name="Oval 26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8" name="Freeform 26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1" name="Group 2640"/>
                <p:cNvGrpSpPr/>
                <p:nvPr/>
              </p:nvGrpSpPr>
              <p:grpSpPr>
                <a:xfrm rot="3967968">
                  <a:off x="3008227" y="3923999"/>
                  <a:ext cx="136148" cy="131330"/>
                  <a:chOff x="3053432" y="4104276"/>
                  <a:chExt cx="136148" cy="131330"/>
                </a:xfrm>
              </p:grpSpPr>
              <p:sp>
                <p:nvSpPr>
                  <p:cNvPr id="2645" name="Oval 26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6" name="Freeform 26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2" name="Group 2641"/>
                <p:cNvGrpSpPr/>
                <p:nvPr/>
              </p:nvGrpSpPr>
              <p:grpSpPr>
                <a:xfrm>
                  <a:off x="3092918" y="3910035"/>
                  <a:ext cx="185979" cy="192845"/>
                  <a:chOff x="3026108" y="3765549"/>
                  <a:chExt cx="185979" cy="192845"/>
                </a:xfrm>
              </p:grpSpPr>
              <p:sp>
                <p:nvSpPr>
                  <p:cNvPr id="2643" name="Oval 26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4" name="Freeform 26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15" name="Group 2614"/>
              <p:cNvGrpSpPr/>
              <p:nvPr/>
            </p:nvGrpSpPr>
            <p:grpSpPr>
              <a:xfrm>
                <a:off x="2913709" y="3937272"/>
                <a:ext cx="131330" cy="131330"/>
                <a:chOff x="2922103" y="3448277"/>
                <a:chExt cx="131330" cy="131330"/>
              </a:xfrm>
            </p:grpSpPr>
            <p:sp>
              <p:nvSpPr>
                <p:cNvPr id="2634" name="Oval 263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5" name="Freeform 263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6" name="Group 2615"/>
              <p:cNvGrpSpPr/>
              <p:nvPr/>
            </p:nvGrpSpPr>
            <p:grpSpPr>
              <a:xfrm rot="3485213">
                <a:off x="2952050" y="3988138"/>
                <a:ext cx="185979" cy="191355"/>
                <a:chOff x="2700506" y="3941582"/>
                <a:chExt cx="185979" cy="191355"/>
              </a:xfrm>
            </p:grpSpPr>
            <p:sp>
              <p:nvSpPr>
                <p:cNvPr id="2632" name="Oval 263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3" name="Freeform 263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7" name="Group 2616"/>
              <p:cNvGrpSpPr/>
              <p:nvPr/>
            </p:nvGrpSpPr>
            <p:grpSpPr>
              <a:xfrm rot="19523239">
                <a:off x="3136592" y="3987642"/>
                <a:ext cx="185979" cy="190955"/>
                <a:chOff x="2442219" y="4049627"/>
                <a:chExt cx="185979" cy="190955"/>
              </a:xfrm>
            </p:grpSpPr>
            <p:sp>
              <p:nvSpPr>
                <p:cNvPr id="2630" name="Oval 262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1" name="Freeform 263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8" name="Group 2617"/>
              <p:cNvGrpSpPr/>
              <p:nvPr/>
            </p:nvGrpSpPr>
            <p:grpSpPr>
              <a:xfrm rot="3577180">
                <a:off x="2969142" y="4143913"/>
                <a:ext cx="185979" cy="192191"/>
                <a:chOff x="2700506" y="4361529"/>
                <a:chExt cx="185979" cy="192191"/>
              </a:xfrm>
            </p:grpSpPr>
            <p:sp>
              <p:nvSpPr>
                <p:cNvPr id="2628" name="Oval 262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9" name="Freeform 262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9" name="Group 2618"/>
              <p:cNvGrpSpPr/>
              <p:nvPr/>
            </p:nvGrpSpPr>
            <p:grpSpPr>
              <a:xfrm>
                <a:off x="3082169" y="3979859"/>
                <a:ext cx="131330" cy="131330"/>
                <a:chOff x="3381304" y="4011286"/>
                <a:chExt cx="131330" cy="131330"/>
              </a:xfrm>
            </p:grpSpPr>
            <p:sp>
              <p:nvSpPr>
                <p:cNvPr id="2626" name="Oval 262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7" name="Freeform 262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0" name="Group 2619"/>
              <p:cNvGrpSpPr/>
              <p:nvPr/>
            </p:nvGrpSpPr>
            <p:grpSpPr>
              <a:xfrm rot="3967968">
                <a:off x="3041839" y="4095173"/>
                <a:ext cx="136148" cy="131330"/>
                <a:chOff x="3053432" y="4104276"/>
                <a:chExt cx="136148" cy="131330"/>
              </a:xfrm>
            </p:grpSpPr>
            <p:sp>
              <p:nvSpPr>
                <p:cNvPr id="2624" name="Oval 262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5" name="Freeform 262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1" name="Group 2620"/>
              <p:cNvGrpSpPr/>
              <p:nvPr/>
            </p:nvGrpSpPr>
            <p:grpSpPr>
              <a:xfrm>
                <a:off x="3126530" y="4081209"/>
                <a:ext cx="185979" cy="192845"/>
                <a:chOff x="3026108" y="3765549"/>
                <a:chExt cx="185979" cy="192845"/>
              </a:xfrm>
            </p:grpSpPr>
            <p:sp>
              <p:nvSpPr>
                <p:cNvPr id="2622" name="Oval 262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3" name="Freeform 262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70" name="Group 2569"/>
            <p:cNvGrpSpPr/>
            <p:nvPr/>
          </p:nvGrpSpPr>
          <p:grpSpPr>
            <a:xfrm rot="5972406">
              <a:off x="4903513" y="3391308"/>
              <a:ext cx="175107" cy="169481"/>
              <a:chOff x="2880097" y="3766098"/>
              <a:chExt cx="408862" cy="395726"/>
            </a:xfrm>
          </p:grpSpPr>
          <p:grpSp>
            <p:nvGrpSpPr>
              <p:cNvPr id="2593" name="Group 2592"/>
              <p:cNvGrpSpPr/>
              <p:nvPr/>
            </p:nvGrpSpPr>
            <p:grpSpPr>
              <a:xfrm>
                <a:off x="2880097" y="3766098"/>
                <a:ext cx="131330" cy="131330"/>
                <a:chOff x="2922103" y="3448277"/>
                <a:chExt cx="131330" cy="131330"/>
              </a:xfrm>
            </p:grpSpPr>
            <p:sp>
              <p:nvSpPr>
                <p:cNvPr id="2612" name="Oval 261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3" name="Freeform 261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4" name="Group 2593"/>
              <p:cNvGrpSpPr/>
              <p:nvPr/>
            </p:nvGrpSpPr>
            <p:grpSpPr>
              <a:xfrm rot="3485213">
                <a:off x="2918438" y="3816964"/>
                <a:ext cx="185979" cy="191355"/>
                <a:chOff x="2700506" y="3941582"/>
                <a:chExt cx="185979" cy="191355"/>
              </a:xfrm>
            </p:grpSpPr>
            <p:sp>
              <p:nvSpPr>
                <p:cNvPr id="2610" name="Oval 260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1" name="Freeform 261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5" name="Group 2594"/>
              <p:cNvGrpSpPr/>
              <p:nvPr/>
            </p:nvGrpSpPr>
            <p:grpSpPr>
              <a:xfrm rot="19523239">
                <a:off x="3102980" y="3816468"/>
                <a:ext cx="185979" cy="190955"/>
                <a:chOff x="2442219" y="4049627"/>
                <a:chExt cx="185979" cy="190955"/>
              </a:xfrm>
            </p:grpSpPr>
            <p:sp>
              <p:nvSpPr>
                <p:cNvPr id="2608" name="Oval 260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9" name="Freeform 260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6" name="Group 2595"/>
              <p:cNvGrpSpPr/>
              <p:nvPr/>
            </p:nvGrpSpPr>
            <p:grpSpPr>
              <a:xfrm rot="3577180">
                <a:off x="2935530" y="3972739"/>
                <a:ext cx="185979" cy="192191"/>
                <a:chOff x="2700506" y="4361529"/>
                <a:chExt cx="185979" cy="192191"/>
              </a:xfrm>
            </p:grpSpPr>
            <p:sp>
              <p:nvSpPr>
                <p:cNvPr id="2606" name="Oval 260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7" name="Freeform 260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7" name="Group 2596"/>
              <p:cNvGrpSpPr/>
              <p:nvPr/>
            </p:nvGrpSpPr>
            <p:grpSpPr>
              <a:xfrm>
                <a:off x="3048557" y="3808685"/>
                <a:ext cx="131330" cy="131330"/>
                <a:chOff x="3381304" y="4011286"/>
                <a:chExt cx="131330" cy="131330"/>
              </a:xfrm>
            </p:grpSpPr>
            <p:sp>
              <p:nvSpPr>
                <p:cNvPr id="2604" name="Oval 260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5" name="Freeform 260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8" name="Group 2597"/>
              <p:cNvGrpSpPr/>
              <p:nvPr/>
            </p:nvGrpSpPr>
            <p:grpSpPr>
              <a:xfrm rot="3967968">
                <a:off x="3008227" y="3923999"/>
                <a:ext cx="136148" cy="131330"/>
                <a:chOff x="3053432" y="4104276"/>
                <a:chExt cx="136148" cy="131330"/>
              </a:xfrm>
            </p:grpSpPr>
            <p:sp>
              <p:nvSpPr>
                <p:cNvPr id="2602" name="Oval 260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3" name="Freeform 260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9" name="Group 2598"/>
              <p:cNvGrpSpPr/>
              <p:nvPr/>
            </p:nvGrpSpPr>
            <p:grpSpPr>
              <a:xfrm>
                <a:off x="3092918" y="3910035"/>
                <a:ext cx="185979" cy="192845"/>
                <a:chOff x="3026108" y="3765549"/>
                <a:chExt cx="185979" cy="192845"/>
              </a:xfrm>
            </p:grpSpPr>
            <p:sp>
              <p:nvSpPr>
                <p:cNvPr id="2600" name="Oval 259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1" name="Freeform 260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71" name="Group 2570"/>
            <p:cNvGrpSpPr/>
            <p:nvPr/>
          </p:nvGrpSpPr>
          <p:grpSpPr>
            <a:xfrm>
              <a:off x="4873997" y="3423134"/>
              <a:ext cx="175107" cy="169481"/>
              <a:chOff x="2328508" y="3548770"/>
              <a:chExt cx="408862" cy="395726"/>
            </a:xfrm>
          </p:grpSpPr>
          <p:grpSp>
            <p:nvGrpSpPr>
              <p:cNvPr id="2572" name="Group 2571"/>
              <p:cNvGrpSpPr/>
              <p:nvPr/>
            </p:nvGrpSpPr>
            <p:grpSpPr>
              <a:xfrm>
                <a:off x="2328508" y="3548770"/>
                <a:ext cx="131330" cy="131330"/>
                <a:chOff x="2922103" y="3448277"/>
                <a:chExt cx="131330" cy="131330"/>
              </a:xfrm>
            </p:grpSpPr>
            <p:sp>
              <p:nvSpPr>
                <p:cNvPr id="2591" name="Oval 259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2" name="Freeform 259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3" name="Group 2572"/>
              <p:cNvGrpSpPr/>
              <p:nvPr/>
            </p:nvGrpSpPr>
            <p:grpSpPr>
              <a:xfrm rot="3485213">
                <a:off x="2366849" y="3599636"/>
                <a:ext cx="185979" cy="191355"/>
                <a:chOff x="2700506" y="3941582"/>
                <a:chExt cx="185979" cy="191355"/>
              </a:xfrm>
            </p:grpSpPr>
            <p:sp>
              <p:nvSpPr>
                <p:cNvPr id="2589" name="Oval 258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0" name="Freeform 258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4" name="Group 2573"/>
              <p:cNvGrpSpPr/>
              <p:nvPr/>
            </p:nvGrpSpPr>
            <p:grpSpPr>
              <a:xfrm rot="19523239">
                <a:off x="2551391" y="3599140"/>
                <a:ext cx="185979" cy="190955"/>
                <a:chOff x="2442219" y="4049627"/>
                <a:chExt cx="185979" cy="190955"/>
              </a:xfrm>
            </p:grpSpPr>
            <p:sp>
              <p:nvSpPr>
                <p:cNvPr id="2587" name="Oval 258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8" name="Freeform 258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5" name="Group 2574"/>
              <p:cNvGrpSpPr/>
              <p:nvPr/>
            </p:nvGrpSpPr>
            <p:grpSpPr>
              <a:xfrm rot="3577180">
                <a:off x="2383941" y="3755411"/>
                <a:ext cx="185979" cy="192191"/>
                <a:chOff x="2700506" y="4361529"/>
                <a:chExt cx="185979" cy="192191"/>
              </a:xfrm>
            </p:grpSpPr>
            <p:sp>
              <p:nvSpPr>
                <p:cNvPr id="2585" name="Oval 258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6" name="Freeform 258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6" name="Group 2575"/>
              <p:cNvGrpSpPr/>
              <p:nvPr/>
            </p:nvGrpSpPr>
            <p:grpSpPr>
              <a:xfrm>
                <a:off x="2496968" y="3591357"/>
                <a:ext cx="131330" cy="131330"/>
                <a:chOff x="3381304" y="4011286"/>
                <a:chExt cx="131330" cy="131330"/>
              </a:xfrm>
            </p:grpSpPr>
            <p:sp>
              <p:nvSpPr>
                <p:cNvPr id="2583" name="Oval 258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4" name="Freeform 258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7" name="Group 2576"/>
              <p:cNvGrpSpPr/>
              <p:nvPr/>
            </p:nvGrpSpPr>
            <p:grpSpPr>
              <a:xfrm rot="3967968">
                <a:off x="2456638" y="3706671"/>
                <a:ext cx="136148" cy="131330"/>
                <a:chOff x="3053432" y="4104276"/>
                <a:chExt cx="136148" cy="131330"/>
              </a:xfrm>
            </p:grpSpPr>
            <p:sp>
              <p:nvSpPr>
                <p:cNvPr id="2581" name="Oval 258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2" name="Freeform 258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8" name="Group 2577"/>
              <p:cNvGrpSpPr/>
              <p:nvPr/>
            </p:nvGrpSpPr>
            <p:grpSpPr>
              <a:xfrm>
                <a:off x="2541329" y="3692707"/>
                <a:ext cx="185979" cy="192845"/>
                <a:chOff x="3026108" y="3765549"/>
                <a:chExt cx="185979" cy="192845"/>
              </a:xfrm>
            </p:grpSpPr>
            <p:sp>
              <p:nvSpPr>
                <p:cNvPr id="2579" name="Oval 257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0" name="Freeform 257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57" name="Group 2656"/>
          <p:cNvGrpSpPr/>
          <p:nvPr/>
        </p:nvGrpSpPr>
        <p:grpSpPr>
          <a:xfrm>
            <a:off x="499759" y="4956203"/>
            <a:ext cx="470662" cy="478538"/>
            <a:chOff x="4834606" y="3347378"/>
            <a:chExt cx="241201" cy="245237"/>
          </a:xfrm>
        </p:grpSpPr>
        <p:grpSp>
          <p:nvGrpSpPr>
            <p:cNvPr id="2658" name="Group 2657"/>
            <p:cNvGrpSpPr/>
            <p:nvPr/>
          </p:nvGrpSpPr>
          <p:grpSpPr>
            <a:xfrm rot="7844388">
              <a:off x="4818351" y="3363633"/>
              <a:ext cx="233299" cy="200789"/>
              <a:chOff x="2913709" y="3864170"/>
              <a:chExt cx="544737" cy="468828"/>
            </a:xfrm>
          </p:grpSpPr>
          <p:grpSp>
            <p:nvGrpSpPr>
              <p:cNvPr id="2703" name="Group 2702"/>
              <p:cNvGrpSpPr/>
              <p:nvPr/>
            </p:nvGrpSpPr>
            <p:grpSpPr>
              <a:xfrm rot="5972406">
                <a:off x="3056152" y="3870738"/>
                <a:ext cx="408862" cy="395726"/>
                <a:chOff x="2880097" y="3766098"/>
                <a:chExt cx="408862" cy="395726"/>
              </a:xfrm>
            </p:grpSpPr>
            <p:grpSp>
              <p:nvGrpSpPr>
                <p:cNvPr id="2725" name="Group 2724"/>
                <p:cNvGrpSpPr/>
                <p:nvPr/>
              </p:nvGrpSpPr>
              <p:grpSpPr>
                <a:xfrm>
                  <a:off x="2880097" y="3766098"/>
                  <a:ext cx="131330" cy="131330"/>
                  <a:chOff x="2922103" y="3448277"/>
                  <a:chExt cx="131330" cy="131330"/>
                </a:xfrm>
              </p:grpSpPr>
              <p:sp>
                <p:nvSpPr>
                  <p:cNvPr id="2744" name="Oval 27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5" name="Freeform 27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6" name="Group 2725"/>
                <p:cNvGrpSpPr/>
                <p:nvPr/>
              </p:nvGrpSpPr>
              <p:grpSpPr>
                <a:xfrm rot="3485213">
                  <a:off x="2918438" y="3816964"/>
                  <a:ext cx="185979" cy="191355"/>
                  <a:chOff x="2700506" y="3941582"/>
                  <a:chExt cx="185979" cy="191355"/>
                </a:xfrm>
              </p:grpSpPr>
              <p:sp>
                <p:nvSpPr>
                  <p:cNvPr id="2742" name="Oval 27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3" name="Freeform 27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7" name="Group 2726"/>
                <p:cNvGrpSpPr/>
                <p:nvPr/>
              </p:nvGrpSpPr>
              <p:grpSpPr>
                <a:xfrm rot="19523239">
                  <a:off x="3102980" y="3816468"/>
                  <a:ext cx="185979" cy="190955"/>
                  <a:chOff x="2442219" y="4049627"/>
                  <a:chExt cx="185979" cy="190955"/>
                </a:xfrm>
              </p:grpSpPr>
              <p:sp>
                <p:nvSpPr>
                  <p:cNvPr id="2740" name="Oval 27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1" name="Freeform 27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8" name="Group 2727"/>
                <p:cNvGrpSpPr/>
                <p:nvPr/>
              </p:nvGrpSpPr>
              <p:grpSpPr>
                <a:xfrm rot="3577180">
                  <a:off x="2935530" y="3972739"/>
                  <a:ext cx="185979" cy="192191"/>
                  <a:chOff x="2700506" y="4361529"/>
                  <a:chExt cx="185979" cy="192191"/>
                </a:xfrm>
              </p:grpSpPr>
              <p:sp>
                <p:nvSpPr>
                  <p:cNvPr id="2738" name="Oval 27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9" name="Freeform 27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9" name="Group 2728"/>
                <p:cNvGrpSpPr/>
                <p:nvPr/>
              </p:nvGrpSpPr>
              <p:grpSpPr>
                <a:xfrm>
                  <a:off x="3048557" y="3808685"/>
                  <a:ext cx="131330" cy="131330"/>
                  <a:chOff x="3381304" y="4011286"/>
                  <a:chExt cx="131330" cy="131330"/>
                </a:xfrm>
              </p:grpSpPr>
              <p:sp>
                <p:nvSpPr>
                  <p:cNvPr id="2736" name="Oval 27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7" name="Freeform 27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0" name="Group 2729"/>
                <p:cNvGrpSpPr/>
                <p:nvPr/>
              </p:nvGrpSpPr>
              <p:grpSpPr>
                <a:xfrm rot="3967968">
                  <a:off x="3008227" y="3923999"/>
                  <a:ext cx="136148" cy="131330"/>
                  <a:chOff x="3053432" y="4104276"/>
                  <a:chExt cx="136148" cy="131330"/>
                </a:xfrm>
              </p:grpSpPr>
              <p:sp>
                <p:nvSpPr>
                  <p:cNvPr id="2734" name="Oval 27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5" name="Freeform 27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1" name="Group 2730"/>
                <p:cNvGrpSpPr/>
                <p:nvPr/>
              </p:nvGrpSpPr>
              <p:grpSpPr>
                <a:xfrm>
                  <a:off x="3092918" y="3910035"/>
                  <a:ext cx="185979" cy="192845"/>
                  <a:chOff x="3026108" y="3765549"/>
                  <a:chExt cx="185979" cy="192845"/>
                </a:xfrm>
              </p:grpSpPr>
              <p:sp>
                <p:nvSpPr>
                  <p:cNvPr id="2732" name="Oval 27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3" name="Freeform 27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04" name="Group 2703"/>
              <p:cNvGrpSpPr/>
              <p:nvPr/>
            </p:nvGrpSpPr>
            <p:grpSpPr>
              <a:xfrm>
                <a:off x="2913709" y="3937272"/>
                <a:ext cx="131330" cy="131330"/>
                <a:chOff x="2922103" y="3448277"/>
                <a:chExt cx="131330" cy="131330"/>
              </a:xfrm>
            </p:grpSpPr>
            <p:sp>
              <p:nvSpPr>
                <p:cNvPr id="2723" name="Oval 272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4" name="Freeform 272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5" name="Group 2704"/>
              <p:cNvGrpSpPr/>
              <p:nvPr/>
            </p:nvGrpSpPr>
            <p:grpSpPr>
              <a:xfrm rot="3485213">
                <a:off x="2952050" y="3988138"/>
                <a:ext cx="185979" cy="191355"/>
                <a:chOff x="2700506" y="3941582"/>
                <a:chExt cx="185979" cy="191355"/>
              </a:xfrm>
            </p:grpSpPr>
            <p:sp>
              <p:nvSpPr>
                <p:cNvPr id="2721" name="Oval 272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2" name="Freeform 272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6" name="Group 2705"/>
              <p:cNvGrpSpPr/>
              <p:nvPr/>
            </p:nvGrpSpPr>
            <p:grpSpPr>
              <a:xfrm rot="19523239">
                <a:off x="3136592" y="3987642"/>
                <a:ext cx="185979" cy="190955"/>
                <a:chOff x="2442219" y="4049627"/>
                <a:chExt cx="185979" cy="190955"/>
              </a:xfrm>
            </p:grpSpPr>
            <p:sp>
              <p:nvSpPr>
                <p:cNvPr id="2719" name="Oval 271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0" name="Freeform 271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7" name="Group 2706"/>
              <p:cNvGrpSpPr/>
              <p:nvPr/>
            </p:nvGrpSpPr>
            <p:grpSpPr>
              <a:xfrm rot="3577180">
                <a:off x="2969142" y="4143913"/>
                <a:ext cx="185979" cy="192191"/>
                <a:chOff x="2700506" y="4361529"/>
                <a:chExt cx="185979" cy="192191"/>
              </a:xfrm>
            </p:grpSpPr>
            <p:sp>
              <p:nvSpPr>
                <p:cNvPr id="2717" name="Oval 271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8" name="Freeform 271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8" name="Group 2707"/>
              <p:cNvGrpSpPr/>
              <p:nvPr/>
            </p:nvGrpSpPr>
            <p:grpSpPr>
              <a:xfrm>
                <a:off x="3082169" y="3979859"/>
                <a:ext cx="131330" cy="131330"/>
                <a:chOff x="3381304" y="4011286"/>
                <a:chExt cx="131330" cy="131330"/>
              </a:xfrm>
            </p:grpSpPr>
            <p:sp>
              <p:nvSpPr>
                <p:cNvPr id="2715" name="Oval 271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6" name="Freeform 271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9" name="Group 2708"/>
              <p:cNvGrpSpPr/>
              <p:nvPr/>
            </p:nvGrpSpPr>
            <p:grpSpPr>
              <a:xfrm rot="3967968">
                <a:off x="3041839" y="4095173"/>
                <a:ext cx="136148" cy="131330"/>
                <a:chOff x="3053432" y="4104276"/>
                <a:chExt cx="136148" cy="131330"/>
              </a:xfrm>
            </p:grpSpPr>
            <p:sp>
              <p:nvSpPr>
                <p:cNvPr id="2713" name="Oval 271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4" name="Freeform 271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0" name="Group 2709"/>
              <p:cNvGrpSpPr/>
              <p:nvPr/>
            </p:nvGrpSpPr>
            <p:grpSpPr>
              <a:xfrm>
                <a:off x="3126530" y="4081209"/>
                <a:ext cx="185979" cy="192845"/>
                <a:chOff x="3026108" y="3765549"/>
                <a:chExt cx="185979" cy="192845"/>
              </a:xfrm>
            </p:grpSpPr>
            <p:sp>
              <p:nvSpPr>
                <p:cNvPr id="2711" name="Oval 271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2" name="Freeform 271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9" name="Group 2658"/>
            <p:cNvGrpSpPr/>
            <p:nvPr/>
          </p:nvGrpSpPr>
          <p:grpSpPr>
            <a:xfrm rot="5972406">
              <a:off x="4903513" y="3391308"/>
              <a:ext cx="175107" cy="169481"/>
              <a:chOff x="2880097" y="3766098"/>
              <a:chExt cx="408862" cy="395726"/>
            </a:xfrm>
          </p:grpSpPr>
          <p:grpSp>
            <p:nvGrpSpPr>
              <p:cNvPr id="2682" name="Group 2681"/>
              <p:cNvGrpSpPr/>
              <p:nvPr/>
            </p:nvGrpSpPr>
            <p:grpSpPr>
              <a:xfrm>
                <a:off x="2880097" y="3766098"/>
                <a:ext cx="131330" cy="131330"/>
                <a:chOff x="2922103" y="3448277"/>
                <a:chExt cx="131330" cy="131330"/>
              </a:xfrm>
            </p:grpSpPr>
            <p:sp>
              <p:nvSpPr>
                <p:cNvPr id="2701" name="Oval 270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2" name="Freeform 270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3" name="Group 2682"/>
              <p:cNvGrpSpPr/>
              <p:nvPr/>
            </p:nvGrpSpPr>
            <p:grpSpPr>
              <a:xfrm rot="3485213">
                <a:off x="2918438" y="3816964"/>
                <a:ext cx="185979" cy="191355"/>
                <a:chOff x="2700506" y="3941582"/>
                <a:chExt cx="185979" cy="191355"/>
              </a:xfrm>
            </p:grpSpPr>
            <p:sp>
              <p:nvSpPr>
                <p:cNvPr id="2699" name="Oval 269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0" name="Freeform 269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4" name="Group 2683"/>
              <p:cNvGrpSpPr/>
              <p:nvPr/>
            </p:nvGrpSpPr>
            <p:grpSpPr>
              <a:xfrm rot="19523239">
                <a:off x="3102980" y="3816468"/>
                <a:ext cx="185979" cy="190955"/>
                <a:chOff x="2442219" y="4049627"/>
                <a:chExt cx="185979" cy="190955"/>
              </a:xfrm>
            </p:grpSpPr>
            <p:sp>
              <p:nvSpPr>
                <p:cNvPr id="2697" name="Oval 269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8" name="Freeform 269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5" name="Group 2684"/>
              <p:cNvGrpSpPr/>
              <p:nvPr/>
            </p:nvGrpSpPr>
            <p:grpSpPr>
              <a:xfrm rot="3577180">
                <a:off x="2935530" y="3972739"/>
                <a:ext cx="185979" cy="192191"/>
                <a:chOff x="2700506" y="4361529"/>
                <a:chExt cx="185979" cy="192191"/>
              </a:xfrm>
            </p:grpSpPr>
            <p:sp>
              <p:nvSpPr>
                <p:cNvPr id="2695" name="Oval 269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6" name="Freeform 269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6" name="Group 2685"/>
              <p:cNvGrpSpPr/>
              <p:nvPr/>
            </p:nvGrpSpPr>
            <p:grpSpPr>
              <a:xfrm>
                <a:off x="3048557" y="3808685"/>
                <a:ext cx="131330" cy="131330"/>
                <a:chOff x="3381304" y="4011286"/>
                <a:chExt cx="131330" cy="131330"/>
              </a:xfrm>
            </p:grpSpPr>
            <p:sp>
              <p:nvSpPr>
                <p:cNvPr id="2693" name="Oval 269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4" name="Freeform 269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7" name="Group 2686"/>
              <p:cNvGrpSpPr/>
              <p:nvPr/>
            </p:nvGrpSpPr>
            <p:grpSpPr>
              <a:xfrm rot="3967968">
                <a:off x="3008227" y="3923999"/>
                <a:ext cx="136148" cy="131330"/>
                <a:chOff x="3053432" y="4104276"/>
                <a:chExt cx="136148" cy="131330"/>
              </a:xfrm>
            </p:grpSpPr>
            <p:sp>
              <p:nvSpPr>
                <p:cNvPr id="2691" name="Oval 269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2" name="Freeform 269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8" name="Group 2687"/>
              <p:cNvGrpSpPr/>
              <p:nvPr/>
            </p:nvGrpSpPr>
            <p:grpSpPr>
              <a:xfrm>
                <a:off x="3092918" y="3910035"/>
                <a:ext cx="185979" cy="192845"/>
                <a:chOff x="3026108" y="3765549"/>
                <a:chExt cx="185979" cy="192845"/>
              </a:xfrm>
            </p:grpSpPr>
            <p:sp>
              <p:nvSpPr>
                <p:cNvPr id="2689" name="Oval 268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0" name="Freeform 268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60" name="Group 2659"/>
            <p:cNvGrpSpPr/>
            <p:nvPr/>
          </p:nvGrpSpPr>
          <p:grpSpPr>
            <a:xfrm>
              <a:off x="4873997" y="3423134"/>
              <a:ext cx="175107" cy="169481"/>
              <a:chOff x="2328508" y="3548770"/>
              <a:chExt cx="408862" cy="395726"/>
            </a:xfrm>
          </p:grpSpPr>
          <p:grpSp>
            <p:nvGrpSpPr>
              <p:cNvPr id="2661" name="Group 2660"/>
              <p:cNvGrpSpPr/>
              <p:nvPr/>
            </p:nvGrpSpPr>
            <p:grpSpPr>
              <a:xfrm>
                <a:off x="2328508" y="3548770"/>
                <a:ext cx="131330" cy="131330"/>
                <a:chOff x="2922103" y="3448277"/>
                <a:chExt cx="131330" cy="131330"/>
              </a:xfrm>
            </p:grpSpPr>
            <p:sp>
              <p:nvSpPr>
                <p:cNvPr id="2680" name="Oval 267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1" name="Freeform 268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2" name="Group 2661"/>
              <p:cNvGrpSpPr/>
              <p:nvPr/>
            </p:nvGrpSpPr>
            <p:grpSpPr>
              <a:xfrm rot="3485213">
                <a:off x="2366849" y="3599636"/>
                <a:ext cx="185979" cy="191355"/>
                <a:chOff x="2700506" y="3941582"/>
                <a:chExt cx="185979" cy="191355"/>
              </a:xfrm>
            </p:grpSpPr>
            <p:sp>
              <p:nvSpPr>
                <p:cNvPr id="2678" name="Oval 267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9" name="Freeform 267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3" name="Group 2662"/>
              <p:cNvGrpSpPr/>
              <p:nvPr/>
            </p:nvGrpSpPr>
            <p:grpSpPr>
              <a:xfrm rot="19523239">
                <a:off x="2551391" y="3599140"/>
                <a:ext cx="185979" cy="190955"/>
                <a:chOff x="2442219" y="4049627"/>
                <a:chExt cx="185979" cy="190955"/>
              </a:xfrm>
            </p:grpSpPr>
            <p:sp>
              <p:nvSpPr>
                <p:cNvPr id="2676" name="Oval 267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7" name="Freeform 267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4" name="Group 2663"/>
              <p:cNvGrpSpPr/>
              <p:nvPr/>
            </p:nvGrpSpPr>
            <p:grpSpPr>
              <a:xfrm rot="3577180">
                <a:off x="2383941" y="3755411"/>
                <a:ext cx="185979" cy="192191"/>
                <a:chOff x="2700506" y="4361529"/>
                <a:chExt cx="185979" cy="192191"/>
              </a:xfrm>
            </p:grpSpPr>
            <p:sp>
              <p:nvSpPr>
                <p:cNvPr id="2674" name="Oval 267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5" name="Freeform 267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5" name="Group 2664"/>
              <p:cNvGrpSpPr/>
              <p:nvPr/>
            </p:nvGrpSpPr>
            <p:grpSpPr>
              <a:xfrm>
                <a:off x="2496968" y="3591357"/>
                <a:ext cx="131330" cy="131330"/>
                <a:chOff x="3381304" y="4011286"/>
                <a:chExt cx="131330" cy="131330"/>
              </a:xfrm>
            </p:grpSpPr>
            <p:sp>
              <p:nvSpPr>
                <p:cNvPr id="2672" name="Oval 267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3" name="Freeform 267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6" name="Group 2665"/>
              <p:cNvGrpSpPr/>
              <p:nvPr/>
            </p:nvGrpSpPr>
            <p:grpSpPr>
              <a:xfrm rot="3967968">
                <a:off x="2456638" y="3706671"/>
                <a:ext cx="136148" cy="131330"/>
                <a:chOff x="3053432" y="4104276"/>
                <a:chExt cx="136148" cy="131330"/>
              </a:xfrm>
            </p:grpSpPr>
            <p:sp>
              <p:nvSpPr>
                <p:cNvPr id="2670" name="Oval 266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1" name="Freeform 267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7" name="Group 2666"/>
              <p:cNvGrpSpPr/>
              <p:nvPr/>
            </p:nvGrpSpPr>
            <p:grpSpPr>
              <a:xfrm>
                <a:off x="2541329" y="3692707"/>
                <a:ext cx="185979" cy="192845"/>
                <a:chOff x="3026108" y="3765549"/>
                <a:chExt cx="185979" cy="192845"/>
              </a:xfrm>
            </p:grpSpPr>
            <p:sp>
              <p:nvSpPr>
                <p:cNvPr id="2668" name="Oval 266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9" name="Freeform 266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46" name="Group 2745"/>
          <p:cNvGrpSpPr/>
          <p:nvPr/>
        </p:nvGrpSpPr>
        <p:grpSpPr>
          <a:xfrm>
            <a:off x="499759" y="4956203"/>
            <a:ext cx="470662" cy="478538"/>
            <a:chOff x="4834606" y="3347378"/>
            <a:chExt cx="241201" cy="245237"/>
          </a:xfrm>
        </p:grpSpPr>
        <p:grpSp>
          <p:nvGrpSpPr>
            <p:cNvPr id="2747" name="Group 2746"/>
            <p:cNvGrpSpPr/>
            <p:nvPr/>
          </p:nvGrpSpPr>
          <p:grpSpPr>
            <a:xfrm rot="7844388">
              <a:off x="4818351" y="3363633"/>
              <a:ext cx="233299" cy="200789"/>
              <a:chOff x="2913709" y="3864170"/>
              <a:chExt cx="544737" cy="468828"/>
            </a:xfrm>
          </p:grpSpPr>
          <p:grpSp>
            <p:nvGrpSpPr>
              <p:cNvPr id="2792" name="Group 2791"/>
              <p:cNvGrpSpPr/>
              <p:nvPr/>
            </p:nvGrpSpPr>
            <p:grpSpPr>
              <a:xfrm rot="5972406">
                <a:off x="3056152" y="3870738"/>
                <a:ext cx="408862" cy="395726"/>
                <a:chOff x="2880097" y="3766098"/>
                <a:chExt cx="408862" cy="395726"/>
              </a:xfrm>
            </p:grpSpPr>
            <p:grpSp>
              <p:nvGrpSpPr>
                <p:cNvPr id="2814" name="Group 2813"/>
                <p:cNvGrpSpPr/>
                <p:nvPr/>
              </p:nvGrpSpPr>
              <p:grpSpPr>
                <a:xfrm>
                  <a:off x="2880097" y="3766098"/>
                  <a:ext cx="131330" cy="131330"/>
                  <a:chOff x="2922103" y="3448277"/>
                  <a:chExt cx="131330" cy="131330"/>
                </a:xfrm>
              </p:grpSpPr>
              <p:sp>
                <p:nvSpPr>
                  <p:cNvPr id="2833" name="Oval 28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4" name="Freeform 28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5" name="Group 2814"/>
                <p:cNvGrpSpPr/>
                <p:nvPr/>
              </p:nvGrpSpPr>
              <p:grpSpPr>
                <a:xfrm rot="3485213">
                  <a:off x="2918438" y="3816964"/>
                  <a:ext cx="185979" cy="191355"/>
                  <a:chOff x="2700506" y="3941582"/>
                  <a:chExt cx="185979" cy="191355"/>
                </a:xfrm>
              </p:grpSpPr>
              <p:sp>
                <p:nvSpPr>
                  <p:cNvPr id="2831" name="Oval 28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2" name="Freeform 28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6" name="Group 2815"/>
                <p:cNvGrpSpPr/>
                <p:nvPr/>
              </p:nvGrpSpPr>
              <p:grpSpPr>
                <a:xfrm rot="19523239">
                  <a:off x="3102980" y="3816468"/>
                  <a:ext cx="185979" cy="190955"/>
                  <a:chOff x="2442219" y="4049627"/>
                  <a:chExt cx="185979" cy="190955"/>
                </a:xfrm>
              </p:grpSpPr>
              <p:sp>
                <p:nvSpPr>
                  <p:cNvPr id="2829" name="Oval 28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0" name="Freeform 28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7" name="Group 2816"/>
                <p:cNvGrpSpPr/>
                <p:nvPr/>
              </p:nvGrpSpPr>
              <p:grpSpPr>
                <a:xfrm rot="3577180">
                  <a:off x="2935530" y="3972739"/>
                  <a:ext cx="185979" cy="192191"/>
                  <a:chOff x="2700506" y="4361529"/>
                  <a:chExt cx="185979" cy="192191"/>
                </a:xfrm>
              </p:grpSpPr>
              <p:sp>
                <p:nvSpPr>
                  <p:cNvPr id="2827" name="Oval 28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8" name="Freeform 28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8" name="Group 2817"/>
                <p:cNvGrpSpPr/>
                <p:nvPr/>
              </p:nvGrpSpPr>
              <p:grpSpPr>
                <a:xfrm>
                  <a:off x="3048557" y="3808685"/>
                  <a:ext cx="131330" cy="131330"/>
                  <a:chOff x="3381304" y="4011286"/>
                  <a:chExt cx="131330" cy="131330"/>
                </a:xfrm>
              </p:grpSpPr>
              <p:sp>
                <p:nvSpPr>
                  <p:cNvPr id="2825" name="Oval 28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6" name="Freeform 28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9" name="Group 2818"/>
                <p:cNvGrpSpPr/>
                <p:nvPr/>
              </p:nvGrpSpPr>
              <p:grpSpPr>
                <a:xfrm rot="3967968">
                  <a:off x="3008227" y="3923999"/>
                  <a:ext cx="136148" cy="131330"/>
                  <a:chOff x="3053432" y="4104276"/>
                  <a:chExt cx="136148" cy="131330"/>
                </a:xfrm>
              </p:grpSpPr>
              <p:sp>
                <p:nvSpPr>
                  <p:cNvPr id="2823" name="Oval 28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4" name="Freeform 28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0" name="Group 2819"/>
                <p:cNvGrpSpPr/>
                <p:nvPr/>
              </p:nvGrpSpPr>
              <p:grpSpPr>
                <a:xfrm>
                  <a:off x="3092918" y="3910035"/>
                  <a:ext cx="185979" cy="192845"/>
                  <a:chOff x="3026108" y="3765549"/>
                  <a:chExt cx="185979" cy="192845"/>
                </a:xfrm>
              </p:grpSpPr>
              <p:sp>
                <p:nvSpPr>
                  <p:cNvPr id="2821" name="Oval 28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2" name="Freeform 28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93" name="Group 2792"/>
              <p:cNvGrpSpPr/>
              <p:nvPr/>
            </p:nvGrpSpPr>
            <p:grpSpPr>
              <a:xfrm>
                <a:off x="2913709" y="3937272"/>
                <a:ext cx="131330" cy="131330"/>
                <a:chOff x="2922103" y="3448277"/>
                <a:chExt cx="131330" cy="131330"/>
              </a:xfrm>
            </p:grpSpPr>
            <p:sp>
              <p:nvSpPr>
                <p:cNvPr id="2812" name="Oval 281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3" name="Freeform 281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4" name="Group 2793"/>
              <p:cNvGrpSpPr/>
              <p:nvPr/>
            </p:nvGrpSpPr>
            <p:grpSpPr>
              <a:xfrm rot="3485213">
                <a:off x="2952050" y="3988138"/>
                <a:ext cx="185979" cy="191355"/>
                <a:chOff x="2700506" y="3941582"/>
                <a:chExt cx="185979" cy="191355"/>
              </a:xfrm>
            </p:grpSpPr>
            <p:sp>
              <p:nvSpPr>
                <p:cNvPr id="2810" name="Oval 280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1" name="Freeform 281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5" name="Group 2794"/>
              <p:cNvGrpSpPr/>
              <p:nvPr/>
            </p:nvGrpSpPr>
            <p:grpSpPr>
              <a:xfrm rot="19523239">
                <a:off x="3136592" y="3987642"/>
                <a:ext cx="185979" cy="190955"/>
                <a:chOff x="2442219" y="4049627"/>
                <a:chExt cx="185979" cy="190955"/>
              </a:xfrm>
            </p:grpSpPr>
            <p:sp>
              <p:nvSpPr>
                <p:cNvPr id="2808" name="Oval 280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9" name="Freeform 280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6" name="Group 2795"/>
              <p:cNvGrpSpPr/>
              <p:nvPr/>
            </p:nvGrpSpPr>
            <p:grpSpPr>
              <a:xfrm rot="3577180">
                <a:off x="2969142" y="4143913"/>
                <a:ext cx="185979" cy="192191"/>
                <a:chOff x="2700506" y="4361529"/>
                <a:chExt cx="185979" cy="192191"/>
              </a:xfrm>
            </p:grpSpPr>
            <p:sp>
              <p:nvSpPr>
                <p:cNvPr id="2806" name="Oval 280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7" name="Freeform 280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7" name="Group 2796"/>
              <p:cNvGrpSpPr/>
              <p:nvPr/>
            </p:nvGrpSpPr>
            <p:grpSpPr>
              <a:xfrm>
                <a:off x="3082169" y="3979859"/>
                <a:ext cx="131330" cy="131330"/>
                <a:chOff x="3381304" y="4011286"/>
                <a:chExt cx="131330" cy="131330"/>
              </a:xfrm>
            </p:grpSpPr>
            <p:sp>
              <p:nvSpPr>
                <p:cNvPr id="2804" name="Oval 280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5" name="Freeform 280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8" name="Group 2797"/>
              <p:cNvGrpSpPr/>
              <p:nvPr/>
            </p:nvGrpSpPr>
            <p:grpSpPr>
              <a:xfrm rot="3967968">
                <a:off x="3041839" y="4095173"/>
                <a:ext cx="136148" cy="131330"/>
                <a:chOff x="3053432" y="4104276"/>
                <a:chExt cx="136148" cy="131330"/>
              </a:xfrm>
            </p:grpSpPr>
            <p:sp>
              <p:nvSpPr>
                <p:cNvPr id="2802" name="Oval 280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3" name="Freeform 280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9" name="Group 2798"/>
              <p:cNvGrpSpPr/>
              <p:nvPr/>
            </p:nvGrpSpPr>
            <p:grpSpPr>
              <a:xfrm>
                <a:off x="3126530" y="4081209"/>
                <a:ext cx="185979" cy="192845"/>
                <a:chOff x="3026108" y="3765549"/>
                <a:chExt cx="185979" cy="192845"/>
              </a:xfrm>
            </p:grpSpPr>
            <p:sp>
              <p:nvSpPr>
                <p:cNvPr id="2800" name="Oval 279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1" name="Freeform 280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8" name="Group 2747"/>
            <p:cNvGrpSpPr/>
            <p:nvPr/>
          </p:nvGrpSpPr>
          <p:grpSpPr>
            <a:xfrm rot="5972406">
              <a:off x="4903513" y="3391308"/>
              <a:ext cx="175107" cy="169481"/>
              <a:chOff x="2880097" y="3766098"/>
              <a:chExt cx="408862" cy="395726"/>
            </a:xfrm>
          </p:grpSpPr>
          <p:grpSp>
            <p:nvGrpSpPr>
              <p:cNvPr id="2771" name="Group 2770"/>
              <p:cNvGrpSpPr/>
              <p:nvPr/>
            </p:nvGrpSpPr>
            <p:grpSpPr>
              <a:xfrm>
                <a:off x="2880097" y="3766098"/>
                <a:ext cx="131330" cy="131330"/>
                <a:chOff x="2922103" y="3448277"/>
                <a:chExt cx="131330" cy="131330"/>
              </a:xfrm>
            </p:grpSpPr>
            <p:sp>
              <p:nvSpPr>
                <p:cNvPr id="2790" name="Oval 278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1" name="Freeform 279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2" name="Group 2771"/>
              <p:cNvGrpSpPr/>
              <p:nvPr/>
            </p:nvGrpSpPr>
            <p:grpSpPr>
              <a:xfrm rot="3485213">
                <a:off x="2918438" y="3816964"/>
                <a:ext cx="185979" cy="191355"/>
                <a:chOff x="2700506" y="3941582"/>
                <a:chExt cx="185979" cy="191355"/>
              </a:xfrm>
            </p:grpSpPr>
            <p:sp>
              <p:nvSpPr>
                <p:cNvPr id="2788" name="Oval 278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9" name="Freeform 278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3" name="Group 2772"/>
              <p:cNvGrpSpPr/>
              <p:nvPr/>
            </p:nvGrpSpPr>
            <p:grpSpPr>
              <a:xfrm rot="19523239">
                <a:off x="3102980" y="3816468"/>
                <a:ext cx="185979" cy="190955"/>
                <a:chOff x="2442219" y="4049627"/>
                <a:chExt cx="185979" cy="190955"/>
              </a:xfrm>
            </p:grpSpPr>
            <p:sp>
              <p:nvSpPr>
                <p:cNvPr id="2786" name="Oval 278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7" name="Freeform 278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4" name="Group 2773"/>
              <p:cNvGrpSpPr/>
              <p:nvPr/>
            </p:nvGrpSpPr>
            <p:grpSpPr>
              <a:xfrm rot="3577180">
                <a:off x="2935530" y="3972739"/>
                <a:ext cx="185979" cy="192191"/>
                <a:chOff x="2700506" y="4361529"/>
                <a:chExt cx="185979" cy="192191"/>
              </a:xfrm>
            </p:grpSpPr>
            <p:sp>
              <p:nvSpPr>
                <p:cNvPr id="2784" name="Oval 278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5" name="Freeform 278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5" name="Group 2774"/>
              <p:cNvGrpSpPr/>
              <p:nvPr/>
            </p:nvGrpSpPr>
            <p:grpSpPr>
              <a:xfrm>
                <a:off x="3048557" y="3808685"/>
                <a:ext cx="131330" cy="131330"/>
                <a:chOff x="3381304" y="4011286"/>
                <a:chExt cx="131330" cy="131330"/>
              </a:xfrm>
            </p:grpSpPr>
            <p:sp>
              <p:nvSpPr>
                <p:cNvPr id="2782" name="Oval 278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3" name="Freeform 278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6" name="Group 2775"/>
              <p:cNvGrpSpPr/>
              <p:nvPr/>
            </p:nvGrpSpPr>
            <p:grpSpPr>
              <a:xfrm rot="3967968">
                <a:off x="3008227" y="3923999"/>
                <a:ext cx="136148" cy="131330"/>
                <a:chOff x="3053432" y="4104276"/>
                <a:chExt cx="136148" cy="131330"/>
              </a:xfrm>
            </p:grpSpPr>
            <p:sp>
              <p:nvSpPr>
                <p:cNvPr id="2780" name="Oval 277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1" name="Freeform 278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7" name="Group 2776"/>
              <p:cNvGrpSpPr/>
              <p:nvPr/>
            </p:nvGrpSpPr>
            <p:grpSpPr>
              <a:xfrm>
                <a:off x="3092918" y="3910035"/>
                <a:ext cx="185979" cy="192845"/>
                <a:chOff x="3026108" y="3765549"/>
                <a:chExt cx="185979" cy="192845"/>
              </a:xfrm>
            </p:grpSpPr>
            <p:sp>
              <p:nvSpPr>
                <p:cNvPr id="2778" name="Oval 277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9" name="Freeform 277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9" name="Group 2748"/>
            <p:cNvGrpSpPr/>
            <p:nvPr/>
          </p:nvGrpSpPr>
          <p:grpSpPr>
            <a:xfrm>
              <a:off x="4873997" y="3423134"/>
              <a:ext cx="175107" cy="169481"/>
              <a:chOff x="2328508" y="3548770"/>
              <a:chExt cx="408862" cy="395726"/>
            </a:xfrm>
          </p:grpSpPr>
          <p:grpSp>
            <p:nvGrpSpPr>
              <p:cNvPr id="2750" name="Group 2749"/>
              <p:cNvGrpSpPr/>
              <p:nvPr/>
            </p:nvGrpSpPr>
            <p:grpSpPr>
              <a:xfrm>
                <a:off x="2328508" y="3548770"/>
                <a:ext cx="131330" cy="131330"/>
                <a:chOff x="2922103" y="3448277"/>
                <a:chExt cx="131330" cy="131330"/>
              </a:xfrm>
            </p:grpSpPr>
            <p:sp>
              <p:nvSpPr>
                <p:cNvPr id="2769" name="Oval 276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0" name="Freeform 276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1" name="Group 2750"/>
              <p:cNvGrpSpPr/>
              <p:nvPr/>
            </p:nvGrpSpPr>
            <p:grpSpPr>
              <a:xfrm rot="3485213">
                <a:off x="2366849" y="3599636"/>
                <a:ext cx="185979" cy="191355"/>
                <a:chOff x="2700506" y="3941582"/>
                <a:chExt cx="185979" cy="191355"/>
              </a:xfrm>
            </p:grpSpPr>
            <p:sp>
              <p:nvSpPr>
                <p:cNvPr id="2767" name="Oval 276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8" name="Freeform 276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2" name="Group 2751"/>
              <p:cNvGrpSpPr/>
              <p:nvPr/>
            </p:nvGrpSpPr>
            <p:grpSpPr>
              <a:xfrm rot="19523239">
                <a:off x="2551391" y="3599140"/>
                <a:ext cx="185979" cy="190955"/>
                <a:chOff x="2442219" y="4049627"/>
                <a:chExt cx="185979" cy="190955"/>
              </a:xfrm>
            </p:grpSpPr>
            <p:sp>
              <p:nvSpPr>
                <p:cNvPr id="2765" name="Oval 276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6" name="Freeform 276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3" name="Group 2752"/>
              <p:cNvGrpSpPr/>
              <p:nvPr/>
            </p:nvGrpSpPr>
            <p:grpSpPr>
              <a:xfrm rot="3577180">
                <a:off x="2383941" y="3755411"/>
                <a:ext cx="185979" cy="192191"/>
                <a:chOff x="2700506" y="4361529"/>
                <a:chExt cx="185979" cy="192191"/>
              </a:xfrm>
            </p:grpSpPr>
            <p:sp>
              <p:nvSpPr>
                <p:cNvPr id="2763" name="Oval 276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4" name="Freeform 276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4" name="Group 2753"/>
              <p:cNvGrpSpPr/>
              <p:nvPr/>
            </p:nvGrpSpPr>
            <p:grpSpPr>
              <a:xfrm>
                <a:off x="2496968" y="3591357"/>
                <a:ext cx="131330" cy="131330"/>
                <a:chOff x="3381304" y="4011286"/>
                <a:chExt cx="131330" cy="131330"/>
              </a:xfrm>
            </p:grpSpPr>
            <p:sp>
              <p:nvSpPr>
                <p:cNvPr id="2761" name="Oval 276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2" name="Freeform 276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5" name="Group 2754"/>
              <p:cNvGrpSpPr/>
              <p:nvPr/>
            </p:nvGrpSpPr>
            <p:grpSpPr>
              <a:xfrm rot="3967968">
                <a:off x="2456638" y="3706671"/>
                <a:ext cx="136148" cy="131330"/>
                <a:chOff x="3053432" y="4104276"/>
                <a:chExt cx="136148" cy="131330"/>
              </a:xfrm>
            </p:grpSpPr>
            <p:sp>
              <p:nvSpPr>
                <p:cNvPr id="2759" name="Oval 275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0" name="Freeform 275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6" name="Group 2755"/>
              <p:cNvGrpSpPr/>
              <p:nvPr/>
            </p:nvGrpSpPr>
            <p:grpSpPr>
              <a:xfrm>
                <a:off x="2541329" y="3692707"/>
                <a:ext cx="185979" cy="192845"/>
                <a:chOff x="3026108" y="3765549"/>
                <a:chExt cx="185979" cy="192845"/>
              </a:xfrm>
            </p:grpSpPr>
            <p:sp>
              <p:nvSpPr>
                <p:cNvPr id="2757" name="Oval 275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8" name="Freeform 275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35" name="Group 2834"/>
          <p:cNvGrpSpPr/>
          <p:nvPr/>
        </p:nvGrpSpPr>
        <p:grpSpPr>
          <a:xfrm>
            <a:off x="499759" y="4956203"/>
            <a:ext cx="470662" cy="478538"/>
            <a:chOff x="4834606" y="3347378"/>
            <a:chExt cx="241201" cy="245237"/>
          </a:xfrm>
        </p:grpSpPr>
        <p:grpSp>
          <p:nvGrpSpPr>
            <p:cNvPr id="2836" name="Group 2835"/>
            <p:cNvGrpSpPr/>
            <p:nvPr/>
          </p:nvGrpSpPr>
          <p:grpSpPr>
            <a:xfrm rot="7844388">
              <a:off x="4818351" y="3363633"/>
              <a:ext cx="233299" cy="200789"/>
              <a:chOff x="2913709" y="3864170"/>
              <a:chExt cx="544737" cy="468828"/>
            </a:xfrm>
          </p:grpSpPr>
          <p:grpSp>
            <p:nvGrpSpPr>
              <p:cNvPr id="2881" name="Group 2880"/>
              <p:cNvGrpSpPr/>
              <p:nvPr/>
            </p:nvGrpSpPr>
            <p:grpSpPr>
              <a:xfrm rot="5972406">
                <a:off x="3056152" y="3870738"/>
                <a:ext cx="408862" cy="395726"/>
                <a:chOff x="2880097" y="3766098"/>
                <a:chExt cx="408862" cy="395726"/>
              </a:xfrm>
            </p:grpSpPr>
            <p:grpSp>
              <p:nvGrpSpPr>
                <p:cNvPr id="2903" name="Group 2902"/>
                <p:cNvGrpSpPr/>
                <p:nvPr/>
              </p:nvGrpSpPr>
              <p:grpSpPr>
                <a:xfrm>
                  <a:off x="2880097" y="3766098"/>
                  <a:ext cx="131330" cy="131330"/>
                  <a:chOff x="2922103" y="3448277"/>
                  <a:chExt cx="131330" cy="131330"/>
                </a:xfrm>
              </p:grpSpPr>
              <p:sp>
                <p:nvSpPr>
                  <p:cNvPr id="2922" name="Oval 29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3" name="Freeform 29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4" name="Group 2903"/>
                <p:cNvGrpSpPr/>
                <p:nvPr/>
              </p:nvGrpSpPr>
              <p:grpSpPr>
                <a:xfrm rot="3485213">
                  <a:off x="2918438" y="3816964"/>
                  <a:ext cx="185979" cy="191355"/>
                  <a:chOff x="2700506" y="3941582"/>
                  <a:chExt cx="185979" cy="191355"/>
                </a:xfrm>
              </p:grpSpPr>
              <p:sp>
                <p:nvSpPr>
                  <p:cNvPr id="2920" name="Oval 29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1" name="Freeform 29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5" name="Group 2904"/>
                <p:cNvGrpSpPr/>
                <p:nvPr/>
              </p:nvGrpSpPr>
              <p:grpSpPr>
                <a:xfrm rot="19523239">
                  <a:off x="3102980" y="3816468"/>
                  <a:ext cx="185979" cy="190955"/>
                  <a:chOff x="2442219" y="4049627"/>
                  <a:chExt cx="185979" cy="190955"/>
                </a:xfrm>
              </p:grpSpPr>
              <p:sp>
                <p:nvSpPr>
                  <p:cNvPr id="2918" name="Oval 29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9" name="Freeform 29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6" name="Group 2905"/>
                <p:cNvGrpSpPr/>
                <p:nvPr/>
              </p:nvGrpSpPr>
              <p:grpSpPr>
                <a:xfrm rot="3577180">
                  <a:off x="2935530" y="3972739"/>
                  <a:ext cx="185979" cy="192191"/>
                  <a:chOff x="2700506" y="4361529"/>
                  <a:chExt cx="185979" cy="192191"/>
                </a:xfrm>
              </p:grpSpPr>
              <p:sp>
                <p:nvSpPr>
                  <p:cNvPr id="2916" name="Oval 29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7" name="Freeform 29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7" name="Group 2906"/>
                <p:cNvGrpSpPr/>
                <p:nvPr/>
              </p:nvGrpSpPr>
              <p:grpSpPr>
                <a:xfrm>
                  <a:off x="3048557" y="3808685"/>
                  <a:ext cx="131330" cy="131330"/>
                  <a:chOff x="3381304" y="4011286"/>
                  <a:chExt cx="131330" cy="131330"/>
                </a:xfrm>
              </p:grpSpPr>
              <p:sp>
                <p:nvSpPr>
                  <p:cNvPr id="2914" name="Oval 29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5" name="Freeform 29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8" name="Group 2907"/>
                <p:cNvGrpSpPr/>
                <p:nvPr/>
              </p:nvGrpSpPr>
              <p:grpSpPr>
                <a:xfrm rot="3967968">
                  <a:off x="3008227" y="3923999"/>
                  <a:ext cx="136148" cy="131330"/>
                  <a:chOff x="3053432" y="4104276"/>
                  <a:chExt cx="136148" cy="131330"/>
                </a:xfrm>
              </p:grpSpPr>
              <p:sp>
                <p:nvSpPr>
                  <p:cNvPr id="2912" name="Oval 29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3" name="Freeform 29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9" name="Group 2908"/>
                <p:cNvGrpSpPr/>
                <p:nvPr/>
              </p:nvGrpSpPr>
              <p:grpSpPr>
                <a:xfrm>
                  <a:off x="3092918" y="3910035"/>
                  <a:ext cx="185979" cy="192845"/>
                  <a:chOff x="3026108" y="3765549"/>
                  <a:chExt cx="185979" cy="192845"/>
                </a:xfrm>
              </p:grpSpPr>
              <p:sp>
                <p:nvSpPr>
                  <p:cNvPr id="2910" name="Oval 29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1" name="Freeform 29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82" name="Group 2881"/>
              <p:cNvGrpSpPr/>
              <p:nvPr/>
            </p:nvGrpSpPr>
            <p:grpSpPr>
              <a:xfrm>
                <a:off x="2913709" y="3937272"/>
                <a:ext cx="131330" cy="131330"/>
                <a:chOff x="2922103" y="3448277"/>
                <a:chExt cx="131330" cy="131330"/>
              </a:xfrm>
            </p:grpSpPr>
            <p:sp>
              <p:nvSpPr>
                <p:cNvPr id="2901" name="Oval 290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2" name="Freeform 290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3" name="Group 2882"/>
              <p:cNvGrpSpPr/>
              <p:nvPr/>
            </p:nvGrpSpPr>
            <p:grpSpPr>
              <a:xfrm rot="3485213">
                <a:off x="2952050" y="3988138"/>
                <a:ext cx="185979" cy="191355"/>
                <a:chOff x="2700506" y="3941582"/>
                <a:chExt cx="185979" cy="191355"/>
              </a:xfrm>
            </p:grpSpPr>
            <p:sp>
              <p:nvSpPr>
                <p:cNvPr id="2899" name="Oval 289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0" name="Freeform 289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4" name="Group 2883"/>
              <p:cNvGrpSpPr/>
              <p:nvPr/>
            </p:nvGrpSpPr>
            <p:grpSpPr>
              <a:xfrm rot="19523239">
                <a:off x="3136592" y="3987642"/>
                <a:ext cx="185979" cy="190955"/>
                <a:chOff x="2442219" y="4049627"/>
                <a:chExt cx="185979" cy="190955"/>
              </a:xfrm>
            </p:grpSpPr>
            <p:sp>
              <p:nvSpPr>
                <p:cNvPr id="2897" name="Oval 289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8" name="Freeform 289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5" name="Group 2884"/>
              <p:cNvGrpSpPr/>
              <p:nvPr/>
            </p:nvGrpSpPr>
            <p:grpSpPr>
              <a:xfrm rot="3577180">
                <a:off x="2969142" y="4143913"/>
                <a:ext cx="185979" cy="192191"/>
                <a:chOff x="2700506" y="4361529"/>
                <a:chExt cx="185979" cy="192191"/>
              </a:xfrm>
            </p:grpSpPr>
            <p:sp>
              <p:nvSpPr>
                <p:cNvPr id="2895" name="Oval 289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6" name="Freeform 289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6" name="Group 2885"/>
              <p:cNvGrpSpPr/>
              <p:nvPr/>
            </p:nvGrpSpPr>
            <p:grpSpPr>
              <a:xfrm>
                <a:off x="3082169" y="3979859"/>
                <a:ext cx="131330" cy="131330"/>
                <a:chOff x="3381304" y="4011286"/>
                <a:chExt cx="131330" cy="131330"/>
              </a:xfrm>
            </p:grpSpPr>
            <p:sp>
              <p:nvSpPr>
                <p:cNvPr id="2893" name="Oval 289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4" name="Freeform 289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7" name="Group 2886"/>
              <p:cNvGrpSpPr/>
              <p:nvPr/>
            </p:nvGrpSpPr>
            <p:grpSpPr>
              <a:xfrm rot="3967968">
                <a:off x="3041839" y="4095173"/>
                <a:ext cx="136148" cy="131330"/>
                <a:chOff x="3053432" y="4104276"/>
                <a:chExt cx="136148" cy="131330"/>
              </a:xfrm>
            </p:grpSpPr>
            <p:sp>
              <p:nvSpPr>
                <p:cNvPr id="2891" name="Oval 289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2" name="Freeform 289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8" name="Group 2887"/>
              <p:cNvGrpSpPr/>
              <p:nvPr/>
            </p:nvGrpSpPr>
            <p:grpSpPr>
              <a:xfrm>
                <a:off x="3126530" y="4081209"/>
                <a:ext cx="185979" cy="192845"/>
                <a:chOff x="3026108" y="3765549"/>
                <a:chExt cx="185979" cy="192845"/>
              </a:xfrm>
            </p:grpSpPr>
            <p:sp>
              <p:nvSpPr>
                <p:cNvPr id="2889" name="Oval 288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0" name="Freeform 288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7" name="Group 2836"/>
            <p:cNvGrpSpPr/>
            <p:nvPr/>
          </p:nvGrpSpPr>
          <p:grpSpPr>
            <a:xfrm rot="5972406">
              <a:off x="4903513" y="3391308"/>
              <a:ext cx="175107" cy="169481"/>
              <a:chOff x="2880097" y="3766098"/>
              <a:chExt cx="408862" cy="395726"/>
            </a:xfrm>
          </p:grpSpPr>
          <p:grpSp>
            <p:nvGrpSpPr>
              <p:cNvPr id="2860" name="Group 2859"/>
              <p:cNvGrpSpPr/>
              <p:nvPr/>
            </p:nvGrpSpPr>
            <p:grpSpPr>
              <a:xfrm>
                <a:off x="2880097" y="3766098"/>
                <a:ext cx="131330" cy="131330"/>
                <a:chOff x="2922103" y="3448277"/>
                <a:chExt cx="131330" cy="131330"/>
              </a:xfrm>
            </p:grpSpPr>
            <p:sp>
              <p:nvSpPr>
                <p:cNvPr id="2879" name="Oval 287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0" name="Freeform 287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1" name="Group 2860"/>
              <p:cNvGrpSpPr/>
              <p:nvPr/>
            </p:nvGrpSpPr>
            <p:grpSpPr>
              <a:xfrm rot="3485213">
                <a:off x="2918438" y="3816964"/>
                <a:ext cx="185979" cy="191355"/>
                <a:chOff x="2700506" y="3941582"/>
                <a:chExt cx="185979" cy="191355"/>
              </a:xfrm>
            </p:grpSpPr>
            <p:sp>
              <p:nvSpPr>
                <p:cNvPr id="2877" name="Oval 287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8" name="Freeform 287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2" name="Group 2861"/>
              <p:cNvGrpSpPr/>
              <p:nvPr/>
            </p:nvGrpSpPr>
            <p:grpSpPr>
              <a:xfrm rot="19523239">
                <a:off x="3102980" y="3816468"/>
                <a:ext cx="185979" cy="190955"/>
                <a:chOff x="2442219" y="4049627"/>
                <a:chExt cx="185979" cy="190955"/>
              </a:xfrm>
            </p:grpSpPr>
            <p:sp>
              <p:nvSpPr>
                <p:cNvPr id="2875" name="Oval 287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6" name="Freeform 287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3" name="Group 2862"/>
              <p:cNvGrpSpPr/>
              <p:nvPr/>
            </p:nvGrpSpPr>
            <p:grpSpPr>
              <a:xfrm rot="3577180">
                <a:off x="2935530" y="3972739"/>
                <a:ext cx="185979" cy="192191"/>
                <a:chOff x="2700506" y="4361529"/>
                <a:chExt cx="185979" cy="192191"/>
              </a:xfrm>
            </p:grpSpPr>
            <p:sp>
              <p:nvSpPr>
                <p:cNvPr id="2873" name="Oval 287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4" name="Freeform 287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4" name="Group 2863"/>
              <p:cNvGrpSpPr/>
              <p:nvPr/>
            </p:nvGrpSpPr>
            <p:grpSpPr>
              <a:xfrm>
                <a:off x="3048557" y="3808685"/>
                <a:ext cx="131330" cy="131330"/>
                <a:chOff x="3381304" y="4011286"/>
                <a:chExt cx="131330" cy="131330"/>
              </a:xfrm>
            </p:grpSpPr>
            <p:sp>
              <p:nvSpPr>
                <p:cNvPr id="2871" name="Oval 287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2" name="Freeform 287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5" name="Group 2864"/>
              <p:cNvGrpSpPr/>
              <p:nvPr/>
            </p:nvGrpSpPr>
            <p:grpSpPr>
              <a:xfrm rot="3967968">
                <a:off x="3008227" y="3923999"/>
                <a:ext cx="136148" cy="131330"/>
                <a:chOff x="3053432" y="4104276"/>
                <a:chExt cx="136148" cy="131330"/>
              </a:xfrm>
            </p:grpSpPr>
            <p:sp>
              <p:nvSpPr>
                <p:cNvPr id="2869" name="Oval 286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0" name="Freeform 286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6" name="Group 2865"/>
              <p:cNvGrpSpPr/>
              <p:nvPr/>
            </p:nvGrpSpPr>
            <p:grpSpPr>
              <a:xfrm>
                <a:off x="3092918" y="3910035"/>
                <a:ext cx="185979" cy="192845"/>
                <a:chOff x="3026108" y="3765549"/>
                <a:chExt cx="185979" cy="192845"/>
              </a:xfrm>
            </p:grpSpPr>
            <p:sp>
              <p:nvSpPr>
                <p:cNvPr id="2867" name="Oval 286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8" name="Freeform 286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8" name="Group 2837"/>
            <p:cNvGrpSpPr/>
            <p:nvPr/>
          </p:nvGrpSpPr>
          <p:grpSpPr>
            <a:xfrm>
              <a:off x="4873997" y="3423134"/>
              <a:ext cx="175107" cy="169481"/>
              <a:chOff x="2328508" y="3548770"/>
              <a:chExt cx="408862" cy="395726"/>
            </a:xfrm>
          </p:grpSpPr>
          <p:grpSp>
            <p:nvGrpSpPr>
              <p:cNvPr id="2839" name="Group 2838"/>
              <p:cNvGrpSpPr/>
              <p:nvPr/>
            </p:nvGrpSpPr>
            <p:grpSpPr>
              <a:xfrm>
                <a:off x="2328508" y="3548770"/>
                <a:ext cx="131330" cy="131330"/>
                <a:chOff x="2922103" y="3448277"/>
                <a:chExt cx="131330" cy="131330"/>
              </a:xfrm>
            </p:grpSpPr>
            <p:sp>
              <p:nvSpPr>
                <p:cNvPr id="2858" name="Oval 285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9" name="Freeform 285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0" name="Group 2839"/>
              <p:cNvGrpSpPr/>
              <p:nvPr/>
            </p:nvGrpSpPr>
            <p:grpSpPr>
              <a:xfrm rot="3485213">
                <a:off x="2366849" y="3599636"/>
                <a:ext cx="185979" cy="191355"/>
                <a:chOff x="2700506" y="3941582"/>
                <a:chExt cx="185979" cy="191355"/>
              </a:xfrm>
            </p:grpSpPr>
            <p:sp>
              <p:nvSpPr>
                <p:cNvPr id="2856" name="Oval 285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7" name="Freeform 285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1" name="Group 2840"/>
              <p:cNvGrpSpPr/>
              <p:nvPr/>
            </p:nvGrpSpPr>
            <p:grpSpPr>
              <a:xfrm rot="19523239">
                <a:off x="2551391" y="3599140"/>
                <a:ext cx="185979" cy="190955"/>
                <a:chOff x="2442219" y="4049627"/>
                <a:chExt cx="185979" cy="190955"/>
              </a:xfrm>
            </p:grpSpPr>
            <p:sp>
              <p:nvSpPr>
                <p:cNvPr id="2854" name="Oval 285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5" name="Freeform 285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2" name="Group 2841"/>
              <p:cNvGrpSpPr/>
              <p:nvPr/>
            </p:nvGrpSpPr>
            <p:grpSpPr>
              <a:xfrm rot="3577180">
                <a:off x="2383941" y="3755411"/>
                <a:ext cx="185979" cy="192191"/>
                <a:chOff x="2700506" y="4361529"/>
                <a:chExt cx="185979" cy="192191"/>
              </a:xfrm>
            </p:grpSpPr>
            <p:sp>
              <p:nvSpPr>
                <p:cNvPr id="2852" name="Oval 285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3" name="Freeform 285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3" name="Group 2842"/>
              <p:cNvGrpSpPr/>
              <p:nvPr/>
            </p:nvGrpSpPr>
            <p:grpSpPr>
              <a:xfrm>
                <a:off x="2496968" y="3591357"/>
                <a:ext cx="131330" cy="131330"/>
                <a:chOff x="3381304" y="4011286"/>
                <a:chExt cx="131330" cy="131330"/>
              </a:xfrm>
            </p:grpSpPr>
            <p:sp>
              <p:nvSpPr>
                <p:cNvPr id="2850" name="Oval 284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1" name="Freeform 285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4" name="Group 2843"/>
              <p:cNvGrpSpPr/>
              <p:nvPr/>
            </p:nvGrpSpPr>
            <p:grpSpPr>
              <a:xfrm rot="3967968">
                <a:off x="2456638" y="3706671"/>
                <a:ext cx="136148" cy="131330"/>
                <a:chOff x="3053432" y="4104276"/>
                <a:chExt cx="136148" cy="131330"/>
              </a:xfrm>
            </p:grpSpPr>
            <p:sp>
              <p:nvSpPr>
                <p:cNvPr id="2848" name="Oval 284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9" name="Freeform 284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5" name="Group 2844"/>
              <p:cNvGrpSpPr/>
              <p:nvPr/>
            </p:nvGrpSpPr>
            <p:grpSpPr>
              <a:xfrm>
                <a:off x="2541329" y="3692707"/>
                <a:ext cx="185979" cy="192845"/>
                <a:chOff x="3026108" y="3765549"/>
                <a:chExt cx="185979" cy="192845"/>
              </a:xfrm>
            </p:grpSpPr>
            <p:sp>
              <p:nvSpPr>
                <p:cNvPr id="2846" name="Oval 284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7" name="Freeform 284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24" name="Group 2923"/>
          <p:cNvGrpSpPr/>
          <p:nvPr/>
        </p:nvGrpSpPr>
        <p:grpSpPr>
          <a:xfrm>
            <a:off x="499759" y="4956203"/>
            <a:ext cx="470662" cy="478538"/>
            <a:chOff x="4834606" y="3347378"/>
            <a:chExt cx="241201" cy="245237"/>
          </a:xfrm>
        </p:grpSpPr>
        <p:grpSp>
          <p:nvGrpSpPr>
            <p:cNvPr id="2925" name="Group 2924"/>
            <p:cNvGrpSpPr/>
            <p:nvPr/>
          </p:nvGrpSpPr>
          <p:grpSpPr>
            <a:xfrm rot="7844388">
              <a:off x="4818351" y="3363633"/>
              <a:ext cx="233299" cy="200789"/>
              <a:chOff x="2913709" y="3864170"/>
              <a:chExt cx="544737" cy="468828"/>
            </a:xfrm>
          </p:grpSpPr>
          <p:grpSp>
            <p:nvGrpSpPr>
              <p:cNvPr id="2970" name="Group 2969"/>
              <p:cNvGrpSpPr/>
              <p:nvPr/>
            </p:nvGrpSpPr>
            <p:grpSpPr>
              <a:xfrm rot="5972406">
                <a:off x="3056152" y="3870738"/>
                <a:ext cx="408862" cy="395726"/>
                <a:chOff x="2880097" y="3766098"/>
                <a:chExt cx="408862" cy="395726"/>
              </a:xfrm>
            </p:grpSpPr>
            <p:grpSp>
              <p:nvGrpSpPr>
                <p:cNvPr id="2992" name="Group 2991"/>
                <p:cNvGrpSpPr/>
                <p:nvPr/>
              </p:nvGrpSpPr>
              <p:grpSpPr>
                <a:xfrm>
                  <a:off x="2880097" y="3766098"/>
                  <a:ext cx="131330" cy="131330"/>
                  <a:chOff x="2922103" y="3448277"/>
                  <a:chExt cx="131330" cy="131330"/>
                </a:xfrm>
              </p:grpSpPr>
              <p:sp>
                <p:nvSpPr>
                  <p:cNvPr id="3011" name="Oval 30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2" name="Freeform 30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3" name="Group 2992"/>
                <p:cNvGrpSpPr/>
                <p:nvPr/>
              </p:nvGrpSpPr>
              <p:grpSpPr>
                <a:xfrm rot="3485213">
                  <a:off x="2918438" y="3816964"/>
                  <a:ext cx="185979" cy="191355"/>
                  <a:chOff x="2700506" y="3941582"/>
                  <a:chExt cx="185979" cy="191355"/>
                </a:xfrm>
              </p:grpSpPr>
              <p:sp>
                <p:nvSpPr>
                  <p:cNvPr id="3009" name="Oval 30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0" name="Freeform 30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4" name="Group 2993"/>
                <p:cNvGrpSpPr/>
                <p:nvPr/>
              </p:nvGrpSpPr>
              <p:grpSpPr>
                <a:xfrm rot="19523239">
                  <a:off x="3102980" y="3816468"/>
                  <a:ext cx="185979" cy="190955"/>
                  <a:chOff x="2442219" y="4049627"/>
                  <a:chExt cx="185979" cy="190955"/>
                </a:xfrm>
              </p:grpSpPr>
              <p:sp>
                <p:nvSpPr>
                  <p:cNvPr id="3007" name="Oval 30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8" name="Freeform 30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5" name="Group 2994"/>
                <p:cNvGrpSpPr/>
                <p:nvPr/>
              </p:nvGrpSpPr>
              <p:grpSpPr>
                <a:xfrm rot="3577180">
                  <a:off x="2935530" y="3972739"/>
                  <a:ext cx="185979" cy="192191"/>
                  <a:chOff x="2700506" y="4361529"/>
                  <a:chExt cx="185979" cy="192191"/>
                </a:xfrm>
              </p:grpSpPr>
              <p:sp>
                <p:nvSpPr>
                  <p:cNvPr id="3005" name="Oval 30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6" name="Freeform 30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6" name="Group 2995"/>
                <p:cNvGrpSpPr/>
                <p:nvPr/>
              </p:nvGrpSpPr>
              <p:grpSpPr>
                <a:xfrm>
                  <a:off x="3048557" y="3808685"/>
                  <a:ext cx="131330" cy="131330"/>
                  <a:chOff x="3381304" y="4011286"/>
                  <a:chExt cx="131330" cy="131330"/>
                </a:xfrm>
              </p:grpSpPr>
              <p:sp>
                <p:nvSpPr>
                  <p:cNvPr id="3003" name="Oval 30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4" name="Freeform 30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7" name="Group 2996"/>
                <p:cNvGrpSpPr/>
                <p:nvPr/>
              </p:nvGrpSpPr>
              <p:grpSpPr>
                <a:xfrm rot="3967968">
                  <a:off x="3008227" y="3923999"/>
                  <a:ext cx="136148" cy="131330"/>
                  <a:chOff x="3053432" y="4104276"/>
                  <a:chExt cx="136148" cy="131330"/>
                </a:xfrm>
              </p:grpSpPr>
              <p:sp>
                <p:nvSpPr>
                  <p:cNvPr id="3001" name="Oval 30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2" name="Freeform 30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8" name="Group 2997"/>
                <p:cNvGrpSpPr/>
                <p:nvPr/>
              </p:nvGrpSpPr>
              <p:grpSpPr>
                <a:xfrm>
                  <a:off x="3092918" y="3910035"/>
                  <a:ext cx="185979" cy="192845"/>
                  <a:chOff x="3026108" y="3765549"/>
                  <a:chExt cx="185979" cy="192845"/>
                </a:xfrm>
              </p:grpSpPr>
              <p:sp>
                <p:nvSpPr>
                  <p:cNvPr id="2999" name="Oval 29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0" name="Freeform 29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71" name="Group 2970"/>
              <p:cNvGrpSpPr/>
              <p:nvPr/>
            </p:nvGrpSpPr>
            <p:grpSpPr>
              <a:xfrm>
                <a:off x="2913709" y="3937272"/>
                <a:ext cx="131330" cy="131330"/>
                <a:chOff x="2922103" y="3448277"/>
                <a:chExt cx="131330" cy="131330"/>
              </a:xfrm>
            </p:grpSpPr>
            <p:sp>
              <p:nvSpPr>
                <p:cNvPr id="2990" name="Oval 298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1" name="Freeform 299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2" name="Group 2971"/>
              <p:cNvGrpSpPr/>
              <p:nvPr/>
            </p:nvGrpSpPr>
            <p:grpSpPr>
              <a:xfrm rot="3485213">
                <a:off x="2952050" y="3988138"/>
                <a:ext cx="185979" cy="191355"/>
                <a:chOff x="2700506" y="3941582"/>
                <a:chExt cx="185979" cy="191355"/>
              </a:xfrm>
            </p:grpSpPr>
            <p:sp>
              <p:nvSpPr>
                <p:cNvPr id="2988" name="Oval 298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9" name="Freeform 298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3" name="Group 2972"/>
              <p:cNvGrpSpPr/>
              <p:nvPr/>
            </p:nvGrpSpPr>
            <p:grpSpPr>
              <a:xfrm rot="19523239">
                <a:off x="3136592" y="3987642"/>
                <a:ext cx="185979" cy="190955"/>
                <a:chOff x="2442219" y="4049627"/>
                <a:chExt cx="185979" cy="190955"/>
              </a:xfrm>
            </p:grpSpPr>
            <p:sp>
              <p:nvSpPr>
                <p:cNvPr id="2986" name="Oval 298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7" name="Freeform 298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4" name="Group 2973"/>
              <p:cNvGrpSpPr/>
              <p:nvPr/>
            </p:nvGrpSpPr>
            <p:grpSpPr>
              <a:xfrm rot="3577180">
                <a:off x="2969142" y="4143913"/>
                <a:ext cx="185979" cy="192191"/>
                <a:chOff x="2700506" y="4361529"/>
                <a:chExt cx="185979" cy="192191"/>
              </a:xfrm>
            </p:grpSpPr>
            <p:sp>
              <p:nvSpPr>
                <p:cNvPr id="2984" name="Oval 298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5" name="Freeform 298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5" name="Group 2974"/>
              <p:cNvGrpSpPr/>
              <p:nvPr/>
            </p:nvGrpSpPr>
            <p:grpSpPr>
              <a:xfrm>
                <a:off x="3082169" y="3979859"/>
                <a:ext cx="131330" cy="131330"/>
                <a:chOff x="3381304" y="4011286"/>
                <a:chExt cx="131330" cy="131330"/>
              </a:xfrm>
            </p:grpSpPr>
            <p:sp>
              <p:nvSpPr>
                <p:cNvPr id="2982" name="Oval 298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3" name="Freeform 298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6" name="Group 2975"/>
              <p:cNvGrpSpPr/>
              <p:nvPr/>
            </p:nvGrpSpPr>
            <p:grpSpPr>
              <a:xfrm rot="3967968">
                <a:off x="3041839" y="4095173"/>
                <a:ext cx="136148" cy="131330"/>
                <a:chOff x="3053432" y="4104276"/>
                <a:chExt cx="136148" cy="131330"/>
              </a:xfrm>
            </p:grpSpPr>
            <p:sp>
              <p:nvSpPr>
                <p:cNvPr id="2980" name="Oval 297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1" name="Freeform 298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7" name="Group 2976"/>
              <p:cNvGrpSpPr/>
              <p:nvPr/>
            </p:nvGrpSpPr>
            <p:grpSpPr>
              <a:xfrm>
                <a:off x="3126530" y="4081209"/>
                <a:ext cx="185979" cy="192845"/>
                <a:chOff x="3026108" y="3765549"/>
                <a:chExt cx="185979" cy="192845"/>
              </a:xfrm>
            </p:grpSpPr>
            <p:sp>
              <p:nvSpPr>
                <p:cNvPr id="2978" name="Oval 297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9" name="Freeform 297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6" name="Group 2925"/>
            <p:cNvGrpSpPr/>
            <p:nvPr/>
          </p:nvGrpSpPr>
          <p:grpSpPr>
            <a:xfrm rot="5972406">
              <a:off x="4903513" y="3391308"/>
              <a:ext cx="175107" cy="169481"/>
              <a:chOff x="2880097" y="3766098"/>
              <a:chExt cx="408862" cy="395726"/>
            </a:xfrm>
          </p:grpSpPr>
          <p:grpSp>
            <p:nvGrpSpPr>
              <p:cNvPr id="2949" name="Group 2948"/>
              <p:cNvGrpSpPr/>
              <p:nvPr/>
            </p:nvGrpSpPr>
            <p:grpSpPr>
              <a:xfrm>
                <a:off x="2880097" y="3766098"/>
                <a:ext cx="131330" cy="131330"/>
                <a:chOff x="2922103" y="3448277"/>
                <a:chExt cx="131330" cy="131330"/>
              </a:xfrm>
            </p:grpSpPr>
            <p:sp>
              <p:nvSpPr>
                <p:cNvPr id="2968" name="Oval 296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9" name="Freeform 296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0" name="Group 2949"/>
              <p:cNvGrpSpPr/>
              <p:nvPr/>
            </p:nvGrpSpPr>
            <p:grpSpPr>
              <a:xfrm rot="3485213">
                <a:off x="2918438" y="3816964"/>
                <a:ext cx="185979" cy="191355"/>
                <a:chOff x="2700506" y="3941582"/>
                <a:chExt cx="185979" cy="191355"/>
              </a:xfrm>
            </p:grpSpPr>
            <p:sp>
              <p:nvSpPr>
                <p:cNvPr id="2966" name="Oval 296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7" name="Freeform 296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1" name="Group 2950"/>
              <p:cNvGrpSpPr/>
              <p:nvPr/>
            </p:nvGrpSpPr>
            <p:grpSpPr>
              <a:xfrm rot="19523239">
                <a:off x="3102980" y="3816468"/>
                <a:ext cx="185979" cy="190955"/>
                <a:chOff x="2442219" y="4049627"/>
                <a:chExt cx="185979" cy="190955"/>
              </a:xfrm>
            </p:grpSpPr>
            <p:sp>
              <p:nvSpPr>
                <p:cNvPr id="2964" name="Oval 296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5" name="Freeform 296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2" name="Group 2951"/>
              <p:cNvGrpSpPr/>
              <p:nvPr/>
            </p:nvGrpSpPr>
            <p:grpSpPr>
              <a:xfrm rot="3577180">
                <a:off x="2935530" y="3972739"/>
                <a:ext cx="185979" cy="192191"/>
                <a:chOff x="2700506" y="4361529"/>
                <a:chExt cx="185979" cy="192191"/>
              </a:xfrm>
            </p:grpSpPr>
            <p:sp>
              <p:nvSpPr>
                <p:cNvPr id="2962" name="Oval 296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3" name="Freeform 296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3" name="Group 2952"/>
              <p:cNvGrpSpPr/>
              <p:nvPr/>
            </p:nvGrpSpPr>
            <p:grpSpPr>
              <a:xfrm>
                <a:off x="3048557" y="3808685"/>
                <a:ext cx="131330" cy="131330"/>
                <a:chOff x="3381304" y="4011286"/>
                <a:chExt cx="131330" cy="131330"/>
              </a:xfrm>
            </p:grpSpPr>
            <p:sp>
              <p:nvSpPr>
                <p:cNvPr id="2960" name="Oval 295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1" name="Freeform 296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4" name="Group 2953"/>
              <p:cNvGrpSpPr/>
              <p:nvPr/>
            </p:nvGrpSpPr>
            <p:grpSpPr>
              <a:xfrm rot="3967968">
                <a:off x="3008227" y="3923999"/>
                <a:ext cx="136148" cy="131330"/>
                <a:chOff x="3053432" y="4104276"/>
                <a:chExt cx="136148" cy="131330"/>
              </a:xfrm>
            </p:grpSpPr>
            <p:sp>
              <p:nvSpPr>
                <p:cNvPr id="2958" name="Oval 295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9" name="Freeform 295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5" name="Group 2954"/>
              <p:cNvGrpSpPr/>
              <p:nvPr/>
            </p:nvGrpSpPr>
            <p:grpSpPr>
              <a:xfrm>
                <a:off x="3092918" y="3910035"/>
                <a:ext cx="185979" cy="192845"/>
                <a:chOff x="3026108" y="3765549"/>
                <a:chExt cx="185979" cy="192845"/>
              </a:xfrm>
            </p:grpSpPr>
            <p:sp>
              <p:nvSpPr>
                <p:cNvPr id="2956" name="Oval 295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7" name="Freeform 295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7" name="Group 2926"/>
            <p:cNvGrpSpPr/>
            <p:nvPr/>
          </p:nvGrpSpPr>
          <p:grpSpPr>
            <a:xfrm>
              <a:off x="4873997" y="3423134"/>
              <a:ext cx="175107" cy="169481"/>
              <a:chOff x="2328508" y="3548770"/>
              <a:chExt cx="408862" cy="395726"/>
            </a:xfrm>
          </p:grpSpPr>
          <p:grpSp>
            <p:nvGrpSpPr>
              <p:cNvPr id="2928" name="Group 2927"/>
              <p:cNvGrpSpPr/>
              <p:nvPr/>
            </p:nvGrpSpPr>
            <p:grpSpPr>
              <a:xfrm>
                <a:off x="2328508" y="3548770"/>
                <a:ext cx="131330" cy="131330"/>
                <a:chOff x="2922103" y="3448277"/>
                <a:chExt cx="131330" cy="131330"/>
              </a:xfrm>
            </p:grpSpPr>
            <p:sp>
              <p:nvSpPr>
                <p:cNvPr id="2947" name="Oval 294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8" name="Freeform 294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9" name="Group 2928"/>
              <p:cNvGrpSpPr/>
              <p:nvPr/>
            </p:nvGrpSpPr>
            <p:grpSpPr>
              <a:xfrm rot="3485213">
                <a:off x="2366849" y="3599636"/>
                <a:ext cx="185979" cy="191355"/>
                <a:chOff x="2700506" y="3941582"/>
                <a:chExt cx="185979" cy="191355"/>
              </a:xfrm>
            </p:grpSpPr>
            <p:sp>
              <p:nvSpPr>
                <p:cNvPr id="2945" name="Oval 294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6" name="Freeform 294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0" name="Group 2929"/>
              <p:cNvGrpSpPr/>
              <p:nvPr/>
            </p:nvGrpSpPr>
            <p:grpSpPr>
              <a:xfrm rot="19523239">
                <a:off x="2551391" y="3599140"/>
                <a:ext cx="185979" cy="190955"/>
                <a:chOff x="2442219" y="4049627"/>
                <a:chExt cx="185979" cy="190955"/>
              </a:xfrm>
            </p:grpSpPr>
            <p:sp>
              <p:nvSpPr>
                <p:cNvPr id="2943" name="Oval 294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4" name="Freeform 294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1" name="Group 2930"/>
              <p:cNvGrpSpPr/>
              <p:nvPr/>
            </p:nvGrpSpPr>
            <p:grpSpPr>
              <a:xfrm rot="3577180">
                <a:off x="2383941" y="3755411"/>
                <a:ext cx="185979" cy="192191"/>
                <a:chOff x="2700506" y="4361529"/>
                <a:chExt cx="185979" cy="192191"/>
              </a:xfrm>
            </p:grpSpPr>
            <p:sp>
              <p:nvSpPr>
                <p:cNvPr id="2941" name="Oval 294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2" name="Freeform 294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2" name="Group 2931"/>
              <p:cNvGrpSpPr/>
              <p:nvPr/>
            </p:nvGrpSpPr>
            <p:grpSpPr>
              <a:xfrm>
                <a:off x="2496968" y="3591357"/>
                <a:ext cx="131330" cy="131330"/>
                <a:chOff x="3381304" y="4011286"/>
                <a:chExt cx="131330" cy="131330"/>
              </a:xfrm>
            </p:grpSpPr>
            <p:sp>
              <p:nvSpPr>
                <p:cNvPr id="2939" name="Oval 293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0" name="Freeform 293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3" name="Group 2932"/>
              <p:cNvGrpSpPr/>
              <p:nvPr/>
            </p:nvGrpSpPr>
            <p:grpSpPr>
              <a:xfrm rot="3967968">
                <a:off x="2456638" y="3706671"/>
                <a:ext cx="136148" cy="131330"/>
                <a:chOff x="3053432" y="4104276"/>
                <a:chExt cx="136148" cy="131330"/>
              </a:xfrm>
            </p:grpSpPr>
            <p:sp>
              <p:nvSpPr>
                <p:cNvPr id="2937" name="Oval 293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8" name="Freeform 293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4" name="Group 2933"/>
              <p:cNvGrpSpPr/>
              <p:nvPr/>
            </p:nvGrpSpPr>
            <p:grpSpPr>
              <a:xfrm>
                <a:off x="2541329" y="3692707"/>
                <a:ext cx="185979" cy="192845"/>
                <a:chOff x="3026108" y="3765549"/>
                <a:chExt cx="185979" cy="192845"/>
              </a:xfrm>
            </p:grpSpPr>
            <p:sp>
              <p:nvSpPr>
                <p:cNvPr id="2935" name="Oval 293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6" name="Freeform 293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13" name="Group 3012"/>
          <p:cNvGrpSpPr/>
          <p:nvPr/>
        </p:nvGrpSpPr>
        <p:grpSpPr>
          <a:xfrm>
            <a:off x="499759" y="4956203"/>
            <a:ext cx="470662" cy="478538"/>
            <a:chOff x="4834606" y="3347378"/>
            <a:chExt cx="241201" cy="245237"/>
          </a:xfrm>
        </p:grpSpPr>
        <p:grpSp>
          <p:nvGrpSpPr>
            <p:cNvPr id="3014" name="Group 3013"/>
            <p:cNvGrpSpPr/>
            <p:nvPr/>
          </p:nvGrpSpPr>
          <p:grpSpPr>
            <a:xfrm rot="7844388">
              <a:off x="4818351" y="3363633"/>
              <a:ext cx="233299" cy="200789"/>
              <a:chOff x="2913709" y="3864170"/>
              <a:chExt cx="544737" cy="468828"/>
            </a:xfrm>
          </p:grpSpPr>
          <p:grpSp>
            <p:nvGrpSpPr>
              <p:cNvPr id="3059" name="Group 3058"/>
              <p:cNvGrpSpPr/>
              <p:nvPr/>
            </p:nvGrpSpPr>
            <p:grpSpPr>
              <a:xfrm rot="5972406">
                <a:off x="3056152" y="3870738"/>
                <a:ext cx="408862" cy="395726"/>
                <a:chOff x="2880097" y="3766098"/>
                <a:chExt cx="408862" cy="395726"/>
              </a:xfrm>
            </p:grpSpPr>
            <p:grpSp>
              <p:nvGrpSpPr>
                <p:cNvPr id="3081" name="Group 3080"/>
                <p:cNvGrpSpPr/>
                <p:nvPr/>
              </p:nvGrpSpPr>
              <p:grpSpPr>
                <a:xfrm>
                  <a:off x="2880097" y="3766098"/>
                  <a:ext cx="131330" cy="131330"/>
                  <a:chOff x="2922103" y="3448277"/>
                  <a:chExt cx="131330" cy="131330"/>
                </a:xfrm>
              </p:grpSpPr>
              <p:sp>
                <p:nvSpPr>
                  <p:cNvPr id="3100" name="Oval 30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1" name="Freeform 31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2" name="Group 3081"/>
                <p:cNvGrpSpPr/>
                <p:nvPr/>
              </p:nvGrpSpPr>
              <p:grpSpPr>
                <a:xfrm rot="3485213">
                  <a:off x="2918438" y="3816964"/>
                  <a:ext cx="185979" cy="191355"/>
                  <a:chOff x="2700506" y="3941582"/>
                  <a:chExt cx="185979" cy="191355"/>
                </a:xfrm>
              </p:grpSpPr>
              <p:sp>
                <p:nvSpPr>
                  <p:cNvPr id="3098" name="Oval 30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9" name="Freeform 30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3" name="Group 3082"/>
                <p:cNvGrpSpPr/>
                <p:nvPr/>
              </p:nvGrpSpPr>
              <p:grpSpPr>
                <a:xfrm rot="19523239">
                  <a:off x="3102980" y="3816468"/>
                  <a:ext cx="185979" cy="190955"/>
                  <a:chOff x="2442219" y="4049627"/>
                  <a:chExt cx="185979" cy="190955"/>
                </a:xfrm>
              </p:grpSpPr>
              <p:sp>
                <p:nvSpPr>
                  <p:cNvPr id="3096" name="Oval 30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7" name="Freeform 30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4" name="Group 3083"/>
                <p:cNvGrpSpPr/>
                <p:nvPr/>
              </p:nvGrpSpPr>
              <p:grpSpPr>
                <a:xfrm rot="3577180">
                  <a:off x="2935530" y="3972739"/>
                  <a:ext cx="185979" cy="192191"/>
                  <a:chOff x="2700506" y="4361529"/>
                  <a:chExt cx="185979" cy="192191"/>
                </a:xfrm>
              </p:grpSpPr>
              <p:sp>
                <p:nvSpPr>
                  <p:cNvPr id="3094" name="Oval 30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5" name="Freeform 30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5" name="Group 3084"/>
                <p:cNvGrpSpPr/>
                <p:nvPr/>
              </p:nvGrpSpPr>
              <p:grpSpPr>
                <a:xfrm>
                  <a:off x="3048557" y="3808685"/>
                  <a:ext cx="131330" cy="131330"/>
                  <a:chOff x="3381304" y="4011286"/>
                  <a:chExt cx="131330" cy="131330"/>
                </a:xfrm>
              </p:grpSpPr>
              <p:sp>
                <p:nvSpPr>
                  <p:cNvPr id="3092" name="Oval 30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3" name="Freeform 30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6" name="Group 3085"/>
                <p:cNvGrpSpPr/>
                <p:nvPr/>
              </p:nvGrpSpPr>
              <p:grpSpPr>
                <a:xfrm rot="3967968">
                  <a:off x="3008227" y="3923999"/>
                  <a:ext cx="136148" cy="131330"/>
                  <a:chOff x="3053432" y="4104276"/>
                  <a:chExt cx="136148" cy="131330"/>
                </a:xfrm>
              </p:grpSpPr>
              <p:sp>
                <p:nvSpPr>
                  <p:cNvPr id="3090" name="Oval 30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1" name="Freeform 30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7" name="Group 3086"/>
                <p:cNvGrpSpPr/>
                <p:nvPr/>
              </p:nvGrpSpPr>
              <p:grpSpPr>
                <a:xfrm>
                  <a:off x="3092918" y="3910035"/>
                  <a:ext cx="185979" cy="192845"/>
                  <a:chOff x="3026108" y="3765549"/>
                  <a:chExt cx="185979" cy="192845"/>
                </a:xfrm>
              </p:grpSpPr>
              <p:sp>
                <p:nvSpPr>
                  <p:cNvPr id="3088" name="Oval 30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9" name="Freeform 30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60" name="Group 3059"/>
              <p:cNvGrpSpPr/>
              <p:nvPr/>
            </p:nvGrpSpPr>
            <p:grpSpPr>
              <a:xfrm>
                <a:off x="2913709" y="3937272"/>
                <a:ext cx="131330" cy="131330"/>
                <a:chOff x="2922103" y="3448277"/>
                <a:chExt cx="131330" cy="131330"/>
              </a:xfrm>
            </p:grpSpPr>
            <p:sp>
              <p:nvSpPr>
                <p:cNvPr id="3079" name="Oval 307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0" name="Freeform 307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1" name="Group 3060"/>
              <p:cNvGrpSpPr/>
              <p:nvPr/>
            </p:nvGrpSpPr>
            <p:grpSpPr>
              <a:xfrm rot="3485213">
                <a:off x="2952050" y="3988138"/>
                <a:ext cx="185979" cy="191355"/>
                <a:chOff x="2700506" y="3941582"/>
                <a:chExt cx="185979" cy="191355"/>
              </a:xfrm>
            </p:grpSpPr>
            <p:sp>
              <p:nvSpPr>
                <p:cNvPr id="3077" name="Oval 307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8" name="Freeform 307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2" name="Group 3061"/>
              <p:cNvGrpSpPr/>
              <p:nvPr/>
            </p:nvGrpSpPr>
            <p:grpSpPr>
              <a:xfrm rot="19523239">
                <a:off x="3136592" y="3987642"/>
                <a:ext cx="185979" cy="190955"/>
                <a:chOff x="2442219" y="4049627"/>
                <a:chExt cx="185979" cy="190955"/>
              </a:xfrm>
            </p:grpSpPr>
            <p:sp>
              <p:nvSpPr>
                <p:cNvPr id="3075" name="Oval 307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6" name="Freeform 307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3" name="Group 3062"/>
              <p:cNvGrpSpPr/>
              <p:nvPr/>
            </p:nvGrpSpPr>
            <p:grpSpPr>
              <a:xfrm rot="3577180">
                <a:off x="2969142" y="4143913"/>
                <a:ext cx="185979" cy="192191"/>
                <a:chOff x="2700506" y="4361529"/>
                <a:chExt cx="185979" cy="192191"/>
              </a:xfrm>
            </p:grpSpPr>
            <p:sp>
              <p:nvSpPr>
                <p:cNvPr id="3073" name="Oval 307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4" name="Freeform 307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4" name="Group 3063"/>
              <p:cNvGrpSpPr/>
              <p:nvPr/>
            </p:nvGrpSpPr>
            <p:grpSpPr>
              <a:xfrm>
                <a:off x="3082169" y="3979859"/>
                <a:ext cx="131330" cy="131330"/>
                <a:chOff x="3381304" y="4011286"/>
                <a:chExt cx="131330" cy="131330"/>
              </a:xfrm>
            </p:grpSpPr>
            <p:sp>
              <p:nvSpPr>
                <p:cNvPr id="3071" name="Oval 307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2" name="Freeform 307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5" name="Group 3064"/>
              <p:cNvGrpSpPr/>
              <p:nvPr/>
            </p:nvGrpSpPr>
            <p:grpSpPr>
              <a:xfrm rot="3967968">
                <a:off x="3041839" y="4095173"/>
                <a:ext cx="136148" cy="131330"/>
                <a:chOff x="3053432" y="4104276"/>
                <a:chExt cx="136148" cy="131330"/>
              </a:xfrm>
            </p:grpSpPr>
            <p:sp>
              <p:nvSpPr>
                <p:cNvPr id="3069" name="Oval 306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0" name="Freeform 306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6" name="Group 3065"/>
              <p:cNvGrpSpPr/>
              <p:nvPr/>
            </p:nvGrpSpPr>
            <p:grpSpPr>
              <a:xfrm>
                <a:off x="3126530" y="4081209"/>
                <a:ext cx="185979" cy="192845"/>
                <a:chOff x="3026108" y="3765549"/>
                <a:chExt cx="185979" cy="192845"/>
              </a:xfrm>
            </p:grpSpPr>
            <p:sp>
              <p:nvSpPr>
                <p:cNvPr id="3067" name="Oval 306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8" name="Freeform 306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5" name="Group 3014"/>
            <p:cNvGrpSpPr/>
            <p:nvPr/>
          </p:nvGrpSpPr>
          <p:grpSpPr>
            <a:xfrm rot="5972406">
              <a:off x="4903513" y="3391308"/>
              <a:ext cx="175107" cy="169481"/>
              <a:chOff x="2880097" y="3766098"/>
              <a:chExt cx="408862" cy="395726"/>
            </a:xfrm>
          </p:grpSpPr>
          <p:grpSp>
            <p:nvGrpSpPr>
              <p:cNvPr id="3038" name="Group 3037"/>
              <p:cNvGrpSpPr/>
              <p:nvPr/>
            </p:nvGrpSpPr>
            <p:grpSpPr>
              <a:xfrm>
                <a:off x="2880097" y="3766098"/>
                <a:ext cx="131330" cy="131330"/>
                <a:chOff x="2922103" y="3448277"/>
                <a:chExt cx="131330" cy="131330"/>
              </a:xfrm>
            </p:grpSpPr>
            <p:sp>
              <p:nvSpPr>
                <p:cNvPr id="3057" name="Oval 305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8" name="Freeform 305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9" name="Group 3038"/>
              <p:cNvGrpSpPr/>
              <p:nvPr/>
            </p:nvGrpSpPr>
            <p:grpSpPr>
              <a:xfrm rot="3485213">
                <a:off x="2918438" y="3816964"/>
                <a:ext cx="185979" cy="191355"/>
                <a:chOff x="2700506" y="3941582"/>
                <a:chExt cx="185979" cy="191355"/>
              </a:xfrm>
            </p:grpSpPr>
            <p:sp>
              <p:nvSpPr>
                <p:cNvPr id="3055" name="Oval 305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6" name="Freeform 305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0" name="Group 3039"/>
              <p:cNvGrpSpPr/>
              <p:nvPr/>
            </p:nvGrpSpPr>
            <p:grpSpPr>
              <a:xfrm rot="19523239">
                <a:off x="3102980" y="3816468"/>
                <a:ext cx="185979" cy="190955"/>
                <a:chOff x="2442219" y="4049627"/>
                <a:chExt cx="185979" cy="190955"/>
              </a:xfrm>
            </p:grpSpPr>
            <p:sp>
              <p:nvSpPr>
                <p:cNvPr id="3053" name="Oval 305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4" name="Freeform 305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1" name="Group 3040"/>
              <p:cNvGrpSpPr/>
              <p:nvPr/>
            </p:nvGrpSpPr>
            <p:grpSpPr>
              <a:xfrm rot="3577180">
                <a:off x="2935530" y="3972739"/>
                <a:ext cx="185979" cy="192191"/>
                <a:chOff x="2700506" y="4361529"/>
                <a:chExt cx="185979" cy="192191"/>
              </a:xfrm>
            </p:grpSpPr>
            <p:sp>
              <p:nvSpPr>
                <p:cNvPr id="3051" name="Oval 305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2" name="Freeform 305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2" name="Group 3041"/>
              <p:cNvGrpSpPr/>
              <p:nvPr/>
            </p:nvGrpSpPr>
            <p:grpSpPr>
              <a:xfrm>
                <a:off x="3048557" y="3808685"/>
                <a:ext cx="131330" cy="131330"/>
                <a:chOff x="3381304" y="4011286"/>
                <a:chExt cx="131330" cy="131330"/>
              </a:xfrm>
            </p:grpSpPr>
            <p:sp>
              <p:nvSpPr>
                <p:cNvPr id="3049" name="Oval 304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0" name="Freeform 304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3" name="Group 3042"/>
              <p:cNvGrpSpPr/>
              <p:nvPr/>
            </p:nvGrpSpPr>
            <p:grpSpPr>
              <a:xfrm rot="3967968">
                <a:off x="3008227" y="3923999"/>
                <a:ext cx="136148" cy="131330"/>
                <a:chOff x="3053432" y="4104276"/>
                <a:chExt cx="136148" cy="131330"/>
              </a:xfrm>
            </p:grpSpPr>
            <p:sp>
              <p:nvSpPr>
                <p:cNvPr id="3047" name="Oval 304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8" name="Freeform 304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4" name="Group 3043"/>
              <p:cNvGrpSpPr/>
              <p:nvPr/>
            </p:nvGrpSpPr>
            <p:grpSpPr>
              <a:xfrm>
                <a:off x="3092918" y="3910035"/>
                <a:ext cx="185979" cy="192845"/>
                <a:chOff x="3026108" y="3765549"/>
                <a:chExt cx="185979" cy="192845"/>
              </a:xfrm>
            </p:grpSpPr>
            <p:sp>
              <p:nvSpPr>
                <p:cNvPr id="3045" name="Oval 304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6" name="Freeform 304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6" name="Group 3015"/>
            <p:cNvGrpSpPr/>
            <p:nvPr/>
          </p:nvGrpSpPr>
          <p:grpSpPr>
            <a:xfrm>
              <a:off x="4873997" y="3423134"/>
              <a:ext cx="175107" cy="169481"/>
              <a:chOff x="2328508" y="3548770"/>
              <a:chExt cx="408862" cy="395726"/>
            </a:xfrm>
          </p:grpSpPr>
          <p:grpSp>
            <p:nvGrpSpPr>
              <p:cNvPr id="3017" name="Group 3016"/>
              <p:cNvGrpSpPr/>
              <p:nvPr/>
            </p:nvGrpSpPr>
            <p:grpSpPr>
              <a:xfrm>
                <a:off x="2328508" y="3548770"/>
                <a:ext cx="131330" cy="131330"/>
                <a:chOff x="2922103" y="3448277"/>
                <a:chExt cx="131330" cy="131330"/>
              </a:xfrm>
            </p:grpSpPr>
            <p:sp>
              <p:nvSpPr>
                <p:cNvPr id="3036" name="Oval 303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7" name="Freeform 303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8" name="Group 3017"/>
              <p:cNvGrpSpPr/>
              <p:nvPr/>
            </p:nvGrpSpPr>
            <p:grpSpPr>
              <a:xfrm rot="3485213">
                <a:off x="2366849" y="3599636"/>
                <a:ext cx="185979" cy="191355"/>
                <a:chOff x="2700506" y="3941582"/>
                <a:chExt cx="185979" cy="191355"/>
              </a:xfrm>
            </p:grpSpPr>
            <p:sp>
              <p:nvSpPr>
                <p:cNvPr id="3034" name="Oval 303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5" name="Freeform 303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9" name="Group 3018"/>
              <p:cNvGrpSpPr/>
              <p:nvPr/>
            </p:nvGrpSpPr>
            <p:grpSpPr>
              <a:xfrm rot="19523239">
                <a:off x="2551391" y="3599140"/>
                <a:ext cx="185979" cy="190955"/>
                <a:chOff x="2442219" y="4049627"/>
                <a:chExt cx="185979" cy="190955"/>
              </a:xfrm>
            </p:grpSpPr>
            <p:sp>
              <p:nvSpPr>
                <p:cNvPr id="3032" name="Oval 303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3" name="Freeform 303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0" name="Group 3019"/>
              <p:cNvGrpSpPr/>
              <p:nvPr/>
            </p:nvGrpSpPr>
            <p:grpSpPr>
              <a:xfrm rot="3577180">
                <a:off x="2383941" y="3755411"/>
                <a:ext cx="185979" cy="192191"/>
                <a:chOff x="2700506" y="4361529"/>
                <a:chExt cx="185979" cy="192191"/>
              </a:xfrm>
            </p:grpSpPr>
            <p:sp>
              <p:nvSpPr>
                <p:cNvPr id="3030" name="Oval 302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1" name="Freeform 303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1" name="Group 3020"/>
              <p:cNvGrpSpPr/>
              <p:nvPr/>
            </p:nvGrpSpPr>
            <p:grpSpPr>
              <a:xfrm>
                <a:off x="2496968" y="3591357"/>
                <a:ext cx="131330" cy="131330"/>
                <a:chOff x="3381304" y="4011286"/>
                <a:chExt cx="131330" cy="131330"/>
              </a:xfrm>
            </p:grpSpPr>
            <p:sp>
              <p:nvSpPr>
                <p:cNvPr id="3028" name="Oval 302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9" name="Freeform 302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2" name="Group 3021"/>
              <p:cNvGrpSpPr/>
              <p:nvPr/>
            </p:nvGrpSpPr>
            <p:grpSpPr>
              <a:xfrm rot="3967968">
                <a:off x="2456638" y="3706671"/>
                <a:ext cx="136148" cy="131330"/>
                <a:chOff x="3053432" y="4104276"/>
                <a:chExt cx="136148" cy="131330"/>
              </a:xfrm>
            </p:grpSpPr>
            <p:sp>
              <p:nvSpPr>
                <p:cNvPr id="3026" name="Oval 302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7" name="Freeform 302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3" name="Group 3022"/>
              <p:cNvGrpSpPr/>
              <p:nvPr/>
            </p:nvGrpSpPr>
            <p:grpSpPr>
              <a:xfrm>
                <a:off x="2541329" y="3692707"/>
                <a:ext cx="185979" cy="192845"/>
                <a:chOff x="3026108" y="3765549"/>
                <a:chExt cx="185979" cy="192845"/>
              </a:xfrm>
            </p:grpSpPr>
            <p:sp>
              <p:nvSpPr>
                <p:cNvPr id="3024" name="Oval 302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5" name="Freeform 302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02" name="Group 3101"/>
          <p:cNvGrpSpPr/>
          <p:nvPr/>
        </p:nvGrpSpPr>
        <p:grpSpPr>
          <a:xfrm>
            <a:off x="499759" y="4956203"/>
            <a:ext cx="470662" cy="478538"/>
            <a:chOff x="4834606" y="3347378"/>
            <a:chExt cx="241201" cy="245237"/>
          </a:xfrm>
        </p:grpSpPr>
        <p:grpSp>
          <p:nvGrpSpPr>
            <p:cNvPr id="3103" name="Group 3102"/>
            <p:cNvGrpSpPr/>
            <p:nvPr/>
          </p:nvGrpSpPr>
          <p:grpSpPr>
            <a:xfrm rot="7844388">
              <a:off x="4818351" y="3363633"/>
              <a:ext cx="233299" cy="200789"/>
              <a:chOff x="2913709" y="3864170"/>
              <a:chExt cx="544737" cy="468828"/>
            </a:xfrm>
          </p:grpSpPr>
          <p:grpSp>
            <p:nvGrpSpPr>
              <p:cNvPr id="3148" name="Group 3147"/>
              <p:cNvGrpSpPr/>
              <p:nvPr/>
            </p:nvGrpSpPr>
            <p:grpSpPr>
              <a:xfrm rot="5972406">
                <a:off x="3056152" y="3870738"/>
                <a:ext cx="408862" cy="395726"/>
                <a:chOff x="2880097" y="3766098"/>
                <a:chExt cx="408862" cy="395726"/>
              </a:xfrm>
            </p:grpSpPr>
            <p:grpSp>
              <p:nvGrpSpPr>
                <p:cNvPr id="3170" name="Group 3169"/>
                <p:cNvGrpSpPr/>
                <p:nvPr/>
              </p:nvGrpSpPr>
              <p:grpSpPr>
                <a:xfrm>
                  <a:off x="2880097" y="3766098"/>
                  <a:ext cx="131330" cy="131330"/>
                  <a:chOff x="2922103" y="3448277"/>
                  <a:chExt cx="131330" cy="131330"/>
                </a:xfrm>
              </p:grpSpPr>
              <p:sp>
                <p:nvSpPr>
                  <p:cNvPr id="3189" name="Oval 318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0" name="Freeform 318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1" name="Group 3170"/>
                <p:cNvGrpSpPr/>
                <p:nvPr/>
              </p:nvGrpSpPr>
              <p:grpSpPr>
                <a:xfrm rot="3485213">
                  <a:off x="2918438" y="3816964"/>
                  <a:ext cx="185979" cy="191355"/>
                  <a:chOff x="2700506" y="3941582"/>
                  <a:chExt cx="185979" cy="191355"/>
                </a:xfrm>
              </p:grpSpPr>
              <p:sp>
                <p:nvSpPr>
                  <p:cNvPr id="3187" name="Oval 318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8" name="Freeform 318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2" name="Group 3171"/>
                <p:cNvGrpSpPr/>
                <p:nvPr/>
              </p:nvGrpSpPr>
              <p:grpSpPr>
                <a:xfrm rot="19523239">
                  <a:off x="3102980" y="3816468"/>
                  <a:ext cx="185979" cy="190955"/>
                  <a:chOff x="2442219" y="4049627"/>
                  <a:chExt cx="185979" cy="190955"/>
                </a:xfrm>
              </p:grpSpPr>
              <p:sp>
                <p:nvSpPr>
                  <p:cNvPr id="3185" name="Oval 318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6" name="Freeform 318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3" name="Group 3172"/>
                <p:cNvGrpSpPr/>
                <p:nvPr/>
              </p:nvGrpSpPr>
              <p:grpSpPr>
                <a:xfrm rot="3577180">
                  <a:off x="2935530" y="3972739"/>
                  <a:ext cx="185979" cy="192191"/>
                  <a:chOff x="2700506" y="4361529"/>
                  <a:chExt cx="185979" cy="192191"/>
                </a:xfrm>
              </p:grpSpPr>
              <p:sp>
                <p:nvSpPr>
                  <p:cNvPr id="3183" name="Oval 318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4" name="Freeform 318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4" name="Group 3173"/>
                <p:cNvGrpSpPr/>
                <p:nvPr/>
              </p:nvGrpSpPr>
              <p:grpSpPr>
                <a:xfrm>
                  <a:off x="3048557" y="3808685"/>
                  <a:ext cx="131330" cy="131330"/>
                  <a:chOff x="3381304" y="4011286"/>
                  <a:chExt cx="131330" cy="131330"/>
                </a:xfrm>
              </p:grpSpPr>
              <p:sp>
                <p:nvSpPr>
                  <p:cNvPr id="3181" name="Oval 318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2" name="Freeform 318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5" name="Group 3174"/>
                <p:cNvGrpSpPr/>
                <p:nvPr/>
              </p:nvGrpSpPr>
              <p:grpSpPr>
                <a:xfrm rot="3967968">
                  <a:off x="3008227" y="3923999"/>
                  <a:ext cx="136148" cy="131330"/>
                  <a:chOff x="3053432" y="4104276"/>
                  <a:chExt cx="136148" cy="131330"/>
                </a:xfrm>
              </p:grpSpPr>
              <p:sp>
                <p:nvSpPr>
                  <p:cNvPr id="3179" name="Oval 317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0" name="Freeform 317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6" name="Group 3175"/>
                <p:cNvGrpSpPr/>
                <p:nvPr/>
              </p:nvGrpSpPr>
              <p:grpSpPr>
                <a:xfrm>
                  <a:off x="3092918" y="3910035"/>
                  <a:ext cx="185979" cy="192845"/>
                  <a:chOff x="3026108" y="3765549"/>
                  <a:chExt cx="185979" cy="192845"/>
                </a:xfrm>
              </p:grpSpPr>
              <p:sp>
                <p:nvSpPr>
                  <p:cNvPr id="3177" name="Oval 317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8" name="Freeform 317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49" name="Group 3148"/>
              <p:cNvGrpSpPr/>
              <p:nvPr/>
            </p:nvGrpSpPr>
            <p:grpSpPr>
              <a:xfrm>
                <a:off x="2913709" y="3937272"/>
                <a:ext cx="131330" cy="131330"/>
                <a:chOff x="2922103" y="3448277"/>
                <a:chExt cx="131330" cy="131330"/>
              </a:xfrm>
            </p:grpSpPr>
            <p:sp>
              <p:nvSpPr>
                <p:cNvPr id="3168" name="Oval 316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9" name="Freeform 316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0" name="Group 3149"/>
              <p:cNvGrpSpPr/>
              <p:nvPr/>
            </p:nvGrpSpPr>
            <p:grpSpPr>
              <a:xfrm rot="3485213">
                <a:off x="2952050" y="3988138"/>
                <a:ext cx="185979" cy="191355"/>
                <a:chOff x="2700506" y="3941582"/>
                <a:chExt cx="185979" cy="191355"/>
              </a:xfrm>
            </p:grpSpPr>
            <p:sp>
              <p:nvSpPr>
                <p:cNvPr id="3166" name="Oval 316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7" name="Freeform 316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1" name="Group 3150"/>
              <p:cNvGrpSpPr/>
              <p:nvPr/>
            </p:nvGrpSpPr>
            <p:grpSpPr>
              <a:xfrm rot="19523239">
                <a:off x="3136592" y="3987642"/>
                <a:ext cx="185979" cy="190955"/>
                <a:chOff x="2442219" y="4049627"/>
                <a:chExt cx="185979" cy="190955"/>
              </a:xfrm>
            </p:grpSpPr>
            <p:sp>
              <p:nvSpPr>
                <p:cNvPr id="3164" name="Oval 316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5" name="Freeform 316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2" name="Group 3151"/>
              <p:cNvGrpSpPr/>
              <p:nvPr/>
            </p:nvGrpSpPr>
            <p:grpSpPr>
              <a:xfrm rot="3577180">
                <a:off x="2969142" y="4143913"/>
                <a:ext cx="185979" cy="192191"/>
                <a:chOff x="2700506" y="4361529"/>
                <a:chExt cx="185979" cy="192191"/>
              </a:xfrm>
            </p:grpSpPr>
            <p:sp>
              <p:nvSpPr>
                <p:cNvPr id="3162" name="Oval 316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3" name="Freeform 316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3" name="Group 3152"/>
              <p:cNvGrpSpPr/>
              <p:nvPr/>
            </p:nvGrpSpPr>
            <p:grpSpPr>
              <a:xfrm>
                <a:off x="3082169" y="3979859"/>
                <a:ext cx="131330" cy="131330"/>
                <a:chOff x="3381304" y="4011286"/>
                <a:chExt cx="131330" cy="131330"/>
              </a:xfrm>
            </p:grpSpPr>
            <p:sp>
              <p:nvSpPr>
                <p:cNvPr id="3160" name="Oval 315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1" name="Freeform 316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4" name="Group 3153"/>
              <p:cNvGrpSpPr/>
              <p:nvPr/>
            </p:nvGrpSpPr>
            <p:grpSpPr>
              <a:xfrm rot="3967968">
                <a:off x="3041839" y="4095173"/>
                <a:ext cx="136148" cy="131330"/>
                <a:chOff x="3053432" y="4104276"/>
                <a:chExt cx="136148" cy="131330"/>
              </a:xfrm>
            </p:grpSpPr>
            <p:sp>
              <p:nvSpPr>
                <p:cNvPr id="3158" name="Oval 315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9" name="Freeform 315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5" name="Group 3154"/>
              <p:cNvGrpSpPr/>
              <p:nvPr/>
            </p:nvGrpSpPr>
            <p:grpSpPr>
              <a:xfrm>
                <a:off x="3126530" y="4081209"/>
                <a:ext cx="185979" cy="192845"/>
                <a:chOff x="3026108" y="3765549"/>
                <a:chExt cx="185979" cy="192845"/>
              </a:xfrm>
            </p:grpSpPr>
            <p:sp>
              <p:nvSpPr>
                <p:cNvPr id="3156" name="Oval 315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7" name="Freeform 315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4" name="Group 3103"/>
            <p:cNvGrpSpPr/>
            <p:nvPr/>
          </p:nvGrpSpPr>
          <p:grpSpPr>
            <a:xfrm rot="5972406">
              <a:off x="4903513" y="3391308"/>
              <a:ext cx="175107" cy="169481"/>
              <a:chOff x="2880097" y="3766098"/>
              <a:chExt cx="408862" cy="395726"/>
            </a:xfrm>
          </p:grpSpPr>
          <p:grpSp>
            <p:nvGrpSpPr>
              <p:cNvPr id="3127" name="Group 3126"/>
              <p:cNvGrpSpPr/>
              <p:nvPr/>
            </p:nvGrpSpPr>
            <p:grpSpPr>
              <a:xfrm>
                <a:off x="2880097" y="3766098"/>
                <a:ext cx="131330" cy="131330"/>
                <a:chOff x="2922103" y="3448277"/>
                <a:chExt cx="131330" cy="131330"/>
              </a:xfrm>
            </p:grpSpPr>
            <p:sp>
              <p:nvSpPr>
                <p:cNvPr id="3146" name="Oval 314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7" name="Freeform 314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8" name="Group 3127"/>
              <p:cNvGrpSpPr/>
              <p:nvPr/>
            </p:nvGrpSpPr>
            <p:grpSpPr>
              <a:xfrm rot="3485213">
                <a:off x="2918438" y="3816964"/>
                <a:ext cx="185979" cy="191355"/>
                <a:chOff x="2700506" y="3941582"/>
                <a:chExt cx="185979" cy="191355"/>
              </a:xfrm>
            </p:grpSpPr>
            <p:sp>
              <p:nvSpPr>
                <p:cNvPr id="3144" name="Oval 314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5" name="Freeform 314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9" name="Group 3128"/>
              <p:cNvGrpSpPr/>
              <p:nvPr/>
            </p:nvGrpSpPr>
            <p:grpSpPr>
              <a:xfrm rot="19523239">
                <a:off x="3102980" y="3816468"/>
                <a:ext cx="185979" cy="190955"/>
                <a:chOff x="2442219" y="4049627"/>
                <a:chExt cx="185979" cy="190955"/>
              </a:xfrm>
            </p:grpSpPr>
            <p:sp>
              <p:nvSpPr>
                <p:cNvPr id="3142" name="Oval 314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3" name="Freeform 314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0" name="Group 3129"/>
              <p:cNvGrpSpPr/>
              <p:nvPr/>
            </p:nvGrpSpPr>
            <p:grpSpPr>
              <a:xfrm rot="3577180">
                <a:off x="2935530" y="3972739"/>
                <a:ext cx="185979" cy="192191"/>
                <a:chOff x="2700506" y="4361529"/>
                <a:chExt cx="185979" cy="192191"/>
              </a:xfrm>
            </p:grpSpPr>
            <p:sp>
              <p:nvSpPr>
                <p:cNvPr id="3140" name="Oval 313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1" name="Freeform 314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1" name="Group 3130"/>
              <p:cNvGrpSpPr/>
              <p:nvPr/>
            </p:nvGrpSpPr>
            <p:grpSpPr>
              <a:xfrm>
                <a:off x="3048557" y="3808685"/>
                <a:ext cx="131330" cy="131330"/>
                <a:chOff x="3381304" y="4011286"/>
                <a:chExt cx="131330" cy="131330"/>
              </a:xfrm>
            </p:grpSpPr>
            <p:sp>
              <p:nvSpPr>
                <p:cNvPr id="3138" name="Oval 313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9" name="Freeform 313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2" name="Group 3131"/>
              <p:cNvGrpSpPr/>
              <p:nvPr/>
            </p:nvGrpSpPr>
            <p:grpSpPr>
              <a:xfrm rot="3967968">
                <a:off x="3008227" y="3923999"/>
                <a:ext cx="136148" cy="131330"/>
                <a:chOff x="3053432" y="4104276"/>
                <a:chExt cx="136148" cy="131330"/>
              </a:xfrm>
            </p:grpSpPr>
            <p:sp>
              <p:nvSpPr>
                <p:cNvPr id="3136" name="Oval 313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7" name="Freeform 313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3" name="Group 3132"/>
              <p:cNvGrpSpPr/>
              <p:nvPr/>
            </p:nvGrpSpPr>
            <p:grpSpPr>
              <a:xfrm>
                <a:off x="3092918" y="3910035"/>
                <a:ext cx="185979" cy="192845"/>
                <a:chOff x="3026108" y="3765549"/>
                <a:chExt cx="185979" cy="192845"/>
              </a:xfrm>
            </p:grpSpPr>
            <p:sp>
              <p:nvSpPr>
                <p:cNvPr id="3134" name="Oval 313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5" name="Freeform 313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5" name="Group 3104"/>
            <p:cNvGrpSpPr/>
            <p:nvPr/>
          </p:nvGrpSpPr>
          <p:grpSpPr>
            <a:xfrm>
              <a:off x="4873997" y="3423134"/>
              <a:ext cx="175107" cy="169481"/>
              <a:chOff x="2328508" y="3548770"/>
              <a:chExt cx="408862" cy="395726"/>
            </a:xfrm>
          </p:grpSpPr>
          <p:grpSp>
            <p:nvGrpSpPr>
              <p:cNvPr id="3106" name="Group 3105"/>
              <p:cNvGrpSpPr/>
              <p:nvPr/>
            </p:nvGrpSpPr>
            <p:grpSpPr>
              <a:xfrm>
                <a:off x="2328508" y="3548770"/>
                <a:ext cx="131330" cy="131330"/>
                <a:chOff x="2922103" y="3448277"/>
                <a:chExt cx="131330" cy="131330"/>
              </a:xfrm>
            </p:grpSpPr>
            <p:sp>
              <p:nvSpPr>
                <p:cNvPr id="3125" name="Oval 312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6" name="Freeform 312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7" name="Group 3106"/>
              <p:cNvGrpSpPr/>
              <p:nvPr/>
            </p:nvGrpSpPr>
            <p:grpSpPr>
              <a:xfrm rot="3485213">
                <a:off x="2366849" y="3599636"/>
                <a:ext cx="185979" cy="191355"/>
                <a:chOff x="2700506" y="3941582"/>
                <a:chExt cx="185979" cy="191355"/>
              </a:xfrm>
            </p:grpSpPr>
            <p:sp>
              <p:nvSpPr>
                <p:cNvPr id="3123" name="Oval 312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4" name="Freeform 312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8" name="Group 3107"/>
              <p:cNvGrpSpPr/>
              <p:nvPr/>
            </p:nvGrpSpPr>
            <p:grpSpPr>
              <a:xfrm rot="19523239">
                <a:off x="2551391" y="3599140"/>
                <a:ext cx="185979" cy="190955"/>
                <a:chOff x="2442219" y="4049627"/>
                <a:chExt cx="185979" cy="190955"/>
              </a:xfrm>
            </p:grpSpPr>
            <p:sp>
              <p:nvSpPr>
                <p:cNvPr id="3121" name="Oval 312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2" name="Freeform 312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9" name="Group 3108"/>
              <p:cNvGrpSpPr/>
              <p:nvPr/>
            </p:nvGrpSpPr>
            <p:grpSpPr>
              <a:xfrm rot="3577180">
                <a:off x="2383941" y="3755411"/>
                <a:ext cx="185979" cy="192191"/>
                <a:chOff x="2700506" y="4361529"/>
                <a:chExt cx="185979" cy="192191"/>
              </a:xfrm>
            </p:grpSpPr>
            <p:sp>
              <p:nvSpPr>
                <p:cNvPr id="3119" name="Oval 311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0" name="Freeform 311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0" name="Group 3109"/>
              <p:cNvGrpSpPr/>
              <p:nvPr/>
            </p:nvGrpSpPr>
            <p:grpSpPr>
              <a:xfrm>
                <a:off x="2496968" y="3591357"/>
                <a:ext cx="131330" cy="131330"/>
                <a:chOff x="3381304" y="4011286"/>
                <a:chExt cx="131330" cy="131330"/>
              </a:xfrm>
            </p:grpSpPr>
            <p:sp>
              <p:nvSpPr>
                <p:cNvPr id="3117" name="Oval 311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8" name="Freeform 311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1" name="Group 3110"/>
              <p:cNvGrpSpPr/>
              <p:nvPr/>
            </p:nvGrpSpPr>
            <p:grpSpPr>
              <a:xfrm rot="3967968">
                <a:off x="2456638" y="3706671"/>
                <a:ext cx="136148" cy="131330"/>
                <a:chOff x="3053432" y="4104276"/>
                <a:chExt cx="136148" cy="131330"/>
              </a:xfrm>
            </p:grpSpPr>
            <p:sp>
              <p:nvSpPr>
                <p:cNvPr id="3115" name="Oval 311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6" name="Freeform 311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2" name="Group 3111"/>
              <p:cNvGrpSpPr/>
              <p:nvPr/>
            </p:nvGrpSpPr>
            <p:grpSpPr>
              <a:xfrm>
                <a:off x="2541329" y="3692707"/>
                <a:ext cx="185979" cy="192845"/>
                <a:chOff x="3026108" y="3765549"/>
                <a:chExt cx="185979" cy="192845"/>
              </a:xfrm>
            </p:grpSpPr>
            <p:sp>
              <p:nvSpPr>
                <p:cNvPr id="3113" name="Oval 311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4" name="Freeform 311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sp>
        <p:nvSpPr>
          <p:cNvPr id="3191" name="Rectangle 3190"/>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3192" name="Group 3191"/>
          <p:cNvGrpSpPr/>
          <p:nvPr/>
        </p:nvGrpSpPr>
        <p:grpSpPr>
          <a:xfrm>
            <a:off x="0" y="1267326"/>
            <a:ext cx="9144000" cy="5590674"/>
            <a:chOff x="0" y="1267326"/>
            <a:chExt cx="9144000" cy="5590674"/>
          </a:xfrm>
        </p:grpSpPr>
        <p:sp>
          <p:nvSpPr>
            <p:cNvPr id="3193" name="Freeform 3192"/>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194" name="Group 3193"/>
            <p:cNvGrpSpPr/>
            <p:nvPr/>
          </p:nvGrpSpPr>
          <p:grpSpPr>
            <a:xfrm>
              <a:off x="2385965" y="1852065"/>
              <a:ext cx="4372070" cy="2942895"/>
              <a:chOff x="2823398" y="1377517"/>
              <a:chExt cx="4372070" cy="2942895"/>
            </a:xfrm>
          </p:grpSpPr>
          <p:grpSp>
            <p:nvGrpSpPr>
              <p:cNvPr id="3195" name="Group 3194"/>
              <p:cNvGrpSpPr/>
              <p:nvPr/>
            </p:nvGrpSpPr>
            <p:grpSpPr>
              <a:xfrm>
                <a:off x="2823398" y="1377517"/>
                <a:ext cx="4372070" cy="2942895"/>
                <a:chOff x="2823398" y="1377517"/>
                <a:chExt cx="4372070" cy="2942895"/>
              </a:xfrm>
            </p:grpSpPr>
            <p:sp>
              <p:nvSpPr>
                <p:cNvPr id="3202" name="Rounded Rectangle 3201"/>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03" name="Rounded Rectangle 3202"/>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196" name="Group 3195"/>
              <p:cNvGrpSpPr/>
              <p:nvPr/>
            </p:nvGrpSpPr>
            <p:grpSpPr>
              <a:xfrm>
                <a:off x="3174473" y="1645635"/>
                <a:ext cx="3669920" cy="2372692"/>
                <a:chOff x="3174473" y="1645635"/>
                <a:chExt cx="3669920" cy="2372692"/>
              </a:xfrm>
            </p:grpSpPr>
            <p:sp>
              <p:nvSpPr>
                <p:cNvPr id="3197" name="Rectangle 3196"/>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3198" name="Rectangle 3197"/>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Not everything that looks like water is water…</a:t>
                  </a:r>
                </a:p>
              </p:txBody>
            </p:sp>
            <p:grpSp>
              <p:nvGrpSpPr>
                <p:cNvPr id="3199" name="Group 3198"/>
                <p:cNvGrpSpPr/>
                <p:nvPr/>
              </p:nvGrpSpPr>
              <p:grpSpPr>
                <a:xfrm>
                  <a:off x="6302332" y="3553402"/>
                  <a:ext cx="402266" cy="402265"/>
                  <a:chOff x="8991600" y="1562100"/>
                  <a:chExt cx="1219200" cy="1219200"/>
                </a:xfrm>
              </p:grpSpPr>
              <p:sp>
                <p:nvSpPr>
                  <p:cNvPr id="3200" name="Oval 3199"/>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201" name="Right Arrow 3200"/>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grpSp>
      </p:grpSp>
      <p:sp>
        <p:nvSpPr>
          <p:cNvPr id="3204" name="Oval 3203">
            <a:hlinkClick r:id="rId12" action="ppaction://hlinksldjump"/>
            <a:hlinkHover r:id="" action="ppaction://noaction" highlightClick="1"/>
          </p:cNvPr>
          <p:cNvSpPr/>
          <p:nvPr/>
        </p:nvSpPr>
        <p:spPr>
          <a:xfrm>
            <a:off x="5847443" y="4016185"/>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708" name="Grafik 1707">
            <a:extLst>
              <a:ext uri="{FF2B5EF4-FFF2-40B4-BE49-F238E27FC236}">
                <a16:creationId xmlns:a16="http://schemas.microsoft.com/office/drawing/2014/main" id="{2CEF0FE0-136F-4D11-B292-41BDFE97435F}"/>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465949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20000" accel="28000" fill="hold" grpId="0" nodeType="withEffect">
                                  <p:stCondLst>
                                    <p:cond delay="250"/>
                                  </p:stCondLst>
                                  <p:childTnLst>
                                    <p:animMotion origin="layout" path="M -1.94444E-6 1.85185E-6 L -1.94444E-6 0.36736 " pathEditMode="relative" rAng="0" ptsTypes="AA">
                                      <p:cBhvr>
                                        <p:cTn id="6" dur="2000" fill="hold"/>
                                        <p:tgtEl>
                                          <p:spTgt spid="1824"/>
                                        </p:tgtEl>
                                        <p:attrNameLst>
                                          <p:attrName>ppt_x</p:attrName>
                                          <p:attrName>ppt_y</p:attrName>
                                        </p:attrNameLst>
                                      </p:cBhvr>
                                      <p:rCtr x="0" y="18356"/>
                                    </p:animMotion>
                                  </p:childTnLst>
                                </p:cTn>
                              </p:par>
                              <p:par>
                                <p:cTn id="7" presetID="1" presetClass="entr" presetSubtype="0" fill="hold" nodeType="withEffect">
                                  <p:stCondLst>
                                    <p:cond delay="2000"/>
                                  </p:stCondLst>
                                  <p:childTnLst>
                                    <p:set>
                                      <p:cBhvr>
                                        <p:cTn id="8" dur="1" fill="hold">
                                          <p:stCondLst>
                                            <p:cond delay="0"/>
                                          </p:stCondLst>
                                        </p:cTn>
                                        <p:tgtEl>
                                          <p:spTgt spid="1856"/>
                                        </p:tgtEl>
                                        <p:attrNameLst>
                                          <p:attrName>style.visibility</p:attrName>
                                        </p:attrNameLst>
                                      </p:cBhvr>
                                      <p:to>
                                        <p:strVal val="visible"/>
                                      </p:to>
                                    </p:set>
                                  </p:childTnLst>
                                </p:cTn>
                              </p:par>
                              <p:par>
                                <p:cTn id="9" presetID="10" presetClass="exit" presetSubtype="0" fill="hold" nodeType="withEffect">
                                  <p:stCondLst>
                                    <p:cond delay="2250"/>
                                  </p:stCondLst>
                                  <p:childTnLst>
                                    <p:animEffect transition="out" filter="fade">
                                      <p:cBhvr>
                                        <p:cTn id="10" dur="500"/>
                                        <p:tgtEl>
                                          <p:spTgt spid="1856"/>
                                        </p:tgtEl>
                                      </p:cBhvr>
                                    </p:animEffect>
                                    <p:set>
                                      <p:cBhvr>
                                        <p:cTn id="11" dur="1" fill="hold">
                                          <p:stCondLst>
                                            <p:cond delay="499"/>
                                          </p:stCondLst>
                                        </p:cTn>
                                        <p:tgtEl>
                                          <p:spTgt spid="1856"/>
                                        </p:tgtEl>
                                        <p:attrNameLst>
                                          <p:attrName>style.visibility</p:attrName>
                                        </p:attrNameLst>
                                      </p:cBhvr>
                                      <p:to>
                                        <p:strVal val="hidden"/>
                                      </p:to>
                                    </p:set>
                                  </p:childTnLst>
                                </p:cTn>
                              </p:par>
                              <p:par>
                                <p:cTn id="12" presetID="1" presetClass="entr" presetSubtype="0" fill="hold" nodeType="withEffect">
                                  <p:stCondLst>
                                    <p:cond delay="4000"/>
                                  </p:stCondLst>
                                  <p:childTnLst>
                                    <p:set>
                                      <p:cBhvr>
                                        <p:cTn id="13" dur="1" fill="hold">
                                          <p:stCondLst>
                                            <p:cond delay="0"/>
                                          </p:stCondLst>
                                        </p:cTn>
                                        <p:tgtEl>
                                          <p:spTgt spid="1945"/>
                                        </p:tgtEl>
                                        <p:attrNameLst>
                                          <p:attrName>style.visibility</p:attrName>
                                        </p:attrNameLst>
                                      </p:cBhvr>
                                      <p:to>
                                        <p:strVal val="visible"/>
                                      </p:to>
                                    </p:set>
                                  </p:childTnLst>
                                </p:cTn>
                              </p:par>
                              <p:par>
                                <p:cTn id="14" presetID="10" presetClass="exit" presetSubtype="0" fill="hold" nodeType="withEffect">
                                  <p:stCondLst>
                                    <p:cond delay="4250"/>
                                  </p:stCondLst>
                                  <p:childTnLst>
                                    <p:animEffect transition="out" filter="fade">
                                      <p:cBhvr>
                                        <p:cTn id="15" dur="500"/>
                                        <p:tgtEl>
                                          <p:spTgt spid="1945"/>
                                        </p:tgtEl>
                                      </p:cBhvr>
                                    </p:animEffect>
                                    <p:set>
                                      <p:cBhvr>
                                        <p:cTn id="16" dur="1" fill="hold">
                                          <p:stCondLst>
                                            <p:cond delay="499"/>
                                          </p:stCondLst>
                                        </p:cTn>
                                        <p:tgtEl>
                                          <p:spTgt spid="1945"/>
                                        </p:tgtEl>
                                        <p:attrNameLst>
                                          <p:attrName>style.visibility</p:attrName>
                                        </p:attrNameLst>
                                      </p:cBhvr>
                                      <p:to>
                                        <p:strVal val="hidden"/>
                                      </p:to>
                                    </p:set>
                                  </p:childTnLst>
                                </p:cTn>
                              </p:par>
                              <p:par>
                                <p:cTn id="17" presetID="1" presetClass="entr" presetSubtype="0" fill="hold" nodeType="withEffect">
                                  <p:stCondLst>
                                    <p:cond delay="6000"/>
                                  </p:stCondLst>
                                  <p:childTnLst>
                                    <p:set>
                                      <p:cBhvr>
                                        <p:cTn id="18" dur="1" fill="hold">
                                          <p:stCondLst>
                                            <p:cond delay="0"/>
                                          </p:stCondLst>
                                        </p:cTn>
                                        <p:tgtEl>
                                          <p:spTgt spid="2034"/>
                                        </p:tgtEl>
                                        <p:attrNameLst>
                                          <p:attrName>style.visibility</p:attrName>
                                        </p:attrNameLst>
                                      </p:cBhvr>
                                      <p:to>
                                        <p:strVal val="visible"/>
                                      </p:to>
                                    </p:set>
                                  </p:childTnLst>
                                </p:cTn>
                              </p:par>
                              <p:par>
                                <p:cTn id="19" presetID="10" presetClass="exit" presetSubtype="0" fill="hold" nodeType="withEffect">
                                  <p:stCondLst>
                                    <p:cond delay="6250"/>
                                  </p:stCondLst>
                                  <p:childTnLst>
                                    <p:animEffect transition="out" filter="fade">
                                      <p:cBhvr>
                                        <p:cTn id="20" dur="500"/>
                                        <p:tgtEl>
                                          <p:spTgt spid="2034"/>
                                        </p:tgtEl>
                                      </p:cBhvr>
                                    </p:animEffect>
                                    <p:set>
                                      <p:cBhvr>
                                        <p:cTn id="21" dur="1" fill="hold">
                                          <p:stCondLst>
                                            <p:cond delay="499"/>
                                          </p:stCondLst>
                                        </p:cTn>
                                        <p:tgtEl>
                                          <p:spTgt spid="2034"/>
                                        </p:tgtEl>
                                        <p:attrNameLst>
                                          <p:attrName>style.visibility</p:attrName>
                                        </p:attrNameLst>
                                      </p:cBhvr>
                                      <p:to>
                                        <p:strVal val="hidden"/>
                                      </p:to>
                                    </p:set>
                                  </p:childTnLst>
                                </p:cTn>
                              </p:par>
                              <p:par>
                                <p:cTn id="22" presetID="1" presetClass="entr" presetSubtype="0" fill="hold" nodeType="withEffect">
                                  <p:stCondLst>
                                    <p:cond delay="8000"/>
                                  </p:stCondLst>
                                  <p:childTnLst>
                                    <p:set>
                                      <p:cBhvr>
                                        <p:cTn id="23" dur="1" fill="hold">
                                          <p:stCondLst>
                                            <p:cond delay="0"/>
                                          </p:stCondLst>
                                        </p:cTn>
                                        <p:tgtEl>
                                          <p:spTgt spid="2123"/>
                                        </p:tgtEl>
                                        <p:attrNameLst>
                                          <p:attrName>style.visibility</p:attrName>
                                        </p:attrNameLst>
                                      </p:cBhvr>
                                      <p:to>
                                        <p:strVal val="visible"/>
                                      </p:to>
                                    </p:set>
                                  </p:childTnLst>
                                </p:cTn>
                              </p:par>
                              <p:par>
                                <p:cTn id="24" presetID="10" presetClass="exit" presetSubtype="0" fill="hold" nodeType="withEffect">
                                  <p:stCondLst>
                                    <p:cond delay="8000"/>
                                  </p:stCondLst>
                                  <p:childTnLst>
                                    <p:animEffect transition="out" filter="fade">
                                      <p:cBhvr>
                                        <p:cTn id="25" dur="500"/>
                                        <p:tgtEl>
                                          <p:spTgt spid="2123"/>
                                        </p:tgtEl>
                                      </p:cBhvr>
                                    </p:animEffect>
                                    <p:set>
                                      <p:cBhvr>
                                        <p:cTn id="26" dur="1" fill="hold">
                                          <p:stCondLst>
                                            <p:cond delay="499"/>
                                          </p:stCondLst>
                                        </p:cTn>
                                        <p:tgtEl>
                                          <p:spTgt spid="2123"/>
                                        </p:tgtEl>
                                        <p:attrNameLst>
                                          <p:attrName>style.visibility</p:attrName>
                                        </p:attrNameLst>
                                      </p:cBhvr>
                                      <p:to>
                                        <p:strVal val="hidden"/>
                                      </p:to>
                                    </p:set>
                                  </p:childTnLst>
                                </p:cTn>
                              </p:par>
                              <p:par>
                                <p:cTn id="27" presetID="1" presetClass="entr" presetSubtype="0" fill="hold" nodeType="withEffect">
                                  <p:stCondLst>
                                    <p:cond delay="10000"/>
                                  </p:stCondLst>
                                  <p:childTnLst>
                                    <p:set>
                                      <p:cBhvr>
                                        <p:cTn id="28" dur="1" fill="hold">
                                          <p:stCondLst>
                                            <p:cond delay="0"/>
                                          </p:stCondLst>
                                        </p:cTn>
                                        <p:tgtEl>
                                          <p:spTgt spid="2212"/>
                                        </p:tgtEl>
                                        <p:attrNameLst>
                                          <p:attrName>style.visibility</p:attrName>
                                        </p:attrNameLst>
                                      </p:cBhvr>
                                      <p:to>
                                        <p:strVal val="visible"/>
                                      </p:to>
                                    </p:set>
                                  </p:childTnLst>
                                </p:cTn>
                              </p:par>
                              <p:par>
                                <p:cTn id="29" presetID="10" presetClass="exit" presetSubtype="0" fill="hold" nodeType="withEffect">
                                  <p:stCondLst>
                                    <p:cond delay="10000"/>
                                  </p:stCondLst>
                                  <p:childTnLst>
                                    <p:animEffect transition="out" filter="fade">
                                      <p:cBhvr>
                                        <p:cTn id="30" dur="500"/>
                                        <p:tgtEl>
                                          <p:spTgt spid="2212"/>
                                        </p:tgtEl>
                                      </p:cBhvr>
                                    </p:animEffect>
                                    <p:set>
                                      <p:cBhvr>
                                        <p:cTn id="31" dur="1" fill="hold">
                                          <p:stCondLst>
                                            <p:cond delay="499"/>
                                          </p:stCondLst>
                                        </p:cTn>
                                        <p:tgtEl>
                                          <p:spTgt spid="2212"/>
                                        </p:tgtEl>
                                        <p:attrNameLst>
                                          <p:attrName>style.visibility</p:attrName>
                                        </p:attrNameLst>
                                      </p:cBhvr>
                                      <p:to>
                                        <p:strVal val="hidden"/>
                                      </p:to>
                                    </p:set>
                                  </p:childTnLst>
                                </p:cTn>
                              </p:par>
                              <p:par>
                                <p:cTn id="32" presetID="1" presetClass="entr" presetSubtype="0" fill="hold" nodeType="withEffect">
                                  <p:stCondLst>
                                    <p:cond delay="12000"/>
                                  </p:stCondLst>
                                  <p:childTnLst>
                                    <p:set>
                                      <p:cBhvr>
                                        <p:cTn id="33" dur="1" fill="hold">
                                          <p:stCondLst>
                                            <p:cond delay="0"/>
                                          </p:stCondLst>
                                        </p:cTn>
                                        <p:tgtEl>
                                          <p:spTgt spid="2301"/>
                                        </p:tgtEl>
                                        <p:attrNameLst>
                                          <p:attrName>style.visibility</p:attrName>
                                        </p:attrNameLst>
                                      </p:cBhvr>
                                      <p:to>
                                        <p:strVal val="visible"/>
                                      </p:to>
                                    </p:set>
                                  </p:childTnLst>
                                </p:cTn>
                              </p:par>
                              <p:par>
                                <p:cTn id="34" presetID="10" presetClass="exit" presetSubtype="0" fill="hold" nodeType="withEffect">
                                  <p:stCondLst>
                                    <p:cond delay="12250"/>
                                  </p:stCondLst>
                                  <p:childTnLst>
                                    <p:animEffect transition="out" filter="fade">
                                      <p:cBhvr>
                                        <p:cTn id="35" dur="500"/>
                                        <p:tgtEl>
                                          <p:spTgt spid="2301"/>
                                        </p:tgtEl>
                                      </p:cBhvr>
                                    </p:animEffect>
                                    <p:set>
                                      <p:cBhvr>
                                        <p:cTn id="36" dur="1" fill="hold">
                                          <p:stCondLst>
                                            <p:cond delay="499"/>
                                          </p:stCondLst>
                                        </p:cTn>
                                        <p:tgtEl>
                                          <p:spTgt spid="2301"/>
                                        </p:tgtEl>
                                        <p:attrNameLst>
                                          <p:attrName>style.visibility</p:attrName>
                                        </p:attrNameLst>
                                      </p:cBhvr>
                                      <p:to>
                                        <p:strVal val="hidden"/>
                                      </p:to>
                                    </p:set>
                                  </p:childTnLst>
                                </p:cTn>
                              </p:par>
                              <p:par>
                                <p:cTn id="37" presetID="1" presetClass="entr" presetSubtype="0" fill="hold" nodeType="withEffect">
                                  <p:stCondLst>
                                    <p:cond delay="14000"/>
                                  </p:stCondLst>
                                  <p:childTnLst>
                                    <p:set>
                                      <p:cBhvr>
                                        <p:cTn id="38" dur="1" fill="hold">
                                          <p:stCondLst>
                                            <p:cond delay="0"/>
                                          </p:stCondLst>
                                        </p:cTn>
                                        <p:tgtEl>
                                          <p:spTgt spid="2390"/>
                                        </p:tgtEl>
                                        <p:attrNameLst>
                                          <p:attrName>style.visibility</p:attrName>
                                        </p:attrNameLst>
                                      </p:cBhvr>
                                      <p:to>
                                        <p:strVal val="visible"/>
                                      </p:to>
                                    </p:set>
                                  </p:childTnLst>
                                </p:cTn>
                              </p:par>
                              <p:par>
                                <p:cTn id="39" presetID="10" presetClass="exit" presetSubtype="0" fill="hold" nodeType="withEffect">
                                  <p:stCondLst>
                                    <p:cond delay="14250"/>
                                  </p:stCondLst>
                                  <p:childTnLst>
                                    <p:animEffect transition="out" filter="fade">
                                      <p:cBhvr>
                                        <p:cTn id="40" dur="500"/>
                                        <p:tgtEl>
                                          <p:spTgt spid="2390"/>
                                        </p:tgtEl>
                                      </p:cBhvr>
                                    </p:animEffect>
                                    <p:set>
                                      <p:cBhvr>
                                        <p:cTn id="41" dur="1" fill="hold">
                                          <p:stCondLst>
                                            <p:cond delay="499"/>
                                          </p:stCondLst>
                                        </p:cTn>
                                        <p:tgtEl>
                                          <p:spTgt spid="2390"/>
                                        </p:tgtEl>
                                        <p:attrNameLst>
                                          <p:attrName>style.visibility</p:attrName>
                                        </p:attrNameLst>
                                      </p:cBhvr>
                                      <p:to>
                                        <p:strVal val="hidden"/>
                                      </p:to>
                                    </p:set>
                                  </p:childTnLst>
                                </p:cTn>
                              </p:par>
                              <p:par>
                                <p:cTn id="42" presetID="1" presetClass="entr" presetSubtype="0" fill="hold" nodeType="withEffect">
                                  <p:stCondLst>
                                    <p:cond delay="16000"/>
                                  </p:stCondLst>
                                  <p:childTnLst>
                                    <p:set>
                                      <p:cBhvr>
                                        <p:cTn id="43" dur="1" fill="hold">
                                          <p:stCondLst>
                                            <p:cond delay="0"/>
                                          </p:stCondLst>
                                        </p:cTn>
                                        <p:tgtEl>
                                          <p:spTgt spid="2479"/>
                                        </p:tgtEl>
                                        <p:attrNameLst>
                                          <p:attrName>style.visibility</p:attrName>
                                        </p:attrNameLst>
                                      </p:cBhvr>
                                      <p:to>
                                        <p:strVal val="visible"/>
                                      </p:to>
                                    </p:set>
                                  </p:childTnLst>
                                </p:cTn>
                              </p:par>
                              <p:par>
                                <p:cTn id="44" presetID="10" presetClass="exit" presetSubtype="0" fill="hold" nodeType="withEffect">
                                  <p:stCondLst>
                                    <p:cond delay="16250"/>
                                  </p:stCondLst>
                                  <p:childTnLst>
                                    <p:animEffect transition="out" filter="fade">
                                      <p:cBhvr>
                                        <p:cTn id="45" dur="500"/>
                                        <p:tgtEl>
                                          <p:spTgt spid="2479"/>
                                        </p:tgtEl>
                                      </p:cBhvr>
                                    </p:animEffect>
                                    <p:set>
                                      <p:cBhvr>
                                        <p:cTn id="46" dur="1" fill="hold">
                                          <p:stCondLst>
                                            <p:cond delay="499"/>
                                          </p:stCondLst>
                                        </p:cTn>
                                        <p:tgtEl>
                                          <p:spTgt spid="2479"/>
                                        </p:tgtEl>
                                        <p:attrNameLst>
                                          <p:attrName>style.visibility</p:attrName>
                                        </p:attrNameLst>
                                      </p:cBhvr>
                                      <p:to>
                                        <p:strVal val="hidden"/>
                                      </p:to>
                                    </p:set>
                                  </p:childTnLst>
                                </p:cTn>
                              </p:par>
                              <p:par>
                                <p:cTn id="47" presetID="1" presetClass="entr" presetSubtype="0" fill="hold" nodeType="withEffect">
                                  <p:stCondLst>
                                    <p:cond delay="18000"/>
                                  </p:stCondLst>
                                  <p:childTnLst>
                                    <p:set>
                                      <p:cBhvr>
                                        <p:cTn id="48" dur="1" fill="hold">
                                          <p:stCondLst>
                                            <p:cond delay="0"/>
                                          </p:stCondLst>
                                        </p:cTn>
                                        <p:tgtEl>
                                          <p:spTgt spid="2568"/>
                                        </p:tgtEl>
                                        <p:attrNameLst>
                                          <p:attrName>style.visibility</p:attrName>
                                        </p:attrNameLst>
                                      </p:cBhvr>
                                      <p:to>
                                        <p:strVal val="visible"/>
                                      </p:to>
                                    </p:set>
                                  </p:childTnLst>
                                </p:cTn>
                              </p:par>
                              <p:par>
                                <p:cTn id="49" presetID="10" presetClass="exit" presetSubtype="0" fill="hold" nodeType="withEffect">
                                  <p:stCondLst>
                                    <p:cond delay="18250"/>
                                  </p:stCondLst>
                                  <p:childTnLst>
                                    <p:animEffect transition="out" filter="fade">
                                      <p:cBhvr>
                                        <p:cTn id="50" dur="500"/>
                                        <p:tgtEl>
                                          <p:spTgt spid="2568"/>
                                        </p:tgtEl>
                                      </p:cBhvr>
                                    </p:animEffect>
                                    <p:set>
                                      <p:cBhvr>
                                        <p:cTn id="51" dur="1" fill="hold">
                                          <p:stCondLst>
                                            <p:cond delay="499"/>
                                          </p:stCondLst>
                                        </p:cTn>
                                        <p:tgtEl>
                                          <p:spTgt spid="2568"/>
                                        </p:tgtEl>
                                        <p:attrNameLst>
                                          <p:attrName>style.visibility</p:attrName>
                                        </p:attrNameLst>
                                      </p:cBhvr>
                                      <p:to>
                                        <p:strVal val="hidden"/>
                                      </p:to>
                                    </p:set>
                                  </p:childTnLst>
                                </p:cTn>
                              </p:par>
                              <p:par>
                                <p:cTn id="52" presetID="1" presetClass="entr" presetSubtype="0" fill="hold" nodeType="withEffect">
                                  <p:stCondLst>
                                    <p:cond delay="20000"/>
                                  </p:stCondLst>
                                  <p:childTnLst>
                                    <p:set>
                                      <p:cBhvr>
                                        <p:cTn id="53" dur="1" fill="hold">
                                          <p:stCondLst>
                                            <p:cond delay="0"/>
                                          </p:stCondLst>
                                        </p:cTn>
                                        <p:tgtEl>
                                          <p:spTgt spid="2657"/>
                                        </p:tgtEl>
                                        <p:attrNameLst>
                                          <p:attrName>style.visibility</p:attrName>
                                        </p:attrNameLst>
                                      </p:cBhvr>
                                      <p:to>
                                        <p:strVal val="visible"/>
                                      </p:to>
                                    </p:set>
                                  </p:childTnLst>
                                </p:cTn>
                              </p:par>
                              <p:par>
                                <p:cTn id="54" presetID="10" presetClass="exit" presetSubtype="0" fill="hold" nodeType="withEffect">
                                  <p:stCondLst>
                                    <p:cond delay="20250"/>
                                  </p:stCondLst>
                                  <p:childTnLst>
                                    <p:animEffect transition="out" filter="fade">
                                      <p:cBhvr>
                                        <p:cTn id="55" dur="500"/>
                                        <p:tgtEl>
                                          <p:spTgt spid="2657"/>
                                        </p:tgtEl>
                                      </p:cBhvr>
                                    </p:animEffect>
                                    <p:set>
                                      <p:cBhvr>
                                        <p:cTn id="56" dur="1" fill="hold">
                                          <p:stCondLst>
                                            <p:cond delay="499"/>
                                          </p:stCondLst>
                                        </p:cTn>
                                        <p:tgtEl>
                                          <p:spTgt spid="2657"/>
                                        </p:tgtEl>
                                        <p:attrNameLst>
                                          <p:attrName>style.visibility</p:attrName>
                                        </p:attrNameLst>
                                      </p:cBhvr>
                                      <p:to>
                                        <p:strVal val="hidden"/>
                                      </p:to>
                                    </p:set>
                                  </p:childTnLst>
                                </p:cTn>
                              </p:par>
                              <p:par>
                                <p:cTn id="57" presetID="1" presetClass="entr" presetSubtype="0" fill="hold" nodeType="withEffect">
                                  <p:stCondLst>
                                    <p:cond delay="22000"/>
                                  </p:stCondLst>
                                  <p:childTnLst>
                                    <p:set>
                                      <p:cBhvr>
                                        <p:cTn id="58" dur="1" fill="hold">
                                          <p:stCondLst>
                                            <p:cond delay="0"/>
                                          </p:stCondLst>
                                        </p:cTn>
                                        <p:tgtEl>
                                          <p:spTgt spid="2746"/>
                                        </p:tgtEl>
                                        <p:attrNameLst>
                                          <p:attrName>style.visibility</p:attrName>
                                        </p:attrNameLst>
                                      </p:cBhvr>
                                      <p:to>
                                        <p:strVal val="visible"/>
                                      </p:to>
                                    </p:set>
                                  </p:childTnLst>
                                </p:cTn>
                              </p:par>
                              <p:par>
                                <p:cTn id="59" presetID="10" presetClass="exit" presetSubtype="0" fill="hold" nodeType="withEffect">
                                  <p:stCondLst>
                                    <p:cond delay="22250"/>
                                  </p:stCondLst>
                                  <p:childTnLst>
                                    <p:animEffect transition="out" filter="fade">
                                      <p:cBhvr>
                                        <p:cTn id="60" dur="500"/>
                                        <p:tgtEl>
                                          <p:spTgt spid="2746"/>
                                        </p:tgtEl>
                                      </p:cBhvr>
                                    </p:animEffect>
                                    <p:set>
                                      <p:cBhvr>
                                        <p:cTn id="61" dur="1" fill="hold">
                                          <p:stCondLst>
                                            <p:cond delay="499"/>
                                          </p:stCondLst>
                                        </p:cTn>
                                        <p:tgtEl>
                                          <p:spTgt spid="2746"/>
                                        </p:tgtEl>
                                        <p:attrNameLst>
                                          <p:attrName>style.visibility</p:attrName>
                                        </p:attrNameLst>
                                      </p:cBhvr>
                                      <p:to>
                                        <p:strVal val="hidden"/>
                                      </p:to>
                                    </p:set>
                                  </p:childTnLst>
                                </p:cTn>
                              </p:par>
                              <p:par>
                                <p:cTn id="62" presetID="1" presetClass="entr" presetSubtype="0" fill="hold" nodeType="withEffect">
                                  <p:stCondLst>
                                    <p:cond delay="24000"/>
                                  </p:stCondLst>
                                  <p:childTnLst>
                                    <p:set>
                                      <p:cBhvr>
                                        <p:cTn id="63" dur="1" fill="hold">
                                          <p:stCondLst>
                                            <p:cond delay="0"/>
                                          </p:stCondLst>
                                        </p:cTn>
                                        <p:tgtEl>
                                          <p:spTgt spid="2835"/>
                                        </p:tgtEl>
                                        <p:attrNameLst>
                                          <p:attrName>style.visibility</p:attrName>
                                        </p:attrNameLst>
                                      </p:cBhvr>
                                      <p:to>
                                        <p:strVal val="visible"/>
                                      </p:to>
                                    </p:set>
                                  </p:childTnLst>
                                </p:cTn>
                              </p:par>
                              <p:par>
                                <p:cTn id="64" presetID="10" presetClass="exit" presetSubtype="0" fill="hold" nodeType="withEffect">
                                  <p:stCondLst>
                                    <p:cond delay="24250"/>
                                  </p:stCondLst>
                                  <p:childTnLst>
                                    <p:animEffect transition="out" filter="fade">
                                      <p:cBhvr>
                                        <p:cTn id="65" dur="500"/>
                                        <p:tgtEl>
                                          <p:spTgt spid="2835"/>
                                        </p:tgtEl>
                                      </p:cBhvr>
                                    </p:animEffect>
                                    <p:set>
                                      <p:cBhvr>
                                        <p:cTn id="66" dur="1" fill="hold">
                                          <p:stCondLst>
                                            <p:cond delay="499"/>
                                          </p:stCondLst>
                                        </p:cTn>
                                        <p:tgtEl>
                                          <p:spTgt spid="2835"/>
                                        </p:tgtEl>
                                        <p:attrNameLst>
                                          <p:attrName>style.visibility</p:attrName>
                                        </p:attrNameLst>
                                      </p:cBhvr>
                                      <p:to>
                                        <p:strVal val="hidden"/>
                                      </p:to>
                                    </p:set>
                                  </p:childTnLst>
                                </p:cTn>
                              </p:par>
                              <p:par>
                                <p:cTn id="67" presetID="1" presetClass="entr" presetSubtype="0" fill="hold" nodeType="withEffect">
                                  <p:stCondLst>
                                    <p:cond delay="26000"/>
                                  </p:stCondLst>
                                  <p:childTnLst>
                                    <p:set>
                                      <p:cBhvr>
                                        <p:cTn id="68" dur="1" fill="hold">
                                          <p:stCondLst>
                                            <p:cond delay="0"/>
                                          </p:stCondLst>
                                        </p:cTn>
                                        <p:tgtEl>
                                          <p:spTgt spid="2924"/>
                                        </p:tgtEl>
                                        <p:attrNameLst>
                                          <p:attrName>style.visibility</p:attrName>
                                        </p:attrNameLst>
                                      </p:cBhvr>
                                      <p:to>
                                        <p:strVal val="visible"/>
                                      </p:to>
                                    </p:set>
                                  </p:childTnLst>
                                </p:cTn>
                              </p:par>
                              <p:par>
                                <p:cTn id="69" presetID="10" presetClass="exit" presetSubtype="0" fill="hold" nodeType="withEffect">
                                  <p:stCondLst>
                                    <p:cond delay="26250"/>
                                  </p:stCondLst>
                                  <p:childTnLst>
                                    <p:animEffect transition="out" filter="fade">
                                      <p:cBhvr>
                                        <p:cTn id="70" dur="500"/>
                                        <p:tgtEl>
                                          <p:spTgt spid="2924"/>
                                        </p:tgtEl>
                                      </p:cBhvr>
                                    </p:animEffect>
                                    <p:set>
                                      <p:cBhvr>
                                        <p:cTn id="71" dur="1" fill="hold">
                                          <p:stCondLst>
                                            <p:cond delay="499"/>
                                          </p:stCondLst>
                                        </p:cTn>
                                        <p:tgtEl>
                                          <p:spTgt spid="2924"/>
                                        </p:tgtEl>
                                        <p:attrNameLst>
                                          <p:attrName>style.visibility</p:attrName>
                                        </p:attrNameLst>
                                      </p:cBhvr>
                                      <p:to>
                                        <p:strVal val="hidden"/>
                                      </p:to>
                                    </p:set>
                                  </p:childTnLst>
                                </p:cTn>
                              </p:par>
                              <p:par>
                                <p:cTn id="72" presetID="1" presetClass="entr" presetSubtype="0" fill="hold" nodeType="withEffect">
                                  <p:stCondLst>
                                    <p:cond delay="28000"/>
                                  </p:stCondLst>
                                  <p:childTnLst>
                                    <p:set>
                                      <p:cBhvr>
                                        <p:cTn id="73" dur="1" fill="hold">
                                          <p:stCondLst>
                                            <p:cond delay="0"/>
                                          </p:stCondLst>
                                        </p:cTn>
                                        <p:tgtEl>
                                          <p:spTgt spid="3013"/>
                                        </p:tgtEl>
                                        <p:attrNameLst>
                                          <p:attrName>style.visibility</p:attrName>
                                        </p:attrNameLst>
                                      </p:cBhvr>
                                      <p:to>
                                        <p:strVal val="visible"/>
                                      </p:to>
                                    </p:set>
                                  </p:childTnLst>
                                </p:cTn>
                              </p:par>
                              <p:par>
                                <p:cTn id="74" presetID="10" presetClass="exit" presetSubtype="0" fill="hold" nodeType="withEffect">
                                  <p:stCondLst>
                                    <p:cond delay="28250"/>
                                  </p:stCondLst>
                                  <p:childTnLst>
                                    <p:animEffect transition="out" filter="fade">
                                      <p:cBhvr>
                                        <p:cTn id="75" dur="500"/>
                                        <p:tgtEl>
                                          <p:spTgt spid="3013"/>
                                        </p:tgtEl>
                                      </p:cBhvr>
                                    </p:animEffect>
                                    <p:set>
                                      <p:cBhvr>
                                        <p:cTn id="76" dur="1" fill="hold">
                                          <p:stCondLst>
                                            <p:cond delay="499"/>
                                          </p:stCondLst>
                                        </p:cTn>
                                        <p:tgtEl>
                                          <p:spTgt spid="3013"/>
                                        </p:tgtEl>
                                        <p:attrNameLst>
                                          <p:attrName>style.visibility</p:attrName>
                                        </p:attrNameLst>
                                      </p:cBhvr>
                                      <p:to>
                                        <p:strVal val="hidden"/>
                                      </p:to>
                                    </p:set>
                                  </p:childTnLst>
                                </p:cTn>
                              </p:par>
                              <p:par>
                                <p:cTn id="77" presetID="1" presetClass="entr" presetSubtype="0" fill="hold" nodeType="withEffect">
                                  <p:stCondLst>
                                    <p:cond delay="30000"/>
                                  </p:stCondLst>
                                  <p:childTnLst>
                                    <p:set>
                                      <p:cBhvr>
                                        <p:cTn id="78" dur="1" fill="hold">
                                          <p:stCondLst>
                                            <p:cond delay="0"/>
                                          </p:stCondLst>
                                        </p:cTn>
                                        <p:tgtEl>
                                          <p:spTgt spid="3102"/>
                                        </p:tgtEl>
                                        <p:attrNameLst>
                                          <p:attrName>style.visibility</p:attrName>
                                        </p:attrNameLst>
                                      </p:cBhvr>
                                      <p:to>
                                        <p:strVal val="visible"/>
                                      </p:to>
                                    </p:set>
                                  </p:childTnLst>
                                </p:cTn>
                              </p:par>
                              <p:par>
                                <p:cTn id="79" presetID="10" presetClass="exit" presetSubtype="0" fill="hold" nodeType="withEffect">
                                  <p:stCondLst>
                                    <p:cond delay="30250"/>
                                  </p:stCondLst>
                                  <p:childTnLst>
                                    <p:animEffect transition="out" filter="fade">
                                      <p:cBhvr>
                                        <p:cTn id="80" dur="500"/>
                                        <p:tgtEl>
                                          <p:spTgt spid="3102"/>
                                        </p:tgtEl>
                                      </p:cBhvr>
                                    </p:animEffect>
                                    <p:set>
                                      <p:cBhvr>
                                        <p:cTn id="81" dur="1" fill="hold">
                                          <p:stCondLst>
                                            <p:cond delay="499"/>
                                          </p:stCondLst>
                                        </p:cTn>
                                        <p:tgtEl>
                                          <p:spTgt spid="310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4" grpId="0" animBg="1"/>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44" name="Picture 44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4" name="Freeform 1713"/>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 name="TextBox 321"/>
          <p:cNvSpPr txBox="1"/>
          <p:nvPr/>
        </p:nvSpPr>
        <p:spPr>
          <a:xfrm>
            <a:off x="2155994" y="4312730"/>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see droplets coming from the surface of a cryogenic pipe…</a:t>
            </a:r>
          </a:p>
        </p:txBody>
      </p:sp>
      <p:grpSp>
        <p:nvGrpSpPr>
          <p:cNvPr id="436" name="Group 435"/>
          <p:cNvGrpSpPr/>
          <p:nvPr/>
        </p:nvGrpSpPr>
        <p:grpSpPr>
          <a:xfrm>
            <a:off x="5836815" y="3492649"/>
            <a:ext cx="1326063" cy="2752147"/>
            <a:chOff x="7087357" y="4032590"/>
            <a:chExt cx="1162984" cy="2413688"/>
          </a:xfrm>
        </p:grpSpPr>
        <p:sp>
          <p:nvSpPr>
            <p:cNvPr id="437"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38"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39" name="Oval 438"/>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0"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1"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2"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3" name="Freeform 442"/>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7" name="Group 376"/>
          <p:cNvGrpSpPr/>
          <p:nvPr/>
        </p:nvGrpSpPr>
        <p:grpSpPr>
          <a:xfrm>
            <a:off x="2035271" y="1433491"/>
            <a:ext cx="1171799" cy="307777"/>
            <a:chOff x="2035271" y="1433491"/>
            <a:chExt cx="1171799" cy="307777"/>
          </a:xfrm>
        </p:grpSpPr>
        <p:sp>
          <p:nvSpPr>
            <p:cNvPr id="378" name="TextBox 377"/>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380" name="Right Arrow 379"/>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838" name="Rounded Rectangle 1837">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839" name="Picture 183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840" name="Rounded Rectangle 1839">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24"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825" name="Group 1824"/>
          <p:cNvGrpSpPr/>
          <p:nvPr/>
        </p:nvGrpSpPr>
        <p:grpSpPr>
          <a:xfrm>
            <a:off x="446827" y="5341564"/>
            <a:ext cx="541162" cy="814974"/>
            <a:chOff x="5009201" y="5732475"/>
            <a:chExt cx="541162" cy="814974"/>
          </a:xfrm>
        </p:grpSpPr>
        <p:grpSp>
          <p:nvGrpSpPr>
            <p:cNvPr id="1827" name="Group 1826"/>
            <p:cNvGrpSpPr/>
            <p:nvPr/>
          </p:nvGrpSpPr>
          <p:grpSpPr>
            <a:xfrm>
              <a:off x="5009201" y="5732475"/>
              <a:ext cx="541162" cy="814974"/>
              <a:chOff x="3892674" y="5732475"/>
              <a:chExt cx="541162" cy="814974"/>
            </a:xfrm>
          </p:grpSpPr>
          <p:sp>
            <p:nvSpPr>
              <p:cNvPr id="1849" name="Oval 1848"/>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50" name="Trapezoid 1849"/>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51" name="Freeform 1850"/>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52" name="Oval 1851"/>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53" name="Freeform 1852"/>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54" name="Freeform 1853"/>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55" name="Oval 1854"/>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841" name="Group 1840"/>
            <p:cNvGrpSpPr/>
            <p:nvPr/>
          </p:nvGrpSpPr>
          <p:grpSpPr>
            <a:xfrm>
              <a:off x="5009699" y="5733037"/>
              <a:ext cx="511178" cy="235576"/>
              <a:chOff x="3893172" y="5733037"/>
              <a:chExt cx="511178" cy="235576"/>
            </a:xfrm>
          </p:grpSpPr>
          <p:sp>
            <p:nvSpPr>
              <p:cNvPr id="1842" name="Cloud 1841"/>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3" name="Cloud 1842"/>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4" name="Cloud 1843"/>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5" name="Cloud 1844"/>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6" name="Cloud 1845"/>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7" name="Cloud 1846"/>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48" name="Cloud 1847"/>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856" name="Group 1855"/>
          <p:cNvGrpSpPr/>
          <p:nvPr/>
        </p:nvGrpSpPr>
        <p:grpSpPr>
          <a:xfrm>
            <a:off x="499759" y="4956203"/>
            <a:ext cx="470662" cy="478538"/>
            <a:chOff x="4834606" y="3347378"/>
            <a:chExt cx="241201" cy="245237"/>
          </a:xfrm>
        </p:grpSpPr>
        <p:grpSp>
          <p:nvGrpSpPr>
            <p:cNvPr id="1857" name="Group 1856"/>
            <p:cNvGrpSpPr/>
            <p:nvPr/>
          </p:nvGrpSpPr>
          <p:grpSpPr>
            <a:xfrm rot="7844388">
              <a:off x="4818351" y="3363633"/>
              <a:ext cx="233299" cy="200789"/>
              <a:chOff x="2913709" y="3864170"/>
              <a:chExt cx="544737" cy="468828"/>
            </a:xfrm>
          </p:grpSpPr>
          <p:grpSp>
            <p:nvGrpSpPr>
              <p:cNvPr id="1902" name="Group 1901"/>
              <p:cNvGrpSpPr/>
              <p:nvPr/>
            </p:nvGrpSpPr>
            <p:grpSpPr>
              <a:xfrm rot="5972406">
                <a:off x="3056152" y="3870738"/>
                <a:ext cx="408862" cy="395726"/>
                <a:chOff x="2880097" y="3766098"/>
                <a:chExt cx="408862" cy="395726"/>
              </a:xfrm>
            </p:grpSpPr>
            <p:grpSp>
              <p:nvGrpSpPr>
                <p:cNvPr id="1924" name="Group 1923"/>
                <p:cNvGrpSpPr/>
                <p:nvPr/>
              </p:nvGrpSpPr>
              <p:grpSpPr>
                <a:xfrm>
                  <a:off x="2880097" y="3766098"/>
                  <a:ext cx="131330" cy="131330"/>
                  <a:chOff x="2922103" y="3448277"/>
                  <a:chExt cx="131330" cy="131330"/>
                </a:xfrm>
              </p:grpSpPr>
              <p:sp>
                <p:nvSpPr>
                  <p:cNvPr id="1943" name="Oval 19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4" name="Freeform 19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5" name="Group 1924"/>
                <p:cNvGrpSpPr/>
                <p:nvPr/>
              </p:nvGrpSpPr>
              <p:grpSpPr>
                <a:xfrm rot="3485213">
                  <a:off x="2918438" y="3816964"/>
                  <a:ext cx="185979" cy="191355"/>
                  <a:chOff x="2700506" y="3941582"/>
                  <a:chExt cx="185979" cy="191355"/>
                </a:xfrm>
              </p:grpSpPr>
              <p:sp>
                <p:nvSpPr>
                  <p:cNvPr id="1941" name="Oval 19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2" name="Freeform 19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6" name="Group 1925"/>
                <p:cNvGrpSpPr/>
                <p:nvPr/>
              </p:nvGrpSpPr>
              <p:grpSpPr>
                <a:xfrm rot="19523239">
                  <a:off x="3102980" y="3816468"/>
                  <a:ext cx="185979" cy="190955"/>
                  <a:chOff x="2442219" y="4049627"/>
                  <a:chExt cx="185979" cy="190955"/>
                </a:xfrm>
              </p:grpSpPr>
              <p:sp>
                <p:nvSpPr>
                  <p:cNvPr id="1939" name="Oval 19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0" name="Freeform 19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7" name="Group 1926"/>
                <p:cNvGrpSpPr/>
                <p:nvPr/>
              </p:nvGrpSpPr>
              <p:grpSpPr>
                <a:xfrm rot="3577180">
                  <a:off x="2935530" y="3972739"/>
                  <a:ext cx="185979" cy="192191"/>
                  <a:chOff x="2700506" y="4361529"/>
                  <a:chExt cx="185979" cy="192191"/>
                </a:xfrm>
              </p:grpSpPr>
              <p:sp>
                <p:nvSpPr>
                  <p:cNvPr id="1937" name="Oval 19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8" name="Freeform 19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8" name="Group 1927"/>
                <p:cNvGrpSpPr/>
                <p:nvPr/>
              </p:nvGrpSpPr>
              <p:grpSpPr>
                <a:xfrm>
                  <a:off x="3048557" y="3808685"/>
                  <a:ext cx="131330" cy="131330"/>
                  <a:chOff x="3381304" y="4011286"/>
                  <a:chExt cx="131330" cy="131330"/>
                </a:xfrm>
              </p:grpSpPr>
              <p:sp>
                <p:nvSpPr>
                  <p:cNvPr id="1935" name="Oval 19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6" name="Freeform 19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29" name="Group 1928"/>
                <p:cNvGrpSpPr/>
                <p:nvPr/>
              </p:nvGrpSpPr>
              <p:grpSpPr>
                <a:xfrm rot="3967968">
                  <a:off x="3008227" y="3923999"/>
                  <a:ext cx="136148" cy="131330"/>
                  <a:chOff x="3053432" y="4104276"/>
                  <a:chExt cx="136148" cy="131330"/>
                </a:xfrm>
              </p:grpSpPr>
              <p:sp>
                <p:nvSpPr>
                  <p:cNvPr id="1933" name="Oval 19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4" name="Freeform 19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0" name="Group 1929"/>
                <p:cNvGrpSpPr/>
                <p:nvPr/>
              </p:nvGrpSpPr>
              <p:grpSpPr>
                <a:xfrm>
                  <a:off x="3092918" y="3910035"/>
                  <a:ext cx="185979" cy="192845"/>
                  <a:chOff x="3026108" y="3765549"/>
                  <a:chExt cx="185979" cy="192845"/>
                </a:xfrm>
              </p:grpSpPr>
              <p:sp>
                <p:nvSpPr>
                  <p:cNvPr id="1931" name="Oval 19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2" name="Freeform 19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03" name="Group 1902"/>
              <p:cNvGrpSpPr/>
              <p:nvPr/>
            </p:nvGrpSpPr>
            <p:grpSpPr>
              <a:xfrm>
                <a:off x="2913709" y="3937272"/>
                <a:ext cx="131330" cy="131330"/>
                <a:chOff x="2922103" y="3448277"/>
                <a:chExt cx="131330" cy="131330"/>
              </a:xfrm>
            </p:grpSpPr>
            <p:sp>
              <p:nvSpPr>
                <p:cNvPr id="1922" name="Oval 19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3" name="Freeform 19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4" name="Group 1903"/>
              <p:cNvGrpSpPr/>
              <p:nvPr/>
            </p:nvGrpSpPr>
            <p:grpSpPr>
              <a:xfrm rot="3485213">
                <a:off x="2952050" y="3988138"/>
                <a:ext cx="185979" cy="191355"/>
                <a:chOff x="2700506" y="3941582"/>
                <a:chExt cx="185979" cy="191355"/>
              </a:xfrm>
            </p:grpSpPr>
            <p:sp>
              <p:nvSpPr>
                <p:cNvPr id="1920" name="Oval 19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1" name="Freeform 19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5" name="Group 1904"/>
              <p:cNvGrpSpPr/>
              <p:nvPr/>
            </p:nvGrpSpPr>
            <p:grpSpPr>
              <a:xfrm rot="19523239">
                <a:off x="3136592" y="3987642"/>
                <a:ext cx="185979" cy="190955"/>
                <a:chOff x="2442219" y="4049627"/>
                <a:chExt cx="185979" cy="190955"/>
              </a:xfrm>
            </p:grpSpPr>
            <p:sp>
              <p:nvSpPr>
                <p:cNvPr id="1918" name="Oval 19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9" name="Freeform 19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6" name="Group 1905"/>
              <p:cNvGrpSpPr/>
              <p:nvPr/>
            </p:nvGrpSpPr>
            <p:grpSpPr>
              <a:xfrm rot="3577180">
                <a:off x="2969142" y="4143913"/>
                <a:ext cx="185979" cy="192191"/>
                <a:chOff x="2700506" y="4361529"/>
                <a:chExt cx="185979" cy="192191"/>
              </a:xfrm>
            </p:grpSpPr>
            <p:sp>
              <p:nvSpPr>
                <p:cNvPr id="1916" name="Oval 19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7" name="Freeform 19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7" name="Group 1906"/>
              <p:cNvGrpSpPr/>
              <p:nvPr/>
            </p:nvGrpSpPr>
            <p:grpSpPr>
              <a:xfrm>
                <a:off x="3082169" y="3979859"/>
                <a:ext cx="131330" cy="131330"/>
                <a:chOff x="3381304" y="4011286"/>
                <a:chExt cx="131330" cy="131330"/>
              </a:xfrm>
            </p:grpSpPr>
            <p:sp>
              <p:nvSpPr>
                <p:cNvPr id="1914" name="Oval 19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5" name="Freeform 19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8" name="Group 1907"/>
              <p:cNvGrpSpPr/>
              <p:nvPr/>
            </p:nvGrpSpPr>
            <p:grpSpPr>
              <a:xfrm rot="3967968">
                <a:off x="3041839" y="4095173"/>
                <a:ext cx="136148" cy="131330"/>
                <a:chOff x="3053432" y="4104276"/>
                <a:chExt cx="136148" cy="131330"/>
              </a:xfrm>
            </p:grpSpPr>
            <p:sp>
              <p:nvSpPr>
                <p:cNvPr id="1912" name="Oval 19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3" name="Freeform 19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9" name="Group 1908"/>
              <p:cNvGrpSpPr/>
              <p:nvPr/>
            </p:nvGrpSpPr>
            <p:grpSpPr>
              <a:xfrm>
                <a:off x="3126530" y="4081209"/>
                <a:ext cx="185979" cy="192845"/>
                <a:chOff x="3026108" y="3765549"/>
                <a:chExt cx="185979" cy="192845"/>
              </a:xfrm>
            </p:grpSpPr>
            <p:sp>
              <p:nvSpPr>
                <p:cNvPr id="1910" name="Oval 19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1" name="Freeform 19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58" name="Group 1857"/>
            <p:cNvGrpSpPr/>
            <p:nvPr/>
          </p:nvGrpSpPr>
          <p:grpSpPr>
            <a:xfrm rot="5972406">
              <a:off x="4903513" y="3391308"/>
              <a:ext cx="175107" cy="169481"/>
              <a:chOff x="2880097" y="3766098"/>
              <a:chExt cx="408862" cy="395726"/>
            </a:xfrm>
          </p:grpSpPr>
          <p:grpSp>
            <p:nvGrpSpPr>
              <p:cNvPr id="1881" name="Group 1880"/>
              <p:cNvGrpSpPr/>
              <p:nvPr/>
            </p:nvGrpSpPr>
            <p:grpSpPr>
              <a:xfrm>
                <a:off x="2880097" y="3766098"/>
                <a:ext cx="131330" cy="131330"/>
                <a:chOff x="2922103" y="3448277"/>
                <a:chExt cx="131330" cy="131330"/>
              </a:xfrm>
            </p:grpSpPr>
            <p:sp>
              <p:nvSpPr>
                <p:cNvPr id="1900" name="Oval 18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1" name="Freeform 19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2" name="Group 1881"/>
              <p:cNvGrpSpPr/>
              <p:nvPr/>
            </p:nvGrpSpPr>
            <p:grpSpPr>
              <a:xfrm rot="3485213">
                <a:off x="2918438" y="3816964"/>
                <a:ext cx="185979" cy="191355"/>
                <a:chOff x="2700506" y="3941582"/>
                <a:chExt cx="185979" cy="191355"/>
              </a:xfrm>
            </p:grpSpPr>
            <p:sp>
              <p:nvSpPr>
                <p:cNvPr id="1898" name="Oval 18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9" name="Freeform 18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3" name="Group 1882"/>
              <p:cNvGrpSpPr/>
              <p:nvPr/>
            </p:nvGrpSpPr>
            <p:grpSpPr>
              <a:xfrm rot="19523239">
                <a:off x="3102980" y="3816468"/>
                <a:ext cx="185979" cy="190955"/>
                <a:chOff x="2442219" y="4049627"/>
                <a:chExt cx="185979" cy="190955"/>
              </a:xfrm>
            </p:grpSpPr>
            <p:sp>
              <p:nvSpPr>
                <p:cNvPr id="1896" name="Oval 18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7" name="Freeform 18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4" name="Group 1883"/>
              <p:cNvGrpSpPr/>
              <p:nvPr/>
            </p:nvGrpSpPr>
            <p:grpSpPr>
              <a:xfrm rot="3577180">
                <a:off x="2935530" y="3972739"/>
                <a:ext cx="185979" cy="192191"/>
                <a:chOff x="2700506" y="4361529"/>
                <a:chExt cx="185979" cy="192191"/>
              </a:xfrm>
            </p:grpSpPr>
            <p:sp>
              <p:nvSpPr>
                <p:cNvPr id="1894" name="Oval 18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5" name="Freeform 18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5" name="Group 1884"/>
              <p:cNvGrpSpPr/>
              <p:nvPr/>
            </p:nvGrpSpPr>
            <p:grpSpPr>
              <a:xfrm>
                <a:off x="3048557" y="3808685"/>
                <a:ext cx="131330" cy="131330"/>
                <a:chOff x="3381304" y="4011286"/>
                <a:chExt cx="131330" cy="131330"/>
              </a:xfrm>
            </p:grpSpPr>
            <p:sp>
              <p:nvSpPr>
                <p:cNvPr id="1892" name="Oval 18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3" name="Freeform 18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6" name="Group 1885"/>
              <p:cNvGrpSpPr/>
              <p:nvPr/>
            </p:nvGrpSpPr>
            <p:grpSpPr>
              <a:xfrm rot="3967968">
                <a:off x="3008227" y="3923999"/>
                <a:ext cx="136148" cy="131330"/>
                <a:chOff x="3053432" y="4104276"/>
                <a:chExt cx="136148" cy="131330"/>
              </a:xfrm>
            </p:grpSpPr>
            <p:sp>
              <p:nvSpPr>
                <p:cNvPr id="1890" name="Oval 18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1" name="Freeform 18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7" name="Group 1886"/>
              <p:cNvGrpSpPr/>
              <p:nvPr/>
            </p:nvGrpSpPr>
            <p:grpSpPr>
              <a:xfrm>
                <a:off x="3092918" y="3910035"/>
                <a:ext cx="185979" cy="192845"/>
                <a:chOff x="3026108" y="3765549"/>
                <a:chExt cx="185979" cy="192845"/>
              </a:xfrm>
            </p:grpSpPr>
            <p:sp>
              <p:nvSpPr>
                <p:cNvPr id="1888" name="Oval 18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89" name="Freeform 18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59" name="Group 1858"/>
            <p:cNvGrpSpPr/>
            <p:nvPr/>
          </p:nvGrpSpPr>
          <p:grpSpPr>
            <a:xfrm>
              <a:off x="4873997" y="3423134"/>
              <a:ext cx="175107" cy="169481"/>
              <a:chOff x="2328508" y="3548770"/>
              <a:chExt cx="408862" cy="395726"/>
            </a:xfrm>
          </p:grpSpPr>
          <p:grpSp>
            <p:nvGrpSpPr>
              <p:cNvPr id="1860" name="Group 1859"/>
              <p:cNvGrpSpPr/>
              <p:nvPr/>
            </p:nvGrpSpPr>
            <p:grpSpPr>
              <a:xfrm>
                <a:off x="2328508" y="3548770"/>
                <a:ext cx="131330" cy="131330"/>
                <a:chOff x="2922103" y="3448277"/>
                <a:chExt cx="131330" cy="131330"/>
              </a:xfrm>
            </p:grpSpPr>
            <p:sp>
              <p:nvSpPr>
                <p:cNvPr id="1879" name="Oval 187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80" name="Freeform 187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1" name="Group 1860"/>
              <p:cNvGrpSpPr/>
              <p:nvPr/>
            </p:nvGrpSpPr>
            <p:grpSpPr>
              <a:xfrm rot="3485213">
                <a:off x="2366849" y="3599636"/>
                <a:ext cx="185979" cy="191355"/>
                <a:chOff x="2700506" y="3941582"/>
                <a:chExt cx="185979" cy="191355"/>
              </a:xfrm>
            </p:grpSpPr>
            <p:sp>
              <p:nvSpPr>
                <p:cNvPr id="1877" name="Oval 187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8" name="Freeform 187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2" name="Group 1861"/>
              <p:cNvGrpSpPr/>
              <p:nvPr/>
            </p:nvGrpSpPr>
            <p:grpSpPr>
              <a:xfrm rot="19523239">
                <a:off x="2551391" y="3599140"/>
                <a:ext cx="185979" cy="190955"/>
                <a:chOff x="2442219" y="4049627"/>
                <a:chExt cx="185979" cy="190955"/>
              </a:xfrm>
            </p:grpSpPr>
            <p:sp>
              <p:nvSpPr>
                <p:cNvPr id="1875" name="Oval 187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6" name="Freeform 187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3" name="Group 1862"/>
              <p:cNvGrpSpPr/>
              <p:nvPr/>
            </p:nvGrpSpPr>
            <p:grpSpPr>
              <a:xfrm rot="3577180">
                <a:off x="2383941" y="3755411"/>
                <a:ext cx="185979" cy="192191"/>
                <a:chOff x="2700506" y="4361529"/>
                <a:chExt cx="185979" cy="192191"/>
              </a:xfrm>
            </p:grpSpPr>
            <p:sp>
              <p:nvSpPr>
                <p:cNvPr id="1873" name="Oval 187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4" name="Freeform 187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4" name="Group 1863"/>
              <p:cNvGrpSpPr/>
              <p:nvPr/>
            </p:nvGrpSpPr>
            <p:grpSpPr>
              <a:xfrm>
                <a:off x="2496968" y="3591357"/>
                <a:ext cx="131330" cy="131330"/>
                <a:chOff x="3381304" y="4011286"/>
                <a:chExt cx="131330" cy="131330"/>
              </a:xfrm>
            </p:grpSpPr>
            <p:sp>
              <p:nvSpPr>
                <p:cNvPr id="1871" name="Oval 187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2" name="Freeform 187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5" name="Group 1864"/>
              <p:cNvGrpSpPr/>
              <p:nvPr/>
            </p:nvGrpSpPr>
            <p:grpSpPr>
              <a:xfrm rot="3967968">
                <a:off x="2456638" y="3706671"/>
                <a:ext cx="136148" cy="131330"/>
                <a:chOff x="3053432" y="4104276"/>
                <a:chExt cx="136148" cy="131330"/>
              </a:xfrm>
            </p:grpSpPr>
            <p:sp>
              <p:nvSpPr>
                <p:cNvPr id="1869" name="Oval 186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0" name="Freeform 186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6" name="Group 1865"/>
              <p:cNvGrpSpPr/>
              <p:nvPr/>
            </p:nvGrpSpPr>
            <p:grpSpPr>
              <a:xfrm>
                <a:off x="2541329" y="3692707"/>
                <a:ext cx="185979" cy="192845"/>
                <a:chOff x="3026108" y="3765549"/>
                <a:chExt cx="185979" cy="192845"/>
              </a:xfrm>
            </p:grpSpPr>
            <p:sp>
              <p:nvSpPr>
                <p:cNvPr id="1867" name="Oval 186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68" name="Freeform 186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945" name="Group 1944"/>
          <p:cNvGrpSpPr/>
          <p:nvPr/>
        </p:nvGrpSpPr>
        <p:grpSpPr>
          <a:xfrm>
            <a:off x="499759" y="4956203"/>
            <a:ext cx="470662" cy="478538"/>
            <a:chOff x="4834606" y="3347378"/>
            <a:chExt cx="241201" cy="245237"/>
          </a:xfrm>
        </p:grpSpPr>
        <p:grpSp>
          <p:nvGrpSpPr>
            <p:cNvPr id="1946" name="Group 1945"/>
            <p:cNvGrpSpPr/>
            <p:nvPr/>
          </p:nvGrpSpPr>
          <p:grpSpPr>
            <a:xfrm rot="7844388">
              <a:off x="4818351" y="3363633"/>
              <a:ext cx="233299" cy="200789"/>
              <a:chOff x="2913709" y="3864170"/>
              <a:chExt cx="544737" cy="468828"/>
            </a:xfrm>
          </p:grpSpPr>
          <p:grpSp>
            <p:nvGrpSpPr>
              <p:cNvPr id="1991" name="Group 1990"/>
              <p:cNvGrpSpPr/>
              <p:nvPr/>
            </p:nvGrpSpPr>
            <p:grpSpPr>
              <a:xfrm rot="5972406">
                <a:off x="3056152" y="3870738"/>
                <a:ext cx="408862" cy="395726"/>
                <a:chOff x="2880097" y="3766098"/>
                <a:chExt cx="408862" cy="395726"/>
              </a:xfrm>
            </p:grpSpPr>
            <p:grpSp>
              <p:nvGrpSpPr>
                <p:cNvPr id="2013" name="Group 2012"/>
                <p:cNvGrpSpPr/>
                <p:nvPr/>
              </p:nvGrpSpPr>
              <p:grpSpPr>
                <a:xfrm>
                  <a:off x="2880097" y="3766098"/>
                  <a:ext cx="131330" cy="131330"/>
                  <a:chOff x="2922103" y="3448277"/>
                  <a:chExt cx="131330" cy="131330"/>
                </a:xfrm>
              </p:grpSpPr>
              <p:sp>
                <p:nvSpPr>
                  <p:cNvPr id="2032" name="Oval 20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3" name="Freeform 20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4" name="Group 2013"/>
                <p:cNvGrpSpPr/>
                <p:nvPr/>
              </p:nvGrpSpPr>
              <p:grpSpPr>
                <a:xfrm rot="3485213">
                  <a:off x="2918438" y="3816964"/>
                  <a:ext cx="185979" cy="191355"/>
                  <a:chOff x="2700506" y="3941582"/>
                  <a:chExt cx="185979" cy="191355"/>
                </a:xfrm>
              </p:grpSpPr>
              <p:sp>
                <p:nvSpPr>
                  <p:cNvPr id="2030" name="Oval 20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1" name="Freeform 20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5" name="Group 2014"/>
                <p:cNvGrpSpPr/>
                <p:nvPr/>
              </p:nvGrpSpPr>
              <p:grpSpPr>
                <a:xfrm rot="19523239">
                  <a:off x="3102980" y="3816468"/>
                  <a:ext cx="185979" cy="190955"/>
                  <a:chOff x="2442219" y="4049627"/>
                  <a:chExt cx="185979" cy="190955"/>
                </a:xfrm>
              </p:grpSpPr>
              <p:sp>
                <p:nvSpPr>
                  <p:cNvPr id="2028" name="Oval 20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9" name="Freeform 20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6" name="Group 2015"/>
                <p:cNvGrpSpPr/>
                <p:nvPr/>
              </p:nvGrpSpPr>
              <p:grpSpPr>
                <a:xfrm rot="3577180">
                  <a:off x="2935530" y="3972739"/>
                  <a:ext cx="185979" cy="192191"/>
                  <a:chOff x="2700506" y="4361529"/>
                  <a:chExt cx="185979" cy="192191"/>
                </a:xfrm>
              </p:grpSpPr>
              <p:sp>
                <p:nvSpPr>
                  <p:cNvPr id="2026" name="Oval 20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7" name="Freeform 20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7" name="Group 2016"/>
                <p:cNvGrpSpPr/>
                <p:nvPr/>
              </p:nvGrpSpPr>
              <p:grpSpPr>
                <a:xfrm>
                  <a:off x="3048557" y="3808685"/>
                  <a:ext cx="131330" cy="131330"/>
                  <a:chOff x="3381304" y="4011286"/>
                  <a:chExt cx="131330" cy="131330"/>
                </a:xfrm>
              </p:grpSpPr>
              <p:sp>
                <p:nvSpPr>
                  <p:cNvPr id="2024" name="Oval 20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5" name="Freeform 20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8" name="Group 2017"/>
                <p:cNvGrpSpPr/>
                <p:nvPr/>
              </p:nvGrpSpPr>
              <p:grpSpPr>
                <a:xfrm rot="3967968">
                  <a:off x="3008227" y="3923999"/>
                  <a:ext cx="136148" cy="131330"/>
                  <a:chOff x="3053432" y="4104276"/>
                  <a:chExt cx="136148" cy="131330"/>
                </a:xfrm>
              </p:grpSpPr>
              <p:sp>
                <p:nvSpPr>
                  <p:cNvPr id="2022" name="Oval 20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3" name="Freeform 20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9" name="Group 2018"/>
                <p:cNvGrpSpPr/>
                <p:nvPr/>
              </p:nvGrpSpPr>
              <p:grpSpPr>
                <a:xfrm>
                  <a:off x="3092918" y="3910035"/>
                  <a:ext cx="185979" cy="192845"/>
                  <a:chOff x="3026108" y="3765549"/>
                  <a:chExt cx="185979" cy="192845"/>
                </a:xfrm>
              </p:grpSpPr>
              <p:sp>
                <p:nvSpPr>
                  <p:cNvPr id="2020" name="Oval 20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1" name="Freeform 20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92" name="Group 1991"/>
              <p:cNvGrpSpPr/>
              <p:nvPr/>
            </p:nvGrpSpPr>
            <p:grpSpPr>
              <a:xfrm>
                <a:off x="2913709" y="3937272"/>
                <a:ext cx="131330" cy="131330"/>
                <a:chOff x="2922103" y="3448277"/>
                <a:chExt cx="131330" cy="131330"/>
              </a:xfrm>
            </p:grpSpPr>
            <p:sp>
              <p:nvSpPr>
                <p:cNvPr id="2011" name="Oval 20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2" name="Freeform 20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3" name="Group 1992"/>
              <p:cNvGrpSpPr/>
              <p:nvPr/>
            </p:nvGrpSpPr>
            <p:grpSpPr>
              <a:xfrm rot="3485213">
                <a:off x="2952050" y="3988138"/>
                <a:ext cx="185979" cy="191355"/>
                <a:chOff x="2700506" y="3941582"/>
                <a:chExt cx="185979" cy="191355"/>
              </a:xfrm>
            </p:grpSpPr>
            <p:sp>
              <p:nvSpPr>
                <p:cNvPr id="2009" name="Oval 20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0" name="Freeform 20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4" name="Group 1993"/>
              <p:cNvGrpSpPr/>
              <p:nvPr/>
            </p:nvGrpSpPr>
            <p:grpSpPr>
              <a:xfrm rot="19523239">
                <a:off x="3136592" y="3987642"/>
                <a:ext cx="185979" cy="190955"/>
                <a:chOff x="2442219" y="4049627"/>
                <a:chExt cx="185979" cy="190955"/>
              </a:xfrm>
            </p:grpSpPr>
            <p:sp>
              <p:nvSpPr>
                <p:cNvPr id="2007" name="Oval 20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8" name="Freeform 20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5" name="Group 1994"/>
              <p:cNvGrpSpPr/>
              <p:nvPr/>
            </p:nvGrpSpPr>
            <p:grpSpPr>
              <a:xfrm rot="3577180">
                <a:off x="2969142" y="4143913"/>
                <a:ext cx="185979" cy="192191"/>
                <a:chOff x="2700506" y="4361529"/>
                <a:chExt cx="185979" cy="192191"/>
              </a:xfrm>
            </p:grpSpPr>
            <p:sp>
              <p:nvSpPr>
                <p:cNvPr id="2005" name="Oval 20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6" name="Freeform 20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6" name="Group 1995"/>
              <p:cNvGrpSpPr/>
              <p:nvPr/>
            </p:nvGrpSpPr>
            <p:grpSpPr>
              <a:xfrm>
                <a:off x="3082169" y="3979859"/>
                <a:ext cx="131330" cy="131330"/>
                <a:chOff x="3381304" y="4011286"/>
                <a:chExt cx="131330" cy="131330"/>
              </a:xfrm>
            </p:grpSpPr>
            <p:sp>
              <p:nvSpPr>
                <p:cNvPr id="2003" name="Oval 20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4" name="Freeform 20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7" name="Group 1996"/>
              <p:cNvGrpSpPr/>
              <p:nvPr/>
            </p:nvGrpSpPr>
            <p:grpSpPr>
              <a:xfrm rot="3967968">
                <a:off x="3041839" y="4095173"/>
                <a:ext cx="136148" cy="131330"/>
                <a:chOff x="3053432" y="4104276"/>
                <a:chExt cx="136148" cy="131330"/>
              </a:xfrm>
            </p:grpSpPr>
            <p:sp>
              <p:nvSpPr>
                <p:cNvPr id="2001" name="Oval 20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2" name="Freeform 20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8" name="Group 1997"/>
              <p:cNvGrpSpPr/>
              <p:nvPr/>
            </p:nvGrpSpPr>
            <p:grpSpPr>
              <a:xfrm>
                <a:off x="3126530" y="4081209"/>
                <a:ext cx="185979" cy="192845"/>
                <a:chOff x="3026108" y="3765549"/>
                <a:chExt cx="185979" cy="192845"/>
              </a:xfrm>
            </p:grpSpPr>
            <p:sp>
              <p:nvSpPr>
                <p:cNvPr id="1999" name="Oval 19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0" name="Freeform 19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7" name="Group 1946"/>
            <p:cNvGrpSpPr/>
            <p:nvPr/>
          </p:nvGrpSpPr>
          <p:grpSpPr>
            <a:xfrm rot="5972406">
              <a:off x="4903513" y="3391308"/>
              <a:ext cx="175107" cy="169481"/>
              <a:chOff x="2880097" y="3766098"/>
              <a:chExt cx="408862" cy="395726"/>
            </a:xfrm>
          </p:grpSpPr>
          <p:grpSp>
            <p:nvGrpSpPr>
              <p:cNvPr id="1970" name="Group 1969"/>
              <p:cNvGrpSpPr/>
              <p:nvPr/>
            </p:nvGrpSpPr>
            <p:grpSpPr>
              <a:xfrm>
                <a:off x="2880097" y="3766098"/>
                <a:ext cx="131330" cy="131330"/>
                <a:chOff x="2922103" y="3448277"/>
                <a:chExt cx="131330" cy="131330"/>
              </a:xfrm>
            </p:grpSpPr>
            <p:sp>
              <p:nvSpPr>
                <p:cNvPr id="1989" name="Oval 198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0" name="Freeform 198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1" name="Group 1970"/>
              <p:cNvGrpSpPr/>
              <p:nvPr/>
            </p:nvGrpSpPr>
            <p:grpSpPr>
              <a:xfrm rot="3485213">
                <a:off x="2918438" y="3816964"/>
                <a:ext cx="185979" cy="191355"/>
                <a:chOff x="2700506" y="3941582"/>
                <a:chExt cx="185979" cy="191355"/>
              </a:xfrm>
            </p:grpSpPr>
            <p:sp>
              <p:nvSpPr>
                <p:cNvPr id="1987" name="Oval 198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8" name="Freeform 198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2" name="Group 1971"/>
              <p:cNvGrpSpPr/>
              <p:nvPr/>
            </p:nvGrpSpPr>
            <p:grpSpPr>
              <a:xfrm rot="19523239">
                <a:off x="3102980" y="3816468"/>
                <a:ext cx="185979" cy="190955"/>
                <a:chOff x="2442219" y="4049627"/>
                <a:chExt cx="185979" cy="190955"/>
              </a:xfrm>
            </p:grpSpPr>
            <p:sp>
              <p:nvSpPr>
                <p:cNvPr id="1985" name="Oval 198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6" name="Freeform 198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3" name="Group 1972"/>
              <p:cNvGrpSpPr/>
              <p:nvPr/>
            </p:nvGrpSpPr>
            <p:grpSpPr>
              <a:xfrm rot="3577180">
                <a:off x="2935530" y="3972739"/>
                <a:ext cx="185979" cy="192191"/>
                <a:chOff x="2700506" y="4361529"/>
                <a:chExt cx="185979" cy="192191"/>
              </a:xfrm>
            </p:grpSpPr>
            <p:sp>
              <p:nvSpPr>
                <p:cNvPr id="1983" name="Oval 198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4" name="Freeform 198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4" name="Group 1973"/>
              <p:cNvGrpSpPr/>
              <p:nvPr/>
            </p:nvGrpSpPr>
            <p:grpSpPr>
              <a:xfrm>
                <a:off x="3048557" y="3808685"/>
                <a:ext cx="131330" cy="131330"/>
                <a:chOff x="3381304" y="4011286"/>
                <a:chExt cx="131330" cy="131330"/>
              </a:xfrm>
            </p:grpSpPr>
            <p:sp>
              <p:nvSpPr>
                <p:cNvPr id="1981" name="Oval 198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2" name="Freeform 198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5" name="Group 1974"/>
              <p:cNvGrpSpPr/>
              <p:nvPr/>
            </p:nvGrpSpPr>
            <p:grpSpPr>
              <a:xfrm rot="3967968">
                <a:off x="3008227" y="3923999"/>
                <a:ext cx="136148" cy="131330"/>
                <a:chOff x="3053432" y="4104276"/>
                <a:chExt cx="136148" cy="131330"/>
              </a:xfrm>
            </p:grpSpPr>
            <p:sp>
              <p:nvSpPr>
                <p:cNvPr id="1979" name="Oval 197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0" name="Freeform 197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6" name="Group 1975"/>
              <p:cNvGrpSpPr/>
              <p:nvPr/>
            </p:nvGrpSpPr>
            <p:grpSpPr>
              <a:xfrm>
                <a:off x="3092918" y="3910035"/>
                <a:ext cx="185979" cy="192845"/>
                <a:chOff x="3026108" y="3765549"/>
                <a:chExt cx="185979" cy="192845"/>
              </a:xfrm>
            </p:grpSpPr>
            <p:sp>
              <p:nvSpPr>
                <p:cNvPr id="1977" name="Oval 197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8" name="Freeform 197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8" name="Group 1947"/>
            <p:cNvGrpSpPr/>
            <p:nvPr/>
          </p:nvGrpSpPr>
          <p:grpSpPr>
            <a:xfrm>
              <a:off x="4873997" y="3423134"/>
              <a:ext cx="175107" cy="169481"/>
              <a:chOff x="2328508" y="3548770"/>
              <a:chExt cx="408862" cy="395726"/>
            </a:xfrm>
          </p:grpSpPr>
          <p:grpSp>
            <p:nvGrpSpPr>
              <p:cNvPr id="1949" name="Group 1948"/>
              <p:cNvGrpSpPr/>
              <p:nvPr/>
            </p:nvGrpSpPr>
            <p:grpSpPr>
              <a:xfrm>
                <a:off x="2328508" y="3548770"/>
                <a:ext cx="131330" cy="131330"/>
                <a:chOff x="2922103" y="3448277"/>
                <a:chExt cx="131330" cy="131330"/>
              </a:xfrm>
            </p:grpSpPr>
            <p:sp>
              <p:nvSpPr>
                <p:cNvPr id="1968" name="Oval 196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9" name="Freeform 196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0" name="Group 1949"/>
              <p:cNvGrpSpPr/>
              <p:nvPr/>
            </p:nvGrpSpPr>
            <p:grpSpPr>
              <a:xfrm rot="3485213">
                <a:off x="2366849" y="3599636"/>
                <a:ext cx="185979" cy="191355"/>
                <a:chOff x="2700506" y="3941582"/>
                <a:chExt cx="185979" cy="191355"/>
              </a:xfrm>
            </p:grpSpPr>
            <p:sp>
              <p:nvSpPr>
                <p:cNvPr id="1966" name="Oval 196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7" name="Freeform 196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1" name="Group 1950"/>
              <p:cNvGrpSpPr/>
              <p:nvPr/>
            </p:nvGrpSpPr>
            <p:grpSpPr>
              <a:xfrm rot="19523239">
                <a:off x="2551391" y="3599140"/>
                <a:ext cx="185979" cy="190955"/>
                <a:chOff x="2442219" y="4049627"/>
                <a:chExt cx="185979" cy="190955"/>
              </a:xfrm>
            </p:grpSpPr>
            <p:sp>
              <p:nvSpPr>
                <p:cNvPr id="1964" name="Oval 196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5" name="Freeform 196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2" name="Group 1951"/>
              <p:cNvGrpSpPr/>
              <p:nvPr/>
            </p:nvGrpSpPr>
            <p:grpSpPr>
              <a:xfrm rot="3577180">
                <a:off x="2383941" y="3755411"/>
                <a:ext cx="185979" cy="192191"/>
                <a:chOff x="2700506" y="4361529"/>
                <a:chExt cx="185979" cy="192191"/>
              </a:xfrm>
            </p:grpSpPr>
            <p:sp>
              <p:nvSpPr>
                <p:cNvPr id="1962" name="Oval 196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3" name="Freeform 196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3" name="Group 1952"/>
              <p:cNvGrpSpPr/>
              <p:nvPr/>
            </p:nvGrpSpPr>
            <p:grpSpPr>
              <a:xfrm>
                <a:off x="2496968" y="3591357"/>
                <a:ext cx="131330" cy="131330"/>
                <a:chOff x="3381304" y="4011286"/>
                <a:chExt cx="131330" cy="131330"/>
              </a:xfrm>
            </p:grpSpPr>
            <p:sp>
              <p:nvSpPr>
                <p:cNvPr id="1960" name="Oval 195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1" name="Freeform 196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4" name="Group 1953"/>
              <p:cNvGrpSpPr/>
              <p:nvPr/>
            </p:nvGrpSpPr>
            <p:grpSpPr>
              <a:xfrm rot="3967968">
                <a:off x="2456638" y="3706671"/>
                <a:ext cx="136148" cy="131330"/>
                <a:chOff x="3053432" y="4104276"/>
                <a:chExt cx="136148" cy="131330"/>
              </a:xfrm>
            </p:grpSpPr>
            <p:sp>
              <p:nvSpPr>
                <p:cNvPr id="1958" name="Oval 195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9" name="Freeform 195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5" name="Group 1954"/>
              <p:cNvGrpSpPr/>
              <p:nvPr/>
            </p:nvGrpSpPr>
            <p:grpSpPr>
              <a:xfrm>
                <a:off x="2541329" y="3692707"/>
                <a:ext cx="185979" cy="192845"/>
                <a:chOff x="3026108" y="3765549"/>
                <a:chExt cx="185979" cy="192845"/>
              </a:xfrm>
            </p:grpSpPr>
            <p:sp>
              <p:nvSpPr>
                <p:cNvPr id="1956" name="Oval 195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7" name="Freeform 195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34" name="Group 2033"/>
          <p:cNvGrpSpPr/>
          <p:nvPr/>
        </p:nvGrpSpPr>
        <p:grpSpPr>
          <a:xfrm>
            <a:off x="499759" y="4956203"/>
            <a:ext cx="470662" cy="478538"/>
            <a:chOff x="4834606" y="3347378"/>
            <a:chExt cx="241201" cy="245237"/>
          </a:xfrm>
        </p:grpSpPr>
        <p:grpSp>
          <p:nvGrpSpPr>
            <p:cNvPr id="2035" name="Group 2034"/>
            <p:cNvGrpSpPr/>
            <p:nvPr/>
          </p:nvGrpSpPr>
          <p:grpSpPr>
            <a:xfrm rot="7844388">
              <a:off x="4818351" y="3363633"/>
              <a:ext cx="233299" cy="200789"/>
              <a:chOff x="2913709" y="3864170"/>
              <a:chExt cx="544737" cy="468828"/>
            </a:xfrm>
          </p:grpSpPr>
          <p:grpSp>
            <p:nvGrpSpPr>
              <p:cNvPr id="2080" name="Group 2079"/>
              <p:cNvGrpSpPr/>
              <p:nvPr/>
            </p:nvGrpSpPr>
            <p:grpSpPr>
              <a:xfrm rot="5972406">
                <a:off x="3056152" y="3870738"/>
                <a:ext cx="408862" cy="395726"/>
                <a:chOff x="2880097" y="3766098"/>
                <a:chExt cx="408862" cy="395726"/>
              </a:xfrm>
            </p:grpSpPr>
            <p:grpSp>
              <p:nvGrpSpPr>
                <p:cNvPr id="2102" name="Group 2101"/>
                <p:cNvGrpSpPr/>
                <p:nvPr/>
              </p:nvGrpSpPr>
              <p:grpSpPr>
                <a:xfrm>
                  <a:off x="2880097" y="3766098"/>
                  <a:ext cx="131330" cy="131330"/>
                  <a:chOff x="2922103" y="3448277"/>
                  <a:chExt cx="131330" cy="131330"/>
                </a:xfrm>
              </p:grpSpPr>
              <p:sp>
                <p:nvSpPr>
                  <p:cNvPr id="2121" name="Oval 21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2" name="Freeform 21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3" name="Group 2102"/>
                <p:cNvGrpSpPr/>
                <p:nvPr/>
              </p:nvGrpSpPr>
              <p:grpSpPr>
                <a:xfrm rot="3485213">
                  <a:off x="2918438" y="3816964"/>
                  <a:ext cx="185979" cy="191355"/>
                  <a:chOff x="2700506" y="3941582"/>
                  <a:chExt cx="185979" cy="191355"/>
                </a:xfrm>
              </p:grpSpPr>
              <p:sp>
                <p:nvSpPr>
                  <p:cNvPr id="2119" name="Oval 21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0" name="Freeform 21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4" name="Group 2103"/>
                <p:cNvGrpSpPr/>
                <p:nvPr/>
              </p:nvGrpSpPr>
              <p:grpSpPr>
                <a:xfrm rot="19523239">
                  <a:off x="3102980" y="3816468"/>
                  <a:ext cx="185979" cy="190955"/>
                  <a:chOff x="2442219" y="4049627"/>
                  <a:chExt cx="185979" cy="190955"/>
                </a:xfrm>
              </p:grpSpPr>
              <p:sp>
                <p:nvSpPr>
                  <p:cNvPr id="2117" name="Oval 21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8" name="Freeform 21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5" name="Group 2104"/>
                <p:cNvGrpSpPr/>
                <p:nvPr/>
              </p:nvGrpSpPr>
              <p:grpSpPr>
                <a:xfrm rot="3577180">
                  <a:off x="2935530" y="3972739"/>
                  <a:ext cx="185979" cy="192191"/>
                  <a:chOff x="2700506" y="4361529"/>
                  <a:chExt cx="185979" cy="192191"/>
                </a:xfrm>
              </p:grpSpPr>
              <p:sp>
                <p:nvSpPr>
                  <p:cNvPr id="2115" name="Oval 21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6" name="Freeform 21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6" name="Group 2105"/>
                <p:cNvGrpSpPr/>
                <p:nvPr/>
              </p:nvGrpSpPr>
              <p:grpSpPr>
                <a:xfrm>
                  <a:off x="3048557" y="3808685"/>
                  <a:ext cx="131330" cy="131330"/>
                  <a:chOff x="3381304" y="4011286"/>
                  <a:chExt cx="131330" cy="131330"/>
                </a:xfrm>
              </p:grpSpPr>
              <p:sp>
                <p:nvSpPr>
                  <p:cNvPr id="2113" name="Oval 21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4" name="Freeform 21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7" name="Group 2106"/>
                <p:cNvGrpSpPr/>
                <p:nvPr/>
              </p:nvGrpSpPr>
              <p:grpSpPr>
                <a:xfrm rot="3967968">
                  <a:off x="3008227" y="3923999"/>
                  <a:ext cx="136148" cy="131330"/>
                  <a:chOff x="3053432" y="4104276"/>
                  <a:chExt cx="136148" cy="131330"/>
                </a:xfrm>
              </p:grpSpPr>
              <p:sp>
                <p:nvSpPr>
                  <p:cNvPr id="2111" name="Oval 21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2" name="Freeform 21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8" name="Group 2107"/>
                <p:cNvGrpSpPr/>
                <p:nvPr/>
              </p:nvGrpSpPr>
              <p:grpSpPr>
                <a:xfrm>
                  <a:off x="3092918" y="3910035"/>
                  <a:ext cx="185979" cy="192845"/>
                  <a:chOff x="3026108" y="3765549"/>
                  <a:chExt cx="185979" cy="192845"/>
                </a:xfrm>
              </p:grpSpPr>
              <p:sp>
                <p:nvSpPr>
                  <p:cNvPr id="2109" name="Oval 21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0" name="Freeform 21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81" name="Group 2080"/>
              <p:cNvGrpSpPr/>
              <p:nvPr/>
            </p:nvGrpSpPr>
            <p:grpSpPr>
              <a:xfrm>
                <a:off x="2913709" y="3937272"/>
                <a:ext cx="131330" cy="131330"/>
                <a:chOff x="2922103" y="3448277"/>
                <a:chExt cx="131330" cy="131330"/>
              </a:xfrm>
            </p:grpSpPr>
            <p:sp>
              <p:nvSpPr>
                <p:cNvPr id="2100" name="Oval 20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1" name="Freeform 21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2" name="Group 2081"/>
              <p:cNvGrpSpPr/>
              <p:nvPr/>
            </p:nvGrpSpPr>
            <p:grpSpPr>
              <a:xfrm rot="3485213">
                <a:off x="2952050" y="3988138"/>
                <a:ext cx="185979" cy="191355"/>
                <a:chOff x="2700506" y="3941582"/>
                <a:chExt cx="185979" cy="191355"/>
              </a:xfrm>
            </p:grpSpPr>
            <p:sp>
              <p:nvSpPr>
                <p:cNvPr id="2098" name="Oval 20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9" name="Freeform 20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3" name="Group 2082"/>
              <p:cNvGrpSpPr/>
              <p:nvPr/>
            </p:nvGrpSpPr>
            <p:grpSpPr>
              <a:xfrm rot="19523239">
                <a:off x="3136592" y="3987642"/>
                <a:ext cx="185979" cy="190955"/>
                <a:chOff x="2442219" y="4049627"/>
                <a:chExt cx="185979" cy="190955"/>
              </a:xfrm>
            </p:grpSpPr>
            <p:sp>
              <p:nvSpPr>
                <p:cNvPr id="2096" name="Oval 20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7" name="Freeform 20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4" name="Group 2083"/>
              <p:cNvGrpSpPr/>
              <p:nvPr/>
            </p:nvGrpSpPr>
            <p:grpSpPr>
              <a:xfrm rot="3577180">
                <a:off x="2969142" y="4143913"/>
                <a:ext cx="185979" cy="192191"/>
                <a:chOff x="2700506" y="4361529"/>
                <a:chExt cx="185979" cy="192191"/>
              </a:xfrm>
            </p:grpSpPr>
            <p:sp>
              <p:nvSpPr>
                <p:cNvPr id="2094" name="Oval 20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5" name="Freeform 20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5" name="Group 2084"/>
              <p:cNvGrpSpPr/>
              <p:nvPr/>
            </p:nvGrpSpPr>
            <p:grpSpPr>
              <a:xfrm>
                <a:off x="3082169" y="3979859"/>
                <a:ext cx="131330" cy="131330"/>
                <a:chOff x="3381304" y="4011286"/>
                <a:chExt cx="131330" cy="131330"/>
              </a:xfrm>
            </p:grpSpPr>
            <p:sp>
              <p:nvSpPr>
                <p:cNvPr id="2092" name="Oval 20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3" name="Freeform 20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6" name="Group 2085"/>
              <p:cNvGrpSpPr/>
              <p:nvPr/>
            </p:nvGrpSpPr>
            <p:grpSpPr>
              <a:xfrm rot="3967968">
                <a:off x="3041839" y="4095173"/>
                <a:ext cx="136148" cy="131330"/>
                <a:chOff x="3053432" y="4104276"/>
                <a:chExt cx="136148" cy="131330"/>
              </a:xfrm>
            </p:grpSpPr>
            <p:sp>
              <p:nvSpPr>
                <p:cNvPr id="2090" name="Oval 20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1" name="Freeform 20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7" name="Group 2086"/>
              <p:cNvGrpSpPr/>
              <p:nvPr/>
            </p:nvGrpSpPr>
            <p:grpSpPr>
              <a:xfrm>
                <a:off x="3126530" y="4081209"/>
                <a:ext cx="185979" cy="192845"/>
                <a:chOff x="3026108" y="3765549"/>
                <a:chExt cx="185979" cy="192845"/>
              </a:xfrm>
            </p:grpSpPr>
            <p:sp>
              <p:nvSpPr>
                <p:cNvPr id="2088" name="Oval 20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9" name="Freeform 20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6" name="Group 2035"/>
            <p:cNvGrpSpPr/>
            <p:nvPr/>
          </p:nvGrpSpPr>
          <p:grpSpPr>
            <a:xfrm rot="5972406">
              <a:off x="4903513" y="3391308"/>
              <a:ext cx="175107" cy="169481"/>
              <a:chOff x="2880097" y="3766098"/>
              <a:chExt cx="408862" cy="395726"/>
            </a:xfrm>
          </p:grpSpPr>
          <p:grpSp>
            <p:nvGrpSpPr>
              <p:cNvPr id="2059" name="Group 2058"/>
              <p:cNvGrpSpPr/>
              <p:nvPr/>
            </p:nvGrpSpPr>
            <p:grpSpPr>
              <a:xfrm>
                <a:off x="2880097" y="3766098"/>
                <a:ext cx="131330" cy="131330"/>
                <a:chOff x="2922103" y="3448277"/>
                <a:chExt cx="131330" cy="131330"/>
              </a:xfrm>
            </p:grpSpPr>
            <p:sp>
              <p:nvSpPr>
                <p:cNvPr id="2078" name="Oval 207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9" name="Freeform 207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0" name="Group 2059"/>
              <p:cNvGrpSpPr/>
              <p:nvPr/>
            </p:nvGrpSpPr>
            <p:grpSpPr>
              <a:xfrm rot="3485213">
                <a:off x="2918438" y="3816964"/>
                <a:ext cx="185979" cy="191355"/>
                <a:chOff x="2700506" y="3941582"/>
                <a:chExt cx="185979" cy="191355"/>
              </a:xfrm>
            </p:grpSpPr>
            <p:sp>
              <p:nvSpPr>
                <p:cNvPr id="2076" name="Oval 207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7" name="Freeform 207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1" name="Group 2060"/>
              <p:cNvGrpSpPr/>
              <p:nvPr/>
            </p:nvGrpSpPr>
            <p:grpSpPr>
              <a:xfrm rot="19523239">
                <a:off x="3102980" y="3816468"/>
                <a:ext cx="185979" cy="190955"/>
                <a:chOff x="2442219" y="4049627"/>
                <a:chExt cx="185979" cy="190955"/>
              </a:xfrm>
            </p:grpSpPr>
            <p:sp>
              <p:nvSpPr>
                <p:cNvPr id="2074" name="Oval 207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5" name="Freeform 207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2" name="Group 2061"/>
              <p:cNvGrpSpPr/>
              <p:nvPr/>
            </p:nvGrpSpPr>
            <p:grpSpPr>
              <a:xfrm rot="3577180">
                <a:off x="2935530" y="3972739"/>
                <a:ext cx="185979" cy="192191"/>
                <a:chOff x="2700506" y="4361529"/>
                <a:chExt cx="185979" cy="192191"/>
              </a:xfrm>
            </p:grpSpPr>
            <p:sp>
              <p:nvSpPr>
                <p:cNvPr id="2072" name="Oval 207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3" name="Freeform 207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3" name="Group 2062"/>
              <p:cNvGrpSpPr/>
              <p:nvPr/>
            </p:nvGrpSpPr>
            <p:grpSpPr>
              <a:xfrm>
                <a:off x="3048557" y="3808685"/>
                <a:ext cx="131330" cy="131330"/>
                <a:chOff x="3381304" y="4011286"/>
                <a:chExt cx="131330" cy="131330"/>
              </a:xfrm>
            </p:grpSpPr>
            <p:sp>
              <p:nvSpPr>
                <p:cNvPr id="2070" name="Oval 206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1" name="Freeform 207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4" name="Group 2063"/>
              <p:cNvGrpSpPr/>
              <p:nvPr/>
            </p:nvGrpSpPr>
            <p:grpSpPr>
              <a:xfrm rot="3967968">
                <a:off x="3008227" y="3923999"/>
                <a:ext cx="136148" cy="131330"/>
                <a:chOff x="3053432" y="4104276"/>
                <a:chExt cx="136148" cy="131330"/>
              </a:xfrm>
            </p:grpSpPr>
            <p:sp>
              <p:nvSpPr>
                <p:cNvPr id="2068" name="Oval 206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9" name="Freeform 206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5" name="Group 2064"/>
              <p:cNvGrpSpPr/>
              <p:nvPr/>
            </p:nvGrpSpPr>
            <p:grpSpPr>
              <a:xfrm>
                <a:off x="3092918" y="3910035"/>
                <a:ext cx="185979" cy="192845"/>
                <a:chOff x="3026108" y="3765549"/>
                <a:chExt cx="185979" cy="192845"/>
              </a:xfrm>
            </p:grpSpPr>
            <p:sp>
              <p:nvSpPr>
                <p:cNvPr id="2066" name="Oval 206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7" name="Freeform 206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7" name="Group 2036"/>
            <p:cNvGrpSpPr/>
            <p:nvPr/>
          </p:nvGrpSpPr>
          <p:grpSpPr>
            <a:xfrm>
              <a:off x="4873997" y="3423134"/>
              <a:ext cx="175107" cy="169481"/>
              <a:chOff x="2328508" y="3548770"/>
              <a:chExt cx="408862" cy="395726"/>
            </a:xfrm>
          </p:grpSpPr>
          <p:grpSp>
            <p:nvGrpSpPr>
              <p:cNvPr id="2038" name="Group 2037"/>
              <p:cNvGrpSpPr/>
              <p:nvPr/>
            </p:nvGrpSpPr>
            <p:grpSpPr>
              <a:xfrm>
                <a:off x="2328508" y="3548770"/>
                <a:ext cx="131330" cy="131330"/>
                <a:chOff x="2922103" y="3448277"/>
                <a:chExt cx="131330" cy="131330"/>
              </a:xfrm>
            </p:grpSpPr>
            <p:sp>
              <p:nvSpPr>
                <p:cNvPr id="2057" name="Oval 205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8" name="Freeform 205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9" name="Group 2038"/>
              <p:cNvGrpSpPr/>
              <p:nvPr/>
            </p:nvGrpSpPr>
            <p:grpSpPr>
              <a:xfrm rot="3485213">
                <a:off x="2366849" y="3599636"/>
                <a:ext cx="185979" cy="191355"/>
                <a:chOff x="2700506" y="3941582"/>
                <a:chExt cx="185979" cy="191355"/>
              </a:xfrm>
            </p:grpSpPr>
            <p:sp>
              <p:nvSpPr>
                <p:cNvPr id="2055" name="Oval 205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6" name="Freeform 205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0" name="Group 2039"/>
              <p:cNvGrpSpPr/>
              <p:nvPr/>
            </p:nvGrpSpPr>
            <p:grpSpPr>
              <a:xfrm rot="19523239">
                <a:off x="2551391" y="3599140"/>
                <a:ext cx="185979" cy="190955"/>
                <a:chOff x="2442219" y="4049627"/>
                <a:chExt cx="185979" cy="190955"/>
              </a:xfrm>
            </p:grpSpPr>
            <p:sp>
              <p:nvSpPr>
                <p:cNvPr id="2053" name="Oval 205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4" name="Freeform 205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1" name="Group 2040"/>
              <p:cNvGrpSpPr/>
              <p:nvPr/>
            </p:nvGrpSpPr>
            <p:grpSpPr>
              <a:xfrm rot="3577180">
                <a:off x="2383941" y="3755411"/>
                <a:ext cx="185979" cy="192191"/>
                <a:chOff x="2700506" y="4361529"/>
                <a:chExt cx="185979" cy="192191"/>
              </a:xfrm>
            </p:grpSpPr>
            <p:sp>
              <p:nvSpPr>
                <p:cNvPr id="2051" name="Oval 205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2" name="Freeform 205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2" name="Group 2041"/>
              <p:cNvGrpSpPr/>
              <p:nvPr/>
            </p:nvGrpSpPr>
            <p:grpSpPr>
              <a:xfrm>
                <a:off x="2496968" y="3591357"/>
                <a:ext cx="131330" cy="131330"/>
                <a:chOff x="3381304" y="4011286"/>
                <a:chExt cx="131330" cy="131330"/>
              </a:xfrm>
            </p:grpSpPr>
            <p:sp>
              <p:nvSpPr>
                <p:cNvPr id="2049" name="Oval 204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0" name="Freeform 204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3" name="Group 2042"/>
              <p:cNvGrpSpPr/>
              <p:nvPr/>
            </p:nvGrpSpPr>
            <p:grpSpPr>
              <a:xfrm rot="3967968">
                <a:off x="2456638" y="3706671"/>
                <a:ext cx="136148" cy="131330"/>
                <a:chOff x="3053432" y="4104276"/>
                <a:chExt cx="136148" cy="131330"/>
              </a:xfrm>
            </p:grpSpPr>
            <p:sp>
              <p:nvSpPr>
                <p:cNvPr id="2047" name="Oval 204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8" name="Freeform 204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4" name="Group 2043"/>
              <p:cNvGrpSpPr/>
              <p:nvPr/>
            </p:nvGrpSpPr>
            <p:grpSpPr>
              <a:xfrm>
                <a:off x="2541329" y="3692707"/>
                <a:ext cx="185979" cy="192845"/>
                <a:chOff x="3026108" y="3765549"/>
                <a:chExt cx="185979" cy="192845"/>
              </a:xfrm>
            </p:grpSpPr>
            <p:sp>
              <p:nvSpPr>
                <p:cNvPr id="2045" name="Oval 204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6" name="Freeform 204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23" name="Group 2122"/>
          <p:cNvGrpSpPr/>
          <p:nvPr/>
        </p:nvGrpSpPr>
        <p:grpSpPr>
          <a:xfrm>
            <a:off x="499759" y="4956203"/>
            <a:ext cx="470662" cy="478538"/>
            <a:chOff x="4834606" y="3347378"/>
            <a:chExt cx="241201" cy="245237"/>
          </a:xfrm>
        </p:grpSpPr>
        <p:grpSp>
          <p:nvGrpSpPr>
            <p:cNvPr id="2124" name="Group 2123"/>
            <p:cNvGrpSpPr/>
            <p:nvPr/>
          </p:nvGrpSpPr>
          <p:grpSpPr>
            <a:xfrm rot="7844388">
              <a:off x="4818351" y="3363633"/>
              <a:ext cx="233299" cy="200789"/>
              <a:chOff x="2913709" y="3864170"/>
              <a:chExt cx="544737" cy="468828"/>
            </a:xfrm>
          </p:grpSpPr>
          <p:grpSp>
            <p:nvGrpSpPr>
              <p:cNvPr id="2169" name="Group 2168"/>
              <p:cNvGrpSpPr/>
              <p:nvPr/>
            </p:nvGrpSpPr>
            <p:grpSpPr>
              <a:xfrm rot="5972406">
                <a:off x="3056152" y="3870738"/>
                <a:ext cx="408862" cy="395726"/>
                <a:chOff x="2880097" y="3766098"/>
                <a:chExt cx="408862" cy="395726"/>
              </a:xfrm>
            </p:grpSpPr>
            <p:grpSp>
              <p:nvGrpSpPr>
                <p:cNvPr id="2191" name="Group 2190"/>
                <p:cNvGrpSpPr/>
                <p:nvPr/>
              </p:nvGrpSpPr>
              <p:grpSpPr>
                <a:xfrm>
                  <a:off x="2880097" y="3766098"/>
                  <a:ext cx="131330" cy="131330"/>
                  <a:chOff x="2922103" y="3448277"/>
                  <a:chExt cx="131330" cy="131330"/>
                </a:xfrm>
              </p:grpSpPr>
              <p:sp>
                <p:nvSpPr>
                  <p:cNvPr id="2210" name="Oval 22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1" name="Freeform 22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2" name="Group 2191"/>
                <p:cNvGrpSpPr/>
                <p:nvPr/>
              </p:nvGrpSpPr>
              <p:grpSpPr>
                <a:xfrm rot="3485213">
                  <a:off x="2918438" y="3816964"/>
                  <a:ext cx="185979" cy="191355"/>
                  <a:chOff x="2700506" y="3941582"/>
                  <a:chExt cx="185979" cy="191355"/>
                </a:xfrm>
              </p:grpSpPr>
              <p:sp>
                <p:nvSpPr>
                  <p:cNvPr id="2208" name="Oval 22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9" name="Freeform 22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3" name="Group 2192"/>
                <p:cNvGrpSpPr/>
                <p:nvPr/>
              </p:nvGrpSpPr>
              <p:grpSpPr>
                <a:xfrm rot="19523239">
                  <a:off x="3102980" y="3816468"/>
                  <a:ext cx="185979" cy="190955"/>
                  <a:chOff x="2442219" y="4049627"/>
                  <a:chExt cx="185979" cy="190955"/>
                </a:xfrm>
              </p:grpSpPr>
              <p:sp>
                <p:nvSpPr>
                  <p:cNvPr id="2206" name="Oval 22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7" name="Freeform 22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4" name="Group 2193"/>
                <p:cNvGrpSpPr/>
                <p:nvPr/>
              </p:nvGrpSpPr>
              <p:grpSpPr>
                <a:xfrm rot="3577180">
                  <a:off x="2935530" y="3972739"/>
                  <a:ext cx="185979" cy="192191"/>
                  <a:chOff x="2700506" y="4361529"/>
                  <a:chExt cx="185979" cy="192191"/>
                </a:xfrm>
              </p:grpSpPr>
              <p:sp>
                <p:nvSpPr>
                  <p:cNvPr id="2204" name="Oval 22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5" name="Freeform 22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5" name="Group 2194"/>
                <p:cNvGrpSpPr/>
                <p:nvPr/>
              </p:nvGrpSpPr>
              <p:grpSpPr>
                <a:xfrm>
                  <a:off x="3048557" y="3808685"/>
                  <a:ext cx="131330" cy="131330"/>
                  <a:chOff x="3381304" y="4011286"/>
                  <a:chExt cx="131330" cy="131330"/>
                </a:xfrm>
              </p:grpSpPr>
              <p:sp>
                <p:nvSpPr>
                  <p:cNvPr id="2202" name="Oval 22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3" name="Freeform 22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6" name="Group 2195"/>
                <p:cNvGrpSpPr/>
                <p:nvPr/>
              </p:nvGrpSpPr>
              <p:grpSpPr>
                <a:xfrm rot="3967968">
                  <a:off x="3008227" y="3923999"/>
                  <a:ext cx="136148" cy="131330"/>
                  <a:chOff x="3053432" y="4104276"/>
                  <a:chExt cx="136148" cy="131330"/>
                </a:xfrm>
              </p:grpSpPr>
              <p:sp>
                <p:nvSpPr>
                  <p:cNvPr id="2200" name="Oval 21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1" name="Freeform 22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7" name="Group 2196"/>
                <p:cNvGrpSpPr/>
                <p:nvPr/>
              </p:nvGrpSpPr>
              <p:grpSpPr>
                <a:xfrm>
                  <a:off x="3092918" y="3910035"/>
                  <a:ext cx="185979" cy="192845"/>
                  <a:chOff x="3026108" y="3765549"/>
                  <a:chExt cx="185979" cy="192845"/>
                </a:xfrm>
              </p:grpSpPr>
              <p:sp>
                <p:nvSpPr>
                  <p:cNvPr id="2198" name="Oval 21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9" name="Freeform 21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70" name="Group 2169"/>
              <p:cNvGrpSpPr/>
              <p:nvPr/>
            </p:nvGrpSpPr>
            <p:grpSpPr>
              <a:xfrm>
                <a:off x="2913709" y="3937272"/>
                <a:ext cx="131330" cy="131330"/>
                <a:chOff x="2922103" y="3448277"/>
                <a:chExt cx="131330" cy="131330"/>
              </a:xfrm>
            </p:grpSpPr>
            <p:sp>
              <p:nvSpPr>
                <p:cNvPr id="2189" name="Oval 218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0" name="Freeform 218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1" name="Group 2170"/>
              <p:cNvGrpSpPr/>
              <p:nvPr/>
            </p:nvGrpSpPr>
            <p:grpSpPr>
              <a:xfrm rot="3485213">
                <a:off x="2952050" y="3988138"/>
                <a:ext cx="185979" cy="191355"/>
                <a:chOff x="2700506" y="3941582"/>
                <a:chExt cx="185979" cy="191355"/>
              </a:xfrm>
            </p:grpSpPr>
            <p:sp>
              <p:nvSpPr>
                <p:cNvPr id="2187" name="Oval 218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8" name="Freeform 218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2" name="Group 2171"/>
              <p:cNvGrpSpPr/>
              <p:nvPr/>
            </p:nvGrpSpPr>
            <p:grpSpPr>
              <a:xfrm rot="19523239">
                <a:off x="3136592" y="3987642"/>
                <a:ext cx="185979" cy="190955"/>
                <a:chOff x="2442219" y="4049627"/>
                <a:chExt cx="185979" cy="190955"/>
              </a:xfrm>
            </p:grpSpPr>
            <p:sp>
              <p:nvSpPr>
                <p:cNvPr id="2185" name="Oval 218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6" name="Freeform 218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3" name="Group 2172"/>
              <p:cNvGrpSpPr/>
              <p:nvPr/>
            </p:nvGrpSpPr>
            <p:grpSpPr>
              <a:xfrm rot="3577180">
                <a:off x="2969142" y="4143913"/>
                <a:ext cx="185979" cy="192191"/>
                <a:chOff x="2700506" y="4361529"/>
                <a:chExt cx="185979" cy="192191"/>
              </a:xfrm>
            </p:grpSpPr>
            <p:sp>
              <p:nvSpPr>
                <p:cNvPr id="2183" name="Oval 218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4" name="Freeform 218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4" name="Group 2173"/>
              <p:cNvGrpSpPr/>
              <p:nvPr/>
            </p:nvGrpSpPr>
            <p:grpSpPr>
              <a:xfrm>
                <a:off x="3082169" y="3979859"/>
                <a:ext cx="131330" cy="131330"/>
                <a:chOff x="3381304" y="4011286"/>
                <a:chExt cx="131330" cy="131330"/>
              </a:xfrm>
            </p:grpSpPr>
            <p:sp>
              <p:nvSpPr>
                <p:cNvPr id="2181" name="Oval 218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2" name="Freeform 218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5" name="Group 2174"/>
              <p:cNvGrpSpPr/>
              <p:nvPr/>
            </p:nvGrpSpPr>
            <p:grpSpPr>
              <a:xfrm rot="3967968">
                <a:off x="3041839" y="4095173"/>
                <a:ext cx="136148" cy="131330"/>
                <a:chOff x="3053432" y="4104276"/>
                <a:chExt cx="136148" cy="131330"/>
              </a:xfrm>
            </p:grpSpPr>
            <p:sp>
              <p:nvSpPr>
                <p:cNvPr id="2179" name="Oval 217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0" name="Freeform 217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6" name="Group 2175"/>
              <p:cNvGrpSpPr/>
              <p:nvPr/>
            </p:nvGrpSpPr>
            <p:grpSpPr>
              <a:xfrm>
                <a:off x="3126530" y="4081209"/>
                <a:ext cx="185979" cy="192845"/>
                <a:chOff x="3026108" y="3765549"/>
                <a:chExt cx="185979" cy="192845"/>
              </a:xfrm>
            </p:grpSpPr>
            <p:sp>
              <p:nvSpPr>
                <p:cNvPr id="2177" name="Oval 217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8" name="Freeform 217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5" name="Group 2124"/>
            <p:cNvGrpSpPr/>
            <p:nvPr/>
          </p:nvGrpSpPr>
          <p:grpSpPr>
            <a:xfrm rot="5972406">
              <a:off x="4903513" y="3391308"/>
              <a:ext cx="175107" cy="169481"/>
              <a:chOff x="2880097" y="3766098"/>
              <a:chExt cx="408862" cy="395726"/>
            </a:xfrm>
          </p:grpSpPr>
          <p:grpSp>
            <p:nvGrpSpPr>
              <p:cNvPr id="2148" name="Group 2147"/>
              <p:cNvGrpSpPr/>
              <p:nvPr/>
            </p:nvGrpSpPr>
            <p:grpSpPr>
              <a:xfrm>
                <a:off x="2880097" y="3766098"/>
                <a:ext cx="131330" cy="131330"/>
                <a:chOff x="2922103" y="3448277"/>
                <a:chExt cx="131330" cy="131330"/>
              </a:xfrm>
            </p:grpSpPr>
            <p:sp>
              <p:nvSpPr>
                <p:cNvPr id="2167" name="Oval 216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8" name="Freeform 216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9" name="Group 2148"/>
              <p:cNvGrpSpPr/>
              <p:nvPr/>
            </p:nvGrpSpPr>
            <p:grpSpPr>
              <a:xfrm rot="3485213">
                <a:off x="2918438" y="3816964"/>
                <a:ext cx="185979" cy="191355"/>
                <a:chOff x="2700506" y="3941582"/>
                <a:chExt cx="185979" cy="191355"/>
              </a:xfrm>
            </p:grpSpPr>
            <p:sp>
              <p:nvSpPr>
                <p:cNvPr id="2165" name="Oval 216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6" name="Freeform 216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0" name="Group 2149"/>
              <p:cNvGrpSpPr/>
              <p:nvPr/>
            </p:nvGrpSpPr>
            <p:grpSpPr>
              <a:xfrm rot="19523239">
                <a:off x="3102980" y="3816468"/>
                <a:ext cx="185979" cy="190955"/>
                <a:chOff x="2442219" y="4049627"/>
                <a:chExt cx="185979" cy="190955"/>
              </a:xfrm>
            </p:grpSpPr>
            <p:sp>
              <p:nvSpPr>
                <p:cNvPr id="2163" name="Oval 216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4" name="Freeform 216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1" name="Group 2150"/>
              <p:cNvGrpSpPr/>
              <p:nvPr/>
            </p:nvGrpSpPr>
            <p:grpSpPr>
              <a:xfrm rot="3577180">
                <a:off x="2935530" y="3972739"/>
                <a:ext cx="185979" cy="192191"/>
                <a:chOff x="2700506" y="4361529"/>
                <a:chExt cx="185979" cy="192191"/>
              </a:xfrm>
            </p:grpSpPr>
            <p:sp>
              <p:nvSpPr>
                <p:cNvPr id="2161" name="Oval 216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2" name="Freeform 216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2" name="Group 2151"/>
              <p:cNvGrpSpPr/>
              <p:nvPr/>
            </p:nvGrpSpPr>
            <p:grpSpPr>
              <a:xfrm>
                <a:off x="3048557" y="3808685"/>
                <a:ext cx="131330" cy="131330"/>
                <a:chOff x="3381304" y="4011286"/>
                <a:chExt cx="131330" cy="131330"/>
              </a:xfrm>
            </p:grpSpPr>
            <p:sp>
              <p:nvSpPr>
                <p:cNvPr id="2159" name="Oval 215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0" name="Freeform 215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3" name="Group 2152"/>
              <p:cNvGrpSpPr/>
              <p:nvPr/>
            </p:nvGrpSpPr>
            <p:grpSpPr>
              <a:xfrm rot="3967968">
                <a:off x="3008227" y="3923999"/>
                <a:ext cx="136148" cy="131330"/>
                <a:chOff x="3053432" y="4104276"/>
                <a:chExt cx="136148" cy="131330"/>
              </a:xfrm>
            </p:grpSpPr>
            <p:sp>
              <p:nvSpPr>
                <p:cNvPr id="2157" name="Oval 215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8" name="Freeform 215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4" name="Group 2153"/>
              <p:cNvGrpSpPr/>
              <p:nvPr/>
            </p:nvGrpSpPr>
            <p:grpSpPr>
              <a:xfrm>
                <a:off x="3092918" y="3910035"/>
                <a:ext cx="185979" cy="192845"/>
                <a:chOff x="3026108" y="3765549"/>
                <a:chExt cx="185979" cy="192845"/>
              </a:xfrm>
            </p:grpSpPr>
            <p:sp>
              <p:nvSpPr>
                <p:cNvPr id="2155" name="Oval 215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6" name="Freeform 215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6" name="Group 2125"/>
            <p:cNvGrpSpPr/>
            <p:nvPr/>
          </p:nvGrpSpPr>
          <p:grpSpPr>
            <a:xfrm>
              <a:off x="4873997" y="3423134"/>
              <a:ext cx="175107" cy="169481"/>
              <a:chOff x="2328508" y="3548770"/>
              <a:chExt cx="408862" cy="395726"/>
            </a:xfrm>
          </p:grpSpPr>
          <p:grpSp>
            <p:nvGrpSpPr>
              <p:cNvPr id="2127" name="Group 2126"/>
              <p:cNvGrpSpPr/>
              <p:nvPr/>
            </p:nvGrpSpPr>
            <p:grpSpPr>
              <a:xfrm>
                <a:off x="2328508" y="3548770"/>
                <a:ext cx="131330" cy="131330"/>
                <a:chOff x="2922103" y="3448277"/>
                <a:chExt cx="131330" cy="131330"/>
              </a:xfrm>
            </p:grpSpPr>
            <p:sp>
              <p:nvSpPr>
                <p:cNvPr id="2146" name="Oval 214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7" name="Freeform 214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8" name="Group 2127"/>
              <p:cNvGrpSpPr/>
              <p:nvPr/>
            </p:nvGrpSpPr>
            <p:grpSpPr>
              <a:xfrm rot="3485213">
                <a:off x="2366849" y="3599636"/>
                <a:ext cx="185979" cy="191355"/>
                <a:chOff x="2700506" y="3941582"/>
                <a:chExt cx="185979" cy="191355"/>
              </a:xfrm>
            </p:grpSpPr>
            <p:sp>
              <p:nvSpPr>
                <p:cNvPr id="2144" name="Oval 214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5" name="Freeform 214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9" name="Group 2128"/>
              <p:cNvGrpSpPr/>
              <p:nvPr/>
            </p:nvGrpSpPr>
            <p:grpSpPr>
              <a:xfrm rot="19523239">
                <a:off x="2551391" y="3599140"/>
                <a:ext cx="185979" cy="190955"/>
                <a:chOff x="2442219" y="4049627"/>
                <a:chExt cx="185979" cy="190955"/>
              </a:xfrm>
            </p:grpSpPr>
            <p:sp>
              <p:nvSpPr>
                <p:cNvPr id="2142" name="Oval 214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3" name="Freeform 214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0" name="Group 2129"/>
              <p:cNvGrpSpPr/>
              <p:nvPr/>
            </p:nvGrpSpPr>
            <p:grpSpPr>
              <a:xfrm rot="3577180">
                <a:off x="2383941" y="3755411"/>
                <a:ext cx="185979" cy="192191"/>
                <a:chOff x="2700506" y="4361529"/>
                <a:chExt cx="185979" cy="192191"/>
              </a:xfrm>
            </p:grpSpPr>
            <p:sp>
              <p:nvSpPr>
                <p:cNvPr id="2140" name="Oval 213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1" name="Freeform 214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1" name="Group 2130"/>
              <p:cNvGrpSpPr/>
              <p:nvPr/>
            </p:nvGrpSpPr>
            <p:grpSpPr>
              <a:xfrm>
                <a:off x="2496968" y="3591357"/>
                <a:ext cx="131330" cy="131330"/>
                <a:chOff x="3381304" y="4011286"/>
                <a:chExt cx="131330" cy="131330"/>
              </a:xfrm>
            </p:grpSpPr>
            <p:sp>
              <p:nvSpPr>
                <p:cNvPr id="2138" name="Oval 213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9" name="Freeform 213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2" name="Group 2131"/>
              <p:cNvGrpSpPr/>
              <p:nvPr/>
            </p:nvGrpSpPr>
            <p:grpSpPr>
              <a:xfrm rot="3967968">
                <a:off x="2456638" y="3706671"/>
                <a:ext cx="136148" cy="131330"/>
                <a:chOff x="3053432" y="4104276"/>
                <a:chExt cx="136148" cy="131330"/>
              </a:xfrm>
            </p:grpSpPr>
            <p:sp>
              <p:nvSpPr>
                <p:cNvPr id="2136" name="Oval 213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7" name="Freeform 213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3" name="Group 2132"/>
              <p:cNvGrpSpPr/>
              <p:nvPr/>
            </p:nvGrpSpPr>
            <p:grpSpPr>
              <a:xfrm>
                <a:off x="2541329" y="3692707"/>
                <a:ext cx="185979" cy="192845"/>
                <a:chOff x="3026108" y="3765549"/>
                <a:chExt cx="185979" cy="192845"/>
              </a:xfrm>
            </p:grpSpPr>
            <p:sp>
              <p:nvSpPr>
                <p:cNvPr id="2134" name="Oval 213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5" name="Freeform 213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12" name="Group 2211"/>
          <p:cNvGrpSpPr/>
          <p:nvPr/>
        </p:nvGrpSpPr>
        <p:grpSpPr>
          <a:xfrm>
            <a:off x="499759" y="4956203"/>
            <a:ext cx="470662" cy="478538"/>
            <a:chOff x="4834606" y="3347378"/>
            <a:chExt cx="241201" cy="245237"/>
          </a:xfrm>
        </p:grpSpPr>
        <p:grpSp>
          <p:nvGrpSpPr>
            <p:cNvPr id="2213" name="Group 2212"/>
            <p:cNvGrpSpPr/>
            <p:nvPr/>
          </p:nvGrpSpPr>
          <p:grpSpPr>
            <a:xfrm rot="7844388">
              <a:off x="4818351" y="3363633"/>
              <a:ext cx="233299" cy="200789"/>
              <a:chOff x="2913709" y="3864170"/>
              <a:chExt cx="544737" cy="468828"/>
            </a:xfrm>
          </p:grpSpPr>
          <p:grpSp>
            <p:nvGrpSpPr>
              <p:cNvPr id="2258" name="Group 2257"/>
              <p:cNvGrpSpPr/>
              <p:nvPr/>
            </p:nvGrpSpPr>
            <p:grpSpPr>
              <a:xfrm rot="5972406">
                <a:off x="3056152" y="3870738"/>
                <a:ext cx="408862" cy="395726"/>
                <a:chOff x="2880097" y="3766098"/>
                <a:chExt cx="408862" cy="395726"/>
              </a:xfrm>
            </p:grpSpPr>
            <p:grpSp>
              <p:nvGrpSpPr>
                <p:cNvPr id="2280" name="Group 2279"/>
                <p:cNvGrpSpPr/>
                <p:nvPr/>
              </p:nvGrpSpPr>
              <p:grpSpPr>
                <a:xfrm>
                  <a:off x="2880097" y="3766098"/>
                  <a:ext cx="131330" cy="131330"/>
                  <a:chOff x="2922103" y="3448277"/>
                  <a:chExt cx="131330" cy="131330"/>
                </a:xfrm>
              </p:grpSpPr>
              <p:sp>
                <p:nvSpPr>
                  <p:cNvPr id="2299" name="Oval 22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0" name="Freeform 22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1" name="Group 2280"/>
                <p:cNvGrpSpPr/>
                <p:nvPr/>
              </p:nvGrpSpPr>
              <p:grpSpPr>
                <a:xfrm rot="3485213">
                  <a:off x="2918438" y="3816964"/>
                  <a:ext cx="185979" cy="191355"/>
                  <a:chOff x="2700506" y="3941582"/>
                  <a:chExt cx="185979" cy="191355"/>
                </a:xfrm>
              </p:grpSpPr>
              <p:sp>
                <p:nvSpPr>
                  <p:cNvPr id="2297" name="Oval 22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8" name="Freeform 22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2" name="Group 2281"/>
                <p:cNvGrpSpPr/>
                <p:nvPr/>
              </p:nvGrpSpPr>
              <p:grpSpPr>
                <a:xfrm rot="19523239">
                  <a:off x="3102980" y="3816468"/>
                  <a:ext cx="185979" cy="190955"/>
                  <a:chOff x="2442219" y="4049627"/>
                  <a:chExt cx="185979" cy="190955"/>
                </a:xfrm>
              </p:grpSpPr>
              <p:sp>
                <p:nvSpPr>
                  <p:cNvPr id="2295" name="Oval 22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6" name="Freeform 22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3" name="Group 2282"/>
                <p:cNvGrpSpPr/>
                <p:nvPr/>
              </p:nvGrpSpPr>
              <p:grpSpPr>
                <a:xfrm rot="3577180">
                  <a:off x="2935530" y="3972739"/>
                  <a:ext cx="185979" cy="192191"/>
                  <a:chOff x="2700506" y="4361529"/>
                  <a:chExt cx="185979" cy="192191"/>
                </a:xfrm>
              </p:grpSpPr>
              <p:sp>
                <p:nvSpPr>
                  <p:cNvPr id="2293" name="Oval 22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4" name="Freeform 22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4" name="Group 2283"/>
                <p:cNvGrpSpPr/>
                <p:nvPr/>
              </p:nvGrpSpPr>
              <p:grpSpPr>
                <a:xfrm>
                  <a:off x="3048557" y="3808685"/>
                  <a:ext cx="131330" cy="131330"/>
                  <a:chOff x="3381304" y="4011286"/>
                  <a:chExt cx="131330" cy="131330"/>
                </a:xfrm>
              </p:grpSpPr>
              <p:sp>
                <p:nvSpPr>
                  <p:cNvPr id="2291" name="Oval 22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2" name="Freeform 22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5" name="Group 2284"/>
                <p:cNvGrpSpPr/>
                <p:nvPr/>
              </p:nvGrpSpPr>
              <p:grpSpPr>
                <a:xfrm rot="3967968">
                  <a:off x="3008227" y="3923999"/>
                  <a:ext cx="136148" cy="131330"/>
                  <a:chOff x="3053432" y="4104276"/>
                  <a:chExt cx="136148" cy="131330"/>
                </a:xfrm>
              </p:grpSpPr>
              <p:sp>
                <p:nvSpPr>
                  <p:cNvPr id="2289" name="Oval 22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0" name="Freeform 22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6" name="Group 2285"/>
                <p:cNvGrpSpPr/>
                <p:nvPr/>
              </p:nvGrpSpPr>
              <p:grpSpPr>
                <a:xfrm>
                  <a:off x="3092918" y="3910035"/>
                  <a:ext cx="185979" cy="192845"/>
                  <a:chOff x="3026108" y="3765549"/>
                  <a:chExt cx="185979" cy="192845"/>
                </a:xfrm>
              </p:grpSpPr>
              <p:sp>
                <p:nvSpPr>
                  <p:cNvPr id="2287" name="Oval 22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8" name="Freeform 22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59" name="Group 2258"/>
              <p:cNvGrpSpPr/>
              <p:nvPr/>
            </p:nvGrpSpPr>
            <p:grpSpPr>
              <a:xfrm>
                <a:off x="2913709" y="3937272"/>
                <a:ext cx="131330" cy="131330"/>
                <a:chOff x="2922103" y="3448277"/>
                <a:chExt cx="131330" cy="131330"/>
              </a:xfrm>
            </p:grpSpPr>
            <p:sp>
              <p:nvSpPr>
                <p:cNvPr id="2278" name="Oval 227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9" name="Freeform 227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0" name="Group 2259"/>
              <p:cNvGrpSpPr/>
              <p:nvPr/>
            </p:nvGrpSpPr>
            <p:grpSpPr>
              <a:xfrm rot="3485213">
                <a:off x="2952050" y="3988138"/>
                <a:ext cx="185979" cy="191355"/>
                <a:chOff x="2700506" y="3941582"/>
                <a:chExt cx="185979" cy="191355"/>
              </a:xfrm>
            </p:grpSpPr>
            <p:sp>
              <p:nvSpPr>
                <p:cNvPr id="2276" name="Oval 227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7" name="Freeform 227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1" name="Group 2260"/>
              <p:cNvGrpSpPr/>
              <p:nvPr/>
            </p:nvGrpSpPr>
            <p:grpSpPr>
              <a:xfrm rot="19523239">
                <a:off x="3136592" y="3987642"/>
                <a:ext cx="185979" cy="190955"/>
                <a:chOff x="2442219" y="4049627"/>
                <a:chExt cx="185979" cy="190955"/>
              </a:xfrm>
            </p:grpSpPr>
            <p:sp>
              <p:nvSpPr>
                <p:cNvPr id="2274" name="Oval 227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5" name="Freeform 227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2" name="Group 2261"/>
              <p:cNvGrpSpPr/>
              <p:nvPr/>
            </p:nvGrpSpPr>
            <p:grpSpPr>
              <a:xfrm rot="3577180">
                <a:off x="2969142" y="4143913"/>
                <a:ext cx="185979" cy="192191"/>
                <a:chOff x="2700506" y="4361529"/>
                <a:chExt cx="185979" cy="192191"/>
              </a:xfrm>
            </p:grpSpPr>
            <p:sp>
              <p:nvSpPr>
                <p:cNvPr id="2272" name="Oval 227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3" name="Freeform 227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3" name="Group 2262"/>
              <p:cNvGrpSpPr/>
              <p:nvPr/>
            </p:nvGrpSpPr>
            <p:grpSpPr>
              <a:xfrm>
                <a:off x="3082169" y="3979859"/>
                <a:ext cx="131330" cy="131330"/>
                <a:chOff x="3381304" y="4011286"/>
                <a:chExt cx="131330" cy="131330"/>
              </a:xfrm>
            </p:grpSpPr>
            <p:sp>
              <p:nvSpPr>
                <p:cNvPr id="2270" name="Oval 226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1" name="Freeform 227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4" name="Group 2263"/>
              <p:cNvGrpSpPr/>
              <p:nvPr/>
            </p:nvGrpSpPr>
            <p:grpSpPr>
              <a:xfrm rot="3967968">
                <a:off x="3041839" y="4095173"/>
                <a:ext cx="136148" cy="131330"/>
                <a:chOff x="3053432" y="4104276"/>
                <a:chExt cx="136148" cy="131330"/>
              </a:xfrm>
            </p:grpSpPr>
            <p:sp>
              <p:nvSpPr>
                <p:cNvPr id="2268" name="Oval 226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9" name="Freeform 226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5" name="Group 2264"/>
              <p:cNvGrpSpPr/>
              <p:nvPr/>
            </p:nvGrpSpPr>
            <p:grpSpPr>
              <a:xfrm>
                <a:off x="3126530" y="4081209"/>
                <a:ext cx="185979" cy="192845"/>
                <a:chOff x="3026108" y="3765549"/>
                <a:chExt cx="185979" cy="192845"/>
              </a:xfrm>
            </p:grpSpPr>
            <p:sp>
              <p:nvSpPr>
                <p:cNvPr id="2266" name="Oval 226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7" name="Freeform 226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4" name="Group 2213"/>
            <p:cNvGrpSpPr/>
            <p:nvPr/>
          </p:nvGrpSpPr>
          <p:grpSpPr>
            <a:xfrm rot="5972406">
              <a:off x="4903513" y="3391308"/>
              <a:ext cx="175107" cy="169481"/>
              <a:chOff x="2880097" y="3766098"/>
              <a:chExt cx="408862" cy="395726"/>
            </a:xfrm>
          </p:grpSpPr>
          <p:grpSp>
            <p:nvGrpSpPr>
              <p:cNvPr id="2237" name="Group 2236"/>
              <p:cNvGrpSpPr/>
              <p:nvPr/>
            </p:nvGrpSpPr>
            <p:grpSpPr>
              <a:xfrm>
                <a:off x="2880097" y="3766098"/>
                <a:ext cx="131330" cy="131330"/>
                <a:chOff x="2922103" y="3448277"/>
                <a:chExt cx="131330" cy="131330"/>
              </a:xfrm>
            </p:grpSpPr>
            <p:sp>
              <p:nvSpPr>
                <p:cNvPr id="2256" name="Oval 225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7" name="Freeform 225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8" name="Group 2237"/>
              <p:cNvGrpSpPr/>
              <p:nvPr/>
            </p:nvGrpSpPr>
            <p:grpSpPr>
              <a:xfrm rot="3485213">
                <a:off x="2918438" y="3816964"/>
                <a:ext cx="185979" cy="191355"/>
                <a:chOff x="2700506" y="3941582"/>
                <a:chExt cx="185979" cy="191355"/>
              </a:xfrm>
            </p:grpSpPr>
            <p:sp>
              <p:nvSpPr>
                <p:cNvPr id="2254" name="Oval 225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5" name="Freeform 225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9" name="Group 2238"/>
              <p:cNvGrpSpPr/>
              <p:nvPr/>
            </p:nvGrpSpPr>
            <p:grpSpPr>
              <a:xfrm rot="19523239">
                <a:off x="3102980" y="3816468"/>
                <a:ext cx="185979" cy="190955"/>
                <a:chOff x="2442219" y="4049627"/>
                <a:chExt cx="185979" cy="190955"/>
              </a:xfrm>
            </p:grpSpPr>
            <p:sp>
              <p:nvSpPr>
                <p:cNvPr id="2252" name="Oval 225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3" name="Freeform 225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0" name="Group 2239"/>
              <p:cNvGrpSpPr/>
              <p:nvPr/>
            </p:nvGrpSpPr>
            <p:grpSpPr>
              <a:xfrm rot="3577180">
                <a:off x="2935530" y="3972739"/>
                <a:ext cx="185979" cy="192191"/>
                <a:chOff x="2700506" y="4361529"/>
                <a:chExt cx="185979" cy="192191"/>
              </a:xfrm>
            </p:grpSpPr>
            <p:sp>
              <p:nvSpPr>
                <p:cNvPr id="2250" name="Oval 224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1" name="Freeform 225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1" name="Group 2240"/>
              <p:cNvGrpSpPr/>
              <p:nvPr/>
            </p:nvGrpSpPr>
            <p:grpSpPr>
              <a:xfrm>
                <a:off x="3048557" y="3808685"/>
                <a:ext cx="131330" cy="131330"/>
                <a:chOff x="3381304" y="4011286"/>
                <a:chExt cx="131330" cy="131330"/>
              </a:xfrm>
            </p:grpSpPr>
            <p:sp>
              <p:nvSpPr>
                <p:cNvPr id="2248" name="Oval 224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9" name="Freeform 224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2" name="Group 2241"/>
              <p:cNvGrpSpPr/>
              <p:nvPr/>
            </p:nvGrpSpPr>
            <p:grpSpPr>
              <a:xfrm rot="3967968">
                <a:off x="3008227" y="3923999"/>
                <a:ext cx="136148" cy="131330"/>
                <a:chOff x="3053432" y="4104276"/>
                <a:chExt cx="136148" cy="131330"/>
              </a:xfrm>
            </p:grpSpPr>
            <p:sp>
              <p:nvSpPr>
                <p:cNvPr id="2246" name="Oval 224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7" name="Freeform 224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3" name="Group 2242"/>
              <p:cNvGrpSpPr/>
              <p:nvPr/>
            </p:nvGrpSpPr>
            <p:grpSpPr>
              <a:xfrm>
                <a:off x="3092918" y="3910035"/>
                <a:ext cx="185979" cy="192845"/>
                <a:chOff x="3026108" y="3765549"/>
                <a:chExt cx="185979" cy="192845"/>
              </a:xfrm>
            </p:grpSpPr>
            <p:sp>
              <p:nvSpPr>
                <p:cNvPr id="2244" name="Oval 224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5" name="Freeform 224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5" name="Group 2214"/>
            <p:cNvGrpSpPr/>
            <p:nvPr/>
          </p:nvGrpSpPr>
          <p:grpSpPr>
            <a:xfrm>
              <a:off x="4873997" y="3423134"/>
              <a:ext cx="175107" cy="169481"/>
              <a:chOff x="2328508" y="3548770"/>
              <a:chExt cx="408862" cy="395726"/>
            </a:xfrm>
          </p:grpSpPr>
          <p:grpSp>
            <p:nvGrpSpPr>
              <p:cNvPr id="2216" name="Group 2215"/>
              <p:cNvGrpSpPr/>
              <p:nvPr/>
            </p:nvGrpSpPr>
            <p:grpSpPr>
              <a:xfrm>
                <a:off x="2328508" y="3548770"/>
                <a:ext cx="131330" cy="131330"/>
                <a:chOff x="2922103" y="3448277"/>
                <a:chExt cx="131330" cy="131330"/>
              </a:xfrm>
            </p:grpSpPr>
            <p:sp>
              <p:nvSpPr>
                <p:cNvPr id="2235" name="Oval 223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6" name="Freeform 223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7" name="Group 2216"/>
              <p:cNvGrpSpPr/>
              <p:nvPr/>
            </p:nvGrpSpPr>
            <p:grpSpPr>
              <a:xfrm rot="3485213">
                <a:off x="2366849" y="3599636"/>
                <a:ext cx="185979" cy="191355"/>
                <a:chOff x="2700506" y="3941582"/>
                <a:chExt cx="185979" cy="191355"/>
              </a:xfrm>
            </p:grpSpPr>
            <p:sp>
              <p:nvSpPr>
                <p:cNvPr id="2233" name="Oval 223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4" name="Freeform 223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8" name="Group 2217"/>
              <p:cNvGrpSpPr/>
              <p:nvPr/>
            </p:nvGrpSpPr>
            <p:grpSpPr>
              <a:xfrm rot="19523239">
                <a:off x="2551391" y="3599140"/>
                <a:ext cx="185979" cy="190955"/>
                <a:chOff x="2442219" y="4049627"/>
                <a:chExt cx="185979" cy="190955"/>
              </a:xfrm>
            </p:grpSpPr>
            <p:sp>
              <p:nvSpPr>
                <p:cNvPr id="2231" name="Oval 223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2" name="Freeform 223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9" name="Group 2218"/>
              <p:cNvGrpSpPr/>
              <p:nvPr/>
            </p:nvGrpSpPr>
            <p:grpSpPr>
              <a:xfrm rot="3577180">
                <a:off x="2383941" y="3755411"/>
                <a:ext cx="185979" cy="192191"/>
                <a:chOff x="2700506" y="4361529"/>
                <a:chExt cx="185979" cy="192191"/>
              </a:xfrm>
            </p:grpSpPr>
            <p:sp>
              <p:nvSpPr>
                <p:cNvPr id="2229" name="Oval 222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0" name="Freeform 222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0" name="Group 2219"/>
              <p:cNvGrpSpPr/>
              <p:nvPr/>
            </p:nvGrpSpPr>
            <p:grpSpPr>
              <a:xfrm>
                <a:off x="2496968" y="3591357"/>
                <a:ext cx="131330" cy="131330"/>
                <a:chOff x="3381304" y="4011286"/>
                <a:chExt cx="131330" cy="131330"/>
              </a:xfrm>
            </p:grpSpPr>
            <p:sp>
              <p:nvSpPr>
                <p:cNvPr id="2227" name="Oval 222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8" name="Freeform 222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1" name="Group 2220"/>
              <p:cNvGrpSpPr/>
              <p:nvPr/>
            </p:nvGrpSpPr>
            <p:grpSpPr>
              <a:xfrm rot="3967968">
                <a:off x="2456638" y="3706671"/>
                <a:ext cx="136148" cy="131330"/>
                <a:chOff x="3053432" y="4104276"/>
                <a:chExt cx="136148" cy="131330"/>
              </a:xfrm>
            </p:grpSpPr>
            <p:sp>
              <p:nvSpPr>
                <p:cNvPr id="2225" name="Oval 222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6" name="Freeform 222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2" name="Group 2221"/>
              <p:cNvGrpSpPr/>
              <p:nvPr/>
            </p:nvGrpSpPr>
            <p:grpSpPr>
              <a:xfrm>
                <a:off x="2541329" y="3692707"/>
                <a:ext cx="185979" cy="192845"/>
                <a:chOff x="3026108" y="3765549"/>
                <a:chExt cx="185979" cy="192845"/>
              </a:xfrm>
            </p:grpSpPr>
            <p:sp>
              <p:nvSpPr>
                <p:cNvPr id="2223" name="Oval 222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4" name="Freeform 222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01" name="Group 2300"/>
          <p:cNvGrpSpPr/>
          <p:nvPr/>
        </p:nvGrpSpPr>
        <p:grpSpPr>
          <a:xfrm>
            <a:off x="499759" y="4956203"/>
            <a:ext cx="470662" cy="478538"/>
            <a:chOff x="4834606" y="3347378"/>
            <a:chExt cx="241201" cy="245237"/>
          </a:xfrm>
        </p:grpSpPr>
        <p:grpSp>
          <p:nvGrpSpPr>
            <p:cNvPr id="2302" name="Group 2301"/>
            <p:cNvGrpSpPr/>
            <p:nvPr/>
          </p:nvGrpSpPr>
          <p:grpSpPr>
            <a:xfrm rot="7844388">
              <a:off x="4818351" y="3363633"/>
              <a:ext cx="233299" cy="200789"/>
              <a:chOff x="2913709" y="3864170"/>
              <a:chExt cx="544737" cy="468828"/>
            </a:xfrm>
          </p:grpSpPr>
          <p:grpSp>
            <p:nvGrpSpPr>
              <p:cNvPr id="2347" name="Group 2346"/>
              <p:cNvGrpSpPr/>
              <p:nvPr/>
            </p:nvGrpSpPr>
            <p:grpSpPr>
              <a:xfrm rot="5972406">
                <a:off x="3056152" y="3870738"/>
                <a:ext cx="408862" cy="395726"/>
                <a:chOff x="2880097" y="3766098"/>
                <a:chExt cx="408862" cy="395726"/>
              </a:xfrm>
            </p:grpSpPr>
            <p:grpSp>
              <p:nvGrpSpPr>
                <p:cNvPr id="2369" name="Group 2368"/>
                <p:cNvGrpSpPr/>
                <p:nvPr/>
              </p:nvGrpSpPr>
              <p:grpSpPr>
                <a:xfrm>
                  <a:off x="2880097" y="3766098"/>
                  <a:ext cx="131330" cy="131330"/>
                  <a:chOff x="2922103" y="3448277"/>
                  <a:chExt cx="131330" cy="131330"/>
                </a:xfrm>
              </p:grpSpPr>
              <p:sp>
                <p:nvSpPr>
                  <p:cNvPr id="2388" name="Oval 23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9" name="Freeform 23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0" name="Group 2369"/>
                <p:cNvGrpSpPr/>
                <p:nvPr/>
              </p:nvGrpSpPr>
              <p:grpSpPr>
                <a:xfrm rot="3485213">
                  <a:off x="2918438" y="3816964"/>
                  <a:ext cx="185979" cy="191355"/>
                  <a:chOff x="2700506" y="3941582"/>
                  <a:chExt cx="185979" cy="191355"/>
                </a:xfrm>
              </p:grpSpPr>
              <p:sp>
                <p:nvSpPr>
                  <p:cNvPr id="2386" name="Oval 23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7" name="Freeform 23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1" name="Group 2370"/>
                <p:cNvGrpSpPr/>
                <p:nvPr/>
              </p:nvGrpSpPr>
              <p:grpSpPr>
                <a:xfrm rot="19523239">
                  <a:off x="3102980" y="3816468"/>
                  <a:ext cx="185979" cy="190955"/>
                  <a:chOff x="2442219" y="4049627"/>
                  <a:chExt cx="185979" cy="190955"/>
                </a:xfrm>
              </p:grpSpPr>
              <p:sp>
                <p:nvSpPr>
                  <p:cNvPr id="2384" name="Oval 23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5" name="Freeform 23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2" name="Group 2371"/>
                <p:cNvGrpSpPr/>
                <p:nvPr/>
              </p:nvGrpSpPr>
              <p:grpSpPr>
                <a:xfrm rot="3577180">
                  <a:off x="2935530" y="3972739"/>
                  <a:ext cx="185979" cy="192191"/>
                  <a:chOff x="2700506" y="4361529"/>
                  <a:chExt cx="185979" cy="192191"/>
                </a:xfrm>
              </p:grpSpPr>
              <p:sp>
                <p:nvSpPr>
                  <p:cNvPr id="2382" name="Oval 23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3" name="Freeform 23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3" name="Group 2372"/>
                <p:cNvGrpSpPr/>
                <p:nvPr/>
              </p:nvGrpSpPr>
              <p:grpSpPr>
                <a:xfrm>
                  <a:off x="3048557" y="3808685"/>
                  <a:ext cx="131330" cy="131330"/>
                  <a:chOff x="3381304" y="4011286"/>
                  <a:chExt cx="131330" cy="131330"/>
                </a:xfrm>
              </p:grpSpPr>
              <p:sp>
                <p:nvSpPr>
                  <p:cNvPr id="2380" name="Oval 23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1" name="Freeform 23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4" name="Group 2373"/>
                <p:cNvGrpSpPr/>
                <p:nvPr/>
              </p:nvGrpSpPr>
              <p:grpSpPr>
                <a:xfrm rot="3967968">
                  <a:off x="3008227" y="3923999"/>
                  <a:ext cx="136148" cy="131330"/>
                  <a:chOff x="3053432" y="4104276"/>
                  <a:chExt cx="136148" cy="131330"/>
                </a:xfrm>
              </p:grpSpPr>
              <p:sp>
                <p:nvSpPr>
                  <p:cNvPr id="2378" name="Oval 23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9" name="Freeform 23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5" name="Group 2374"/>
                <p:cNvGrpSpPr/>
                <p:nvPr/>
              </p:nvGrpSpPr>
              <p:grpSpPr>
                <a:xfrm>
                  <a:off x="3092918" y="3910035"/>
                  <a:ext cx="185979" cy="192845"/>
                  <a:chOff x="3026108" y="3765549"/>
                  <a:chExt cx="185979" cy="192845"/>
                </a:xfrm>
              </p:grpSpPr>
              <p:sp>
                <p:nvSpPr>
                  <p:cNvPr id="2376" name="Oval 23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7" name="Freeform 23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48" name="Group 2347"/>
              <p:cNvGrpSpPr/>
              <p:nvPr/>
            </p:nvGrpSpPr>
            <p:grpSpPr>
              <a:xfrm>
                <a:off x="2913709" y="3937272"/>
                <a:ext cx="131330" cy="131330"/>
                <a:chOff x="2922103" y="3448277"/>
                <a:chExt cx="131330" cy="131330"/>
              </a:xfrm>
            </p:grpSpPr>
            <p:sp>
              <p:nvSpPr>
                <p:cNvPr id="2367" name="Oval 236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8" name="Freeform 236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9" name="Group 2348"/>
              <p:cNvGrpSpPr/>
              <p:nvPr/>
            </p:nvGrpSpPr>
            <p:grpSpPr>
              <a:xfrm rot="3485213">
                <a:off x="2952050" y="3988138"/>
                <a:ext cx="185979" cy="191355"/>
                <a:chOff x="2700506" y="3941582"/>
                <a:chExt cx="185979" cy="191355"/>
              </a:xfrm>
            </p:grpSpPr>
            <p:sp>
              <p:nvSpPr>
                <p:cNvPr id="2365" name="Oval 236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6" name="Freeform 236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0" name="Group 2349"/>
              <p:cNvGrpSpPr/>
              <p:nvPr/>
            </p:nvGrpSpPr>
            <p:grpSpPr>
              <a:xfrm rot="19523239">
                <a:off x="3136592" y="3987642"/>
                <a:ext cx="185979" cy="190955"/>
                <a:chOff x="2442219" y="4049627"/>
                <a:chExt cx="185979" cy="190955"/>
              </a:xfrm>
            </p:grpSpPr>
            <p:sp>
              <p:nvSpPr>
                <p:cNvPr id="2363" name="Oval 236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4" name="Freeform 236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1" name="Group 2350"/>
              <p:cNvGrpSpPr/>
              <p:nvPr/>
            </p:nvGrpSpPr>
            <p:grpSpPr>
              <a:xfrm rot="3577180">
                <a:off x="2969142" y="4143913"/>
                <a:ext cx="185979" cy="192191"/>
                <a:chOff x="2700506" y="4361529"/>
                <a:chExt cx="185979" cy="192191"/>
              </a:xfrm>
            </p:grpSpPr>
            <p:sp>
              <p:nvSpPr>
                <p:cNvPr id="2361" name="Oval 236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2" name="Freeform 236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2" name="Group 2351"/>
              <p:cNvGrpSpPr/>
              <p:nvPr/>
            </p:nvGrpSpPr>
            <p:grpSpPr>
              <a:xfrm>
                <a:off x="3082169" y="3979859"/>
                <a:ext cx="131330" cy="131330"/>
                <a:chOff x="3381304" y="4011286"/>
                <a:chExt cx="131330" cy="131330"/>
              </a:xfrm>
            </p:grpSpPr>
            <p:sp>
              <p:nvSpPr>
                <p:cNvPr id="2359" name="Oval 235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0" name="Freeform 235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3" name="Group 2352"/>
              <p:cNvGrpSpPr/>
              <p:nvPr/>
            </p:nvGrpSpPr>
            <p:grpSpPr>
              <a:xfrm rot="3967968">
                <a:off x="3041839" y="4095173"/>
                <a:ext cx="136148" cy="131330"/>
                <a:chOff x="3053432" y="4104276"/>
                <a:chExt cx="136148" cy="131330"/>
              </a:xfrm>
            </p:grpSpPr>
            <p:sp>
              <p:nvSpPr>
                <p:cNvPr id="2357" name="Oval 235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8" name="Freeform 235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4" name="Group 2353"/>
              <p:cNvGrpSpPr/>
              <p:nvPr/>
            </p:nvGrpSpPr>
            <p:grpSpPr>
              <a:xfrm>
                <a:off x="3126530" y="4081209"/>
                <a:ext cx="185979" cy="192845"/>
                <a:chOff x="3026108" y="3765549"/>
                <a:chExt cx="185979" cy="192845"/>
              </a:xfrm>
            </p:grpSpPr>
            <p:sp>
              <p:nvSpPr>
                <p:cNvPr id="2355" name="Oval 235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6" name="Freeform 235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3" name="Group 2302"/>
            <p:cNvGrpSpPr/>
            <p:nvPr/>
          </p:nvGrpSpPr>
          <p:grpSpPr>
            <a:xfrm rot="5972406">
              <a:off x="4903513" y="3391308"/>
              <a:ext cx="175107" cy="169481"/>
              <a:chOff x="2880097" y="3766098"/>
              <a:chExt cx="408862" cy="395726"/>
            </a:xfrm>
          </p:grpSpPr>
          <p:grpSp>
            <p:nvGrpSpPr>
              <p:cNvPr id="2326" name="Group 2325"/>
              <p:cNvGrpSpPr/>
              <p:nvPr/>
            </p:nvGrpSpPr>
            <p:grpSpPr>
              <a:xfrm>
                <a:off x="2880097" y="3766098"/>
                <a:ext cx="131330" cy="131330"/>
                <a:chOff x="2922103" y="3448277"/>
                <a:chExt cx="131330" cy="131330"/>
              </a:xfrm>
            </p:grpSpPr>
            <p:sp>
              <p:nvSpPr>
                <p:cNvPr id="2345" name="Oval 234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6" name="Freeform 234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7" name="Group 2326"/>
              <p:cNvGrpSpPr/>
              <p:nvPr/>
            </p:nvGrpSpPr>
            <p:grpSpPr>
              <a:xfrm rot="3485213">
                <a:off x="2918438" y="3816964"/>
                <a:ext cx="185979" cy="191355"/>
                <a:chOff x="2700506" y="3941582"/>
                <a:chExt cx="185979" cy="191355"/>
              </a:xfrm>
            </p:grpSpPr>
            <p:sp>
              <p:nvSpPr>
                <p:cNvPr id="2343" name="Oval 234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4" name="Freeform 234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8" name="Group 2327"/>
              <p:cNvGrpSpPr/>
              <p:nvPr/>
            </p:nvGrpSpPr>
            <p:grpSpPr>
              <a:xfrm rot="19523239">
                <a:off x="3102980" y="3816468"/>
                <a:ext cx="185979" cy="190955"/>
                <a:chOff x="2442219" y="4049627"/>
                <a:chExt cx="185979" cy="190955"/>
              </a:xfrm>
            </p:grpSpPr>
            <p:sp>
              <p:nvSpPr>
                <p:cNvPr id="2341" name="Oval 234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2" name="Freeform 234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9" name="Group 2328"/>
              <p:cNvGrpSpPr/>
              <p:nvPr/>
            </p:nvGrpSpPr>
            <p:grpSpPr>
              <a:xfrm rot="3577180">
                <a:off x="2935530" y="3972739"/>
                <a:ext cx="185979" cy="192191"/>
                <a:chOff x="2700506" y="4361529"/>
                <a:chExt cx="185979" cy="192191"/>
              </a:xfrm>
            </p:grpSpPr>
            <p:sp>
              <p:nvSpPr>
                <p:cNvPr id="2339" name="Oval 233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0" name="Freeform 233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0" name="Group 2329"/>
              <p:cNvGrpSpPr/>
              <p:nvPr/>
            </p:nvGrpSpPr>
            <p:grpSpPr>
              <a:xfrm>
                <a:off x="3048557" y="3808685"/>
                <a:ext cx="131330" cy="131330"/>
                <a:chOff x="3381304" y="4011286"/>
                <a:chExt cx="131330" cy="131330"/>
              </a:xfrm>
            </p:grpSpPr>
            <p:sp>
              <p:nvSpPr>
                <p:cNvPr id="2337" name="Oval 233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8" name="Freeform 233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1" name="Group 2330"/>
              <p:cNvGrpSpPr/>
              <p:nvPr/>
            </p:nvGrpSpPr>
            <p:grpSpPr>
              <a:xfrm rot="3967968">
                <a:off x="3008227" y="3923999"/>
                <a:ext cx="136148" cy="131330"/>
                <a:chOff x="3053432" y="4104276"/>
                <a:chExt cx="136148" cy="131330"/>
              </a:xfrm>
            </p:grpSpPr>
            <p:sp>
              <p:nvSpPr>
                <p:cNvPr id="2335" name="Oval 233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6" name="Freeform 233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2" name="Group 2331"/>
              <p:cNvGrpSpPr/>
              <p:nvPr/>
            </p:nvGrpSpPr>
            <p:grpSpPr>
              <a:xfrm>
                <a:off x="3092918" y="3910035"/>
                <a:ext cx="185979" cy="192845"/>
                <a:chOff x="3026108" y="3765549"/>
                <a:chExt cx="185979" cy="192845"/>
              </a:xfrm>
            </p:grpSpPr>
            <p:sp>
              <p:nvSpPr>
                <p:cNvPr id="2333" name="Oval 233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4" name="Freeform 233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4" name="Group 2303"/>
            <p:cNvGrpSpPr/>
            <p:nvPr/>
          </p:nvGrpSpPr>
          <p:grpSpPr>
            <a:xfrm>
              <a:off x="4873997" y="3423134"/>
              <a:ext cx="175107" cy="169481"/>
              <a:chOff x="2328508" y="3548770"/>
              <a:chExt cx="408862" cy="395726"/>
            </a:xfrm>
          </p:grpSpPr>
          <p:grpSp>
            <p:nvGrpSpPr>
              <p:cNvPr id="2305" name="Group 2304"/>
              <p:cNvGrpSpPr/>
              <p:nvPr/>
            </p:nvGrpSpPr>
            <p:grpSpPr>
              <a:xfrm>
                <a:off x="2328508" y="3548770"/>
                <a:ext cx="131330" cy="131330"/>
                <a:chOff x="2922103" y="3448277"/>
                <a:chExt cx="131330" cy="131330"/>
              </a:xfrm>
            </p:grpSpPr>
            <p:sp>
              <p:nvSpPr>
                <p:cNvPr id="2324" name="Oval 232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5" name="Freeform 232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6" name="Group 2305"/>
              <p:cNvGrpSpPr/>
              <p:nvPr/>
            </p:nvGrpSpPr>
            <p:grpSpPr>
              <a:xfrm rot="3485213">
                <a:off x="2366849" y="3599636"/>
                <a:ext cx="185979" cy="191355"/>
                <a:chOff x="2700506" y="3941582"/>
                <a:chExt cx="185979" cy="191355"/>
              </a:xfrm>
            </p:grpSpPr>
            <p:sp>
              <p:nvSpPr>
                <p:cNvPr id="2322" name="Oval 232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3" name="Freeform 232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7" name="Group 2306"/>
              <p:cNvGrpSpPr/>
              <p:nvPr/>
            </p:nvGrpSpPr>
            <p:grpSpPr>
              <a:xfrm rot="19523239">
                <a:off x="2551391" y="3599140"/>
                <a:ext cx="185979" cy="190955"/>
                <a:chOff x="2442219" y="4049627"/>
                <a:chExt cx="185979" cy="190955"/>
              </a:xfrm>
            </p:grpSpPr>
            <p:sp>
              <p:nvSpPr>
                <p:cNvPr id="2320" name="Oval 231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1" name="Freeform 232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8" name="Group 2307"/>
              <p:cNvGrpSpPr/>
              <p:nvPr/>
            </p:nvGrpSpPr>
            <p:grpSpPr>
              <a:xfrm rot="3577180">
                <a:off x="2383941" y="3755411"/>
                <a:ext cx="185979" cy="192191"/>
                <a:chOff x="2700506" y="4361529"/>
                <a:chExt cx="185979" cy="192191"/>
              </a:xfrm>
            </p:grpSpPr>
            <p:sp>
              <p:nvSpPr>
                <p:cNvPr id="2318" name="Oval 231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9" name="Freeform 231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9" name="Group 2308"/>
              <p:cNvGrpSpPr/>
              <p:nvPr/>
            </p:nvGrpSpPr>
            <p:grpSpPr>
              <a:xfrm>
                <a:off x="2496968" y="3591357"/>
                <a:ext cx="131330" cy="131330"/>
                <a:chOff x="3381304" y="4011286"/>
                <a:chExt cx="131330" cy="131330"/>
              </a:xfrm>
            </p:grpSpPr>
            <p:sp>
              <p:nvSpPr>
                <p:cNvPr id="2316" name="Oval 231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7" name="Freeform 231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0" name="Group 2309"/>
              <p:cNvGrpSpPr/>
              <p:nvPr/>
            </p:nvGrpSpPr>
            <p:grpSpPr>
              <a:xfrm rot="3967968">
                <a:off x="2456638" y="3706671"/>
                <a:ext cx="136148" cy="131330"/>
                <a:chOff x="3053432" y="4104276"/>
                <a:chExt cx="136148" cy="131330"/>
              </a:xfrm>
            </p:grpSpPr>
            <p:sp>
              <p:nvSpPr>
                <p:cNvPr id="2314" name="Oval 231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5" name="Freeform 231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1" name="Group 2310"/>
              <p:cNvGrpSpPr/>
              <p:nvPr/>
            </p:nvGrpSpPr>
            <p:grpSpPr>
              <a:xfrm>
                <a:off x="2541329" y="3692707"/>
                <a:ext cx="185979" cy="192845"/>
                <a:chOff x="3026108" y="3765549"/>
                <a:chExt cx="185979" cy="192845"/>
              </a:xfrm>
            </p:grpSpPr>
            <p:sp>
              <p:nvSpPr>
                <p:cNvPr id="2312" name="Oval 231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3" name="Freeform 231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90" name="Group 2389"/>
          <p:cNvGrpSpPr/>
          <p:nvPr/>
        </p:nvGrpSpPr>
        <p:grpSpPr>
          <a:xfrm>
            <a:off x="499759" y="4956203"/>
            <a:ext cx="470662" cy="478538"/>
            <a:chOff x="4834606" y="3347378"/>
            <a:chExt cx="241201" cy="245237"/>
          </a:xfrm>
        </p:grpSpPr>
        <p:grpSp>
          <p:nvGrpSpPr>
            <p:cNvPr id="2391" name="Group 2390"/>
            <p:cNvGrpSpPr/>
            <p:nvPr/>
          </p:nvGrpSpPr>
          <p:grpSpPr>
            <a:xfrm rot="7844388">
              <a:off x="4818351" y="3363633"/>
              <a:ext cx="233299" cy="200789"/>
              <a:chOff x="2913709" y="3864170"/>
              <a:chExt cx="544737" cy="468828"/>
            </a:xfrm>
          </p:grpSpPr>
          <p:grpSp>
            <p:nvGrpSpPr>
              <p:cNvPr id="2436" name="Group 2435"/>
              <p:cNvGrpSpPr/>
              <p:nvPr/>
            </p:nvGrpSpPr>
            <p:grpSpPr>
              <a:xfrm rot="5972406">
                <a:off x="3056152" y="3870738"/>
                <a:ext cx="408862" cy="395726"/>
                <a:chOff x="2880097" y="3766098"/>
                <a:chExt cx="408862" cy="395726"/>
              </a:xfrm>
            </p:grpSpPr>
            <p:grpSp>
              <p:nvGrpSpPr>
                <p:cNvPr id="2458" name="Group 2457"/>
                <p:cNvGrpSpPr/>
                <p:nvPr/>
              </p:nvGrpSpPr>
              <p:grpSpPr>
                <a:xfrm>
                  <a:off x="2880097" y="3766098"/>
                  <a:ext cx="131330" cy="131330"/>
                  <a:chOff x="2922103" y="3448277"/>
                  <a:chExt cx="131330" cy="131330"/>
                </a:xfrm>
              </p:grpSpPr>
              <p:sp>
                <p:nvSpPr>
                  <p:cNvPr id="2477" name="Oval 24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8" name="Freeform 24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9" name="Group 2458"/>
                <p:cNvGrpSpPr/>
                <p:nvPr/>
              </p:nvGrpSpPr>
              <p:grpSpPr>
                <a:xfrm rot="3485213">
                  <a:off x="2918438" y="3816964"/>
                  <a:ext cx="185979" cy="191355"/>
                  <a:chOff x="2700506" y="3941582"/>
                  <a:chExt cx="185979" cy="191355"/>
                </a:xfrm>
              </p:grpSpPr>
              <p:sp>
                <p:nvSpPr>
                  <p:cNvPr id="2475" name="Oval 24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6" name="Freeform 24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0" name="Group 2459"/>
                <p:cNvGrpSpPr/>
                <p:nvPr/>
              </p:nvGrpSpPr>
              <p:grpSpPr>
                <a:xfrm rot="19523239">
                  <a:off x="3102980" y="3816468"/>
                  <a:ext cx="185979" cy="190955"/>
                  <a:chOff x="2442219" y="4049627"/>
                  <a:chExt cx="185979" cy="190955"/>
                </a:xfrm>
              </p:grpSpPr>
              <p:sp>
                <p:nvSpPr>
                  <p:cNvPr id="2473" name="Oval 24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4" name="Freeform 24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1" name="Group 2460"/>
                <p:cNvGrpSpPr/>
                <p:nvPr/>
              </p:nvGrpSpPr>
              <p:grpSpPr>
                <a:xfrm rot="3577180">
                  <a:off x="2935530" y="3972739"/>
                  <a:ext cx="185979" cy="192191"/>
                  <a:chOff x="2700506" y="4361529"/>
                  <a:chExt cx="185979" cy="192191"/>
                </a:xfrm>
              </p:grpSpPr>
              <p:sp>
                <p:nvSpPr>
                  <p:cNvPr id="2471" name="Oval 24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2" name="Freeform 24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2" name="Group 2461"/>
                <p:cNvGrpSpPr/>
                <p:nvPr/>
              </p:nvGrpSpPr>
              <p:grpSpPr>
                <a:xfrm>
                  <a:off x="3048557" y="3808685"/>
                  <a:ext cx="131330" cy="131330"/>
                  <a:chOff x="3381304" y="4011286"/>
                  <a:chExt cx="131330" cy="131330"/>
                </a:xfrm>
              </p:grpSpPr>
              <p:sp>
                <p:nvSpPr>
                  <p:cNvPr id="2469" name="Oval 24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0" name="Freeform 24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3" name="Group 2462"/>
                <p:cNvGrpSpPr/>
                <p:nvPr/>
              </p:nvGrpSpPr>
              <p:grpSpPr>
                <a:xfrm rot="3967968">
                  <a:off x="3008227" y="3923999"/>
                  <a:ext cx="136148" cy="131330"/>
                  <a:chOff x="3053432" y="4104276"/>
                  <a:chExt cx="136148" cy="131330"/>
                </a:xfrm>
              </p:grpSpPr>
              <p:sp>
                <p:nvSpPr>
                  <p:cNvPr id="2467" name="Oval 24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8" name="Freeform 24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4" name="Group 2463"/>
                <p:cNvGrpSpPr/>
                <p:nvPr/>
              </p:nvGrpSpPr>
              <p:grpSpPr>
                <a:xfrm>
                  <a:off x="3092918" y="3910035"/>
                  <a:ext cx="185979" cy="192845"/>
                  <a:chOff x="3026108" y="3765549"/>
                  <a:chExt cx="185979" cy="192845"/>
                </a:xfrm>
              </p:grpSpPr>
              <p:sp>
                <p:nvSpPr>
                  <p:cNvPr id="2465" name="Oval 24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6" name="Freeform 24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37" name="Group 2436"/>
              <p:cNvGrpSpPr/>
              <p:nvPr/>
            </p:nvGrpSpPr>
            <p:grpSpPr>
              <a:xfrm>
                <a:off x="2913709" y="3937272"/>
                <a:ext cx="131330" cy="131330"/>
                <a:chOff x="2922103" y="3448277"/>
                <a:chExt cx="131330" cy="131330"/>
              </a:xfrm>
            </p:grpSpPr>
            <p:sp>
              <p:nvSpPr>
                <p:cNvPr id="2456" name="Oval 245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7" name="Freeform 245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8" name="Group 2437"/>
              <p:cNvGrpSpPr/>
              <p:nvPr/>
            </p:nvGrpSpPr>
            <p:grpSpPr>
              <a:xfrm rot="3485213">
                <a:off x="2952050" y="3988138"/>
                <a:ext cx="185979" cy="191355"/>
                <a:chOff x="2700506" y="3941582"/>
                <a:chExt cx="185979" cy="191355"/>
              </a:xfrm>
            </p:grpSpPr>
            <p:sp>
              <p:nvSpPr>
                <p:cNvPr id="2454" name="Oval 245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5" name="Freeform 245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9" name="Group 2438"/>
              <p:cNvGrpSpPr/>
              <p:nvPr/>
            </p:nvGrpSpPr>
            <p:grpSpPr>
              <a:xfrm rot="19523239">
                <a:off x="3136592" y="3987642"/>
                <a:ext cx="185979" cy="190955"/>
                <a:chOff x="2442219" y="4049627"/>
                <a:chExt cx="185979" cy="190955"/>
              </a:xfrm>
            </p:grpSpPr>
            <p:sp>
              <p:nvSpPr>
                <p:cNvPr id="2452" name="Oval 245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3" name="Freeform 245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0" name="Group 2439"/>
              <p:cNvGrpSpPr/>
              <p:nvPr/>
            </p:nvGrpSpPr>
            <p:grpSpPr>
              <a:xfrm rot="3577180">
                <a:off x="2969142" y="4143913"/>
                <a:ext cx="185979" cy="192191"/>
                <a:chOff x="2700506" y="4361529"/>
                <a:chExt cx="185979" cy="192191"/>
              </a:xfrm>
            </p:grpSpPr>
            <p:sp>
              <p:nvSpPr>
                <p:cNvPr id="2450" name="Oval 244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1" name="Freeform 245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1" name="Group 2440"/>
              <p:cNvGrpSpPr/>
              <p:nvPr/>
            </p:nvGrpSpPr>
            <p:grpSpPr>
              <a:xfrm>
                <a:off x="3082169" y="3979859"/>
                <a:ext cx="131330" cy="131330"/>
                <a:chOff x="3381304" y="4011286"/>
                <a:chExt cx="131330" cy="131330"/>
              </a:xfrm>
            </p:grpSpPr>
            <p:sp>
              <p:nvSpPr>
                <p:cNvPr id="2448" name="Oval 244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9" name="Freeform 244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2" name="Group 2441"/>
              <p:cNvGrpSpPr/>
              <p:nvPr/>
            </p:nvGrpSpPr>
            <p:grpSpPr>
              <a:xfrm rot="3967968">
                <a:off x="3041839" y="4095173"/>
                <a:ext cx="136148" cy="131330"/>
                <a:chOff x="3053432" y="4104276"/>
                <a:chExt cx="136148" cy="131330"/>
              </a:xfrm>
            </p:grpSpPr>
            <p:sp>
              <p:nvSpPr>
                <p:cNvPr id="2446" name="Oval 244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7" name="Freeform 244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3" name="Group 2442"/>
              <p:cNvGrpSpPr/>
              <p:nvPr/>
            </p:nvGrpSpPr>
            <p:grpSpPr>
              <a:xfrm>
                <a:off x="3126530" y="4081209"/>
                <a:ext cx="185979" cy="192845"/>
                <a:chOff x="3026108" y="3765549"/>
                <a:chExt cx="185979" cy="192845"/>
              </a:xfrm>
            </p:grpSpPr>
            <p:sp>
              <p:nvSpPr>
                <p:cNvPr id="2444" name="Oval 244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5" name="Freeform 244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92" name="Group 2391"/>
            <p:cNvGrpSpPr/>
            <p:nvPr/>
          </p:nvGrpSpPr>
          <p:grpSpPr>
            <a:xfrm rot="5972406">
              <a:off x="4903513" y="3391308"/>
              <a:ext cx="175107" cy="169481"/>
              <a:chOff x="2880097" y="3766098"/>
              <a:chExt cx="408862" cy="395726"/>
            </a:xfrm>
          </p:grpSpPr>
          <p:grpSp>
            <p:nvGrpSpPr>
              <p:cNvPr id="2415" name="Group 2414"/>
              <p:cNvGrpSpPr/>
              <p:nvPr/>
            </p:nvGrpSpPr>
            <p:grpSpPr>
              <a:xfrm>
                <a:off x="2880097" y="3766098"/>
                <a:ext cx="131330" cy="131330"/>
                <a:chOff x="2922103" y="3448277"/>
                <a:chExt cx="131330" cy="131330"/>
              </a:xfrm>
            </p:grpSpPr>
            <p:sp>
              <p:nvSpPr>
                <p:cNvPr id="2434" name="Oval 243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5" name="Freeform 243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6" name="Group 2415"/>
              <p:cNvGrpSpPr/>
              <p:nvPr/>
            </p:nvGrpSpPr>
            <p:grpSpPr>
              <a:xfrm rot="3485213">
                <a:off x="2918438" y="3816964"/>
                <a:ext cx="185979" cy="191355"/>
                <a:chOff x="2700506" y="3941582"/>
                <a:chExt cx="185979" cy="191355"/>
              </a:xfrm>
            </p:grpSpPr>
            <p:sp>
              <p:nvSpPr>
                <p:cNvPr id="2432" name="Oval 243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3" name="Freeform 243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7" name="Group 2416"/>
              <p:cNvGrpSpPr/>
              <p:nvPr/>
            </p:nvGrpSpPr>
            <p:grpSpPr>
              <a:xfrm rot="19523239">
                <a:off x="3102980" y="3816468"/>
                <a:ext cx="185979" cy="190955"/>
                <a:chOff x="2442219" y="4049627"/>
                <a:chExt cx="185979" cy="190955"/>
              </a:xfrm>
            </p:grpSpPr>
            <p:sp>
              <p:nvSpPr>
                <p:cNvPr id="2430" name="Oval 242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1" name="Freeform 243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8" name="Group 2417"/>
              <p:cNvGrpSpPr/>
              <p:nvPr/>
            </p:nvGrpSpPr>
            <p:grpSpPr>
              <a:xfrm rot="3577180">
                <a:off x="2935530" y="3972739"/>
                <a:ext cx="185979" cy="192191"/>
                <a:chOff x="2700506" y="4361529"/>
                <a:chExt cx="185979" cy="192191"/>
              </a:xfrm>
            </p:grpSpPr>
            <p:sp>
              <p:nvSpPr>
                <p:cNvPr id="2428" name="Oval 242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9" name="Freeform 242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9" name="Group 2418"/>
              <p:cNvGrpSpPr/>
              <p:nvPr/>
            </p:nvGrpSpPr>
            <p:grpSpPr>
              <a:xfrm>
                <a:off x="3048557" y="3808685"/>
                <a:ext cx="131330" cy="131330"/>
                <a:chOff x="3381304" y="4011286"/>
                <a:chExt cx="131330" cy="131330"/>
              </a:xfrm>
            </p:grpSpPr>
            <p:sp>
              <p:nvSpPr>
                <p:cNvPr id="2426" name="Oval 242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7" name="Freeform 242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0" name="Group 2419"/>
              <p:cNvGrpSpPr/>
              <p:nvPr/>
            </p:nvGrpSpPr>
            <p:grpSpPr>
              <a:xfrm rot="3967968">
                <a:off x="3008227" y="3923999"/>
                <a:ext cx="136148" cy="131330"/>
                <a:chOff x="3053432" y="4104276"/>
                <a:chExt cx="136148" cy="131330"/>
              </a:xfrm>
            </p:grpSpPr>
            <p:sp>
              <p:nvSpPr>
                <p:cNvPr id="2424" name="Oval 242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5" name="Freeform 242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1" name="Group 2420"/>
              <p:cNvGrpSpPr/>
              <p:nvPr/>
            </p:nvGrpSpPr>
            <p:grpSpPr>
              <a:xfrm>
                <a:off x="3092918" y="3910035"/>
                <a:ext cx="185979" cy="192845"/>
                <a:chOff x="3026108" y="3765549"/>
                <a:chExt cx="185979" cy="192845"/>
              </a:xfrm>
            </p:grpSpPr>
            <p:sp>
              <p:nvSpPr>
                <p:cNvPr id="2422" name="Oval 242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3" name="Freeform 242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93" name="Group 2392"/>
            <p:cNvGrpSpPr/>
            <p:nvPr/>
          </p:nvGrpSpPr>
          <p:grpSpPr>
            <a:xfrm>
              <a:off x="4873997" y="3423134"/>
              <a:ext cx="175107" cy="169481"/>
              <a:chOff x="2328508" y="3548770"/>
              <a:chExt cx="408862" cy="395726"/>
            </a:xfrm>
          </p:grpSpPr>
          <p:grpSp>
            <p:nvGrpSpPr>
              <p:cNvPr id="2394" name="Group 2393"/>
              <p:cNvGrpSpPr/>
              <p:nvPr/>
            </p:nvGrpSpPr>
            <p:grpSpPr>
              <a:xfrm>
                <a:off x="2328508" y="3548770"/>
                <a:ext cx="131330" cy="131330"/>
                <a:chOff x="2922103" y="3448277"/>
                <a:chExt cx="131330" cy="131330"/>
              </a:xfrm>
            </p:grpSpPr>
            <p:sp>
              <p:nvSpPr>
                <p:cNvPr id="2413" name="Oval 241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4" name="Freeform 241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5" name="Group 2394"/>
              <p:cNvGrpSpPr/>
              <p:nvPr/>
            </p:nvGrpSpPr>
            <p:grpSpPr>
              <a:xfrm rot="3485213">
                <a:off x="2366849" y="3599636"/>
                <a:ext cx="185979" cy="191355"/>
                <a:chOff x="2700506" y="3941582"/>
                <a:chExt cx="185979" cy="191355"/>
              </a:xfrm>
            </p:grpSpPr>
            <p:sp>
              <p:nvSpPr>
                <p:cNvPr id="2411" name="Oval 241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2" name="Freeform 241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6" name="Group 2395"/>
              <p:cNvGrpSpPr/>
              <p:nvPr/>
            </p:nvGrpSpPr>
            <p:grpSpPr>
              <a:xfrm rot="19523239">
                <a:off x="2551391" y="3599140"/>
                <a:ext cx="185979" cy="190955"/>
                <a:chOff x="2442219" y="4049627"/>
                <a:chExt cx="185979" cy="190955"/>
              </a:xfrm>
            </p:grpSpPr>
            <p:sp>
              <p:nvSpPr>
                <p:cNvPr id="2409" name="Oval 240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0" name="Freeform 240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7" name="Group 2396"/>
              <p:cNvGrpSpPr/>
              <p:nvPr/>
            </p:nvGrpSpPr>
            <p:grpSpPr>
              <a:xfrm rot="3577180">
                <a:off x="2383941" y="3755411"/>
                <a:ext cx="185979" cy="192191"/>
                <a:chOff x="2700506" y="4361529"/>
                <a:chExt cx="185979" cy="192191"/>
              </a:xfrm>
            </p:grpSpPr>
            <p:sp>
              <p:nvSpPr>
                <p:cNvPr id="2407" name="Oval 240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8" name="Freeform 240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8" name="Group 2397"/>
              <p:cNvGrpSpPr/>
              <p:nvPr/>
            </p:nvGrpSpPr>
            <p:grpSpPr>
              <a:xfrm>
                <a:off x="2496968" y="3591357"/>
                <a:ext cx="131330" cy="131330"/>
                <a:chOff x="3381304" y="4011286"/>
                <a:chExt cx="131330" cy="131330"/>
              </a:xfrm>
            </p:grpSpPr>
            <p:sp>
              <p:nvSpPr>
                <p:cNvPr id="2405" name="Oval 240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6" name="Freeform 240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9" name="Group 2398"/>
              <p:cNvGrpSpPr/>
              <p:nvPr/>
            </p:nvGrpSpPr>
            <p:grpSpPr>
              <a:xfrm rot="3967968">
                <a:off x="2456638" y="3706671"/>
                <a:ext cx="136148" cy="131330"/>
                <a:chOff x="3053432" y="4104276"/>
                <a:chExt cx="136148" cy="131330"/>
              </a:xfrm>
            </p:grpSpPr>
            <p:sp>
              <p:nvSpPr>
                <p:cNvPr id="2403" name="Oval 240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4" name="Freeform 240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0" name="Group 2399"/>
              <p:cNvGrpSpPr/>
              <p:nvPr/>
            </p:nvGrpSpPr>
            <p:grpSpPr>
              <a:xfrm>
                <a:off x="2541329" y="3692707"/>
                <a:ext cx="185979" cy="192845"/>
                <a:chOff x="3026108" y="3765549"/>
                <a:chExt cx="185979" cy="192845"/>
              </a:xfrm>
            </p:grpSpPr>
            <p:sp>
              <p:nvSpPr>
                <p:cNvPr id="2401" name="Oval 240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2" name="Freeform 240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79" name="Group 2478"/>
          <p:cNvGrpSpPr/>
          <p:nvPr/>
        </p:nvGrpSpPr>
        <p:grpSpPr>
          <a:xfrm>
            <a:off x="499759" y="4956203"/>
            <a:ext cx="470662" cy="478538"/>
            <a:chOff x="4834606" y="3347378"/>
            <a:chExt cx="241201" cy="245237"/>
          </a:xfrm>
        </p:grpSpPr>
        <p:grpSp>
          <p:nvGrpSpPr>
            <p:cNvPr id="2480" name="Group 2479"/>
            <p:cNvGrpSpPr/>
            <p:nvPr/>
          </p:nvGrpSpPr>
          <p:grpSpPr>
            <a:xfrm rot="7844388">
              <a:off x="4818351" y="3363633"/>
              <a:ext cx="233299" cy="200789"/>
              <a:chOff x="2913709" y="3864170"/>
              <a:chExt cx="544737" cy="468828"/>
            </a:xfrm>
          </p:grpSpPr>
          <p:grpSp>
            <p:nvGrpSpPr>
              <p:cNvPr id="2525" name="Group 2524"/>
              <p:cNvGrpSpPr/>
              <p:nvPr/>
            </p:nvGrpSpPr>
            <p:grpSpPr>
              <a:xfrm rot="5972406">
                <a:off x="3056152" y="3870738"/>
                <a:ext cx="408862" cy="395726"/>
                <a:chOff x="2880097" y="3766098"/>
                <a:chExt cx="408862" cy="395726"/>
              </a:xfrm>
            </p:grpSpPr>
            <p:grpSp>
              <p:nvGrpSpPr>
                <p:cNvPr id="2547" name="Group 2546"/>
                <p:cNvGrpSpPr/>
                <p:nvPr/>
              </p:nvGrpSpPr>
              <p:grpSpPr>
                <a:xfrm>
                  <a:off x="2880097" y="3766098"/>
                  <a:ext cx="131330" cy="131330"/>
                  <a:chOff x="2922103" y="3448277"/>
                  <a:chExt cx="131330" cy="131330"/>
                </a:xfrm>
              </p:grpSpPr>
              <p:sp>
                <p:nvSpPr>
                  <p:cNvPr id="2566" name="Oval 25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7" name="Freeform 25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8" name="Group 2547"/>
                <p:cNvGrpSpPr/>
                <p:nvPr/>
              </p:nvGrpSpPr>
              <p:grpSpPr>
                <a:xfrm rot="3485213">
                  <a:off x="2918438" y="3816964"/>
                  <a:ext cx="185979" cy="191355"/>
                  <a:chOff x="2700506" y="3941582"/>
                  <a:chExt cx="185979" cy="191355"/>
                </a:xfrm>
              </p:grpSpPr>
              <p:sp>
                <p:nvSpPr>
                  <p:cNvPr id="2564" name="Oval 25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5" name="Freeform 25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9" name="Group 2548"/>
                <p:cNvGrpSpPr/>
                <p:nvPr/>
              </p:nvGrpSpPr>
              <p:grpSpPr>
                <a:xfrm rot="19523239">
                  <a:off x="3102980" y="3816468"/>
                  <a:ext cx="185979" cy="190955"/>
                  <a:chOff x="2442219" y="4049627"/>
                  <a:chExt cx="185979" cy="190955"/>
                </a:xfrm>
              </p:grpSpPr>
              <p:sp>
                <p:nvSpPr>
                  <p:cNvPr id="2562" name="Oval 25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3" name="Freeform 25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0" name="Group 2549"/>
                <p:cNvGrpSpPr/>
                <p:nvPr/>
              </p:nvGrpSpPr>
              <p:grpSpPr>
                <a:xfrm rot="3577180">
                  <a:off x="2935530" y="3972739"/>
                  <a:ext cx="185979" cy="192191"/>
                  <a:chOff x="2700506" y="4361529"/>
                  <a:chExt cx="185979" cy="192191"/>
                </a:xfrm>
              </p:grpSpPr>
              <p:sp>
                <p:nvSpPr>
                  <p:cNvPr id="2560" name="Oval 25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1" name="Freeform 25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1" name="Group 2550"/>
                <p:cNvGrpSpPr/>
                <p:nvPr/>
              </p:nvGrpSpPr>
              <p:grpSpPr>
                <a:xfrm>
                  <a:off x="3048557" y="3808685"/>
                  <a:ext cx="131330" cy="131330"/>
                  <a:chOff x="3381304" y="4011286"/>
                  <a:chExt cx="131330" cy="131330"/>
                </a:xfrm>
              </p:grpSpPr>
              <p:sp>
                <p:nvSpPr>
                  <p:cNvPr id="2558" name="Oval 25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9" name="Freeform 25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2" name="Group 2551"/>
                <p:cNvGrpSpPr/>
                <p:nvPr/>
              </p:nvGrpSpPr>
              <p:grpSpPr>
                <a:xfrm rot="3967968">
                  <a:off x="3008227" y="3923999"/>
                  <a:ext cx="136148" cy="131330"/>
                  <a:chOff x="3053432" y="4104276"/>
                  <a:chExt cx="136148" cy="131330"/>
                </a:xfrm>
              </p:grpSpPr>
              <p:sp>
                <p:nvSpPr>
                  <p:cNvPr id="2556" name="Oval 25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7" name="Freeform 25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3" name="Group 2552"/>
                <p:cNvGrpSpPr/>
                <p:nvPr/>
              </p:nvGrpSpPr>
              <p:grpSpPr>
                <a:xfrm>
                  <a:off x="3092918" y="3910035"/>
                  <a:ext cx="185979" cy="192845"/>
                  <a:chOff x="3026108" y="3765549"/>
                  <a:chExt cx="185979" cy="192845"/>
                </a:xfrm>
              </p:grpSpPr>
              <p:sp>
                <p:nvSpPr>
                  <p:cNvPr id="2554" name="Oval 25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5" name="Freeform 25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26" name="Group 2525"/>
              <p:cNvGrpSpPr/>
              <p:nvPr/>
            </p:nvGrpSpPr>
            <p:grpSpPr>
              <a:xfrm>
                <a:off x="2913709" y="3937272"/>
                <a:ext cx="131330" cy="131330"/>
                <a:chOff x="2922103" y="3448277"/>
                <a:chExt cx="131330" cy="131330"/>
              </a:xfrm>
            </p:grpSpPr>
            <p:sp>
              <p:nvSpPr>
                <p:cNvPr id="2545" name="Oval 254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6" name="Freeform 254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7" name="Group 2526"/>
              <p:cNvGrpSpPr/>
              <p:nvPr/>
            </p:nvGrpSpPr>
            <p:grpSpPr>
              <a:xfrm rot="3485213">
                <a:off x="2952050" y="3988138"/>
                <a:ext cx="185979" cy="191355"/>
                <a:chOff x="2700506" y="3941582"/>
                <a:chExt cx="185979" cy="191355"/>
              </a:xfrm>
            </p:grpSpPr>
            <p:sp>
              <p:nvSpPr>
                <p:cNvPr id="2543" name="Oval 254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4" name="Freeform 254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8" name="Group 2527"/>
              <p:cNvGrpSpPr/>
              <p:nvPr/>
            </p:nvGrpSpPr>
            <p:grpSpPr>
              <a:xfrm rot="19523239">
                <a:off x="3136592" y="3987642"/>
                <a:ext cx="185979" cy="190955"/>
                <a:chOff x="2442219" y="4049627"/>
                <a:chExt cx="185979" cy="190955"/>
              </a:xfrm>
            </p:grpSpPr>
            <p:sp>
              <p:nvSpPr>
                <p:cNvPr id="2541" name="Oval 254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2" name="Freeform 254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9" name="Group 2528"/>
              <p:cNvGrpSpPr/>
              <p:nvPr/>
            </p:nvGrpSpPr>
            <p:grpSpPr>
              <a:xfrm rot="3577180">
                <a:off x="2969142" y="4143913"/>
                <a:ext cx="185979" cy="192191"/>
                <a:chOff x="2700506" y="4361529"/>
                <a:chExt cx="185979" cy="192191"/>
              </a:xfrm>
            </p:grpSpPr>
            <p:sp>
              <p:nvSpPr>
                <p:cNvPr id="2539" name="Oval 253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0" name="Freeform 253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0" name="Group 2529"/>
              <p:cNvGrpSpPr/>
              <p:nvPr/>
            </p:nvGrpSpPr>
            <p:grpSpPr>
              <a:xfrm>
                <a:off x="3082169" y="3979859"/>
                <a:ext cx="131330" cy="131330"/>
                <a:chOff x="3381304" y="4011286"/>
                <a:chExt cx="131330" cy="131330"/>
              </a:xfrm>
            </p:grpSpPr>
            <p:sp>
              <p:nvSpPr>
                <p:cNvPr id="2537" name="Oval 253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8" name="Freeform 253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1" name="Group 2530"/>
              <p:cNvGrpSpPr/>
              <p:nvPr/>
            </p:nvGrpSpPr>
            <p:grpSpPr>
              <a:xfrm rot="3967968">
                <a:off x="3041839" y="4095173"/>
                <a:ext cx="136148" cy="131330"/>
                <a:chOff x="3053432" y="4104276"/>
                <a:chExt cx="136148" cy="131330"/>
              </a:xfrm>
            </p:grpSpPr>
            <p:sp>
              <p:nvSpPr>
                <p:cNvPr id="2535" name="Oval 253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6" name="Freeform 253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2" name="Group 2531"/>
              <p:cNvGrpSpPr/>
              <p:nvPr/>
            </p:nvGrpSpPr>
            <p:grpSpPr>
              <a:xfrm>
                <a:off x="3126530" y="4081209"/>
                <a:ext cx="185979" cy="192845"/>
                <a:chOff x="3026108" y="3765549"/>
                <a:chExt cx="185979" cy="192845"/>
              </a:xfrm>
            </p:grpSpPr>
            <p:sp>
              <p:nvSpPr>
                <p:cNvPr id="2533" name="Oval 253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4" name="Freeform 253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81" name="Group 2480"/>
            <p:cNvGrpSpPr/>
            <p:nvPr/>
          </p:nvGrpSpPr>
          <p:grpSpPr>
            <a:xfrm rot="5972406">
              <a:off x="4903513" y="3391308"/>
              <a:ext cx="175107" cy="169481"/>
              <a:chOff x="2880097" y="3766098"/>
              <a:chExt cx="408862" cy="395726"/>
            </a:xfrm>
          </p:grpSpPr>
          <p:grpSp>
            <p:nvGrpSpPr>
              <p:cNvPr id="2504" name="Group 2503"/>
              <p:cNvGrpSpPr/>
              <p:nvPr/>
            </p:nvGrpSpPr>
            <p:grpSpPr>
              <a:xfrm>
                <a:off x="2880097" y="3766098"/>
                <a:ext cx="131330" cy="131330"/>
                <a:chOff x="2922103" y="3448277"/>
                <a:chExt cx="131330" cy="131330"/>
              </a:xfrm>
            </p:grpSpPr>
            <p:sp>
              <p:nvSpPr>
                <p:cNvPr id="2523" name="Oval 252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4" name="Freeform 252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5" name="Group 2504"/>
              <p:cNvGrpSpPr/>
              <p:nvPr/>
            </p:nvGrpSpPr>
            <p:grpSpPr>
              <a:xfrm rot="3485213">
                <a:off x="2918438" y="3816964"/>
                <a:ext cx="185979" cy="191355"/>
                <a:chOff x="2700506" y="3941582"/>
                <a:chExt cx="185979" cy="191355"/>
              </a:xfrm>
            </p:grpSpPr>
            <p:sp>
              <p:nvSpPr>
                <p:cNvPr id="2521" name="Oval 252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2" name="Freeform 252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6" name="Group 2505"/>
              <p:cNvGrpSpPr/>
              <p:nvPr/>
            </p:nvGrpSpPr>
            <p:grpSpPr>
              <a:xfrm rot="19523239">
                <a:off x="3102980" y="3816468"/>
                <a:ext cx="185979" cy="190955"/>
                <a:chOff x="2442219" y="4049627"/>
                <a:chExt cx="185979" cy="190955"/>
              </a:xfrm>
            </p:grpSpPr>
            <p:sp>
              <p:nvSpPr>
                <p:cNvPr id="2519" name="Oval 251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0" name="Freeform 251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7" name="Group 2506"/>
              <p:cNvGrpSpPr/>
              <p:nvPr/>
            </p:nvGrpSpPr>
            <p:grpSpPr>
              <a:xfrm rot="3577180">
                <a:off x="2935530" y="3972739"/>
                <a:ext cx="185979" cy="192191"/>
                <a:chOff x="2700506" y="4361529"/>
                <a:chExt cx="185979" cy="192191"/>
              </a:xfrm>
            </p:grpSpPr>
            <p:sp>
              <p:nvSpPr>
                <p:cNvPr id="2517" name="Oval 251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8" name="Freeform 251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8" name="Group 2507"/>
              <p:cNvGrpSpPr/>
              <p:nvPr/>
            </p:nvGrpSpPr>
            <p:grpSpPr>
              <a:xfrm>
                <a:off x="3048557" y="3808685"/>
                <a:ext cx="131330" cy="131330"/>
                <a:chOff x="3381304" y="4011286"/>
                <a:chExt cx="131330" cy="131330"/>
              </a:xfrm>
            </p:grpSpPr>
            <p:sp>
              <p:nvSpPr>
                <p:cNvPr id="2515" name="Oval 251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6" name="Freeform 251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9" name="Group 2508"/>
              <p:cNvGrpSpPr/>
              <p:nvPr/>
            </p:nvGrpSpPr>
            <p:grpSpPr>
              <a:xfrm rot="3967968">
                <a:off x="3008227" y="3923999"/>
                <a:ext cx="136148" cy="131330"/>
                <a:chOff x="3053432" y="4104276"/>
                <a:chExt cx="136148" cy="131330"/>
              </a:xfrm>
            </p:grpSpPr>
            <p:sp>
              <p:nvSpPr>
                <p:cNvPr id="2513" name="Oval 251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4" name="Freeform 251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0" name="Group 2509"/>
              <p:cNvGrpSpPr/>
              <p:nvPr/>
            </p:nvGrpSpPr>
            <p:grpSpPr>
              <a:xfrm>
                <a:off x="3092918" y="3910035"/>
                <a:ext cx="185979" cy="192845"/>
                <a:chOff x="3026108" y="3765549"/>
                <a:chExt cx="185979" cy="192845"/>
              </a:xfrm>
            </p:grpSpPr>
            <p:sp>
              <p:nvSpPr>
                <p:cNvPr id="2511" name="Oval 251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2" name="Freeform 251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82" name="Group 2481"/>
            <p:cNvGrpSpPr/>
            <p:nvPr/>
          </p:nvGrpSpPr>
          <p:grpSpPr>
            <a:xfrm>
              <a:off x="4873997" y="3423134"/>
              <a:ext cx="175107" cy="169481"/>
              <a:chOff x="2328508" y="3548770"/>
              <a:chExt cx="408862" cy="395726"/>
            </a:xfrm>
          </p:grpSpPr>
          <p:grpSp>
            <p:nvGrpSpPr>
              <p:cNvPr id="2483" name="Group 2482"/>
              <p:cNvGrpSpPr/>
              <p:nvPr/>
            </p:nvGrpSpPr>
            <p:grpSpPr>
              <a:xfrm>
                <a:off x="2328508" y="3548770"/>
                <a:ext cx="131330" cy="131330"/>
                <a:chOff x="2922103" y="3448277"/>
                <a:chExt cx="131330" cy="131330"/>
              </a:xfrm>
            </p:grpSpPr>
            <p:sp>
              <p:nvSpPr>
                <p:cNvPr id="2502" name="Oval 250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3" name="Freeform 250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4" name="Group 2483"/>
              <p:cNvGrpSpPr/>
              <p:nvPr/>
            </p:nvGrpSpPr>
            <p:grpSpPr>
              <a:xfrm rot="3485213">
                <a:off x="2366849" y="3599636"/>
                <a:ext cx="185979" cy="191355"/>
                <a:chOff x="2700506" y="3941582"/>
                <a:chExt cx="185979" cy="191355"/>
              </a:xfrm>
            </p:grpSpPr>
            <p:sp>
              <p:nvSpPr>
                <p:cNvPr id="2500" name="Oval 249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1" name="Freeform 250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5" name="Group 2484"/>
              <p:cNvGrpSpPr/>
              <p:nvPr/>
            </p:nvGrpSpPr>
            <p:grpSpPr>
              <a:xfrm rot="19523239">
                <a:off x="2551391" y="3599140"/>
                <a:ext cx="185979" cy="190955"/>
                <a:chOff x="2442219" y="4049627"/>
                <a:chExt cx="185979" cy="190955"/>
              </a:xfrm>
            </p:grpSpPr>
            <p:sp>
              <p:nvSpPr>
                <p:cNvPr id="2498" name="Oval 249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9" name="Freeform 249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6" name="Group 2485"/>
              <p:cNvGrpSpPr/>
              <p:nvPr/>
            </p:nvGrpSpPr>
            <p:grpSpPr>
              <a:xfrm rot="3577180">
                <a:off x="2383941" y="3755411"/>
                <a:ext cx="185979" cy="192191"/>
                <a:chOff x="2700506" y="4361529"/>
                <a:chExt cx="185979" cy="192191"/>
              </a:xfrm>
            </p:grpSpPr>
            <p:sp>
              <p:nvSpPr>
                <p:cNvPr id="2496" name="Oval 249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7" name="Freeform 249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7" name="Group 2486"/>
              <p:cNvGrpSpPr/>
              <p:nvPr/>
            </p:nvGrpSpPr>
            <p:grpSpPr>
              <a:xfrm>
                <a:off x="2496968" y="3591357"/>
                <a:ext cx="131330" cy="131330"/>
                <a:chOff x="3381304" y="4011286"/>
                <a:chExt cx="131330" cy="131330"/>
              </a:xfrm>
            </p:grpSpPr>
            <p:sp>
              <p:nvSpPr>
                <p:cNvPr id="2494" name="Oval 249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5" name="Freeform 249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8" name="Group 2487"/>
              <p:cNvGrpSpPr/>
              <p:nvPr/>
            </p:nvGrpSpPr>
            <p:grpSpPr>
              <a:xfrm rot="3967968">
                <a:off x="2456638" y="3706671"/>
                <a:ext cx="136148" cy="131330"/>
                <a:chOff x="3053432" y="4104276"/>
                <a:chExt cx="136148" cy="131330"/>
              </a:xfrm>
            </p:grpSpPr>
            <p:sp>
              <p:nvSpPr>
                <p:cNvPr id="2492" name="Oval 249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3" name="Freeform 249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9" name="Group 2488"/>
              <p:cNvGrpSpPr/>
              <p:nvPr/>
            </p:nvGrpSpPr>
            <p:grpSpPr>
              <a:xfrm>
                <a:off x="2541329" y="3692707"/>
                <a:ext cx="185979" cy="192845"/>
                <a:chOff x="3026108" y="3765549"/>
                <a:chExt cx="185979" cy="192845"/>
              </a:xfrm>
            </p:grpSpPr>
            <p:sp>
              <p:nvSpPr>
                <p:cNvPr id="2490" name="Oval 248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1" name="Freeform 249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68" name="Group 2567"/>
          <p:cNvGrpSpPr/>
          <p:nvPr/>
        </p:nvGrpSpPr>
        <p:grpSpPr>
          <a:xfrm>
            <a:off x="499759" y="4956203"/>
            <a:ext cx="470662" cy="478538"/>
            <a:chOff x="4834606" y="3347378"/>
            <a:chExt cx="241201" cy="245237"/>
          </a:xfrm>
        </p:grpSpPr>
        <p:grpSp>
          <p:nvGrpSpPr>
            <p:cNvPr id="2569" name="Group 2568"/>
            <p:cNvGrpSpPr/>
            <p:nvPr/>
          </p:nvGrpSpPr>
          <p:grpSpPr>
            <a:xfrm rot="7844388">
              <a:off x="4818351" y="3363633"/>
              <a:ext cx="233299" cy="200789"/>
              <a:chOff x="2913709" y="3864170"/>
              <a:chExt cx="544737" cy="468828"/>
            </a:xfrm>
          </p:grpSpPr>
          <p:grpSp>
            <p:nvGrpSpPr>
              <p:cNvPr id="2614" name="Group 2613"/>
              <p:cNvGrpSpPr/>
              <p:nvPr/>
            </p:nvGrpSpPr>
            <p:grpSpPr>
              <a:xfrm rot="5972406">
                <a:off x="3056152" y="3870738"/>
                <a:ext cx="408862" cy="395726"/>
                <a:chOff x="2880097" y="3766098"/>
                <a:chExt cx="408862" cy="395726"/>
              </a:xfrm>
            </p:grpSpPr>
            <p:grpSp>
              <p:nvGrpSpPr>
                <p:cNvPr id="2636" name="Group 2635"/>
                <p:cNvGrpSpPr/>
                <p:nvPr/>
              </p:nvGrpSpPr>
              <p:grpSpPr>
                <a:xfrm>
                  <a:off x="2880097" y="3766098"/>
                  <a:ext cx="131330" cy="131330"/>
                  <a:chOff x="2922103" y="3448277"/>
                  <a:chExt cx="131330" cy="131330"/>
                </a:xfrm>
              </p:grpSpPr>
              <p:sp>
                <p:nvSpPr>
                  <p:cNvPr id="2655" name="Oval 26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6" name="Freeform 26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7" name="Group 2636"/>
                <p:cNvGrpSpPr/>
                <p:nvPr/>
              </p:nvGrpSpPr>
              <p:grpSpPr>
                <a:xfrm rot="3485213">
                  <a:off x="2918438" y="3816964"/>
                  <a:ext cx="185979" cy="191355"/>
                  <a:chOff x="2700506" y="3941582"/>
                  <a:chExt cx="185979" cy="191355"/>
                </a:xfrm>
              </p:grpSpPr>
              <p:sp>
                <p:nvSpPr>
                  <p:cNvPr id="2653" name="Oval 26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4" name="Freeform 26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8" name="Group 2637"/>
                <p:cNvGrpSpPr/>
                <p:nvPr/>
              </p:nvGrpSpPr>
              <p:grpSpPr>
                <a:xfrm rot="19523239">
                  <a:off x="3102980" y="3816468"/>
                  <a:ext cx="185979" cy="190955"/>
                  <a:chOff x="2442219" y="4049627"/>
                  <a:chExt cx="185979" cy="190955"/>
                </a:xfrm>
              </p:grpSpPr>
              <p:sp>
                <p:nvSpPr>
                  <p:cNvPr id="2651" name="Oval 26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2" name="Freeform 26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9" name="Group 2638"/>
                <p:cNvGrpSpPr/>
                <p:nvPr/>
              </p:nvGrpSpPr>
              <p:grpSpPr>
                <a:xfrm rot="3577180">
                  <a:off x="2935530" y="3972739"/>
                  <a:ext cx="185979" cy="192191"/>
                  <a:chOff x="2700506" y="4361529"/>
                  <a:chExt cx="185979" cy="192191"/>
                </a:xfrm>
              </p:grpSpPr>
              <p:sp>
                <p:nvSpPr>
                  <p:cNvPr id="2649" name="Oval 26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0" name="Freeform 26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0" name="Group 2639"/>
                <p:cNvGrpSpPr/>
                <p:nvPr/>
              </p:nvGrpSpPr>
              <p:grpSpPr>
                <a:xfrm>
                  <a:off x="3048557" y="3808685"/>
                  <a:ext cx="131330" cy="131330"/>
                  <a:chOff x="3381304" y="4011286"/>
                  <a:chExt cx="131330" cy="131330"/>
                </a:xfrm>
              </p:grpSpPr>
              <p:sp>
                <p:nvSpPr>
                  <p:cNvPr id="2647" name="Oval 26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8" name="Freeform 26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1" name="Group 2640"/>
                <p:cNvGrpSpPr/>
                <p:nvPr/>
              </p:nvGrpSpPr>
              <p:grpSpPr>
                <a:xfrm rot="3967968">
                  <a:off x="3008227" y="3923999"/>
                  <a:ext cx="136148" cy="131330"/>
                  <a:chOff x="3053432" y="4104276"/>
                  <a:chExt cx="136148" cy="131330"/>
                </a:xfrm>
              </p:grpSpPr>
              <p:sp>
                <p:nvSpPr>
                  <p:cNvPr id="2645" name="Oval 26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6" name="Freeform 26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2" name="Group 2641"/>
                <p:cNvGrpSpPr/>
                <p:nvPr/>
              </p:nvGrpSpPr>
              <p:grpSpPr>
                <a:xfrm>
                  <a:off x="3092918" y="3910035"/>
                  <a:ext cx="185979" cy="192845"/>
                  <a:chOff x="3026108" y="3765549"/>
                  <a:chExt cx="185979" cy="192845"/>
                </a:xfrm>
              </p:grpSpPr>
              <p:sp>
                <p:nvSpPr>
                  <p:cNvPr id="2643" name="Oval 26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4" name="Freeform 26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15" name="Group 2614"/>
              <p:cNvGrpSpPr/>
              <p:nvPr/>
            </p:nvGrpSpPr>
            <p:grpSpPr>
              <a:xfrm>
                <a:off x="2913709" y="3937272"/>
                <a:ext cx="131330" cy="131330"/>
                <a:chOff x="2922103" y="3448277"/>
                <a:chExt cx="131330" cy="131330"/>
              </a:xfrm>
            </p:grpSpPr>
            <p:sp>
              <p:nvSpPr>
                <p:cNvPr id="2634" name="Oval 263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5" name="Freeform 263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6" name="Group 2615"/>
              <p:cNvGrpSpPr/>
              <p:nvPr/>
            </p:nvGrpSpPr>
            <p:grpSpPr>
              <a:xfrm rot="3485213">
                <a:off x="2952050" y="3988138"/>
                <a:ext cx="185979" cy="191355"/>
                <a:chOff x="2700506" y="3941582"/>
                <a:chExt cx="185979" cy="191355"/>
              </a:xfrm>
            </p:grpSpPr>
            <p:sp>
              <p:nvSpPr>
                <p:cNvPr id="2632" name="Oval 263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3" name="Freeform 263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7" name="Group 2616"/>
              <p:cNvGrpSpPr/>
              <p:nvPr/>
            </p:nvGrpSpPr>
            <p:grpSpPr>
              <a:xfrm rot="19523239">
                <a:off x="3136592" y="3987642"/>
                <a:ext cx="185979" cy="190955"/>
                <a:chOff x="2442219" y="4049627"/>
                <a:chExt cx="185979" cy="190955"/>
              </a:xfrm>
            </p:grpSpPr>
            <p:sp>
              <p:nvSpPr>
                <p:cNvPr id="2630" name="Oval 262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1" name="Freeform 263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8" name="Group 2617"/>
              <p:cNvGrpSpPr/>
              <p:nvPr/>
            </p:nvGrpSpPr>
            <p:grpSpPr>
              <a:xfrm rot="3577180">
                <a:off x="2969142" y="4143913"/>
                <a:ext cx="185979" cy="192191"/>
                <a:chOff x="2700506" y="4361529"/>
                <a:chExt cx="185979" cy="192191"/>
              </a:xfrm>
            </p:grpSpPr>
            <p:sp>
              <p:nvSpPr>
                <p:cNvPr id="2628" name="Oval 262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9" name="Freeform 262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9" name="Group 2618"/>
              <p:cNvGrpSpPr/>
              <p:nvPr/>
            </p:nvGrpSpPr>
            <p:grpSpPr>
              <a:xfrm>
                <a:off x="3082169" y="3979859"/>
                <a:ext cx="131330" cy="131330"/>
                <a:chOff x="3381304" y="4011286"/>
                <a:chExt cx="131330" cy="131330"/>
              </a:xfrm>
            </p:grpSpPr>
            <p:sp>
              <p:nvSpPr>
                <p:cNvPr id="2626" name="Oval 262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7" name="Freeform 262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0" name="Group 2619"/>
              <p:cNvGrpSpPr/>
              <p:nvPr/>
            </p:nvGrpSpPr>
            <p:grpSpPr>
              <a:xfrm rot="3967968">
                <a:off x="3041839" y="4095173"/>
                <a:ext cx="136148" cy="131330"/>
                <a:chOff x="3053432" y="4104276"/>
                <a:chExt cx="136148" cy="131330"/>
              </a:xfrm>
            </p:grpSpPr>
            <p:sp>
              <p:nvSpPr>
                <p:cNvPr id="2624" name="Oval 262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5" name="Freeform 262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1" name="Group 2620"/>
              <p:cNvGrpSpPr/>
              <p:nvPr/>
            </p:nvGrpSpPr>
            <p:grpSpPr>
              <a:xfrm>
                <a:off x="3126530" y="4081209"/>
                <a:ext cx="185979" cy="192845"/>
                <a:chOff x="3026108" y="3765549"/>
                <a:chExt cx="185979" cy="192845"/>
              </a:xfrm>
            </p:grpSpPr>
            <p:sp>
              <p:nvSpPr>
                <p:cNvPr id="2622" name="Oval 262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3" name="Freeform 262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70" name="Group 2569"/>
            <p:cNvGrpSpPr/>
            <p:nvPr/>
          </p:nvGrpSpPr>
          <p:grpSpPr>
            <a:xfrm rot="5972406">
              <a:off x="4903513" y="3391308"/>
              <a:ext cx="175107" cy="169481"/>
              <a:chOff x="2880097" y="3766098"/>
              <a:chExt cx="408862" cy="395726"/>
            </a:xfrm>
          </p:grpSpPr>
          <p:grpSp>
            <p:nvGrpSpPr>
              <p:cNvPr id="2593" name="Group 2592"/>
              <p:cNvGrpSpPr/>
              <p:nvPr/>
            </p:nvGrpSpPr>
            <p:grpSpPr>
              <a:xfrm>
                <a:off x="2880097" y="3766098"/>
                <a:ext cx="131330" cy="131330"/>
                <a:chOff x="2922103" y="3448277"/>
                <a:chExt cx="131330" cy="131330"/>
              </a:xfrm>
            </p:grpSpPr>
            <p:sp>
              <p:nvSpPr>
                <p:cNvPr id="2612" name="Oval 261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3" name="Freeform 261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4" name="Group 2593"/>
              <p:cNvGrpSpPr/>
              <p:nvPr/>
            </p:nvGrpSpPr>
            <p:grpSpPr>
              <a:xfrm rot="3485213">
                <a:off x="2918438" y="3816964"/>
                <a:ext cx="185979" cy="191355"/>
                <a:chOff x="2700506" y="3941582"/>
                <a:chExt cx="185979" cy="191355"/>
              </a:xfrm>
            </p:grpSpPr>
            <p:sp>
              <p:nvSpPr>
                <p:cNvPr id="2610" name="Oval 260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1" name="Freeform 261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5" name="Group 2594"/>
              <p:cNvGrpSpPr/>
              <p:nvPr/>
            </p:nvGrpSpPr>
            <p:grpSpPr>
              <a:xfrm rot="19523239">
                <a:off x="3102980" y="3816468"/>
                <a:ext cx="185979" cy="190955"/>
                <a:chOff x="2442219" y="4049627"/>
                <a:chExt cx="185979" cy="190955"/>
              </a:xfrm>
            </p:grpSpPr>
            <p:sp>
              <p:nvSpPr>
                <p:cNvPr id="2608" name="Oval 260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9" name="Freeform 260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6" name="Group 2595"/>
              <p:cNvGrpSpPr/>
              <p:nvPr/>
            </p:nvGrpSpPr>
            <p:grpSpPr>
              <a:xfrm rot="3577180">
                <a:off x="2935530" y="3972739"/>
                <a:ext cx="185979" cy="192191"/>
                <a:chOff x="2700506" y="4361529"/>
                <a:chExt cx="185979" cy="192191"/>
              </a:xfrm>
            </p:grpSpPr>
            <p:sp>
              <p:nvSpPr>
                <p:cNvPr id="2606" name="Oval 260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7" name="Freeform 260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7" name="Group 2596"/>
              <p:cNvGrpSpPr/>
              <p:nvPr/>
            </p:nvGrpSpPr>
            <p:grpSpPr>
              <a:xfrm>
                <a:off x="3048557" y="3808685"/>
                <a:ext cx="131330" cy="131330"/>
                <a:chOff x="3381304" y="4011286"/>
                <a:chExt cx="131330" cy="131330"/>
              </a:xfrm>
            </p:grpSpPr>
            <p:sp>
              <p:nvSpPr>
                <p:cNvPr id="2604" name="Oval 260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5" name="Freeform 260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8" name="Group 2597"/>
              <p:cNvGrpSpPr/>
              <p:nvPr/>
            </p:nvGrpSpPr>
            <p:grpSpPr>
              <a:xfrm rot="3967968">
                <a:off x="3008227" y="3923999"/>
                <a:ext cx="136148" cy="131330"/>
                <a:chOff x="3053432" y="4104276"/>
                <a:chExt cx="136148" cy="131330"/>
              </a:xfrm>
            </p:grpSpPr>
            <p:sp>
              <p:nvSpPr>
                <p:cNvPr id="2602" name="Oval 260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3" name="Freeform 260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9" name="Group 2598"/>
              <p:cNvGrpSpPr/>
              <p:nvPr/>
            </p:nvGrpSpPr>
            <p:grpSpPr>
              <a:xfrm>
                <a:off x="3092918" y="3910035"/>
                <a:ext cx="185979" cy="192845"/>
                <a:chOff x="3026108" y="3765549"/>
                <a:chExt cx="185979" cy="192845"/>
              </a:xfrm>
            </p:grpSpPr>
            <p:sp>
              <p:nvSpPr>
                <p:cNvPr id="2600" name="Oval 259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1" name="Freeform 260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71" name="Group 2570"/>
            <p:cNvGrpSpPr/>
            <p:nvPr/>
          </p:nvGrpSpPr>
          <p:grpSpPr>
            <a:xfrm>
              <a:off x="4873997" y="3423134"/>
              <a:ext cx="175107" cy="169481"/>
              <a:chOff x="2328508" y="3548770"/>
              <a:chExt cx="408862" cy="395726"/>
            </a:xfrm>
          </p:grpSpPr>
          <p:grpSp>
            <p:nvGrpSpPr>
              <p:cNvPr id="2572" name="Group 2571"/>
              <p:cNvGrpSpPr/>
              <p:nvPr/>
            </p:nvGrpSpPr>
            <p:grpSpPr>
              <a:xfrm>
                <a:off x="2328508" y="3548770"/>
                <a:ext cx="131330" cy="131330"/>
                <a:chOff x="2922103" y="3448277"/>
                <a:chExt cx="131330" cy="131330"/>
              </a:xfrm>
            </p:grpSpPr>
            <p:sp>
              <p:nvSpPr>
                <p:cNvPr id="2591" name="Oval 259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2" name="Freeform 259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3" name="Group 2572"/>
              <p:cNvGrpSpPr/>
              <p:nvPr/>
            </p:nvGrpSpPr>
            <p:grpSpPr>
              <a:xfrm rot="3485213">
                <a:off x="2366849" y="3599636"/>
                <a:ext cx="185979" cy="191355"/>
                <a:chOff x="2700506" y="3941582"/>
                <a:chExt cx="185979" cy="191355"/>
              </a:xfrm>
            </p:grpSpPr>
            <p:sp>
              <p:nvSpPr>
                <p:cNvPr id="2589" name="Oval 258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0" name="Freeform 258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4" name="Group 2573"/>
              <p:cNvGrpSpPr/>
              <p:nvPr/>
            </p:nvGrpSpPr>
            <p:grpSpPr>
              <a:xfrm rot="19523239">
                <a:off x="2551391" y="3599140"/>
                <a:ext cx="185979" cy="190955"/>
                <a:chOff x="2442219" y="4049627"/>
                <a:chExt cx="185979" cy="190955"/>
              </a:xfrm>
            </p:grpSpPr>
            <p:sp>
              <p:nvSpPr>
                <p:cNvPr id="2587" name="Oval 258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8" name="Freeform 258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5" name="Group 2574"/>
              <p:cNvGrpSpPr/>
              <p:nvPr/>
            </p:nvGrpSpPr>
            <p:grpSpPr>
              <a:xfrm rot="3577180">
                <a:off x="2383941" y="3755411"/>
                <a:ext cx="185979" cy="192191"/>
                <a:chOff x="2700506" y="4361529"/>
                <a:chExt cx="185979" cy="192191"/>
              </a:xfrm>
            </p:grpSpPr>
            <p:sp>
              <p:nvSpPr>
                <p:cNvPr id="2585" name="Oval 258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6" name="Freeform 258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6" name="Group 2575"/>
              <p:cNvGrpSpPr/>
              <p:nvPr/>
            </p:nvGrpSpPr>
            <p:grpSpPr>
              <a:xfrm>
                <a:off x="2496968" y="3591357"/>
                <a:ext cx="131330" cy="131330"/>
                <a:chOff x="3381304" y="4011286"/>
                <a:chExt cx="131330" cy="131330"/>
              </a:xfrm>
            </p:grpSpPr>
            <p:sp>
              <p:nvSpPr>
                <p:cNvPr id="2583" name="Oval 258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4" name="Freeform 258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7" name="Group 2576"/>
              <p:cNvGrpSpPr/>
              <p:nvPr/>
            </p:nvGrpSpPr>
            <p:grpSpPr>
              <a:xfrm rot="3967968">
                <a:off x="2456638" y="3706671"/>
                <a:ext cx="136148" cy="131330"/>
                <a:chOff x="3053432" y="4104276"/>
                <a:chExt cx="136148" cy="131330"/>
              </a:xfrm>
            </p:grpSpPr>
            <p:sp>
              <p:nvSpPr>
                <p:cNvPr id="2581" name="Oval 258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2" name="Freeform 258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8" name="Group 2577"/>
              <p:cNvGrpSpPr/>
              <p:nvPr/>
            </p:nvGrpSpPr>
            <p:grpSpPr>
              <a:xfrm>
                <a:off x="2541329" y="3692707"/>
                <a:ext cx="185979" cy="192845"/>
                <a:chOff x="3026108" y="3765549"/>
                <a:chExt cx="185979" cy="192845"/>
              </a:xfrm>
            </p:grpSpPr>
            <p:sp>
              <p:nvSpPr>
                <p:cNvPr id="2579" name="Oval 257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0" name="Freeform 257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57" name="Group 2656"/>
          <p:cNvGrpSpPr/>
          <p:nvPr/>
        </p:nvGrpSpPr>
        <p:grpSpPr>
          <a:xfrm>
            <a:off x="499759" y="4956203"/>
            <a:ext cx="470662" cy="478538"/>
            <a:chOff x="4834606" y="3347378"/>
            <a:chExt cx="241201" cy="245237"/>
          </a:xfrm>
        </p:grpSpPr>
        <p:grpSp>
          <p:nvGrpSpPr>
            <p:cNvPr id="2658" name="Group 2657"/>
            <p:cNvGrpSpPr/>
            <p:nvPr/>
          </p:nvGrpSpPr>
          <p:grpSpPr>
            <a:xfrm rot="7844388">
              <a:off x="4818351" y="3363633"/>
              <a:ext cx="233299" cy="200789"/>
              <a:chOff x="2913709" y="3864170"/>
              <a:chExt cx="544737" cy="468828"/>
            </a:xfrm>
          </p:grpSpPr>
          <p:grpSp>
            <p:nvGrpSpPr>
              <p:cNvPr id="2703" name="Group 2702"/>
              <p:cNvGrpSpPr/>
              <p:nvPr/>
            </p:nvGrpSpPr>
            <p:grpSpPr>
              <a:xfrm rot="5972406">
                <a:off x="3056152" y="3870738"/>
                <a:ext cx="408862" cy="395726"/>
                <a:chOff x="2880097" y="3766098"/>
                <a:chExt cx="408862" cy="395726"/>
              </a:xfrm>
            </p:grpSpPr>
            <p:grpSp>
              <p:nvGrpSpPr>
                <p:cNvPr id="2725" name="Group 2724"/>
                <p:cNvGrpSpPr/>
                <p:nvPr/>
              </p:nvGrpSpPr>
              <p:grpSpPr>
                <a:xfrm>
                  <a:off x="2880097" y="3766098"/>
                  <a:ext cx="131330" cy="131330"/>
                  <a:chOff x="2922103" y="3448277"/>
                  <a:chExt cx="131330" cy="131330"/>
                </a:xfrm>
              </p:grpSpPr>
              <p:sp>
                <p:nvSpPr>
                  <p:cNvPr id="2744" name="Oval 27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5" name="Freeform 27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6" name="Group 2725"/>
                <p:cNvGrpSpPr/>
                <p:nvPr/>
              </p:nvGrpSpPr>
              <p:grpSpPr>
                <a:xfrm rot="3485213">
                  <a:off x="2918438" y="3816964"/>
                  <a:ext cx="185979" cy="191355"/>
                  <a:chOff x="2700506" y="3941582"/>
                  <a:chExt cx="185979" cy="191355"/>
                </a:xfrm>
              </p:grpSpPr>
              <p:sp>
                <p:nvSpPr>
                  <p:cNvPr id="2742" name="Oval 27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3" name="Freeform 27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7" name="Group 2726"/>
                <p:cNvGrpSpPr/>
                <p:nvPr/>
              </p:nvGrpSpPr>
              <p:grpSpPr>
                <a:xfrm rot="19523239">
                  <a:off x="3102980" y="3816468"/>
                  <a:ext cx="185979" cy="190955"/>
                  <a:chOff x="2442219" y="4049627"/>
                  <a:chExt cx="185979" cy="190955"/>
                </a:xfrm>
              </p:grpSpPr>
              <p:sp>
                <p:nvSpPr>
                  <p:cNvPr id="2740" name="Oval 27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1" name="Freeform 27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8" name="Group 2727"/>
                <p:cNvGrpSpPr/>
                <p:nvPr/>
              </p:nvGrpSpPr>
              <p:grpSpPr>
                <a:xfrm rot="3577180">
                  <a:off x="2935530" y="3972739"/>
                  <a:ext cx="185979" cy="192191"/>
                  <a:chOff x="2700506" y="4361529"/>
                  <a:chExt cx="185979" cy="192191"/>
                </a:xfrm>
              </p:grpSpPr>
              <p:sp>
                <p:nvSpPr>
                  <p:cNvPr id="2738" name="Oval 27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9" name="Freeform 27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9" name="Group 2728"/>
                <p:cNvGrpSpPr/>
                <p:nvPr/>
              </p:nvGrpSpPr>
              <p:grpSpPr>
                <a:xfrm>
                  <a:off x="3048557" y="3808685"/>
                  <a:ext cx="131330" cy="131330"/>
                  <a:chOff x="3381304" y="4011286"/>
                  <a:chExt cx="131330" cy="131330"/>
                </a:xfrm>
              </p:grpSpPr>
              <p:sp>
                <p:nvSpPr>
                  <p:cNvPr id="2736" name="Oval 27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7" name="Freeform 27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0" name="Group 2729"/>
                <p:cNvGrpSpPr/>
                <p:nvPr/>
              </p:nvGrpSpPr>
              <p:grpSpPr>
                <a:xfrm rot="3967968">
                  <a:off x="3008227" y="3923999"/>
                  <a:ext cx="136148" cy="131330"/>
                  <a:chOff x="3053432" y="4104276"/>
                  <a:chExt cx="136148" cy="131330"/>
                </a:xfrm>
              </p:grpSpPr>
              <p:sp>
                <p:nvSpPr>
                  <p:cNvPr id="2734" name="Oval 27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5" name="Freeform 27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1" name="Group 2730"/>
                <p:cNvGrpSpPr/>
                <p:nvPr/>
              </p:nvGrpSpPr>
              <p:grpSpPr>
                <a:xfrm>
                  <a:off x="3092918" y="3910035"/>
                  <a:ext cx="185979" cy="192845"/>
                  <a:chOff x="3026108" y="3765549"/>
                  <a:chExt cx="185979" cy="192845"/>
                </a:xfrm>
              </p:grpSpPr>
              <p:sp>
                <p:nvSpPr>
                  <p:cNvPr id="2732" name="Oval 27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3" name="Freeform 27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04" name="Group 2703"/>
              <p:cNvGrpSpPr/>
              <p:nvPr/>
            </p:nvGrpSpPr>
            <p:grpSpPr>
              <a:xfrm>
                <a:off x="2913709" y="3937272"/>
                <a:ext cx="131330" cy="131330"/>
                <a:chOff x="2922103" y="3448277"/>
                <a:chExt cx="131330" cy="131330"/>
              </a:xfrm>
            </p:grpSpPr>
            <p:sp>
              <p:nvSpPr>
                <p:cNvPr id="2723" name="Oval 272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4" name="Freeform 272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5" name="Group 2704"/>
              <p:cNvGrpSpPr/>
              <p:nvPr/>
            </p:nvGrpSpPr>
            <p:grpSpPr>
              <a:xfrm rot="3485213">
                <a:off x="2952050" y="3988138"/>
                <a:ext cx="185979" cy="191355"/>
                <a:chOff x="2700506" y="3941582"/>
                <a:chExt cx="185979" cy="191355"/>
              </a:xfrm>
            </p:grpSpPr>
            <p:sp>
              <p:nvSpPr>
                <p:cNvPr id="2721" name="Oval 272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2" name="Freeform 272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6" name="Group 2705"/>
              <p:cNvGrpSpPr/>
              <p:nvPr/>
            </p:nvGrpSpPr>
            <p:grpSpPr>
              <a:xfrm rot="19523239">
                <a:off x="3136592" y="3987642"/>
                <a:ext cx="185979" cy="190955"/>
                <a:chOff x="2442219" y="4049627"/>
                <a:chExt cx="185979" cy="190955"/>
              </a:xfrm>
            </p:grpSpPr>
            <p:sp>
              <p:nvSpPr>
                <p:cNvPr id="2719" name="Oval 271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0" name="Freeform 271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7" name="Group 2706"/>
              <p:cNvGrpSpPr/>
              <p:nvPr/>
            </p:nvGrpSpPr>
            <p:grpSpPr>
              <a:xfrm rot="3577180">
                <a:off x="2969142" y="4143913"/>
                <a:ext cx="185979" cy="192191"/>
                <a:chOff x="2700506" y="4361529"/>
                <a:chExt cx="185979" cy="192191"/>
              </a:xfrm>
            </p:grpSpPr>
            <p:sp>
              <p:nvSpPr>
                <p:cNvPr id="2717" name="Oval 271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8" name="Freeform 271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8" name="Group 2707"/>
              <p:cNvGrpSpPr/>
              <p:nvPr/>
            </p:nvGrpSpPr>
            <p:grpSpPr>
              <a:xfrm>
                <a:off x="3082169" y="3979859"/>
                <a:ext cx="131330" cy="131330"/>
                <a:chOff x="3381304" y="4011286"/>
                <a:chExt cx="131330" cy="131330"/>
              </a:xfrm>
            </p:grpSpPr>
            <p:sp>
              <p:nvSpPr>
                <p:cNvPr id="2715" name="Oval 271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6" name="Freeform 271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9" name="Group 2708"/>
              <p:cNvGrpSpPr/>
              <p:nvPr/>
            </p:nvGrpSpPr>
            <p:grpSpPr>
              <a:xfrm rot="3967968">
                <a:off x="3041839" y="4095173"/>
                <a:ext cx="136148" cy="131330"/>
                <a:chOff x="3053432" y="4104276"/>
                <a:chExt cx="136148" cy="131330"/>
              </a:xfrm>
            </p:grpSpPr>
            <p:sp>
              <p:nvSpPr>
                <p:cNvPr id="2713" name="Oval 271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4" name="Freeform 271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0" name="Group 2709"/>
              <p:cNvGrpSpPr/>
              <p:nvPr/>
            </p:nvGrpSpPr>
            <p:grpSpPr>
              <a:xfrm>
                <a:off x="3126530" y="4081209"/>
                <a:ext cx="185979" cy="192845"/>
                <a:chOff x="3026108" y="3765549"/>
                <a:chExt cx="185979" cy="192845"/>
              </a:xfrm>
            </p:grpSpPr>
            <p:sp>
              <p:nvSpPr>
                <p:cNvPr id="2711" name="Oval 271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2" name="Freeform 271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9" name="Group 2658"/>
            <p:cNvGrpSpPr/>
            <p:nvPr/>
          </p:nvGrpSpPr>
          <p:grpSpPr>
            <a:xfrm rot="5972406">
              <a:off x="4903513" y="3391308"/>
              <a:ext cx="175107" cy="169481"/>
              <a:chOff x="2880097" y="3766098"/>
              <a:chExt cx="408862" cy="395726"/>
            </a:xfrm>
          </p:grpSpPr>
          <p:grpSp>
            <p:nvGrpSpPr>
              <p:cNvPr id="2682" name="Group 2681"/>
              <p:cNvGrpSpPr/>
              <p:nvPr/>
            </p:nvGrpSpPr>
            <p:grpSpPr>
              <a:xfrm>
                <a:off x="2880097" y="3766098"/>
                <a:ext cx="131330" cy="131330"/>
                <a:chOff x="2922103" y="3448277"/>
                <a:chExt cx="131330" cy="131330"/>
              </a:xfrm>
            </p:grpSpPr>
            <p:sp>
              <p:nvSpPr>
                <p:cNvPr id="2701" name="Oval 270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2" name="Freeform 270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3" name="Group 2682"/>
              <p:cNvGrpSpPr/>
              <p:nvPr/>
            </p:nvGrpSpPr>
            <p:grpSpPr>
              <a:xfrm rot="3485213">
                <a:off x="2918438" y="3816964"/>
                <a:ext cx="185979" cy="191355"/>
                <a:chOff x="2700506" y="3941582"/>
                <a:chExt cx="185979" cy="191355"/>
              </a:xfrm>
            </p:grpSpPr>
            <p:sp>
              <p:nvSpPr>
                <p:cNvPr id="2699" name="Oval 269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0" name="Freeform 269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4" name="Group 2683"/>
              <p:cNvGrpSpPr/>
              <p:nvPr/>
            </p:nvGrpSpPr>
            <p:grpSpPr>
              <a:xfrm rot="19523239">
                <a:off x="3102980" y="3816468"/>
                <a:ext cx="185979" cy="190955"/>
                <a:chOff x="2442219" y="4049627"/>
                <a:chExt cx="185979" cy="190955"/>
              </a:xfrm>
            </p:grpSpPr>
            <p:sp>
              <p:nvSpPr>
                <p:cNvPr id="2697" name="Oval 269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8" name="Freeform 269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5" name="Group 2684"/>
              <p:cNvGrpSpPr/>
              <p:nvPr/>
            </p:nvGrpSpPr>
            <p:grpSpPr>
              <a:xfrm rot="3577180">
                <a:off x="2935530" y="3972739"/>
                <a:ext cx="185979" cy="192191"/>
                <a:chOff x="2700506" y="4361529"/>
                <a:chExt cx="185979" cy="192191"/>
              </a:xfrm>
            </p:grpSpPr>
            <p:sp>
              <p:nvSpPr>
                <p:cNvPr id="2695" name="Oval 269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6" name="Freeform 269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6" name="Group 2685"/>
              <p:cNvGrpSpPr/>
              <p:nvPr/>
            </p:nvGrpSpPr>
            <p:grpSpPr>
              <a:xfrm>
                <a:off x="3048557" y="3808685"/>
                <a:ext cx="131330" cy="131330"/>
                <a:chOff x="3381304" y="4011286"/>
                <a:chExt cx="131330" cy="131330"/>
              </a:xfrm>
            </p:grpSpPr>
            <p:sp>
              <p:nvSpPr>
                <p:cNvPr id="2693" name="Oval 269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4" name="Freeform 269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7" name="Group 2686"/>
              <p:cNvGrpSpPr/>
              <p:nvPr/>
            </p:nvGrpSpPr>
            <p:grpSpPr>
              <a:xfrm rot="3967968">
                <a:off x="3008227" y="3923999"/>
                <a:ext cx="136148" cy="131330"/>
                <a:chOff x="3053432" y="4104276"/>
                <a:chExt cx="136148" cy="131330"/>
              </a:xfrm>
            </p:grpSpPr>
            <p:sp>
              <p:nvSpPr>
                <p:cNvPr id="2691" name="Oval 269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2" name="Freeform 269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8" name="Group 2687"/>
              <p:cNvGrpSpPr/>
              <p:nvPr/>
            </p:nvGrpSpPr>
            <p:grpSpPr>
              <a:xfrm>
                <a:off x="3092918" y="3910035"/>
                <a:ext cx="185979" cy="192845"/>
                <a:chOff x="3026108" y="3765549"/>
                <a:chExt cx="185979" cy="192845"/>
              </a:xfrm>
            </p:grpSpPr>
            <p:sp>
              <p:nvSpPr>
                <p:cNvPr id="2689" name="Oval 268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0" name="Freeform 268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60" name="Group 2659"/>
            <p:cNvGrpSpPr/>
            <p:nvPr/>
          </p:nvGrpSpPr>
          <p:grpSpPr>
            <a:xfrm>
              <a:off x="4873997" y="3423134"/>
              <a:ext cx="175107" cy="169481"/>
              <a:chOff x="2328508" y="3548770"/>
              <a:chExt cx="408862" cy="395726"/>
            </a:xfrm>
          </p:grpSpPr>
          <p:grpSp>
            <p:nvGrpSpPr>
              <p:cNvPr id="2661" name="Group 2660"/>
              <p:cNvGrpSpPr/>
              <p:nvPr/>
            </p:nvGrpSpPr>
            <p:grpSpPr>
              <a:xfrm>
                <a:off x="2328508" y="3548770"/>
                <a:ext cx="131330" cy="131330"/>
                <a:chOff x="2922103" y="3448277"/>
                <a:chExt cx="131330" cy="131330"/>
              </a:xfrm>
            </p:grpSpPr>
            <p:sp>
              <p:nvSpPr>
                <p:cNvPr id="2680" name="Oval 267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1" name="Freeform 268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2" name="Group 2661"/>
              <p:cNvGrpSpPr/>
              <p:nvPr/>
            </p:nvGrpSpPr>
            <p:grpSpPr>
              <a:xfrm rot="3485213">
                <a:off x="2366849" y="3599636"/>
                <a:ext cx="185979" cy="191355"/>
                <a:chOff x="2700506" y="3941582"/>
                <a:chExt cx="185979" cy="191355"/>
              </a:xfrm>
            </p:grpSpPr>
            <p:sp>
              <p:nvSpPr>
                <p:cNvPr id="2678" name="Oval 267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9" name="Freeform 267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3" name="Group 2662"/>
              <p:cNvGrpSpPr/>
              <p:nvPr/>
            </p:nvGrpSpPr>
            <p:grpSpPr>
              <a:xfrm rot="19523239">
                <a:off x="2551391" y="3599140"/>
                <a:ext cx="185979" cy="190955"/>
                <a:chOff x="2442219" y="4049627"/>
                <a:chExt cx="185979" cy="190955"/>
              </a:xfrm>
            </p:grpSpPr>
            <p:sp>
              <p:nvSpPr>
                <p:cNvPr id="2676" name="Oval 267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7" name="Freeform 267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4" name="Group 2663"/>
              <p:cNvGrpSpPr/>
              <p:nvPr/>
            </p:nvGrpSpPr>
            <p:grpSpPr>
              <a:xfrm rot="3577180">
                <a:off x="2383941" y="3755411"/>
                <a:ext cx="185979" cy="192191"/>
                <a:chOff x="2700506" y="4361529"/>
                <a:chExt cx="185979" cy="192191"/>
              </a:xfrm>
            </p:grpSpPr>
            <p:sp>
              <p:nvSpPr>
                <p:cNvPr id="2674" name="Oval 267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5" name="Freeform 267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5" name="Group 2664"/>
              <p:cNvGrpSpPr/>
              <p:nvPr/>
            </p:nvGrpSpPr>
            <p:grpSpPr>
              <a:xfrm>
                <a:off x="2496968" y="3591357"/>
                <a:ext cx="131330" cy="131330"/>
                <a:chOff x="3381304" y="4011286"/>
                <a:chExt cx="131330" cy="131330"/>
              </a:xfrm>
            </p:grpSpPr>
            <p:sp>
              <p:nvSpPr>
                <p:cNvPr id="2672" name="Oval 267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3" name="Freeform 267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6" name="Group 2665"/>
              <p:cNvGrpSpPr/>
              <p:nvPr/>
            </p:nvGrpSpPr>
            <p:grpSpPr>
              <a:xfrm rot="3967968">
                <a:off x="2456638" y="3706671"/>
                <a:ext cx="136148" cy="131330"/>
                <a:chOff x="3053432" y="4104276"/>
                <a:chExt cx="136148" cy="131330"/>
              </a:xfrm>
            </p:grpSpPr>
            <p:sp>
              <p:nvSpPr>
                <p:cNvPr id="2670" name="Oval 266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1" name="Freeform 267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7" name="Group 2666"/>
              <p:cNvGrpSpPr/>
              <p:nvPr/>
            </p:nvGrpSpPr>
            <p:grpSpPr>
              <a:xfrm>
                <a:off x="2541329" y="3692707"/>
                <a:ext cx="185979" cy="192845"/>
                <a:chOff x="3026108" y="3765549"/>
                <a:chExt cx="185979" cy="192845"/>
              </a:xfrm>
            </p:grpSpPr>
            <p:sp>
              <p:nvSpPr>
                <p:cNvPr id="2668" name="Oval 266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9" name="Freeform 266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46" name="Group 2745"/>
          <p:cNvGrpSpPr/>
          <p:nvPr/>
        </p:nvGrpSpPr>
        <p:grpSpPr>
          <a:xfrm>
            <a:off x="499759" y="4956203"/>
            <a:ext cx="470662" cy="478538"/>
            <a:chOff x="4834606" y="3347378"/>
            <a:chExt cx="241201" cy="245237"/>
          </a:xfrm>
        </p:grpSpPr>
        <p:grpSp>
          <p:nvGrpSpPr>
            <p:cNvPr id="2747" name="Group 2746"/>
            <p:cNvGrpSpPr/>
            <p:nvPr/>
          </p:nvGrpSpPr>
          <p:grpSpPr>
            <a:xfrm rot="7844388">
              <a:off x="4818351" y="3363633"/>
              <a:ext cx="233299" cy="200789"/>
              <a:chOff x="2913709" y="3864170"/>
              <a:chExt cx="544737" cy="468828"/>
            </a:xfrm>
          </p:grpSpPr>
          <p:grpSp>
            <p:nvGrpSpPr>
              <p:cNvPr id="2792" name="Group 2791"/>
              <p:cNvGrpSpPr/>
              <p:nvPr/>
            </p:nvGrpSpPr>
            <p:grpSpPr>
              <a:xfrm rot="5972406">
                <a:off x="3056152" y="3870738"/>
                <a:ext cx="408862" cy="395726"/>
                <a:chOff x="2880097" y="3766098"/>
                <a:chExt cx="408862" cy="395726"/>
              </a:xfrm>
            </p:grpSpPr>
            <p:grpSp>
              <p:nvGrpSpPr>
                <p:cNvPr id="2814" name="Group 2813"/>
                <p:cNvGrpSpPr/>
                <p:nvPr/>
              </p:nvGrpSpPr>
              <p:grpSpPr>
                <a:xfrm>
                  <a:off x="2880097" y="3766098"/>
                  <a:ext cx="131330" cy="131330"/>
                  <a:chOff x="2922103" y="3448277"/>
                  <a:chExt cx="131330" cy="131330"/>
                </a:xfrm>
              </p:grpSpPr>
              <p:sp>
                <p:nvSpPr>
                  <p:cNvPr id="2833" name="Oval 28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4" name="Freeform 28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5" name="Group 2814"/>
                <p:cNvGrpSpPr/>
                <p:nvPr/>
              </p:nvGrpSpPr>
              <p:grpSpPr>
                <a:xfrm rot="3485213">
                  <a:off x="2918438" y="3816964"/>
                  <a:ext cx="185979" cy="191355"/>
                  <a:chOff x="2700506" y="3941582"/>
                  <a:chExt cx="185979" cy="191355"/>
                </a:xfrm>
              </p:grpSpPr>
              <p:sp>
                <p:nvSpPr>
                  <p:cNvPr id="2831" name="Oval 28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2" name="Freeform 28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6" name="Group 2815"/>
                <p:cNvGrpSpPr/>
                <p:nvPr/>
              </p:nvGrpSpPr>
              <p:grpSpPr>
                <a:xfrm rot="19523239">
                  <a:off x="3102980" y="3816468"/>
                  <a:ext cx="185979" cy="190955"/>
                  <a:chOff x="2442219" y="4049627"/>
                  <a:chExt cx="185979" cy="190955"/>
                </a:xfrm>
              </p:grpSpPr>
              <p:sp>
                <p:nvSpPr>
                  <p:cNvPr id="2829" name="Oval 28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0" name="Freeform 28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7" name="Group 2816"/>
                <p:cNvGrpSpPr/>
                <p:nvPr/>
              </p:nvGrpSpPr>
              <p:grpSpPr>
                <a:xfrm rot="3577180">
                  <a:off x="2935530" y="3972739"/>
                  <a:ext cx="185979" cy="192191"/>
                  <a:chOff x="2700506" y="4361529"/>
                  <a:chExt cx="185979" cy="192191"/>
                </a:xfrm>
              </p:grpSpPr>
              <p:sp>
                <p:nvSpPr>
                  <p:cNvPr id="2827" name="Oval 28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8" name="Freeform 28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8" name="Group 2817"/>
                <p:cNvGrpSpPr/>
                <p:nvPr/>
              </p:nvGrpSpPr>
              <p:grpSpPr>
                <a:xfrm>
                  <a:off x="3048557" y="3808685"/>
                  <a:ext cx="131330" cy="131330"/>
                  <a:chOff x="3381304" y="4011286"/>
                  <a:chExt cx="131330" cy="131330"/>
                </a:xfrm>
              </p:grpSpPr>
              <p:sp>
                <p:nvSpPr>
                  <p:cNvPr id="2825" name="Oval 28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6" name="Freeform 28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9" name="Group 2818"/>
                <p:cNvGrpSpPr/>
                <p:nvPr/>
              </p:nvGrpSpPr>
              <p:grpSpPr>
                <a:xfrm rot="3967968">
                  <a:off x="3008227" y="3923999"/>
                  <a:ext cx="136148" cy="131330"/>
                  <a:chOff x="3053432" y="4104276"/>
                  <a:chExt cx="136148" cy="131330"/>
                </a:xfrm>
              </p:grpSpPr>
              <p:sp>
                <p:nvSpPr>
                  <p:cNvPr id="2823" name="Oval 28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4" name="Freeform 28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0" name="Group 2819"/>
                <p:cNvGrpSpPr/>
                <p:nvPr/>
              </p:nvGrpSpPr>
              <p:grpSpPr>
                <a:xfrm>
                  <a:off x="3092918" y="3910035"/>
                  <a:ext cx="185979" cy="192845"/>
                  <a:chOff x="3026108" y="3765549"/>
                  <a:chExt cx="185979" cy="192845"/>
                </a:xfrm>
              </p:grpSpPr>
              <p:sp>
                <p:nvSpPr>
                  <p:cNvPr id="2821" name="Oval 28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2" name="Freeform 28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93" name="Group 2792"/>
              <p:cNvGrpSpPr/>
              <p:nvPr/>
            </p:nvGrpSpPr>
            <p:grpSpPr>
              <a:xfrm>
                <a:off x="2913709" y="3937272"/>
                <a:ext cx="131330" cy="131330"/>
                <a:chOff x="2922103" y="3448277"/>
                <a:chExt cx="131330" cy="131330"/>
              </a:xfrm>
            </p:grpSpPr>
            <p:sp>
              <p:nvSpPr>
                <p:cNvPr id="2812" name="Oval 281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3" name="Freeform 281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4" name="Group 2793"/>
              <p:cNvGrpSpPr/>
              <p:nvPr/>
            </p:nvGrpSpPr>
            <p:grpSpPr>
              <a:xfrm rot="3485213">
                <a:off x="2952050" y="3988138"/>
                <a:ext cx="185979" cy="191355"/>
                <a:chOff x="2700506" y="3941582"/>
                <a:chExt cx="185979" cy="191355"/>
              </a:xfrm>
            </p:grpSpPr>
            <p:sp>
              <p:nvSpPr>
                <p:cNvPr id="2810" name="Oval 280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1" name="Freeform 281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5" name="Group 2794"/>
              <p:cNvGrpSpPr/>
              <p:nvPr/>
            </p:nvGrpSpPr>
            <p:grpSpPr>
              <a:xfrm rot="19523239">
                <a:off x="3136592" y="3987642"/>
                <a:ext cx="185979" cy="190955"/>
                <a:chOff x="2442219" y="4049627"/>
                <a:chExt cx="185979" cy="190955"/>
              </a:xfrm>
            </p:grpSpPr>
            <p:sp>
              <p:nvSpPr>
                <p:cNvPr id="2808" name="Oval 280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9" name="Freeform 280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6" name="Group 2795"/>
              <p:cNvGrpSpPr/>
              <p:nvPr/>
            </p:nvGrpSpPr>
            <p:grpSpPr>
              <a:xfrm rot="3577180">
                <a:off x="2969142" y="4143913"/>
                <a:ext cx="185979" cy="192191"/>
                <a:chOff x="2700506" y="4361529"/>
                <a:chExt cx="185979" cy="192191"/>
              </a:xfrm>
            </p:grpSpPr>
            <p:sp>
              <p:nvSpPr>
                <p:cNvPr id="2806" name="Oval 280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7" name="Freeform 280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7" name="Group 2796"/>
              <p:cNvGrpSpPr/>
              <p:nvPr/>
            </p:nvGrpSpPr>
            <p:grpSpPr>
              <a:xfrm>
                <a:off x="3082169" y="3979859"/>
                <a:ext cx="131330" cy="131330"/>
                <a:chOff x="3381304" y="4011286"/>
                <a:chExt cx="131330" cy="131330"/>
              </a:xfrm>
            </p:grpSpPr>
            <p:sp>
              <p:nvSpPr>
                <p:cNvPr id="2804" name="Oval 280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5" name="Freeform 280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8" name="Group 2797"/>
              <p:cNvGrpSpPr/>
              <p:nvPr/>
            </p:nvGrpSpPr>
            <p:grpSpPr>
              <a:xfrm rot="3967968">
                <a:off x="3041839" y="4095173"/>
                <a:ext cx="136148" cy="131330"/>
                <a:chOff x="3053432" y="4104276"/>
                <a:chExt cx="136148" cy="131330"/>
              </a:xfrm>
            </p:grpSpPr>
            <p:sp>
              <p:nvSpPr>
                <p:cNvPr id="2802" name="Oval 280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3" name="Freeform 280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9" name="Group 2798"/>
              <p:cNvGrpSpPr/>
              <p:nvPr/>
            </p:nvGrpSpPr>
            <p:grpSpPr>
              <a:xfrm>
                <a:off x="3126530" y="4081209"/>
                <a:ext cx="185979" cy="192845"/>
                <a:chOff x="3026108" y="3765549"/>
                <a:chExt cx="185979" cy="192845"/>
              </a:xfrm>
            </p:grpSpPr>
            <p:sp>
              <p:nvSpPr>
                <p:cNvPr id="2800" name="Oval 279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1" name="Freeform 280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8" name="Group 2747"/>
            <p:cNvGrpSpPr/>
            <p:nvPr/>
          </p:nvGrpSpPr>
          <p:grpSpPr>
            <a:xfrm rot="5972406">
              <a:off x="4903513" y="3391308"/>
              <a:ext cx="175107" cy="169481"/>
              <a:chOff x="2880097" y="3766098"/>
              <a:chExt cx="408862" cy="395726"/>
            </a:xfrm>
          </p:grpSpPr>
          <p:grpSp>
            <p:nvGrpSpPr>
              <p:cNvPr id="2771" name="Group 2770"/>
              <p:cNvGrpSpPr/>
              <p:nvPr/>
            </p:nvGrpSpPr>
            <p:grpSpPr>
              <a:xfrm>
                <a:off x="2880097" y="3766098"/>
                <a:ext cx="131330" cy="131330"/>
                <a:chOff x="2922103" y="3448277"/>
                <a:chExt cx="131330" cy="131330"/>
              </a:xfrm>
            </p:grpSpPr>
            <p:sp>
              <p:nvSpPr>
                <p:cNvPr id="2790" name="Oval 278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1" name="Freeform 279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2" name="Group 2771"/>
              <p:cNvGrpSpPr/>
              <p:nvPr/>
            </p:nvGrpSpPr>
            <p:grpSpPr>
              <a:xfrm rot="3485213">
                <a:off x="2918438" y="3816964"/>
                <a:ext cx="185979" cy="191355"/>
                <a:chOff x="2700506" y="3941582"/>
                <a:chExt cx="185979" cy="191355"/>
              </a:xfrm>
            </p:grpSpPr>
            <p:sp>
              <p:nvSpPr>
                <p:cNvPr id="2788" name="Oval 278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9" name="Freeform 278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3" name="Group 2772"/>
              <p:cNvGrpSpPr/>
              <p:nvPr/>
            </p:nvGrpSpPr>
            <p:grpSpPr>
              <a:xfrm rot="19523239">
                <a:off x="3102980" y="3816468"/>
                <a:ext cx="185979" cy="190955"/>
                <a:chOff x="2442219" y="4049627"/>
                <a:chExt cx="185979" cy="190955"/>
              </a:xfrm>
            </p:grpSpPr>
            <p:sp>
              <p:nvSpPr>
                <p:cNvPr id="2786" name="Oval 278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7" name="Freeform 278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4" name="Group 2773"/>
              <p:cNvGrpSpPr/>
              <p:nvPr/>
            </p:nvGrpSpPr>
            <p:grpSpPr>
              <a:xfrm rot="3577180">
                <a:off x="2935530" y="3972739"/>
                <a:ext cx="185979" cy="192191"/>
                <a:chOff x="2700506" y="4361529"/>
                <a:chExt cx="185979" cy="192191"/>
              </a:xfrm>
            </p:grpSpPr>
            <p:sp>
              <p:nvSpPr>
                <p:cNvPr id="2784" name="Oval 278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5" name="Freeform 278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5" name="Group 2774"/>
              <p:cNvGrpSpPr/>
              <p:nvPr/>
            </p:nvGrpSpPr>
            <p:grpSpPr>
              <a:xfrm>
                <a:off x="3048557" y="3808685"/>
                <a:ext cx="131330" cy="131330"/>
                <a:chOff x="3381304" y="4011286"/>
                <a:chExt cx="131330" cy="131330"/>
              </a:xfrm>
            </p:grpSpPr>
            <p:sp>
              <p:nvSpPr>
                <p:cNvPr id="2782" name="Oval 278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3" name="Freeform 278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6" name="Group 2775"/>
              <p:cNvGrpSpPr/>
              <p:nvPr/>
            </p:nvGrpSpPr>
            <p:grpSpPr>
              <a:xfrm rot="3967968">
                <a:off x="3008227" y="3923999"/>
                <a:ext cx="136148" cy="131330"/>
                <a:chOff x="3053432" y="4104276"/>
                <a:chExt cx="136148" cy="131330"/>
              </a:xfrm>
            </p:grpSpPr>
            <p:sp>
              <p:nvSpPr>
                <p:cNvPr id="2780" name="Oval 277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1" name="Freeform 278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7" name="Group 2776"/>
              <p:cNvGrpSpPr/>
              <p:nvPr/>
            </p:nvGrpSpPr>
            <p:grpSpPr>
              <a:xfrm>
                <a:off x="3092918" y="3910035"/>
                <a:ext cx="185979" cy="192845"/>
                <a:chOff x="3026108" y="3765549"/>
                <a:chExt cx="185979" cy="192845"/>
              </a:xfrm>
            </p:grpSpPr>
            <p:sp>
              <p:nvSpPr>
                <p:cNvPr id="2778" name="Oval 277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9" name="Freeform 277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9" name="Group 2748"/>
            <p:cNvGrpSpPr/>
            <p:nvPr/>
          </p:nvGrpSpPr>
          <p:grpSpPr>
            <a:xfrm>
              <a:off x="4873997" y="3423134"/>
              <a:ext cx="175107" cy="169481"/>
              <a:chOff x="2328508" y="3548770"/>
              <a:chExt cx="408862" cy="395726"/>
            </a:xfrm>
          </p:grpSpPr>
          <p:grpSp>
            <p:nvGrpSpPr>
              <p:cNvPr id="2750" name="Group 2749"/>
              <p:cNvGrpSpPr/>
              <p:nvPr/>
            </p:nvGrpSpPr>
            <p:grpSpPr>
              <a:xfrm>
                <a:off x="2328508" y="3548770"/>
                <a:ext cx="131330" cy="131330"/>
                <a:chOff x="2922103" y="3448277"/>
                <a:chExt cx="131330" cy="131330"/>
              </a:xfrm>
            </p:grpSpPr>
            <p:sp>
              <p:nvSpPr>
                <p:cNvPr id="2769" name="Oval 276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0" name="Freeform 276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1" name="Group 2750"/>
              <p:cNvGrpSpPr/>
              <p:nvPr/>
            </p:nvGrpSpPr>
            <p:grpSpPr>
              <a:xfrm rot="3485213">
                <a:off x="2366849" y="3599636"/>
                <a:ext cx="185979" cy="191355"/>
                <a:chOff x="2700506" y="3941582"/>
                <a:chExt cx="185979" cy="191355"/>
              </a:xfrm>
            </p:grpSpPr>
            <p:sp>
              <p:nvSpPr>
                <p:cNvPr id="2767" name="Oval 276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8" name="Freeform 276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2" name="Group 2751"/>
              <p:cNvGrpSpPr/>
              <p:nvPr/>
            </p:nvGrpSpPr>
            <p:grpSpPr>
              <a:xfrm rot="19523239">
                <a:off x="2551391" y="3599140"/>
                <a:ext cx="185979" cy="190955"/>
                <a:chOff x="2442219" y="4049627"/>
                <a:chExt cx="185979" cy="190955"/>
              </a:xfrm>
            </p:grpSpPr>
            <p:sp>
              <p:nvSpPr>
                <p:cNvPr id="2765" name="Oval 276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6" name="Freeform 276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3" name="Group 2752"/>
              <p:cNvGrpSpPr/>
              <p:nvPr/>
            </p:nvGrpSpPr>
            <p:grpSpPr>
              <a:xfrm rot="3577180">
                <a:off x="2383941" y="3755411"/>
                <a:ext cx="185979" cy="192191"/>
                <a:chOff x="2700506" y="4361529"/>
                <a:chExt cx="185979" cy="192191"/>
              </a:xfrm>
            </p:grpSpPr>
            <p:sp>
              <p:nvSpPr>
                <p:cNvPr id="2763" name="Oval 276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4" name="Freeform 276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4" name="Group 2753"/>
              <p:cNvGrpSpPr/>
              <p:nvPr/>
            </p:nvGrpSpPr>
            <p:grpSpPr>
              <a:xfrm>
                <a:off x="2496968" y="3591357"/>
                <a:ext cx="131330" cy="131330"/>
                <a:chOff x="3381304" y="4011286"/>
                <a:chExt cx="131330" cy="131330"/>
              </a:xfrm>
            </p:grpSpPr>
            <p:sp>
              <p:nvSpPr>
                <p:cNvPr id="2761" name="Oval 276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2" name="Freeform 276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5" name="Group 2754"/>
              <p:cNvGrpSpPr/>
              <p:nvPr/>
            </p:nvGrpSpPr>
            <p:grpSpPr>
              <a:xfrm rot="3967968">
                <a:off x="2456638" y="3706671"/>
                <a:ext cx="136148" cy="131330"/>
                <a:chOff x="3053432" y="4104276"/>
                <a:chExt cx="136148" cy="131330"/>
              </a:xfrm>
            </p:grpSpPr>
            <p:sp>
              <p:nvSpPr>
                <p:cNvPr id="2759" name="Oval 275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0" name="Freeform 275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6" name="Group 2755"/>
              <p:cNvGrpSpPr/>
              <p:nvPr/>
            </p:nvGrpSpPr>
            <p:grpSpPr>
              <a:xfrm>
                <a:off x="2541329" y="3692707"/>
                <a:ext cx="185979" cy="192845"/>
                <a:chOff x="3026108" y="3765549"/>
                <a:chExt cx="185979" cy="192845"/>
              </a:xfrm>
            </p:grpSpPr>
            <p:sp>
              <p:nvSpPr>
                <p:cNvPr id="2757" name="Oval 275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8" name="Freeform 275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35" name="Group 2834"/>
          <p:cNvGrpSpPr/>
          <p:nvPr/>
        </p:nvGrpSpPr>
        <p:grpSpPr>
          <a:xfrm>
            <a:off x="499759" y="4956203"/>
            <a:ext cx="470662" cy="478538"/>
            <a:chOff x="4834606" y="3347378"/>
            <a:chExt cx="241201" cy="245237"/>
          </a:xfrm>
        </p:grpSpPr>
        <p:grpSp>
          <p:nvGrpSpPr>
            <p:cNvPr id="2836" name="Group 2835"/>
            <p:cNvGrpSpPr/>
            <p:nvPr/>
          </p:nvGrpSpPr>
          <p:grpSpPr>
            <a:xfrm rot="7844388">
              <a:off x="4818351" y="3363633"/>
              <a:ext cx="233299" cy="200789"/>
              <a:chOff x="2913709" y="3864170"/>
              <a:chExt cx="544737" cy="468828"/>
            </a:xfrm>
          </p:grpSpPr>
          <p:grpSp>
            <p:nvGrpSpPr>
              <p:cNvPr id="2881" name="Group 2880"/>
              <p:cNvGrpSpPr/>
              <p:nvPr/>
            </p:nvGrpSpPr>
            <p:grpSpPr>
              <a:xfrm rot="5972406">
                <a:off x="3056152" y="3870738"/>
                <a:ext cx="408862" cy="395726"/>
                <a:chOff x="2880097" y="3766098"/>
                <a:chExt cx="408862" cy="395726"/>
              </a:xfrm>
            </p:grpSpPr>
            <p:grpSp>
              <p:nvGrpSpPr>
                <p:cNvPr id="2903" name="Group 2902"/>
                <p:cNvGrpSpPr/>
                <p:nvPr/>
              </p:nvGrpSpPr>
              <p:grpSpPr>
                <a:xfrm>
                  <a:off x="2880097" y="3766098"/>
                  <a:ext cx="131330" cy="131330"/>
                  <a:chOff x="2922103" y="3448277"/>
                  <a:chExt cx="131330" cy="131330"/>
                </a:xfrm>
              </p:grpSpPr>
              <p:sp>
                <p:nvSpPr>
                  <p:cNvPr id="2922" name="Oval 29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3" name="Freeform 29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4" name="Group 2903"/>
                <p:cNvGrpSpPr/>
                <p:nvPr/>
              </p:nvGrpSpPr>
              <p:grpSpPr>
                <a:xfrm rot="3485213">
                  <a:off x="2918438" y="3816964"/>
                  <a:ext cx="185979" cy="191355"/>
                  <a:chOff x="2700506" y="3941582"/>
                  <a:chExt cx="185979" cy="191355"/>
                </a:xfrm>
              </p:grpSpPr>
              <p:sp>
                <p:nvSpPr>
                  <p:cNvPr id="2920" name="Oval 29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1" name="Freeform 29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5" name="Group 2904"/>
                <p:cNvGrpSpPr/>
                <p:nvPr/>
              </p:nvGrpSpPr>
              <p:grpSpPr>
                <a:xfrm rot="19523239">
                  <a:off x="3102980" y="3816468"/>
                  <a:ext cx="185979" cy="190955"/>
                  <a:chOff x="2442219" y="4049627"/>
                  <a:chExt cx="185979" cy="190955"/>
                </a:xfrm>
              </p:grpSpPr>
              <p:sp>
                <p:nvSpPr>
                  <p:cNvPr id="2918" name="Oval 29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9" name="Freeform 29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6" name="Group 2905"/>
                <p:cNvGrpSpPr/>
                <p:nvPr/>
              </p:nvGrpSpPr>
              <p:grpSpPr>
                <a:xfrm rot="3577180">
                  <a:off x="2935530" y="3972739"/>
                  <a:ext cx="185979" cy="192191"/>
                  <a:chOff x="2700506" y="4361529"/>
                  <a:chExt cx="185979" cy="192191"/>
                </a:xfrm>
              </p:grpSpPr>
              <p:sp>
                <p:nvSpPr>
                  <p:cNvPr id="2916" name="Oval 29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7" name="Freeform 29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7" name="Group 2906"/>
                <p:cNvGrpSpPr/>
                <p:nvPr/>
              </p:nvGrpSpPr>
              <p:grpSpPr>
                <a:xfrm>
                  <a:off x="3048557" y="3808685"/>
                  <a:ext cx="131330" cy="131330"/>
                  <a:chOff x="3381304" y="4011286"/>
                  <a:chExt cx="131330" cy="131330"/>
                </a:xfrm>
              </p:grpSpPr>
              <p:sp>
                <p:nvSpPr>
                  <p:cNvPr id="2914" name="Oval 29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5" name="Freeform 29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8" name="Group 2907"/>
                <p:cNvGrpSpPr/>
                <p:nvPr/>
              </p:nvGrpSpPr>
              <p:grpSpPr>
                <a:xfrm rot="3967968">
                  <a:off x="3008227" y="3923999"/>
                  <a:ext cx="136148" cy="131330"/>
                  <a:chOff x="3053432" y="4104276"/>
                  <a:chExt cx="136148" cy="131330"/>
                </a:xfrm>
              </p:grpSpPr>
              <p:sp>
                <p:nvSpPr>
                  <p:cNvPr id="2912" name="Oval 29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3" name="Freeform 29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9" name="Group 2908"/>
                <p:cNvGrpSpPr/>
                <p:nvPr/>
              </p:nvGrpSpPr>
              <p:grpSpPr>
                <a:xfrm>
                  <a:off x="3092918" y="3910035"/>
                  <a:ext cx="185979" cy="192845"/>
                  <a:chOff x="3026108" y="3765549"/>
                  <a:chExt cx="185979" cy="192845"/>
                </a:xfrm>
              </p:grpSpPr>
              <p:sp>
                <p:nvSpPr>
                  <p:cNvPr id="2910" name="Oval 29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1" name="Freeform 29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82" name="Group 2881"/>
              <p:cNvGrpSpPr/>
              <p:nvPr/>
            </p:nvGrpSpPr>
            <p:grpSpPr>
              <a:xfrm>
                <a:off x="2913709" y="3937272"/>
                <a:ext cx="131330" cy="131330"/>
                <a:chOff x="2922103" y="3448277"/>
                <a:chExt cx="131330" cy="131330"/>
              </a:xfrm>
            </p:grpSpPr>
            <p:sp>
              <p:nvSpPr>
                <p:cNvPr id="2901" name="Oval 290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2" name="Freeform 290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3" name="Group 2882"/>
              <p:cNvGrpSpPr/>
              <p:nvPr/>
            </p:nvGrpSpPr>
            <p:grpSpPr>
              <a:xfrm rot="3485213">
                <a:off x="2952050" y="3988138"/>
                <a:ext cx="185979" cy="191355"/>
                <a:chOff x="2700506" y="3941582"/>
                <a:chExt cx="185979" cy="191355"/>
              </a:xfrm>
            </p:grpSpPr>
            <p:sp>
              <p:nvSpPr>
                <p:cNvPr id="2899" name="Oval 289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0" name="Freeform 289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4" name="Group 2883"/>
              <p:cNvGrpSpPr/>
              <p:nvPr/>
            </p:nvGrpSpPr>
            <p:grpSpPr>
              <a:xfrm rot="19523239">
                <a:off x="3136592" y="3987642"/>
                <a:ext cx="185979" cy="190955"/>
                <a:chOff x="2442219" y="4049627"/>
                <a:chExt cx="185979" cy="190955"/>
              </a:xfrm>
            </p:grpSpPr>
            <p:sp>
              <p:nvSpPr>
                <p:cNvPr id="2897" name="Oval 289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8" name="Freeform 289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5" name="Group 2884"/>
              <p:cNvGrpSpPr/>
              <p:nvPr/>
            </p:nvGrpSpPr>
            <p:grpSpPr>
              <a:xfrm rot="3577180">
                <a:off x="2969142" y="4143913"/>
                <a:ext cx="185979" cy="192191"/>
                <a:chOff x="2700506" y="4361529"/>
                <a:chExt cx="185979" cy="192191"/>
              </a:xfrm>
            </p:grpSpPr>
            <p:sp>
              <p:nvSpPr>
                <p:cNvPr id="2895" name="Oval 289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6" name="Freeform 289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6" name="Group 2885"/>
              <p:cNvGrpSpPr/>
              <p:nvPr/>
            </p:nvGrpSpPr>
            <p:grpSpPr>
              <a:xfrm>
                <a:off x="3082169" y="3979859"/>
                <a:ext cx="131330" cy="131330"/>
                <a:chOff x="3381304" y="4011286"/>
                <a:chExt cx="131330" cy="131330"/>
              </a:xfrm>
            </p:grpSpPr>
            <p:sp>
              <p:nvSpPr>
                <p:cNvPr id="2893" name="Oval 289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4" name="Freeform 289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7" name="Group 2886"/>
              <p:cNvGrpSpPr/>
              <p:nvPr/>
            </p:nvGrpSpPr>
            <p:grpSpPr>
              <a:xfrm rot="3967968">
                <a:off x="3041839" y="4095173"/>
                <a:ext cx="136148" cy="131330"/>
                <a:chOff x="3053432" y="4104276"/>
                <a:chExt cx="136148" cy="131330"/>
              </a:xfrm>
            </p:grpSpPr>
            <p:sp>
              <p:nvSpPr>
                <p:cNvPr id="2891" name="Oval 289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2" name="Freeform 289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8" name="Group 2887"/>
              <p:cNvGrpSpPr/>
              <p:nvPr/>
            </p:nvGrpSpPr>
            <p:grpSpPr>
              <a:xfrm>
                <a:off x="3126530" y="4081209"/>
                <a:ext cx="185979" cy="192845"/>
                <a:chOff x="3026108" y="3765549"/>
                <a:chExt cx="185979" cy="192845"/>
              </a:xfrm>
            </p:grpSpPr>
            <p:sp>
              <p:nvSpPr>
                <p:cNvPr id="2889" name="Oval 288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0" name="Freeform 288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7" name="Group 2836"/>
            <p:cNvGrpSpPr/>
            <p:nvPr/>
          </p:nvGrpSpPr>
          <p:grpSpPr>
            <a:xfrm rot="5972406">
              <a:off x="4903513" y="3391308"/>
              <a:ext cx="175107" cy="169481"/>
              <a:chOff x="2880097" y="3766098"/>
              <a:chExt cx="408862" cy="395726"/>
            </a:xfrm>
          </p:grpSpPr>
          <p:grpSp>
            <p:nvGrpSpPr>
              <p:cNvPr id="2860" name="Group 2859"/>
              <p:cNvGrpSpPr/>
              <p:nvPr/>
            </p:nvGrpSpPr>
            <p:grpSpPr>
              <a:xfrm>
                <a:off x="2880097" y="3766098"/>
                <a:ext cx="131330" cy="131330"/>
                <a:chOff x="2922103" y="3448277"/>
                <a:chExt cx="131330" cy="131330"/>
              </a:xfrm>
            </p:grpSpPr>
            <p:sp>
              <p:nvSpPr>
                <p:cNvPr id="2879" name="Oval 287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0" name="Freeform 287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1" name="Group 2860"/>
              <p:cNvGrpSpPr/>
              <p:nvPr/>
            </p:nvGrpSpPr>
            <p:grpSpPr>
              <a:xfrm rot="3485213">
                <a:off x="2918438" y="3816964"/>
                <a:ext cx="185979" cy="191355"/>
                <a:chOff x="2700506" y="3941582"/>
                <a:chExt cx="185979" cy="191355"/>
              </a:xfrm>
            </p:grpSpPr>
            <p:sp>
              <p:nvSpPr>
                <p:cNvPr id="2877" name="Oval 287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8" name="Freeform 287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2" name="Group 2861"/>
              <p:cNvGrpSpPr/>
              <p:nvPr/>
            </p:nvGrpSpPr>
            <p:grpSpPr>
              <a:xfrm rot="19523239">
                <a:off x="3102980" y="3816468"/>
                <a:ext cx="185979" cy="190955"/>
                <a:chOff x="2442219" y="4049627"/>
                <a:chExt cx="185979" cy="190955"/>
              </a:xfrm>
            </p:grpSpPr>
            <p:sp>
              <p:nvSpPr>
                <p:cNvPr id="2875" name="Oval 287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6" name="Freeform 287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3" name="Group 2862"/>
              <p:cNvGrpSpPr/>
              <p:nvPr/>
            </p:nvGrpSpPr>
            <p:grpSpPr>
              <a:xfrm rot="3577180">
                <a:off x="2935530" y="3972739"/>
                <a:ext cx="185979" cy="192191"/>
                <a:chOff x="2700506" y="4361529"/>
                <a:chExt cx="185979" cy="192191"/>
              </a:xfrm>
            </p:grpSpPr>
            <p:sp>
              <p:nvSpPr>
                <p:cNvPr id="2873" name="Oval 287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4" name="Freeform 287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4" name="Group 2863"/>
              <p:cNvGrpSpPr/>
              <p:nvPr/>
            </p:nvGrpSpPr>
            <p:grpSpPr>
              <a:xfrm>
                <a:off x="3048557" y="3808685"/>
                <a:ext cx="131330" cy="131330"/>
                <a:chOff x="3381304" y="4011286"/>
                <a:chExt cx="131330" cy="131330"/>
              </a:xfrm>
            </p:grpSpPr>
            <p:sp>
              <p:nvSpPr>
                <p:cNvPr id="2871" name="Oval 287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2" name="Freeform 287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5" name="Group 2864"/>
              <p:cNvGrpSpPr/>
              <p:nvPr/>
            </p:nvGrpSpPr>
            <p:grpSpPr>
              <a:xfrm rot="3967968">
                <a:off x="3008227" y="3923999"/>
                <a:ext cx="136148" cy="131330"/>
                <a:chOff x="3053432" y="4104276"/>
                <a:chExt cx="136148" cy="131330"/>
              </a:xfrm>
            </p:grpSpPr>
            <p:sp>
              <p:nvSpPr>
                <p:cNvPr id="2869" name="Oval 286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0" name="Freeform 286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6" name="Group 2865"/>
              <p:cNvGrpSpPr/>
              <p:nvPr/>
            </p:nvGrpSpPr>
            <p:grpSpPr>
              <a:xfrm>
                <a:off x="3092918" y="3910035"/>
                <a:ext cx="185979" cy="192845"/>
                <a:chOff x="3026108" y="3765549"/>
                <a:chExt cx="185979" cy="192845"/>
              </a:xfrm>
            </p:grpSpPr>
            <p:sp>
              <p:nvSpPr>
                <p:cNvPr id="2867" name="Oval 286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8" name="Freeform 286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8" name="Group 2837"/>
            <p:cNvGrpSpPr/>
            <p:nvPr/>
          </p:nvGrpSpPr>
          <p:grpSpPr>
            <a:xfrm>
              <a:off x="4873997" y="3423134"/>
              <a:ext cx="175107" cy="169481"/>
              <a:chOff x="2328508" y="3548770"/>
              <a:chExt cx="408862" cy="395726"/>
            </a:xfrm>
          </p:grpSpPr>
          <p:grpSp>
            <p:nvGrpSpPr>
              <p:cNvPr id="2839" name="Group 2838"/>
              <p:cNvGrpSpPr/>
              <p:nvPr/>
            </p:nvGrpSpPr>
            <p:grpSpPr>
              <a:xfrm>
                <a:off x="2328508" y="3548770"/>
                <a:ext cx="131330" cy="131330"/>
                <a:chOff x="2922103" y="3448277"/>
                <a:chExt cx="131330" cy="131330"/>
              </a:xfrm>
            </p:grpSpPr>
            <p:sp>
              <p:nvSpPr>
                <p:cNvPr id="2858" name="Oval 285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9" name="Freeform 285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0" name="Group 2839"/>
              <p:cNvGrpSpPr/>
              <p:nvPr/>
            </p:nvGrpSpPr>
            <p:grpSpPr>
              <a:xfrm rot="3485213">
                <a:off x="2366849" y="3599636"/>
                <a:ext cx="185979" cy="191355"/>
                <a:chOff x="2700506" y="3941582"/>
                <a:chExt cx="185979" cy="191355"/>
              </a:xfrm>
            </p:grpSpPr>
            <p:sp>
              <p:nvSpPr>
                <p:cNvPr id="2856" name="Oval 285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7" name="Freeform 285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1" name="Group 2840"/>
              <p:cNvGrpSpPr/>
              <p:nvPr/>
            </p:nvGrpSpPr>
            <p:grpSpPr>
              <a:xfrm rot="19523239">
                <a:off x="2551391" y="3599140"/>
                <a:ext cx="185979" cy="190955"/>
                <a:chOff x="2442219" y="4049627"/>
                <a:chExt cx="185979" cy="190955"/>
              </a:xfrm>
            </p:grpSpPr>
            <p:sp>
              <p:nvSpPr>
                <p:cNvPr id="2854" name="Oval 285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5" name="Freeform 285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2" name="Group 2841"/>
              <p:cNvGrpSpPr/>
              <p:nvPr/>
            </p:nvGrpSpPr>
            <p:grpSpPr>
              <a:xfrm rot="3577180">
                <a:off x="2383941" y="3755411"/>
                <a:ext cx="185979" cy="192191"/>
                <a:chOff x="2700506" y="4361529"/>
                <a:chExt cx="185979" cy="192191"/>
              </a:xfrm>
            </p:grpSpPr>
            <p:sp>
              <p:nvSpPr>
                <p:cNvPr id="2852" name="Oval 285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3" name="Freeform 285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3" name="Group 2842"/>
              <p:cNvGrpSpPr/>
              <p:nvPr/>
            </p:nvGrpSpPr>
            <p:grpSpPr>
              <a:xfrm>
                <a:off x="2496968" y="3591357"/>
                <a:ext cx="131330" cy="131330"/>
                <a:chOff x="3381304" y="4011286"/>
                <a:chExt cx="131330" cy="131330"/>
              </a:xfrm>
            </p:grpSpPr>
            <p:sp>
              <p:nvSpPr>
                <p:cNvPr id="2850" name="Oval 284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1" name="Freeform 285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4" name="Group 2843"/>
              <p:cNvGrpSpPr/>
              <p:nvPr/>
            </p:nvGrpSpPr>
            <p:grpSpPr>
              <a:xfrm rot="3967968">
                <a:off x="2456638" y="3706671"/>
                <a:ext cx="136148" cy="131330"/>
                <a:chOff x="3053432" y="4104276"/>
                <a:chExt cx="136148" cy="131330"/>
              </a:xfrm>
            </p:grpSpPr>
            <p:sp>
              <p:nvSpPr>
                <p:cNvPr id="2848" name="Oval 284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9" name="Freeform 284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5" name="Group 2844"/>
              <p:cNvGrpSpPr/>
              <p:nvPr/>
            </p:nvGrpSpPr>
            <p:grpSpPr>
              <a:xfrm>
                <a:off x="2541329" y="3692707"/>
                <a:ext cx="185979" cy="192845"/>
                <a:chOff x="3026108" y="3765549"/>
                <a:chExt cx="185979" cy="192845"/>
              </a:xfrm>
            </p:grpSpPr>
            <p:sp>
              <p:nvSpPr>
                <p:cNvPr id="2846" name="Oval 284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7" name="Freeform 284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24" name="Group 2923"/>
          <p:cNvGrpSpPr/>
          <p:nvPr/>
        </p:nvGrpSpPr>
        <p:grpSpPr>
          <a:xfrm>
            <a:off x="499759" y="4956203"/>
            <a:ext cx="470662" cy="478538"/>
            <a:chOff x="4834606" y="3347378"/>
            <a:chExt cx="241201" cy="245237"/>
          </a:xfrm>
        </p:grpSpPr>
        <p:grpSp>
          <p:nvGrpSpPr>
            <p:cNvPr id="2925" name="Group 2924"/>
            <p:cNvGrpSpPr/>
            <p:nvPr/>
          </p:nvGrpSpPr>
          <p:grpSpPr>
            <a:xfrm rot="7844388">
              <a:off x="4818351" y="3363633"/>
              <a:ext cx="233299" cy="200789"/>
              <a:chOff x="2913709" y="3864170"/>
              <a:chExt cx="544737" cy="468828"/>
            </a:xfrm>
          </p:grpSpPr>
          <p:grpSp>
            <p:nvGrpSpPr>
              <p:cNvPr id="2970" name="Group 2969"/>
              <p:cNvGrpSpPr/>
              <p:nvPr/>
            </p:nvGrpSpPr>
            <p:grpSpPr>
              <a:xfrm rot="5972406">
                <a:off x="3056152" y="3870738"/>
                <a:ext cx="408862" cy="395726"/>
                <a:chOff x="2880097" y="3766098"/>
                <a:chExt cx="408862" cy="395726"/>
              </a:xfrm>
            </p:grpSpPr>
            <p:grpSp>
              <p:nvGrpSpPr>
                <p:cNvPr id="2992" name="Group 2991"/>
                <p:cNvGrpSpPr/>
                <p:nvPr/>
              </p:nvGrpSpPr>
              <p:grpSpPr>
                <a:xfrm>
                  <a:off x="2880097" y="3766098"/>
                  <a:ext cx="131330" cy="131330"/>
                  <a:chOff x="2922103" y="3448277"/>
                  <a:chExt cx="131330" cy="131330"/>
                </a:xfrm>
              </p:grpSpPr>
              <p:sp>
                <p:nvSpPr>
                  <p:cNvPr id="3011" name="Oval 30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2" name="Freeform 30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3" name="Group 2992"/>
                <p:cNvGrpSpPr/>
                <p:nvPr/>
              </p:nvGrpSpPr>
              <p:grpSpPr>
                <a:xfrm rot="3485213">
                  <a:off x="2918438" y="3816964"/>
                  <a:ext cx="185979" cy="191355"/>
                  <a:chOff x="2700506" y="3941582"/>
                  <a:chExt cx="185979" cy="191355"/>
                </a:xfrm>
              </p:grpSpPr>
              <p:sp>
                <p:nvSpPr>
                  <p:cNvPr id="3009" name="Oval 30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0" name="Freeform 30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4" name="Group 2993"/>
                <p:cNvGrpSpPr/>
                <p:nvPr/>
              </p:nvGrpSpPr>
              <p:grpSpPr>
                <a:xfrm rot="19523239">
                  <a:off x="3102980" y="3816468"/>
                  <a:ext cx="185979" cy="190955"/>
                  <a:chOff x="2442219" y="4049627"/>
                  <a:chExt cx="185979" cy="190955"/>
                </a:xfrm>
              </p:grpSpPr>
              <p:sp>
                <p:nvSpPr>
                  <p:cNvPr id="3007" name="Oval 30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8" name="Freeform 30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5" name="Group 2994"/>
                <p:cNvGrpSpPr/>
                <p:nvPr/>
              </p:nvGrpSpPr>
              <p:grpSpPr>
                <a:xfrm rot="3577180">
                  <a:off x="2935530" y="3972739"/>
                  <a:ext cx="185979" cy="192191"/>
                  <a:chOff x="2700506" y="4361529"/>
                  <a:chExt cx="185979" cy="192191"/>
                </a:xfrm>
              </p:grpSpPr>
              <p:sp>
                <p:nvSpPr>
                  <p:cNvPr id="3005" name="Oval 30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6" name="Freeform 30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6" name="Group 2995"/>
                <p:cNvGrpSpPr/>
                <p:nvPr/>
              </p:nvGrpSpPr>
              <p:grpSpPr>
                <a:xfrm>
                  <a:off x="3048557" y="3808685"/>
                  <a:ext cx="131330" cy="131330"/>
                  <a:chOff x="3381304" y="4011286"/>
                  <a:chExt cx="131330" cy="131330"/>
                </a:xfrm>
              </p:grpSpPr>
              <p:sp>
                <p:nvSpPr>
                  <p:cNvPr id="3003" name="Oval 30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4" name="Freeform 30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7" name="Group 2996"/>
                <p:cNvGrpSpPr/>
                <p:nvPr/>
              </p:nvGrpSpPr>
              <p:grpSpPr>
                <a:xfrm rot="3967968">
                  <a:off x="3008227" y="3923999"/>
                  <a:ext cx="136148" cy="131330"/>
                  <a:chOff x="3053432" y="4104276"/>
                  <a:chExt cx="136148" cy="131330"/>
                </a:xfrm>
              </p:grpSpPr>
              <p:sp>
                <p:nvSpPr>
                  <p:cNvPr id="3001" name="Oval 30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2" name="Freeform 30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8" name="Group 2997"/>
                <p:cNvGrpSpPr/>
                <p:nvPr/>
              </p:nvGrpSpPr>
              <p:grpSpPr>
                <a:xfrm>
                  <a:off x="3092918" y="3910035"/>
                  <a:ext cx="185979" cy="192845"/>
                  <a:chOff x="3026108" y="3765549"/>
                  <a:chExt cx="185979" cy="192845"/>
                </a:xfrm>
              </p:grpSpPr>
              <p:sp>
                <p:nvSpPr>
                  <p:cNvPr id="2999" name="Oval 29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0" name="Freeform 29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71" name="Group 2970"/>
              <p:cNvGrpSpPr/>
              <p:nvPr/>
            </p:nvGrpSpPr>
            <p:grpSpPr>
              <a:xfrm>
                <a:off x="2913709" y="3937272"/>
                <a:ext cx="131330" cy="131330"/>
                <a:chOff x="2922103" y="3448277"/>
                <a:chExt cx="131330" cy="131330"/>
              </a:xfrm>
            </p:grpSpPr>
            <p:sp>
              <p:nvSpPr>
                <p:cNvPr id="2990" name="Oval 298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1" name="Freeform 299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2" name="Group 2971"/>
              <p:cNvGrpSpPr/>
              <p:nvPr/>
            </p:nvGrpSpPr>
            <p:grpSpPr>
              <a:xfrm rot="3485213">
                <a:off x="2952050" y="3988138"/>
                <a:ext cx="185979" cy="191355"/>
                <a:chOff x="2700506" y="3941582"/>
                <a:chExt cx="185979" cy="191355"/>
              </a:xfrm>
            </p:grpSpPr>
            <p:sp>
              <p:nvSpPr>
                <p:cNvPr id="2988" name="Oval 298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9" name="Freeform 298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3" name="Group 2972"/>
              <p:cNvGrpSpPr/>
              <p:nvPr/>
            </p:nvGrpSpPr>
            <p:grpSpPr>
              <a:xfrm rot="19523239">
                <a:off x="3136592" y="3987642"/>
                <a:ext cx="185979" cy="190955"/>
                <a:chOff x="2442219" y="4049627"/>
                <a:chExt cx="185979" cy="190955"/>
              </a:xfrm>
            </p:grpSpPr>
            <p:sp>
              <p:nvSpPr>
                <p:cNvPr id="2986" name="Oval 298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7" name="Freeform 298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4" name="Group 2973"/>
              <p:cNvGrpSpPr/>
              <p:nvPr/>
            </p:nvGrpSpPr>
            <p:grpSpPr>
              <a:xfrm rot="3577180">
                <a:off x="2969142" y="4143913"/>
                <a:ext cx="185979" cy="192191"/>
                <a:chOff x="2700506" y="4361529"/>
                <a:chExt cx="185979" cy="192191"/>
              </a:xfrm>
            </p:grpSpPr>
            <p:sp>
              <p:nvSpPr>
                <p:cNvPr id="2984" name="Oval 298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5" name="Freeform 298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5" name="Group 2974"/>
              <p:cNvGrpSpPr/>
              <p:nvPr/>
            </p:nvGrpSpPr>
            <p:grpSpPr>
              <a:xfrm>
                <a:off x="3082169" y="3979859"/>
                <a:ext cx="131330" cy="131330"/>
                <a:chOff x="3381304" y="4011286"/>
                <a:chExt cx="131330" cy="131330"/>
              </a:xfrm>
            </p:grpSpPr>
            <p:sp>
              <p:nvSpPr>
                <p:cNvPr id="2982" name="Oval 298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3" name="Freeform 298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6" name="Group 2975"/>
              <p:cNvGrpSpPr/>
              <p:nvPr/>
            </p:nvGrpSpPr>
            <p:grpSpPr>
              <a:xfrm rot="3967968">
                <a:off x="3041839" y="4095173"/>
                <a:ext cx="136148" cy="131330"/>
                <a:chOff x="3053432" y="4104276"/>
                <a:chExt cx="136148" cy="131330"/>
              </a:xfrm>
            </p:grpSpPr>
            <p:sp>
              <p:nvSpPr>
                <p:cNvPr id="2980" name="Oval 297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1" name="Freeform 298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7" name="Group 2976"/>
              <p:cNvGrpSpPr/>
              <p:nvPr/>
            </p:nvGrpSpPr>
            <p:grpSpPr>
              <a:xfrm>
                <a:off x="3126530" y="4081209"/>
                <a:ext cx="185979" cy="192845"/>
                <a:chOff x="3026108" y="3765549"/>
                <a:chExt cx="185979" cy="192845"/>
              </a:xfrm>
            </p:grpSpPr>
            <p:sp>
              <p:nvSpPr>
                <p:cNvPr id="2978" name="Oval 297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9" name="Freeform 297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6" name="Group 2925"/>
            <p:cNvGrpSpPr/>
            <p:nvPr/>
          </p:nvGrpSpPr>
          <p:grpSpPr>
            <a:xfrm rot="5972406">
              <a:off x="4903513" y="3391308"/>
              <a:ext cx="175107" cy="169481"/>
              <a:chOff x="2880097" y="3766098"/>
              <a:chExt cx="408862" cy="395726"/>
            </a:xfrm>
          </p:grpSpPr>
          <p:grpSp>
            <p:nvGrpSpPr>
              <p:cNvPr id="2949" name="Group 2948"/>
              <p:cNvGrpSpPr/>
              <p:nvPr/>
            </p:nvGrpSpPr>
            <p:grpSpPr>
              <a:xfrm>
                <a:off x="2880097" y="3766098"/>
                <a:ext cx="131330" cy="131330"/>
                <a:chOff x="2922103" y="3448277"/>
                <a:chExt cx="131330" cy="131330"/>
              </a:xfrm>
            </p:grpSpPr>
            <p:sp>
              <p:nvSpPr>
                <p:cNvPr id="2968" name="Oval 296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9" name="Freeform 296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0" name="Group 2949"/>
              <p:cNvGrpSpPr/>
              <p:nvPr/>
            </p:nvGrpSpPr>
            <p:grpSpPr>
              <a:xfrm rot="3485213">
                <a:off x="2918438" y="3816964"/>
                <a:ext cx="185979" cy="191355"/>
                <a:chOff x="2700506" y="3941582"/>
                <a:chExt cx="185979" cy="191355"/>
              </a:xfrm>
            </p:grpSpPr>
            <p:sp>
              <p:nvSpPr>
                <p:cNvPr id="2966" name="Oval 296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7" name="Freeform 296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1" name="Group 2950"/>
              <p:cNvGrpSpPr/>
              <p:nvPr/>
            </p:nvGrpSpPr>
            <p:grpSpPr>
              <a:xfrm rot="19523239">
                <a:off x="3102980" y="3816468"/>
                <a:ext cx="185979" cy="190955"/>
                <a:chOff x="2442219" y="4049627"/>
                <a:chExt cx="185979" cy="190955"/>
              </a:xfrm>
            </p:grpSpPr>
            <p:sp>
              <p:nvSpPr>
                <p:cNvPr id="2964" name="Oval 296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5" name="Freeform 296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2" name="Group 2951"/>
              <p:cNvGrpSpPr/>
              <p:nvPr/>
            </p:nvGrpSpPr>
            <p:grpSpPr>
              <a:xfrm rot="3577180">
                <a:off x="2935530" y="3972739"/>
                <a:ext cx="185979" cy="192191"/>
                <a:chOff x="2700506" y="4361529"/>
                <a:chExt cx="185979" cy="192191"/>
              </a:xfrm>
            </p:grpSpPr>
            <p:sp>
              <p:nvSpPr>
                <p:cNvPr id="2962" name="Oval 296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3" name="Freeform 296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3" name="Group 2952"/>
              <p:cNvGrpSpPr/>
              <p:nvPr/>
            </p:nvGrpSpPr>
            <p:grpSpPr>
              <a:xfrm>
                <a:off x="3048557" y="3808685"/>
                <a:ext cx="131330" cy="131330"/>
                <a:chOff x="3381304" y="4011286"/>
                <a:chExt cx="131330" cy="131330"/>
              </a:xfrm>
            </p:grpSpPr>
            <p:sp>
              <p:nvSpPr>
                <p:cNvPr id="2960" name="Oval 295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1" name="Freeform 296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4" name="Group 2953"/>
              <p:cNvGrpSpPr/>
              <p:nvPr/>
            </p:nvGrpSpPr>
            <p:grpSpPr>
              <a:xfrm rot="3967968">
                <a:off x="3008227" y="3923999"/>
                <a:ext cx="136148" cy="131330"/>
                <a:chOff x="3053432" y="4104276"/>
                <a:chExt cx="136148" cy="131330"/>
              </a:xfrm>
            </p:grpSpPr>
            <p:sp>
              <p:nvSpPr>
                <p:cNvPr id="2958" name="Oval 295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9" name="Freeform 295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5" name="Group 2954"/>
              <p:cNvGrpSpPr/>
              <p:nvPr/>
            </p:nvGrpSpPr>
            <p:grpSpPr>
              <a:xfrm>
                <a:off x="3092918" y="3910035"/>
                <a:ext cx="185979" cy="192845"/>
                <a:chOff x="3026108" y="3765549"/>
                <a:chExt cx="185979" cy="192845"/>
              </a:xfrm>
            </p:grpSpPr>
            <p:sp>
              <p:nvSpPr>
                <p:cNvPr id="2956" name="Oval 295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7" name="Freeform 295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7" name="Group 2926"/>
            <p:cNvGrpSpPr/>
            <p:nvPr/>
          </p:nvGrpSpPr>
          <p:grpSpPr>
            <a:xfrm>
              <a:off x="4873997" y="3423134"/>
              <a:ext cx="175107" cy="169481"/>
              <a:chOff x="2328508" y="3548770"/>
              <a:chExt cx="408862" cy="395726"/>
            </a:xfrm>
          </p:grpSpPr>
          <p:grpSp>
            <p:nvGrpSpPr>
              <p:cNvPr id="2928" name="Group 2927"/>
              <p:cNvGrpSpPr/>
              <p:nvPr/>
            </p:nvGrpSpPr>
            <p:grpSpPr>
              <a:xfrm>
                <a:off x="2328508" y="3548770"/>
                <a:ext cx="131330" cy="131330"/>
                <a:chOff x="2922103" y="3448277"/>
                <a:chExt cx="131330" cy="131330"/>
              </a:xfrm>
            </p:grpSpPr>
            <p:sp>
              <p:nvSpPr>
                <p:cNvPr id="2947" name="Oval 294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8" name="Freeform 294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9" name="Group 2928"/>
              <p:cNvGrpSpPr/>
              <p:nvPr/>
            </p:nvGrpSpPr>
            <p:grpSpPr>
              <a:xfrm rot="3485213">
                <a:off x="2366849" y="3599636"/>
                <a:ext cx="185979" cy="191355"/>
                <a:chOff x="2700506" y="3941582"/>
                <a:chExt cx="185979" cy="191355"/>
              </a:xfrm>
            </p:grpSpPr>
            <p:sp>
              <p:nvSpPr>
                <p:cNvPr id="2945" name="Oval 294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6" name="Freeform 294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0" name="Group 2929"/>
              <p:cNvGrpSpPr/>
              <p:nvPr/>
            </p:nvGrpSpPr>
            <p:grpSpPr>
              <a:xfrm rot="19523239">
                <a:off x="2551391" y="3599140"/>
                <a:ext cx="185979" cy="190955"/>
                <a:chOff x="2442219" y="4049627"/>
                <a:chExt cx="185979" cy="190955"/>
              </a:xfrm>
            </p:grpSpPr>
            <p:sp>
              <p:nvSpPr>
                <p:cNvPr id="2943" name="Oval 294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4" name="Freeform 294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1" name="Group 2930"/>
              <p:cNvGrpSpPr/>
              <p:nvPr/>
            </p:nvGrpSpPr>
            <p:grpSpPr>
              <a:xfrm rot="3577180">
                <a:off x="2383941" y="3755411"/>
                <a:ext cx="185979" cy="192191"/>
                <a:chOff x="2700506" y="4361529"/>
                <a:chExt cx="185979" cy="192191"/>
              </a:xfrm>
            </p:grpSpPr>
            <p:sp>
              <p:nvSpPr>
                <p:cNvPr id="2941" name="Oval 294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2" name="Freeform 294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2" name="Group 2931"/>
              <p:cNvGrpSpPr/>
              <p:nvPr/>
            </p:nvGrpSpPr>
            <p:grpSpPr>
              <a:xfrm>
                <a:off x="2496968" y="3591357"/>
                <a:ext cx="131330" cy="131330"/>
                <a:chOff x="3381304" y="4011286"/>
                <a:chExt cx="131330" cy="131330"/>
              </a:xfrm>
            </p:grpSpPr>
            <p:sp>
              <p:nvSpPr>
                <p:cNvPr id="2939" name="Oval 293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0" name="Freeform 293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3" name="Group 2932"/>
              <p:cNvGrpSpPr/>
              <p:nvPr/>
            </p:nvGrpSpPr>
            <p:grpSpPr>
              <a:xfrm rot="3967968">
                <a:off x="2456638" y="3706671"/>
                <a:ext cx="136148" cy="131330"/>
                <a:chOff x="3053432" y="4104276"/>
                <a:chExt cx="136148" cy="131330"/>
              </a:xfrm>
            </p:grpSpPr>
            <p:sp>
              <p:nvSpPr>
                <p:cNvPr id="2937" name="Oval 293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8" name="Freeform 293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4" name="Group 2933"/>
              <p:cNvGrpSpPr/>
              <p:nvPr/>
            </p:nvGrpSpPr>
            <p:grpSpPr>
              <a:xfrm>
                <a:off x="2541329" y="3692707"/>
                <a:ext cx="185979" cy="192845"/>
                <a:chOff x="3026108" y="3765549"/>
                <a:chExt cx="185979" cy="192845"/>
              </a:xfrm>
            </p:grpSpPr>
            <p:sp>
              <p:nvSpPr>
                <p:cNvPr id="2935" name="Oval 293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6" name="Freeform 293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13" name="Group 3012"/>
          <p:cNvGrpSpPr/>
          <p:nvPr/>
        </p:nvGrpSpPr>
        <p:grpSpPr>
          <a:xfrm>
            <a:off x="499759" y="4956203"/>
            <a:ext cx="470662" cy="478538"/>
            <a:chOff x="4834606" y="3347378"/>
            <a:chExt cx="241201" cy="245237"/>
          </a:xfrm>
        </p:grpSpPr>
        <p:grpSp>
          <p:nvGrpSpPr>
            <p:cNvPr id="3014" name="Group 3013"/>
            <p:cNvGrpSpPr/>
            <p:nvPr/>
          </p:nvGrpSpPr>
          <p:grpSpPr>
            <a:xfrm rot="7844388">
              <a:off x="4818351" y="3363633"/>
              <a:ext cx="233299" cy="200789"/>
              <a:chOff x="2913709" y="3864170"/>
              <a:chExt cx="544737" cy="468828"/>
            </a:xfrm>
          </p:grpSpPr>
          <p:grpSp>
            <p:nvGrpSpPr>
              <p:cNvPr id="3059" name="Group 3058"/>
              <p:cNvGrpSpPr/>
              <p:nvPr/>
            </p:nvGrpSpPr>
            <p:grpSpPr>
              <a:xfrm rot="5972406">
                <a:off x="3056152" y="3870738"/>
                <a:ext cx="408862" cy="395726"/>
                <a:chOff x="2880097" y="3766098"/>
                <a:chExt cx="408862" cy="395726"/>
              </a:xfrm>
            </p:grpSpPr>
            <p:grpSp>
              <p:nvGrpSpPr>
                <p:cNvPr id="3081" name="Group 3080"/>
                <p:cNvGrpSpPr/>
                <p:nvPr/>
              </p:nvGrpSpPr>
              <p:grpSpPr>
                <a:xfrm>
                  <a:off x="2880097" y="3766098"/>
                  <a:ext cx="131330" cy="131330"/>
                  <a:chOff x="2922103" y="3448277"/>
                  <a:chExt cx="131330" cy="131330"/>
                </a:xfrm>
              </p:grpSpPr>
              <p:sp>
                <p:nvSpPr>
                  <p:cNvPr id="3100" name="Oval 30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1" name="Freeform 31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2" name="Group 3081"/>
                <p:cNvGrpSpPr/>
                <p:nvPr/>
              </p:nvGrpSpPr>
              <p:grpSpPr>
                <a:xfrm rot="3485213">
                  <a:off x="2918438" y="3816964"/>
                  <a:ext cx="185979" cy="191355"/>
                  <a:chOff x="2700506" y="3941582"/>
                  <a:chExt cx="185979" cy="191355"/>
                </a:xfrm>
              </p:grpSpPr>
              <p:sp>
                <p:nvSpPr>
                  <p:cNvPr id="3098" name="Oval 30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9" name="Freeform 30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3" name="Group 3082"/>
                <p:cNvGrpSpPr/>
                <p:nvPr/>
              </p:nvGrpSpPr>
              <p:grpSpPr>
                <a:xfrm rot="19523239">
                  <a:off x="3102980" y="3816468"/>
                  <a:ext cx="185979" cy="190955"/>
                  <a:chOff x="2442219" y="4049627"/>
                  <a:chExt cx="185979" cy="190955"/>
                </a:xfrm>
              </p:grpSpPr>
              <p:sp>
                <p:nvSpPr>
                  <p:cNvPr id="3096" name="Oval 30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7" name="Freeform 30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4" name="Group 3083"/>
                <p:cNvGrpSpPr/>
                <p:nvPr/>
              </p:nvGrpSpPr>
              <p:grpSpPr>
                <a:xfrm rot="3577180">
                  <a:off x="2935530" y="3972739"/>
                  <a:ext cx="185979" cy="192191"/>
                  <a:chOff x="2700506" y="4361529"/>
                  <a:chExt cx="185979" cy="192191"/>
                </a:xfrm>
              </p:grpSpPr>
              <p:sp>
                <p:nvSpPr>
                  <p:cNvPr id="3094" name="Oval 30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5" name="Freeform 30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5" name="Group 3084"/>
                <p:cNvGrpSpPr/>
                <p:nvPr/>
              </p:nvGrpSpPr>
              <p:grpSpPr>
                <a:xfrm>
                  <a:off x="3048557" y="3808685"/>
                  <a:ext cx="131330" cy="131330"/>
                  <a:chOff x="3381304" y="4011286"/>
                  <a:chExt cx="131330" cy="131330"/>
                </a:xfrm>
              </p:grpSpPr>
              <p:sp>
                <p:nvSpPr>
                  <p:cNvPr id="3092" name="Oval 30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3" name="Freeform 30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6" name="Group 3085"/>
                <p:cNvGrpSpPr/>
                <p:nvPr/>
              </p:nvGrpSpPr>
              <p:grpSpPr>
                <a:xfrm rot="3967968">
                  <a:off x="3008227" y="3923999"/>
                  <a:ext cx="136148" cy="131330"/>
                  <a:chOff x="3053432" y="4104276"/>
                  <a:chExt cx="136148" cy="131330"/>
                </a:xfrm>
              </p:grpSpPr>
              <p:sp>
                <p:nvSpPr>
                  <p:cNvPr id="3090" name="Oval 30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1" name="Freeform 30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7" name="Group 3086"/>
                <p:cNvGrpSpPr/>
                <p:nvPr/>
              </p:nvGrpSpPr>
              <p:grpSpPr>
                <a:xfrm>
                  <a:off x="3092918" y="3910035"/>
                  <a:ext cx="185979" cy="192845"/>
                  <a:chOff x="3026108" y="3765549"/>
                  <a:chExt cx="185979" cy="192845"/>
                </a:xfrm>
              </p:grpSpPr>
              <p:sp>
                <p:nvSpPr>
                  <p:cNvPr id="3088" name="Oval 30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9" name="Freeform 30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60" name="Group 3059"/>
              <p:cNvGrpSpPr/>
              <p:nvPr/>
            </p:nvGrpSpPr>
            <p:grpSpPr>
              <a:xfrm>
                <a:off x="2913709" y="3937272"/>
                <a:ext cx="131330" cy="131330"/>
                <a:chOff x="2922103" y="3448277"/>
                <a:chExt cx="131330" cy="131330"/>
              </a:xfrm>
            </p:grpSpPr>
            <p:sp>
              <p:nvSpPr>
                <p:cNvPr id="3079" name="Oval 307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0" name="Freeform 307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1" name="Group 3060"/>
              <p:cNvGrpSpPr/>
              <p:nvPr/>
            </p:nvGrpSpPr>
            <p:grpSpPr>
              <a:xfrm rot="3485213">
                <a:off x="2952050" y="3988138"/>
                <a:ext cx="185979" cy="191355"/>
                <a:chOff x="2700506" y="3941582"/>
                <a:chExt cx="185979" cy="191355"/>
              </a:xfrm>
            </p:grpSpPr>
            <p:sp>
              <p:nvSpPr>
                <p:cNvPr id="3077" name="Oval 307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8" name="Freeform 307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2" name="Group 3061"/>
              <p:cNvGrpSpPr/>
              <p:nvPr/>
            </p:nvGrpSpPr>
            <p:grpSpPr>
              <a:xfrm rot="19523239">
                <a:off x="3136592" y="3987642"/>
                <a:ext cx="185979" cy="190955"/>
                <a:chOff x="2442219" y="4049627"/>
                <a:chExt cx="185979" cy="190955"/>
              </a:xfrm>
            </p:grpSpPr>
            <p:sp>
              <p:nvSpPr>
                <p:cNvPr id="3075" name="Oval 307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6" name="Freeform 307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3" name="Group 3062"/>
              <p:cNvGrpSpPr/>
              <p:nvPr/>
            </p:nvGrpSpPr>
            <p:grpSpPr>
              <a:xfrm rot="3577180">
                <a:off x="2969142" y="4143913"/>
                <a:ext cx="185979" cy="192191"/>
                <a:chOff x="2700506" y="4361529"/>
                <a:chExt cx="185979" cy="192191"/>
              </a:xfrm>
            </p:grpSpPr>
            <p:sp>
              <p:nvSpPr>
                <p:cNvPr id="3073" name="Oval 307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4" name="Freeform 307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4" name="Group 3063"/>
              <p:cNvGrpSpPr/>
              <p:nvPr/>
            </p:nvGrpSpPr>
            <p:grpSpPr>
              <a:xfrm>
                <a:off x="3082169" y="3979859"/>
                <a:ext cx="131330" cy="131330"/>
                <a:chOff x="3381304" y="4011286"/>
                <a:chExt cx="131330" cy="131330"/>
              </a:xfrm>
            </p:grpSpPr>
            <p:sp>
              <p:nvSpPr>
                <p:cNvPr id="3071" name="Oval 307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2" name="Freeform 307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5" name="Group 3064"/>
              <p:cNvGrpSpPr/>
              <p:nvPr/>
            </p:nvGrpSpPr>
            <p:grpSpPr>
              <a:xfrm rot="3967968">
                <a:off x="3041839" y="4095173"/>
                <a:ext cx="136148" cy="131330"/>
                <a:chOff x="3053432" y="4104276"/>
                <a:chExt cx="136148" cy="131330"/>
              </a:xfrm>
            </p:grpSpPr>
            <p:sp>
              <p:nvSpPr>
                <p:cNvPr id="3069" name="Oval 306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0" name="Freeform 306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6" name="Group 3065"/>
              <p:cNvGrpSpPr/>
              <p:nvPr/>
            </p:nvGrpSpPr>
            <p:grpSpPr>
              <a:xfrm>
                <a:off x="3126530" y="4081209"/>
                <a:ext cx="185979" cy="192845"/>
                <a:chOff x="3026108" y="3765549"/>
                <a:chExt cx="185979" cy="192845"/>
              </a:xfrm>
            </p:grpSpPr>
            <p:sp>
              <p:nvSpPr>
                <p:cNvPr id="3067" name="Oval 306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8" name="Freeform 306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5" name="Group 3014"/>
            <p:cNvGrpSpPr/>
            <p:nvPr/>
          </p:nvGrpSpPr>
          <p:grpSpPr>
            <a:xfrm rot="5972406">
              <a:off x="4903513" y="3391308"/>
              <a:ext cx="175107" cy="169481"/>
              <a:chOff x="2880097" y="3766098"/>
              <a:chExt cx="408862" cy="395726"/>
            </a:xfrm>
          </p:grpSpPr>
          <p:grpSp>
            <p:nvGrpSpPr>
              <p:cNvPr id="3038" name="Group 3037"/>
              <p:cNvGrpSpPr/>
              <p:nvPr/>
            </p:nvGrpSpPr>
            <p:grpSpPr>
              <a:xfrm>
                <a:off x="2880097" y="3766098"/>
                <a:ext cx="131330" cy="131330"/>
                <a:chOff x="2922103" y="3448277"/>
                <a:chExt cx="131330" cy="131330"/>
              </a:xfrm>
            </p:grpSpPr>
            <p:sp>
              <p:nvSpPr>
                <p:cNvPr id="3057" name="Oval 305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8" name="Freeform 305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9" name="Group 3038"/>
              <p:cNvGrpSpPr/>
              <p:nvPr/>
            </p:nvGrpSpPr>
            <p:grpSpPr>
              <a:xfrm rot="3485213">
                <a:off x="2918438" y="3816964"/>
                <a:ext cx="185979" cy="191355"/>
                <a:chOff x="2700506" y="3941582"/>
                <a:chExt cx="185979" cy="191355"/>
              </a:xfrm>
            </p:grpSpPr>
            <p:sp>
              <p:nvSpPr>
                <p:cNvPr id="3055" name="Oval 305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6" name="Freeform 305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0" name="Group 3039"/>
              <p:cNvGrpSpPr/>
              <p:nvPr/>
            </p:nvGrpSpPr>
            <p:grpSpPr>
              <a:xfrm rot="19523239">
                <a:off x="3102980" y="3816468"/>
                <a:ext cx="185979" cy="190955"/>
                <a:chOff x="2442219" y="4049627"/>
                <a:chExt cx="185979" cy="190955"/>
              </a:xfrm>
            </p:grpSpPr>
            <p:sp>
              <p:nvSpPr>
                <p:cNvPr id="3053" name="Oval 305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4" name="Freeform 305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1" name="Group 3040"/>
              <p:cNvGrpSpPr/>
              <p:nvPr/>
            </p:nvGrpSpPr>
            <p:grpSpPr>
              <a:xfrm rot="3577180">
                <a:off x="2935530" y="3972739"/>
                <a:ext cx="185979" cy="192191"/>
                <a:chOff x="2700506" y="4361529"/>
                <a:chExt cx="185979" cy="192191"/>
              </a:xfrm>
            </p:grpSpPr>
            <p:sp>
              <p:nvSpPr>
                <p:cNvPr id="3051" name="Oval 305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2" name="Freeform 305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2" name="Group 3041"/>
              <p:cNvGrpSpPr/>
              <p:nvPr/>
            </p:nvGrpSpPr>
            <p:grpSpPr>
              <a:xfrm>
                <a:off x="3048557" y="3808685"/>
                <a:ext cx="131330" cy="131330"/>
                <a:chOff x="3381304" y="4011286"/>
                <a:chExt cx="131330" cy="131330"/>
              </a:xfrm>
            </p:grpSpPr>
            <p:sp>
              <p:nvSpPr>
                <p:cNvPr id="3049" name="Oval 304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0" name="Freeform 304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3" name="Group 3042"/>
              <p:cNvGrpSpPr/>
              <p:nvPr/>
            </p:nvGrpSpPr>
            <p:grpSpPr>
              <a:xfrm rot="3967968">
                <a:off x="3008227" y="3923999"/>
                <a:ext cx="136148" cy="131330"/>
                <a:chOff x="3053432" y="4104276"/>
                <a:chExt cx="136148" cy="131330"/>
              </a:xfrm>
            </p:grpSpPr>
            <p:sp>
              <p:nvSpPr>
                <p:cNvPr id="3047" name="Oval 304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8" name="Freeform 304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4" name="Group 3043"/>
              <p:cNvGrpSpPr/>
              <p:nvPr/>
            </p:nvGrpSpPr>
            <p:grpSpPr>
              <a:xfrm>
                <a:off x="3092918" y="3910035"/>
                <a:ext cx="185979" cy="192845"/>
                <a:chOff x="3026108" y="3765549"/>
                <a:chExt cx="185979" cy="192845"/>
              </a:xfrm>
            </p:grpSpPr>
            <p:sp>
              <p:nvSpPr>
                <p:cNvPr id="3045" name="Oval 304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6" name="Freeform 304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6" name="Group 3015"/>
            <p:cNvGrpSpPr/>
            <p:nvPr/>
          </p:nvGrpSpPr>
          <p:grpSpPr>
            <a:xfrm>
              <a:off x="4873997" y="3423134"/>
              <a:ext cx="175107" cy="169481"/>
              <a:chOff x="2328508" y="3548770"/>
              <a:chExt cx="408862" cy="395726"/>
            </a:xfrm>
          </p:grpSpPr>
          <p:grpSp>
            <p:nvGrpSpPr>
              <p:cNvPr id="3017" name="Group 3016"/>
              <p:cNvGrpSpPr/>
              <p:nvPr/>
            </p:nvGrpSpPr>
            <p:grpSpPr>
              <a:xfrm>
                <a:off x="2328508" y="3548770"/>
                <a:ext cx="131330" cy="131330"/>
                <a:chOff x="2922103" y="3448277"/>
                <a:chExt cx="131330" cy="131330"/>
              </a:xfrm>
            </p:grpSpPr>
            <p:sp>
              <p:nvSpPr>
                <p:cNvPr id="3036" name="Oval 303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7" name="Freeform 303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8" name="Group 3017"/>
              <p:cNvGrpSpPr/>
              <p:nvPr/>
            </p:nvGrpSpPr>
            <p:grpSpPr>
              <a:xfrm rot="3485213">
                <a:off x="2366849" y="3599636"/>
                <a:ext cx="185979" cy="191355"/>
                <a:chOff x="2700506" y="3941582"/>
                <a:chExt cx="185979" cy="191355"/>
              </a:xfrm>
            </p:grpSpPr>
            <p:sp>
              <p:nvSpPr>
                <p:cNvPr id="3034" name="Oval 303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5" name="Freeform 303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9" name="Group 3018"/>
              <p:cNvGrpSpPr/>
              <p:nvPr/>
            </p:nvGrpSpPr>
            <p:grpSpPr>
              <a:xfrm rot="19523239">
                <a:off x="2551391" y="3599140"/>
                <a:ext cx="185979" cy="190955"/>
                <a:chOff x="2442219" y="4049627"/>
                <a:chExt cx="185979" cy="190955"/>
              </a:xfrm>
            </p:grpSpPr>
            <p:sp>
              <p:nvSpPr>
                <p:cNvPr id="3032" name="Oval 303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3" name="Freeform 303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0" name="Group 3019"/>
              <p:cNvGrpSpPr/>
              <p:nvPr/>
            </p:nvGrpSpPr>
            <p:grpSpPr>
              <a:xfrm rot="3577180">
                <a:off x="2383941" y="3755411"/>
                <a:ext cx="185979" cy="192191"/>
                <a:chOff x="2700506" y="4361529"/>
                <a:chExt cx="185979" cy="192191"/>
              </a:xfrm>
            </p:grpSpPr>
            <p:sp>
              <p:nvSpPr>
                <p:cNvPr id="3030" name="Oval 302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1" name="Freeform 303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1" name="Group 3020"/>
              <p:cNvGrpSpPr/>
              <p:nvPr/>
            </p:nvGrpSpPr>
            <p:grpSpPr>
              <a:xfrm>
                <a:off x="2496968" y="3591357"/>
                <a:ext cx="131330" cy="131330"/>
                <a:chOff x="3381304" y="4011286"/>
                <a:chExt cx="131330" cy="131330"/>
              </a:xfrm>
            </p:grpSpPr>
            <p:sp>
              <p:nvSpPr>
                <p:cNvPr id="3028" name="Oval 302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9" name="Freeform 302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2" name="Group 3021"/>
              <p:cNvGrpSpPr/>
              <p:nvPr/>
            </p:nvGrpSpPr>
            <p:grpSpPr>
              <a:xfrm rot="3967968">
                <a:off x="2456638" y="3706671"/>
                <a:ext cx="136148" cy="131330"/>
                <a:chOff x="3053432" y="4104276"/>
                <a:chExt cx="136148" cy="131330"/>
              </a:xfrm>
            </p:grpSpPr>
            <p:sp>
              <p:nvSpPr>
                <p:cNvPr id="3026" name="Oval 302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7" name="Freeform 302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3" name="Group 3022"/>
              <p:cNvGrpSpPr/>
              <p:nvPr/>
            </p:nvGrpSpPr>
            <p:grpSpPr>
              <a:xfrm>
                <a:off x="2541329" y="3692707"/>
                <a:ext cx="185979" cy="192845"/>
                <a:chOff x="3026108" y="3765549"/>
                <a:chExt cx="185979" cy="192845"/>
              </a:xfrm>
            </p:grpSpPr>
            <p:sp>
              <p:nvSpPr>
                <p:cNvPr id="3024" name="Oval 302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5" name="Freeform 302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02" name="Group 3101"/>
          <p:cNvGrpSpPr/>
          <p:nvPr/>
        </p:nvGrpSpPr>
        <p:grpSpPr>
          <a:xfrm>
            <a:off x="499759" y="4956203"/>
            <a:ext cx="470662" cy="478538"/>
            <a:chOff x="4834606" y="3347378"/>
            <a:chExt cx="241201" cy="245237"/>
          </a:xfrm>
        </p:grpSpPr>
        <p:grpSp>
          <p:nvGrpSpPr>
            <p:cNvPr id="3103" name="Group 3102"/>
            <p:cNvGrpSpPr/>
            <p:nvPr/>
          </p:nvGrpSpPr>
          <p:grpSpPr>
            <a:xfrm rot="7844388">
              <a:off x="4818351" y="3363633"/>
              <a:ext cx="233299" cy="200789"/>
              <a:chOff x="2913709" y="3864170"/>
              <a:chExt cx="544737" cy="468828"/>
            </a:xfrm>
          </p:grpSpPr>
          <p:grpSp>
            <p:nvGrpSpPr>
              <p:cNvPr id="3148" name="Group 3147"/>
              <p:cNvGrpSpPr/>
              <p:nvPr/>
            </p:nvGrpSpPr>
            <p:grpSpPr>
              <a:xfrm rot="5972406">
                <a:off x="3056152" y="3870738"/>
                <a:ext cx="408862" cy="395726"/>
                <a:chOff x="2880097" y="3766098"/>
                <a:chExt cx="408862" cy="395726"/>
              </a:xfrm>
            </p:grpSpPr>
            <p:grpSp>
              <p:nvGrpSpPr>
                <p:cNvPr id="3170" name="Group 3169"/>
                <p:cNvGrpSpPr/>
                <p:nvPr/>
              </p:nvGrpSpPr>
              <p:grpSpPr>
                <a:xfrm>
                  <a:off x="2880097" y="3766098"/>
                  <a:ext cx="131330" cy="131330"/>
                  <a:chOff x="2922103" y="3448277"/>
                  <a:chExt cx="131330" cy="131330"/>
                </a:xfrm>
              </p:grpSpPr>
              <p:sp>
                <p:nvSpPr>
                  <p:cNvPr id="3189" name="Oval 318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0" name="Freeform 318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1" name="Group 3170"/>
                <p:cNvGrpSpPr/>
                <p:nvPr/>
              </p:nvGrpSpPr>
              <p:grpSpPr>
                <a:xfrm rot="3485213">
                  <a:off x="2918438" y="3816964"/>
                  <a:ext cx="185979" cy="191355"/>
                  <a:chOff x="2700506" y="3941582"/>
                  <a:chExt cx="185979" cy="191355"/>
                </a:xfrm>
              </p:grpSpPr>
              <p:sp>
                <p:nvSpPr>
                  <p:cNvPr id="3187" name="Oval 318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8" name="Freeform 318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2" name="Group 3171"/>
                <p:cNvGrpSpPr/>
                <p:nvPr/>
              </p:nvGrpSpPr>
              <p:grpSpPr>
                <a:xfrm rot="19523239">
                  <a:off x="3102980" y="3816468"/>
                  <a:ext cx="185979" cy="190955"/>
                  <a:chOff x="2442219" y="4049627"/>
                  <a:chExt cx="185979" cy="190955"/>
                </a:xfrm>
              </p:grpSpPr>
              <p:sp>
                <p:nvSpPr>
                  <p:cNvPr id="3185" name="Oval 318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6" name="Freeform 318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3" name="Group 3172"/>
                <p:cNvGrpSpPr/>
                <p:nvPr/>
              </p:nvGrpSpPr>
              <p:grpSpPr>
                <a:xfrm rot="3577180">
                  <a:off x="2935530" y="3972739"/>
                  <a:ext cx="185979" cy="192191"/>
                  <a:chOff x="2700506" y="4361529"/>
                  <a:chExt cx="185979" cy="192191"/>
                </a:xfrm>
              </p:grpSpPr>
              <p:sp>
                <p:nvSpPr>
                  <p:cNvPr id="3183" name="Oval 318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4" name="Freeform 318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4" name="Group 3173"/>
                <p:cNvGrpSpPr/>
                <p:nvPr/>
              </p:nvGrpSpPr>
              <p:grpSpPr>
                <a:xfrm>
                  <a:off x="3048557" y="3808685"/>
                  <a:ext cx="131330" cy="131330"/>
                  <a:chOff x="3381304" y="4011286"/>
                  <a:chExt cx="131330" cy="131330"/>
                </a:xfrm>
              </p:grpSpPr>
              <p:sp>
                <p:nvSpPr>
                  <p:cNvPr id="3181" name="Oval 318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2" name="Freeform 318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5" name="Group 3174"/>
                <p:cNvGrpSpPr/>
                <p:nvPr/>
              </p:nvGrpSpPr>
              <p:grpSpPr>
                <a:xfrm rot="3967968">
                  <a:off x="3008227" y="3923999"/>
                  <a:ext cx="136148" cy="131330"/>
                  <a:chOff x="3053432" y="4104276"/>
                  <a:chExt cx="136148" cy="131330"/>
                </a:xfrm>
              </p:grpSpPr>
              <p:sp>
                <p:nvSpPr>
                  <p:cNvPr id="3179" name="Oval 317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0" name="Freeform 317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6" name="Group 3175"/>
                <p:cNvGrpSpPr/>
                <p:nvPr/>
              </p:nvGrpSpPr>
              <p:grpSpPr>
                <a:xfrm>
                  <a:off x="3092918" y="3910035"/>
                  <a:ext cx="185979" cy="192845"/>
                  <a:chOff x="3026108" y="3765549"/>
                  <a:chExt cx="185979" cy="192845"/>
                </a:xfrm>
              </p:grpSpPr>
              <p:sp>
                <p:nvSpPr>
                  <p:cNvPr id="3177" name="Oval 317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8" name="Freeform 317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49" name="Group 3148"/>
              <p:cNvGrpSpPr/>
              <p:nvPr/>
            </p:nvGrpSpPr>
            <p:grpSpPr>
              <a:xfrm>
                <a:off x="2913709" y="3937272"/>
                <a:ext cx="131330" cy="131330"/>
                <a:chOff x="2922103" y="3448277"/>
                <a:chExt cx="131330" cy="131330"/>
              </a:xfrm>
            </p:grpSpPr>
            <p:sp>
              <p:nvSpPr>
                <p:cNvPr id="3168" name="Oval 316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9" name="Freeform 316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0" name="Group 3149"/>
              <p:cNvGrpSpPr/>
              <p:nvPr/>
            </p:nvGrpSpPr>
            <p:grpSpPr>
              <a:xfrm rot="3485213">
                <a:off x="2952050" y="3988138"/>
                <a:ext cx="185979" cy="191355"/>
                <a:chOff x="2700506" y="3941582"/>
                <a:chExt cx="185979" cy="191355"/>
              </a:xfrm>
            </p:grpSpPr>
            <p:sp>
              <p:nvSpPr>
                <p:cNvPr id="3166" name="Oval 316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7" name="Freeform 316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1" name="Group 3150"/>
              <p:cNvGrpSpPr/>
              <p:nvPr/>
            </p:nvGrpSpPr>
            <p:grpSpPr>
              <a:xfrm rot="19523239">
                <a:off x="3136592" y="3987642"/>
                <a:ext cx="185979" cy="190955"/>
                <a:chOff x="2442219" y="4049627"/>
                <a:chExt cx="185979" cy="190955"/>
              </a:xfrm>
            </p:grpSpPr>
            <p:sp>
              <p:nvSpPr>
                <p:cNvPr id="3164" name="Oval 316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5" name="Freeform 316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2" name="Group 3151"/>
              <p:cNvGrpSpPr/>
              <p:nvPr/>
            </p:nvGrpSpPr>
            <p:grpSpPr>
              <a:xfrm rot="3577180">
                <a:off x="2969142" y="4143913"/>
                <a:ext cx="185979" cy="192191"/>
                <a:chOff x="2700506" y="4361529"/>
                <a:chExt cx="185979" cy="192191"/>
              </a:xfrm>
            </p:grpSpPr>
            <p:sp>
              <p:nvSpPr>
                <p:cNvPr id="3162" name="Oval 316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3" name="Freeform 316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3" name="Group 3152"/>
              <p:cNvGrpSpPr/>
              <p:nvPr/>
            </p:nvGrpSpPr>
            <p:grpSpPr>
              <a:xfrm>
                <a:off x="3082169" y="3979859"/>
                <a:ext cx="131330" cy="131330"/>
                <a:chOff x="3381304" y="4011286"/>
                <a:chExt cx="131330" cy="131330"/>
              </a:xfrm>
            </p:grpSpPr>
            <p:sp>
              <p:nvSpPr>
                <p:cNvPr id="3160" name="Oval 315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1" name="Freeform 316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4" name="Group 3153"/>
              <p:cNvGrpSpPr/>
              <p:nvPr/>
            </p:nvGrpSpPr>
            <p:grpSpPr>
              <a:xfrm rot="3967968">
                <a:off x="3041839" y="4095173"/>
                <a:ext cx="136148" cy="131330"/>
                <a:chOff x="3053432" y="4104276"/>
                <a:chExt cx="136148" cy="131330"/>
              </a:xfrm>
            </p:grpSpPr>
            <p:sp>
              <p:nvSpPr>
                <p:cNvPr id="3158" name="Oval 315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9" name="Freeform 315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5" name="Group 3154"/>
              <p:cNvGrpSpPr/>
              <p:nvPr/>
            </p:nvGrpSpPr>
            <p:grpSpPr>
              <a:xfrm>
                <a:off x="3126530" y="4081209"/>
                <a:ext cx="185979" cy="192845"/>
                <a:chOff x="3026108" y="3765549"/>
                <a:chExt cx="185979" cy="192845"/>
              </a:xfrm>
            </p:grpSpPr>
            <p:sp>
              <p:nvSpPr>
                <p:cNvPr id="3156" name="Oval 315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7" name="Freeform 315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4" name="Group 3103"/>
            <p:cNvGrpSpPr/>
            <p:nvPr/>
          </p:nvGrpSpPr>
          <p:grpSpPr>
            <a:xfrm rot="5972406">
              <a:off x="4903513" y="3391308"/>
              <a:ext cx="175107" cy="169481"/>
              <a:chOff x="2880097" y="3766098"/>
              <a:chExt cx="408862" cy="395726"/>
            </a:xfrm>
          </p:grpSpPr>
          <p:grpSp>
            <p:nvGrpSpPr>
              <p:cNvPr id="3127" name="Group 3126"/>
              <p:cNvGrpSpPr/>
              <p:nvPr/>
            </p:nvGrpSpPr>
            <p:grpSpPr>
              <a:xfrm>
                <a:off x="2880097" y="3766098"/>
                <a:ext cx="131330" cy="131330"/>
                <a:chOff x="2922103" y="3448277"/>
                <a:chExt cx="131330" cy="131330"/>
              </a:xfrm>
            </p:grpSpPr>
            <p:sp>
              <p:nvSpPr>
                <p:cNvPr id="3146" name="Oval 314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7" name="Freeform 314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8" name="Group 3127"/>
              <p:cNvGrpSpPr/>
              <p:nvPr/>
            </p:nvGrpSpPr>
            <p:grpSpPr>
              <a:xfrm rot="3485213">
                <a:off x="2918438" y="3816964"/>
                <a:ext cx="185979" cy="191355"/>
                <a:chOff x="2700506" y="3941582"/>
                <a:chExt cx="185979" cy="191355"/>
              </a:xfrm>
            </p:grpSpPr>
            <p:sp>
              <p:nvSpPr>
                <p:cNvPr id="3144" name="Oval 314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5" name="Freeform 314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9" name="Group 3128"/>
              <p:cNvGrpSpPr/>
              <p:nvPr/>
            </p:nvGrpSpPr>
            <p:grpSpPr>
              <a:xfrm rot="19523239">
                <a:off x="3102980" y="3816468"/>
                <a:ext cx="185979" cy="190955"/>
                <a:chOff x="2442219" y="4049627"/>
                <a:chExt cx="185979" cy="190955"/>
              </a:xfrm>
            </p:grpSpPr>
            <p:sp>
              <p:nvSpPr>
                <p:cNvPr id="3142" name="Oval 314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3" name="Freeform 314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0" name="Group 3129"/>
              <p:cNvGrpSpPr/>
              <p:nvPr/>
            </p:nvGrpSpPr>
            <p:grpSpPr>
              <a:xfrm rot="3577180">
                <a:off x="2935530" y="3972739"/>
                <a:ext cx="185979" cy="192191"/>
                <a:chOff x="2700506" y="4361529"/>
                <a:chExt cx="185979" cy="192191"/>
              </a:xfrm>
            </p:grpSpPr>
            <p:sp>
              <p:nvSpPr>
                <p:cNvPr id="3140" name="Oval 313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1" name="Freeform 314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1" name="Group 3130"/>
              <p:cNvGrpSpPr/>
              <p:nvPr/>
            </p:nvGrpSpPr>
            <p:grpSpPr>
              <a:xfrm>
                <a:off x="3048557" y="3808685"/>
                <a:ext cx="131330" cy="131330"/>
                <a:chOff x="3381304" y="4011286"/>
                <a:chExt cx="131330" cy="131330"/>
              </a:xfrm>
            </p:grpSpPr>
            <p:sp>
              <p:nvSpPr>
                <p:cNvPr id="3138" name="Oval 313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9" name="Freeform 313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2" name="Group 3131"/>
              <p:cNvGrpSpPr/>
              <p:nvPr/>
            </p:nvGrpSpPr>
            <p:grpSpPr>
              <a:xfrm rot="3967968">
                <a:off x="3008227" y="3923999"/>
                <a:ext cx="136148" cy="131330"/>
                <a:chOff x="3053432" y="4104276"/>
                <a:chExt cx="136148" cy="131330"/>
              </a:xfrm>
            </p:grpSpPr>
            <p:sp>
              <p:nvSpPr>
                <p:cNvPr id="3136" name="Oval 313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7" name="Freeform 313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3" name="Group 3132"/>
              <p:cNvGrpSpPr/>
              <p:nvPr/>
            </p:nvGrpSpPr>
            <p:grpSpPr>
              <a:xfrm>
                <a:off x="3092918" y="3910035"/>
                <a:ext cx="185979" cy="192845"/>
                <a:chOff x="3026108" y="3765549"/>
                <a:chExt cx="185979" cy="192845"/>
              </a:xfrm>
            </p:grpSpPr>
            <p:sp>
              <p:nvSpPr>
                <p:cNvPr id="3134" name="Oval 313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5" name="Freeform 313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5" name="Group 3104"/>
            <p:cNvGrpSpPr/>
            <p:nvPr/>
          </p:nvGrpSpPr>
          <p:grpSpPr>
            <a:xfrm>
              <a:off x="4873997" y="3423134"/>
              <a:ext cx="175107" cy="169481"/>
              <a:chOff x="2328508" y="3548770"/>
              <a:chExt cx="408862" cy="395726"/>
            </a:xfrm>
          </p:grpSpPr>
          <p:grpSp>
            <p:nvGrpSpPr>
              <p:cNvPr id="3106" name="Group 3105"/>
              <p:cNvGrpSpPr/>
              <p:nvPr/>
            </p:nvGrpSpPr>
            <p:grpSpPr>
              <a:xfrm>
                <a:off x="2328508" y="3548770"/>
                <a:ext cx="131330" cy="131330"/>
                <a:chOff x="2922103" y="3448277"/>
                <a:chExt cx="131330" cy="131330"/>
              </a:xfrm>
            </p:grpSpPr>
            <p:sp>
              <p:nvSpPr>
                <p:cNvPr id="3125" name="Oval 312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6" name="Freeform 312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7" name="Group 3106"/>
              <p:cNvGrpSpPr/>
              <p:nvPr/>
            </p:nvGrpSpPr>
            <p:grpSpPr>
              <a:xfrm rot="3485213">
                <a:off x="2366849" y="3599636"/>
                <a:ext cx="185979" cy="191355"/>
                <a:chOff x="2700506" y="3941582"/>
                <a:chExt cx="185979" cy="191355"/>
              </a:xfrm>
            </p:grpSpPr>
            <p:sp>
              <p:nvSpPr>
                <p:cNvPr id="3123" name="Oval 312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4" name="Freeform 312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8" name="Group 3107"/>
              <p:cNvGrpSpPr/>
              <p:nvPr/>
            </p:nvGrpSpPr>
            <p:grpSpPr>
              <a:xfrm rot="19523239">
                <a:off x="2551391" y="3599140"/>
                <a:ext cx="185979" cy="190955"/>
                <a:chOff x="2442219" y="4049627"/>
                <a:chExt cx="185979" cy="190955"/>
              </a:xfrm>
            </p:grpSpPr>
            <p:sp>
              <p:nvSpPr>
                <p:cNvPr id="3121" name="Oval 312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2" name="Freeform 312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9" name="Group 3108"/>
              <p:cNvGrpSpPr/>
              <p:nvPr/>
            </p:nvGrpSpPr>
            <p:grpSpPr>
              <a:xfrm rot="3577180">
                <a:off x="2383941" y="3755411"/>
                <a:ext cx="185979" cy="192191"/>
                <a:chOff x="2700506" y="4361529"/>
                <a:chExt cx="185979" cy="192191"/>
              </a:xfrm>
            </p:grpSpPr>
            <p:sp>
              <p:nvSpPr>
                <p:cNvPr id="3119" name="Oval 311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0" name="Freeform 311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0" name="Group 3109"/>
              <p:cNvGrpSpPr/>
              <p:nvPr/>
            </p:nvGrpSpPr>
            <p:grpSpPr>
              <a:xfrm>
                <a:off x="2496968" y="3591357"/>
                <a:ext cx="131330" cy="131330"/>
                <a:chOff x="3381304" y="4011286"/>
                <a:chExt cx="131330" cy="131330"/>
              </a:xfrm>
            </p:grpSpPr>
            <p:sp>
              <p:nvSpPr>
                <p:cNvPr id="3117" name="Oval 311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8" name="Freeform 311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1" name="Group 3110"/>
              <p:cNvGrpSpPr/>
              <p:nvPr/>
            </p:nvGrpSpPr>
            <p:grpSpPr>
              <a:xfrm rot="3967968">
                <a:off x="2456638" y="3706671"/>
                <a:ext cx="136148" cy="131330"/>
                <a:chOff x="3053432" y="4104276"/>
                <a:chExt cx="136148" cy="131330"/>
              </a:xfrm>
            </p:grpSpPr>
            <p:sp>
              <p:nvSpPr>
                <p:cNvPr id="3115" name="Oval 311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6" name="Freeform 311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2" name="Group 3111"/>
              <p:cNvGrpSpPr/>
              <p:nvPr/>
            </p:nvGrpSpPr>
            <p:grpSpPr>
              <a:xfrm>
                <a:off x="2541329" y="3692707"/>
                <a:ext cx="185979" cy="192845"/>
                <a:chOff x="3026108" y="3765549"/>
                <a:chExt cx="185979" cy="192845"/>
              </a:xfrm>
            </p:grpSpPr>
            <p:sp>
              <p:nvSpPr>
                <p:cNvPr id="3113" name="Oval 311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4" name="Freeform 311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91" name="Group 3190"/>
          <p:cNvGrpSpPr/>
          <p:nvPr/>
        </p:nvGrpSpPr>
        <p:grpSpPr>
          <a:xfrm>
            <a:off x="0" y="1267326"/>
            <a:ext cx="9144000" cy="5590674"/>
            <a:chOff x="0" y="1267326"/>
            <a:chExt cx="9144000" cy="5590674"/>
          </a:xfrm>
        </p:grpSpPr>
        <p:sp>
          <p:nvSpPr>
            <p:cNvPr id="3192" name="Freeform 3191"/>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193" name="Group 3192"/>
            <p:cNvGrpSpPr/>
            <p:nvPr/>
          </p:nvGrpSpPr>
          <p:grpSpPr>
            <a:xfrm>
              <a:off x="2385965" y="1852065"/>
              <a:ext cx="4372070" cy="2942895"/>
              <a:chOff x="2823398" y="1377517"/>
              <a:chExt cx="4372070" cy="2942895"/>
            </a:xfrm>
          </p:grpSpPr>
          <p:grpSp>
            <p:nvGrpSpPr>
              <p:cNvPr id="3194" name="Group 3193"/>
              <p:cNvGrpSpPr/>
              <p:nvPr/>
            </p:nvGrpSpPr>
            <p:grpSpPr>
              <a:xfrm>
                <a:off x="2823398" y="1377517"/>
                <a:ext cx="4372070" cy="2942895"/>
                <a:chOff x="2823398" y="1377517"/>
                <a:chExt cx="4372070" cy="2942895"/>
              </a:xfrm>
            </p:grpSpPr>
            <p:sp>
              <p:nvSpPr>
                <p:cNvPr id="3201" name="Rounded Rectangle 3200"/>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02" name="Rounded Rectangle 3201"/>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195" name="Group 3194"/>
              <p:cNvGrpSpPr/>
              <p:nvPr/>
            </p:nvGrpSpPr>
            <p:grpSpPr>
              <a:xfrm>
                <a:off x="3174473" y="1645635"/>
                <a:ext cx="3669920" cy="2372692"/>
                <a:chOff x="3174473" y="1645635"/>
                <a:chExt cx="3669920" cy="2372692"/>
              </a:xfrm>
            </p:grpSpPr>
            <p:sp>
              <p:nvSpPr>
                <p:cNvPr id="3196" name="Rectangle 3195"/>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3197" name="Rectangle 3196"/>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Air condensation might be due to bad insulation</a:t>
                  </a:r>
                </a:p>
              </p:txBody>
            </p:sp>
            <p:grpSp>
              <p:nvGrpSpPr>
                <p:cNvPr id="3198" name="Group 3197"/>
                <p:cNvGrpSpPr/>
                <p:nvPr/>
              </p:nvGrpSpPr>
              <p:grpSpPr>
                <a:xfrm>
                  <a:off x="6302332" y="3553402"/>
                  <a:ext cx="402266" cy="402265"/>
                  <a:chOff x="8991600" y="1562100"/>
                  <a:chExt cx="1219200" cy="1219200"/>
                </a:xfrm>
              </p:grpSpPr>
              <p:sp>
                <p:nvSpPr>
                  <p:cNvPr id="3199" name="Oval 3198"/>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200" name="Right Arrow 3199"/>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grpSp>
      </p:grpSp>
      <p:sp>
        <p:nvSpPr>
          <p:cNvPr id="3203" name="Oval 3202">
            <a:hlinkClick r:id="rId12" action="ppaction://hlinksldjump"/>
            <a:hlinkHover r:id="" action="ppaction://noaction" highlightClick="1"/>
          </p:cNvPr>
          <p:cNvSpPr/>
          <p:nvPr/>
        </p:nvSpPr>
        <p:spPr>
          <a:xfrm>
            <a:off x="5862375" y="4026759"/>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711" name="Grafik 1710">
            <a:extLst>
              <a:ext uri="{FF2B5EF4-FFF2-40B4-BE49-F238E27FC236}">
                <a16:creationId xmlns:a16="http://schemas.microsoft.com/office/drawing/2014/main" id="{4CD1BAAB-95DE-46A8-820B-EA9F466189A1}"/>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701714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20000" accel="28000" fill="hold" grpId="0" nodeType="withEffect">
                                  <p:stCondLst>
                                    <p:cond delay="250"/>
                                  </p:stCondLst>
                                  <p:childTnLst>
                                    <p:animMotion origin="layout" path="M -1.94444E-6 1.85185E-6 L -1.94444E-6 0.36736 " pathEditMode="relative" rAng="0" ptsTypes="AA">
                                      <p:cBhvr>
                                        <p:cTn id="6" dur="2000" fill="hold"/>
                                        <p:tgtEl>
                                          <p:spTgt spid="1824"/>
                                        </p:tgtEl>
                                        <p:attrNameLst>
                                          <p:attrName>ppt_x</p:attrName>
                                          <p:attrName>ppt_y</p:attrName>
                                        </p:attrNameLst>
                                      </p:cBhvr>
                                      <p:rCtr x="0" y="18356"/>
                                    </p:animMotion>
                                  </p:childTnLst>
                                </p:cTn>
                              </p:par>
                              <p:par>
                                <p:cTn id="7" presetID="1" presetClass="entr" presetSubtype="0" fill="hold" nodeType="withEffect">
                                  <p:stCondLst>
                                    <p:cond delay="2000"/>
                                  </p:stCondLst>
                                  <p:childTnLst>
                                    <p:set>
                                      <p:cBhvr>
                                        <p:cTn id="8" dur="1" fill="hold">
                                          <p:stCondLst>
                                            <p:cond delay="0"/>
                                          </p:stCondLst>
                                        </p:cTn>
                                        <p:tgtEl>
                                          <p:spTgt spid="1856"/>
                                        </p:tgtEl>
                                        <p:attrNameLst>
                                          <p:attrName>style.visibility</p:attrName>
                                        </p:attrNameLst>
                                      </p:cBhvr>
                                      <p:to>
                                        <p:strVal val="visible"/>
                                      </p:to>
                                    </p:set>
                                  </p:childTnLst>
                                </p:cTn>
                              </p:par>
                              <p:par>
                                <p:cTn id="9" presetID="10" presetClass="exit" presetSubtype="0" fill="hold" nodeType="withEffect">
                                  <p:stCondLst>
                                    <p:cond delay="2250"/>
                                  </p:stCondLst>
                                  <p:childTnLst>
                                    <p:animEffect transition="out" filter="fade">
                                      <p:cBhvr>
                                        <p:cTn id="10" dur="500"/>
                                        <p:tgtEl>
                                          <p:spTgt spid="1856"/>
                                        </p:tgtEl>
                                      </p:cBhvr>
                                    </p:animEffect>
                                    <p:set>
                                      <p:cBhvr>
                                        <p:cTn id="11" dur="1" fill="hold">
                                          <p:stCondLst>
                                            <p:cond delay="499"/>
                                          </p:stCondLst>
                                        </p:cTn>
                                        <p:tgtEl>
                                          <p:spTgt spid="1856"/>
                                        </p:tgtEl>
                                        <p:attrNameLst>
                                          <p:attrName>style.visibility</p:attrName>
                                        </p:attrNameLst>
                                      </p:cBhvr>
                                      <p:to>
                                        <p:strVal val="hidden"/>
                                      </p:to>
                                    </p:set>
                                  </p:childTnLst>
                                </p:cTn>
                              </p:par>
                              <p:par>
                                <p:cTn id="12" presetID="1" presetClass="entr" presetSubtype="0" fill="hold" nodeType="withEffect">
                                  <p:stCondLst>
                                    <p:cond delay="4000"/>
                                  </p:stCondLst>
                                  <p:childTnLst>
                                    <p:set>
                                      <p:cBhvr>
                                        <p:cTn id="13" dur="1" fill="hold">
                                          <p:stCondLst>
                                            <p:cond delay="0"/>
                                          </p:stCondLst>
                                        </p:cTn>
                                        <p:tgtEl>
                                          <p:spTgt spid="1945"/>
                                        </p:tgtEl>
                                        <p:attrNameLst>
                                          <p:attrName>style.visibility</p:attrName>
                                        </p:attrNameLst>
                                      </p:cBhvr>
                                      <p:to>
                                        <p:strVal val="visible"/>
                                      </p:to>
                                    </p:set>
                                  </p:childTnLst>
                                </p:cTn>
                              </p:par>
                              <p:par>
                                <p:cTn id="14" presetID="10" presetClass="exit" presetSubtype="0" fill="hold" nodeType="withEffect">
                                  <p:stCondLst>
                                    <p:cond delay="4250"/>
                                  </p:stCondLst>
                                  <p:childTnLst>
                                    <p:animEffect transition="out" filter="fade">
                                      <p:cBhvr>
                                        <p:cTn id="15" dur="500"/>
                                        <p:tgtEl>
                                          <p:spTgt spid="1945"/>
                                        </p:tgtEl>
                                      </p:cBhvr>
                                    </p:animEffect>
                                    <p:set>
                                      <p:cBhvr>
                                        <p:cTn id="16" dur="1" fill="hold">
                                          <p:stCondLst>
                                            <p:cond delay="499"/>
                                          </p:stCondLst>
                                        </p:cTn>
                                        <p:tgtEl>
                                          <p:spTgt spid="1945"/>
                                        </p:tgtEl>
                                        <p:attrNameLst>
                                          <p:attrName>style.visibility</p:attrName>
                                        </p:attrNameLst>
                                      </p:cBhvr>
                                      <p:to>
                                        <p:strVal val="hidden"/>
                                      </p:to>
                                    </p:set>
                                  </p:childTnLst>
                                </p:cTn>
                              </p:par>
                              <p:par>
                                <p:cTn id="17" presetID="1" presetClass="entr" presetSubtype="0" fill="hold" nodeType="withEffect">
                                  <p:stCondLst>
                                    <p:cond delay="6000"/>
                                  </p:stCondLst>
                                  <p:childTnLst>
                                    <p:set>
                                      <p:cBhvr>
                                        <p:cTn id="18" dur="1" fill="hold">
                                          <p:stCondLst>
                                            <p:cond delay="0"/>
                                          </p:stCondLst>
                                        </p:cTn>
                                        <p:tgtEl>
                                          <p:spTgt spid="2034"/>
                                        </p:tgtEl>
                                        <p:attrNameLst>
                                          <p:attrName>style.visibility</p:attrName>
                                        </p:attrNameLst>
                                      </p:cBhvr>
                                      <p:to>
                                        <p:strVal val="visible"/>
                                      </p:to>
                                    </p:set>
                                  </p:childTnLst>
                                </p:cTn>
                              </p:par>
                              <p:par>
                                <p:cTn id="19" presetID="10" presetClass="exit" presetSubtype="0" fill="hold" nodeType="withEffect">
                                  <p:stCondLst>
                                    <p:cond delay="6250"/>
                                  </p:stCondLst>
                                  <p:childTnLst>
                                    <p:animEffect transition="out" filter="fade">
                                      <p:cBhvr>
                                        <p:cTn id="20" dur="500"/>
                                        <p:tgtEl>
                                          <p:spTgt spid="2034"/>
                                        </p:tgtEl>
                                      </p:cBhvr>
                                    </p:animEffect>
                                    <p:set>
                                      <p:cBhvr>
                                        <p:cTn id="21" dur="1" fill="hold">
                                          <p:stCondLst>
                                            <p:cond delay="499"/>
                                          </p:stCondLst>
                                        </p:cTn>
                                        <p:tgtEl>
                                          <p:spTgt spid="2034"/>
                                        </p:tgtEl>
                                        <p:attrNameLst>
                                          <p:attrName>style.visibility</p:attrName>
                                        </p:attrNameLst>
                                      </p:cBhvr>
                                      <p:to>
                                        <p:strVal val="hidden"/>
                                      </p:to>
                                    </p:set>
                                  </p:childTnLst>
                                </p:cTn>
                              </p:par>
                              <p:par>
                                <p:cTn id="22" presetID="1" presetClass="entr" presetSubtype="0" fill="hold" nodeType="withEffect">
                                  <p:stCondLst>
                                    <p:cond delay="8000"/>
                                  </p:stCondLst>
                                  <p:childTnLst>
                                    <p:set>
                                      <p:cBhvr>
                                        <p:cTn id="23" dur="1" fill="hold">
                                          <p:stCondLst>
                                            <p:cond delay="0"/>
                                          </p:stCondLst>
                                        </p:cTn>
                                        <p:tgtEl>
                                          <p:spTgt spid="2123"/>
                                        </p:tgtEl>
                                        <p:attrNameLst>
                                          <p:attrName>style.visibility</p:attrName>
                                        </p:attrNameLst>
                                      </p:cBhvr>
                                      <p:to>
                                        <p:strVal val="visible"/>
                                      </p:to>
                                    </p:set>
                                  </p:childTnLst>
                                </p:cTn>
                              </p:par>
                              <p:par>
                                <p:cTn id="24" presetID="10" presetClass="exit" presetSubtype="0" fill="hold" nodeType="withEffect">
                                  <p:stCondLst>
                                    <p:cond delay="8000"/>
                                  </p:stCondLst>
                                  <p:childTnLst>
                                    <p:animEffect transition="out" filter="fade">
                                      <p:cBhvr>
                                        <p:cTn id="25" dur="500"/>
                                        <p:tgtEl>
                                          <p:spTgt spid="2123"/>
                                        </p:tgtEl>
                                      </p:cBhvr>
                                    </p:animEffect>
                                    <p:set>
                                      <p:cBhvr>
                                        <p:cTn id="26" dur="1" fill="hold">
                                          <p:stCondLst>
                                            <p:cond delay="499"/>
                                          </p:stCondLst>
                                        </p:cTn>
                                        <p:tgtEl>
                                          <p:spTgt spid="2123"/>
                                        </p:tgtEl>
                                        <p:attrNameLst>
                                          <p:attrName>style.visibility</p:attrName>
                                        </p:attrNameLst>
                                      </p:cBhvr>
                                      <p:to>
                                        <p:strVal val="hidden"/>
                                      </p:to>
                                    </p:set>
                                  </p:childTnLst>
                                </p:cTn>
                              </p:par>
                              <p:par>
                                <p:cTn id="27" presetID="1" presetClass="entr" presetSubtype="0" fill="hold" nodeType="withEffect">
                                  <p:stCondLst>
                                    <p:cond delay="10000"/>
                                  </p:stCondLst>
                                  <p:childTnLst>
                                    <p:set>
                                      <p:cBhvr>
                                        <p:cTn id="28" dur="1" fill="hold">
                                          <p:stCondLst>
                                            <p:cond delay="0"/>
                                          </p:stCondLst>
                                        </p:cTn>
                                        <p:tgtEl>
                                          <p:spTgt spid="2212"/>
                                        </p:tgtEl>
                                        <p:attrNameLst>
                                          <p:attrName>style.visibility</p:attrName>
                                        </p:attrNameLst>
                                      </p:cBhvr>
                                      <p:to>
                                        <p:strVal val="visible"/>
                                      </p:to>
                                    </p:set>
                                  </p:childTnLst>
                                </p:cTn>
                              </p:par>
                              <p:par>
                                <p:cTn id="29" presetID="10" presetClass="exit" presetSubtype="0" fill="hold" nodeType="withEffect">
                                  <p:stCondLst>
                                    <p:cond delay="10000"/>
                                  </p:stCondLst>
                                  <p:childTnLst>
                                    <p:animEffect transition="out" filter="fade">
                                      <p:cBhvr>
                                        <p:cTn id="30" dur="500"/>
                                        <p:tgtEl>
                                          <p:spTgt spid="2212"/>
                                        </p:tgtEl>
                                      </p:cBhvr>
                                    </p:animEffect>
                                    <p:set>
                                      <p:cBhvr>
                                        <p:cTn id="31" dur="1" fill="hold">
                                          <p:stCondLst>
                                            <p:cond delay="499"/>
                                          </p:stCondLst>
                                        </p:cTn>
                                        <p:tgtEl>
                                          <p:spTgt spid="2212"/>
                                        </p:tgtEl>
                                        <p:attrNameLst>
                                          <p:attrName>style.visibility</p:attrName>
                                        </p:attrNameLst>
                                      </p:cBhvr>
                                      <p:to>
                                        <p:strVal val="hidden"/>
                                      </p:to>
                                    </p:set>
                                  </p:childTnLst>
                                </p:cTn>
                              </p:par>
                              <p:par>
                                <p:cTn id="32" presetID="1" presetClass="entr" presetSubtype="0" fill="hold" nodeType="withEffect">
                                  <p:stCondLst>
                                    <p:cond delay="12000"/>
                                  </p:stCondLst>
                                  <p:childTnLst>
                                    <p:set>
                                      <p:cBhvr>
                                        <p:cTn id="33" dur="1" fill="hold">
                                          <p:stCondLst>
                                            <p:cond delay="0"/>
                                          </p:stCondLst>
                                        </p:cTn>
                                        <p:tgtEl>
                                          <p:spTgt spid="2301"/>
                                        </p:tgtEl>
                                        <p:attrNameLst>
                                          <p:attrName>style.visibility</p:attrName>
                                        </p:attrNameLst>
                                      </p:cBhvr>
                                      <p:to>
                                        <p:strVal val="visible"/>
                                      </p:to>
                                    </p:set>
                                  </p:childTnLst>
                                </p:cTn>
                              </p:par>
                              <p:par>
                                <p:cTn id="34" presetID="10" presetClass="exit" presetSubtype="0" fill="hold" nodeType="withEffect">
                                  <p:stCondLst>
                                    <p:cond delay="12250"/>
                                  </p:stCondLst>
                                  <p:childTnLst>
                                    <p:animEffect transition="out" filter="fade">
                                      <p:cBhvr>
                                        <p:cTn id="35" dur="500"/>
                                        <p:tgtEl>
                                          <p:spTgt spid="2301"/>
                                        </p:tgtEl>
                                      </p:cBhvr>
                                    </p:animEffect>
                                    <p:set>
                                      <p:cBhvr>
                                        <p:cTn id="36" dur="1" fill="hold">
                                          <p:stCondLst>
                                            <p:cond delay="499"/>
                                          </p:stCondLst>
                                        </p:cTn>
                                        <p:tgtEl>
                                          <p:spTgt spid="2301"/>
                                        </p:tgtEl>
                                        <p:attrNameLst>
                                          <p:attrName>style.visibility</p:attrName>
                                        </p:attrNameLst>
                                      </p:cBhvr>
                                      <p:to>
                                        <p:strVal val="hidden"/>
                                      </p:to>
                                    </p:set>
                                  </p:childTnLst>
                                </p:cTn>
                              </p:par>
                              <p:par>
                                <p:cTn id="37" presetID="1" presetClass="entr" presetSubtype="0" fill="hold" nodeType="withEffect">
                                  <p:stCondLst>
                                    <p:cond delay="14000"/>
                                  </p:stCondLst>
                                  <p:childTnLst>
                                    <p:set>
                                      <p:cBhvr>
                                        <p:cTn id="38" dur="1" fill="hold">
                                          <p:stCondLst>
                                            <p:cond delay="0"/>
                                          </p:stCondLst>
                                        </p:cTn>
                                        <p:tgtEl>
                                          <p:spTgt spid="2390"/>
                                        </p:tgtEl>
                                        <p:attrNameLst>
                                          <p:attrName>style.visibility</p:attrName>
                                        </p:attrNameLst>
                                      </p:cBhvr>
                                      <p:to>
                                        <p:strVal val="visible"/>
                                      </p:to>
                                    </p:set>
                                  </p:childTnLst>
                                </p:cTn>
                              </p:par>
                              <p:par>
                                <p:cTn id="39" presetID="10" presetClass="exit" presetSubtype="0" fill="hold" nodeType="withEffect">
                                  <p:stCondLst>
                                    <p:cond delay="14250"/>
                                  </p:stCondLst>
                                  <p:childTnLst>
                                    <p:animEffect transition="out" filter="fade">
                                      <p:cBhvr>
                                        <p:cTn id="40" dur="500"/>
                                        <p:tgtEl>
                                          <p:spTgt spid="2390"/>
                                        </p:tgtEl>
                                      </p:cBhvr>
                                    </p:animEffect>
                                    <p:set>
                                      <p:cBhvr>
                                        <p:cTn id="41" dur="1" fill="hold">
                                          <p:stCondLst>
                                            <p:cond delay="499"/>
                                          </p:stCondLst>
                                        </p:cTn>
                                        <p:tgtEl>
                                          <p:spTgt spid="2390"/>
                                        </p:tgtEl>
                                        <p:attrNameLst>
                                          <p:attrName>style.visibility</p:attrName>
                                        </p:attrNameLst>
                                      </p:cBhvr>
                                      <p:to>
                                        <p:strVal val="hidden"/>
                                      </p:to>
                                    </p:set>
                                  </p:childTnLst>
                                </p:cTn>
                              </p:par>
                              <p:par>
                                <p:cTn id="42" presetID="1" presetClass="entr" presetSubtype="0" fill="hold" nodeType="withEffect">
                                  <p:stCondLst>
                                    <p:cond delay="16000"/>
                                  </p:stCondLst>
                                  <p:childTnLst>
                                    <p:set>
                                      <p:cBhvr>
                                        <p:cTn id="43" dur="1" fill="hold">
                                          <p:stCondLst>
                                            <p:cond delay="0"/>
                                          </p:stCondLst>
                                        </p:cTn>
                                        <p:tgtEl>
                                          <p:spTgt spid="2479"/>
                                        </p:tgtEl>
                                        <p:attrNameLst>
                                          <p:attrName>style.visibility</p:attrName>
                                        </p:attrNameLst>
                                      </p:cBhvr>
                                      <p:to>
                                        <p:strVal val="visible"/>
                                      </p:to>
                                    </p:set>
                                  </p:childTnLst>
                                </p:cTn>
                              </p:par>
                              <p:par>
                                <p:cTn id="44" presetID="10" presetClass="exit" presetSubtype="0" fill="hold" nodeType="withEffect">
                                  <p:stCondLst>
                                    <p:cond delay="16250"/>
                                  </p:stCondLst>
                                  <p:childTnLst>
                                    <p:animEffect transition="out" filter="fade">
                                      <p:cBhvr>
                                        <p:cTn id="45" dur="500"/>
                                        <p:tgtEl>
                                          <p:spTgt spid="2479"/>
                                        </p:tgtEl>
                                      </p:cBhvr>
                                    </p:animEffect>
                                    <p:set>
                                      <p:cBhvr>
                                        <p:cTn id="46" dur="1" fill="hold">
                                          <p:stCondLst>
                                            <p:cond delay="499"/>
                                          </p:stCondLst>
                                        </p:cTn>
                                        <p:tgtEl>
                                          <p:spTgt spid="2479"/>
                                        </p:tgtEl>
                                        <p:attrNameLst>
                                          <p:attrName>style.visibility</p:attrName>
                                        </p:attrNameLst>
                                      </p:cBhvr>
                                      <p:to>
                                        <p:strVal val="hidden"/>
                                      </p:to>
                                    </p:set>
                                  </p:childTnLst>
                                </p:cTn>
                              </p:par>
                              <p:par>
                                <p:cTn id="47" presetID="1" presetClass="entr" presetSubtype="0" fill="hold" nodeType="withEffect">
                                  <p:stCondLst>
                                    <p:cond delay="18000"/>
                                  </p:stCondLst>
                                  <p:childTnLst>
                                    <p:set>
                                      <p:cBhvr>
                                        <p:cTn id="48" dur="1" fill="hold">
                                          <p:stCondLst>
                                            <p:cond delay="0"/>
                                          </p:stCondLst>
                                        </p:cTn>
                                        <p:tgtEl>
                                          <p:spTgt spid="2568"/>
                                        </p:tgtEl>
                                        <p:attrNameLst>
                                          <p:attrName>style.visibility</p:attrName>
                                        </p:attrNameLst>
                                      </p:cBhvr>
                                      <p:to>
                                        <p:strVal val="visible"/>
                                      </p:to>
                                    </p:set>
                                  </p:childTnLst>
                                </p:cTn>
                              </p:par>
                              <p:par>
                                <p:cTn id="49" presetID="10" presetClass="exit" presetSubtype="0" fill="hold" nodeType="withEffect">
                                  <p:stCondLst>
                                    <p:cond delay="18250"/>
                                  </p:stCondLst>
                                  <p:childTnLst>
                                    <p:animEffect transition="out" filter="fade">
                                      <p:cBhvr>
                                        <p:cTn id="50" dur="500"/>
                                        <p:tgtEl>
                                          <p:spTgt spid="2568"/>
                                        </p:tgtEl>
                                      </p:cBhvr>
                                    </p:animEffect>
                                    <p:set>
                                      <p:cBhvr>
                                        <p:cTn id="51" dur="1" fill="hold">
                                          <p:stCondLst>
                                            <p:cond delay="499"/>
                                          </p:stCondLst>
                                        </p:cTn>
                                        <p:tgtEl>
                                          <p:spTgt spid="2568"/>
                                        </p:tgtEl>
                                        <p:attrNameLst>
                                          <p:attrName>style.visibility</p:attrName>
                                        </p:attrNameLst>
                                      </p:cBhvr>
                                      <p:to>
                                        <p:strVal val="hidden"/>
                                      </p:to>
                                    </p:set>
                                  </p:childTnLst>
                                </p:cTn>
                              </p:par>
                              <p:par>
                                <p:cTn id="52" presetID="1" presetClass="entr" presetSubtype="0" fill="hold" nodeType="withEffect">
                                  <p:stCondLst>
                                    <p:cond delay="20000"/>
                                  </p:stCondLst>
                                  <p:childTnLst>
                                    <p:set>
                                      <p:cBhvr>
                                        <p:cTn id="53" dur="1" fill="hold">
                                          <p:stCondLst>
                                            <p:cond delay="0"/>
                                          </p:stCondLst>
                                        </p:cTn>
                                        <p:tgtEl>
                                          <p:spTgt spid="2657"/>
                                        </p:tgtEl>
                                        <p:attrNameLst>
                                          <p:attrName>style.visibility</p:attrName>
                                        </p:attrNameLst>
                                      </p:cBhvr>
                                      <p:to>
                                        <p:strVal val="visible"/>
                                      </p:to>
                                    </p:set>
                                  </p:childTnLst>
                                </p:cTn>
                              </p:par>
                              <p:par>
                                <p:cTn id="54" presetID="10" presetClass="exit" presetSubtype="0" fill="hold" nodeType="withEffect">
                                  <p:stCondLst>
                                    <p:cond delay="20250"/>
                                  </p:stCondLst>
                                  <p:childTnLst>
                                    <p:animEffect transition="out" filter="fade">
                                      <p:cBhvr>
                                        <p:cTn id="55" dur="500"/>
                                        <p:tgtEl>
                                          <p:spTgt spid="2657"/>
                                        </p:tgtEl>
                                      </p:cBhvr>
                                    </p:animEffect>
                                    <p:set>
                                      <p:cBhvr>
                                        <p:cTn id="56" dur="1" fill="hold">
                                          <p:stCondLst>
                                            <p:cond delay="499"/>
                                          </p:stCondLst>
                                        </p:cTn>
                                        <p:tgtEl>
                                          <p:spTgt spid="2657"/>
                                        </p:tgtEl>
                                        <p:attrNameLst>
                                          <p:attrName>style.visibility</p:attrName>
                                        </p:attrNameLst>
                                      </p:cBhvr>
                                      <p:to>
                                        <p:strVal val="hidden"/>
                                      </p:to>
                                    </p:set>
                                  </p:childTnLst>
                                </p:cTn>
                              </p:par>
                              <p:par>
                                <p:cTn id="57" presetID="1" presetClass="entr" presetSubtype="0" fill="hold" nodeType="withEffect">
                                  <p:stCondLst>
                                    <p:cond delay="22000"/>
                                  </p:stCondLst>
                                  <p:childTnLst>
                                    <p:set>
                                      <p:cBhvr>
                                        <p:cTn id="58" dur="1" fill="hold">
                                          <p:stCondLst>
                                            <p:cond delay="0"/>
                                          </p:stCondLst>
                                        </p:cTn>
                                        <p:tgtEl>
                                          <p:spTgt spid="2746"/>
                                        </p:tgtEl>
                                        <p:attrNameLst>
                                          <p:attrName>style.visibility</p:attrName>
                                        </p:attrNameLst>
                                      </p:cBhvr>
                                      <p:to>
                                        <p:strVal val="visible"/>
                                      </p:to>
                                    </p:set>
                                  </p:childTnLst>
                                </p:cTn>
                              </p:par>
                              <p:par>
                                <p:cTn id="59" presetID="10" presetClass="exit" presetSubtype="0" fill="hold" nodeType="withEffect">
                                  <p:stCondLst>
                                    <p:cond delay="22250"/>
                                  </p:stCondLst>
                                  <p:childTnLst>
                                    <p:animEffect transition="out" filter="fade">
                                      <p:cBhvr>
                                        <p:cTn id="60" dur="500"/>
                                        <p:tgtEl>
                                          <p:spTgt spid="2746"/>
                                        </p:tgtEl>
                                      </p:cBhvr>
                                    </p:animEffect>
                                    <p:set>
                                      <p:cBhvr>
                                        <p:cTn id="61" dur="1" fill="hold">
                                          <p:stCondLst>
                                            <p:cond delay="499"/>
                                          </p:stCondLst>
                                        </p:cTn>
                                        <p:tgtEl>
                                          <p:spTgt spid="2746"/>
                                        </p:tgtEl>
                                        <p:attrNameLst>
                                          <p:attrName>style.visibility</p:attrName>
                                        </p:attrNameLst>
                                      </p:cBhvr>
                                      <p:to>
                                        <p:strVal val="hidden"/>
                                      </p:to>
                                    </p:set>
                                  </p:childTnLst>
                                </p:cTn>
                              </p:par>
                              <p:par>
                                <p:cTn id="62" presetID="1" presetClass="entr" presetSubtype="0" fill="hold" nodeType="withEffect">
                                  <p:stCondLst>
                                    <p:cond delay="24000"/>
                                  </p:stCondLst>
                                  <p:childTnLst>
                                    <p:set>
                                      <p:cBhvr>
                                        <p:cTn id="63" dur="1" fill="hold">
                                          <p:stCondLst>
                                            <p:cond delay="0"/>
                                          </p:stCondLst>
                                        </p:cTn>
                                        <p:tgtEl>
                                          <p:spTgt spid="2835"/>
                                        </p:tgtEl>
                                        <p:attrNameLst>
                                          <p:attrName>style.visibility</p:attrName>
                                        </p:attrNameLst>
                                      </p:cBhvr>
                                      <p:to>
                                        <p:strVal val="visible"/>
                                      </p:to>
                                    </p:set>
                                  </p:childTnLst>
                                </p:cTn>
                              </p:par>
                              <p:par>
                                <p:cTn id="64" presetID="10" presetClass="exit" presetSubtype="0" fill="hold" nodeType="withEffect">
                                  <p:stCondLst>
                                    <p:cond delay="24250"/>
                                  </p:stCondLst>
                                  <p:childTnLst>
                                    <p:animEffect transition="out" filter="fade">
                                      <p:cBhvr>
                                        <p:cTn id="65" dur="500"/>
                                        <p:tgtEl>
                                          <p:spTgt spid="2835"/>
                                        </p:tgtEl>
                                      </p:cBhvr>
                                    </p:animEffect>
                                    <p:set>
                                      <p:cBhvr>
                                        <p:cTn id="66" dur="1" fill="hold">
                                          <p:stCondLst>
                                            <p:cond delay="499"/>
                                          </p:stCondLst>
                                        </p:cTn>
                                        <p:tgtEl>
                                          <p:spTgt spid="2835"/>
                                        </p:tgtEl>
                                        <p:attrNameLst>
                                          <p:attrName>style.visibility</p:attrName>
                                        </p:attrNameLst>
                                      </p:cBhvr>
                                      <p:to>
                                        <p:strVal val="hidden"/>
                                      </p:to>
                                    </p:set>
                                  </p:childTnLst>
                                </p:cTn>
                              </p:par>
                              <p:par>
                                <p:cTn id="67" presetID="1" presetClass="entr" presetSubtype="0" fill="hold" nodeType="withEffect">
                                  <p:stCondLst>
                                    <p:cond delay="26000"/>
                                  </p:stCondLst>
                                  <p:childTnLst>
                                    <p:set>
                                      <p:cBhvr>
                                        <p:cTn id="68" dur="1" fill="hold">
                                          <p:stCondLst>
                                            <p:cond delay="0"/>
                                          </p:stCondLst>
                                        </p:cTn>
                                        <p:tgtEl>
                                          <p:spTgt spid="2924"/>
                                        </p:tgtEl>
                                        <p:attrNameLst>
                                          <p:attrName>style.visibility</p:attrName>
                                        </p:attrNameLst>
                                      </p:cBhvr>
                                      <p:to>
                                        <p:strVal val="visible"/>
                                      </p:to>
                                    </p:set>
                                  </p:childTnLst>
                                </p:cTn>
                              </p:par>
                              <p:par>
                                <p:cTn id="69" presetID="10" presetClass="exit" presetSubtype="0" fill="hold" nodeType="withEffect">
                                  <p:stCondLst>
                                    <p:cond delay="26250"/>
                                  </p:stCondLst>
                                  <p:childTnLst>
                                    <p:animEffect transition="out" filter="fade">
                                      <p:cBhvr>
                                        <p:cTn id="70" dur="500"/>
                                        <p:tgtEl>
                                          <p:spTgt spid="2924"/>
                                        </p:tgtEl>
                                      </p:cBhvr>
                                    </p:animEffect>
                                    <p:set>
                                      <p:cBhvr>
                                        <p:cTn id="71" dur="1" fill="hold">
                                          <p:stCondLst>
                                            <p:cond delay="499"/>
                                          </p:stCondLst>
                                        </p:cTn>
                                        <p:tgtEl>
                                          <p:spTgt spid="2924"/>
                                        </p:tgtEl>
                                        <p:attrNameLst>
                                          <p:attrName>style.visibility</p:attrName>
                                        </p:attrNameLst>
                                      </p:cBhvr>
                                      <p:to>
                                        <p:strVal val="hidden"/>
                                      </p:to>
                                    </p:set>
                                  </p:childTnLst>
                                </p:cTn>
                              </p:par>
                              <p:par>
                                <p:cTn id="72" presetID="1" presetClass="entr" presetSubtype="0" fill="hold" nodeType="withEffect">
                                  <p:stCondLst>
                                    <p:cond delay="28000"/>
                                  </p:stCondLst>
                                  <p:childTnLst>
                                    <p:set>
                                      <p:cBhvr>
                                        <p:cTn id="73" dur="1" fill="hold">
                                          <p:stCondLst>
                                            <p:cond delay="0"/>
                                          </p:stCondLst>
                                        </p:cTn>
                                        <p:tgtEl>
                                          <p:spTgt spid="3013"/>
                                        </p:tgtEl>
                                        <p:attrNameLst>
                                          <p:attrName>style.visibility</p:attrName>
                                        </p:attrNameLst>
                                      </p:cBhvr>
                                      <p:to>
                                        <p:strVal val="visible"/>
                                      </p:to>
                                    </p:set>
                                  </p:childTnLst>
                                </p:cTn>
                              </p:par>
                              <p:par>
                                <p:cTn id="74" presetID="10" presetClass="exit" presetSubtype="0" fill="hold" nodeType="withEffect">
                                  <p:stCondLst>
                                    <p:cond delay="28250"/>
                                  </p:stCondLst>
                                  <p:childTnLst>
                                    <p:animEffect transition="out" filter="fade">
                                      <p:cBhvr>
                                        <p:cTn id="75" dur="500"/>
                                        <p:tgtEl>
                                          <p:spTgt spid="3013"/>
                                        </p:tgtEl>
                                      </p:cBhvr>
                                    </p:animEffect>
                                    <p:set>
                                      <p:cBhvr>
                                        <p:cTn id="76" dur="1" fill="hold">
                                          <p:stCondLst>
                                            <p:cond delay="499"/>
                                          </p:stCondLst>
                                        </p:cTn>
                                        <p:tgtEl>
                                          <p:spTgt spid="3013"/>
                                        </p:tgtEl>
                                        <p:attrNameLst>
                                          <p:attrName>style.visibility</p:attrName>
                                        </p:attrNameLst>
                                      </p:cBhvr>
                                      <p:to>
                                        <p:strVal val="hidden"/>
                                      </p:to>
                                    </p:set>
                                  </p:childTnLst>
                                </p:cTn>
                              </p:par>
                              <p:par>
                                <p:cTn id="77" presetID="1" presetClass="entr" presetSubtype="0" fill="hold" nodeType="withEffect">
                                  <p:stCondLst>
                                    <p:cond delay="30000"/>
                                  </p:stCondLst>
                                  <p:childTnLst>
                                    <p:set>
                                      <p:cBhvr>
                                        <p:cTn id="78" dur="1" fill="hold">
                                          <p:stCondLst>
                                            <p:cond delay="0"/>
                                          </p:stCondLst>
                                        </p:cTn>
                                        <p:tgtEl>
                                          <p:spTgt spid="3102"/>
                                        </p:tgtEl>
                                        <p:attrNameLst>
                                          <p:attrName>style.visibility</p:attrName>
                                        </p:attrNameLst>
                                      </p:cBhvr>
                                      <p:to>
                                        <p:strVal val="visible"/>
                                      </p:to>
                                    </p:set>
                                  </p:childTnLst>
                                </p:cTn>
                              </p:par>
                              <p:par>
                                <p:cTn id="79" presetID="10" presetClass="exit" presetSubtype="0" fill="hold" nodeType="withEffect">
                                  <p:stCondLst>
                                    <p:cond delay="30250"/>
                                  </p:stCondLst>
                                  <p:childTnLst>
                                    <p:animEffect transition="out" filter="fade">
                                      <p:cBhvr>
                                        <p:cTn id="80" dur="500"/>
                                        <p:tgtEl>
                                          <p:spTgt spid="3102"/>
                                        </p:tgtEl>
                                      </p:cBhvr>
                                    </p:animEffect>
                                    <p:set>
                                      <p:cBhvr>
                                        <p:cTn id="81" dur="1" fill="hold">
                                          <p:stCondLst>
                                            <p:cond delay="499"/>
                                          </p:stCondLst>
                                        </p:cTn>
                                        <p:tgtEl>
                                          <p:spTgt spid="310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4"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39" name="Picture 4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3" name="Freeform 1712"/>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 name="TextBox 321"/>
          <p:cNvSpPr txBox="1"/>
          <p:nvPr/>
        </p:nvSpPr>
        <p:spPr>
          <a:xfrm>
            <a:off x="1168006" y="2479668"/>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This is a dangerous situation…</a:t>
            </a:r>
          </a:p>
        </p:txBody>
      </p:sp>
      <p:grpSp>
        <p:nvGrpSpPr>
          <p:cNvPr id="442" name="Group 441"/>
          <p:cNvGrpSpPr/>
          <p:nvPr/>
        </p:nvGrpSpPr>
        <p:grpSpPr>
          <a:xfrm>
            <a:off x="5836815" y="3492649"/>
            <a:ext cx="1326063" cy="2752147"/>
            <a:chOff x="7087357" y="4032590"/>
            <a:chExt cx="1162984" cy="2413688"/>
          </a:xfrm>
        </p:grpSpPr>
        <p:sp>
          <p:nvSpPr>
            <p:cNvPr id="443"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4"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5" name="Oval 444"/>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6"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7"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8"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9" name="Freeform 448"/>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76" name="TextBox 575"/>
          <p:cNvSpPr txBox="1"/>
          <p:nvPr/>
        </p:nvSpPr>
        <p:spPr>
          <a:xfrm>
            <a:off x="1673550" y="3291084"/>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In addition, you notice that the droplets are falling onto a bin full of paper…</a:t>
            </a:r>
          </a:p>
        </p:txBody>
      </p:sp>
      <p:grpSp>
        <p:nvGrpSpPr>
          <p:cNvPr id="419" name="Group 418"/>
          <p:cNvGrpSpPr/>
          <p:nvPr/>
        </p:nvGrpSpPr>
        <p:grpSpPr>
          <a:xfrm>
            <a:off x="2035271" y="1433491"/>
            <a:ext cx="1171799" cy="307777"/>
            <a:chOff x="2035271" y="1433491"/>
            <a:chExt cx="1171799" cy="307777"/>
          </a:xfrm>
        </p:grpSpPr>
        <p:sp>
          <p:nvSpPr>
            <p:cNvPr id="420" name="TextBox 419"/>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21" name="Right Arrow 420"/>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01" name="Rounded Rectangle 1900">
            <a:hlinkClick r:id="rId10" action="ppaction://hlinksldjump"/>
            <a:hlinkHover r:id="" action="ppaction://noaction" highlightClick="1"/>
          </p:cNvPr>
          <p:cNvSpPr/>
          <p:nvPr/>
        </p:nvSpPr>
        <p:spPr>
          <a:xfrm flipH="1">
            <a:off x="7595649" y="65618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2" name="Rectangle 1911"/>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3" name="Rounded Rectangle 1912">
            <a:hlinkClick r:id="rId11"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914" name="Picture 1913"/>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915" name="Rounded Rectangle 1914">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0"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903" name="Group 1902"/>
          <p:cNvGrpSpPr/>
          <p:nvPr/>
        </p:nvGrpSpPr>
        <p:grpSpPr>
          <a:xfrm>
            <a:off x="446827" y="5341564"/>
            <a:ext cx="541162" cy="814974"/>
            <a:chOff x="5009201" y="5732475"/>
            <a:chExt cx="541162" cy="814974"/>
          </a:xfrm>
        </p:grpSpPr>
        <p:grpSp>
          <p:nvGrpSpPr>
            <p:cNvPr id="1916" name="Group 1915"/>
            <p:cNvGrpSpPr/>
            <p:nvPr/>
          </p:nvGrpSpPr>
          <p:grpSpPr>
            <a:xfrm>
              <a:off x="5009201" y="5732475"/>
              <a:ext cx="541162" cy="814974"/>
              <a:chOff x="3892674" y="5732475"/>
              <a:chExt cx="541162" cy="814974"/>
            </a:xfrm>
          </p:grpSpPr>
          <p:sp>
            <p:nvSpPr>
              <p:cNvPr id="1925" name="Oval 1924"/>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6" name="Trapezoid 1925"/>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7" name="Freeform 1926"/>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8" name="Oval 1927"/>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9" name="Freeform 1928"/>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0" name="Freeform 1929"/>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1" name="Oval 1930"/>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917" name="Group 1916"/>
            <p:cNvGrpSpPr/>
            <p:nvPr/>
          </p:nvGrpSpPr>
          <p:grpSpPr>
            <a:xfrm>
              <a:off x="5009699" y="5733037"/>
              <a:ext cx="511178" cy="235576"/>
              <a:chOff x="3893172" y="5733037"/>
              <a:chExt cx="511178" cy="235576"/>
            </a:xfrm>
          </p:grpSpPr>
          <p:sp>
            <p:nvSpPr>
              <p:cNvPr id="1918" name="Cloud 1917"/>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9" name="Cloud 1918"/>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0" name="Cloud 1919"/>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1" name="Cloud 1920"/>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2" name="Cloud 1921"/>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3" name="Cloud 1922"/>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4" name="Cloud 1923"/>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932" name="Group 1931"/>
          <p:cNvGrpSpPr/>
          <p:nvPr/>
        </p:nvGrpSpPr>
        <p:grpSpPr>
          <a:xfrm>
            <a:off x="499759" y="4956203"/>
            <a:ext cx="470662" cy="478538"/>
            <a:chOff x="4834606" y="3347378"/>
            <a:chExt cx="241201" cy="245237"/>
          </a:xfrm>
        </p:grpSpPr>
        <p:grpSp>
          <p:nvGrpSpPr>
            <p:cNvPr id="1933" name="Group 1932"/>
            <p:cNvGrpSpPr/>
            <p:nvPr/>
          </p:nvGrpSpPr>
          <p:grpSpPr>
            <a:xfrm rot="7844388">
              <a:off x="4818351" y="3363633"/>
              <a:ext cx="233299" cy="200789"/>
              <a:chOff x="2913709" y="3864170"/>
              <a:chExt cx="544737" cy="468828"/>
            </a:xfrm>
          </p:grpSpPr>
          <p:grpSp>
            <p:nvGrpSpPr>
              <p:cNvPr id="1978" name="Group 1977"/>
              <p:cNvGrpSpPr/>
              <p:nvPr/>
            </p:nvGrpSpPr>
            <p:grpSpPr>
              <a:xfrm rot="5972406">
                <a:off x="3056152" y="3870738"/>
                <a:ext cx="408862" cy="395726"/>
                <a:chOff x="2880097" y="3766098"/>
                <a:chExt cx="408862" cy="395726"/>
              </a:xfrm>
            </p:grpSpPr>
            <p:grpSp>
              <p:nvGrpSpPr>
                <p:cNvPr id="2000" name="Group 1999"/>
                <p:cNvGrpSpPr/>
                <p:nvPr/>
              </p:nvGrpSpPr>
              <p:grpSpPr>
                <a:xfrm>
                  <a:off x="2880097" y="3766098"/>
                  <a:ext cx="131330" cy="131330"/>
                  <a:chOff x="2922103" y="3448277"/>
                  <a:chExt cx="131330" cy="131330"/>
                </a:xfrm>
              </p:grpSpPr>
              <p:sp>
                <p:nvSpPr>
                  <p:cNvPr id="2019" name="Oval 201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0" name="Freeform 201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1" name="Group 2000"/>
                <p:cNvGrpSpPr/>
                <p:nvPr/>
              </p:nvGrpSpPr>
              <p:grpSpPr>
                <a:xfrm rot="3485213">
                  <a:off x="2918438" y="3816964"/>
                  <a:ext cx="185979" cy="191355"/>
                  <a:chOff x="2700506" y="3941582"/>
                  <a:chExt cx="185979" cy="191355"/>
                </a:xfrm>
              </p:grpSpPr>
              <p:sp>
                <p:nvSpPr>
                  <p:cNvPr id="2017" name="Oval 201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8" name="Freeform 201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2" name="Group 2001"/>
                <p:cNvGrpSpPr/>
                <p:nvPr/>
              </p:nvGrpSpPr>
              <p:grpSpPr>
                <a:xfrm rot="19523239">
                  <a:off x="3102980" y="3816468"/>
                  <a:ext cx="185979" cy="190955"/>
                  <a:chOff x="2442219" y="4049627"/>
                  <a:chExt cx="185979" cy="190955"/>
                </a:xfrm>
              </p:grpSpPr>
              <p:sp>
                <p:nvSpPr>
                  <p:cNvPr id="2015" name="Oval 201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6" name="Freeform 201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3" name="Group 2002"/>
                <p:cNvGrpSpPr/>
                <p:nvPr/>
              </p:nvGrpSpPr>
              <p:grpSpPr>
                <a:xfrm rot="3577180">
                  <a:off x="2935530" y="3972739"/>
                  <a:ext cx="185979" cy="192191"/>
                  <a:chOff x="2700506" y="4361529"/>
                  <a:chExt cx="185979" cy="192191"/>
                </a:xfrm>
              </p:grpSpPr>
              <p:sp>
                <p:nvSpPr>
                  <p:cNvPr id="2013" name="Oval 201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4" name="Freeform 201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4" name="Group 2003"/>
                <p:cNvGrpSpPr/>
                <p:nvPr/>
              </p:nvGrpSpPr>
              <p:grpSpPr>
                <a:xfrm>
                  <a:off x="3048557" y="3808685"/>
                  <a:ext cx="131330" cy="131330"/>
                  <a:chOff x="3381304" y="4011286"/>
                  <a:chExt cx="131330" cy="131330"/>
                </a:xfrm>
              </p:grpSpPr>
              <p:sp>
                <p:nvSpPr>
                  <p:cNvPr id="2011" name="Oval 201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2" name="Freeform 201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5" name="Group 2004"/>
                <p:cNvGrpSpPr/>
                <p:nvPr/>
              </p:nvGrpSpPr>
              <p:grpSpPr>
                <a:xfrm rot="3967968">
                  <a:off x="3008227" y="3923999"/>
                  <a:ext cx="136148" cy="131330"/>
                  <a:chOff x="3053432" y="4104276"/>
                  <a:chExt cx="136148" cy="131330"/>
                </a:xfrm>
              </p:grpSpPr>
              <p:sp>
                <p:nvSpPr>
                  <p:cNvPr id="2009" name="Oval 200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0" name="Freeform 200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6" name="Group 2005"/>
                <p:cNvGrpSpPr/>
                <p:nvPr/>
              </p:nvGrpSpPr>
              <p:grpSpPr>
                <a:xfrm>
                  <a:off x="3092918" y="3910035"/>
                  <a:ext cx="185979" cy="192845"/>
                  <a:chOff x="3026108" y="3765549"/>
                  <a:chExt cx="185979" cy="192845"/>
                </a:xfrm>
              </p:grpSpPr>
              <p:sp>
                <p:nvSpPr>
                  <p:cNvPr id="2007" name="Oval 200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8" name="Freeform 200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79" name="Group 1978"/>
              <p:cNvGrpSpPr/>
              <p:nvPr/>
            </p:nvGrpSpPr>
            <p:grpSpPr>
              <a:xfrm>
                <a:off x="2913709" y="3937272"/>
                <a:ext cx="131330" cy="131330"/>
                <a:chOff x="2922103" y="3448277"/>
                <a:chExt cx="131330" cy="131330"/>
              </a:xfrm>
            </p:grpSpPr>
            <p:sp>
              <p:nvSpPr>
                <p:cNvPr id="1998" name="Oval 19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9" name="Freeform 19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0" name="Group 1979"/>
              <p:cNvGrpSpPr/>
              <p:nvPr/>
            </p:nvGrpSpPr>
            <p:grpSpPr>
              <a:xfrm rot="3485213">
                <a:off x="2952050" y="3988138"/>
                <a:ext cx="185979" cy="191355"/>
                <a:chOff x="2700506" y="3941582"/>
                <a:chExt cx="185979" cy="191355"/>
              </a:xfrm>
            </p:grpSpPr>
            <p:sp>
              <p:nvSpPr>
                <p:cNvPr id="1996" name="Oval 19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7" name="Freeform 19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1" name="Group 1980"/>
              <p:cNvGrpSpPr/>
              <p:nvPr/>
            </p:nvGrpSpPr>
            <p:grpSpPr>
              <a:xfrm rot="19523239">
                <a:off x="3136592" y="3987642"/>
                <a:ext cx="185979" cy="190955"/>
                <a:chOff x="2442219" y="4049627"/>
                <a:chExt cx="185979" cy="190955"/>
              </a:xfrm>
            </p:grpSpPr>
            <p:sp>
              <p:nvSpPr>
                <p:cNvPr id="1994" name="Oval 19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5" name="Freeform 19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2" name="Group 1981"/>
              <p:cNvGrpSpPr/>
              <p:nvPr/>
            </p:nvGrpSpPr>
            <p:grpSpPr>
              <a:xfrm rot="3577180">
                <a:off x="2969142" y="4143913"/>
                <a:ext cx="185979" cy="192191"/>
                <a:chOff x="2700506" y="4361529"/>
                <a:chExt cx="185979" cy="192191"/>
              </a:xfrm>
            </p:grpSpPr>
            <p:sp>
              <p:nvSpPr>
                <p:cNvPr id="1992" name="Oval 19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3" name="Freeform 19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3" name="Group 1982"/>
              <p:cNvGrpSpPr/>
              <p:nvPr/>
            </p:nvGrpSpPr>
            <p:grpSpPr>
              <a:xfrm>
                <a:off x="3082169" y="3979859"/>
                <a:ext cx="131330" cy="131330"/>
                <a:chOff x="3381304" y="4011286"/>
                <a:chExt cx="131330" cy="131330"/>
              </a:xfrm>
            </p:grpSpPr>
            <p:sp>
              <p:nvSpPr>
                <p:cNvPr id="1990" name="Oval 19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1" name="Freeform 19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4" name="Group 1983"/>
              <p:cNvGrpSpPr/>
              <p:nvPr/>
            </p:nvGrpSpPr>
            <p:grpSpPr>
              <a:xfrm rot="3967968">
                <a:off x="3041839" y="4095173"/>
                <a:ext cx="136148" cy="131330"/>
                <a:chOff x="3053432" y="4104276"/>
                <a:chExt cx="136148" cy="131330"/>
              </a:xfrm>
            </p:grpSpPr>
            <p:sp>
              <p:nvSpPr>
                <p:cNvPr id="1988" name="Oval 19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9" name="Freeform 19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5" name="Group 1984"/>
              <p:cNvGrpSpPr/>
              <p:nvPr/>
            </p:nvGrpSpPr>
            <p:grpSpPr>
              <a:xfrm>
                <a:off x="3126530" y="4081209"/>
                <a:ext cx="185979" cy="192845"/>
                <a:chOff x="3026108" y="3765549"/>
                <a:chExt cx="185979" cy="192845"/>
              </a:xfrm>
            </p:grpSpPr>
            <p:sp>
              <p:nvSpPr>
                <p:cNvPr id="1986" name="Oval 19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7" name="Freeform 19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34" name="Group 1933"/>
            <p:cNvGrpSpPr/>
            <p:nvPr/>
          </p:nvGrpSpPr>
          <p:grpSpPr>
            <a:xfrm rot="5972406">
              <a:off x="4903513" y="3391308"/>
              <a:ext cx="175107" cy="169481"/>
              <a:chOff x="2880097" y="3766098"/>
              <a:chExt cx="408862" cy="395726"/>
            </a:xfrm>
          </p:grpSpPr>
          <p:grpSp>
            <p:nvGrpSpPr>
              <p:cNvPr id="1957" name="Group 1956"/>
              <p:cNvGrpSpPr/>
              <p:nvPr/>
            </p:nvGrpSpPr>
            <p:grpSpPr>
              <a:xfrm>
                <a:off x="2880097" y="3766098"/>
                <a:ext cx="131330" cy="131330"/>
                <a:chOff x="2922103" y="3448277"/>
                <a:chExt cx="131330" cy="131330"/>
              </a:xfrm>
            </p:grpSpPr>
            <p:sp>
              <p:nvSpPr>
                <p:cNvPr id="1976" name="Oval 19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7" name="Freeform 19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8" name="Group 1957"/>
              <p:cNvGrpSpPr/>
              <p:nvPr/>
            </p:nvGrpSpPr>
            <p:grpSpPr>
              <a:xfrm rot="3485213">
                <a:off x="2918438" y="3816964"/>
                <a:ext cx="185979" cy="191355"/>
                <a:chOff x="2700506" y="3941582"/>
                <a:chExt cx="185979" cy="191355"/>
              </a:xfrm>
            </p:grpSpPr>
            <p:sp>
              <p:nvSpPr>
                <p:cNvPr id="1974" name="Oval 19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5" name="Freeform 19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9" name="Group 1958"/>
              <p:cNvGrpSpPr/>
              <p:nvPr/>
            </p:nvGrpSpPr>
            <p:grpSpPr>
              <a:xfrm rot="19523239">
                <a:off x="3102980" y="3816468"/>
                <a:ext cx="185979" cy="190955"/>
                <a:chOff x="2442219" y="4049627"/>
                <a:chExt cx="185979" cy="190955"/>
              </a:xfrm>
            </p:grpSpPr>
            <p:sp>
              <p:nvSpPr>
                <p:cNvPr id="1972" name="Oval 19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3" name="Freeform 19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0" name="Group 1959"/>
              <p:cNvGrpSpPr/>
              <p:nvPr/>
            </p:nvGrpSpPr>
            <p:grpSpPr>
              <a:xfrm rot="3577180">
                <a:off x="2935530" y="3972739"/>
                <a:ext cx="185979" cy="192191"/>
                <a:chOff x="2700506" y="4361529"/>
                <a:chExt cx="185979" cy="192191"/>
              </a:xfrm>
            </p:grpSpPr>
            <p:sp>
              <p:nvSpPr>
                <p:cNvPr id="1970" name="Oval 19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1" name="Freeform 19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1" name="Group 1960"/>
              <p:cNvGrpSpPr/>
              <p:nvPr/>
            </p:nvGrpSpPr>
            <p:grpSpPr>
              <a:xfrm>
                <a:off x="3048557" y="3808685"/>
                <a:ext cx="131330" cy="131330"/>
                <a:chOff x="3381304" y="4011286"/>
                <a:chExt cx="131330" cy="131330"/>
              </a:xfrm>
            </p:grpSpPr>
            <p:sp>
              <p:nvSpPr>
                <p:cNvPr id="1968" name="Oval 19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9" name="Freeform 19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2" name="Group 1961"/>
              <p:cNvGrpSpPr/>
              <p:nvPr/>
            </p:nvGrpSpPr>
            <p:grpSpPr>
              <a:xfrm rot="3967968">
                <a:off x="3008227" y="3923999"/>
                <a:ext cx="136148" cy="131330"/>
                <a:chOff x="3053432" y="4104276"/>
                <a:chExt cx="136148" cy="131330"/>
              </a:xfrm>
            </p:grpSpPr>
            <p:sp>
              <p:nvSpPr>
                <p:cNvPr id="1966" name="Oval 19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7" name="Freeform 19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3" name="Group 1962"/>
              <p:cNvGrpSpPr/>
              <p:nvPr/>
            </p:nvGrpSpPr>
            <p:grpSpPr>
              <a:xfrm>
                <a:off x="3092918" y="3910035"/>
                <a:ext cx="185979" cy="192845"/>
                <a:chOff x="3026108" y="3765549"/>
                <a:chExt cx="185979" cy="192845"/>
              </a:xfrm>
            </p:grpSpPr>
            <p:sp>
              <p:nvSpPr>
                <p:cNvPr id="1964" name="Oval 19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5" name="Freeform 19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35" name="Group 1934"/>
            <p:cNvGrpSpPr/>
            <p:nvPr/>
          </p:nvGrpSpPr>
          <p:grpSpPr>
            <a:xfrm>
              <a:off x="4873997" y="3423134"/>
              <a:ext cx="175107" cy="169481"/>
              <a:chOff x="2328508" y="3548770"/>
              <a:chExt cx="408862" cy="395726"/>
            </a:xfrm>
          </p:grpSpPr>
          <p:grpSp>
            <p:nvGrpSpPr>
              <p:cNvPr id="1936" name="Group 1935"/>
              <p:cNvGrpSpPr/>
              <p:nvPr/>
            </p:nvGrpSpPr>
            <p:grpSpPr>
              <a:xfrm>
                <a:off x="2328508" y="3548770"/>
                <a:ext cx="131330" cy="131330"/>
                <a:chOff x="2922103" y="3448277"/>
                <a:chExt cx="131330" cy="131330"/>
              </a:xfrm>
            </p:grpSpPr>
            <p:sp>
              <p:nvSpPr>
                <p:cNvPr id="1955" name="Oval 19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6" name="Freeform 19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7" name="Group 1936"/>
              <p:cNvGrpSpPr/>
              <p:nvPr/>
            </p:nvGrpSpPr>
            <p:grpSpPr>
              <a:xfrm rot="3485213">
                <a:off x="2366849" y="3599636"/>
                <a:ext cx="185979" cy="191355"/>
                <a:chOff x="2700506" y="3941582"/>
                <a:chExt cx="185979" cy="191355"/>
              </a:xfrm>
            </p:grpSpPr>
            <p:sp>
              <p:nvSpPr>
                <p:cNvPr id="1953" name="Oval 19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4" name="Freeform 19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8" name="Group 1937"/>
              <p:cNvGrpSpPr/>
              <p:nvPr/>
            </p:nvGrpSpPr>
            <p:grpSpPr>
              <a:xfrm rot="19523239">
                <a:off x="2551391" y="3599140"/>
                <a:ext cx="185979" cy="190955"/>
                <a:chOff x="2442219" y="4049627"/>
                <a:chExt cx="185979" cy="190955"/>
              </a:xfrm>
            </p:grpSpPr>
            <p:sp>
              <p:nvSpPr>
                <p:cNvPr id="1951" name="Oval 19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2" name="Freeform 19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9" name="Group 1938"/>
              <p:cNvGrpSpPr/>
              <p:nvPr/>
            </p:nvGrpSpPr>
            <p:grpSpPr>
              <a:xfrm rot="3577180">
                <a:off x="2383941" y="3755411"/>
                <a:ext cx="185979" cy="192191"/>
                <a:chOff x="2700506" y="4361529"/>
                <a:chExt cx="185979" cy="192191"/>
              </a:xfrm>
            </p:grpSpPr>
            <p:sp>
              <p:nvSpPr>
                <p:cNvPr id="1949" name="Oval 19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0" name="Freeform 19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0" name="Group 1939"/>
              <p:cNvGrpSpPr/>
              <p:nvPr/>
            </p:nvGrpSpPr>
            <p:grpSpPr>
              <a:xfrm>
                <a:off x="2496968" y="3591357"/>
                <a:ext cx="131330" cy="131330"/>
                <a:chOff x="3381304" y="4011286"/>
                <a:chExt cx="131330" cy="131330"/>
              </a:xfrm>
            </p:grpSpPr>
            <p:sp>
              <p:nvSpPr>
                <p:cNvPr id="1947" name="Oval 19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8" name="Freeform 19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1" name="Group 1940"/>
              <p:cNvGrpSpPr/>
              <p:nvPr/>
            </p:nvGrpSpPr>
            <p:grpSpPr>
              <a:xfrm rot="3967968">
                <a:off x="2456638" y="3706671"/>
                <a:ext cx="136148" cy="131330"/>
                <a:chOff x="3053432" y="4104276"/>
                <a:chExt cx="136148" cy="131330"/>
              </a:xfrm>
            </p:grpSpPr>
            <p:sp>
              <p:nvSpPr>
                <p:cNvPr id="1945" name="Oval 19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6" name="Freeform 19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2" name="Group 1941"/>
              <p:cNvGrpSpPr/>
              <p:nvPr/>
            </p:nvGrpSpPr>
            <p:grpSpPr>
              <a:xfrm>
                <a:off x="2541329" y="3692707"/>
                <a:ext cx="185979" cy="192845"/>
                <a:chOff x="3026108" y="3765549"/>
                <a:chExt cx="185979" cy="192845"/>
              </a:xfrm>
            </p:grpSpPr>
            <p:sp>
              <p:nvSpPr>
                <p:cNvPr id="1943" name="Oval 19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4" name="Freeform 19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21" name="Group 2020"/>
          <p:cNvGrpSpPr/>
          <p:nvPr/>
        </p:nvGrpSpPr>
        <p:grpSpPr>
          <a:xfrm>
            <a:off x="499759" y="4956203"/>
            <a:ext cx="470662" cy="478538"/>
            <a:chOff x="4834606" y="3347378"/>
            <a:chExt cx="241201" cy="245237"/>
          </a:xfrm>
        </p:grpSpPr>
        <p:grpSp>
          <p:nvGrpSpPr>
            <p:cNvPr id="2022" name="Group 2021"/>
            <p:cNvGrpSpPr/>
            <p:nvPr/>
          </p:nvGrpSpPr>
          <p:grpSpPr>
            <a:xfrm rot="7844388">
              <a:off x="4818351" y="3363633"/>
              <a:ext cx="233299" cy="200789"/>
              <a:chOff x="2913709" y="3864170"/>
              <a:chExt cx="544737" cy="468828"/>
            </a:xfrm>
          </p:grpSpPr>
          <p:grpSp>
            <p:nvGrpSpPr>
              <p:cNvPr id="2067" name="Group 2066"/>
              <p:cNvGrpSpPr/>
              <p:nvPr/>
            </p:nvGrpSpPr>
            <p:grpSpPr>
              <a:xfrm rot="5972406">
                <a:off x="3056152" y="3870738"/>
                <a:ext cx="408862" cy="395726"/>
                <a:chOff x="2880097" y="3766098"/>
                <a:chExt cx="408862" cy="395726"/>
              </a:xfrm>
            </p:grpSpPr>
            <p:grpSp>
              <p:nvGrpSpPr>
                <p:cNvPr id="2089" name="Group 2088"/>
                <p:cNvGrpSpPr/>
                <p:nvPr/>
              </p:nvGrpSpPr>
              <p:grpSpPr>
                <a:xfrm>
                  <a:off x="2880097" y="3766098"/>
                  <a:ext cx="131330" cy="131330"/>
                  <a:chOff x="2922103" y="3448277"/>
                  <a:chExt cx="131330" cy="131330"/>
                </a:xfrm>
              </p:grpSpPr>
              <p:sp>
                <p:nvSpPr>
                  <p:cNvPr id="2108" name="Oval 210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9" name="Freeform 210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0" name="Group 2089"/>
                <p:cNvGrpSpPr/>
                <p:nvPr/>
              </p:nvGrpSpPr>
              <p:grpSpPr>
                <a:xfrm rot="3485213">
                  <a:off x="2918438" y="3816964"/>
                  <a:ext cx="185979" cy="191355"/>
                  <a:chOff x="2700506" y="3941582"/>
                  <a:chExt cx="185979" cy="191355"/>
                </a:xfrm>
              </p:grpSpPr>
              <p:sp>
                <p:nvSpPr>
                  <p:cNvPr id="2106" name="Oval 210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7" name="Freeform 210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1" name="Group 2090"/>
                <p:cNvGrpSpPr/>
                <p:nvPr/>
              </p:nvGrpSpPr>
              <p:grpSpPr>
                <a:xfrm rot="19523239">
                  <a:off x="3102980" y="3816468"/>
                  <a:ext cx="185979" cy="190955"/>
                  <a:chOff x="2442219" y="4049627"/>
                  <a:chExt cx="185979" cy="190955"/>
                </a:xfrm>
              </p:grpSpPr>
              <p:sp>
                <p:nvSpPr>
                  <p:cNvPr id="2104" name="Oval 210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5" name="Freeform 210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2" name="Group 2091"/>
                <p:cNvGrpSpPr/>
                <p:nvPr/>
              </p:nvGrpSpPr>
              <p:grpSpPr>
                <a:xfrm rot="3577180">
                  <a:off x="2935530" y="3972739"/>
                  <a:ext cx="185979" cy="192191"/>
                  <a:chOff x="2700506" y="4361529"/>
                  <a:chExt cx="185979" cy="192191"/>
                </a:xfrm>
              </p:grpSpPr>
              <p:sp>
                <p:nvSpPr>
                  <p:cNvPr id="2102" name="Oval 210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3" name="Freeform 210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3" name="Group 2092"/>
                <p:cNvGrpSpPr/>
                <p:nvPr/>
              </p:nvGrpSpPr>
              <p:grpSpPr>
                <a:xfrm>
                  <a:off x="3048557" y="3808685"/>
                  <a:ext cx="131330" cy="131330"/>
                  <a:chOff x="3381304" y="4011286"/>
                  <a:chExt cx="131330" cy="131330"/>
                </a:xfrm>
              </p:grpSpPr>
              <p:sp>
                <p:nvSpPr>
                  <p:cNvPr id="2100" name="Oval 209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1" name="Freeform 210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4" name="Group 2093"/>
                <p:cNvGrpSpPr/>
                <p:nvPr/>
              </p:nvGrpSpPr>
              <p:grpSpPr>
                <a:xfrm rot="3967968">
                  <a:off x="3008227" y="3923999"/>
                  <a:ext cx="136148" cy="131330"/>
                  <a:chOff x="3053432" y="4104276"/>
                  <a:chExt cx="136148" cy="131330"/>
                </a:xfrm>
              </p:grpSpPr>
              <p:sp>
                <p:nvSpPr>
                  <p:cNvPr id="2098" name="Oval 209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9" name="Freeform 209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5" name="Group 2094"/>
                <p:cNvGrpSpPr/>
                <p:nvPr/>
              </p:nvGrpSpPr>
              <p:grpSpPr>
                <a:xfrm>
                  <a:off x="3092918" y="3910035"/>
                  <a:ext cx="185979" cy="192845"/>
                  <a:chOff x="3026108" y="3765549"/>
                  <a:chExt cx="185979" cy="192845"/>
                </a:xfrm>
              </p:grpSpPr>
              <p:sp>
                <p:nvSpPr>
                  <p:cNvPr id="2096" name="Oval 209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7" name="Freeform 209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68" name="Group 2067"/>
              <p:cNvGrpSpPr/>
              <p:nvPr/>
            </p:nvGrpSpPr>
            <p:grpSpPr>
              <a:xfrm>
                <a:off x="2913709" y="3937272"/>
                <a:ext cx="131330" cy="131330"/>
                <a:chOff x="2922103" y="3448277"/>
                <a:chExt cx="131330" cy="131330"/>
              </a:xfrm>
            </p:grpSpPr>
            <p:sp>
              <p:nvSpPr>
                <p:cNvPr id="2087" name="Oval 20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8" name="Freeform 20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9" name="Group 2068"/>
              <p:cNvGrpSpPr/>
              <p:nvPr/>
            </p:nvGrpSpPr>
            <p:grpSpPr>
              <a:xfrm rot="3485213">
                <a:off x="2952050" y="3988138"/>
                <a:ext cx="185979" cy="191355"/>
                <a:chOff x="2700506" y="3941582"/>
                <a:chExt cx="185979" cy="191355"/>
              </a:xfrm>
            </p:grpSpPr>
            <p:sp>
              <p:nvSpPr>
                <p:cNvPr id="2085" name="Oval 20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6" name="Freeform 20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0" name="Group 2069"/>
              <p:cNvGrpSpPr/>
              <p:nvPr/>
            </p:nvGrpSpPr>
            <p:grpSpPr>
              <a:xfrm rot="19523239">
                <a:off x="3136592" y="3987642"/>
                <a:ext cx="185979" cy="190955"/>
                <a:chOff x="2442219" y="4049627"/>
                <a:chExt cx="185979" cy="190955"/>
              </a:xfrm>
            </p:grpSpPr>
            <p:sp>
              <p:nvSpPr>
                <p:cNvPr id="2083" name="Oval 20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4" name="Freeform 20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1" name="Group 2070"/>
              <p:cNvGrpSpPr/>
              <p:nvPr/>
            </p:nvGrpSpPr>
            <p:grpSpPr>
              <a:xfrm rot="3577180">
                <a:off x="2969142" y="4143913"/>
                <a:ext cx="185979" cy="192191"/>
                <a:chOff x="2700506" y="4361529"/>
                <a:chExt cx="185979" cy="192191"/>
              </a:xfrm>
            </p:grpSpPr>
            <p:sp>
              <p:nvSpPr>
                <p:cNvPr id="2081" name="Oval 20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2" name="Freeform 20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2" name="Group 2071"/>
              <p:cNvGrpSpPr/>
              <p:nvPr/>
            </p:nvGrpSpPr>
            <p:grpSpPr>
              <a:xfrm>
                <a:off x="3082169" y="3979859"/>
                <a:ext cx="131330" cy="131330"/>
                <a:chOff x="3381304" y="4011286"/>
                <a:chExt cx="131330" cy="131330"/>
              </a:xfrm>
            </p:grpSpPr>
            <p:sp>
              <p:nvSpPr>
                <p:cNvPr id="2079" name="Oval 20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0" name="Freeform 20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3" name="Group 2072"/>
              <p:cNvGrpSpPr/>
              <p:nvPr/>
            </p:nvGrpSpPr>
            <p:grpSpPr>
              <a:xfrm rot="3967968">
                <a:off x="3041839" y="4095173"/>
                <a:ext cx="136148" cy="131330"/>
                <a:chOff x="3053432" y="4104276"/>
                <a:chExt cx="136148" cy="131330"/>
              </a:xfrm>
            </p:grpSpPr>
            <p:sp>
              <p:nvSpPr>
                <p:cNvPr id="2077" name="Oval 20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8" name="Freeform 20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4" name="Group 2073"/>
              <p:cNvGrpSpPr/>
              <p:nvPr/>
            </p:nvGrpSpPr>
            <p:grpSpPr>
              <a:xfrm>
                <a:off x="3126530" y="4081209"/>
                <a:ext cx="185979" cy="192845"/>
                <a:chOff x="3026108" y="3765549"/>
                <a:chExt cx="185979" cy="192845"/>
              </a:xfrm>
            </p:grpSpPr>
            <p:sp>
              <p:nvSpPr>
                <p:cNvPr id="2075" name="Oval 20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6" name="Freeform 20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23" name="Group 2022"/>
            <p:cNvGrpSpPr/>
            <p:nvPr/>
          </p:nvGrpSpPr>
          <p:grpSpPr>
            <a:xfrm rot="5972406">
              <a:off x="4903513" y="3391308"/>
              <a:ext cx="175107" cy="169481"/>
              <a:chOff x="2880097" y="3766098"/>
              <a:chExt cx="408862" cy="395726"/>
            </a:xfrm>
          </p:grpSpPr>
          <p:grpSp>
            <p:nvGrpSpPr>
              <p:cNvPr id="2046" name="Group 2045"/>
              <p:cNvGrpSpPr/>
              <p:nvPr/>
            </p:nvGrpSpPr>
            <p:grpSpPr>
              <a:xfrm>
                <a:off x="2880097" y="3766098"/>
                <a:ext cx="131330" cy="131330"/>
                <a:chOff x="2922103" y="3448277"/>
                <a:chExt cx="131330" cy="131330"/>
              </a:xfrm>
            </p:grpSpPr>
            <p:sp>
              <p:nvSpPr>
                <p:cNvPr id="2065" name="Oval 20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6" name="Freeform 20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7" name="Group 2046"/>
              <p:cNvGrpSpPr/>
              <p:nvPr/>
            </p:nvGrpSpPr>
            <p:grpSpPr>
              <a:xfrm rot="3485213">
                <a:off x="2918438" y="3816964"/>
                <a:ext cx="185979" cy="191355"/>
                <a:chOff x="2700506" y="3941582"/>
                <a:chExt cx="185979" cy="191355"/>
              </a:xfrm>
            </p:grpSpPr>
            <p:sp>
              <p:nvSpPr>
                <p:cNvPr id="2063" name="Oval 20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4" name="Freeform 20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8" name="Group 2047"/>
              <p:cNvGrpSpPr/>
              <p:nvPr/>
            </p:nvGrpSpPr>
            <p:grpSpPr>
              <a:xfrm rot="19523239">
                <a:off x="3102980" y="3816468"/>
                <a:ext cx="185979" cy="190955"/>
                <a:chOff x="2442219" y="4049627"/>
                <a:chExt cx="185979" cy="190955"/>
              </a:xfrm>
            </p:grpSpPr>
            <p:sp>
              <p:nvSpPr>
                <p:cNvPr id="2061" name="Oval 20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2" name="Freeform 20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9" name="Group 2048"/>
              <p:cNvGrpSpPr/>
              <p:nvPr/>
            </p:nvGrpSpPr>
            <p:grpSpPr>
              <a:xfrm rot="3577180">
                <a:off x="2935530" y="3972739"/>
                <a:ext cx="185979" cy="192191"/>
                <a:chOff x="2700506" y="4361529"/>
                <a:chExt cx="185979" cy="192191"/>
              </a:xfrm>
            </p:grpSpPr>
            <p:sp>
              <p:nvSpPr>
                <p:cNvPr id="2059" name="Oval 20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0" name="Freeform 20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0" name="Group 2049"/>
              <p:cNvGrpSpPr/>
              <p:nvPr/>
            </p:nvGrpSpPr>
            <p:grpSpPr>
              <a:xfrm>
                <a:off x="3048557" y="3808685"/>
                <a:ext cx="131330" cy="131330"/>
                <a:chOff x="3381304" y="4011286"/>
                <a:chExt cx="131330" cy="131330"/>
              </a:xfrm>
            </p:grpSpPr>
            <p:sp>
              <p:nvSpPr>
                <p:cNvPr id="2057" name="Oval 20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8" name="Freeform 20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1" name="Group 2050"/>
              <p:cNvGrpSpPr/>
              <p:nvPr/>
            </p:nvGrpSpPr>
            <p:grpSpPr>
              <a:xfrm rot="3967968">
                <a:off x="3008227" y="3923999"/>
                <a:ext cx="136148" cy="131330"/>
                <a:chOff x="3053432" y="4104276"/>
                <a:chExt cx="136148" cy="131330"/>
              </a:xfrm>
            </p:grpSpPr>
            <p:sp>
              <p:nvSpPr>
                <p:cNvPr id="2055" name="Oval 20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6" name="Freeform 20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2" name="Group 2051"/>
              <p:cNvGrpSpPr/>
              <p:nvPr/>
            </p:nvGrpSpPr>
            <p:grpSpPr>
              <a:xfrm>
                <a:off x="3092918" y="3910035"/>
                <a:ext cx="185979" cy="192845"/>
                <a:chOff x="3026108" y="3765549"/>
                <a:chExt cx="185979" cy="192845"/>
              </a:xfrm>
            </p:grpSpPr>
            <p:sp>
              <p:nvSpPr>
                <p:cNvPr id="2053" name="Oval 20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4" name="Freeform 20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24" name="Group 2023"/>
            <p:cNvGrpSpPr/>
            <p:nvPr/>
          </p:nvGrpSpPr>
          <p:grpSpPr>
            <a:xfrm>
              <a:off x="4873997" y="3423134"/>
              <a:ext cx="175107" cy="169481"/>
              <a:chOff x="2328508" y="3548770"/>
              <a:chExt cx="408862" cy="395726"/>
            </a:xfrm>
          </p:grpSpPr>
          <p:grpSp>
            <p:nvGrpSpPr>
              <p:cNvPr id="2025" name="Group 2024"/>
              <p:cNvGrpSpPr/>
              <p:nvPr/>
            </p:nvGrpSpPr>
            <p:grpSpPr>
              <a:xfrm>
                <a:off x="2328508" y="3548770"/>
                <a:ext cx="131330" cy="131330"/>
                <a:chOff x="2922103" y="3448277"/>
                <a:chExt cx="131330" cy="131330"/>
              </a:xfrm>
            </p:grpSpPr>
            <p:sp>
              <p:nvSpPr>
                <p:cNvPr id="2044" name="Oval 20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5" name="Freeform 20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6" name="Group 2025"/>
              <p:cNvGrpSpPr/>
              <p:nvPr/>
            </p:nvGrpSpPr>
            <p:grpSpPr>
              <a:xfrm rot="3485213">
                <a:off x="2366849" y="3599636"/>
                <a:ext cx="185979" cy="191355"/>
                <a:chOff x="2700506" y="3941582"/>
                <a:chExt cx="185979" cy="191355"/>
              </a:xfrm>
            </p:grpSpPr>
            <p:sp>
              <p:nvSpPr>
                <p:cNvPr id="2042" name="Oval 20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3" name="Freeform 20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7" name="Group 2026"/>
              <p:cNvGrpSpPr/>
              <p:nvPr/>
            </p:nvGrpSpPr>
            <p:grpSpPr>
              <a:xfrm rot="19523239">
                <a:off x="2551391" y="3599140"/>
                <a:ext cx="185979" cy="190955"/>
                <a:chOff x="2442219" y="4049627"/>
                <a:chExt cx="185979" cy="190955"/>
              </a:xfrm>
            </p:grpSpPr>
            <p:sp>
              <p:nvSpPr>
                <p:cNvPr id="2040" name="Oval 20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1" name="Freeform 20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8" name="Group 2027"/>
              <p:cNvGrpSpPr/>
              <p:nvPr/>
            </p:nvGrpSpPr>
            <p:grpSpPr>
              <a:xfrm rot="3577180">
                <a:off x="2383941" y="3755411"/>
                <a:ext cx="185979" cy="192191"/>
                <a:chOff x="2700506" y="4361529"/>
                <a:chExt cx="185979" cy="192191"/>
              </a:xfrm>
            </p:grpSpPr>
            <p:sp>
              <p:nvSpPr>
                <p:cNvPr id="2038" name="Oval 20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9" name="Freeform 20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9" name="Group 2028"/>
              <p:cNvGrpSpPr/>
              <p:nvPr/>
            </p:nvGrpSpPr>
            <p:grpSpPr>
              <a:xfrm>
                <a:off x="2496968" y="3591357"/>
                <a:ext cx="131330" cy="131330"/>
                <a:chOff x="3381304" y="4011286"/>
                <a:chExt cx="131330" cy="131330"/>
              </a:xfrm>
            </p:grpSpPr>
            <p:sp>
              <p:nvSpPr>
                <p:cNvPr id="2036" name="Oval 20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7" name="Freeform 20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0" name="Group 2029"/>
              <p:cNvGrpSpPr/>
              <p:nvPr/>
            </p:nvGrpSpPr>
            <p:grpSpPr>
              <a:xfrm rot="3967968">
                <a:off x="2456638" y="3706671"/>
                <a:ext cx="136148" cy="131330"/>
                <a:chOff x="3053432" y="4104276"/>
                <a:chExt cx="136148" cy="131330"/>
              </a:xfrm>
            </p:grpSpPr>
            <p:sp>
              <p:nvSpPr>
                <p:cNvPr id="2034" name="Oval 20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5" name="Freeform 20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1" name="Group 2030"/>
              <p:cNvGrpSpPr/>
              <p:nvPr/>
            </p:nvGrpSpPr>
            <p:grpSpPr>
              <a:xfrm>
                <a:off x="2541329" y="3692707"/>
                <a:ext cx="185979" cy="192845"/>
                <a:chOff x="3026108" y="3765549"/>
                <a:chExt cx="185979" cy="192845"/>
              </a:xfrm>
            </p:grpSpPr>
            <p:sp>
              <p:nvSpPr>
                <p:cNvPr id="2032" name="Oval 20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3" name="Freeform 20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10" name="Group 2109"/>
          <p:cNvGrpSpPr/>
          <p:nvPr/>
        </p:nvGrpSpPr>
        <p:grpSpPr>
          <a:xfrm>
            <a:off x="499759" y="4956203"/>
            <a:ext cx="470662" cy="478538"/>
            <a:chOff x="4834606" y="3347378"/>
            <a:chExt cx="241201" cy="245237"/>
          </a:xfrm>
        </p:grpSpPr>
        <p:grpSp>
          <p:nvGrpSpPr>
            <p:cNvPr id="2111" name="Group 2110"/>
            <p:cNvGrpSpPr/>
            <p:nvPr/>
          </p:nvGrpSpPr>
          <p:grpSpPr>
            <a:xfrm rot="7844388">
              <a:off x="4818351" y="3363633"/>
              <a:ext cx="233299" cy="200789"/>
              <a:chOff x="2913709" y="3864170"/>
              <a:chExt cx="544737" cy="468828"/>
            </a:xfrm>
          </p:grpSpPr>
          <p:grpSp>
            <p:nvGrpSpPr>
              <p:cNvPr id="2156" name="Group 2155"/>
              <p:cNvGrpSpPr/>
              <p:nvPr/>
            </p:nvGrpSpPr>
            <p:grpSpPr>
              <a:xfrm rot="5972406">
                <a:off x="3056152" y="3870738"/>
                <a:ext cx="408862" cy="395726"/>
                <a:chOff x="2880097" y="3766098"/>
                <a:chExt cx="408862" cy="395726"/>
              </a:xfrm>
            </p:grpSpPr>
            <p:grpSp>
              <p:nvGrpSpPr>
                <p:cNvPr id="2178" name="Group 2177"/>
                <p:cNvGrpSpPr/>
                <p:nvPr/>
              </p:nvGrpSpPr>
              <p:grpSpPr>
                <a:xfrm>
                  <a:off x="2880097" y="3766098"/>
                  <a:ext cx="131330" cy="131330"/>
                  <a:chOff x="2922103" y="3448277"/>
                  <a:chExt cx="131330" cy="131330"/>
                </a:xfrm>
              </p:grpSpPr>
              <p:sp>
                <p:nvSpPr>
                  <p:cNvPr id="2197" name="Oval 219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8" name="Freeform 219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9" name="Group 2178"/>
                <p:cNvGrpSpPr/>
                <p:nvPr/>
              </p:nvGrpSpPr>
              <p:grpSpPr>
                <a:xfrm rot="3485213">
                  <a:off x="2918438" y="3816964"/>
                  <a:ext cx="185979" cy="191355"/>
                  <a:chOff x="2700506" y="3941582"/>
                  <a:chExt cx="185979" cy="191355"/>
                </a:xfrm>
              </p:grpSpPr>
              <p:sp>
                <p:nvSpPr>
                  <p:cNvPr id="2195" name="Oval 219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6" name="Freeform 219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0" name="Group 2179"/>
                <p:cNvGrpSpPr/>
                <p:nvPr/>
              </p:nvGrpSpPr>
              <p:grpSpPr>
                <a:xfrm rot="19523239">
                  <a:off x="3102980" y="3816468"/>
                  <a:ext cx="185979" cy="190955"/>
                  <a:chOff x="2442219" y="4049627"/>
                  <a:chExt cx="185979" cy="190955"/>
                </a:xfrm>
              </p:grpSpPr>
              <p:sp>
                <p:nvSpPr>
                  <p:cNvPr id="2193" name="Oval 219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4" name="Freeform 219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1" name="Group 2180"/>
                <p:cNvGrpSpPr/>
                <p:nvPr/>
              </p:nvGrpSpPr>
              <p:grpSpPr>
                <a:xfrm rot="3577180">
                  <a:off x="2935530" y="3972739"/>
                  <a:ext cx="185979" cy="192191"/>
                  <a:chOff x="2700506" y="4361529"/>
                  <a:chExt cx="185979" cy="192191"/>
                </a:xfrm>
              </p:grpSpPr>
              <p:sp>
                <p:nvSpPr>
                  <p:cNvPr id="2191" name="Oval 219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2" name="Freeform 219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2" name="Group 2181"/>
                <p:cNvGrpSpPr/>
                <p:nvPr/>
              </p:nvGrpSpPr>
              <p:grpSpPr>
                <a:xfrm>
                  <a:off x="3048557" y="3808685"/>
                  <a:ext cx="131330" cy="131330"/>
                  <a:chOff x="3381304" y="4011286"/>
                  <a:chExt cx="131330" cy="131330"/>
                </a:xfrm>
              </p:grpSpPr>
              <p:sp>
                <p:nvSpPr>
                  <p:cNvPr id="2189" name="Oval 218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0" name="Freeform 218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3" name="Group 2182"/>
                <p:cNvGrpSpPr/>
                <p:nvPr/>
              </p:nvGrpSpPr>
              <p:grpSpPr>
                <a:xfrm rot="3967968">
                  <a:off x="3008227" y="3923999"/>
                  <a:ext cx="136148" cy="131330"/>
                  <a:chOff x="3053432" y="4104276"/>
                  <a:chExt cx="136148" cy="131330"/>
                </a:xfrm>
              </p:grpSpPr>
              <p:sp>
                <p:nvSpPr>
                  <p:cNvPr id="2187" name="Oval 218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8" name="Freeform 218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4" name="Group 2183"/>
                <p:cNvGrpSpPr/>
                <p:nvPr/>
              </p:nvGrpSpPr>
              <p:grpSpPr>
                <a:xfrm>
                  <a:off x="3092918" y="3910035"/>
                  <a:ext cx="185979" cy="192845"/>
                  <a:chOff x="3026108" y="3765549"/>
                  <a:chExt cx="185979" cy="192845"/>
                </a:xfrm>
              </p:grpSpPr>
              <p:sp>
                <p:nvSpPr>
                  <p:cNvPr id="2185" name="Oval 218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6" name="Freeform 218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57" name="Group 2156"/>
              <p:cNvGrpSpPr/>
              <p:nvPr/>
            </p:nvGrpSpPr>
            <p:grpSpPr>
              <a:xfrm>
                <a:off x="2913709" y="3937272"/>
                <a:ext cx="131330" cy="131330"/>
                <a:chOff x="2922103" y="3448277"/>
                <a:chExt cx="131330" cy="131330"/>
              </a:xfrm>
            </p:grpSpPr>
            <p:sp>
              <p:nvSpPr>
                <p:cNvPr id="2176" name="Oval 21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7" name="Freeform 21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8" name="Group 2157"/>
              <p:cNvGrpSpPr/>
              <p:nvPr/>
            </p:nvGrpSpPr>
            <p:grpSpPr>
              <a:xfrm rot="3485213">
                <a:off x="2952050" y="3988138"/>
                <a:ext cx="185979" cy="191355"/>
                <a:chOff x="2700506" y="3941582"/>
                <a:chExt cx="185979" cy="191355"/>
              </a:xfrm>
            </p:grpSpPr>
            <p:sp>
              <p:nvSpPr>
                <p:cNvPr id="2174" name="Oval 21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5" name="Freeform 21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9" name="Group 2158"/>
              <p:cNvGrpSpPr/>
              <p:nvPr/>
            </p:nvGrpSpPr>
            <p:grpSpPr>
              <a:xfrm rot="19523239">
                <a:off x="3136592" y="3987642"/>
                <a:ext cx="185979" cy="190955"/>
                <a:chOff x="2442219" y="4049627"/>
                <a:chExt cx="185979" cy="190955"/>
              </a:xfrm>
            </p:grpSpPr>
            <p:sp>
              <p:nvSpPr>
                <p:cNvPr id="2172" name="Oval 21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3" name="Freeform 21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0" name="Group 2159"/>
              <p:cNvGrpSpPr/>
              <p:nvPr/>
            </p:nvGrpSpPr>
            <p:grpSpPr>
              <a:xfrm rot="3577180">
                <a:off x="2969142" y="4143913"/>
                <a:ext cx="185979" cy="192191"/>
                <a:chOff x="2700506" y="4361529"/>
                <a:chExt cx="185979" cy="192191"/>
              </a:xfrm>
            </p:grpSpPr>
            <p:sp>
              <p:nvSpPr>
                <p:cNvPr id="2170" name="Oval 21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1" name="Freeform 21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1" name="Group 2160"/>
              <p:cNvGrpSpPr/>
              <p:nvPr/>
            </p:nvGrpSpPr>
            <p:grpSpPr>
              <a:xfrm>
                <a:off x="3082169" y="3979859"/>
                <a:ext cx="131330" cy="131330"/>
                <a:chOff x="3381304" y="4011286"/>
                <a:chExt cx="131330" cy="131330"/>
              </a:xfrm>
            </p:grpSpPr>
            <p:sp>
              <p:nvSpPr>
                <p:cNvPr id="2168" name="Oval 21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9" name="Freeform 21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2" name="Group 2161"/>
              <p:cNvGrpSpPr/>
              <p:nvPr/>
            </p:nvGrpSpPr>
            <p:grpSpPr>
              <a:xfrm rot="3967968">
                <a:off x="3041839" y="4095173"/>
                <a:ext cx="136148" cy="131330"/>
                <a:chOff x="3053432" y="4104276"/>
                <a:chExt cx="136148" cy="131330"/>
              </a:xfrm>
            </p:grpSpPr>
            <p:sp>
              <p:nvSpPr>
                <p:cNvPr id="2166" name="Oval 21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7" name="Freeform 21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3" name="Group 2162"/>
              <p:cNvGrpSpPr/>
              <p:nvPr/>
            </p:nvGrpSpPr>
            <p:grpSpPr>
              <a:xfrm>
                <a:off x="3126530" y="4081209"/>
                <a:ext cx="185979" cy="192845"/>
                <a:chOff x="3026108" y="3765549"/>
                <a:chExt cx="185979" cy="192845"/>
              </a:xfrm>
            </p:grpSpPr>
            <p:sp>
              <p:nvSpPr>
                <p:cNvPr id="2164" name="Oval 21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5" name="Freeform 21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12" name="Group 2111"/>
            <p:cNvGrpSpPr/>
            <p:nvPr/>
          </p:nvGrpSpPr>
          <p:grpSpPr>
            <a:xfrm rot="5972406">
              <a:off x="4903513" y="3391308"/>
              <a:ext cx="175107" cy="169481"/>
              <a:chOff x="2880097" y="3766098"/>
              <a:chExt cx="408862" cy="395726"/>
            </a:xfrm>
          </p:grpSpPr>
          <p:grpSp>
            <p:nvGrpSpPr>
              <p:cNvPr id="2135" name="Group 2134"/>
              <p:cNvGrpSpPr/>
              <p:nvPr/>
            </p:nvGrpSpPr>
            <p:grpSpPr>
              <a:xfrm>
                <a:off x="2880097" y="3766098"/>
                <a:ext cx="131330" cy="131330"/>
                <a:chOff x="2922103" y="3448277"/>
                <a:chExt cx="131330" cy="131330"/>
              </a:xfrm>
            </p:grpSpPr>
            <p:sp>
              <p:nvSpPr>
                <p:cNvPr id="2154" name="Oval 21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5" name="Freeform 21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6" name="Group 2135"/>
              <p:cNvGrpSpPr/>
              <p:nvPr/>
            </p:nvGrpSpPr>
            <p:grpSpPr>
              <a:xfrm rot="3485213">
                <a:off x="2918438" y="3816964"/>
                <a:ext cx="185979" cy="191355"/>
                <a:chOff x="2700506" y="3941582"/>
                <a:chExt cx="185979" cy="191355"/>
              </a:xfrm>
            </p:grpSpPr>
            <p:sp>
              <p:nvSpPr>
                <p:cNvPr id="2152" name="Oval 21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3" name="Freeform 21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7" name="Group 2136"/>
              <p:cNvGrpSpPr/>
              <p:nvPr/>
            </p:nvGrpSpPr>
            <p:grpSpPr>
              <a:xfrm rot="19523239">
                <a:off x="3102980" y="3816468"/>
                <a:ext cx="185979" cy="190955"/>
                <a:chOff x="2442219" y="4049627"/>
                <a:chExt cx="185979" cy="190955"/>
              </a:xfrm>
            </p:grpSpPr>
            <p:sp>
              <p:nvSpPr>
                <p:cNvPr id="2150" name="Oval 21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1" name="Freeform 21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8" name="Group 2137"/>
              <p:cNvGrpSpPr/>
              <p:nvPr/>
            </p:nvGrpSpPr>
            <p:grpSpPr>
              <a:xfrm rot="3577180">
                <a:off x="2935530" y="3972739"/>
                <a:ext cx="185979" cy="192191"/>
                <a:chOff x="2700506" y="4361529"/>
                <a:chExt cx="185979" cy="192191"/>
              </a:xfrm>
            </p:grpSpPr>
            <p:sp>
              <p:nvSpPr>
                <p:cNvPr id="2148" name="Oval 21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9" name="Freeform 21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9" name="Group 2138"/>
              <p:cNvGrpSpPr/>
              <p:nvPr/>
            </p:nvGrpSpPr>
            <p:grpSpPr>
              <a:xfrm>
                <a:off x="3048557" y="3808685"/>
                <a:ext cx="131330" cy="131330"/>
                <a:chOff x="3381304" y="4011286"/>
                <a:chExt cx="131330" cy="131330"/>
              </a:xfrm>
            </p:grpSpPr>
            <p:sp>
              <p:nvSpPr>
                <p:cNvPr id="2146" name="Oval 21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7" name="Freeform 21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0" name="Group 2139"/>
              <p:cNvGrpSpPr/>
              <p:nvPr/>
            </p:nvGrpSpPr>
            <p:grpSpPr>
              <a:xfrm rot="3967968">
                <a:off x="3008227" y="3923999"/>
                <a:ext cx="136148" cy="131330"/>
                <a:chOff x="3053432" y="4104276"/>
                <a:chExt cx="136148" cy="131330"/>
              </a:xfrm>
            </p:grpSpPr>
            <p:sp>
              <p:nvSpPr>
                <p:cNvPr id="2144" name="Oval 21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5" name="Freeform 21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1" name="Group 2140"/>
              <p:cNvGrpSpPr/>
              <p:nvPr/>
            </p:nvGrpSpPr>
            <p:grpSpPr>
              <a:xfrm>
                <a:off x="3092918" y="3910035"/>
                <a:ext cx="185979" cy="192845"/>
                <a:chOff x="3026108" y="3765549"/>
                <a:chExt cx="185979" cy="192845"/>
              </a:xfrm>
            </p:grpSpPr>
            <p:sp>
              <p:nvSpPr>
                <p:cNvPr id="2142" name="Oval 21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3" name="Freeform 21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13" name="Group 2112"/>
            <p:cNvGrpSpPr/>
            <p:nvPr/>
          </p:nvGrpSpPr>
          <p:grpSpPr>
            <a:xfrm>
              <a:off x="4873997" y="3423134"/>
              <a:ext cx="175107" cy="169481"/>
              <a:chOff x="2328508" y="3548770"/>
              <a:chExt cx="408862" cy="395726"/>
            </a:xfrm>
          </p:grpSpPr>
          <p:grpSp>
            <p:nvGrpSpPr>
              <p:cNvPr id="2114" name="Group 2113"/>
              <p:cNvGrpSpPr/>
              <p:nvPr/>
            </p:nvGrpSpPr>
            <p:grpSpPr>
              <a:xfrm>
                <a:off x="2328508" y="3548770"/>
                <a:ext cx="131330" cy="131330"/>
                <a:chOff x="2922103" y="3448277"/>
                <a:chExt cx="131330" cy="131330"/>
              </a:xfrm>
            </p:grpSpPr>
            <p:sp>
              <p:nvSpPr>
                <p:cNvPr id="2133" name="Oval 21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4" name="Freeform 21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5" name="Group 2114"/>
              <p:cNvGrpSpPr/>
              <p:nvPr/>
            </p:nvGrpSpPr>
            <p:grpSpPr>
              <a:xfrm rot="3485213">
                <a:off x="2366849" y="3599636"/>
                <a:ext cx="185979" cy="191355"/>
                <a:chOff x="2700506" y="3941582"/>
                <a:chExt cx="185979" cy="191355"/>
              </a:xfrm>
            </p:grpSpPr>
            <p:sp>
              <p:nvSpPr>
                <p:cNvPr id="2131" name="Oval 21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2" name="Freeform 21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6" name="Group 2115"/>
              <p:cNvGrpSpPr/>
              <p:nvPr/>
            </p:nvGrpSpPr>
            <p:grpSpPr>
              <a:xfrm rot="19523239">
                <a:off x="2551391" y="3599140"/>
                <a:ext cx="185979" cy="190955"/>
                <a:chOff x="2442219" y="4049627"/>
                <a:chExt cx="185979" cy="190955"/>
              </a:xfrm>
            </p:grpSpPr>
            <p:sp>
              <p:nvSpPr>
                <p:cNvPr id="2129" name="Oval 21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0" name="Freeform 21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7" name="Group 2116"/>
              <p:cNvGrpSpPr/>
              <p:nvPr/>
            </p:nvGrpSpPr>
            <p:grpSpPr>
              <a:xfrm rot="3577180">
                <a:off x="2383941" y="3755411"/>
                <a:ext cx="185979" cy="192191"/>
                <a:chOff x="2700506" y="4361529"/>
                <a:chExt cx="185979" cy="192191"/>
              </a:xfrm>
            </p:grpSpPr>
            <p:sp>
              <p:nvSpPr>
                <p:cNvPr id="2127" name="Oval 21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8" name="Freeform 21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8" name="Group 2117"/>
              <p:cNvGrpSpPr/>
              <p:nvPr/>
            </p:nvGrpSpPr>
            <p:grpSpPr>
              <a:xfrm>
                <a:off x="2496968" y="3591357"/>
                <a:ext cx="131330" cy="131330"/>
                <a:chOff x="3381304" y="4011286"/>
                <a:chExt cx="131330" cy="131330"/>
              </a:xfrm>
            </p:grpSpPr>
            <p:sp>
              <p:nvSpPr>
                <p:cNvPr id="2125" name="Oval 21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6" name="Freeform 21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9" name="Group 2118"/>
              <p:cNvGrpSpPr/>
              <p:nvPr/>
            </p:nvGrpSpPr>
            <p:grpSpPr>
              <a:xfrm rot="3967968">
                <a:off x="2456638" y="3706671"/>
                <a:ext cx="136148" cy="131330"/>
                <a:chOff x="3053432" y="4104276"/>
                <a:chExt cx="136148" cy="131330"/>
              </a:xfrm>
            </p:grpSpPr>
            <p:sp>
              <p:nvSpPr>
                <p:cNvPr id="2123" name="Oval 21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4" name="Freeform 21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0" name="Group 2119"/>
              <p:cNvGrpSpPr/>
              <p:nvPr/>
            </p:nvGrpSpPr>
            <p:grpSpPr>
              <a:xfrm>
                <a:off x="2541329" y="3692707"/>
                <a:ext cx="185979" cy="192845"/>
                <a:chOff x="3026108" y="3765549"/>
                <a:chExt cx="185979" cy="192845"/>
              </a:xfrm>
            </p:grpSpPr>
            <p:sp>
              <p:nvSpPr>
                <p:cNvPr id="2121" name="Oval 21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2" name="Freeform 21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99" name="Group 2198"/>
          <p:cNvGrpSpPr/>
          <p:nvPr/>
        </p:nvGrpSpPr>
        <p:grpSpPr>
          <a:xfrm>
            <a:off x="499759" y="4956203"/>
            <a:ext cx="470662" cy="478538"/>
            <a:chOff x="4834606" y="3347378"/>
            <a:chExt cx="241201" cy="245237"/>
          </a:xfrm>
        </p:grpSpPr>
        <p:grpSp>
          <p:nvGrpSpPr>
            <p:cNvPr id="2200" name="Group 2199"/>
            <p:cNvGrpSpPr/>
            <p:nvPr/>
          </p:nvGrpSpPr>
          <p:grpSpPr>
            <a:xfrm rot="7844388">
              <a:off x="4818351" y="3363633"/>
              <a:ext cx="233299" cy="200789"/>
              <a:chOff x="2913709" y="3864170"/>
              <a:chExt cx="544737" cy="468828"/>
            </a:xfrm>
          </p:grpSpPr>
          <p:grpSp>
            <p:nvGrpSpPr>
              <p:cNvPr id="2245" name="Group 2244"/>
              <p:cNvGrpSpPr/>
              <p:nvPr/>
            </p:nvGrpSpPr>
            <p:grpSpPr>
              <a:xfrm rot="5972406">
                <a:off x="3056152" y="3870738"/>
                <a:ext cx="408862" cy="395726"/>
                <a:chOff x="2880097" y="3766098"/>
                <a:chExt cx="408862" cy="395726"/>
              </a:xfrm>
            </p:grpSpPr>
            <p:grpSp>
              <p:nvGrpSpPr>
                <p:cNvPr id="2267" name="Group 2266"/>
                <p:cNvGrpSpPr/>
                <p:nvPr/>
              </p:nvGrpSpPr>
              <p:grpSpPr>
                <a:xfrm>
                  <a:off x="2880097" y="3766098"/>
                  <a:ext cx="131330" cy="131330"/>
                  <a:chOff x="2922103" y="3448277"/>
                  <a:chExt cx="131330" cy="131330"/>
                </a:xfrm>
              </p:grpSpPr>
              <p:sp>
                <p:nvSpPr>
                  <p:cNvPr id="2286" name="Oval 22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7" name="Freeform 22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8" name="Group 2267"/>
                <p:cNvGrpSpPr/>
                <p:nvPr/>
              </p:nvGrpSpPr>
              <p:grpSpPr>
                <a:xfrm rot="3485213">
                  <a:off x="2918438" y="3816964"/>
                  <a:ext cx="185979" cy="191355"/>
                  <a:chOff x="2700506" y="3941582"/>
                  <a:chExt cx="185979" cy="191355"/>
                </a:xfrm>
              </p:grpSpPr>
              <p:sp>
                <p:nvSpPr>
                  <p:cNvPr id="2284" name="Oval 22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5" name="Freeform 22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9" name="Group 2268"/>
                <p:cNvGrpSpPr/>
                <p:nvPr/>
              </p:nvGrpSpPr>
              <p:grpSpPr>
                <a:xfrm rot="19523239">
                  <a:off x="3102980" y="3816468"/>
                  <a:ext cx="185979" cy="190955"/>
                  <a:chOff x="2442219" y="4049627"/>
                  <a:chExt cx="185979" cy="190955"/>
                </a:xfrm>
              </p:grpSpPr>
              <p:sp>
                <p:nvSpPr>
                  <p:cNvPr id="2282" name="Oval 22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3" name="Freeform 22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0" name="Group 2269"/>
                <p:cNvGrpSpPr/>
                <p:nvPr/>
              </p:nvGrpSpPr>
              <p:grpSpPr>
                <a:xfrm rot="3577180">
                  <a:off x="2935530" y="3972739"/>
                  <a:ext cx="185979" cy="192191"/>
                  <a:chOff x="2700506" y="4361529"/>
                  <a:chExt cx="185979" cy="192191"/>
                </a:xfrm>
              </p:grpSpPr>
              <p:sp>
                <p:nvSpPr>
                  <p:cNvPr id="2280" name="Oval 22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1" name="Freeform 22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1" name="Group 2270"/>
                <p:cNvGrpSpPr/>
                <p:nvPr/>
              </p:nvGrpSpPr>
              <p:grpSpPr>
                <a:xfrm>
                  <a:off x="3048557" y="3808685"/>
                  <a:ext cx="131330" cy="131330"/>
                  <a:chOff x="3381304" y="4011286"/>
                  <a:chExt cx="131330" cy="131330"/>
                </a:xfrm>
              </p:grpSpPr>
              <p:sp>
                <p:nvSpPr>
                  <p:cNvPr id="2278" name="Oval 22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9" name="Freeform 22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2" name="Group 2271"/>
                <p:cNvGrpSpPr/>
                <p:nvPr/>
              </p:nvGrpSpPr>
              <p:grpSpPr>
                <a:xfrm rot="3967968">
                  <a:off x="3008227" y="3923999"/>
                  <a:ext cx="136148" cy="131330"/>
                  <a:chOff x="3053432" y="4104276"/>
                  <a:chExt cx="136148" cy="131330"/>
                </a:xfrm>
              </p:grpSpPr>
              <p:sp>
                <p:nvSpPr>
                  <p:cNvPr id="2276" name="Oval 22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7" name="Freeform 22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3" name="Group 2272"/>
                <p:cNvGrpSpPr/>
                <p:nvPr/>
              </p:nvGrpSpPr>
              <p:grpSpPr>
                <a:xfrm>
                  <a:off x="3092918" y="3910035"/>
                  <a:ext cx="185979" cy="192845"/>
                  <a:chOff x="3026108" y="3765549"/>
                  <a:chExt cx="185979" cy="192845"/>
                </a:xfrm>
              </p:grpSpPr>
              <p:sp>
                <p:nvSpPr>
                  <p:cNvPr id="2274" name="Oval 22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5" name="Freeform 22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46" name="Group 2245"/>
              <p:cNvGrpSpPr/>
              <p:nvPr/>
            </p:nvGrpSpPr>
            <p:grpSpPr>
              <a:xfrm>
                <a:off x="2913709" y="3937272"/>
                <a:ext cx="131330" cy="131330"/>
                <a:chOff x="2922103" y="3448277"/>
                <a:chExt cx="131330" cy="131330"/>
              </a:xfrm>
            </p:grpSpPr>
            <p:sp>
              <p:nvSpPr>
                <p:cNvPr id="2265" name="Oval 22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6" name="Freeform 22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7" name="Group 2246"/>
              <p:cNvGrpSpPr/>
              <p:nvPr/>
            </p:nvGrpSpPr>
            <p:grpSpPr>
              <a:xfrm rot="3485213">
                <a:off x="2952050" y="3988138"/>
                <a:ext cx="185979" cy="191355"/>
                <a:chOff x="2700506" y="3941582"/>
                <a:chExt cx="185979" cy="191355"/>
              </a:xfrm>
            </p:grpSpPr>
            <p:sp>
              <p:nvSpPr>
                <p:cNvPr id="2263" name="Oval 22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4" name="Freeform 22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8" name="Group 2247"/>
              <p:cNvGrpSpPr/>
              <p:nvPr/>
            </p:nvGrpSpPr>
            <p:grpSpPr>
              <a:xfrm rot="19523239">
                <a:off x="3136592" y="3987642"/>
                <a:ext cx="185979" cy="190955"/>
                <a:chOff x="2442219" y="4049627"/>
                <a:chExt cx="185979" cy="190955"/>
              </a:xfrm>
            </p:grpSpPr>
            <p:sp>
              <p:nvSpPr>
                <p:cNvPr id="2261" name="Oval 22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2" name="Freeform 22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9" name="Group 2248"/>
              <p:cNvGrpSpPr/>
              <p:nvPr/>
            </p:nvGrpSpPr>
            <p:grpSpPr>
              <a:xfrm rot="3577180">
                <a:off x="2969142" y="4143913"/>
                <a:ext cx="185979" cy="192191"/>
                <a:chOff x="2700506" y="4361529"/>
                <a:chExt cx="185979" cy="192191"/>
              </a:xfrm>
            </p:grpSpPr>
            <p:sp>
              <p:nvSpPr>
                <p:cNvPr id="2259" name="Oval 22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0" name="Freeform 22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0" name="Group 2249"/>
              <p:cNvGrpSpPr/>
              <p:nvPr/>
            </p:nvGrpSpPr>
            <p:grpSpPr>
              <a:xfrm>
                <a:off x="3082169" y="3979859"/>
                <a:ext cx="131330" cy="131330"/>
                <a:chOff x="3381304" y="4011286"/>
                <a:chExt cx="131330" cy="131330"/>
              </a:xfrm>
            </p:grpSpPr>
            <p:sp>
              <p:nvSpPr>
                <p:cNvPr id="2257" name="Oval 22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8" name="Freeform 22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1" name="Group 2250"/>
              <p:cNvGrpSpPr/>
              <p:nvPr/>
            </p:nvGrpSpPr>
            <p:grpSpPr>
              <a:xfrm rot="3967968">
                <a:off x="3041839" y="4095173"/>
                <a:ext cx="136148" cy="131330"/>
                <a:chOff x="3053432" y="4104276"/>
                <a:chExt cx="136148" cy="131330"/>
              </a:xfrm>
            </p:grpSpPr>
            <p:sp>
              <p:nvSpPr>
                <p:cNvPr id="2255" name="Oval 22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6" name="Freeform 22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2" name="Group 2251"/>
              <p:cNvGrpSpPr/>
              <p:nvPr/>
            </p:nvGrpSpPr>
            <p:grpSpPr>
              <a:xfrm>
                <a:off x="3126530" y="4081209"/>
                <a:ext cx="185979" cy="192845"/>
                <a:chOff x="3026108" y="3765549"/>
                <a:chExt cx="185979" cy="192845"/>
              </a:xfrm>
            </p:grpSpPr>
            <p:sp>
              <p:nvSpPr>
                <p:cNvPr id="2253" name="Oval 22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4" name="Freeform 22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01" name="Group 2200"/>
            <p:cNvGrpSpPr/>
            <p:nvPr/>
          </p:nvGrpSpPr>
          <p:grpSpPr>
            <a:xfrm rot="5972406">
              <a:off x="4903513" y="3391308"/>
              <a:ext cx="175107" cy="169481"/>
              <a:chOff x="2880097" y="3766098"/>
              <a:chExt cx="408862" cy="395726"/>
            </a:xfrm>
          </p:grpSpPr>
          <p:grpSp>
            <p:nvGrpSpPr>
              <p:cNvPr id="2224" name="Group 2223"/>
              <p:cNvGrpSpPr/>
              <p:nvPr/>
            </p:nvGrpSpPr>
            <p:grpSpPr>
              <a:xfrm>
                <a:off x="2880097" y="3766098"/>
                <a:ext cx="131330" cy="131330"/>
                <a:chOff x="2922103" y="3448277"/>
                <a:chExt cx="131330" cy="131330"/>
              </a:xfrm>
            </p:grpSpPr>
            <p:sp>
              <p:nvSpPr>
                <p:cNvPr id="2243" name="Oval 22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4" name="Freeform 22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5" name="Group 2224"/>
              <p:cNvGrpSpPr/>
              <p:nvPr/>
            </p:nvGrpSpPr>
            <p:grpSpPr>
              <a:xfrm rot="3485213">
                <a:off x="2918438" y="3816964"/>
                <a:ext cx="185979" cy="191355"/>
                <a:chOff x="2700506" y="3941582"/>
                <a:chExt cx="185979" cy="191355"/>
              </a:xfrm>
            </p:grpSpPr>
            <p:sp>
              <p:nvSpPr>
                <p:cNvPr id="2241" name="Oval 22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2" name="Freeform 22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6" name="Group 2225"/>
              <p:cNvGrpSpPr/>
              <p:nvPr/>
            </p:nvGrpSpPr>
            <p:grpSpPr>
              <a:xfrm rot="19523239">
                <a:off x="3102980" y="3816468"/>
                <a:ext cx="185979" cy="190955"/>
                <a:chOff x="2442219" y="4049627"/>
                <a:chExt cx="185979" cy="190955"/>
              </a:xfrm>
            </p:grpSpPr>
            <p:sp>
              <p:nvSpPr>
                <p:cNvPr id="2239" name="Oval 22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0" name="Freeform 22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7" name="Group 2226"/>
              <p:cNvGrpSpPr/>
              <p:nvPr/>
            </p:nvGrpSpPr>
            <p:grpSpPr>
              <a:xfrm rot="3577180">
                <a:off x="2935530" y="3972739"/>
                <a:ext cx="185979" cy="192191"/>
                <a:chOff x="2700506" y="4361529"/>
                <a:chExt cx="185979" cy="192191"/>
              </a:xfrm>
            </p:grpSpPr>
            <p:sp>
              <p:nvSpPr>
                <p:cNvPr id="2237" name="Oval 22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8" name="Freeform 22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8" name="Group 2227"/>
              <p:cNvGrpSpPr/>
              <p:nvPr/>
            </p:nvGrpSpPr>
            <p:grpSpPr>
              <a:xfrm>
                <a:off x="3048557" y="3808685"/>
                <a:ext cx="131330" cy="131330"/>
                <a:chOff x="3381304" y="4011286"/>
                <a:chExt cx="131330" cy="131330"/>
              </a:xfrm>
            </p:grpSpPr>
            <p:sp>
              <p:nvSpPr>
                <p:cNvPr id="2235" name="Oval 22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6" name="Freeform 22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9" name="Group 2228"/>
              <p:cNvGrpSpPr/>
              <p:nvPr/>
            </p:nvGrpSpPr>
            <p:grpSpPr>
              <a:xfrm rot="3967968">
                <a:off x="3008227" y="3923999"/>
                <a:ext cx="136148" cy="131330"/>
                <a:chOff x="3053432" y="4104276"/>
                <a:chExt cx="136148" cy="131330"/>
              </a:xfrm>
            </p:grpSpPr>
            <p:sp>
              <p:nvSpPr>
                <p:cNvPr id="2233" name="Oval 22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4" name="Freeform 22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0" name="Group 2229"/>
              <p:cNvGrpSpPr/>
              <p:nvPr/>
            </p:nvGrpSpPr>
            <p:grpSpPr>
              <a:xfrm>
                <a:off x="3092918" y="3910035"/>
                <a:ext cx="185979" cy="192845"/>
                <a:chOff x="3026108" y="3765549"/>
                <a:chExt cx="185979" cy="192845"/>
              </a:xfrm>
            </p:grpSpPr>
            <p:sp>
              <p:nvSpPr>
                <p:cNvPr id="2231" name="Oval 22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2" name="Freeform 22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02" name="Group 2201"/>
            <p:cNvGrpSpPr/>
            <p:nvPr/>
          </p:nvGrpSpPr>
          <p:grpSpPr>
            <a:xfrm>
              <a:off x="4873997" y="3423134"/>
              <a:ext cx="175107" cy="169481"/>
              <a:chOff x="2328508" y="3548770"/>
              <a:chExt cx="408862" cy="395726"/>
            </a:xfrm>
          </p:grpSpPr>
          <p:grpSp>
            <p:nvGrpSpPr>
              <p:cNvPr id="2203" name="Group 2202"/>
              <p:cNvGrpSpPr/>
              <p:nvPr/>
            </p:nvGrpSpPr>
            <p:grpSpPr>
              <a:xfrm>
                <a:off x="2328508" y="3548770"/>
                <a:ext cx="131330" cy="131330"/>
                <a:chOff x="2922103" y="3448277"/>
                <a:chExt cx="131330" cy="131330"/>
              </a:xfrm>
            </p:grpSpPr>
            <p:sp>
              <p:nvSpPr>
                <p:cNvPr id="2222" name="Oval 22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3" name="Freeform 22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4" name="Group 2203"/>
              <p:cNvGrpSpPr/>
              <p:nvPr/>
            </p:nvGrpSpPr>
            <p:grpSpPr>
              <a:xfrm rot="3485213">
                <a:off x="2366849" y="3599636"/>
                <a:ext cx="185979" cy="191355"/>
                <a:chOff x="2700506" y="3941582"/>
                <a:chExt cx="185979" cy="191355"/>
              </a:xfrm>
            </p:grpSpPr>
            <p:sp>
              <p:nvSpPr>
                <p:cNvPr id="2220" name="Oval 22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1" name="Freeform 22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5" name="Group 2204"/>
              <p:cNvGrpSpPr/>
              <p:nvPr/>
            </p:nvGrpSpPr>
            <p:grpSpPr>
              <a:xfrm rot="19523239">
                <a:off x="2551391" y="3599140"/>
                <a:ext cx="185979" cy="190955"/>
                <a:chOff x="2442219" y="4049627"/>
                <a:chExt cx="185979" cy="190955"/>
              </a:xfrm>
            </p:grpSpPr>
            <p:sp>
              <p:nvSpPr>
                <p:cNvPr id="2218" name="Oval 22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9" name="Freeform 22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6" name="Group 2205"/>
              <p:cNvGrpSpPr/>
              <p:nvPr/>
            </p:nvGrpSpPr>
            <p:grpSpPr>
              <a:xfrm rot="3577180">
                <a:off x="2383941" y="3755411"/>
                <a:ext cx="185979" cy="192191"/>
                <a:chOff x="2700506" y="4361529"/>
                <a:chExt cx="185979" cy="192191"/>
              </a:xfrm>
            </p:grpSpPr>
            <p:sp>
              <p:nvSpPr>
                <p:cNvPr id="2216" name="Oval 22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7" name="Freeform 22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7" name="Group 2206"/>
              <p:cNvGrpSpPr/>
              <p:nvPr/>
            </p:nvGrpSpPr>
            <p:grpSpPr>
              <a:xfrm>
                <a:off x="2496968" y="3591357"/>
                <a:ext cx="131330" cy="131330"/>
                <a:chOff x="3381304" y="4011286"/>
                <a:chExt cx="131330" cy="131330"/>
              </a:xfrm>
            </p:grpSpPr>
            <p:sp>
              <p:nvSpPr>
                <p:cNvPr id="2214" name="Oval 22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5" name="Freeform 22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8" name="Group 2207"/>
              <p:cNvGrpSpPr/>
              <p:nvPr/>
            </p:nvGrpSpPr>
            <p:grpSpPr>
              <a:xfrm rot="3967968">
                <a:off x="2456638" y="3706671"/>
                <a:ext cx="136148" cy="131330"/>
                <a:chOff x="3053432" y="4104276"/>
                <a:chExt cx="136148" cy="131330"/>
              </a:xfrm>
            </p:grpSpPr>
            <p:sp>
              <p:nvSpPr>
                <p:cNvPr id="2212" name="Oval 22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3" name="Freeform 22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9" name="Group 2208"/>
              <p:cNvGrpSpPr/>
              <p:nvPr/>
            </p:nvGrpSpPr>
            <p:grpSpPr>
              <a:xfrm>
                <a:off x="2541329" y="3692707"/>
                <a:ext cx="185979" cy="192845"/>
                <a:chOff x="3026108" y="3765549"/>
                <a:chExt cx="185979" cy="192845"/>
              </a:xfrm>
            </p:grpSpPr>
            <p:sp>
              <p:nvSpPr>
                <p:cNvPr id="2210" name="Oval 22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1" name="Freeform 22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88" name="Group 2287"/>
          <p:cNvGrpSpPr/>
          <p:nvPr/>
        </p:nvGrpSpPr>
        <p:grpSpPr>
          <a:xfrm>
            <a:off x="499759" y="4956203"/>
            <a:ext cx="470662" cy="478538"/>
            <a:chOff x="4834606" y="3347378"/>
            <a:chExt cx="241201" cy="245237"/>
          </a:xfrm>
        </p:grpSpPr>
        <p:grpSp>
          <p:nvGrpSpPr>
            <p:cNvPr id="2289" name="Group 2288"/>
            <p:cNvGrpSpPr/>
            <p:nvPr/>
          </p:nvGrpSpPr>
          <p:grpSpPr>
            <a:xfrm rot="7844388">
              <a:off x="4818351" y="3363633"/>
              <a:ext cx="233299" cy="200789"/>
              <a:chOff x="2913709" y="3864170"/>
              <a:chExt cx="544737" cy="468828"/>
            </a:xfrm>
          </p:grpSpPr>
          <p:grpSp>
            <p:nvGrpSpPr>
              <p:cNvPr id="2334" name="Group 2333"/>
              <p:cNvGrpSpPr/>
              <p:nvPr/>
            </p:nvGrpSpPr>
            <p:grpSpPr>
              <a:xfrm rot="5972406">
                <a:off x="3056152" y="3870738"/>
                <a:ext cx="408862" cy="395726"/>
                <a:chOff x="2880097" y="3766098"/>
                <a:chExt cx="408862" cy="395726"/>
              </a:xfrm>
            </p:grpSpPr>
            <p:grpSp>
              <p:nvGrpSpPr>
                <p:cNvPr id="2356" name="Group 2355"/>
                <p:cNvGrpSpPr/>
                <p:nvPr/>
              </p:nvGrpSpPr>
              <p:grpSpPr>
                <a:xfrm>
                  <a:off x="2880097" y="3766098"/>
                  <a:ext cx="131330" cy="131330"/>
                  <a:chOff x="2922103" y="3448277"/>
                  <a:chExt cx="131330" cy="131330"/>
                </a:xfrm>
              </p:grpSpPr>
              <p:sp>
                <p:nvSpPr>
                  <p:cNvPr id="2375" name="Oval 23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6" name="Freeform 23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7" name="Group 2356"/>
                <p:cNvGrpSpPr/>
                <p:nvPr/>
              </p:nvGrpSpPr>
              <p:grpSpPr>
                <a:xfrm rot="3485213">
                  <a:off x="2918438" y="3816964"/>
                  <a:ext cx="185979" cy="191355"/>
                  <a:chOff x="2700506" y="3941582"/>
                  <a:chExt cx="185979" cy="191355"/>
                </a:xfrm>
              </p:grpSpPr>
              <p:sp>
                <p:nvSpPr>
                  <p:cNvPr id="2373" name="Oval 23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4" name="Freeform 23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8" name="Group 2357"/>
                <p:cNvGrpSpPr/>
                <p:nvPr/>
              </p:nvGrpSpPr>
              <p:grpSpPr>
                <a:xfrm rot="19523239">
                  <a:off x="3102980" y="3816468"/>
                  <a:ext cx="185979" cy="190955"/>
                  <a:chOff x="2442219" y="4049627"/>
                  <a:chExt cx="185979" cy="190955"/>
                </a:xfrm>
              </p:grpSpPr>
              <p:sp>
                <p:nvSpPr>
                  <p:cNvPr id="2371" name="Oval 23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2" name="Freeform 23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9" name="Group 2358"/>
                <p:cNvGrpSpPr/>
                <p:nvPr/>
              </p:nvGrpSpPr>
              <p:grpSpPr>
                <a:xfrm rot="3577180">
                  <a:off x="2935530" y="3972739"/>
                  <a:ext cx="185979" cy="192191"/>
                  <a:chOff x="2700506" y="4361529"/>
                  <a:chExt cx="185979" cy="192191"/>
                </a:xfrm>
              </p:grpSpPr>
              <p:sp>
                <p:nvSpPr>
                  <p:cNvPr id="2369" name="Oval 23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0" name="Freeform 23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0" name="Group 2359"/>
                <p:cNvGrpSpPr/>
                <p:nvPr/>
              </p:nvGrpSpPr>
              <p:grpSpPr>
                <a:xfrm>
                  <a:off x="3048557" y="3808685"/>
                  <a:ext cx="131330" cy="131330"/>
                  <a:chOff x="3381304" y="4011286"/>
                  <a:chExt cx="131330" cy="131330"/>
                </a:xfrm>
              </p:grpSpPr>
              <p:sp>
                <p:nvSpPr>
                  <p:cNvPr id="2367" name="Oval 23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8" name="Freeform 23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1" name="Group 2360"/>
                <p:cNvGrpSpPr/>
                <p:nvPr/>
              </p:nvGrpSpPr>
              <p:grpSpPr>
                <a:xfrm rot="3967968">
                  <a:off x="3008227" y="3923999"/>
                  <a:ext cx="136148" cy="131330"/>
                  <a:chOff x="3053432" y="4104276"/>
                  <a:chExt cx="136148" cy="131330"/>
                </a:xfrm>
              </p:grpSpPr>
              <p:sp>
                <p:nvSpPr>
                  <p:cNvPr id="2365" name="Oval 23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6" name="Freeform 23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2" name="Group 2361"/>
                <p:cNvGrpSpPr/>
                <p:nvPr/>
              </p:nvGrpSpPr>
              <p:grpSpPr>
                <a:xfrm>
                  <a:off x="3092918" y="3910035"/>
                  <a:ext cx="185979" cy="192845"/>
                  <a:chOff x="3026108" y="3765549"/>
                  <a:chExt cx="185979" cy="192845"/>
                </a:xfrm>
              </p:grpSpPr>
              <p:sp>
                <p:nvSpPr>
                  <p:cNvPr id="2363" name="Oval 23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4" name="Freeform 23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35" name="Group 2334"/>
              <p:cNvGrpSpPr/>
              <p:nvPr/>
            </p:nvGrpSpPr>
            <p:grpSpPr>
              <a:xfrm>
                <a:off x="2913709" y="3937272"/>
                <a:ext cx="131330" cy="131330"/>
                <a:chOff x="2922103" y="3448277"/>
                <a:chExt cx="131330" cy="131330"/>
              </a:xfrm>
            </p:grpSpPr>
            <p:sp>
              <p:nvSpPr>
                <p:cNvPr id="2354" name="Oval 23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5" name="Freeform 23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6" name="Group 2335"/>
              <p:cNvGrpSpPr/>
              <p:nvPr/>
            </p:nvGrpSpPr>
            <p:grpSpPr>
              <a:xfrm rot="3485213">
                <a:off x="2952050" y="3988138"/>
                <a:ext cx="185979" cy="191355"/>
                <a:chOff x="2700506" y="3941582"/>
                <a:chExt cx="185979" cy="191355"/>
              </a:xfrm>
            </p:grpSpPr>
            <p:sp>
              <p:nvSpPr>
                <p:cNvPr id="2352" name="Oval 23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3" name="Freeform 23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7" name="Group 2336"/>
              <p:cNvGrpSpPr/>
              <p:nvPr/>
            </p:nvGrpSpPr>
            <p:grpSpPr>
              <a:xfrm rot="19523239">
                <a:off x="3136592" y="3987642"/>
                <a:ext cx="185979" cy="190955"/>
                <a:chOff x="2442219" y="4049627"/>
                <a:chExt cx="185979" cy="190955"/>
              </a:xfrm>
            </p:grpSpPr>
            <p:sp>
              <p:nvSpPr>
                <p:cNvPr id="2350" name="Oval 23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1" name="Freeform 23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8" name="Group 2337"/>
              <p:cNvGrpSpPr/>
              <p:nvPr/>
            </p:nvGrpSpPr>
            <p:grpSpPr>
              <a:xfrm rot="3577180">
                <a:off x="2969142" y="4143913"/>
                <a:ext cx="185979" cy="192191"/>
                <a:chOff x="2700506" y="4361529"/>
                <a:chExt cx="185979" cy="192191"/>
              </a:xfrm>
            </p:grpSpPr>
            <p:sp>
              <p:nvSpPr>
                <p:cNvPr id="2348" name="Oval 23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9" name="Freeform 23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9" name="Group 2338"/>
              <p:cNvGrpSpPr/>
              <p:nvPr/>
            </p:nvGrpSpPr>
            <p:grpSpPr>
              <a:xfrm>
                <a:off x="3082169" y="3979859"/>
                <a:ext cx="131330" cy="131330"/>
                <a:chOff x="3381304" y="4011286"/>
                <a:chExt cx="131330" cy="131330"/>
              </a:xfrm>
            </p:grpSpPr>
            <p:sp>
              <p:nvSpPr>
                <p:cNvPr id="2346" name="Oval 23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7" name="Freeform 23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0" name="Group 2339"/>
              <p:cNvGrpSpPr/>
              <p:nvPr/>
            </p:nvGrpSpPr>
            <p:grpSpPr>
              <a:xfrm rot="3967968">
                <a:off x="3041839" y="4095173"/>
                <a:ext cx="136148" cy="131330"/>
                <a:chOff x="3053432" y="4104276"/>
                <a:chExt cx="136148" cy="131330"/>
              </a:xfrm>
            </p:grpSpPr>
            <p:sp>
              <p:nvSpPr>
                <p:cNvPr id="2344" name="Oval 23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5" name="Freeform 23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1" name="Group 2340"/>
              <p:cNvGrpSpPr/>
              <p:nvPr/>
            </p:nvGrpSpPr>
            <p:grpSpPr>
              <a:xfrm>
                <a:off x="3126530" y="4081209"/>
                <a:ext cx="185979" cy="192845"/>
                <a:chOff x="3026108" y="3765549"/>
                <a:chExt cx="185979" cy="192845"/>
              </a:xfrm>
            </p:grpSpPr>
            <p:sp>
              <p:nvSpPr>
                <p:cNvPr id="2342" name="Oval 23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3" name="Freeform 23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90" name="Group 2289"/>
            <p:cNvGrpSpPr/>
            <p:nvPr/>
          </p:nvGrpSpPr>
          <p:grpSpPr>
            <a:xfrm rot="5972406">
              <a:off x="4903513" y="3391308"/>
              <a:ext cx="175107" cy="169481"/>
              <a:chOff x="2880097" y="3766098"/>
              <a:chExt cx="408862" cy="395726"/>
            </a:xfrm>
          </p:grpSpPr>
          <p:grpSp>
            <p:nvGrpSpPr>
              <p:cNvPr id="2313" name="Group 2312"/>
              <p:cNvGrpSpPr/>
              <p:nvPr/>
            </p:nvGrpSpPr>
            <p:grpSpPr>
              <a:xfrm>
                <a:off x="2880097" y="3766098"/>
                <a:ext cx="131330" cy="131330"/>
                <a:chOff x="2922103" y="3448277"/>
                <a:chExt cx="131330" cy="131330"/>
              </a:xfrm>
            </p:grpSpPr>
            <p:sp>
              <p:nvSpPr>
                <p:cNvPr id="2332" name="Oval 23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3" name="Freeform 23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4" name="Group 2313"/>
              <p:cNvGrpSpPr/>
              <p:nvPr/>
            </p:nvGrpSpPr>
            <p:grpSpPr>
              <a:xfrm rot="3485213">
                <a:off x="2918438" y="3816964"/>
                <a:ext cx="185979" cy="191355"/>
                <a:chOff x="2700506" y="3941582"/>
                <a:chExt cx="185979" cy="191355"/>
              </a:xfrm>
            </p:grpSpPr>
            <p:sp>
              <p:nvSpPr>
                <p:cNvPr id="2330" name="Oval 23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1" name="Freeform 23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5" name="Group 2314"/>
              <p:cNvGrpSpPr/>
              <p:nvPr/>
            </p:nvGrpSpPr>
            <p:grpSpPr>
              <a:xfrm rot="19523239">
                <a:off x="3102980" y="3816468"/>
                <a:ext cx="185979" cy="190955"/>
                <a:chOff x="2442219" y="4049627"/>
                <a:chExt cx="185979" cy="190955"/>
              </a:xfrm>
            </p:grpSpPr>
            <p:sp>
              <p:nvSpPr>
                <p:cNvPr id="2328" name="Oval 23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9" name="Freeform 23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6" name="Group 2315"/>
              <p:cNvGrpSpPr/>
              <p:nvPr/>
            </p:nvGrpSpPr>
            <p:grpSpPr>
              <a:xfrm rot="3577180">
                <a:off x="2935530" y="3972739"/>
                <a:ext cx="185979" cy="192191"/>
                <a:chOff x="2700506" y="4361529"/>
                <a:chExt cx="185979" cy="192191"/>
              </a:xfrm>
            </p:grpSpPr>
            <p:sp>
              <p:nvSpPr>
                <p:cNvPr id="2326" name="Oval 23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7" name="Freeform 23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7" name="Group 2316"/>
              <p:cNvGrpSpPr/>
              <p:nvPr/>
            </p:nvGrpSpPr>
            <p:grpSpPr>
              <a:xfrm>
                <a:off x="3048557" y="3808685"/>
                <a:ext cx="131330" cy="131330"/>
                <a:chOff x="3381304" y="4011286"/>
                <a:chExt cx="131330" cy="131330"/>
              </a:xfrm>
            </p:grpSpPr>
            <p:sp>
              <p:nvSpPr>
                <p:cNvPr id="2324" name="Oval 23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5" name="Freeform 23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8" name="Group 2317"/>
              <p:cNvGrpSpPr/>
              <p:nvPr/>
            </p:nvGrpSpPr>
            <p:grpSpPr>
              <a:xfrm rot="3967968">
                <a:off x="3008227" y="3923999"/>
                <a:ext cx="136148" cy="131330"/>
                <a:chOff x="3053432" y="4104276"/>
                <a:chExt cx="136148" cy="131330"/>
              </a:xfrm>
            </p:grpSpPr>
            <p:sp>
              <p:nvSpPr>
                <p:cNvPr id="2322" name="Oval 23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3" name="Freeform 23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9" name="Group 2318"/>
              <p:cNvGrpSpPr/>
              <p:nvPr/>
            </p:nvGrpSpPr>
            <p:grpSpPr>
              <a:xfrm>
                <a:off x="3092918" y="3910035"/>
                <a:ext cx="185979" cy="192845"/>
                <a:chOff x="3026108" y="3765549"/>
                <a:chExt cx="185979" cy="192845"/>
              </a:xfrm>
            </p:grpSpPr>
            <p:sp>
              <p:nvSpPr>
                <p:cNvPr id="2320" name="Oval 23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1" name="Freeform 23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91" name="Group 2290"/>
            <p:cNvGrpSpPr/>
            <p:nvPr/>
          </p:nvGrpSpPr>
          <p:grpSpPr>
            <a:xfrm>
              <a:off x="4873997" y="3423134"/>
              <a:ext cx="175107" cy="169481"/>
              <a:chOff x="2328508" y="3548770"/>
              <a:chExt cx="408862" cy="395726"/>
            </a:xfrm>
          </p:grpSpPr>
          <p:grpSp>
            <p:nvGrpSpPr>
              <p:cNvPr id="2292" name="Group 2291"/>
              <p:cNvGrpSpPr/>
              <p:nvPr/>
            </p:nvGrpSpPr>
            <p:grpSpPr>
              <a:xfrm>
                <a:off x="2328508" y="3548770"/>
                <a:ext cx="131330" cy="131330"/>
                <a:chOff x="2922103" y="3448277"/>
                <a:chExt cx="131330" cy="131330"/>
              </a:xfrm>
            </p:grpSpPr>
            <p:sp>
              <p:nvSpPr>
                <p:cNvPr id="2311" name="Oval 23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2" name="Freeform 23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3" name="Group 2292"/>
              <p:cNvGrpSpPr/>
              <p:nvPr/>
            </p:nvGrpSpPr>
            <p:grpSpPr>
              <a:xfrm rot="3485213">
                <a:off x="2366849" y="3599636"/>
                <a:ext cx="185979" cy="191355"/>
                <a:chOff x="2700506" y="3941582"/>
                <a:chExt cx="185979" cy="191355"/>
              </a:xfrm>
            </p:grpSpPr>
            <p:sp>
              <p:nvSpPr>
                <p:cNvPr id="2309" name="Oval 23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0" name="Freeform 23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4" name="Group 2293"/>
              <p:cNvGrpSpPr/>
              <p:nvPr/>
            </p:nvGrpSpPr>
            <p:grpSpPr>
              <a:xfrm rot="19523239">
                <a:off x="2551391" y="3599140"/>
                <a:ext cx="185979" cy="190955"/>
                <a:chOff x="2442219" y="4049627"/>
                <a:chExt cx="185979" cy="190955"/>
              </a:xfrm>
            </p:grpSpPr>
            <p:sp>
              <p:nvSpPr>
                <p:cNvPr id="2307" name="Oval 23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8" name="Freeform 23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5" name="Group 2294"/>
              <p:cNvGrpSpPr/>
              <p:nvPr/>
            </p:nvGrpSpPr>
            <p:grpSpPr>
              <a:xfrm rot="3577180">
                <a:off x="2383941" y="3755411"/>
                <a:ext cx="185979" cy="192191"/>
                <a:chOff x="2700506" y="4361529"/>
                <a:chExt cx="185979" cy="192191"/>
              </a:xfrm>
            </p:grpSpPr>
            <p:sp>
              <p:nvSpPr>
                <p:cNvPr id="2305" name="Oval 23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6" name="Freeform 23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6" name="Group 2295"/>
              <p:cNvGrpSpPr/>
              <p:nvPr/>
            </p:nvGrpSpPr>
            <p:grpSpPr>
              <a:xfrm>
                <a:off x="2496968" y="3591357"/>
                <a:ext cx="131330" cy="131330"/>
                <a:chOff x="3381304" y="4011286"/>
                <a:chExt cx="131330" cy="131330"/>
              </a:xfrm>
            </p:grpSpPr>
            <p:sp>
              <p:nvSpPr>
                <p:cNvPr id="2303" name="Oval 23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4" name="Freeform 23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7" name="Group 2296"/>
              <p:cNvGrpSpPr/>
              <p:nvPr/>
            </p:nvGrpSpPr>
            <p:grpSpPr>
              <a:xfrm rot="3967968">
                <a:off x="2456638" y="3706671"/>
                <a:ext cx="136148" cy="131330"/>
                <a:chOff x="3053432" y="4104276"/>
                <a:chExt cx="136148" cy="131330"/>
              </a:xfrm>
            </p:grpSpPr>
            <p:sp>
              <p:nvSpPr>
                <p:cNvPr id="2301" name="Oval 23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2" name="Freeform 23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8" name="Group 2297"/>
              <p:cNvGrpSpPr/>
              <p:nvPr/>
            </p:nvGrpSpPr>
            <p:grpSpPr>
              <a:xfrm>
                <a:off x="2541329" y="3692707"/>
                <a:ext cx="185979" cy="192845"/>
                <a:chOff x="3026108" y="3765549"/>
                <a:chExt cx="185979" cy="192845"/>
              </a:xfrm>
            </p:grpSpPr>
            <p:sp>
              <p:nvSpPr>
                <p:cNvPr id="2299" name="Oval 22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0" name="Freeform 22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77" name="Group 2376"/>
          <p:cNvGrpSpPr/>
          <p:nvPr/>
        </p:nvGrpSpPr>
        <p:grpSpPr>
          <a:xfrm>
            <a:off x="499759" y="4956203"/>
            <a:ext cx="470662" cy="478538"/>
            <a:chOff x="4834606" y="3347378"/>
            <a:chExt cx="241201" cy="245237"/>
          </a:xfrm>
        </p:grpSpPr>
        <p:grpSp>
          <p:nvGrpSpPr>
            <p:cNvPr id="2378" name="Group 2377"/>
            <p:cNvGrpSpPr/>
            <p:nvPr/>
          </p:nvGrpSpPr>
          <p:grpSpPr>
            <a:xfrm rot="7844388">
              <a:off x="4818351" y="3363633"/>
              <a:ext cx="233299" cy="200789"/>
              <a:chOff x="2913709" y="3864170"/>
              <a:chExt cx="544737" cy="468828"/>
            </a:xfrm>
          </p:grpSpPr>
          <p:grpSp>
            <p:nvGrpSpPr>
              <p:cNvPr id="2423" name="Group 2422"/>
              <p:cNvGrpSpPr/>
              <p:nvPr/>
            </p:nvGrpSpPr>
            <p:grpSpPr>
              <a:xfrm rot="5972406">
                <a:off x="3056152" y="3870738"/>
                <a:ext cx="408862" cy="395726"/>
                <a:chOff x="2880097" y="3766098"/>
                <a:chExt cx="408862" cy="395726"/>
              </a:xfrm>
            </p:grpSpPr>
            <p:grpSp>
              <p:nvGrpSpPr>
                <p:cNvPr id="2445" name="Group 2444"/>
                <p:cNvGrpSpPr/>
                <p:nvPr/>
              </p:nvGrpSpPr>
              <p:grpSpPr>
                <a:xfrm>
                  <a:off x="2880097" y="3766098"/>
                  <a:ext cx="131330" cy="131330"/>
                  <a:chOff x="2922103" y="3448277"/>
                  <a:chExt cx="131330" cy="131330"/>
                </a:xfrm>
              </p:grpSpPr>
              <p:sp>
                <p:nvSpPr>
                  <p:cNvPr id="2464" name="Oval 24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5" name="Freeform 24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6" name="Group 2445"/>
                <p:cNvGrpSpPr/>
                <p:nvPr/>
              </p:nvGrpSpPr>
              <p:grpSpPr>
                <a:xfrm rot="3485213">
                  <a:off x="2918438" y="3816964"/>
                  <a:ext cx="185979" cy="191355"/>
                  <a:chOff x="2700506" y="3941582"/>
                  <a:chExt cx="185979" cy="191355"/>
                </a:xfrm>
              </p:grpSpPr>
              <p:sp>
                <p:nvSpPr>
                  <p:cNvPr id="2462" name="Oval 24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3" name="Freeform 24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7" name="Group 2446"/>
                <p:cNvGrpSpPr/>
                <p:nvPr/>
              </p:nvGrpSpPr>
              <p:grpSpPr>
                <a:xfrm rot="19523239">
                  <a:off x="3102980" y="3816468"/>
                  <a:ext cx="185979" cy="190955"/>
                  <a:chOff x="2442219" y="4049627"/>
                  <a:chExt cx="185979" cy="190955"/>
                </a:xfrm>
              </p:grpSpPr>
              <p:sp>
                <p:nvSpPr>
                  <p:cNvPr id="2460" name="Oval 24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1" name="Freeform 24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8" name="Group 2447"/>
                <p:cNvGrpSpPr/>
                <p:nvPr/>
              </p:nvGrpSpPr>
              <p:grpSpPr>
                <a:xfrm rot="3577180">
                  <a:off x="2935530" y="3972739"/>
                  <a:ext cx="185979" cy="192191"/>
                  <a:chOff x="2700506" y="4361529"/>
                  <a:chExt cx="185979" cy="192191"/>
                </a:xfrm>
              </p:grpSpPr>
              <p:sp>
                <p:nvSpPr>
                  <p:cNvPr id="2458" name="Oval 24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9" name="Freeform 24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9" name="Group 2448"/>
                <p:cNvGrpSpPr/>
                <p:nvPr/>
              </p:nvGrpSpPr>
              <p:grpSpPr>
                <a:xfrm>
                  <a:off x="3048557" y="3808685"/>
                  <a:ext cx="131330" cy="131330"/>
                  <a:chOff x="3381304" y="4011286"/>
                  <a:chExt cx="131330" cy="131330"/>
                </a:xfrm>
              </p:grpSpPr>
              <p:sp>
                <p:nvSpPr>
                  <p:cNvPr id="2456" name="Oval 24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7" name="Freeform 24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0" name="Group 2449"/>
                <p:cNvGrpSpPr/>
                <p:nvPr/>
              </p:nvGrpSpPr>
              <p:grpSpPr>
                <a:xfrm rot="3967968">
                  <a:off x="3008227" y="3923999"/>
                  <a:ext cx="136148" cy="131330"/>
                  <a:chOff x="3053432" y="4104276"/>
                  <a:chExt cx="136148" cy="131330"/>
                </a:xfrm>
              </p:grpSpPr>
              <p:sp>
                <p:nvSpPr>
                  <p:cNvPr id="2454" name="Oval 24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5" name="Freeform 24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1" name="Group 2450"/>
                <p:cNvGrpSpPr/>
                <p:nvPr/>
              </p:nvGrpSpPr>
              <p:grpSpPr>
                <a:xfrm>
                  <a:off x="3092918" y="3910035"/>
                  <a:ext cx="185979" cy="192845"/>
                  <a:chOff x="3026108" y="3765549"/>
                  <a:chExt cx="185979" cy="192845"/>
                </a:xfrm>
              </p:grpSpPr>
              <p:sp>
                <p:nvSpPr>
                  <p:cNvPr id="2452" name="Oval 24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3" name="Freeform 24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24" name="Group 2423"/>
              <p:cNvGrpSpPr/>
              <p:nvPr/>
            </p:nvGrpSpPr>
            <p:grpSpPr>
              <a:xfrm>
                <a:off x="2913709" y="3937272"/>
                <a:ext cx="131330" cy="131330"/>
                <a:chOff x="2922103" y="3448277"/>
                <a:chExt cx="131330" cy="131330"/>
              </a:xfrm>
            </p:grpSpPr>
            <p:sp>
              <p:nvSpPr>
                <p:cNvPr id="2443" name="Oval 24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4" name="Freeform 24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5" name="Group 2424"/>
              <p:cNvGrpSpPr/>
              <p:nvPr/>
            </p:nvGrpSpPr>
            <p:grpSpPr>
              <a:xfrm rot="3485213">
                <a:off x="2952050" y="3988138"/>
                <a:ext cx="185979" cy="191355"/>
                <a:chOff x="2700506" y="3941582"/>
                <a:chExt cx="185979" cy="191355"/>
              </a:xfrm>
            </p:grpSpPr>
            <p:sp>
              <p:nvSpPr>
                <p:cNvPr id="2441" name="Oval 24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2" name="Freeform 24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6" name="Group 2425"/>
              <p:cNvGrpSpPr/>
              <p:nvPr/>
            </p:nvGrpSpPr>
            <p:grpSpPr>
              <a:xfrm rot="19523239">
                <a:off x="3136592" y="3987642"/>
                <a:ext cx="185979" cy="190955"/>
                <a:chOff x="2442219" y="4049627"/>
                <a:chExt cx="185979" cy="190955"/>
              </a:xfrm>
            </p:grpSpPr>
            <p:sp>
              <p:nvSpPr>
                <p:cNvPr id="2439" name="Oval 24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0" name="Freeform 24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7" name="Group 2426"/>
              <p:cNvGrpSpPr/>
              <p:nvPr/>
            </p:nvGrpSpPr>
            <p:grpSpPr>
              <a:xfrm rot="3577180">
                <a:off x="2969142" y="4143913"/>
                <a:ext cx="185979" cy="192191"/>
                <a:chOff x="2700506" y="4361529"/>
                <a:chExt cx="185979" cy="192191"/>
              </a:xfrm>
            </p:grpSpPr>
            <p:sp>
              <p:nvSpPr>
                <p:cNvPr id="2437" name="Oval 24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8" name="Freeform 24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8" name="Group 2427"/>
              <p:cNvGrpSpPr/>
              <p:nvPr/>
            </p:nvGrpSpPr>
            <p:grpSpPr>
              <a:xfrm>
                <a:off x="3082169" y="3979859"/>
                <a:ext cx="131330" cy="131330"/>
                <a:chOff x="3381304" y="4011286"/>
                <a:chExt cx="131330" cy="131330"/>
              </a:xfrm>
            </p:grpSpPr>
            <p:sp>
              <p:nvSpPr>
                <p:cNvPr id="2435" name="Oval 24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6" name="Freeform 24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9" name="Group 2428"/>
              <p:cNvGrpSpPr/>
              <p:nvPr/>
            </p:nvGrpSpPr>
            <p:grpSpPr>
              <a:xfrm rot="3967968">
                <a:off x="3041839" y="4095173"/>
                <a:ext cx="136148" cy="131330"/>
                <a:chOff x="3053432" y="4104276"/>
                <a:chExt cx="136148" cy="131330"/>
              </a:xfrm>
            </p:grpSpPr>
            <p:sp>
              <p:nvSpPr>
                <p:cNvPr id="2433" name="Oval 24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4" name="Freeform 24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0" name="Group 2429"/>
              <p:cNvGrpSpPr/>
              <p:nvPr/>
            </p:nvGrpSpPr>
            <p:grpSpPr>
              <a:xfrm>
                <a:off x="3126530" y="4081209"/>
                <a:ext cx="185979" cy="192845"/>
                <a:chOff x="3026108" y="3765549"/>
                <a:chExt cx="185979" cy="192845"/>
              </a:xfrm>
            </p:grpSpPr>
            <p:sp>
              <p:nvSpPr>
                <p:cNvPr id="2431" name="Oval 24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2" name="Freeform 24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79" name="Group 2378"/>
            <p:cNvGrpSpPr/>
            <p:nvPr/>
          </p:nvGrpSpPr>
          <p:grpSpPr>
            <a:xfrm rot="5972406">
              <a:off x="4903513" y="3391308"/>
              <a:ext cx="175107" cy="169481"/>
              <a:chOff x="2880097" y="3766098"/>
              <a:chExt cx="408862" cy="395726"/>
            </a:xfrm>
          </p:grpSpPr>
          <p:grpSp>
            <p:nvGrpSpPr>
              <p:cNvPr id="2402" name="Group 2401"/>
              <p:cNvGrpSpPr/>
              <p:nvPr/>
            </p:nvGrpSpPr>
            <p:grpSpPr>
              <a:xfrm>
                <a:off x="2880097" y="3766098"/>
                <a:ext cx="131330" cy="131330"/>
                <a:chOff x="2922103" y="3448277"/>
                <a:chExt cx="131330" cy="131330"/>
              </a:xfrm>
            </p:grpSpPr>
            <p:sp>
              <p:nvSpPr>
                <p:cNvPr id="2421" name="Oval 24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2" name="Freeform 24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3" name="Group 2402"/>
              <p:cNvGrpSpPr/>
              <p:nvPr/>
            </p:nvGrpSpPr>
            <p:grpSpPr>
              <a:xfrm rot="3485213">
                <a:off x="2918438" y="3816964"/>
                <a:ext cx="185979" cy="191355"/>
                <a:chOff x="2700506" y="3941582"/>
                <a:chExt cx="185979" cy="191355"/>
              </a:xfrm>
            </p:grpSpPr>
            <p:sp>
              <p:nvSpPr>
                <p:cNvPr id="2419" name="Oval 24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0" name="Freeform 24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4" name="Group 2403"/>
              <p:cNvGrpSpPr/>
              <p:nvPr/>
            </p:nvGrpSpPr>
            <p:grpSpPr>
              <a:xfrm rot="19523239">
                <a:off x="3102980" y="3816468"/>
                <a:ext cx="185979" cy="190955"/>
                <a:chOff x="2442219" y="4049627"/>
                <a:chExt cx="185979" cy="190955"/>
              </a:xfrm>
            </p:grpSpPr>
            <p:sp>
              <p:nvSpPr>
                <p:cNvPr id="2417" name="Oval 24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8" name="Freeform 24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5" name="Group 2404"/>
              <p:cNvGrpSpPr/>
              <p:nvPr/>
            </p:nvGrpSpPr>
            <p:grpSpPr>
              <a:xfrm rot="3577180">
                <a:off x="2935530" y="3972739"/>
                <a:ext cx="185979" cy="192191"/>
                <a:chOff x="2700506" y="4361529"/>
                <a:chExt cx="185979" cy="192191"/>
              </a:xfrm>
            </p:grpSpPr>
            <p:sp>
              <p:nvSpPr>
                <p:cNvPr id="2415" name="Oval 24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6" name="Freeform 24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6" name="Group 2405"/>
              <p:cNvGrpSpPr/>
              <p:nvPr/>
            </p:nvGrpSpPr>
            <p:grpSpPr>
              <a:xfrm>
                <a:off x="3048557" y="3808685"/>
                <a:ext cx="131330" cy="131330"/>
                <a:chOff x="3381304" y="4011286"/>
                <a:chExt cx="131330" cy="131330"/>
              </a:xfrm>
            </p:grpSpPr>
            <p:sp>
              <p:nvSpPr>
                <p:cNvPr id="2413" name="Oval 24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4" name="Freeform 24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7" name="Group 2406"/>
              <p:cNvGrpSpPr/>
              <p:nvPr/>
            </p:nvGrpSpPr>
            <p:grpSpPr>
              <a:xfrm rot="3967968">
                <a:off x="3008227" y="3923999"/>
                <a:ext cx="136148" cy="131330"/>
                <a:chOff x="3053432" y="4104276"/>
                <a:chExt cx="136148" cy="131330"/>
              </a:xfrm>
            </p:grpSpPr>
            <p:sp>
              <p:nvSpPr>
                <p:cNvPr id="2411" name="Oval 24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2" name="Freeform 24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8" name="Group 2407"/>
              <p:cNvGrpSpPr/>
              <p:nvPr/>
            </p:nvGrpSpPr>
            <p:grpSpPr>
              <a:xfrm>
                <a:off x="3092918" y="3910035"/>
                <a:ext cx="185979" cy="192845"/>
                <a:chOff x="3026108" y="3765549"/>
                <a:chExt cx="185979" cy="192845"/>
              </a:xfrm>
            </p:grpSpPr>
            <p:sp>
              <p:nvSpPr>
                <p:cNvPr id="2409" name="Oval 24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0" name="Freeform 24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80" name="Group 2379"/>
            <p:cNvGrpSpPr/>
            <p:nvPr/>
          </p:nvGrpSpPr>
          <p:grpSpPr>
            <a:xfrm>
              <a:off x="4873997" y="3423134"/>
              <a:ext cx="175107" cy="169481"/>
              <a:chOff x="2328508" y="3548770"/>
              <a:chExt cx="408862" cy="395726"/>
            </a:xfrm>
          </p:grpSpPr>
          <p:grpSp>
            <p:nvGrpSpPr>
              <p:cNvPr id="2381" name="Group 2380"/>
              <p:cNvGrpSpPr/>
              <p:nvPr/>
            </p:nvGrpSpPr>
            <p:grpSpPr>
              <a:xfrm>
                <a:off x="2328508" y="3548770"/>
                <a:ext cx="131330" cy="131330"/>
                <a:chOff x="2922103" y="3448277"/>
                <a:chExt cx="131330" cy="131330"/>
              </a:xfrm>
            </p:grpSpPr>
            <p:sp>
              <p:nvSpPr>
                <p:cNvPr id="2400" name="Oval 23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1" name="Freeform 24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2" name="Group 2381"/>
              <p:cNvGrpSpPr/>
              <p:nvPr/>
            </p:nvGrpSpPr>
            <p:grpSpPr>
              <a:xfrm rot="3485213">
                <a:off x="2366849" y="3599636"/>
                <a:ext cx="185979" cy="191355"/>
                <a:chOff x="2700506" y="3941582"/>
                <a:chExt cx="185979" cy="191355"/>
              </a:xfrm>
            </p:grpSpPr>
            <p:sp>
              <p:nvSpPr>
                <p:cNvPr id="2398" name="Oval 23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9" name="Freeform 23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3" name="Group 2382"/>
              <p:cNvGrpSpPr/>
              <p:nvPr/>
            </p:nvGrpSpPr>
            <p:grpSpPr>
              <a:xfrm rot="19523239">
                <a:off x="2551391" y="3599140"/>
                <a:ext cx="185979" cy="190955"/>
                <a:chOff x="2442219" y="4049627"/>
                <a:chExt cx="185979" cy="190955"/>
              </a:xfrm>
            </p:grpSpPr>
            <p:sp>
              <p:nvSpPr>
                <p:cNvPr id="2396" name="Oval 23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7" name="Freeform 23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4" name="Group 2383"/>
              <p:cNvGrpSpPr/>
              <p:nvPr/>
            </p:nvGrpSpPr>
            <p:grpSpPr>
              <a:xfrm rot="3577180">
                <a:off x="2383941" y="3755411"/>
                <a:ext cx="185979" cy="192191"/>
                <a:chOff x="2700506" y="4361529"/>
                <a:chExt cx="185979" cy="192191"/>
              </a:xfrm>
            </p:grpSpPr>
            <p:sp>
              <p:nvSpPr>
                <p:cNvPr id="2394" name="Oval 23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5" name="Freeform 23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5" name="Group 2384"/>
              <p:cNvGrpSpPr/>
              <p:nvPr/>
            </p:nvGrpSpPr>
            <p:grpSpPr>
              <a:xfrm>
                <a:off x="2496968" y="3591357"/>
                <a:ext cx="131330" cy="131330"/>
                <a:chOff x="3381304" y="4011286"/>
                <a:chExt cx="131330" cy="131330"/>
              </a:xfrm>
            </p:grpSpPr>
            <p:sp>
              <p:nvSpPr>
                <p:cNvPr id="2392" name="Oval 23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3" name="Freeform 23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6" name="Group 2385"/>
              <p:cNvGrpSpPr/>
              <p:nvPr/>
            </p:nvGrpSpPr>
            <p:grpSpPr>
              <a:xfrm rot="3967968">
                <a:off x="2456638" y="3706671"/>
                <a:ext cx="136148" cy="131330"/>
                <a:chOff x="3053432" y="4104276"/>
                <a:chExt cx="136148" cy="131330"/>
              </a:xfrm>
            </p:grpSpPr>
            <p:sp>
              <p:nvSpPr>
                <p:cNvPr id="2390" name="Oval 23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1" name="Freeform 23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7" name="Group 2386"/>
              <p:cNvGrpSpPr/>
              <p:nvPr/>
            </p:nvGrpSpPr>
            <p:grpSpPr>
              <a:xfrm>
                <a:off x="2541329" y="3692707"/>
                <a:ext cx="185979" cy="192845"/>
                <a:chOff x="3026108" y="3765549"/>
                <a:chExt cx="185979" cy="192845"/>
              </a:xfrm>
            </p:grpSpPr>
            <p:sp>
              <p:nvSpPr>
                <p:cNvPr id="2388" name="Oval 23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9" name="Freeform 23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66" name="Group 2465"/>
          <p:cNvGrpSpPr/>
          <p:nvPr/>
        </p:nvGrpSpPr>
        <p:grpSpPr>
          <a:xfrm>
            <a:off x="499759" y="4956203"/>
            <a:ext cx="470662" cy="478538"/>
            <a:chOff x="4834606" y="3347378"/>
            <a:chExt cx="241201" cy="245237"/>
          </a:xfrm>
        </p:grpSpPr>
        <p:grpSp>
          <p:nvGrpSpPr>
            <p:cNvPr id="2467" name="Group 2466"/>
            <p:cNvGrpSpPr/>
            <p:nvPr/>
          </p:nvGrpSpPr>
          <p:grpSpPr>
            <a:xfrm rot="7844388">
              <a:off x="4818351" y="3363633"/>
              <a:ext cx="233299" cy="200789"/>
              <a:chOff x="2913709" y="3864170"/>
              <a:chExt cx="544737" cy="468828"/>
            </a:xfrm>
          </p:grpSpPr>
          <p:grpSp>
            <p:nvGrpSpPr>
              <p:cNvPr id="2512" name="Group 2511"/>
              <p:cNvGrpSpPr/>
              <p:nvPr/>
            </p:nvGrpSpPr>
            <p:grpSpPr>
              <a:xfrm rot="5972406">
                <a:off x="3056152" y="3870738"/>
                <a:ext cx="408862" cy="395726"/>
                <a:chOff x="2880097" y="3766098"/>
                <a:chExt cx="408862" cy="395726"/>
              </a:xfrm>
            </p:grpSpPr>
            <p:grpSp>
              <p:nvGrpSpPr>
                <p:cNvPr id="2534" name="Group 2533"/>
                <p:cNvGrpSpPr/>
                <p:nvPr/>
              </p:nvGrpSpPr>
              <p:grpSpPr>
                <a:xfrm>
                  <a:off x="2880097" y="3766098"/>
                  <a:ext cx="131330" cy="131330"/>
                  <a:chOff x="2922103" y="3448277"/>
                  <a:chExt cx="131330" cy="131330"/>
                </a:xfrm>
              </p:grpSpPr>
              <p:sp>
                <p:nvSpPr>
                  <p:cNvPr id="2553" name="Oval 255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4" name="Freeform 255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5" name="Group 2534"/>
                <p:cNvGrpSpPr/>
                <p:nvPr/>
              </p:nvGrpSpPr>
              <p:grpSpPr>
                <a:xfrm rot="3485213">
                  <a:off x="2918438" y="3816964"/>
                  <a:ext cx="185979" cy="191355"/>
                  <a:chOff x="2700506" y="3941582"/>
                  <a:chExt cx="185979" cy="191355"/>
                </a:xfrm>
              </p:grpSpPr>
              <p:sp>
                <p:nvSpPr>
                  <p:cNvPr id="2551" name="Oval 255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2" name="Freeform 255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6" name="Group 2535"/>
                <p:cNvGrpSpPr/>
                <p:nvPr/>
              </p:nvGrpSpPr>
              <p:grpSpPr>
                <a:xfrm rot="19523239">
                  <a:off x="3102980" y="3816468"/>
                  <a:ext cx="185979" cy="190955"/>
                  <a:chOff x="2442219" y="4049627"/>
                  <a:chExt cx="185979" cy="190955"/>
                </a:xfrm>
              </p:grpSpPr>
              <p:sp>
                <p:nvSpPr>
                  <p:cNvPr id="2549" name="Oval 254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0" name="Freeform 254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7" name="Group 2536"/>
                <p:cNvGrpSpPr/>
                <p:nvPr/>
              </p:nvGrpSpPr>
              <p:grpSpPr>
                <a:xfrm rot="3577180">
                  <a:off x="2935530" y="3972739"/>
                  <a:ext cx="185979" cy="192191"/>
                  <a:chOff x="2700506" y="4361529"/>
                  <a:chExt cx="185979" cy="192191"/>
                </a:xfrm>
              </p:grpSpPr>
              <p:sp>
                <p:nvSpPr>
                  <p:cNvPr id="2547" name="Oval 254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8" name="Freeform 254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8" name="Group 2537"/>
                <p:cNvGrpSpPr/>
                <p:nvPr/>
              </p:nvGrpSpPr>
              <p:grpSpPr>
                <a:xfrm>
                  <a:off x="3048557" y="3808685"/>
                  <a:ext cx="131330" cy="131330"/>
                  <a:chOff x="3381304" y="4011286"/>
                  <a:chExt cx="131330" cy="131330"/>
                </a:xfrm>
              </p:grpSpPr>
              <p:sp>
                <p:nvSpPr>
                  <p:cNvPr id="2545" name="Oval 254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6" name="Freeform 254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9" name="Group 2538"/>
                <p:cNvGrpSpPr/>
                <p:nvPr/>
              </p:nvGrpSpPr>
              <p:grpSpPr>
                <a:xfrm rot="3967968">
                  <a:off x="3008227" y="3923999"/>
                  <a:ext cx="136148" cy="131330"/>
                  <a:chOff x="3053432" y="4104276"/>
                  <a:chExt cx="136148" cy="131330"/>
                </a:xfrm>
              </p:grpSpPr>
              <p:sp>
                <p:nvSpPr>
                  <p:cNvPr id="2543" name="Oval 254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4" name="Freeform 254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0" name="Group 2539"/>
                <p:cNvGrpSpPr/>
                <p:nvPr/>
              </p:nvGrpSpPr>
              <p:grpSpPr>
                <a:xfrm>
                  <a:off x="3092918" y="3910035"/>
                  <a:ext cx="185979" cy="192845"/>
                  <a:chOff x="3026108" y="3765549"/>
                  <a:chExt cx="185979" cy="192845"/>
                </a:xfrm>
              </p:grpSpPr>
              <p:sp>
                <p:nvSpPr>
                  <p:cNvPr id="2541" name="Oval 254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2" name="Freeform 254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13" name="Group 2512"/>
              <p:cNvGrpSpPr/>
              <p:nvPr/>
            </p:nvGrpSpPr>
            <p:grpSpPr>
              <a:xfrm>
                <a:off x="2913709" y="3937272"/>
                <a:ext cx="131330" cy="131330"/>
                <a:chOff x="2922103" y="3448277"/>
                <a:chExt cx="131330" cy="131330"/>
              </a:xfrm>
            </p:grpSpPr>
            <p:sp>
              <p:nvSpPr>
                <p:cNvPr id="2532" name="Oval 25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3" name="Freeform 25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4" name="Group 2513"/>
              <p:cNvGrpSpPr/>
              <p:nvPr/>
            </p:nvGrpSpPr>
            <p:grpSpPr>
              <a:xfrm rot="3485213">
                <a:off x="2952050" y="3988138"/>
                <a:ext cx="185979" cy="191355"/>
                <a:chOff x="2700506" y="3941582"/>
                <a:chExt cx="185979" cy="191355"/>
              </a:xfrm>
            </p:grpSpPr>
            <p:sp>
              <p:nvSpPr>
                <p:cNvPr id="2530" name="Oval 25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1" name="Freeform 25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5" name="Group 2514"/>
              <p:cNvGrpSpPr/>
              <p:nvPr/>
            </p:nvGrpSpPr>
            <p:grpSpPr>
              <a:xfrm rot="19523239">
                <a:off x="3136592" y="3987642"/>
                <a:ext cx="185979" cy="190955"/>
                <a:chOff x="2442219" y="4049627"/>
                <a:chExt cx="185979" cy="190955"/>
              </a:xfrm>
            </p:grpSpPr>
            <p:sp>
              <p:nvSpPr>
                <p:cNvPr id="2528" name="Oval 25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9" name="Freeform 25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6" name="Group 2515"/>
              <p:cNvGrpSpPr/>
              <p:nvPr/>
            </p:nvGrpSpPr>
            <p:grpSpPr>
              <a:xfrm rot="3577180">
                <a:off x="2969142" y="4143913"/>
                <a:ext cx="185979" cy="192191"/>
                <a:chOff x="2700506" y="4361529"/>
                <a:chExt cx="185979" cy="192191"/>
              </a:xfrm>
            </p:grpSpPr>
            <p:sp>
              <p:nvSpPr>
                <p:cNvPr id="2526" name="Oval 25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7" name="Freeform 25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7" name="Group 2516"/>
              <p:cNvGrpSpPr/>
              <p:nvPr/>
            </p:nvGrpSpPr>
            <p:grpSpPr>
              <a:xfrm>
                <a:off x="3082169" y="3979859"/>
                <a:ext cx="131330" cy="131330"/>
                <a:chOff x="3381304" y="4011286"/>
                <a:chExt cx="131330" cy="131330"/>
              </a:xfrm>
            </p:grpSpPr>
            <p:sp>
              <p:nvSpPr>
                <p:cNvPr id="2524" name="Oval 25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5" name="Freeform 25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8" name="Group 2517"/>
              <p:cNvGrpSpPr/>
              <p:nvPr/>
            </p:nvGrpSpPr>
            <p:grpSpPr>
              <a:xfrm rot="3967968">
                <a:off x="3041839" y="4095173"/>
                <a:ext cx="136148" cy="131330"/>
                <a:chOff x="3053432" y="4104276"/>
                <a:chExt cx="136148" cy="131330"/>
              </a:xfrm>
            </p:grpSpPr>
            <p:sp>
              <p:nvSpPr>
                <p:cNvPr id="2522" name="Oval 25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3" name="Freeform 25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9" name="Group 2518"/>
              <p:cNvGrpSpPr/>
              <p:nvPr/>
            </p:nvGrpSpPr>
            <p:grpSpPr>
              <a:xfrm>
                <a:off x="3126530" y="4081209"/>
                <a:ext cx="185979" cy="192845"/>
                <a:chOff x="3026108" y="3765549"/>
                <a:chExt cx="185979" cy="192845"/>
              </a:xfrm>
            </p:grpSpPr>
            <p:sp>
              <p:nvSpPr>
                <p:cNvPr id="2520" name="Oval 25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1" name="Freeform 25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68" name="Group 2467"/>
            <p:cNvGrpSpPr/>
            <p:nvPr/>
          </p:nvGrpSpPr>
          <p:grpSpPr>
            <a:xfrm rot="5972406">
              <a:off x="4903513" y="3391308"/>
              <a:ext cx="175107" cy="169481"/>
              <a:chOff x="2880097" y="3766098"/>
              <a:chExt cx="408862" cy="395726"/>
            </a:xfrm>
          </p:grpSpPr>
          <p:grpSp>
            <p:nvGrpSpPr>
              <p:cNvPr id="2491" name="Group 2490"/>
              <p:cNvGrpSpPr/>
              <p:nvPr/>
            </p:nvGrpSpPr>
            <p:grpSpPr>
              <a:xfrm>
                <a:off x="2880097" y="3766098"/>
                <a:ext cx="131330" cy="131330"/>
                <a:chOff x="2922103" y="3448277"/>
                <a:chExt cx="131330" cy="131330"/>
              </a:xfrm>
            </p:grpSpPr>
            <p:sp>
              <p:nvSpPr>
                <p:cNvPr id="2510" name="Oval 25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1" name="Freeform 25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2" name="Group 2491"/>
              <p:cNvGrpSpPr/>
              <p:nvPr/>
            </p:nvGrpSpPr>
            <p:grpSpPr>
              <a:xfrm rot="3485213">
                <a:off x="2918438" y="3816964"/>
                <a:ext cx="185979" cy="191355"/>
                <a:chOff x="2700506" y="3941582"/>
                <a:chExt cx="185979" cy="191355"/>
              </a:xfrm>
            </p:grpSpPr>
            <p:sp>
              <p:nvSpPr>
                <p:cNvPr id="2508" name="Oval 25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9" name="Freeform 25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3" name="Group 2492"/>
              <p:cNvGrpSpPr/>
              <p:nvPr/>
            </p:nvGrpSpPr>
            <p:grpSpPr>
              <a:xfrm rot="19523239">
                <a:off x="3102980" y="3816468"/>
                <a:ext cx="185979" cy="190955"/>
                <a:chOff x="2442219" y="4049627"/>
                <a:chExt cx="185979" cy="190955"/>
              </a:xfrm>
            </p:grpSpPr>
            <p:sp>
              <p:nvSpPr>
                <p:cNvPr id="2506" name="Oval 25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7" name="Freeform 25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4" name="Group 2493"/>
              <p:cNvGrpSpPr/>
              <p:nvPr/>
            </p:nvGrpSpPr>
            <p:grpSpPr>
              <a:xfrm rot="3577180">
                <a:off x="2935530" y="3972739"/>
                <a:ext cx="185979" cy="192191"/>
                <a:chOff x="2700506" y="4361529"/>
                <a:chExt cx="185979" cy="192191"/>
              </a:xfrm>
            </p:grpSpPr>
            <p:sp>
              <p:nvSpPr>
                <p:cNvPr id="2504" name="Oval 25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5" name="Freeform 25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5" name="Group 2494"/>
              <p:cNvGrpSpPr/>
              <p:nvPr/>
            </p:nvGrpSpPr>
            <p:grpSpPr>
              <a:xfrm>
                <a:off x="3048557" y="3808685"/>
                <a:ext cx="131330" cy="131330"/>
                <a:chOff x="3381304" y="4011286"/>
                <a:chExt cx="131330" cy="131330"/>
              </a:xfrm>
            </p:grpSpPr>
            <p:sp>
              <p:nvSpPr>
                <p:cNvPr id="2502" name="Oval 25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3" name="Freeform 25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6" name="Group 2495"/>
              <p:cNvGrpSpPr/>
              <p:nvPr/>
            </p:nvGrpSpPr>
            <p:grpSpPr>
              <a:xfrm rot="3967968">
                <a:off x="3008227" y="3923999"/>
                <a:ext cx="136148" cy="131330"/>
                <a:chOff x="3053432" y="4104276"/>
                <a:chExt cx="136148" cy="131330"/>
              </a:xfrm>
            </p:grpSpPr>
            <p:sp>
              <p:nvSpPr>
                <p:cNvPr id="2500" name="Oval 24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1" name="Freeform 25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7" name="Group 2496"/>
              <p:cNvGrpSpPr/>
              <p:nvPr/>
            </p:nvGrpSpPr>
            <p:grpSpPr>
              <a:xfrm>
                <a:off x="3092918" y="3910035"/>
                <a:ext cx="185979" cy="192845"/>
                <a:chOff x="3026108" y="3765549"/>
                <a:chExt cx="185979" cy="192845"/>
              </a:xfrm>
            </p:grpSpPr>
            <p:sp>
              <p:nvSpPr>
                <p:cNvPr id="2498" name="Oval 24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9" name="Freeform 24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69" name="Group 2468"/>
            <p:cNvGrpSpPr/>
            <p:nvPr/>
          </p:nvGrpSpPr>
          <p:grpSpPr>
            <a:xfrm>
              <a:off x="4873997" y="3423134"/>
              <a:ext cx="175107" cy="169481"/>
              <a:chOff x="2328508" y="3548770"/>
              <a:chExt cx="408862" cy="395726"/>
            </a:xfrm>
          </p:grpSpPr>
          <p:grpSp>
            <p:nvGrpSpPr>
              <p:cNvPr id="2470" name="Group 2469"/>
              <p:cNvGrpSpPr/>
              <p:nvPr/>
            </p:nvGrpSpPr>
            <p:grpSpPr>
              <a:xfrm>
                <a:off x="2328508" y="3548770"/>
                <a:ext cx="131330" cy="131330"/>
                <a:chOff x="2922103" y="3448277"/>
                <a:chExt cx="131330" cy="131330"/>
              </a:xfrm>
            </p:grpSpPr>
            <p:sp>
              <p:nvSpPr>
                <p:cNvPr id="2489" name="Oval 248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0" name="Freeform 248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1" name="Group 2470"/>
              <p:cNvGrpSpPr/>
              <p:nvPr/>
            </p:nvGrpSpPr>
            <p:grpSpPr>
              <a:xfrm rot="3485213">
                <a:off x="2366849" y="3599636"/>
                <a:ext cx="185979" cy="191355"/>
                <a:chOff x="2700506" y="3941582"/>
                <a:chExt cx="185979" cy="191355"/>
              </a:xfrm>
            </p:grpSpPr>
            <p:sp>
              <p:nvSpPr>
                <p:cNvPr id="2487" name="Oval 248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8" name="Freeform 248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2" name="Group 2471"/>
              <p:cNvGrpSpPr/>
              <p:nvPr/>
            </p:nvGrpSpPr>
            <p:grpSpPr>
              <a:xfrm rot="19523239">
                <a:off x="2551391" y="3599140"/>
                <a:ext cx="185979" cy="190955"/>
                <a:chOff x="2442219" y="4049627"/>
                <a:chExt cx="185979" cy="190955"/>
              </a:xfrm>
            </p:grpSpPr>
            <p:sp>
              <p:nvSpPr>
                <p:cNvPr id="2485" name="Oval 248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6" name="Freeform 248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3" name="Group 2472"/>
              <p:cNvGrpSpPr/>
              <p:nvPr/>
            </p:nvGrpSpPr>
            <p:grpSpPr>
              <a:xfrm rot="3577180">
                <a:off x="2383941" y="3755411"/>
                <a:ext cx="185979" cy="192191"/>
                <a:chOff x="2700506" y="4361529"/>
                <a:chExt cx="185979" cy="192191"/>
              </a:xfrm>
            </p:grpSpPr>
            <p:sp>
              <p:nvSpPr>
                <p:cNvPr id="2483" name="Oval 248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4" name="Freeform 248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4" name="Group 2473"/>
              <p:cNvGrpSpPr/>
              <p:nvPr/>
            </p:nvGrpSpPr>
            <p:grpSpPr>
              <a:xfrm>
                <a:off x="2496968" y="3591357"/>
                <a:ext cx="131330" cy="131330"/>
                <a:chOff x="3381304" y="4011286"/>
                <a:chExt cx="131330" cy="131330"/>
              </a:xfrm>
            </p:grpSpPr>
            <p:sp>
              <p:nvSpPr>
                <p:cNvPr id="2481" name="Oval 248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2" name="Freeform 248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5" name="Group 2474"/>
              <p:cNvGrpSpPr/>
              <p:nvPr/>
            </p:nvGrpSpPr>
            <p:grpSpPr>
              <a:xfrm rot="3967968">
                <a:off x="2456638" y="3706671"/>
                <a:ext cx="136148" cy="131330"/>
                <a:chOff x="3053432" y="4104276"/>
                <a:chExt cx="136148" cy="131330"/>
              </a:xfrm>
            </p:grpSpPr>
            <p:sp>
              <p:nvSpPr>
                <p:cNvPr id="2479" name="Oval 247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0" name="Freeform 247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6" name="Group 2475"/>
              <p:cNvGrpSpPr/>
              <p:nvPr/>
            </p:nvGrpSpPr>
            <p:grpSpPr>
              <a:xfrm>
                <a:off x="2541329" y="3692707"/>
                <a:ext cx="185979" cy="192845"/>
                <a:chOff x="3026108" y="3765549"/>
                <a:chExt cx="185979" cy="192845"/>
              </a:xfrm>
            </p:grpSpPr>
            <p:sp>
              <p:nvSpPr>
                <p:cNvPr id="2477" name="Oval 247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8" name="Freeform 247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55" name="Group 2554"/>
          <p:cNvGrpSpPr/>
          <p:nvPr/>
        </p:nvGrpSpPr>
        <p:grpSpPr>
          <a:xfrm>
            <a:off x="499759" y="4956203"/>
            <a:ext cx="470662" cy="478538"/>
            <a:chOff x="4834606" y="3347378"/>
            <a:chExt cx="241201" cy="245237"/>
          </a:xfrm>
        </p:grpSpPr>
        <p:grpSp>
          <p:nvGrpSpPr>
            <p:cNvPr id="2556" name="Group 2555"/>
            <p:cNvGrpSpPr/>
            <p:nvPr/>
          </p:nvGrpSpPr>
          <p:grpSpPr>
            <a:xfrm rot="7844388">
              <a:off x="4818351" y="3363633"/>
              <a:ext cx="233299" cy="200789"/>
              <a:chOff x="2913709" y="3864170"/>
              <a:chExt cx="544737" cy="468828"/>
            </a:xfrm>
          </p:grpSpPr>
          <p:grpSp>
            <p:nvGrpSpPr>
              <p:cNvPr id="2601" name="Group 2600"/>
              <p:cNvGrpSpPr/>
              <p:nvPr/>
            </p:nvGrpSpPr>
            <p:grpSpPr>
              <a:xfrm rot="5972406">
                <a:off x="3056152" y="3870738"/>
                <a:ext cx="408862" cy="395726"/>
                <a:chOff x="2880097" y="3766098"/>
                <a:chExt cx="408862" cy="395726"/>
              </a:xfrm>
            </p:grpSpPr>
            <p:grpSp>
              <p:nvGrpSpPr>
                <p:cNvPr id="2623" name="Group 2622"/>
                <p:cNvGrpSpPr/>
                <p:nvPr/>
              </p:nvGrpSpPr>
              <p:grpSpPr>
                <a:xfrm>
                  <a:off x="2880097" y="3766098"/>
                  <a:ext cx="131330" cy="131330"/>
                  <a:chOff x="2922103" y="3448277"/>
                  <a:chExt cx="131330" cy="131330"/>
                </a:xfrm>
              </p:grpSpPr>
              <p:sp>
                <p:nvSpPr>
                  <p:cNvPr id="2642" name="Oval 26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3" name="Freeform 26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4" name="Group 2623"/>
                <p:cNvGrpSpPr/>
                <p:nvPr/>
              </p:nvGrpSpPr>
              <p:grpSpPr>
                <a:xfrm rot="3485213">
                  <a:off x="2918438" y="3816964"/>
                  <a:ext cx="185979" cy="191355"/>
                  <a:chOff x="2700506" y="3941582"/>
                  <a:chExt cx="185979" cy="191355"/>
                </a:xfrm>
              </p:grpSpPr>
              <p:sp>
                <p:nvSpPr>
                  <p:cNvPr id="2640" name="Oval 26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1" name="Freeform 26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5" name="Group 2624"/>
                <p:cNvGrpSpPr/>
                <p:nvPr/>
              </p:nvGrpSpPr>
              <p:grpSpPr>
                <a:xfrm rot="19523239">
                  <a:off x="3102980" y="3816468"/>
                  <a:ext cx="185979" cy="190955"/>
                  <a:chOff x="2442219" y="4049627"/>
                  <a:chExt cx="185979" cy="190955"/>
                </a:xfrm>
              </p:grpSpPr>
              <p:sp>
                <p:nvSpPr>
                  <p:cNvPr id="2638" name="Oval 26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9" name="Freeform 26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6" name="Group 2625"/>
                <p:cNvGrpSpPr/>
                <p:nvPr/>
              </p:nvGrpSpPr>
              <p:grpSpPr>
                <a:xfrm rot="3577180">
                  <a:off x="2935530" y="3972739"/>
                  <a:ext cx="185979" cy="192191"/>
                  <a:chOff x="2700506" y="4361529"/>
                  <a:chExt cx="185979" cy="192191"/>
                </a:xfrm>
              </p:grpSpPr>
              <p:sp>
                <p:nvSpPr>
                  <p:cNvPr id="2636" name="Oval 26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7" name="Freeform 26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7" name="Group 2626"/>
                <p:cNvGrpSpPr/>
                <p:nvPr/>
              </p:nvGrpSpPr>
              <p:grpSpPr>
                <a:xfrm>
                  <a:off x="3048557" y="3808685"/>
                  <a:ext cx="131330" cy="131330"/>
                  <a:chOff x="3381304" y="4011286"/>
                  <a:chExt cx="131330" cy="131330"/>
                </a:xfrm>
              </p:grpSpPr>
              <p:sp>
                <p:nvSpPr>
                  <p:cNvPr id="2634" name="Oval 26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5" name="Freeform 26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8" name="Group 2627"/>
                <p:cNvGrpSpPr/>
                <p:nvPr/>
              </p:nvGrpSpPr>
              <p:grpSpPr>
                <a:xfrm rot="3967968">
                  <a:off x="3008227" y="3923999"/>
                  <a:ext cx="136148" cy="131330"/>
                  <a:chOff x="3053432" y="4104276"/>
                  <a:chExt cx="136148" cy="131330"/>
                </a:xfrm>
              </p:grpSpPr>
              <p:sp>
                <p:nvSpPr>
                  <p:cNvPr id="2632" name="Oval 26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3" name="Freeform 26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9" name="Group 2628"/>
                <p:cNvGrpSpPr/>
                <p:nvPr/>
              </p:nvGrpSpPr>
              <p:grpSpPr>
                <a:xfrm>
                  <a:off x="3092918" y="3910035"/>
                  <a:ext cx="185979" cy="192845"/>
                  <a:chOff x="3026108" y="3765549"/>
                  <a:chExt cx="185979" cy="192845"/>
                </a:xfrm>
              </p:grpSpPr>
              <p:sp>
                <p:nvSpPr>
                  <p:cNvPr id="2630" name="Oval 26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1" name="Freeform 26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02" name="Group 2601"/>
              <p:cNvGrpSpPr/>
              <p:nvPr/>
            </p:nvGrpSpPr>
            <p:grpSpPr>
              <a:xfrm>
                <a:off x="2913709" y="3937272"/>
                <a:ext cx="131330" cy="131330"/>
                <a:chOff x="2922103" y="3448277"/>
                <a:chExt cx="131330" cy="131330"/>
              </a:xfrm>
            </p:grpSpPr>
            <p:sp>
              <p:nvSpPr>
                <p:cNvPr id="2621" name="Oval 26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2" name="Freeform 26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3" name="Group 2602"/>
              <p:cNvGrpSpPr/>
              <p:nvPr/>
            </p:nvGrpSpPr>
            <p:grpSpPr>
              <a:xfrm rot="3485213">
                <a:off x="2952050" y="3988138"/>
                <a:ext cx="185979" cy="191355"/>
                <a:chOff x="2700506" y="3941582"/>
                <a:chExt cx="185979" cy="191355"/>
              </a:xfrm>
            </p:grpSpPr>
            <p:sp>
              <p:nvSpPr>
                <p:cNvPr id="2619" name="Oval 26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0" name="Freeform 26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4" name="Group 2603"/>
              <p:cNvGrpSpPr/>
              <p:nvPr/>
            </p:nvGrpSpPr>
            <p:grpSpPr>
              <a:xfrm rot="19523239">
                <a:off x="3136592" y="3987642"/>
                <a:ext cx="185979" cy="190955"/>
                <a:chOff x="2442219" y="4049627"/>
                <a:chExt cx="185979" cy="190955"/>
              </a:xfrm>
            </p:grpSpPr>
            <p:sp>
              <p:nvSpPr>
                <p:cNvPr id="2617" name="Oval 26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8" name="Freeform 26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5" name="Group 2604"/>
              <p:cNvGrpSpPr/>
              <p:nvPr/>
            </p:nvGrpSpPr>
            <p:grpSpPr>
              <a:xfrm rot="3577180">
                <a:off x="2969142" y="4143913"/>
                <a:ext cx="185979" cy="192191"/>
                <a:chOff x="2700506" y="4361529"/>
                <a:chExt cx="185979" cy="192191"/>
              </a:xfrm>
            </p:grpSpPr>
            <p:sp>
              <p:nvSpPr>
                <p:cNvPr id="2615" name="Oval 26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6" name="Freeform 26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6" name="Group 2605"/>
              <p:cNvGrpSpPr/>
              <p:nvPr/>
            </p:nvGrpSpPr>
            <p:grpSpPr>
              <a:xfrm>
                <a:off x="3082169" y="3979859"/>
                <a:ext cx="131330" cy="131330"/>
                <a:chOff x="3381304" y="4011286"/>
                <a:chExt cx="131330" cy="131330"/>
              </a:xfrm>
            </p:grpSpPr>
            <p:sp>
              <p:nvSpPr>
                <p:cNvPr id="2613" name="Oval 26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4" name="Freeform 26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7" name="Group 2606"/>
              <p:cNvGrpSpPr/>
              <p:nvPr/>
            </p:nvGrpSpPr>
            <p:grpSpPr>
              <a:xfrm rot="3967968">
                <a:off x="3041839" y="4095173"/>
                <a:ext cx="136148" cy="131330"/>
                <a:chOff x="3053432" y="4104276"/>
                <a:chExt cx="136148" cy="131330"/>
              </a:xfrm>
            </p:grpSpPr>
            <p:sp>
              <p:nvSpPr>
                <p:cNvPr id="2611" name="Oval 26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2" name="Freeform 26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8" name="Group 2607"/>
              <p:cNvGrpSpPr/>
              <p:nvPr/>
            </p:nvGrpSpPr>
            <p:grpSpPr>
              <a:xfrm>
                <a:off x="3126530" y="4081209"/>
                <a:ext cx="185979" cy="192845"/>
                <a:chOff x="3026108" y="3765549"/>
                <a:chExt cx="185979" cy="192845"/>
              </a:xfrm>
            </p:grpSpPr>
            <p:sp>
              <p:nvSpPr>
                <p:cNvPr id="2609" name="Oval 26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0" name="Freeform 26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57" name="Group 2556"/>
            <p:cNvGrpSpPr/>
            <p:nvPr/>
          </p:nvGrpSpPr>
          <p:grpSpPr>
            <a:xfrm rot="5972406">
              <a:off x="4903513" y="3391308"/>
              <a:ext cx="175107" cy="169481"/>
              <a:chOff x="2880097" y="3766098"/>
              <a:chExt cx="408862" cy="395726"/>
            </a:xfrm>
          </p:grpSpPr>
          <p:grpSp>
            <p:nvGrpSpPr>
              <p:cNvPr id="2580" name="Group 2579"/>
              <p:cNvGrpSpPr/>
              <p:nvPr/>
            </p:nvGrpSpPr>
            <p:grpSpPr>
              <a:xfrm>
                <a:off x="2880097" y="3766098"/>
                <a:ext cx="131330" cy="131330"/>
                <a:chOff x="2922103" y="3448277"/>
                <a:chExt cx="131330" cy="131330"/>
              </a:xfrm>
            </p:grpSpPr>
            <p:sp>
              <p:nvSpPr>
                <p:cNvPr id="2599" name="Oval 25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0" name="Freeform 25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1" name="Group 2580"/>
              <p:cNvGrpSpPr/>
              <p:nvPr/>
            </p:nvGrpSpPr>
            <p:grpSpPr>
              <a:xfrm rot="3485213">
                <a:off x="2918438" y="3816964"/>
                <a:ext cx="185979" cy="191355"/>
                <a:chOff x="2700506" y="3941582"/>
                <a:chExt cx="185979" cy="191355"/>
              </a:xfrm>
            </p:grpSpPr>
            <p:sp>
              <p:nvSpPr>
                <p:cNvPr id="2597" name="Oval 25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8" name="Freeform 25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2" name="Group 2581"/>
              <p:cNvGrpSpPr/>
              <p:nvPr/>
            </p:nvGrpSpPr>
            <p:grpSpPr>
              <a:xfrm rot="19523239">
                <a:off x="3102980" y="3816468"/>
                <a:ext cx="185979" cy="190955"/>
                <a:chOff x="2442219" y="4049627"/>
                <a:chExt cx="185979" cy="190955"/>
              </a:xfrm>
            </p:grpSpPr>
            <p:sp>
              <p:nvSpPr>
                <p:cNvPr id="2595" name="Oval 25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6" name="Freeform 25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3" name="Group 2582"/>
              <p:cNvGrpSpPr/>
              <p:nvPr/>
            </p:nvGrpSpPr>
            <p:grpSpPr>
              <a:xfrm rot="3577180">
                <a:off x="2935530" y="3972739"/>
                <a:ext cx="185979" cy="192191"/>
                <a:chOff x="2700506" y="4361529"/>
                <a:chExt cx="185979" cy="192191"/>
              </a:xfrm>
            </p:grpSpPr>
            <p:sp>
              <p:nvSpPr>
                <p:cNvPr id="2593" name="Oval 25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4" name="Freeform 25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4" name="Group 2583"/>
              <p:cNvGrpSpPr/>
              <p:nvPr/>
            </p:nvGrpSpPr>
            <p:grpSpPr>
              <a:xfrm>
                <a:off x="3048557" y="3808685"/>
                <a:ext cx="131330" cy="131330"/>
                <a:chOff x="3381304" y="4011286"/>
                <a:chExt cx="131330" cy="131330"/>
              </a:xfrm>
            </p:grpSpPr>
            <p:sp>
              <p:nvSpPr>
                <p:cNvPr id="2591" name="Oval 25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2" name="Freeform 25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5" name="Group 2584"/>
              <p:cNvGrpSpPr/>
              <p:nvPr/>
            </p:nvGrpSpPr>
            <p:grpSpPr>
              <a:xfrm rot="3967968">
                <a:off x="3008227" y="3923999"/>
                <a:ext cx="136148" cy="131330"/>
                <a:chOff x="3053432" y="4104276"/>
                <a:chExt cx="136148" cy="131330"/>
              </a:xfrm>
            </p:grpSpPr>
            <p:sp>
              <p:nvSpPr>
                <p:cNvPr id="2589" name="Oval 25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0" name="Freeform 25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6" name="Group 2585"/>
              <p:cNvGrpSpPr/>
              <p:nvPr/>
            </p:nvGrpSpPr>
            <p:grpSpPr>
              <a:xfrm>
                <a:off x="3092918" y="3910035"/>
                <a:ext cx="185979" cy="192845"/>
                <a:chOff x="3026108" y="3765549"/>
                <a:chExt cx="185979" cy="192845"/>
              </a:xfrm>
            </p:grpSpPr>
            <p:sp>
              <p:nvSpPr>
                <p:cNvPr id="2587" name="Oval 25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8" name="Freeform 25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58" name="Group 2557"/>
            <p:cNvGrpSpPr/>
            <p:nvPr/>
          </p:nvGrpSpPr>
          <p:grpSpPr>
            <a:xfrm>
              <a:off x="4873997" y="3423134"/>
              <a:ext cx="175107" cy="169481"/>
              <a:chOff x="2328508" y="3548770"/>
              <a:chExt cx="408862" cy="395726"/>
            </a:xfrm>
          </p:grpSpPr>
          <p:grpSp>
            <p:nvGrpSpPr>
              <p:cNvPr id="2559" name="Group 2558"/>
              <p:cNvGrpSpPr/>
              <p:nvPr/>
            </p:nvGrpSpPr>
            <p:grpSpPr>
              <a:xfrm>
                <a:off x="2328508" y="3548770"/>
                <a:ext cx="131330" cy="131330"/>
                <a:chOff x="2922103" y="3448277"/>
                <a:chExt cx="131330" cy="131330"/>
              </a:xfrm>
            </p:grpSpPr>
            <p:sp>
              <p:nvSpPr>
                <p:cNvPr id="2578" name="Oval 257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9" name="Freeform 257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0" name="Group 2559"/>
              <p:cNvGrpSpPr/>
              <p:nvPr/>
            </p:nvGrpSpPr>
            <p:grpSpPr>
              <a:xfrm rot="3485213">
                <a:off x="2366849" y="3599636"/>
                <a:ext cx="185979" cy="191355"/>
                <a:chOff x="2700506" y="3941582"/>
                <a:chExt cx="185979" cy="191355"/>
              </a:xfrm>
            </p:grpSpPr>
            <p:sp>
              <p:nvSpPr>
                <p:cNvPr id="2576" name="Oval 257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7" name="Freeform 257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1" name="Group 2560"/>
              <p:cNvGrpSpPr/>
              <p:nvPr/>
            </p:nvGrpSpPr>
            <p:grpSpPr>
              <a:xfrm rot="19523239">
                <a:off x="2551391" y="3599140"/>
                <a:ext cx="185979" cy="190955"/>
                <a:chOff x="2442219" y="4049627"/>
                <a:chExt cx="185979" cy="190955"/>
              </a:xfrm>
            </p:grpSpPr>
            <p:sp>
              <p:nvSpPr>
                <p:cNvPr id="2574" name="Oval 257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5" name="Freeform 257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2" name="Group 2561"/>
              <p:cNvGrpSpPr/>
              <p:nvPr/>
            </p:nvGrpSpPr>
            <p:grpSpPr>
              <a:xfrm rot="3577180">
                <a:off x="2383941" y="3755411"/>
                <a:ext cx="185979" cy="192191"/>
                <a:chOff x="2700506" y="4361529"/>
                <a:chExt cx="185979" cy="192191"/>
              </a:xfrm>
            </p:grpSpPr>
            <p:sp>
              <p:nvSpPr>
                <p:cNvPr id="2572" name="Oval 257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3" name="Freeform 257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3" name="Group 2562"/>
              <p:cNvGrpSpPr/>
              <p:nvPr/>
            </p:nvGrpSpPr>
            <p:grpSpPr>
              <a:xfrm>
                <a:off x="2496968" y="3591357"/>
                <a:ext cx="131330" cy="131330"/>
                <a:chOff x="3381304" y="4011286"/>
                <a:chExt cx="131330" cy="131330"/>
              </a:xfrm>
            </p:grpSpPr>
            <p:sp>
              <p:nvSpPr>
                <p:cNvPr id="2570" name="Oval 256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1" name="Freeform 257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4" name="Group 2563"/>
              <p:cNvGrpSpPr/>
              <p:nvPr/>
            </p:nvGrpSpPr>
            <p:grpSpPr>
              <a:xfrm rot="3967968">
                <a:off x="2456638" y="3706671"/>
                <a:ext cx="136148" cy="131330"/>
                <a:chOff x="3053432" y="4104276"/>
                <a:chExt cx="136148" cy="131330"/>
              </a:xfrm>
            </p:grpSpPr>
            <p:sp>
              <p:nvSpPr>
                <p:cNvPr id="2568" name="Oval 256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9" name="Freeform 256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5" name="Group 2564"/>
              <p:cNvGrpSpPr/>
              <p:nvPr/>
            </p:nvGrpSpPr>
            <p:grpSpPr>
              <a:xfrm>
                <a:off x="2541329" y="3692707"/>
                <a:ext cx="185979" cy="192845"/>
                <a:chOff x="3026108" y="3765549"/>
                <a:chExt cx="185979" cy="192845"/>
              </a:xfrm>
            </p:grpSpPr>
            <p:sp>
              <p:nvSpPr>
                <p:cNvPr id="2566" name="Oval 256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7" name="Freeform 256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44" name="Group 2643"/>
          <p:cNvGrpSpPr/>
          <p:nvPr/>
        </p:nvGrpSpPr>
        <p:grpSpPr>
          <a:xfrm>
            <a:off x="499759" y="4956203"/>
            <a:ext cx="470662" cy="478538"/>
            <a:chOff x="4834606" y="3347378"/>
            <a:chExt cx="241201" cy="245237"/>
          </a:xfrm>
        </p:grpSpPr>
        <p:grpSp>
          <p:nvGrpSpPr>
            <p:cNvPr id="2645" name="Group 2644"/>
            <p:cNvGrpSpPr/>
            <p:nvPr/>
          </p:nvGrpSpPr>
          <p:grpSpPr>
            <a:xfrm rot="7844388">
              <a:off x="4818351" y="3363633"/>
              <a:ext cx="233299" cy="200789"/>
              <a:chOff x="2913709" y="3864170"/>
              <a:chExt cx="544737" cy="468828"/>
            </a:xfrm>
          </p:grpSpPr>
          <p:grpSp>
            <p:nvGrpSpPr>
              <p:cNvPr id="2690" name="Group 2689"/>
              <p:cNvGrpSpPr/>
              <p:nvPr/>
            </p:nvGrpSpPr>
            <p:grpSpPr>
              <a:xfrm rot="5972406">
                <a:off x="3056152" y="3870738"/>
                <a:ext cx="408862" cy="395726"/>
                <a:chOff x="2880097" y="3766098"/>
                <a:chExt cx="408862" cy="395726"/>
              </a:xfrm>
            </p:grpSpPr>
            <p:grpSp>
              <p:nvGrpSpPr>
                <p:cNvPr id="2712" name="Group 2711"/>
                <p:cNvGrpSpPr/>
                <p:nvPr/>
              </p:nvGrpSpPr>
              <p:grpSpPr>
                <a:xfrm>
                  <a:off x="2880097" y="3766098"/>
                  <a:ext cx="131330" cy="131330"/>
                  <a:chOff x="2922103" y="3448277"/>
                  <a:chExt cx="131330" cy="131330"/>
                </a:xfrm>
              </p:grpSpPr>
              <p:sp>
                <p:nvSpPr>
                  <p:cNvPr id="2731" name="Oval 273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2" name="Freeform 273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3" name="Group 2712"/>
                <p:cNvGrpSpPr/>
                <p:nvPr/>
              </p:nvGrpSpPr>
              <p:grpSpPr>
                <a:xfrm rot="3485213">
                  <a:off x="2918438" y="3816964"/>
                  <a:ext cx="185979" cy="191355"/>
                  <a:chOff x="2700506" y="3941582"/>
                  <a:chExt cx="185979" cy="191355"/>
                </a:xfrm>
              </p:grpSpPr>
              <p:sp>
                <p:nvSpPr>
                  <p:cNvPr id="2729" name="Oval 272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0" name="Freeform 272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4" name="Group 2713"/>
                <p:cNvGrpSpPr/>
                <p:nvPr/>
              </p:nvGrpSpPr>
              <p:grpSpPr>
                <a:xfrm rot="19523239">
                  <a:off x="3102980" y="3816468"/>
                  <a:ext cx="185979" cy="190955"/>
                  <a:chOff x="2442219" y="4049627"/>
                  <a:chExt cx="185979" cy="190955"/>
                </a:xfrm>
              </p:grpSpPr>
              <p:sp>
                <p:nvSpPr>
                  <p:cNvPr id="2727" name="Oval 272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8" name="Freeform 272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5" name="Group 2714"/>
                <p:cNvGrpSpPr/>
                <p:nvPr/>
              </p:nvGrpSpPr>
              <p:grpSpPr>
                <a:xfrm rot="3577180">
                  <a:off x="2935530" y="3972739"/>
                  <a:ext cx="185979" cy="192191"/>
                  <a:chOff x="2700506" y="4361529"/>
                  <a:chExt cx="185979" cy="192191"/>
                </a:xfrm>
              </p:grpSpPr>
              <p:sp>
                <p:nvSpPr>
                  <p:cNvPr id="2725" name="Oval 272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6" name="Freeform 272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6" name="Group 2715"/>
                <p:cNvGrpSpPr/>
                <p:nvPr/>
              </p:nvGrpSpPr>
              <p:grpSpPr>
                <a:xfrm>
                  <a:off x="3048557" y="3808685"/>
                  <a:ext cx="131330" cy="131330"/>
                  <a:chOff x="3381304" y="4011286"/>
                  <a:chExt cx="131330" cy="131330"/>
                </a:xfrm>
              </p:grpSpPr>
              <p:sp>
                <p:nvSpPr>
                  <p:cNvPr id="2723" name="Oval 272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4" name="Freeform 272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7" name="Group 2716"/>
                <p:cNvGrpSpPr/>
                <p:nvPr/>
              </p:nvGrpSpPr>
              <p:grpSpPr>
                <a:xfrm rot="3967968">
                  <a:off x="3008227" y="3923999"/>
                  <a:ext cx="136148" cy="131330"/>
                  <a:chOff x="3053432" y="4104276"/>
                  <a:chExt cx="136148" cy="131330"/>
                </a:xfrm>
              </p:grpSpPr>
              <p:sp>
                <p:nvSpPr>
                  <p:cNvPr id="2721" name="Oval 272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2" name="Freeform 272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8" name="Group 2717"/>
                <p:cNvGrpSpPr/>
                <p:nvPr/>
              </p:nvGrpSpPr>
              <p:grpSpPr>
                <a:xfrm>
                  <a:off x="3092918" y="3910035"/>
                  <a:ext cx="185979" cy="192845"/>
                  <a:chOff x="3026108" y="3765549"/>
                  <a:chExt cx="185979" cy="192845"/>
                </a:xfrm>
              </p:grpSpPr>
              <p:sp>
                <p:nvSpPr>
                  <p:cNvPr id="2719" name="Oval 271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0" name="Freeform 271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91" name="Group 2690"/>
              <p:cNvGrpSpPr/>
              <p:nvPr/>
            </p:nvGrpSpPr>
            <p:grpSpPr>
              <a:xfrm>
                <a:off x="2913709" y="3937272"/>
                <a:ext cx="131330" cy="131330"/>
                <a:chOff x="2922103" y="3448277"/>
                <a:chExt cx="131330" cy="131330"/>
              </a:xfrm>
            </p:grpSpPr>
            <p:sp>
              <p:nvSpPr>
                <p:cNvPr id="2710" name="Oval 27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1" name="Freeform 27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2" name="Group 2691"/>
              <p:cNvGrpSpPr/>
              <p:nvPr/>
            </p:nvGrpSpPr>
            <p:grpSpPr>
              <a:xfrm rot="3485213">
                <a:off x="2952050" y="3988138"/>
                <a:ext cx="185979" cy="191355"/>
                <a:chOff x="2700506" y="3941582"/>
                <a:chExt cx="185979" cy="191355"/>
              </a:xfrm>
            </p:grpSpPr>
            <p:sp>
              <p:nvSpPr>
                <p:cNvPr id="2708" name="Oval 27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9" name="Freeform 27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3" name="Group 2692"/>
              <p:cNvGrpSpPr/>
              <p:nvPr/>
            </p:nvGrpSpPr>
            <p:grpSpPr>
              <a:xfrm rot="19523239">
                <a:off x="3136592" y="3987642"/>
                <a:ext cx="185979" cy="190955"/>
                <a:chOff x="2442219" y="4049627"/>
                <a:chExt cx="185979" cy="190955"/>
              </a:xfrm>
            </p:grpSpPr>
            <p:sp>
              <p:nvSpPr>
                <p:cNvPr id="2706" name="Oval 27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7" name="Freeform 27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4" name="Group 2693"/>
              <p:cNvGrpSpPr/>
              <p:nvPr/>
            </p:nvGrpSpPr>
            <p:grpSpPr>
              <a:xfrm rot="3577180">
                <a:off x="2969142" y="4143913"/>
                <a:ext cx="185979" cy="192191"/>
                <a:chOff x="2700506" y="4361529"/>
                <a:chExt cx="185979" cy="192191"/>
              </a:xfrm>
            </p:grpSpPr>
            <p:sp>
              <p:nvSpPr>
                <p:cNvPr id="2704" name="Oval 27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5" name="Freeform 27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5" name="Group 2694"/>
              <p:cNvGrpSpPr/>
              <p:nvPr/>
            </p:nvGrpSpPr>
            <p:grpSpPr>
              <a:xfrm>
                <a:off x="3082169" y="3979859"/>
                <a:ext cx="131330" cy="131330"/>
                <a:chOff x="3381304" y="4011286"/>
                <a:chExt cx="131330" cy="131330"/>
              </a:xfrm>
            </p:grpSpPr>
            <p:sp>
              <p:nvSpPr>
                <p:cNvPr id="2702" name="Oval 27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3" name="Freeform 27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6" name="Group 2695"/>
              <p:cNvGrpSpPr/>
              <p:nvPr/>
            </p:nvGrpSpPr>
            <p:grpSpPr>
              <a:xfrm rot="3967968">
                <a:off x="3041839" y="4095173"/>
                <a:ext cx="136148" cy="131330"/>
                <a:chOff x="3053432" y="4104276"/>
                <a:chExt cx="136148" cy="131330"/>
              </a:xfrm>
            </p:grpSpPr>
            <p:sp>
              <p:nvSpPr>
                <p:cNvPr id="2700" name="Oval 26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1" name="Freeform 27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7" name="Group 2696"/>
              <p:cNvGrpSpPr/>
              <p:nvPr/>
            </p:nvGrpSpPr>
            <p:grpSpPr>
              <a:xfrm>
                <a:off x="3126530" y="4081209"/>
                <a:ext cx="185979" cy="192845"/>
                <a:chOff x="3026108" y="3765549"/>
                <a:chExt cx="185979" cy="192845"/>
              </a:xfrm>
            </p:grpSpPr>
            <p:sp>
              <p:nvSpPr>
                <p:cNvPr id="2698" name="Oval 26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9" name="Freeform 26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46" name="Group 2645"/>
            <p:cNvGrpSpPr/>
            <p:nvPr/>
          </p:nvGrpSpPr>
          <p:grpSpPr>
            <a:xfrm rot="5972406">
              <a:off x="4903513" y="3391308"/>
              <a:ext cx="175107" cy="169481"/>
              <a:chOff x="2880097" y="3766098"/>
              <a:chExt cx="408862" cy="395726"/>
            </a:xfrm>
          </p:grpSpPr>
          <p:grpSp>
            <p:nvGrpSpPr>
              <p:cNvPr id="2669" name="Group 2668"/>
              <p:cNvGrpSpPr/>
              <p:nvPr/>
            </p:nvGrpSpPr>
            <p:grpSpPr>
              <a:xfrm>
                <a:off x="2880097" y="3766098"/>
                <a:ext cx="131330" cy="131330"/>
                <a:chOff x="2922103" y="3448277"/>
                <a:chExt cx="131330" cy="131330"/>
              </a:xfrm>
            </p:grpSpPr>
            <p:sp>
              <p:nvSpPr>
                <p:cNvPr id="2688" name="Oval 26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9" name="Freeform 26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0" name="Group 2669"/>
              <p:cNvGrpSpPr/>
              <p:nvPr/>
            </p:nvGrpSpPr>
            <p:grpSpPr>
              <a:xfrm rot="3485213">
                <a:off x="2918438" y="3816964"/>
                <a:ext cx="185979" cy="191355"/>
                <a:chOff x="2700506" y="3941582"/>
                <a:chExt cx="185979" cy="191355"/>
              </a:xfrm>
            </p:grpSpPr>
            <p:sp>
              <p:nvSpPr>
                <p:cNvPr id="2686" name="Oval 26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7" name="Freeform 26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1" name="Group 2670"/>
              <p:cNvGrpSpPr/>
              <p:nvPr/>
            </p:nvGrpSpPr>
            <p:grpSpPr>
              <a:xfrm rot="19523239">
                <a:off x="3102980" y="3816468"/>
                <a:ext cx="185979" cy="190955"/>
                <a:chOff x="2442219" y="4049627"/>
                <a:chExt cx="185979" cy="190955"/>
              </a:xfrm>
            </p:grpSpPr>
            <p:sp>
              <p:nvSpPr>
                <p:cNvPr id="2684" name="Oval 26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5" name="Freeform 26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2" name="Group 2671"/>
              <p:cNvGrpSpPr/>
              <p:nvPr/>
            </p:nvGrpSpPr>
            <p:grpSpPr>
              <a:xfrm rot="3577180">
                <a:off x="2935530" y="3972739"/>
                <a:ext cx="185979" cy="192191"/>
                <a:chOff x="2700506" y="4361529"/>
                <a:chExt cx="185979" cy="192191"/>
              </a:xfrm>
            </p:grpSpPr>
            <p:sp>
              <p:nvSpPr>
                <p:cNvPr id="2682" name="Oval 26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3" name="Freeform 26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3" name="Group 2672"/>
              <p:cNvGrpSpPr/>
              <p:nvPr/>
            </p:nvGrpSpPr>
            <p:grpSpPr>
              <a:xfrm>
                <a:off x="3048557" y="3808685"/>
                <a:ext cx="131330" cy="131330"/>
                <a:chOff x="3381304" y="4011286"/>
                <a:chExt cx="131330" cy="131330"/>
              </a:xfrm>
            </p:grpSpPr>
            <p:sp>
              <p:nvSpPr>
                <p:cNvPr id="2680" name="Oval 26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1" name="Freeform 26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4" name="Group 2673"/>
              <p:cNvGrpSpPr/>
              <p:nvPr/>
            </p:nvGrpSpPr>
            <p:grpSpPr>
              <a:xfrm rot="3967968">
                <a:off x="3008227" y="3923999"/>
                <a:ext cx="136148" cy="131330"/>
                <a:chOff x="3053432" y="4104276"/>
                <a:chExt cx="136148" cy="131330"/>
              </a:xfrm>
            </p:grpSpPr>
            <p:sp>
              <p:nvSpPr>
                <p:cNvPr id="2678" name="Oval 26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9" name="Freeform 26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5" name="Group 2674"/>
              <p:cNvGrpSpPr/>
              <p:nvPr/>
            </p:nvGrpSpPr>
            <p:grpSpPr>
              <a:xfrm>
                <a:off x="3092918" y="3910035"/>
                <a:ext cx="185979" cy="192845"/>
                <a:chOff x="3026108" y="3765549"/>
                <a:chExt cx="185979" cy="192845"/>
              </a:xfrm>
            </p:grpSpPr>
            <p:sp>
              <p:nvSpPr>
                <p:cNvPr id="2676" name="Oval 26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7" name="Freeform 26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47" name="Group 2646"/>
            <p:cNvGrpSpPr/>
            <p:nvPr/>
          </p:nvGrpSpPr>
          <p:grpSpPr>
            <a:xfrm>
              <a:off x="4873997" y="3423134"/>
              <a:ext cx="175107" cy="169481"/>
              <a:chOff x="2328508" y="3548770"/>
              <a:chExt cx="408862" cy="395726"/>
            </a:xfrm>
          </p:grpSpPr>
          <p:grpSp>
            <p:nvGrpSpPr>
              <p:cNvPr id="2648" name="Group 2647"/>
              <p:cNvGrpSpPr/>
              <p:nvPr/>
            </p:nvGrpSpPr>
            <p:grpSpPr>
              <a:xfrm>
                <a:off x="2328508" y="3548770"/>
                <a:ext cx="131330" cy="131330"/>
                <a:chOff x="2922103" y="3448277"/>
                <a:chExt cx="131330" cy="131330"/>
              </a:xfrm>
            </p:grpSpPr>
            <p:sp>
              <p:nvSpPr>
                <p:cNvPr id="2667" name="Oval 266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8" name="Freeform 266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9" name="Group 2648"/>
              <p:cNvGrpSpPr/>
              <p:nvPr/>
            </p:nvGrpSpPr>
            <p:grpSpPr>
              <a:xfrm rot="3485213">
                <a:off x="2366849" y="3599636"/>
                <a:ext cx="185979" cy="191355"/>
                <a:chOff x="2700506" y="3941582"/>
                <a:chExt cx="185979" cy="191355"/>
              </a:xfrm>
            </p:grpSpPr>
            <p:sp>
              <p:nvSpPr>
                <p:cNvPr id="2665" name="Oval 266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6" name="Freeform 266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0" name="Group 2649"/>
              <p:cNvGrpSpPr/>
              <p:nvPr/>
            </p:nvGrpSpPr>
            <p:grpSpPr>
              <a:xfrm rot="19523239">
                <a:off x="2551391" y="3599140"/>
                <a:ext cx="185979" cy="190955"/>
                <a:chOff x="2442219" y="4049627"/>
                <a:chExt cx="185979" cy="190955"/>
              </a:xfrm>
            </p:grpSpPr>
            <p:sp>
              <p:nvSpPr>
                <p:cNvPr id="2663" name="Oval 266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4" name="Freeform 266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1" name="Group 2650"/>
              <p:cNvGrpSpPr/>
              <p:nvPr/>
            </p:nvGrpSpPr>
            <p:grpSpPr>
              <a:xfrm rot="3577180">
                <a:off x="2383941" y="3755411"/>
                <a:ext cx="185979" cy="192191"/>
                <a:chOff x="2700506" y="4361529"/>
                <a:chExt cx="185979" cy="192191"/>
              </a:xfrm>
            </p:grpSpPr>
            <p:sp>
              <p:nvSpPr>
                <p:cNvPr id="2661" name="Oval 266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2" name="Freeform 266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2" name="Group 2651"/>
              <p:cNvGrpSpPr/>
              <p:nvPr/>
            </p:nvGrpSpPr>
            <p:grpSpPr>
              <a:xfrm>
                <a:off x="2496968" y="3591357"/>
                <a:ext cx="131330" cy="131330"/>
                <a:chOff x="3381304" y="4011286"/>
                <a:chExt cx="131330" cy="131330"/>
              </a:xfrm>
            </p:grpSpPr>
            <p:sp>
              <p:nvSpPr>
                <p:cNvPr id="2659" name="Oval 265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0" name="Freeform 265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3" name="Group 2652"/>
              <p:cNvGrpSpPr/>
              <p:nvPr/>
            </p:nvGrpSpPr>
            <p:grpSpPr>
              <a:xfrm rot="3967968">
                <a:off x="2456638" y="3706671"/>
                <a:ext cx="136148" cy="131330"/>
                <a:chOff x="3053432" y="4104276"/>
                <a:chExt cx="136148" cy="131330"/>
              </a:xfrm>
            </p:grpSpPr>
            <p:sp>
              <p:nvSpPr>
                <p:cNvPr id="2657" name="Oval 265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8" name="Freeform 265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4" name="Group 2653"/>
              <p:cNvGrpSpPr/>
              <p:nvPr/>
            </p:nvGrpSpPr>
            <p:grpSpPr>
              <a:xfrm>
                <a:off x="2541329" y="3692707"/>
                <a:ext cx="185979" cy="192845"/>
                <a:chOff x="3026108" y="3765549"/>
                <a:chExt cx="185979" cy="192845"/>
              </a:xfrm>
            </p:grpSpPr>
            <p:sp>
              <p:nvSpPr>
                <p:cNvPr id="2655" name="Oval 265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6" name="Freeform 265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33" name="Group 2732"/>
          <p:cNvGrpSpPr/>
          <p:nvPr/>
        </p:nvGrpSpPr>
        <p:grpSpPr>
          <a:xfrm>
            <a:off x="499759" y="4956203"/>
            <a:ext cx="470662" cy="478538"/>
            <a:chOff x="4834606" y="3347378"/>
            <a:chExt cx="241201" cy="245237"/>
          </a:xfrm>
        </p:grpSpPr>
        <p:grpSp>
          <p:nvGrpSpPr>
            <p:cNvPr id="2734" name="Group 2733"/>
            <p:cNvGrpSpPr/>
            <p:nvPr/>
          </p:nvGrpSpPr>
          <p:grpSpPr>
            <a:xfrm rot="7844388">
              <a:off x="4818351" y="3363633"/>
              <a:ext cx="233299" cy="200789"/>
              <a:chOff x="2913709" y="3864170"/>
              <a:chExt cx="544737" cy="468828"/>
            </a:xfrm>
          </p:grpSpPr>
          <p:grpSp>
            <p:nvGrpSpPr>
              <p:cNvPr id="2779" name="Group 2778"/>
              <p:cNvGrpSpPr/>
              <p:nvPr/>
            </p:nvGrpSpPr>
            <p:grpSpPr>
              <a:xfrm rot="5972406">
                <a:off x="3056152" y="3870738"/>
                <a:ext cx="408862" cy="395726"/>
                <a:chOff x="2880097" y="3766098"/>
                <a:chExt cx="408862" cy="395726"/>
              </a:xfrm>
            </p:grpSpPr>
            <p:grpSp>
              <p:nvGrpSpPr>
                <p:cNvPr id="2801" name="Group 2800"/>
                <p:cNvGrpSpPr/>
                <p:nvPr/>
              </p:nvGrpSpPr>
              <p:grpSpPr>
                <a:xfrm>
                  <a:off x="2880097" y="3766098"/>
                  <a:ext cx="131330" cy="131330"/>
                  <a:chOff x="2922103" y="3448277"/>
                  <a:chExt cx="131330" cy="131330"/>
                </a:xfrm>
              </p:grpSpPr>
              <p:sp>
                <p:nvSpPr>
                  <p:cNvPr id="2820" name="Oval 281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1" name="Freeform 282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2" name="Group 2801"/>
                <p:cNvGrpSpPr/>
                <p:nvPr/>
              </p:nvGrpSpPr>
              <p:grpSpPr>
                <a:xfrm rot="3485213">
                  <a:off x="2918438" y="3816964"/>
                  <a:ext cx="185979" cy="191355"/>
                  <a:chOff x="2700506" y="3941582"/>
                  <a:chExt cx="185979" cy="191355"/>
                </a:xfrm>
              </p:grpSpPr>
              <p:sp>
                <p:nvSpPr>
                  <p:cNvPr id="2818" name="Oval 281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9" name="Freeform 281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3" name="Group 2802"/>
                <p:cNvGrpSpPr/>
                <p:nvPr/>
              </p:nvGrpSpPr>
              <p:grpSpPr>
                <a:xfrm rot="19523239">
                  <a:off x="3102980" y="3816468"/>
                  <a:ext cx="185979" cy="190955"/>
                  <a:chOff x="2442219" y="4049627"/>
                  <a:chExt cx="185979" cy="190955"/>
                </a:xfrm>
              </p:grpSpPr>
              <p:sp>
                <p:nvSpPr>
                  <p:cNvPr id="2816" name="Oval 281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7" name="Freeform 281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4" name="Group 2803"/>
                <p:cNvGrpSpPr/>
                <p:nvPr/>
              </p:nvGrpSpPr>
              <p:grpSpPr>
                <a:xfrm rot="3577180">
                  <a:off x="2935530" y="3972739"/>
                  <a:ext cx="185979" cy="192191"/>
                  <a:chOff x="2700506" y="4361529"/>
                  <a:chExt cx="185979" cy="192191"/>
                </a:xfrm>
              </p:grpSpPr>
              <p:sp>
                <p:nvSpPr>
                  <p:cNvPr id="2814" name="Oval 281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5" name="Freeform 281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5" name="Group 2804"/>
                <p:cNvGrpSpPr/>
                <p:nvPr/>
              </p:nvGrpSpPr>
              <p:grpSpPr>
                <a:xfrm>
                  <a:off x="3048557" y="3808685"/>
                  <a:ext cx="131330" cy="131330"/>
                  <a:chOff x="3381304" y="4011286"/>
                  <a:chExt cx="131330" cy="131330"/>
                </a:xfrm>
              </p:grpSpPr>
              <p:sp>
                <p:nvSpPr>
                  <p:cNvPr id="2812" name="Oval 281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3" name="Freeform 281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6" name="Group 2805"/>
                <p:cNvGrpSpPr/>
                <p:nvPr/>
              </p:nvGrpSpPr>
              <p:grpSpPr>
                <a:xfrm rot="3967968">
                  <a:off x="3008227" y="3923999"/>
                  <a:ext cx="136148" cy="131330"/>
                  <a:chOff x="3053432" y="4104276"/>
                  <a:chExt cx="136148" cy="131330"/>
                </a:xfrm>
              </p:grpSpPr>
              <p:sp>
                <p:nvSpPr>
                  <p:cNvPr id="2810" name="Oval 280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1" name="Freeform 281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7" name="Group 2806"/>
                <p:cNvGrpSpPr/>
                <p:nvPr/>
              </p:nvGrpSpPr>
              <p:grpSpPr>
                <a:xfrm>
                  <a:off x="3092918" y="3910035"/>
                  <a:ext cx="185979" cy="192845"/>
                  <a:chOff x="3026108" y="3765549"/>
                  <a:chExt cx="185979" cy="192845"/>
                </a:xfrm>
              </p:grpSpPr>
              <p:sp>
                <p:nvSpPr>
                  <p:cNvPr id="2808" name="Oval 280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9" name="Freeform 280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80" name="Group 2779"/>
              <p:cNvGrpSpPr/>
              <p:nvPr/>
            </p:nvGrpSpPr>
            <p:grpSpPr>
              <a:xfrm>
                <a:off x="2913709" y="3937272"/>
                <a:ext cx="131330" cy="131330"/>
                <a:chOff x="2922103" y="3448277"/>
                <a:chExt cx="131330" cy="131330"/>
              </a:xfrm>
            </p:grpSpPr>
            <p:sp>
              <p:nvSpPr>
                <p:cNvPr id="2799" name="Oval 27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0" name="Freeform 27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1" name="Group 2780"/>
              <p:cNvGrpSpPr/>
              <p:nvPr/>
            </p:nvGrpSpPr>
            <p:grpSpPr>
              <a:xfrm rot="3485213">
                <a:off x="2952050" y="3988138"/>
                <a:ext cx="185979" cy="191355"/>
                <a:chOff x="2700506" y="3941582"/>
                <a:chExt cx="185979" cy="191355"/>
              </a:xfrm>
            </p:grpSpPr>
            <p:sp>
              <p:nvSpPr>
                <p:cNvPr id="2797" name="Oval 27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8" name="Freeform 27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2" name="Group 2781"/>
              <p:cNvGrpSpPr/>
              <p:nvPr/>
            </p:nvGrpSpPr>
            <p:grpSpPr>
              <a:xfrm rot="19523239">
                <a:off x="3136592" y="3987642"/>
                <a:ext cx="185979" cy="190955"/>
                <a:chOff x="2442219" y="4049627"/>
                <a:chExt cx="185979" cy="190955"/>
              </a:xfrm>
            </p:grpSpPr>
            <p:sp>
              <p:nvSpPr>
                <p:cNvPr id="2795" name="Oval 27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6" name="Freeform 27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3" name="Group 2782"/>
              <p:cNvGrpSpPr/>
              <p:nvPr/>
            </p:nvGrpSpPr>
            <p:grpSpPr>
              <a:xfrm rot="3577180">
                <a:off x="2969142" y="4143913"/>
                <a:ext cx="185979" cy="192191"/>
                <a:chOff x="2700506" y="4361529"/>
                <a:chExt cx="185979" cy="192191"/>
              </a:xfrm>
            </p:grpSpPr>
            <p:sp>
              <p:nvSpPr>
                <p:cNvPr id="2793" name="Oval 27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4" name="Freeform 27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4" name="Group 2783"/>
              <p:cNvGrpSpPr/>
              <p:nvPr/>
            </p:nvGrpSpPr>
            <p:grpSpPr>
              <a:xfrm>
                <a:off x="3082169" y="3979859"/>
                <a:ext cx="131330" cy="131330"/>
                <a:chOff x="3381304" y="4011286"/>
                <a:chExt cx="131330" cy="131330"/>
              </a:xfrm>
            </p:grpSpPr>
            <p:sp>
              <p:nvSpPr>
                <p:cNvPr id="2791" name="Oval 27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2" name="Freeform 27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5" name="Group 2784"/>
              <p:cNvGrpSpPr/>
              <p:nvPr/>
            </p:nvGrpSpPr>
            <p:grpSpPr>
              <a:xfrm rot="3967968">
                <a:off x="3041839" y="4095173"/>
                <a:ext cx="136148" cy="131330"/>
                <a:chOff x="3053432" y="4104276"/>
                <a:chExt cx="136148" cy="131330"/>
              </a:xfrm>
            </p:grpSpPr>
            <p:sp>
              <p:nvSpPr>
                <p:cNvPr id="2789" name="Oval 27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0" name="Freeform 27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6" name="Group 2785"/>
              <p:cNvGrpSpPr/>
              <p:nvPr/>
            </p:nvGrpSpPr>
            <p:grpSpPr>
              <a:xfrm>
                <a:off x="3126530" y="4081209"/>
                <a:ext cx="185979" cy="192845"/>
                <a:chOff x="3026108" y="3765549"/>
                <a:chExt cx="185979" cy="192845"/>
              </a:xfrm>
            </p:grpSpPr>
            <p:sp>
              <p:nvSpPr>
                <p:cNvPr id="2787" name="Oval 27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8" name="Freeform 27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35" name="Group 2734"/>
            <p:cNvGrpSpPr/>
            <p:nvPr/>
          </p:nvGrpSpPr>
          <p:grpSpPr>
            <a:xfrm rot="5972406">
              <a:off x="4903513" y="3391308"/>
              <a:ext cx="175107" cy="169481"/>
              <a:chOff x="2880097" y="3766098"/>
              <a:chExt cx="408862" cy="395726"/>
            </a:xfrm>
          </p:grpSpPr>
          <p:grpSp>
            <p:nvGrpSpPr>
              <p:cNvPr id="2758" name="Group 2757"/>
              <p:cNvGrpSpPr/>
              <p:nvPr/>
            </p:nvGrpSpPr>
            <p:grpSpPr>
              <a:xfrm>
                <a:off x="2880097" y="3766098"/>
                <a:ext cx="131330" cy="131330"/>
                <a:chOff x="2922103" y="3448277"/>
                <a:chExt cx="131330" cy="131330"/>
              </a:xfrm>
            </p:grpSpPr>
            <p:sp>
              <p:nvSpPr>
                <p:cNvPr id="2777" name="Oval 27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8" name="Freeform 27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9" name="Group 2758"/>
              <p:cNvGrpSpPr/>
              <p:nvPr/>
            </p:nvGrpSpPr>
            <p:grpSpPr>
              <a:xfrm rot="3485213">
                <a:off x="2918438" y="3816964"/>
                <a:ext cx="185979" cy="191355"/>
                <a:chOff x="2700506" y="3941582"/>
                <a:chExt cx="185979" cy="191355"/>
              </a:xfrm>
            </p:grpSpPr>
            <p:sp>
              <p:nvSpPr>
                <p:cNvPr id="2775" name="Oval 27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6" name="Freeform 27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0" name="Group 2759"/>
              <p:cNvGrpSpPr/>
              <p:nvPr/>
            </p:nvGrpSpPr>
            <p:grpSpPr>
              <a:xfrm rot="19523239">
                <a:off x="3102980" y="3816468"/>
                <a:ext cx="185979" cy="190955"/>
                <a:chOff x="2442219" y="4049627"/>
                <a:chExt cx="185979" cy="190955"/>
              </a:xfrm>
            </p:grpSpPr>
            <p:sp>
              <p:nvSpPr>
                <p:cNvPr id="2773" name="Oval 27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4" name="Freeform 27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1" name="Group 2760"/>
              <p:cNvGrpSpPr/>
              <p:nvPr/>
            </p:nvGrpSpPr>
            <p:grpSpPr>
              <a:xfrm rot="3577180">
                <a:off x="2935530" y="3972739"/>
                <a:ext cx="185979" cy="192191"/>
                <a:chOff x="2700506" y="4361529"/>
                <a:chExt cx="185979" cy="192191"/>
              </a:xfrm>
            </p:grpSpPr>
            <p:sp>
              <p:nvSpPr>
                <p:cNvPr id="2771" name="Oval 27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2" name="Freeform 27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2" name="Group 2761"/>
              <p:cNvGrpSpPr/>
              <p:nvPr/>
            </p:nvGrpSpPr>
            <p:grpSpPr>
              <a:xfrm>
                <a:off x="3048557" y="3808685"/>
                <a:ext cx="131330" cy="131330"/>
                <a:chOff x="3381304" y="4011286"/>
                <a:chExt cx="131330" cy="131330"/>
              </a:xfrm>
            </p:grpSpPr>
            <p:sp>
              <p:nvSpPr>
                <p:cNvPr id="2769" name="Oval 27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0" name="Freeform 27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3" name="Group 2762"/>
              <p:cNvGrpSpPr/>
              <p:nvPr/>
            </p:nvGrpSpPr>
            <p:grpSpPr>
              <a:xfrm rot="3967968">
                <a:off x="3008227" y="3923999"/>
                <a:ext cx="136148" cy="131330"/>
                <a:chOff x="3053432" y="4104276"/>
                <a:chExt cx="136148" cy="131330"/>
              </a:xfrm>
            </p:grpSpPr>
            <p:sp>
              <p:nvSpPr>
                <p:cNvPr id="2767" name="Oval 27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8" name="Freeform 27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4" name="Group 2763"/>
              <p:cNvGrpSpPr/>
              <p:nvPr/>
            </p:nvGrpSpPr>
            <p:grpSpPr>
              <a:xfrm>
                <a:off x="3092918" y="3910035"/>
                <a:ext cx="185979" cy="192845"/>
                <a:chOff x="3026108" y="3765549"/>
                <a:chExt cx="185979" cy="192845"/>
              </a:xfrm>
            </p:grpSpPr>
            <p:sp>
              <p:nvSpPr>
                <p:cNvPr id="2765" name="Oval 27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6" name="Freeform 27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36" name="Group 2735"/>
            <p:cNvGrpSpPr/>
            <p:nvPr/>
          </p:nvGrpSpPr>
          <p:grpSpPr>
            <a:xfrm>
              <a:off x="4873997" y="3423134"/>
              <a:ext cx="175107" cy="169481"/>
              <a:chOff x="2328508" y="3548770"/>
              <a:chExt cx="408862" cy="395726"/>
            </a:xfrm>
          </p:grpSpPr>
          <p:grpSp>
            <p:nvGrpSpPr>
              <p:cNvPr id="2737" name="Group 2736"/>
              <p:cNvGrpSpPr/>
              <p:nvPr/>
            </p:nvGrpSpPr>
            <p:grpSpPr>
              <a:xfrm>
                <a:off x="2328508" y="3548770"/>
                <a:ext cx="131330" cy="131330"/>
                <a:chOff x="2922103" y="3448277"/>
                <a:chExt cx="131330" cy="131330"/>
              </a:xfrm>
            </p:grpSpPr>
            <p:sp>
              <p:nvSpPr>
                <p:cNvPr id="2756" name="Oval 275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7" name="Freeform 275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8" name="Group 2737"/>
              <p:cNvGrpSpPr/>
              <p:nvPr/>
            </p:nvGrpSpPr>
            <p:grpSpPr>
              <a:xfrm rot="3485213">
                <a:off x="2366849" y="3599636"/>
                <a:ext cx="185979" cy="191355"/>
                <a:chOff x="2700506" y="3941582"/>
                <a:chExt cx="185979" cy="191355"/>
              </a:xfrm>
            </p:grpSpPr>
            <p:sp>
              <p:nvSpPr>
                <p:cNvPr id="2754" name="Oval 275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5" name="Freeform 275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9" name="Group 2738"/>
              <p:cNvGrpSpPr/>
              <p:nvPr/>
            </p:nvGrpSpPr>
            <p:grpSpPr>
              <a:xfrm rot="19523239">
                <a:off x="2551391" y="3599140"/>
                <a:ext cx="185979" cy="190955"/>
                <a:chOff x="2442219" y="4049627"/>
                <a:chExt cx="185979" cy="190955"/>
              </a:xfrm>
            </p:grpSpPr>
            <p:sp>
              <p:nvSpPr>
                <p:cNvPr id="2752" name="Oval 275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3" name="Freeform 275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0" name="Group 2739"/>
              <p:cNvGrpSpPr/>
              <p:nvPr/>
            </p:nvGrpSpPr>
            <p:grpSpPr>
              <a:xfrm rot="3577180">
                <a:off x="2383941" y="3755411"/>
                <a:ext cx="185979" cy="192191"/>
                <a:chOff x="2700506" y="4361529"/>
                <a:chExt cx="185979" cy="192191"/>
              </a:xfrm>
            </p:grpSpPr>
            <p:sp>
              <p:nvSpPr>
                <p:cNvPr id="2750" name="Oval 274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1" name="Freeform 275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1" name="Group 2740"/>
              <p:cNvGrpSpPr/>
              <p:nvPr/>
            </p:nvGrpSpPr>
            <p:grpSpPr>
              <a:xfrm>
                <a:off x="2496968" y="3591357"/>
                <a:ext cx="131330" cy="131330"/>
                <a:chOff x="3381304" y="4011286"/>
                <a:chExt cx="131330" cy="131330"/>
              </a:xfrm>
            </p:grpSpPr>
            <p:sp>
              <p:nvSpPr>
                <p:cNvPr id="2748" name="Oval 274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9" name="Freeform 274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2" name="Group 2741"/>
              <p:cNvGrpSpPr/>
              <p:nvPr/>
            </p:nvGrpSpPr>
            <p:grpSpPr>
              <a:xfrm rot="3967968">
                <a:off x="2456638" y="3706671"/>
                <a:ext cx="136148" cy="131330"/>
                <a:chOff x="3053432" y="4104276"/>
                <a:chExt cx="136148" cy="131330"/>
              </a:xfrm>
            </p:grpSpPr>
            <p:sp>
              <p:nvSpPr>
                <p:cNvPr id="2746" name="Oval 274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7" name="Freeform 274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3" name="Group 2742"/>
              <p:cNvGrpSpPr/>
              <p:nvPr/>
            </p:nvGrpSpPr>
            <p:grpSpPr>
              <a:xfrm>
                <a:off x="2541329" y="3692707"/>
                <a:ext cx="185979" cy="192845"/>
                <a:chOff x="3026108" y="3765549"/>
                <a:chExt cx="185979" cy="192845"/>
              </a:xfrm>
            </p:grpSpPr>
            <p:sp>
              <p:nvSpPr>
                <p:cNvPr id="2744" name="Oval 274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5" name="Freeform 274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22" name="Group 2821"/>
          <p:cNvGrpSpPr/>
          <p:nvPr/>
        </p:nvGrpSpPr>
        <p:grpSpPr>
          <a:xfrm>
            <a:off x="499759" y="4956203"/>
            <a:ext cx="470662" cy="478538"/>
            <a:chOff x="4834606" y="3347378"/>
            <a:chExt cx="241201" cy="245237"/>
          </a:xfrm>
        </p:grpSpPr>
        <p:grpSp>
          <p:nvGrpSpPr>
            <p:cNvPr id="2823" name="Group 2822"/>
            <p:cNvGrpSpPr/>
            <p:nvPr/>
          </p:nvGrpSpPr>
          <p:grpSpPr>
            <a:xfrm rot="7844388">
              <a:off x="4818351" y="3363633"/>
              <a:ext cx="233299" cy="200789"/>
              <a:chOff x="2913709" y="3864170"/>
              <a:chExt cx="544737" cy="468828"/>
            </a:xfrm>
          </p:grpSpPr>
          <p:grpSp>
            <p:nvGrpSpPr>
              <p:cNvPr id="2868" name="Group 2867"/>
              <p:cNvGrpSpPr/>
              <p:nvPr/>
            </p:nvGrpSpPr>
            <p:grpSpPr>
              <a:xfrm rot="5972406">
                <a:off x="3056152" y="3870738"/>
                <a:ext cx="408862" cy="395726"/>
                <a:chOff x="2880097" y="3766098"/>
                <a:chExt cx="408862" cy="395726"/>
              </a:xfrm>
            </p:grpSpPr>
            <p:grpSp>
              <p:nvGrpSpPr>
                <p:cNvPr id="2890" name="Group 2889"/>
                <p:cNvGrpSpPr/>
                <p:nvPr/>
              </p:nvGrpSpPr>
              <p:grpSpPr>
                <a:xfrm>
                  <a:off x="2880097" y="3766098"/>
                  <a:ext cx="131330" cy="131330"/>
                  <a:chOff x="2922103" y="3448277"/>
                  <a:chExt cx="131330" cy="131330"/>
                </a:xfrm>
              </p:grpSpPr>
              <p:sp>
                <p:nvSpPr>
                  <p:cNvPr id="2909" name="Oval 29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0" name="Freeform 29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1" name="Group 2890"/>
                <p:cNvGrpSpPr/>
                <p:nvPr/>
              </p:nvGrpSpPr>
              <p:grpSpPr>
                <a:xfrm rot="3485213">
                  <a:off x="2918438" y="3816964"/>
                  <a:ext cx="185979" cy="191355"/>
                  <a:chOff x="2700506" y="3941582"/>
                  <a:chExt cx="185979" cy="191355"/>
                </a:xfrm>
              </p:grpSpPr>
              <p:sp>
                <p:nvSpPr>
                  <p:cNvPr id="2907" name="Oval 29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8" name="Freeform 29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2" name="Group 2891"/>
                <p:cNvGrpSpPr/>
                <p:nvPr/>
              </p:nvGrpSpPr>
              <p:grpSpPr>
                <a:xfrm rot="19523239">
                  <a:off x="3102980" y="3816468"/>
                  <a:ext cx="185979" cy="190955"/>
                  <a:chOff x="2442219" y="4049627"/>
                  <a:chExt cx="185979" cy="190955"/>
                </a:xfrm>
              </p:grpSpPr>
              <p:sp>
                <p:nvSpPr>
                  <p:cNvPr id="2905" name="Oval 29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6" name="Freeform 29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3" name="Group 2892"/>
                <p:cNvGrpSpPr/>
                <p:nvPr/>
              </p:nvGrpSpPr>
              <p:grpSpPr>
                <a:xfrm rot="3577180">
                  <a:off x="2935530" y="3972739"/>
                  <a:ext cx="185979" cy="192191"/>
                  <a:chOff x="2700506" y="4361529"/>
                  <a:chExt cx="185979" cy="192191"/>
                </a:xfrm>
              </p:grpSpPr>
              <p:sp>
                <p:nvSpPr>
                  <p:cNvPr id="2903" name="Oval 29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4" name="Freeform 29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4" name="Group 2893"/>
                <p:cNvGrpSpPr/>
                <p:nvPr/>
              </p:nvGrpSpPr>
              <p:grpSpPr>
                <a:xfrm>
                  <a:off x="3048557" y="3808685"/>
                  <a:ext cx="131330" cy="131330"/>
                  <a:chOff x="3381304" y="4011286"/>
                  <a:chExt cx="131330" cy="131330"/>
                </a:xfrm>
              </p:grpSpPr>
              <p:sp>
                <p:nvSpPr>
                  <p:cNvPr id="2901" name="Oval 29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2" name="Freeform 29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5" name="Group 2894"/>
                <p:cNvGrpSpPr/>
                <p:nvPr/>
              </p:nvGrpSpPr>
              <p:grpSpPr>
                <a:xfrm rot="3967968">
                  <a:off x="3008227" y="3923999"/>
                  <a:ext cx="136148" cy="131330"/>
                  <a:chOff x="3053432" y="4104276"/>
                  <a:chExt cx="136148" cy="131330"/>
                </a:xfrm>
              </p:grpSpPr>
              <p:sp>
                <p:nvSpPr>
                  <p:cNvPr id="2899" name="Oval 28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0" name="Freeform 28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6" name="Group 2895"/>
                <p:cNvGrpSpPr/>
                <p:nvPr/>
              </p:nvGrpSpPr>
              <p:grpSpPr>
                <a:xfrm>
                  <a:off x="3092918" y="3910035"/>
                  <a:ext cx="185979" cy="192845"/>
                  <a:chOff x="3026108" y="3765549"/>
                  <a:chExt cx="185979" cy="192845"/>
                </a:xfrm>
              </p:grpSpPr>
              <p:sp>
                <p:nvSpPr>
                  <p:cNvPr id="2897" name="Oval 28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8" name="Freeform 28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69" name="Group 2868"/>
              <p:cNvGrpSpPr/>
              <p:nvPr/>
            </p:nvGrpSpPr>
            <p:grpSpPr>
              <a:xfrm>
                <a:off x="2913709" y="3937272"/>
                <a:ext cx="131330" cy="131330"/>
                <a:chOff x="2922103" y="3448277"/>
                <a:chExt cx="131330" cy="131330"/>
              </a:xfrm>
            </p:grpSpPr>
            <p:sp>
              <p:nvSpPr>
                <p:cNvPr id="2888" name="Oval 28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9" name="Freeform 28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0" name="Group 2869"/>
              <p:cNvGrpSpPr/>
              <p:nvPr/>
            </p:nvGrpSpPr>
            <p:grpSpPr>
              <a:xfrm rot="3485213">
                <a:off x="2952050" y="3988138"/>
                <a:ext cx="185979" cy="191355"/>
                <a:chOff x="2700506" y="3941582"/>
                <a:chExt cx="185979" cy="191355"/>
              </a:xfrm>
            </p:grpSpPr>
            <p:sp>
              <p:nvSpPr>
                <p:cNvPr id="2886" name="Oval 28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7" name="Freeform 28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1" name="Group 2870"/>
              <p:cNvGrpSpPr/>
              <p:nvPr/>
            </p:nvGrpSpPr>
            <p:grpSpPr>
              <a:xfrm rot="19523239">
                <a:off x="3136592" y="3987642"/>
                <a:ext cx="185979" cy="190955"/>
                <a:chOff x="2442219" y="4049627"/>
                <a:chExt cx="185979" cy="190955"/>
              </a:xfrm>
            </p:grpSpPr>
            <p:sp>
              <p:nvSpPr>
                <p:cNvPr id="2884" name="Oval 28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5" name="Freeform 28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2" name="Group 2871"/>
              <p:cNvGrpSpPr/>
              <p:nvPr/>
            </p:nvGrpSpPr>
            <p:grpSpPr>
              <a:xfrm rot="3577180">
                <a:off x="2969142" y="4143913"/>
                <a:ext cx="185979" cy="192191"/>
                <a:chOff x="2700506" y="4361529"/>
                <a:chExt cx="185979" cy="192191"/>
              </a:xfrm>
            </p:grpSpPr>
            <p:sp>
              <p:nvSpPr>
                <p:cNvPr id="2882" name="Oval 28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3" name="Freeform 28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3" name="Group 2872"/>
              <p:cNvGrpSpPr/>
              <p:nvPr/>
            </p:nvGrpSpPr>
            <p:grpSpPr>
              <a:xfrm>
                <a:off x="3082169" y="3979859"/>
                <a:ext cx="131330" cy="131330"/>
                <a:chOff x="3381304" y="4011286"/>
                <a:chExt cx="131330" cy="131330"/>
              </a:xfrm>
            </p:grpSpPr>
            <p:sp>
              <p:nvSpPr>
                <p:cNvPr id="2880" name="Oval 28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1" name="Freeform 28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4" name="Group 2873"/>
              <p:cNvGrpSpPr/>
              <p:nvPr/>
            </p:nvGrpSpPr>
            <p:grpSpPr>
              <a:xfrm rot="3967968">
                <a:off x="3041839" y="4095173"/>
                <a:ext cx="136148" cy="131330"/>
                <a:chOff x="3053432" y="4104276"/>
                <a:chExt cx="136148" cy="131330"/>
              </a:xfrm>
            </p:grpSpPr>
            <p:sp>
              <p:nvSpPr>
                <p:cNvPr id="2878" name="Oval 28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9" name="Freeform 28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5" name="Group 2874"/>
              <p:cNvGrpSpPr/>
              <p:nvPr/>
            </p:nvGrpSpPr>
            <p:grpSpPr>
              <a:xfrm>
                <a:off x="3126530" y="4081209"/>
                <a:ext cx="185979" cy="192845"/>
                <a:chOff x="3026108" y="3765549"/>
                <a:chExt cx="185979" cy="192845"/>
              </a:xfrm>
            </p:grpSpPr>
            <p:sp>
              <p:nvSpPr>
                <p:cNvPr id="2876" name="Oval 28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7" name="Freeform 28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24" name="Group 2823"/>
            <p:cNvGrpSpPr/>
            <p:nvPr/>
          </p:nvGrpSpPr>
          <p:grpSpPr>
            <a:xfrm rot="5972406">
              <a:off x="4903513" y="3391308"/>
              <a:ext cx="175107" cy="169481"/>
              <a:chOff x="2880097" y="3766098"/>
              <a:chExt cx="408862" cy="395726"/>
            </a:xfrm>
          </p:grpSpPr>
          <p:grpSp>
            <p:nvGrpSpPr>
              <p:cNvPr id="2847" name="Group 2846"/>
              <p:cNvGrpSpPr/>
              <p:nvPr/>
            </p:nvGrpSpPr>
            <p:grpSpPr>
              <a:xfrm>
                <a:off x="2880097" y="3766098"/>
                <a:ext cx="131330" cy="131330"/>
                <a:chOff x="2922103" y="3448277"/>
                <a:chExt cx="131330" cy="131330"/>
              </a:xfrm>
            </p:grpSpPr>
            <p:sp>
              <p:nvSpPr>
                <p:cNvPr id="2866" name="Oval 28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7" name="Freeform 28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8" name="Group 2847"/>
              <p:cNvGrpSpPr/>
              <p:nvPr/>
            </p:nvGrpSpPr>
            <p:grpSpPr>
              <a:xfrm rot="3485213">
                <a:off x="2918438" y="3816964"/>
                <a:ext cx="185979" cy="191355"/>
                <a:chOff x="2700506" y="3941582"/>
                <a:chExt cx="185979" cy="191355"/>
              </a:xfrm>
            </p:grpSpPr>
            <p:sp>
              <p:nvSpPr>
                <p:cNvPr id="2864" name="Oval 28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5" name="Freeform 28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9" name="Group 2848"/>
              <p:cNvGrpSpPr/>
              <p:nvPr/>
            </p:nvGrpSpPr>
            <p:grpSpPr>
              <a:xfrm rot="19523239">
                <a:off x="3102980" y="3816468"/>
                <a:ext cx="185979" cy="190955"/>
                <a:chOff x="2442219" y="4049627"/>
                <a:chExt cx="185979" cy="190955"/>
              </a:xfrm>
            </p:grpSpPr>
            <p:sp>
              <p:nvSpPr>
                <p:cNvPr id="2862" name="Oval 28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3" name="Freeform 28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0" name="Group 2849"/>
              <p:cNvGrpSpPr/>
              <p:nvPr/>
            </p:nvGrpSpPr>
            <p:grpSpPr>
              <a:xfrm rot="3577180">
                <a:off x="2935530" y="3972739"/>
                <a:ext cx="185979" cy="192191"/>
                <a:chOff x="2700506" y="4361529"/>
                <a:chExt cx="185979" cy="192191"/>
              </a:xfrm>
            </p:grpSpPr>
            <p:sp>
              <p:nvSpPr>
                <p:cNvPr id="2860" name="Oval 28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1" name="Freeform 28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1" name="Group 2850"/>
              <p:cNvGrpSpPr/>
              <p:nvPr/>
            </p:nvGrpSpPr>
            <p:grpSpPr>
              <a:xfrm>
                <a:off x="3048557" y="3808685"/>
                <a:ext cx="131330" cy="131330"/>
                <a:chOff x="3381304" y="4011286"/>
                <a:chExt cx="131330" cy="131330"/>
              </a:xfrm>
            </p:grpSpPr>
            <p:sp>
              <p:nvSpPr>
                <p:cNvPr id="2858" name="Oval 28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9" name="Freeform 28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2" name="Group 2851"/>
              <p:cNvGrpSpPr/>
              <p:nvPr/>
            </p:nvGrpSpPr>
            <p:grpSpPr>
              <a:xfrm rot="3967968">
                <a:off x="3008227" y="3923999"/>
                <a:ext cx="136148" cy="131330"/>
                <a:chOff x="3053432" y="4104276"/>
                <a:chExt cx="136148" cy="131330"/>
              </a:xfrm>
            </p:grpSpPr>
            <p:sp>
              <p:nvSpPr>
                <p:cNvPr id="2856" name="Oval 28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7" name="Freeform 28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3" name="Group 2852"/>
              <p:cNvGrpSpPr/>
              <p:nvPr/>
            </p:nvGrpSpPr>
            <p:grpSpPr>
              <a:xfrm>
                <a:off x="3092918" y="3910035"/>
                <a:ext cx="185979" cy="192845"/>
                <a:chOff x="3026108" y="3765549"/>
                <a:chExt cx="185979" cy="192845"/>
              </a:xfrm>
            </p:grpSpPr>
            <p:sp>
              <p:nvSpPr>
                <p:cNvPr id="2854" name="Oval 28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5" name="Freeform 28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25" name="Group 2824"/>
            <p:cNvGrpSpPr/>
            <p:nvPr/>
          </p:nvGrpSpPr>
          <p:grpSpPr>
            <a:xfrm>
              <a:off x="4873997" y="3423134"/>
              <a:ext cx="175107" cy="169481"/>
              <a:chOff x="2328508" y="3548770"/>
              <a:chExt cx="408862" cy="395726"/>
            </a:xfrm>
          </p:grpSpPr>
          <p:grpSp>
            <p:nvGrpSpPr>
              <p:cNvPr id="2826" name="Group 2825"/>
              <p:cNvGrpSpPr/>
              <p:nvPr/>
            </p:nvGrpSpPr>
            <p:grpSpPr>
              <a:xfrm>
                <a:off x="2328508" y="3548770"/>
                <a:ext cx="131330" cy="131330"/>
                <a:chOff x="2922103" y="3448277"/>
                <a:chExt cx="131330" cy="131330"/>
              </a:xfrm>
            </p:grpSpPr>
            <p:sp>
              <p:nvSpPr>
                <p:cNvPr id="2845" name="Oval 284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6" name="Freeform 284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7" name="Group 2826"/>
              <p:cNvGrpSpPr/>
              <p:nvPr/>
            </p:nvGrpSpPr>
            <p:grpSpPr>
              <a:xfrm rot="3485213">
                <a:off x="2366849" y="3599636"/>
                <a:ext cx="185979" cy="191355"/>
                <a:chOff x="2700506" y="3941582"/>
                <a:chExt cx="185979" cy="191355"/>
              </a:xfrm>
            </p:grpSpPr>
            <p:sp>
              <p:nvSpPr>
                <p:cNvPr id="2843" name="Oval 284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4" name="Freeform 284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8" name="Group 2827"/>
              <p:cNvGrpSpPr/>
              <p:nvPr/>
            </p:nvGrpSpPr>
            <p:grpSpPr>
              <a:xfrm rot="19523239">
                <a:off x="2551391" y="3599140"/>
                <a:ext cx="185979" cy="190955"/>
                <a:chOff x="2442219" y="4049627"/>
                <a:chExt cx="185979" cy="190955"/>
              </a:xfrm>
            </p:grpSpPr>
            <p:sp>
              <p:nvSpPr>
                <p:cNvPr id="2841" name="Oval 284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2" name="Freeform 284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9" name="Group 2828"/>
              <p:cNvGrpSpPr/>
              <p:nvPr/>
            </p:nvGrpSpPr>
            <p:grpSpPr>
              <a:xfrm rot="3577180">
                <a:off x="2383941" y="3755411"/>
                <a:ext cx="185979" cy="192191"/>
                <a:chOff x="2700506" y="4361529"/>
                <a:chExt cx="185979" cy="192191"/>
              </a:xfrm>
            </p:grpSpPr>
            <p:sp>
              <p:nvSpPr>
                <p:cNvPr id="2839" name="Oval 283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0" name="Freeform 283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0" name="Group 2829"/>
              <p:cNvGrpSpPr/>
              <p:nvPr/>
            </p:nvGrpSpPr>
            <p:grpSpPr>
              <a:xfrm>
                <a:off x="2496968" y="3591357"/>
                <a:ext cx="131330" cy="131330"/>
                <a:chOff x="3381304" y="4011286"/>
                <a:chExt cx="131330" cy="131330"/>
              </a:xfrm>
            </p:grpSpPr>
            <p:sp>
              <p:nvSpPr>
                <p:cNvPr id="2837" name="Oval 283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8" name="Freeform 283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1" name="Group 2830"/>
              <p:cNvGrpSpPr/>
              <p:nvPr/>
            </p:nvGrpSpPr>
            <p:grpSpPr>
              <a:xfrm rot="3967968">
                <a:off x="2456638" y="3706671"/>
                <a:ext cx="136148" cy="131330"/>
                <a:chOff x="3053432" y="4104276"/>
                <a:chExt cx="136148" cy="131330"/>
              </a:xfrm>
            </p:grpSpPr>
            <p:sp>
              <p:nvSpPr>
                <p:cNvPr id="2835" name="Oval 283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6" name="Freeform 283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2" name="Group 2831"/>
              <p:cNvGrpSpPr/>
              <p:nvPr/>
            </p:nvGrpSpPr>
            <p:grpSpPr>
              <a:xfrm>
                <a:off x="2541329" y="3692707"/>
                <a:ext cx="185979" cy="192845"/>
                <a:chOff x="3026108" y="3765549"/>
                <a:chExt cx="185979" cy="192845"/>
              </a:xfrm>
            </p:grpSpPr>
            <p:sp>
              <p:nvSpPr>
                <p:cNvPr id="2833" name="Oval 283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4" name="Freeform 283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11" name="Group 2910"/>
          <p:cNvGrpSpPr/>
          <p:nvPr/>
        </p:nvGrpSpPr>
        <p:grpSpPr>
          <a:xfrm>
            <a:off x="499759" y="4956203"/>
            <a:ext cx="470662" cy="478538"/>
            <a:chOff x="4834606" y="3347378"/>
            <a:chExt cx="241201" cy="245237"/>
          </a:xfrm>
        </p:grpSpPr>
        <p:grpSp>
          <p:nvGrpSpPr>
            <p:cNvPr id="2912" name="Group 2911"/>
            <p:cNvGrpSpPr/>
            <p:nvPr/>
          </p:nvGrpSpPr>
          <p:grpSpPr>
            <a:xfrm rot="7844388">
              <a:off x="4818351" y="3363633"/>
              <a:ext cx="233299" cy="200789"/>
              <a:chOff x="2913709" y="3864170"/>
              <a:chExt cx="544737" cy="468828"/>
            </a:xfrm>
          </p:grpSpPr>
          <p:grpSp>
            <p:nvGrpSpPr>
              <p:cNvPr id="2957" name="Group 2956"/>
              <p:cNvGrpSpPr/>
              <p:nvPr/>
            </p:nvGrpSpPr>
            <p:grpSpPr>
              <a:xfrm rot="5972406">
                <a:off x="3056152" y="3870738"/>
                <a:ext cx="408862" cy="395726"/>
                <a:chOff x="2880097" y="3766098"/>
                <a:chExt cx="408862" cy="395726"/>
              </a:xfrm>
            </p:grpSpPr>
            <p:grpSp>
              <p:nvGrpSpPr>
                <p:cNvPr id="2979" name="Group 2978"/>
                <p:cNvGrpSpPr/>
                <p:nvPr/>
              </p:nvGrpSpPr>
              <p:grpSpPr>
                <a:xfrm>
                  <a:off x="2880097" y="3766098"/>
                  <a:ext cx="131330" cy="131330"/>
                  <a:chOff x="2922103" y="3448277"/>
                  <a:chExt cx="131330" cy="131330"/>
                </a:xfrm>
              </p:grpSpPr>
              <p:sp>
                <p:nvSpPr>
                  <p:cNvPr id="2998" name="Oval 29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9" name="Freeform 29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0" name="Group 2979"/>
                <p:cNvGrpSpPr/>
                <p:nvPr/>
              </p:nvGrpSpPr>
              <p:grpSpPr>
                <a:xfrm rot="3485213">
                  <a:off x="2918438" y="3816964"/>
                  <a:ext cx="185979" cy="191355"/>
                  <a:chOff x="2700506" y="3941582"/>
                  <a:chExt cx="185979" cy="191355"/>
                </a:xfrm>
              </p:grpSpPr>
              <p:sp>
                <p:nvSpPr>
                  <p:cNvPr id="2996" name="Oval 29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7" name="Freeform 29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1" name="Group 2980"/>
                <p:cNvGrpSpPr/>
                <p:nvPr/>
              </p:nvGrpSpPr>
              <p:grpSpPr>
                <a:xfrm rot="19523239">
                  <a:off x="3102980" y="3816468"/>
                  <a:ext cx="185979" cy="190955"/>
                  <a:chOff x="2442219" y="4049627"/>
                  <a:chExt cx="185979" cy="190955"/>
                </a:xfrm>
              </p:grpSpPr>
              <p:sp>
                <p:nvSpPr>
                  <p:cNvPr id="2994" name="Oval 29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5" name="Freeform 29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2" name="Group 2981"/>
                <p:cNvGrpSpPr/>
                <p:nvPr/>
              </p:nvGrpSpPr>
              <p:grpSpPr>
                <a:xfrm rot="3577180">
                  <a:off x="2935530" y="3972739"/>
                  <a:ext cx="185979" cy="192191"/>
                  <a:chOff x="2700506" y="4361529"/>
                  <a:chExt cx="185979" cy="192191"/>
                </a:xfrm>
              </p:grpSpPr>
              <p:sp>
                <p:nvSpPr>
                  <p:cNvPr id="2992" name="Oval 29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3" name="Freeform 29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3" name="Group 2982"/>
                <p:cNvGrpSpPr/>
                <p:nvPr/>
              </p:nvGrpSpPr>
              <p:grpSpPr>
                <a:xfrm>
                  <a:off x="3048557" y="3808685"/>
                  <a:ext cx="131330" cy="131330"/>
                  <a:chOff x="3381304" y="4011286"/>
                  <a:chExt cx="131330" cy="131330"/>
                </a:xfrm>
              </p:grpSpPr>
              <p:sp>
                <p:nvSpPr>
                  <p:cNvPr id="2990" name="Oval 29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1" name="Freeform 29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4" name="Group 2983"/>
                <p:cNvGrpSpPr/>
                <p:nvPr/>
              </p:nvGrpSpPr>
              <p:grpSpPr>
                <a:xfrm rot="3967968">
                  <a:off x="3008227" y="3923999"/>
                  <a:ext cx="136148" cy="131330"/>
                  <a:chOff x="3053432" y="4104276"/>
                  <a:chExt cx="136148" cy="131330"/>
                </a:xfrm>
              </p:grpSpPr>
              <p:sp>
                <p:nvSpPr>
                  <p:cNvPr id="2988" name="Oval 29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9" name="Freeform 29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5" name="Group 2984"/>
                <p:cNvGrpSpPr/>
                <p:nvPr/>
              </p:nvGrpSpPr>
              <p:grpSpPr>
                <a:xfrm>
                  <a:off x="3092918" y="3910035"/>
                  <a:ext cx="185979" cy="192845"/>
                  <a:chOff x="3026108" y="3765549"/>
                  <a:chExt cx="185979" cy="192845"/>
                </a:xfrm>
              </p:grpSpPr>
              <p:sp>
                <p:nvSpPr>
                  <p:cNvPr id="2986" name="Oval 29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7" name="Freeform 29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58" name="Group 2957"/>
              <p:cNvGrpSpPr/>
              <p:nvPr/>
            </p:nvGrpSpPr>
            <p:grpSpPr>
              <a:xfrm>
                <a:off x="2913709" y="3937272"/>
                <a:ext cx="131330" cy="131330"/>
                <a:chOff x="2922103" y="3448277"/>
                <a:chExt cx="131330" cy="131330"/>
              </a:xfrm>
            </p:grpSpPr>
            <p:sp>
              <p:nvSpPr>
                <p:cNvPr id="2977" name="Oval 29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8" name="Freeform 29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9" name="Group 2958"/>
              <p:cNvGrpSpPr/>
              <p:nvPr/>
            </p:nvGrpSpPr>
            <p:grpSpPr>
              <a:xfrm rot="3485213">
                <a:off x="2952050" y="3988138"/>
                <a:ext cx="185979" cy="191355"/>
                <a:chOff x="2700506" y="3941582"/>
                <a:chExt cx="185979" cy="191355"/>
              </a:xfrm>
            </p:grpSpPr>
            <p:sp>
              <p:nvSpPr>
                <p:cNvPr id="2975" name="Oval 29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6" name="Freeform 29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0" name="Group 2959"/>
              <p:cNvGrpSpPr/>
              <p:nvPr/>
            </p:nvGrpSpPr>
            <p:grpSpPr>
              <a:xfrm rot="19523239">
                <a:off x="3136592" y="3987642"/>
                <a:ext cx="185979" cy="190955"/>
                <a:chOff x="2442219" y="4049627"/>
                <a:chExt cx="185979" cy="190955"/>
              </a:xfrm>
            </p:grpSpPr>
            <p:sp>
              <p:nvSpPr>
                <p:cNvPr id="2973" name="Oval 29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4" name="Freeform 29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1" name="Group 2960"/>
              <p:cNvGrpSpPr/>
              <p:nvPr/>
            </p:nvGrpSpPr>
            <p:grpSpPr>
              <a:xfrm rot="3577180">
                <a:off x="2969142" y="4143913"/>
                <a:ext cx="185979" cy="192191"/>
                <a:chOff x="2700506" y="4361529"/>
                <a:chExt cx="185979" cy="192191"/>
              </a:xfrm>
            </p:grpSpPr>
            <p:sp>
              <p:nvSpPr>
                <p:cNvPr id="2971" name="Oval 29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2" name="Freeform 29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2" name="Group 2961"/>
              <p:cNvGrpSpPr/>
              <p:nvPr/>
            </p:nvGrpSpPr>
            <p:grpSpPr>
              <a:xfrm>
                <a:off x="3082169" y="3979859"/>
                <a:ext cx="131330" cy="131330"/>
                <a:chOff x="3381304" y="4011286"/>
                <a:chExt cx="131330" cy="131330"/>
              </a:xfrm>
            </p:grpSpPr>
            <p:sp>
              <p:nvSpPr>
                <p:cNvPr id="2969" name="Oval 29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0" name="Freeform 29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3" name="Group 2962"/>
              <p:cNvGrpSpPr/>
              <p:nvPr/>
            </p:nvGrpSpPr>
            <p:grpSpPr>
              <a:xfrm rot="3967968">
                <a:off x="3041839" y="4095173"/>
                <a:ext cx="136148" cy="131330"/>
                <a:chOff x="3053432" y="4104276"/>
                <a:chExt cx="136148" cy="131330"/>
              </a:xfrm>
            </p:grpSpPr>
            <p:sp>
              <p:nvSpPr>
                <p:cNvPr id="2967" name="Oval 29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8" name="Freeform 29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4" name="Group 2963"/>
              <p:cNvGrpSpPr/>
              <p:nvPr/>
            </p:nvGrpSpPr>
            <p:grpSpPr>
              <a:xfrm>
                <a:off x="3126530" y="4081209"/>
                <a:ext cx="185979" cy="192845"/>
                <a:chOff x="3026108" y="3765549"/>
                <a:chExt cx="185979" cy="192845"/>
              </a:xfrm>
            </p:grpSpPr>
            <p:sp>
              <p:nvSpPr>
                <p:cNvPr id="2965" name="Oval 29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6" name="Freeform 29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13" name="Group 2912"/>
            <p:cNvGrpSpPr/>
            <p:nvPr/>
          </p:nvGrpSpPr>
          <p:grpSpPr>
            <a:xfrm rot="5972406">
              <a:off x="4903513" y="3391308"/>
              <a:ext cx="175107" cy="169481"/>
              <a:chOff x="2880097" y="3766098"/>
              <a:chExt cx="408862" cy="395726"/>
            </a:xfrm>
          </p:grpSpPr>
          <p:grpSp>
            <p:nvGrpSpPr>
              <p:cNvPr id="2936" name="Group 2935"/>
              <p:cNvGrpSpPr/>
              <p:nvPr/>
            </p:nvGrpSpPr>
            <p:grpSpPr>
              <a:xfrm>
                <a:off x="2880097" y="3766098"/>
                <a:ext cx="131330" cy="131330"/>
                <a:chOff x="2922103" y="3448277"/>
                <a:chExt cx="131330" cy="131330"/>
              </a:xfrm>
            </p:grpSpPr>
            <p:sp>
              <p:nvSpPr>
                <p:cNvPr id="2955" name="Oval 29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6" name="Freeform 29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7" name="Group 2936"/>
              <p:cNvGrpSpPr/>
              <p:nvPr/>
            </p:nvGrpSpPr>
            <p:grpSpPr>
              <a:xfrm rot="3485213">
                <a:off x="2918438" y="3816964"/>
                <a:ext cx="185979" cy="191355"/>
                <a:chOff x="2700506" y="3941582"/>
                <a:chExt cx="185979" cy="191355"/>
              </a:xfrm>
            </p:grpSpPr>
            <p:sp>
              <p:nvSpPr>
                <p:cNvPr id="2953" name="Oval 29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4" name="Freeform 29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8" name="Group 2937"/>
              <p:cNvGrpSpPr/>
              <p:nvPr/>
            </p:nvGrpSpPr>
            <p:grpSpPr>
              <a:xfrm rot="19523239">
                <a:off x="3102980" y="3816468"/>
                <a:ext cx="185979" cy="190955"/>
                <a:chOff x="2442219" y="4049627"/>
                <a:chExt cx="185979" cy="190955"/>
              </a:xfrm>
            </p:grpSpPr>
            <p:sp>
              <p:nvSpPr>
                <p:cNvPr id="2951" name="Oval 29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2" name="Freeform 29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9" name="Group 2938"/>
              <p:cNvGrpSpPr/>
              <p:nvPr/>
            </p:nvGrpSpPr>
            <p:grpSpPr>
              <a:xfrm rot="3577180">
                <a:off x="2935530" y="3972739"/>
                <a:ext cx="185979" cy="192191"/>
                <a:chOff x="2700506" y="4361529"/>
                <a:chExt cx="185979" cy="192191"/>
              </a:xfrm>
            </p:grpSpPr>
            <p:sp>
              <p:nvSpPr>
                <p:cNvPr id="2949" name="Oval 29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0" name="Freeform 29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0" name="Group 2939"/>
              <p:cNvGrpSpPr/>
              <p:nvPr/>
            </p:nvGrpSpPr>
            <p:grpSpPr>
              <a:xfrm>
                <a:off x="3048557" y="3808685"/>
                <a:ext cx="131330" cy="131330"/>
                <a:chOff x="3381304" y="4011286"/>
                <a:chExt cx="131330" cy="131330"/>
              </a:xfrm>
            </p:grpSpPr>
            <p:sp>
              <p:nvSpPr>
                <p:cNvPr id="2947" name="Oval 29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8" name="Freeform 29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1" name="Group 2940"/>
              <p:cNvGrpSpPr/>
              <p:nvPr/>
            </p:nvGrpSpPr>
            <p:grpSpPr>
              <a:xfrm rot="3967968">
                <a:off x="3008227" y="3923999"/>
                <a:ext cx="136148" cy="131330"/>
                <a:chOff x="3053432" y="4104276"/>
                <a:chExt cx="136148" cy="131330"/>
              </a:xfrm>
            </p:grpSpPr>
            <p:sp>
              <p:nvSpPr>
                <p:cNvPr id="2945" name="Oval 29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6" name="Freeform 29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2" name="Group 2941"/>
              <p:cNvGrpSpPr/>
              <p:nvPr/>
            </p:nvGrpSpPr>
            <p:grpSpPr>
              <a:xfrm>
                <a:off x="3092918" y="3910035"/>
                <a:ext cx="185979" cy="192845"/>
                <a:chOff x="3026108" y="3765549"/>
                <a:chExt cx="185979" cy="192845"/>
              </a:xfrm>
            </p:grpSpPr>
            <p:sp>
              <p:nvSpPr>
                <p:cNvPr id="2943" name="Oval 29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4" name="Freeform 29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14" name="Group 2913"/>
            <p:cNvGrpSpPr/>
            <p:nvPr/>
          </p:nvGrpSpPr>
          <p:grpSpPr>
            <a:xfrm>
              <a:off x="4873997" y="3423134"/>
              <a:ext cx="175107" cy="169481"/>
              <a:chOff x="2328508" y="3548770"/>
              <a:chExt cx="408862" cy="395726"/>
            </a:xfrm>
          </p:grpSpPr>
          <p:grpSp>
            <p:nvGrpSpPr>
              <p:cNvPr id="2915" name="Group 2914"/>
              <p:cNvGrpSpPr/>
              <p:nvPr/>
            </p:nvGrpSpPr>
            <p:grpSpPr>
              <a:xfrm>
                <a:off x="2328508" y="3548770"/>
                <a:ext cx="131330" cy="131330"/>
                <a:chOff x="2922103" y="3448277"/>
                <a:chExt cx="131330" cy="131330"/>
              </a:xfrm>
            </p:grpSpPr>
            <p:sp>
              <p:nvSpPr>
                <p:cNvPr id="2934" name="Oval 293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5" name="Freeform 293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6" name="Group 2915"/>
              <p:cNvGrpSpPr/>
              <p:nvPr/>
            </p:nvGrpSpPr>
            <p:grpSpPr>
              <a:xfrm rot="3485213">
                <a:off x="2366849" y="3599636"/>
                <a:ext cx="185979" cy="191355"/>
                <a:chOff x="2700506" y="3941582"/>
                <a:chExt cx="185979" cy="191355"/>
              </a:xfrm>
            </p:grpSpPr>
            <p:sp>
              <p:nvSpPr>
                <p:cNvPr id="2932" name="Oval 293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3" name="Freeform 293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7" name="Group 2916"/>
              <p:cNvGrpSpPr/>
              <p:nvPr/>
            </p:nvGrpSpPr>
            <p:grpSpPr>
              <a:xfrm rot="19523239">
                <a:off x="2551391" y="3599140"/>
                <a:ext cx="185979" cy="190955"/>
                <a:chOff x="2442219" y="4049627"/>
                <a:chExt cx="185979" cy="190955"/>
              </a:xfrm>
            </p:grpSpPr>
            <p:sp>
              <p:nvSpPr>
                <p:cNvPr id="2930" name="Oval 292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1" name="Freeform 293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8" name="Group 2917"/>
              <p:cNvGrpSpPr/>
              <p:nvPr/>
            </p:nvGrpSpPr>
            <p:grpSpPr>
              <a:xfrm rot="3577180">
                <a:off x="2383941" y="3755411"/>
                <a:ext cx="185979" cy="192191"/>
                <a:chOff x="2700506" y="4361529"/>
                <a:chExt cx="185979" cy="192191"/>
              </a:xfrm>
            </p:grpSpPr>
            <p:sp>
              <p:nvSpPr>
                <p:cNvPr id="2928" name="Oval 292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9" name="Freeform 292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9" name="Group 2918"/>
              <p:cNvGrpSpPr/>
              <p:nvPr/>
            </p:nvGrpSpPr>
            <p:grpSpPr>
              <a:xfrm>
                <a:off x="2496968" y="3591357"/>
                <a:ext cx="131330" cy="131330"/>
                <a:chOff x="3381304" y="4011286"/>
                <a:chExt cx="131330" cy="131330"/>
              </a:xfrm>
            </p:grpSpPr>
            <p:sp>
              <p:nvSpPr>
                <p:cNvPr id="2926" name="Oval 292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7" name="Freeform 292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0" name="Group 2919"/>
              <p:cNvGrpSpPr/>
              <p:nvPr/>
            </p:nvGrpSpPr>
            <p:grpSpPr>
              <a:xfrm rot="3967968">
                <a:off x="2456638" y="3706671"/>
                <a:ext cx="136148" cy="131330"/>
                <a:chOff x="3053432" y="4104276"/>
                <a:chExt cx="136148" cy="131330"/>
              </a:xfrm>
            </p:grpSpPr>
            <p:sp>
              <p:nvSpPr>
                <p:cNvPr id="2924" name="Oval 292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5" name="Freeform 292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1" name="Group 2920"/>
              <p:cNvGrpSpPr/>
              <p:nvPr/>
            </p:nvGrpSpPr>
            <p:grpSpPr>
              <a:xfrm>
                <a:off x="2541329" y="3692707"/>
                <a:ext cx="185979" cy="192845"/>
                <a:chOff x="3026108" y="3765549"/>
                <a:chExt cx="185979" cy="192845"/>
              </a:xfrm>
            </p:grpSpPr>
            <p:sp>
              <p:nvSpPr>
                <p:cNvPr id="2922" name="Oval 292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3" name="Freeform 292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00" name="Group 2999"/>
          <p:cNvGrpSpPr/>
          <p:nvPr/>
        </p:nvGrpSpPr>
        <p:grpSpPr>
          <a:xfrm>
            <a:off x="499759" y="4956203"/>
            <a:ext cx="470662" cy="478538"/>
            <a:chOff x="4834606" y="3347378"/>
            <a:chExt cx="241201" cy="245237"/>
          </a:xfrm>
        </p:grpSpPr>
        <p:grpSp>
          <p:nvGrpSpPr>
            <p:cNvPr id="3001" name="Group 3000"/>
            <p:cNvGrpSpPr/>
            <p:nvPr/>
          </p:nvGrpSpPr>
          <p:grpSpPr>
            <a:xfrm rot="7844388">
              <a:off x="4818351" y="3363633"/>
              <a:ext cx="233299" cy="200789"/>
              <a:chOff x="2913709" y="3864170"/>
              <a:chExt cx="544737" cy="468828"/>
            </a:xfrm>
          </p:grpSpPr>
          <p:grpSp>
            <p:nvGrpSpPr>
              <p:cNvPr id="3046" name="Group 3045"/>
              <p:cNvGrpSpPr/>
              <p:nvPr/>
            </p:nvGrpSpPr>
            <p:grpSpPr>
              <a:xfrm rot="5972406">
                <a:off x="3056152" y="3870738"/>
                <a:ext cx="408862" cy="395726"/>
                <a:chOff x="2880097" y="3766098"/>
                <a:chExt cx="408862" cy="395726"/>
              </a:xfrm>
            </p:grpSpPr>
            <p:grpSp>
              <p:nvGrpSpPr>
                <p:cNvPr id="3068" name="Group 3067"/>
                <p:cNvGrpSpPr/>
                <p:nvPr/>
              </p:nvGrpSpPr>
              <p:grpSpPr>
                <a:xfrm>
                  <a:off x="2880097" y="3766098"/>
                  <a:ext cx="131330" cy="131330"/>
                  <a:chOff x="2922103" y="3448277"/>
                  <a:chExt cx="131330" cy="131330"/>
                </a:xfrm>
              </p:grpSpPr>
              <p:sp>
                <p:nvSpPr>
                  <p:cNvPr id="3087" name="Oval 30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8" name="Freeform 30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9" name="Group 3068"/>
                <p:cNvGrpSpPr/>
                <p:nvPr/>
              </p:nvGrpSpPr>
              <p:grpSpPr>
                <a:xfrm rot="3485213">
                  <a:off x="2918438" y="3816964"/>
                  <a:ext cx="185979" cy="191355"/>
                  <a:chOff x="2700506" y="3941582"/>
                  <a:chExt cx="185979" cy="191355"/>
                </a:xfrm>
              </p:grpSpPr>
              <p:sp>
                <p:nvSpPr>
                  <p:cNvPr id="3085" name="Oval 30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6" name="Freeform 30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0" name="Group 3069"/>
                <p:cNvGrpSpPr/>
                <p:nvPr/>
              </p:nvGrpSpPr>
              <p:grpSpPr>
                <a:xfrm rot="19523239">
                  <a:off x="3102980" y="3816468"/>
                  <a:ext cx="185979" cy="190955"/>
                  <a:chOff x="2442219" y="4049627"/>
                  <a:chExt cx="185979" cy="190955"/>
                </a:xfrm>
              </p:grpSpPr>
              <p:sp>
                <p:nvSpPr>
                  <p:cNvPr id="3083" name="Oval 30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4" name="Freeform 30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1" name="Group 3070"/>
                <p:cNvGrpSpPr/>
                <p:nvPr/>
              </p:nvGrpSpPr>
              <p:grpSpPr>
                <a:xfrm rot="3577180">
                  <a:off x="2935530" y="3972739"/>
                  <a:ext cx="185979" cy="192191"/>
                  <a:chOff x="2700506" y="4361529"/>
                  <a:chExt cx="185979" cy="192191"/>
                </a:xfrm>
              </p:grpSpPr>
              <p:sp>
                <p:nvSpPr>
                  <p:cNvPr id="3081" name="Oval 30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2" name="Freeform 30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2" name="Group 3071"/>
                <p:cNvGrpSpPr/>
                <p:nvPr/>
              </p:nvGrpSpPr>
              <p:grpSpPr>
                <a:xfrm>
                  <a:off x="3048557" y="3808685"/>
                  <a:ext cx="131330" cy="131330"/>
                  <a:chOff x="3381304" y="4011286"/>
                  <a:chExt cx="131330" cy="131330"/>
                </a:xfrm>
              </p:grpSpPr>
              <p:sp>
                <p:nvSpPr>
                  <p:cNvPr id="3079" name="Oval 30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0" name="Freeform 30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3" name="Group 3072"/>
                <p:cNvGrpSpPr/>
                <p:nvPr/>
              </p:nvGrpSpPr>
              <p:grpSpPr>
                <a:xfrm rot="3967968">
                  <a:off x="3008227" y="3923999"/>
                  <a:ext cx="136148" cy="131330"/>
                  <a:chOff x="3053432" y="4104276"/>
                  <a:chExt cx="136148" cy="131330"/>
                </a:xfrm>
              </p:grpSpPr>
              <p:sp>
                <p:nvSpPr>
                  <p:cNvPr id="3077" name="Oval 30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8" name="Freeform 30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4" name="Group 3073"/>
                <p:cNvGrpSpPr/>
                <p:nvPr/>
              </p:nvGrpSpPr>
              <p:grpSpPr>
                <a:xfrm>
                  <a:off x="3092918" y="3910035"/>
                  <a:ext cx="185979" cy="192845"/>
                  <a:chOff x="3026108" y="3765549"/>
                  <a:chExt cx="185979" cy="192845"/>
                </a:xfrm>
              </p:grpSpPr>
              <p:sp>
                <p:nvSpPr>
                  <p:cNvPr id="3075" name="Oval 30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6" name="Freeform 30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47" name="Group 3046"/>
              <p:cNvGrpSpPr/>
              <p:nvPr/>
            </p:nvGrpSpPr>
            <p:grpSpPr>
              <a:xfrm>
                <a:off x="2913709" y="3937272"/>
                <a:ext cx="131330" cy="131330"/>
                <a:chOff x="2922103" y="3448277"/>
                <a:chExt cx="131330" cy="131330"/>
              </a:xfrm>
            </p:grpSpPr>
            <p:sp>
              <p:nvSpPr>
                <p:cNvPr id="3066" name="Oval 30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7" name="Freeform 30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8" name="Group 3047"/>
              <p:cNvGrpSpPr/>
              <p:nvPr/>
            </p:nvGrpSpPr>
            <p:grpSpPr>
              <a:xfrm rot="3485213">
                <a:off x="2952050" y="3988138"/>
                <a:ext cx="185979" cy="191355"/>
                <a:chOff x="2700506" y="3941582"/>
                <a:chExt cx="185979" cy="191355"/>
              </a:xfrm>
            </p:grpSpPr>
            <p:sp>
              <p:nvSpPr>
                <p:cNvPr id="3064" name="Oval 30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5" name="Freeform 30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9" name="Group 3048"/>
              <p:cNvGrpSpPr/>
              <p:nvPr/>
            </p:nvGrpSpPr>
            <p:grpSpPr>
              <a:xfrm rot="19523239">
                <a:off x="3136592" y="3987642"/>
                <a:ext cx="185979" cy="190955"/>
                <a:chOff x="2442219" y="4049627"/>
                <a:chExt cx="185979" cy="190955"/>
              </a:xfrm>
            </p:grpSpPr>
            <p:sp>
              <p:nvSpPr>
                <p:cNvPr id="3062" name="Oval 30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3" name="Freeform 30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0" name="Group 3049"/>
              <p:cNvGrpSpPr/>
              <p:nvPr/>
            </p:nvGrpSpPr>
            <p:grpSpPr>
              <a:xfrm rot="3577180">
                <a:off x="2969142" y="4143913"/>
                <a:ext cx="185979" cy="192191"/>
                <a:chOff x="2700506" y="4361529"/>
                <a:chExt cx="185979" cy="192191"/>
              </a:xfrm>
            </p:grpSpPr>
            <p:sp>
              <p:nvSpPr>
                <p:cNvPr id="3060" name="Oval 30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1" name="Freeform 30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1" name="Group 3050"/>
              <p:cNvGrpSpPr/>
              <p:nvPr/>
            </p:nvGrpSpPr>
            <p:grpSpPr>
              <a:xfrm>
                <a:off x="3082169" y="3979859"/>
                <a:ext cx="131330" cy="131330"/>
                <a:chOff x="3381304" y="4011286"/>
                <a:chExt cx="131330" cy="131330"/>
              </a:xfrm>
            </p:grpSpPr>
            <p:sp>
              <p:nvSpPr>
                <p:cNvPr id="3058" name="Oval 30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9" name="Freeform 30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2" name="Group 3051"/>
              <p:cNvGrpSpPr/>
              <p:nvPr/>
            </p:nvGrpSpPr>
            <p:grpSpPr>
              <a:xfrm rot="3967968">
                <a:off x="3041839" y="4095173"/>
                <a:ext cx="136148" cy="131330"/>
                <a:chOff x="3053432" y="4104276"/>
                <a:chExt cx="136148" cy="131330"/>
              </a:xfrm>
            </p:grpSpPr>
            <p:sp>
              <p:nvSpPr>
                <p:cNvPr id="3056" name="Oval 30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7" name="Freeform 30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3" name="Group 3052"/>
              <p:cNvGrpSpPr/>
              <p:nvPr/>
            </p:nvGrpSpPr>
            <p:grpSpPr>
              <a:xfrm>
                <a:off x="3126530" y="4081209"/>
                <a:ext cx="185979" cy="192845"/>
                <a:chOff x="3026108" y="3765549"/>
                <a:chExt cx="185979" cy="192845"/>
              </a:xfrm>
            </p:grpSpPr>
            <p:sp>
              <p:nvSpPr>
                <p:cNvPr id="3054" name="Oval 30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5" name="Freeform 30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02" name="Group 3001"/>
            <p:cNvGrpSpPr/>
            <p:nvPr/>
          </p:nvGrpSpPr>
          <p:grpSpPr>
            <a:xfrm rot="5972406">
              <a:off x="4903513" y="3391308"/>
              <a:ext cx="175107" cy="169481"/>
              <a:chOff x="2880097" y="3766098"/>
              <a:chExt cx="408862" cy="395726"/>
            </a:xfrm>
          </p:grpSpPr>
          <p:grpSp>
            <p:nvGrpSpPr>
              <p:cNvPr id="3025" name="Group 3024"/>
              <p:cNvGrpSpPr/>
              <p:nvPr/>
            </p:nvGrpSpPr>
            <p:grpSpPr>
              <a:xfrm>
                <a:off x="2880097" y="3766098"/>
                <a:ext cx="131330" cy="131330"/>
                <a:chOff x="2922103" y="3448277"/>
                <a:chExt cx="131330" cy="131330"/>
              </a:xfrm>
            </p:grpSpPr>
            <p:sp>
              <p:nvSpPr>
                <p:cNvPr id="3044" name="Oval 30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5" name="Freeform 30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6" name="Group 3025"/>
              <p:cNvGrpSpPr/>
              <p:nvPr/>
            </p:nvGrpSpPr>
            <p:grpSpPr>
              <a:xfrm rot="3485213">
                <a:off x="2918438" y="3816964"/>
                <a:ext cx="185979" cy="191355"/>
                <a:chOff x="2700506" y="3941582"/>
                <a:chExt cx="185979" cy="191355"/>
              </a:xfrm>
            </p:grpSpPr>
            <p:sp>
              <p:nvSpPr>
                <p:cNvPr id="3042" name="Oval 30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3" name="Freeform 30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7" name="Group 3026"/>
              <p:cNvGrpSpPr/>
              <p:nvPr/>
            </p:nvGrpSpPr>
            <p:grpSpPr>
              <a:xfrm rot="19523239">
                <a:off x="3102980" y="3816468"/>
                <a:ext cx="185979" cy="190955"/>
                <a:chOff x="2442219" y="4049627"/>
                <a:chExt cx="185979" cy="190955"/>
              </a:xfrm>
            </p:grpSpPr>
            <p:sp>
              <p:nvSpPr>
                <p:cNvPr id="3040" name="Oval 30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1" name="Freeform 30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8" name="Group 3027"/>
              <p:cNvGrpSpPr/>
              <p:nvPr/>
            </p:nvGrpSpPr>
            <p:grpSpPr>
              <a:xfrm rot="3577180">
                <a:off x="2935530" y="3972739"/>
                <a:ext cx="185979" cy="192191"/>
                <a:chOff x="2700506" y="4361529"/>
                <a:chExt cx="185979" cy="192191"/>
              </a:xfrm>
            </p:grpSpPr>
            <p:sp>
              <p:nvSpPr>
                <p:cNvPr id="3038" name="Oval 30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9" name="Freeform 30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9" name="Group 3028"/>
              <p:cNvGrpSpPr/>
              <p:nvPr/>
            </p:nvGrpSpPr>
            <p:grpSpPr>
              <a:xfrm>
                <a:off x="3048557" y="3808685"/>
                <a:ext cx="131330" cy="131330"/>
                <a:chOff x="3381304" y="4011286"/>
                <a:chExt cx="131330" cy="131330"/>
              </a:xfrm>
            </p:grpSpPr>
            <p:sp>
              <p:nvSpPr>
                <p:cNvPr id="3036" name="Oval 30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7" name="Freeform 30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0" name="Group 3029"/>
              <p:cNvGrpSpPr/>
              <p:nvPr/>
            </p:nvGrpSpPr>
            <p:grpSpPr>
              <a:xfrm rot="3967968">
                <a:off x="3008227" y="3923999"/>
                <a:ext cx="136148" cy="131330"/>
                <a:chOff x="3053432" y="4104276"/>
                <a:chExt cx="136148" cy="131330"/>
              </a:xfrm>
            </p:grpSpPr>
            <p:sp>
              <p:nvSpPr>
                <p:cNvPr id="3034" name="Oval 30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5" name="Freeform 30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1" name="Group 3030"/>
              <p:cNvGrpSpPr/>
              <p:nvPr/>
            </p:nvGrpSpPr>
            <p:grpSpPr>
              <a:xfrm>
                <a:off x="3092918" y="3910035"/>
                <a:ext cx="185979" cy="192845"/>
                <a:chOff x="3026108" y="3765549"/>
                <a:chExt cx="185979" cy="192845"/>
              </a:xfrm>
            </p:grpSpPr>
            <p:sp>
              <p:nvSpPr>
                <p:cNvPr id="3032" name="Oval 30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3" name="Freeform 30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03" name="Group 3002"/>
            <p:cNvGrpSpPr/>
            <p:nvPr/>
          </p:nvGrpSpPr>
          <p:grpSpPr>
            <a:xfrm>
              <a:off x="4873997" y="3423134"/>
              <a:ext cx="175107" cy="169481"/>
              <a:chOff x="2328508" y="3548770"/>
              <a:chExt cx="408862" cy="395726"/>
            </a:xfrm>
          </p:grpSpPr>
          <p:grpSp>
            <p:nvGrpSpPr>
              <p:cNvPr id="3004" name="Group 3003"/>
              <p:cNvGrpSpPr/>
              <p:nvPr/>
            </p:nvGrpSpPr>
            <p:grpSpPr>
              <a:xfrm>
                <a:off x="2328508" y="3548770"/>
                <a:ext cx="131330" cy="131330"/>
                <a:chOff x="2922103" y="3448277"/>
                <a:chExt cx="131330" cy="131330"/>
              </a:xfrm>
            </p:grpSpPr>
            <p:sp>
              <p:nvSpPr>
                <p:cNvPr id="3023" name="Oval 302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4" name="Freeform 302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5" name="Group 3004"/>
              <p:cNvGrpSpPr/>
              <p:nvPr/>
            </p:nvGrpSpPr>
            <p:grpSpPr>
              <a:xfrm rot="3485213">
                <a:off x="2366849" y="3599636"/>
                <a:ext cx="185979" cy="191355"/>
                <a:chOff x="2700506" y="3941582"/>
                <a:chExt cx="185979" cy="191355"/>
              </a:xfrm>
            </p:grpSpPr>
            <p:sp>
              <p:nvSpPr>
                <p:cNvPr id="3021" name="Oval 302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2" name="Freeform 302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6" name="Group 3005"/>
              <p:cNvGrpSpPr/>
              <p:nvPr/>
            </p:nvGrpSpPr>
            <p:grpSpPr>
              <a:xfrm rot="19523239">
                <a:off x="2551391" y="3599140"/>
                <a:ext cx="185979" cy="190955"/>
                <a:chOff x="2442219" y="4049627"/>
                <a:chExt cx="185979" cy="190955"/>
              </a:xfrm>
            </p:grpSpPr>
            <p:sp>
              <p:nvSpPr>
                <p:cNvPr id="3019" name="Oval 301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0" name="Freeform 301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7" name="Group 3006"/>
              <p:cNvGrpSpPr/>
              <p:nvPr/>
            </p:nvGrpSpPr>
            <p:grpSpPr>
              <a:xfrm rot="3577180">
                <a:off x="2383941" y="3755411"/>
                <a:ext cx="185979" cy="192191"/>
                <a:chOff x="2700506" y="4361529"/>
                <a:chExt cx="185979" cy="192191"/>
              </a:xfrm>
            </p:grpSpPr>
            <p:sp>
              <p:nvSpPr>
                <p:cNvPr id="3017" name="Oval 301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8" name="Freeform 301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8" name="Group 3007"/>
              <p:cNvGrpSpPr/>
              <p:nvPr/>
            </p:nvGrpSpPr>
            <p:grpSpPr>
              <a:xfrm>
                <a:off x="2496968" y="3591357"/>
                <a:ext cx="131330" cy="131330"/>
                <a:chOff x="3381304" y="4011286"/>
                <a:chExt cx="131330" cy="131330"/>
              </a:xfrm>
            </p:grpSpPr>
            <p:sp>
              <p:nvSpPr>
                <p:cNvPr id="3015" name="Oval 301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6" name="Freeform 301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9" name="Group 3008"/>
              <p:cNvGrpSpPr/>
              <p:nvPr/>
            </p:nvGrpSpPr>
            <p:grpSpPr>
              <a:xfrm rot="3967968">
                <a:off x="2456638" y="3706671"/>
                <a:ext cx="136148" cy="131330"/>
                <a:chOff x="3053432" y="4104276"/>
                <a:chExt cx="136148" cy="131330"/>
              </a:xfrm>
            </p:grpSpPr>
            <p:sp>
              <p:nvSpPr>
                <p:cNvPr id="3013" name="Oval 301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4" name="Freeform 301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0" name="Group 3009"/>
              <p:cNvGrpSpPr/>
              <p:nvPr/>
            </p:nvGrpSpPr>
            <p:grpSpPr>
              <a:xfrm>
                <a:off x="2541329" y="3692707"/>
                <a:ext cx="185979" cy="192845"/>
                <a:chOff x="3026108" y="3765549"/>
                <a:chExt cx="185979" cy="192845"/>
              </a:xfrm>
            </p:grpSpPr>
            <p:sp>
              <p:nvSpPr>
                <p:cNvPr id="3011" name="Oval 301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2" name="Freeform 301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89" name="Group 3088"/>
          <p:cNvGrpSpPr/>
          <p:nvPr/>
        </p:nvGrpSpPr>
        <p:grpSpPr>
          <a:xfrm>
            <a:off x="499759" y="4956203"/>
            <a:ext cx="470662" cy="478538"/>
            <a:chOff x="4834606" y="3347378"/>
            <a:chExt cx="241201" cy="245237"/>
          </a:xfrm>
        </p:grpSpPr>
        <p:grpSp>
          <p:nvGrpSpPr>
            <p:cNvPr id="3090" name="Group 3089"/>
            <p:cNvGrpSpPr/>
            <p:nvPr/>
          </p:nvGrpSpPr>
          <p:grpSpPr>
            <a:xfrm rot="7844388">
              <a:off x="4818351" y="3363633"/>
              <a:ext cx="233299" cy="200789"/>
              <a:chOff x="2913709" y="3864170"/>
              <a:chExt cx="544737" cy="468828"/>
            </a:xfrm>
          </p:grpSpPr>
          <p:grpSp>
            <p:nvGrpSpPr>
              <p:cNvPr id="3135" name="Group 3134"/>
              <p:cNvGrpSpPr/>
              <p:nvPr/>
            </p:nvGrpSpPr>
            <p:grpSpPr>
              <a:xfrm rot="5972406">
                <a:off x="3056152" y="3870738"/>
                <a:ext cx="408862" cy="395726"/>
                <a:chOff x="2880097" y="3766098"/>
                <a:chExt cx="408862" cy="395726"/>
              </a:xfrm>
            </p:grpSpPr>
            <p:grpSp>
              <p:nvGrpSpPr>
                <p:cNvPr id="3157" name="Group 3156"/>
                <p:cNvGrpSpPr/>
                <p:nvPr/>
              </p:nvGrpSpPr>
              <p:grpSpPr>
                <a:xfrm>
                  <a:off x="2880097" y="3766098"/>
                  <a:ext cx="131330" cy="131330"/>
                  <a:chOff x="2922103" y="3448277"/>
                  <a:chExt cx="131330" cy="131330"/>
                </a:xfrm>
              </p:grpSpPr>
              <p:sp>
                <p:nvSpPr>
                  <p:cNvPr id="3176" name="Oval 31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7" name="Freeform 31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8" name="Group 3157"/>
                <p:cNvGrpSpPr/>
                <p:nvPr/>
              </p:nvGrpSpPr>
              <p:grpSpPr>
                <a:xfrm rot="3485213">
                  <a:off x="2918438" y="3816964"/>
                  <a:ext cx="185979" cy="191355"/>
                  <a:chOff x="2700506" y="3941582"/>
                  <a:chExt cx="185979" cy="191355"/>
                </a:xfrm>
              </p:grpSpPr>
              <p:sp>
                <p:nvSpPr>
                  <p:cNvPr id="3174" name="Oval 31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5" name="Freeform 31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9" name="Group 3158"/>
                <p:cNvGrpSpPr/>
                <p:nvPr/>
              </p:nvGrpSpPr>
              <p:grpSpPr>
                <a:xfrm rot="19523239">
                  <a:off x="3102980" y="3816468"/>
                  <a:ext cx="185979" cy="190955"/>
                  <a:chOff x="2442219" y="4049627"/>
                  <a:chExt cx="185979" cy="190955"/>
                </a:xfrm>
              </p:grpSpPr>
              <p:sp>
                <p:nvSpPr>
                  <p:cNvPr id="3172" name="Oval 31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3" name="Freeform 31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0" name="Group 3159"/>
                <p:cNvGrpSpPr/>
                <p:nvPr/>
              </p:nvGrpSpPr>
              <p:grpSpPr>
                <a:xfrm rot="3577180">
                  <a:off x="2935530" y="3972739"/>
                  <a:ext cx="185979" cy="192191"/>
                  <a:chOff x="2700506" y="4361529"/>
                  <a:chExt cx="185979" cy="192191"/>
                </a:xfrm>
              </p:grpSpPr>
              <p:sp>
                <p:nvSpPr>
                  <p:cNvPr id="3170" name="Oval 31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1" name="Freeform 31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1" name="Group 3160"/>
                <p:cNvGrpSpPr/>
                <p:nvPr/>
              </p:nvGrpSpPr>
              <p:grpSpPr>
                <a:xfrm>
                  <a:off x="3048557" y="3808685"/>
                  <a:ext cx="131330" cy="131330"/>
                  <a:chOff x="3381304" y="4011286"/>
                  <a:chExt cx="131330" cy="131330"/>
                </a:xfrm>
              </p:grpSpPr>
              <p:sp>
                <p:nvSpPr>
                  <p:cNvPr id="3168" name="Oval 31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9" name="Freeform 31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2" name="Group 3161"/>
                <p:cNvGrpSpPr/>
                <p:nvPr/>
              </p:nvGrpSpPr>
              <p:grpSpPr>
                <a:xfrm rot="3967968">
                  <a:off x="3008227" y="3923999"/>
                  <a:ext cx="136148" cy="131330"/>
                  <a:chOff x="3053432" y="4104276"/>
                  <a:chExt cx="136148" cy="131330"/>
                </a:xfrm>
              </p:grpSpPr>
              <p:sp>
                <p:nvSpPr>
                  <p:cNvPr id="3166" name="Oval 31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7" name="Freeform 31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3" name="Group 3162"/>
                <p:cNvGrpSpPr/>
                <p:nvPr/>
              </p:nvGrpSpPr>
              <p:grpSpPr>
                <a:xfrm>
                  <a:off x="3092918" y="3910035"/>
                  <a:ext cx="185979" cy="192845"/>
                  <a:chOff x="3026108" y="3765549"/>
                  <a:chExt cx="185979" cy="192845"/>
                </a:xfrm>
              </p:grpSpPr>
              <p:sp>
                <p:nvSpPr>
                  <p:cNvPr id="3164" name="Oval 31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5" name="Freeform 31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36" name="Group 3135"/>
              <p:cNvGrpSpPr/>
              <p:nvPr/>
            </p:nvGrpSpPr>
            <p:grpSpPr>
              <a:xfrm>
                <a:off x="2913709" y="3937272"/>
                <a:ext cx="131330" cy="131330"/>
                <a:chOff x="2922103" y="3448277"/>
                <a:chExt cx="131330" cy="131330"/>
              </a:xfrm>
            </p:grpSpPr>
            <p:sp>
              <p:nvSpPr>
                <p:cNvPr id="3155" name="Oval 31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6" name="Freeform 31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7" name="Group 3136"/>
              <p:cNvGrpSpPr/>
              <p:nvPr/>
            </p:nvGrpSpPr>
            <p:grpSpPr>
              <a:xfrm rot="3485213">
                <a:off x="2952050" y="3988138"/>
                <a:ext cx="185979" cy="191355"/>
                <a:chOff x="2700506" y="3941582"/>
                <a:chExt cx="185979" cy="191355"/>
              </a:xfrm>
            </p:grpSpPr>
            <p:sp>
              <p:nvSpPr>
                <p:cNvPr id="3153" name="Oval 31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4" name="Freeform 31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8" name="Group 3137"/>
              <p:cNvGrpSpPr/>
              <p:nvPr/>
            </p:nvGrpSpPr>
            <p:grpSpPr>
              <a:xfrm rot="19523239">
                <a:off x="3136592" y="3987642"/>
                <a:ext cx="185979" cy="190955"/>
                <a:chOff x="2442219" y="4049627"/>
                <a:chExt cx="185979" cy="190955"/>
              </a:xfrm>
            </p:grpSpPr>
            <p:sp>
              <p:nvSpPr>
                <p:cNvPr id="3151" name="Oval 31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2" name="Freeform 31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9" name="Group 3138"/>
              <p:cNvGrpSpPr/>
              <p:nvPr/>
            </p:nvGrpSpPr>
            <p:grpSpPr>
              <a:xfrm rot="3577180">
                <a:off x="2969142" y="4143913"/>
                <a:ext cx="185979" cy="192191"/>
                <a:chOff x="2700506" y="4361529"/>
                <a:chExt cx="185979" cy="192191"/>
              </a:xfrm>
            </p:grpSpPr>
            <p:sp>
              <p:nvSpPr>
                <p:cNvPr id="3149" name="Oval 31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0" name="Freeform 31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0" name="Group 3139"/>
              <p:cNvGrpSpPr/>
              <p:nvPr/>
            </p:nvGrpSpPr>
            <p:grpSpPr>
              <a:xfrm>
                <a:off x="3082169" y="3979859"/>
                <a:ext cx="131330" cy="131330"/>
                <a:chOff x="3381304" y="4011286"/>
                <a:chExt cx="131330" cy="131330"/>
              </a:xfrm>
            </p:grpSpPr>
            <p:sp>
              <p:nvSpPr>
                <p:cNvPr id="3147" name="Oval 31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8" name="Freeform 31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1" name="Group 3140"/>
              <p:cNvGrpSpPr/>
              <p:nvPr/>
            </p:nvGrpSpPr>
            <p:grpSpPr>
              <a:xfrm rot="3967968">
                <a:off x="3041839" y="4095173"/>
                <a:ext cx="136148" cy="131330"/>
                <a:chOff x="3053432" y="4104276"/>
                <a:chExt cx="136148" cy="131330"/>
              </a:xfrm>
            </p:grpSpPr>
            <p:sp>
              <p:nvSpPr>
                <p:cNvPr id="3145" name="Oval 31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6" name="Freeform 31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2" name="Group 3141"/>
              <p:cNvGrpSpPr/>
              <p:nvPr/>
            </p:nvGrpSpPr>
            <p:grpSpPr>
              <a:xfrm>
                <a:off x="3126530" y="4081209"/>
                <a:ext cx="185979" cy="192845"/>
                <a:chOff x="3026108" y="3765549"/>
                <a:chExt cx="185979" cy="192845"/>
              </a:xfrm>
            </p:grpSpPr>
            <p:sp>
              <p:nvSpPr>
                <p:cNvPr id="3143" name="Oval 31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4" name="Freeform 31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91" name="Group 3090"/>
            <p:cNvGrpSpPr/>
            <p:nvPr/>
          </p:nvGrpSpPr>
          <p:grpSpPr>
            <a:xfrm rot="5972406">
              <a:off x="4903513" y="3391308"/>
              <a:ext cx="175107" cy="169481"/>
              <a:chOff x="2880097" y="3766098"/>
              <a:chExt cx="408862" cy="395726"/>
            </a:xfrm>
          </p:grpSpPr>
          <p:grpSp>
            <p:nvGrpSpPr>
              <p:cNvPr id="3114" name="Group 3113"/>
              <p:cNvGrpSpPr/>
              <p:nvPr/>
            </p:nvGrpSpPr>
            <p:grpSpPr>
              <a:xfrm>
                <a:off x="2880097" y="3766098"/>
                <a:ext cx="131330" cy="131330"/>
                <a:chOff x="2922103" y="3448277"/>
                <a:chExt cx="131330" cy="131330"/>
              </a:xfrm>
            </p:grpSpPr>
            <p:sp>
              <p:nvSpPr>
                <p:cNvPr id="3133" name="Oval 31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4" name="Freeform 31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5" name="Group 3114"/>
              <p:cNvGrpSpPr/>
              <p:nvPr/>
            </p:nvGrpSpPr>
            <p:grpSpPr>
              <a:xfrm rot="3485213">
                <a:off x="2918438" y="3816964"/>
                <a:ext cx="185979" cy="191355"/>
                <a:chOff x="2700506" y="3941582"/>
                <a:chExt cx="185979" cy="191355"/>
              </a:xfrm>
            </p:grpSpPr>
            <p:sp>
              <p:nvSpPr>
                <p:cNvPr id="3131" name="Oval 31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2" name="Freeform 31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6" name="Group 3115"/>
              <p:cNvGrpSpPr/>
              <p:nvPr/>
            </p:nvGrpSpPr>
            <p:grpSpPr>
              <a:xfrm rot="19523239">
                <a:off x="3102980" y="3816468"/>
                <a:ext cx="185979" cy="190955"/>
                <a:chOff x="2442219" y="4049627"/>
                <a:chExt cx="185979" cy="190955"/>
              </a:xfrm>
            </p:grpSpPr>
            <p:sp>
              <p:nvSpPr>
                <p:cNvPr id="3129" name="Oval 31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0" name="Freeform 31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7" name="Group 3116"/>
              <p:cNvGrpSpPr/>
              <p:nvPr/>
            </p:nvGrpSpPr>
            <p:grpSpPr>
              <a:xfrm rot="3577180">
                <a:off x="2935530" y="3972739"/>
                <a:ext cx="185979" cy="192191"/>
                <a:chOff x="2700506" y="4361529"/>
                <a:chExt cx="185979" cy="192191"/>
              </a:xfrm>
            </p:grpSpPr>
            <p:sp>
              <p:nvSpPr>
                <p:cNvPr id="3127" name="Oval 31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8" name="Freeform 31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8" name="Group 3117"/>
              <p:cNvGrpSpPr/>
              <p:nvPr/>
            </p:nvGrpSpPr>
            <p:grpSpPr>
              <a:xfrm>
                <a:off x="3048557" y="3808685"/>
                <a:ext cx="131330" cy="131330"/>
                <a:chOff x="3381304" y="4011286"/>
                <a:chExt cx="131330" cy="131330"/>
              </a:xfrm>
            </p:grpSpPr>
            <p:sp>
              <p:nvSpPr>
                <p:cNvPr id="3125" name="Oval 31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6" name="Freeform 31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9" name="Group 3118"/>
              <p:cNvGrpSpPr/>
              <p:nvPr/>
            </p:nvGrpSpPr>
            <p:grpSpPr>
              <a:xfrm rot="3967968">
                <a:off x="3008227" y="3923999"/>
                <a:ext cx="136148" cy="131330"/>
                <a:chOff x="3053432" y="4104276"/>
                <a:chExt cx="136148" cy="131330"/>
              </a:xfrm>
            </p:grpSpPr>
            <p:sp>
              <p:nvSpPr>
                <p:cNvPr id="3123" name="Oval 31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4" name="Freeform 31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0" name="Group 3119"/>
              <p:cNvGrpSpPr/>
              <p:nvPr/>
            </p:nvGrpSpPr>
            <p:grpSpPr>
              <a:xfrm>
                <a:off x="3092918" y="3910035"/>
                <a:ext cx="185979" cy="192845"/>
                <a:chOff x="3026108" y="3765549"/>
                <a:chExt cx="185979" cy="192845"/>
              </a:xfrm>
            </p:grpSpPr>
            <p:sp>
              <p:nvSpPr>
                <p:cNvPr id="3121" name="Oval 31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2" name="Freeform 31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92" name="Group 3091"/>
            <p:cNvGrpSpPr/>
            <p:nvPr/>
          </p:nvGrpSpPr>
          <p:grpSpPr>
            <a:xfrm>
              <a:off x="4873997" y="3423134"/>
              <a:ext cx="175107" cy="169481"/>
              <a:chOff x="2328508" y="3548770"/>
              <a:chExt cx="408862" cy="395726"/>
            </a:xfrm>
          </p:grpSpPr>
          <p:grpSp>
            <p:nvGrpSpPr>
              <p:cNvPr id="3093" name="Group 3092"/>
              <p:cNvGrpSpPr/>
              <p:nvPr/>
            </p:nvGrpSpPr>
            <p:grpSpPr>
              <a:xfrm>
                <a:off x="2328508" y="3548770"/>
                <a:ext cx="131330" cy="131330"/>
                <a:chOff x="2922103" y="3448277"/>
                <a:chExt cx="131330" cy="131330"/>
              </a:xfrm>
            </p:grpSpPr>
            <p:sp>
              <p:nvSpPr>
                <p:cNvPr id="3112" name="Oval 311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3" name="Freeform 311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4" name="Group 3093"/>
              <p:cNvGrpSpPr/>
              <p:nvPr/>
            </p:nvGrpSpPr>
            <p:grpSpPr>
              <a:xfrm rot="3485213">
                <a:off x="2366849" y="3599636"/>
                <a:ext cx="185979" cy="191355"/>
                <a:chOff x="2700506" y="3941582"/>
                <a:chExt cx="185979" cy="191355"/>
              </a:xfrm>
            </p:grpSpPr>
            <p:sp>
              <p:nvSpPr>
                <p:cNvPr id="3110" name="Oval 310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1" name="Freeform 311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5" name="Group 3094"/>
              <p:cNvGrpSpPr/>
              <p:nvPr/>
            </p:nvGrpSpPr>
            <p:grpSpPr>
              <a:xfrm rot="19523239">
                <a:off x="2551391" y="3599140"/>
                <a:ext cx="185979" cy="190955"/>
                <a:chOff x="2442219" y="4049627"/>
                <a:chExt cx="185979" cy="190955"/>
              </a:xfrm>
            </p:grpSpPr>
            <p:sp>
              <p:nvSpPr>
                <p:cNvPr id="3108" name="Oval 310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9" name="Freeform 310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6" name="Group 3095"/>
              <p:cNvGrpSpPr/>
              <p:nvPr/>
            </p:nvGrpSpPr>
            <p:grpSpPr>
              <a:xfrm rot="3577180">
                <a:off x="2383941" y="3755411"/>
                <a:ext cx="185979" cy="192191"/>
                <a:chOff x="2700506" y="4361529"/>
                <a:chExt cx="185979" cy="192191"/>
              </a:xfrm>
            </p:grpSpPr>
            <p:sp>
              <p:nvSpPr>
                <p:cNvPr id="3106" name="Oval 310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7" name="Freeform 310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7" name="Group 3096"/>
              <p:cNvGrpSpPr/>
              <p:nvPr/>
            </p:nvGrpSpPr>
            <p:grpSpPr>
              <a:xfrm>
                <a:off x="2496968" y="3591357"/>
                <a:ext cx="131330" cy="131330"/>
                <a:chOff x="3381304" y="4011286"/>
                <a:chExt cx="131330" cy="131330"/>
              </a:xfrm>
            </p:grpSpPr>
            <p:sp>
              <p:nvSpPr>
                <p:cNvPr id="3104" name="Oval 310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5" name="Freeform 310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8" name="Group 3097"/>
              <p:cNvGrpSpPr/>
              <p:nvPr/>
            </p:nvGrpSpPr>
            <p:grpSpPr>
              <a:xfrm rot="3967968">
                <a:off x="2456638" y="3706671"/>
                <a:ext cx="136148" cy="131330"/>
                <a:chOff x="3053432" y="4104276"/>
                <a:chExt cx="136148" cy="131330"/>
              </a:xfrm>
            </p:grpSpPr>
            <p:sp>
              <p:nvSpPr>
                <p:cNvPr id="3102" name="Oval 310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3" name="Freeform 310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9" name="Group 3098"/>
              <p:cNvGrpSpPr/>
              <p:nvPr/>
            </p:nvGrpSpPr>
            <p:grpSpPr>
              <a:xfrm>
                <a:off x="2541329" y="3692707"/>
                <a:ext cx="185979" cy="192845"/>
                <a:chOff x="3026108" y="3765549"/>
                <a:chExt cx="185979" cy="192845"/>
              </a:xfrm>
            </p:grpSpPr>
            <p:sp>
              <p:nvSpPr>
                <p:cNvPr id="3100" name="Oval 309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1" name="Freeform 310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78" name="Group 3177"/>
          <p:cNvGrpSpPr/>
          <p:nvPr/>
        </p:nvGrpSpPr>
        <p:grpSpPr>
          <a:xfrm>
            <a:off x="499759" y="4956203"/>
            <a:ext cx="470662" cy="478538"/>
            <a:chOff x="4834606" y="3347378"/>
            <a:chExt cx="241201" cy="245237"/>
          </a:xfrm>
        </p:grpSpPr>
        <p:grpSp>
          <p:nvGrpSpPr>
            <p:cNvPr id="3179" name="Group 3178"/>
            <p:cNvGrpSpPr/>
            <p:nvPr/>
          </p:nvGrpSpPr>
          <p:grpSpPr>
            <a:xfrm rot="7844388">
              <a:off x="4818351" y="3363633"/>
              <a:ext cx="233299" cy="200789"/>
              <a:chOff x="2913709" y="3864170"/>
              <a:chExt cx="544737" cy="468828"/>
            </a:xfrm>
          </p:grpSpPr>
          <p:grpSp>
            <p:nvGrpSpPr>
              <p:cNvPr id="3224" name="Group 3223"/>
              <p:cNvGrpSpPr/>
              <p:nvPr/>
            </p:nvGrpSpPr>
            <p:grpSpPr>
              <a:xfrm rot="5972406">
                <a:off x="3056152" y="3870738"/>
                <a:ext cx="408862" cy="395726"/>
                <a:chOff x="2880097" y="3766098"/>
                <a:chExt cx="408862" cy="395726"/>
              </a:xfrm>
            </p:grpSpPr>
            <p:grpSp>
              <p:nvGrpSpPr>
                <p:cNvPr id="3246" name="Group 3245"/>
                <p:cNvGrpSpPr/>
                <p:nvPr/>
              </p:nvGrpSpPr>
              <p:grpSpPr>
                <a:xfrm>
                  <a:off x="2880097" y="3766098"/>
                  <a:ext cx="131330" cy="131330"/>
                  <a:chOff x="2922103" y="3448277"/>
                  <a:chExt cx="131330" cy="131330"/>
                </a:xfrm>
              </p:grpSpPr>
              <p:sp>
                <p:nvSpPr>
                  <p:cNvPr id="3265" name="Oval 32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6" name="Freeform 32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7" name="Group 3246"/>
                <p:cNvGrpSpPr/>
                <p:nvPr/>
              </p:nvGrpSpPr>
              <p:grpSpPr>
                <a:xfrm rot="3485213">
                  <a:off x="2918438" y="3816964"/>
                  <a:ext cx="185979" cy="191355"/>
                  <a:chOff x="2700506" y="3941582"/>
                  <a:chExt cx="185979" cy="191355"/>
                </a:xfrm>
              </p:grpSpPr>
              <p:sp>
                <p:nvSpPr>
                  <p:cNvPr id="3263" name="Oval 32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4" name="Freeform 32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8" name="Group 3247"/>
                <p:cNvGrpSpPr/>
                <p:nvPr/>
              </p:nvGrpSpPr>
              <p:grpSpPr>
                <a:xfrm rot="19523239">
                  <a:off x="3102980" y="3816468"/>
                  <a:ext cx="185979" cy="190955"/>
                  <a:chOff x="2442219" y="4049627"/>
                  <a:chExt cx="185979" cy="190955"/>
                </a:xfrm>
              </p:grpSpPr>
              <p:sp>
                <p:nvSpPr>
                  <p:cNvPr id="3261" name="Oval 32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2" name="Freeform 32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9" name="Group 3248"/>
                <p:cNvGrpSpPr/>
                <p:nvPr/>
              </p:nvGrpSpPr>
              <p:grpSpPr>
                <a:xfrm rot="3577180">
                  <a:off x="2935530" y="3972739"/>
                  <a:ext cx="185979" cy="192191"/>
                  <a:chOff x="2700506" y="4361529"/>
                  <a:chExt cx="185979" cy="192191"/>
                </a:xfrm>
              </p:grpSpPr>
              <p:sp>
                <p:nvSpPr>
                  <p:cNvPr id="3259" name="Oval 32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0" name="Freeform 32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0" name="Group 3249"/>
                <p:cNvGrpSpPr/>
                <p:nvPr/>
              </p:nvGrpSpPr>
              <p:grpSpPr>
                <a:xfrm>
                  <a:off x="3048557" y="3808685"/>
                  <a:ext cx="131330" cy="131330"/>
                  <a:chOff x="3381304" y="4011286"/>
                  <a:chExt cx="131330" cy="131330"/>
                </a:xfrm>
              </p:grpSpPr>
              <p:sp>
                <p:nvSpPr>
                  <p:cNvPr id="3257" name="Oval 32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8" name="Freeform 32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1" name="Group 3250"/>
                <p:cNvGrpSpPr/>
                <p:nvPr/>
              </p:nvGrpSpPr>
              <p:grpSpPr>
                <a:xfrm rot="3967968">
                  <a:off x="3008227" y="3923999"/>
                  <a:ext cx="136148" cy="131330"/>
                  <a:chOff x="3053432" y="4104276"/>
                  <a:chExt cx="136148" cy="131330"/>
                </a:xfrm>
              </p:grpSpPr>
              <p:sp>
                <p:nvSpPr>
                  <p:cNvPr id="3255" name="Oval 32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6" name="Freeform 32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2" name="Group 3251"/>
                <p:cNvGrpSpPr/>
                <p:nvPr/>
              </p:nvGrpSpPr>
              <p:grpSpPr>
                <a:xfrm>
                  <a:off x="3092918" y="3910035"/>
                  <a:ext cx="185979" cy="192845"/>
                  <a:chOff x="3026108" y="3765549"/>
                  <a:chExt cx="185979" cy="192845"/>
                </a:xfrm>
              </p:grpSpPr>
              <p:sp>
                <p:nvSpPr>
                  <p:cNvPr id="3253" name="Oval 32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4" name="Freeform 32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225" name="Group 3224"/>
              <p:cNvGrpSpPr/>
              <p:nvPr/>
            </p:nvGrpSpPr>
            <p:grpSpPr>
              <a:xfrm>
                <a:off x="2913709" y="3937272"/>
                <a:ext cx="131330" cy="131330"/>
                <a:chOff x="2922103" y="3448277"/>
                <a:chExt cx="131330" cy="131330"/>
              </a:xfrm>
            </p:grpSpPr>
            <p:sp>
              <p:nvSpPr>
                <p:cNvPr id="3244" name="Oval 32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5" name="Freeform 32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6" name="Group 3225"/>
              <p:cNvGrpSpPr/>
              <p:nvPr/>
            </p:nvGrpSpPr>
            <p:grpSpPr>
              <a:xfrm rot="3485213">
                <a:off x="2952050" y="3988138"/>
                <a:ext cx="185979" cy="191355"/>
                <a:chOff x="2700506" y="3941582"/>
                <a:chExt cx="185979" cy="191355"/>
              </a:xfrm>
            </p:grpSpPr>
            <p:sp>
              <p:nvSpPr>
                <p:cNvPr id="3242" name="Oval 32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3" name="Freeform 32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7" name="Group 3226"/>
              <p:cNvGrpSpPr/>
              <p:nvPr/>
            </p:nvGrpSpPr>
            <p:grpSpPr>
              <a:xfrm rot="19523239">
                <a:off x="3136592" y="3987642"/>
                <a:ext cx="185979" cy="190955"/>
                <a:chOff x="2442219" y="4049627"/>
                <a:chExt cx="185979" cy="190955"/>
              </a:xfrm>
            </p:grpSpPr>
            <p:sp>
              <p:nvSpPr>
                <p:cNvPr id="3240" name="Oval 32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1" name="Freeform 32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8" name="Group 3227"/>
              <p:cNvGrpSpPr/>
              <p:nvPr/>
            </p:nvGrpSpPr>
            <p:grpSpPr>
              <a:xfrm rot="3577180">
                <a:off x="2969142" y="4143913"/>
                <a:ext cx="185979" cy="192191"/>
                <a:chOff x="2700506" y="4361529"/>
                <a:chExt cx="185979" cy="192191"/>
              </a:xfrm>
            </p:grpSpPr>
            <p:sp>
              <p:nvSpPr>
                <p:cNvPr id="3238" name="Oval 32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9" name="Freeform 32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9" name="Group 3228"/>
              <p:cNvGrpSpPr/>
              <p:nvPr/>
            </p:nvGrpSpPr>
            <p:grpSpPr>
              <a:xfrm>
                <a:off x="3082169" y="3979859"/>
                <a:ext cx="131330" cy="131330"/>
                <a:chOff x="3381304" y="4011286"/>
                <a:chExt cx="131330" cy="131330"/>
              </a:xfrm>
            </p:grpSpPr>
            <p:sp>
              <p:nvSpPr>
                <p:cNvPr id="3236" name="Oval 32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7" name="Freeform 32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0" name="Group 3229"/>
              <p:cNvGrpSpPr/>
              <p:nvPr/>
            </p:nvGrpSpPr>
            <p:grpSpPr>
              <a:xfrm rot="3967968">
                <a:off x="3041839" y="4095173"/>
                <a:ext cx="136148" cy="131330"/>
                <a:chOff x="3053432" y="4104276"/>
                <a:chExt cx="136148" cy="131330"/>
              </a:xfrm>
            </p:grpSpPr>
            <p:sp>
              <p:nvSpPr>
                <p:cNvPr id="3234" name="Oval 32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5" name="Freeform 32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1" name="Group 3230"/>
              <p:cNvGrpSpPr/>
              <p:nvPr/>
            </p:nvGrpSpPr>
            <p:grpSpPr>
              <a:xfrm>
                <a:off x="3126530" y="4081209"/>
                <a:ext cx="185979" cy="192845"/>
                <a:chOff x="3026108" y="3765549"/>
                <a:chExt cx="185979" cy="192845"/>
              </a:xfrm>
            </p:grpSpPr>
            <p:sp>
              <p:nvSpPr>
                <p:cNvPr id="3232" name="Oval 32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3" name="Freeform 32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80" name="Group 3179"/>
            <p:cNvGrpSpPr/>
            <p:nvPr/>
          </p:nvGrpSpPr>
          <p:grpSpPr>
            <a:xfrm rot="5972406">
              <a:off x="4903513" y="3391308"/>
              <a:ext cx="175107" cy="169481"/>
              <a:chOff x="2880097" y="3766098"/>
              <a:chExt cx="408862" cy="395726"/>
            </a:xfrm>
          </p:grpSpPr>
          <p:grpSp>
            <p:nvGrpSpPr>
              <p:cNvPr id="3203" name="Group 3202"/>
              <p:cNvGrpSpPr/>
              <p:nvPr/>
            </p:nvGrpSpPr>
            <p:grpSpPr>
              <a:xfrm>
                <a:off x="2880097" y="3766098"/>
                <a:ext cx="131330" cy="131330"/>
                <a:chOff x="2922103" y="3448277"/>
                <a:chExt cx="131330" cy="131330"/>
              </a:xfrm>
            </p:grpSpPr>
            <p:sp>
              <p:nvSpPr>
                <p:cNvPr id="3222" name="Oval 32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3" name="Freeform 32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4" name="Group 3203"/>
              <p:cNvGrpSpPr/>
              <p:nvPr/>
            </p:nvGrpSpPr>
            <p:grpSpPr>
              <a:xfrm rot="3485213">
                <a:off x="2918438" y="3816964"/>
                <a:ext cx="185979" cy="191355"/>
                <a:chOff x="2700506" y="3941582"/>
                <a:chExt cx="185979" cy="191355"/>
              </a:xfrm>
            </p:grpSpPr>
            <p:sp>
              <p:nvSpPr>
                <p:cNvPr id="3220" name="Oval 32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1" name="Freeform 32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5" name="Group 3204"/>
              <p:cNvGrpSpPr/>
              <p:nvPr/>
            </p:nvGrpSpPr>
            <p:grpSpPr>
              <a:xfrm rot="19523239">
                <a:off x="3102980" y="3816468"/>
                <a:ext cx="185979" cy="190955"/>
                <a:chOff x="2442219" y="4049627"/>
                <a:chExt cx="185979" cy="190955"/>
              </a:xfrm>
            </p:grpSpPr>
            <p:sp>
              <p:nvSpPr>
                <p:cNvPr id="3218" name="Oval 32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9" name="Freeform 32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6" name="Group 3205"/>
              <p:cNvGrpSpPr/>
              <p:nvPr/>
            </p:nvGrpSpPr>
            <p:grpSpPr>
              <a:xfrm rot="3577180">
                <a:off x="2935530" y="3972739"/>
                <a:ext cx="185979" cy="192191"/>
                <a:chOff x="2700506" y="4361529"/>
                <a:chExt cx="185979" cy="192191"/>
              </a:xfrm>
            </p:grpSpPr>
            <p:sp>
              <p:nvSpPr>
                <p:cNvPr id="3216" name="Oval 32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7" name="Freeform 32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7" name="Group 3206"/>
              <p:cNvGrpSpPr/>
              <p:nvPr/>
            </p:nvGrpSpPr>
            <p:grpSpPr>
              <a:xfrm>
                <a:off x="3048557" y="3808685"/>
                <a:ext cx="131330" cy="131330"/>
                <a:chOff x="3381304" y="4011286"/>
                <a:chExt cx="131330" cy="131330"/>
              </a:xfrm>
            </p:grpSpPr>
            <p:sp>
              <p:nvSpPr>
                <p:cNvPr id="3214" name="Oval 32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5" name="Freeform 32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8" name="Group 3207"/>
              <p:cNvGrpSpPr/>
              <p:nvPr/>
            </p:nvGrpSpPr>
            <p:grpSpPr>
              <a:xfrm rot="3967968">
                <a:off x="3008227" y="3923999"/>
                <a:ext cx="136148" cy="131330"/>
                <a:chOff x="3053432" y="4104276"/>
                <a:chExt cx="136148" cy="131330"/>
              </a:xfrm>
            </p:grpSpPr>
            <p:sp>
              <p:nvSpPr>
                <p:cNvPr id="3212" name="Oval 32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3" name="Freeform 32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9" name="Group 3208"/>
              <p:cNvGrpSpPr/>
              <p:nvPr/>
            </p:nvGrpSpPr>
            <p:grpSpPr>
              <a:xfrm>
                <a:off x="3092918" y="3910035"/>
                <a:ext cx="185979" cy="192845"/>
                <a:chOff x="3026108" y="3765549"/>
                <a:chExt cx="185979" cy="192845"/>
              </a:xfrm>
            </p:grpSpPr>
            <p:sp>
              <p:nvSpPr>
                <p:cNvPr id="3210" name="Oval 32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1" name="Freeform 32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81" name="Group 3180"/>
            <p:cNvGrpSpPr/>
            <p:nvPr/>
          </p:nvGrpSpPr>
          <p:grpSpPr>
            <a:xfrm>
              <a:off x="4873997" y="3423134"/>
              <a:ext cx="175107" cy="169481"/>
              <a:chOff x="2328508" y="3548770"/>
              <a:chExt cx="408862" cy="395726"/>
            </a:xfrm>
          </p:grpSpPr>
          <p:grpSp>
            <p:nvGrpSpPr>
              <p:cNvPr id="3182" name="Group 3181"/>
              <p:cNvGrpSpPr/>
              <p:nvPr/>
            </p:nvGrpSpPr>
            <p:grpSpPr>
              <a:xfrm>
                <a:off x="2328508" y="3548770"/>
                <a:ext cx="131330" cy="131330"/>
                <a:chOff x="2922103" y="3448277"/>
                <a:chExt cx="131330" cy="131330"/>
              </a:xfrm>
            </p:grpSpPr>
            <p:sp>
              <p:nvSpPr>
                <p:cNvPr id="3201" name="Oval 320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2" name="Freeform 320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3" name="Group 3182"/>
              <p:cNvGrpSpPr/>
              <p:nvPr/>
            </p:nvGrpSpPr>
            <p:grpSpPr>
              <a:xfrm rot="3485213">
                <a:off x="2366849" y="3599636"/>
                <a:ext cx="185979" cy="191355"/>
                <a:chOff x="2700506" y="3941582"/>
                <a:chExt cx="185979" cy="191355"/>
              </a:xfrm>
            </p:grpSpPr>
            <p:sp>
              <p:nvSpPr>
                <p:cNvPr id="3199" name="Oval 319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0" name="Freeform 319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4" name="Group 3183"/>
              <p:cNvGrpSpPr/>
              <p:nvPr/>
            </p:nvGrpSpPr>
            <p:grpSpPr>
              <a:xfrm rot="19523239">
                <a:off x="2551391" y="3599140"/>
                <a:ext cx="185979" cy="190955"/>
                <a:chOff x="2442219" y="4049627"/>
                <a:chExt cx="185979" cy="190955"/>
              </a:xfrm>
            </p:grpSpPr>
            <p:sp>
              <p:nvSpPr>
                <p:cNvPr id="3197" name="Oval 319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8" name="Freeform 319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5" name="Group 3184"/>
              <p:cNvGrpSpPr/>
              <p:nvPr/>
            </p:nvGrpSpPr>
            <p:grpSpPr>
              <a:xfrm rot="3577180">
                <a:off x="2383941" y="3755411"/>
                <a:ext cx="185979" cy="192191"/>
                <a:chOff x="2700506" y="4361529"/>
                <a:chExt cx="185979" cy="192191"/>
              </a:xfrm>
            </p:grpSpPr>
            <p:sp>
              <p:nvSpPr>
                <p:cNvPr id="3195" name="Oval 319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6" name="Freeform 319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6" name="Group 3185"/>
              <p:cNvGrpSpPr/>
              <p:nvPr/>
            </p:nvGrpSpPr>
            <p:grpSpPr>
              <a:xfrm>
                <a:off x="2496968" y="3591357"/>
                <a:ext cx="131330" cy="131330"/>
                <a:chOff x="3381304" y="4011286"/>
                <a:chExt cx="131330" cy="131330"/>
              </a:xfrm>
            </p:grpSpPr>
            <p:sp>
              <p:nvSpPr>
                <p:cNvPr id="3193" name="Oval 319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4" name="Freeform 319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7" name="Group 3186"/>
              <p:cNvGrpSpPr/>
              <p:nvPr/>
            </p:nvGrpSpPr>
            <p:grpSpPr>
              <a:xfrm rot="3967968">
                <a:off x="2456638" y="3706671"/>
                <a:ext cx="136148" cy="131330"/>
                <a:chOff x="3053432" y="4104276"/>
                <a:chExt cx="136148" cy="131330"/>
              </a:xfrm>
            </p:grpSpPr>
            <p:sp>
              <p:nvSpPr>
                <p:cNvPr id="3191" name="Oval 319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2" name="Freeform 319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8" name="Group 3187"/>
              <p:cNvGrpSpPr/>
              <p:nvPr/>
            </p:nvGrpSpPr>
            <p:grpSpPr>
              <a:xfrm>
                <a:off x="2541329" y="3692707"/>
                <a:ext cx="185979" cy="192845"/>
                <a:chOff x="3026108" y="3765549"/>
                <a:chExt cx="185979" cy="192845"/>
              </a:xfrm>
            </p:grpSpPr>
            <p:sp>
              <p:nvSpPr>
                <p:cNvPr id="3189" name="Oval 318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0" name="Freeform 318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267" name="Group 3266"/>
          <p:cNvGrpSpPr/>
          <p:nvPr/>
        </p:nvGrpSpPr>
        <p:grpSpPr>
          <a:xfrm>
            <a:off x="0" y="1267326"/>
            <a:ext cx="9144000" cy="5590674"/>
            <a:chOff x="0" y="1267326"/>
            <a:chExt cx="9144000" cy="5590674"/>
          </a:xfrm>
        </p:grpSpPr>
        <p:sp>
          <p:nvSpPr>
            <p:cNvPr id="3268" name="Freeform 3267"/>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269" name="Group 3268"/>
            <p:cNvGrpSpPr/>
            <p:nvPr/>
          </p:nvGrpSpPr>
          <p:grpSpPr>
            <a:xfrm>
              <a:off x="2385965" y="1844675"/>
              <a:ext cx="4372070" cy="2942895"/>
              <a:chOff x="2823398" y="1377517"/>
              <a:chExt cx="4372070" cy="2942895"/>
            </a:xfrm>
          </p:grpSpPr>
          <p:sp>
            <p:nvSpPr>
              <p:cNvPr id="3270" name="Rounded Rectangle 3269"/>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71" name="Rounded Rectangle 3270"/>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72" name="Group 3271"/>
              <p:cNvGrpSpPr/>
              <p:nvPr/>
            </p:nvGrpSpPr>
            <p:grpSpPr>
              <a:xfrm>
                <a:off x="3191653" y="1651125"/>
                <a:ext cx="3646006" cy="2348923"/>
                <a:chOff x="3191653" y="1651125"/>
                <a:chExt cx="3646006" cy="2348923"/>
              </a:xfrm>
            </p:grpSpPr>
            <p:sp>
              <p:nvSpPr>
                <p:cNvPr id="3273" name="Rectangle 3272"/>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is the risk now?</a:t>
                  </a:r>
                  <a:endParaRPr lang="en-GB" b="1" spc="-150" dirty="0">
                    <a:solidFill>
                      <a:schemeClr val="tx1"/>
                    </a:solidFill>
                  </a:endParaRPr>
                </a:p>
              </p:txBody>
            </p:sp>
            <p:sp>
              <p:nvSpPr>
                <p:cNvPr id="3274" name="Rectangle 3273">
                  <a:hlinkClick r:id="rId13"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Surface burn, similar to frostbite</a:t>
                  </a:r>
                </a:p>
              </p:txBody>
            </p:sp>
            <p:sp>
              <p:nvSpPr>
                <p:cNvPr id="3275" name="Rectangle 3274">
                  <a:hlinkClick r:id="rId14"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Fire</a:t>
                  </a:r>
                </a:p>
              </p:txBody>
            </p:sp>
          </p:grpSp>
        </p:grpSp>
      </p:grpSp>
      <p:pic>
        <p:nvPicPr>
          <p:cNvPr id="1710" name="Grafik 1709">
            <a:extLst>
              <a:ext uri="{FF2B5EF4-FFF2-40B4-BE49-F238E27FC236}">
                <a16:creationId xmlns:a16="http://schemas.microsoft.com/office/drawing/2014/main" id="{642591E3-7373-4E9C-BC84-0105367093A9}"/>
              </a:ext>
            </a:extLst>
          </p:cNvPr>
          <p:cNvPicPr>
            <a:picLocks noChangeAspect="1"/>
          </p:cNvPicPr>
          <p:nvPr/>
        </p:nvPicPr>
        <p:blipFill>
          <a:blip r:embed="rId1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422875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2250"/>
                                  </p:stCondLst>
                                  <p:childTnLst>
                                    <p:set>
                                      <p:cBhvr>
                                        <p:cTn id="6" dur="1" fill="hold">
                                          <p:stCondLst>
                                            <p:cond delay="0"/>
                                          </p:stCondLst>
                                        </p:cTn>
                                        <p:tgtEl>
                                          <p:spTgt spid="576"/>
                                        </p:tgtEl>
                                        <p:attrNameLst>
                                          <p:attrName>style.visibility</p:attrName>
                                        </p:attrNameLst>
                                      </p:cBhvr>
                                      <p:to>
                                        <p:strVal val="visible"/>
                                      </p:to>
                                    </p:set>
                                  </p:childTnLst>
                                </p:cTn>
                              </p:par>
                              <p:par>
                                <p:cTn id="7" presetID="22" presetClass="entr" presetSubtype="8" fill="hold" grpId="0" nodeType="withEffect">
                                  <p:stCondLst>
                                    <p:cond delay="0"/>
                                  </p:stCondLst>
                                  <p:childTnLst>
                                    <p:set>
                                      <p:cBhvr>
                                        <p:cTn id="8" dur="1" fill="hold">
                                          <p:stCondLst>
                                            <p:cond delay="0"/>
                                          </p:stCondLst>
                                        </p:cTn>
                                        <p:tgtEl>
                                          <p:spTgt spid="1912"/>
                                        </p:tgtEl>
                                        <p:attrNameLst>
                                          <p:attrName>style.visibility</p:attrName>
                                        </p:attrNameLst>
                                      </p:cBhvr>
                                      <p:to>
                                        <p:strVal val="visible"/>
                                      </p:to>
                                    </p:set>
                                    <p:animEffect transition="in" filter="wipe(left)">
                                      <p:cBhvr>
                                        <p:cTn id="9" dur="6000"/>
                                        <p:tgtEl>
                                          <p:spTgt spid="1912"/>
                                        </p:tgtEl>
                                      </p:cBhvr>
                                    </p:animEffect>
                                  </p:childTnLst>
                                </p:cTn>
                              </p:par>
                              <p:par>
                                <p:cTn id="10" presetID="42" presetClass="path" presetSubtype="0" repeatCount="20000" accel="28000" fill="hold" grpId="0" nodeType="withEffect">
                                  <p:stCondLst>
                                    <p:cond delay="250"/>
                                  </p:stCondLst>
                                  <p:childTnLst>
                                    <p:animMotion origin="layout" path="M -1.94444E-6 1.85185E-6 L -1.94444E-6 0.36736 " pathEditMode="relative" rAng="0" ptsTypes="AA">
                                      <p:cBhvr>
                                        <p:cTn id="11" dur="2000" fill="hold"/>
                                        <p:tgtEl>
                                          <p:spTgt spid="1900"/>
                                        </p:tgtEl>
                                        <p:attrNameLst>
                                          <p:attrName>ppt_x</p:attrName>
                                          <p:attrName>ppt_y</p:attrName>
                                        </p:attrNameLst>
                                      </p:cBhvr>
                                      <p:rCtr x="0" y="18356"/>
                                    </p:animMotion>
                                  </p:childTnLst>
                                </p:cTn>
                              </p:par>
                              <p:par>
                                <p:cTn id="12" presetID="1" presetClass="entr" presetSubtype="0" fill="hold" nodeType="withEffect">
                                  <p:stCondLst>
                                    <p:cond delay="2000"/>
                                  </p:stCondLst>
                                  <p:childTnLst>
                                    <p:set>
                                      <p:cBhvr>
                                        <p:cTn id="13" dur="1" fill="hold">
                                          <p:stCondLst>
                                            <p:cond delay="0"/>
                                          </p:stCondLst>
                                        </p:cTn>
                                        <p:tgtEl>
                                          <p:spTgt spid="1932"/>
                                        </p:tgtEl>
                                        <p:attrNameLst>
                                          <p:attrName>style.visibility</p:attrName>
                                        </p:attrNameLst>
                                      </p:cBhvr>
                                      <p:to>
                                        <p:strVal val="visible"/>
                                      </p:to>
                                    </p:set>
                                  </p:childTnLst>
                                </p:cTn>
                              </p:par>
                              <p:par>
                                <p:cTn id="14" presetID="10" presetClass="exit" presetSubtype="0" fill="hold" nodeType="withEffect">
                                  <p:stCondLst>
                                    <p:cond delay="2250"/>
                                  </p:stCondLst>
                                  <p:childTnLst>
                                    <p:animEffect transition="out" filter="fade">
                                      <p:cBhvr>
                                        <p:cTn id="15" dur="500"/>
                                        <p:tgtEl>
                                          <p:spTgt spid="1932"/>
                                        </p:tgtEl>
                                      </p:cBhvr>
                                    </p:animEffect>
                                    <p:set>
                                      <p:cBhvr>
                                        <p:cTn id="16" dur="1" fill="hold">
                                          <p:stCondLst>
                                            <p:cond delay="499"/>
                                          </p:stCondLst>
                                        </p:cTn>
                                        <p:tgtEl>
                                          <p:spTgt spid="1932"/>
                                        </p:tgtEl>
                                        <p:attrNameLst>
                                          <p:attrName>style.visibility</p:attrName>
                                        </p:attrNameLst>
                                      </p:cBhvr>
                                      <p:to>
                                        <p:strVal val="hidden"/>
                                      </p:to>
                                    </p:set>
                                  </p:childTnLst>
                                </p:cTn>
                              </p:par>
                              <p:par>
                                <p:cTn id="17" presetID="1" presetClass="entr" presetSubtype="0" fill="hold" nodeType="withEffect">
                                  <p:stCondLst>
                                    <p:cond delay="4000"/>
                                  </p:stCondLst>
                                  <p:childTnLst>
                                    <p:set>
                                      <p:cBhvr>
                                        <p:cTn id="18" dur="1" fill="hold">
                                          <p:stCondLst>
                                            <p:cond delay="0"/>
                                          </p:stCondLst>
                                        </p:cTn>
                                        <p:tgtEl>
                                          <p:spTgt spid="2021"/>
                                        </p:tgtEl>
                                        <p:attrNameLst>
                                          <p:attrName>style.visibility</p:attrName>
                                        </p:attrNameLst>
                                      </p:cBhvr>
                                      <p:to>
                                        <p:strVal val="visible"/>
                                      </p:to>
                                    </p:set>
                                  </p:childTnLst>
                                </p:cTn>
                              </p:par>
                              <p:par>
                                <p:cTn id="19" presetID="10" presetClass="exit" presetSubtype="0" fill="hold" nodeType="withEffect">
                                  <p:stCondLst>
                                    <p:cond delay="4250"/>
                                  </p:stCondLst>
                                  <p:childTnLst>
                                    <p:animEffect transition="out" filter="fade">
                                      <p:cBhvr>
                                        <p:cTn id="20" dur="500"/>
                                        <p:tgtEl>
                                          <p:spTgt spid="2021"/>
                                        </p:tgtEl>
                                      </p:cBhvr>
                                    </p:animEffect>
                                    <p:set>
                                      <p:cBhvr>
                                        <p:cTn id="21" dur="1" fill="hold">
                                          <p:stCondLst>
                                            <p:cond delay="499"/>
                                          </p:stCondLst>
                                        </p:cTn>
                                        <p:tgtEl>
                                          <p:spTgt spid="2021"/>
                                        </p:tgtEl>
                                        <p:attrNameLst>
                                          <p:attrName>style.visibility</p:attrName>
                                        </p:attrNameLst>
                                      </p:cBhvr>
                                      <p:to>
                                        <p:strVal val="hidden"/>
                                      </p:to>
                                    </p:set>
                                  </p:childTnLst>
                                </p:cTn>
                              </p:par>
                              <p:par>
                                <p:cTn id="22" presetID="1" presetClass="entr" presetSubtype="0" fill="hold" nodeType="withEffect">
                                  <p:stCondLst>
                                    <p:cond delay="6000"/>
                                  </p:stCondLst>
                                  <p:childTnLst>
                                    <p:set>
                                      <p:cBhvr>
                                        <p:cTn id="23" dur="1" fill="hold">
                                          <p:stCondLst>
                                            <p:cond delay="0"/>
                                          </p:stCondLst>
                                        </p:cTn>
                                        <p:tgtEl>
                                          <p:spTgt spid="2110"/>
                                        </p:tgtEl>
                                        <p:attrNameLst>
                                          <p:attrName>style.visibility</p:attrName>
                                        </p:attrNameLst>
                                      </p:cBhvr>
                                      <p:to>
                                        <p:strVal val="visible"/>
                                      </p:to>
                                    </p:set>
                                  </p:childTnLst>
                                </p:cTn>
                              </p:par>
                              <p:par>
                                <p:cTn id="24" presetID="10" presetClass="exit" presetSubtype="0" fill="hold" nodeType="withEffect">
                                  <p:stCondLst>
                                    <p:cond delay="6250"/>
                                  </p:stCondLst>
                                  <p:childTnLst>
                                    <p:animEffect transition="out" filter="fade">
                                      <p:cBhvr>
                                        <p:cTn id="25" dur="500"/>
                                        <p:tgtEl>
                                          <p:spTgt spid="2110"/>
                                        </p:tgtEl>
                                      </p:cBhvr>
                                    </p:animEffect>
                                    <p:set>
                                      <p:cBhvr>
                                        <p:cTn id="26" dur="1" fill="hold">
                                          <p:stCondLst>
                                            <p:cond delay="499"/>
                                          </p:stCondLst>
                                        </p:cTn>
                                        <p:tgtEl>
                                          <p:spTgt spid="2110"/>
                                        </p:tgtEl>
                                        <p:attrNameLst>
                                          <p:attrName>style.visibility</p:attrName>
                                        </p:attrNameLst>
                                      </p:cBhvr>
                                      <p:to>
                                        <p:strVal val="hidden"/>
                                      </p:to>
                                    </p:set>
                                  </p:childTnLst>
                                </p:cTn>
                              </p:par>
                              <p:par>
                                <p:cTn id="27" presetID="1" presetClass="entr" presetSubtype="0" fill="hold" nodeType="withEffect">
                                  <p:stCondLst>
                                    <p:cond delay="8000"/>
                                  </p:stCondLst>
                                  <p:childTnLst>
                                    <p:set>
                                      <p:cBhvr>
                                        <p:cTn id="28" dur="1" fill="hold">
                                          <p:stCondLst>
                                            <p:cond delay="0"/>
                                          </p:stCondLst>
                                        </p:cTn>
                                        <p:tgtEl>
                                          <p:spTgt spid="2199"/>
                                        </p:tgtEl>
                                        <p:attrNameLst>
                                          <p:attrName>style.visibility</p:attrName>
                                        </p:attrNameLst>
                                      </p:cBhvr>
                                      <p:to>
                                        <p:strVal val="visible"/>
                                      </p:to>
                                    </p:set>
                                  </p:childTnLst>
                                </p:cTn>
                              </p:par>
                              <p:par>
                                <p:cTn id="29" presetID="10" presetClass="exit" presetSubtype="0" fill="hold" nodeType="withEffect">
                                  <p:stCondLst>
                                    <p:cond delay="8000"/>
                                  </p:stCondLst>
                                  <p:childTnLst>
                                    <p:animEffect transition="out" filter="fade">
                                      <p:cBhvr>
                                        <p:cTn id="30" dur="500"/>
                                        <p:tgtEl>
                                          <p:spTgt spid="2199"/>
                                        </p:tgtEl>
                                      </p:cBhvr>
                                    </p:animEffect>
                                    <p:set>
                                      <p:cBhvr>
                                        <p:cTn id="31" dur="1" fill="hold">
                                          <p:stCondLst>
                                            <p:cond delay="499"/>
                                          </p:stCondLst>
                                        </p:cTn>
                                        <p:tgtEl>
                                          <p:spTgt spid="2199"/>
                                        </p:tgtEl>
                                        <p:attrNameLst>
                                          <p:attrName>style.visibility</p:attrName>
                                        </p:attrNameLst>
                                      </p:cBhvr>
                                      <p:to>
                                        <p:strVal val="hidden"/>
                                      </p:to>
                                    </p:set>
                                  </p:childTnLst>
                                </p:cTn>
                              </p:par>
                              <p:par>
                                <p:cTn id="32" presetID="1" presetClass="entr" presetSubtype="0" fill="hold" nodeType="withEffect">
                                  <p:stCondLst>
                                    <p:cond delay="10000"/>
                                  </p:stCondLst>
                                  <p:childTnLst>
                                    <p:set>
                                      <p:cBhvr>
                                        <p:cTn id="33" dur="1" fill="hold">
                                          <p:stCondLst>
                                            <p:cond delay="0"/>
                                          </p:stCondLst>
                                        </p:cTn>
                                        <p:tgtEl>
                                          <p:spTgt spid="2288"/>
                                        </p:tgtEl>
                                        <p:attrNameLst>
                                          <p:attrName>style.visibility</p:attrName>
                                        </p:attrNameLst>
                                      </p:cBhvr>
                                      <p:to>
                                        <p:strVal val="visible"/>
                                      </p:to>
                                    </p:set>
                                  </p:childTnLst>
                                </p:cTn>
                              </p:par>
                              <p:par>
                                <p:cTn id="34" presetID="10" presetClass="exit" presetSubtype="0" fill="hold" nodeType="withEffect">
                                  <p:stCondLst>
                                    <p:cond delay="10000"/>
                                  </p:stCondLst>
                                  <p:childTnLst>
                                    <p:animEffect transition="out" filter="fade">
                                      <p:cBhvr>
                                        <p:cTn id="35" dur="500"/>
                                        <p:tgtEl>
                                          <p:spTgt spid="2288"/>
                                        </p:tgtEl>
                                      </p:cBhvr>
                                    </p:animEffect>
                                    <p:set>
                                      <p:cBhvr>
                                        <p:cTn id="36" dur="1" fill="hold">
                                          <p:stCondLst>
                                            <p:cond delay="499"/>
                                          </p:stCondLst>
                                        </p:cTn>
                                        <p:tgtEl>
                                          <p:spTgt spid="2288"/>
                                        </p:tgtEl>
                                        <p:attrNameLst>
                                          <p:attrName>style.visibility</p:attrName>
                                        </p:attrNameLst>
                                      </p:cBhvr>
                                      <p:to>
                                        <p:strVal val="hidden"/>
                                      </p:to>
                                    </p:set>
                                  </p:childTnLst>
                                </p:cTn>
                              </p:par>
                              <p:par>
                                <p:cTn id="37" presetID="1" presetClass="entr" presetSubtype="0" fill="hold" nodeType="withEffect">
                                  <p:stCondLst>
                                    <p:cond delay="12000"/>
                                  </p:stCondLst>
                                  <p:childTnLst>
                                    <p:set>
                                      <p:cBhvr>
                                        <p:cTn id="38" dur="1" fill="hold">
                                          <p:stCondLst>
                                            <p:cond delay="0"/>
                                          </p:stCondLst>
                                        </p:cTn>
                                        <p:tgtEl>
                                          <p:spTgt spid="2377"/>
                                        </p:tgtEl>
                                        <p:attrNameLst>
                                          <p:attrName>style.visibility</p:attrName>
                                        </p:attrNameLst>
                                      </p:cBhvr>
                                      <p:to>
                                        <p:strVal val="visible"/>
                                      </p:to>
                                    </p:set>
                                  </p:childTnLst>
                                </p:cTn>
                              </p:par>
                              <p:par>
                                <p:cTn id="39" presetID="10" presetClass="exit" presetSubtype="0" fill="hold" nodeType="withEffect">
                                  <p:stCondLst>
                                    <p:cond delay="12250"/>
                                  </p:stCondLst>
                                  <p:childTnLst>
                                    <p:animEffect transition="out" filter="fade">
                                      <p:cBhvr>
                                        <p:cTn id="40" dur="500"/>
                                        <p:tgtEl>
                                          <p:spTgt spid="2377"/>
                                        </p:tgtEl>
                                      </p:cBhvr>
                                    </p:animEffect>
                                    <p:set>
                                      <p:cBhvr>
                                        <p:cTn id="41" dur="1" fill="hold">
                                          <p:stCondLst>
                                            <p:cond delay="499"/>
                                          </p:stCondLst>
                                        </p:cTn>
                                        <p:tgtEl>
                                          <p:spTgt spid="2377"/>
                                        </p:tgtEl>
                                        <p:attrNameLst>
                                          <p:attrName>style.visibility</p:attrName>
                                        </p:attrNameLst>
                                      </p:cBhvr>
                                      <p:to>
                                        <p:strVal val="hidden"/>
                                      </p:to>
                                    </p:set>
                                  </p:childTnLst>
                                </p:cTn>
                              </p:par>
                              <p:par>
                                <p:cTn id="42" presetID="1" presetClass="entr" presetSubtype="0" fill="hold" nodeType="withEffect">
                                  <p:stCondLst>
                                    <p:cond delay="14000"/>
                                  </p:stCondLst>
                                  <p:childTnLst>
                                    <p:set>
                                      <p:cBhvr>
                                        <p:cTn id="43" dur="1" fill="hold">
                                          <p:stCondLst>
                                            <p:cond delay="0"/>
                                          </p:stCondLst>
                                        </p:cTn>
                                        <p:tgtEl>
                                          <p:spTgt spid="2466"/>
                                        </p:tgtEl>
                                        <p:attrNameLst>
                                          <p:attrName>style.visibility</p:attrName>
                                        </p:attrNameLst>
                                      </p:cBhvr>
                                      <p:to>
                                        <p:strVal val="visible"/>
                                      </p:to>
                                    </p:set>
                                  </p:childTnLst>
                                </p:cTn>
                              </p:par>
                              <p:par>
                                <p:cTn id="44" presetID="10" presetClass="exit" presetSubtype="0" fill="hold" nodeType="withEffect">
                                  <p:stCondLst>
                                    <p:cond delay="14250"/>
                                  </p:stCondLst>
                                  <p:childTnLst>
                                    <p:animEffect transition="out" filter="fade">
                                      <p:cBhvr>
                                        <p:cTn id="45" dur="500"/>
                                        <p:tgtEl>
                                          <p:spTgt spid="2466"/>
                                        </p:tgtEl>
                                      </p:cBhvr>
                                    </p:animEffect>
                                    <p:set>
                                      <p:cBhvr>
                                        <p:cTn id="46" dur="1" fill="hold">
                                          <p:stCondLst>
                                            <p:cond delay="499"/>
                                          </p:stCondLst>
                                        </p:cTn>
                                        <p:tgtEl>
                                          <p:spTgt spid="2466"/>
                                        </p:tgtEl>
                                        <p:attrNameLst>
                                          <p:attrName>style.visibility</p:attrName>
                                        </p:attrNameLst>
                                      </p:cBhvr>
                                      <p:to>
                                        <p:strVal val="hidden"/>
                                      </p:to>
                                    </p:set>
                                  </p:childTnLst>
                                </p:cTn>
                              </p:par>
                              <p:par>
                                <p:cTn id="47" presetID="1" presetClass="entr" presetSubtype="0" fill="hold" nodeType="withEffect">
                                  <p:stCondLst>
                                    <p:cond delay="16000"/>
                                  </p:stCondLst>
                                  <p:childTnLst>
                                    <p:set>
                                      <p:cBhvr>
                                        <p:cTn id="48" dur="1" fill="hold">
                                          <p:stCondLst>
                                            <p:cond delay="0"/>
                                          </p:stCondLst>
                                        </p:cTn>
                                        <p:tgtEl>
                                          <p:spTgt spid="2555"/>
                                        </p:tgtEl>
                                        <p:attrNameLst>
                                          <p:attrName>style.visibility</p:attrName>
                                        </p:attrNameLst>
                                      </p:cBhvr>
                                      <p:to>
                                        <p:strVal val="visible"/>
                                      </p:to>
                                    </p:set>
                                  </p:childTnLst>
                                </p:cTn>
                              </p:par>
                              <p:par>
                                <p:cTn id="49" presetID="10" presetClass="exit" presetSubtype="0" fill="hold" nodeType="withEffect">
                                  <p:stCondLst>
                                    <p:cond delay="16250"/>
                                  </p:stCondLst>
                                  <p:childTnLst>
                                    <p:animEffect transition="out" filter="fade">
                                      <p:cBhvr>
                                        <p:cTn id="50" dur="500"/>
                                        <p:tgtEl>
                                          <p:spTgt spid="2555"/>
                                        </p:tgtEl>
                                      </p:cBhvr>
                                    </p:animEffect>
                                    <p:set>
                                      <p:cBhvr>
                                        <p:cTn id="51" dur="1" fill="hold">
                                          <p:stCondLst>
                                            <p:cond delay="499"/>
                                          </p:stCondLst>
                                        </p:cTn>
                                        <p:tgtEl>
                                          <p:spTgt spid="2555"/>
                                        </p:tgtEl>
                                        <p:attrNameLst>
                                          <p:attrName>style.visibility</p:attrName>
                                        </p:attrNameLst>
                                      </p:cBhvr>
                                      <p:to>
                                        <p:strVal val="hidden"/>
                                      </p:to>
                                    </p:set>
                                  </p:childTnLst>
                                </p:cTn>
                              </p:par>
                              <p:par>
                                <p:cTn id="52" presetID="1" presetClass="entr" presetSubtype="0" fill="hold" nodeType="withEffect">
                                  <p:stCondLst>
                                    <p:cond delay="18000"/>
                                  </p:stCondLst>
                                  <p:childTnLst>
                                    <p:set>
                                      <p:cBhvr>
                                        <p:cTn id="53" dur="1" fill="hold">
                                          <p:stCondLst>
                                            <p:cond delay="0"/>
                                          </p:stCondLst>
                                        </p:cTn>
                                        <p:tgtEl>
                                          <p:spTgt spid="2644"/>
                                        </p:tgtEl>
                                        <p:attrNameLst>
                                          <p:attrName>style.visibility</p:attrName>
                                        </p:attrNameLst>
                                      </p:cBhvr>
                                      <p:to>
                                        <p:strVal val="visible"/>
                                      </p:to>
                                    </p:set>
                                  </p:childTnLst>
                                </p:cTn>
                              </p:par>
                              <p:par>
                                <p:cTn id="54" presetID="10" presetClass="exit" presetSubtype="0" fill="hold" nodeType="withEffect">
                                  <p:stCondLst>
                                    <p:cond delay="18250"/>
                                  </p:stCondLst>
                                  <p:childTnLst>
                                    <p:animEffect transition="out" filter="fade">
                                      <p:cBhvr>
                                        <p:cTn id="55" dur="500"/>
                                        <p:tgtEl>
                                          <p:spTgt spid="2644"/>
                                        </p:tgtEl>
                                      </p:cBhvr>
                                    </p:animEffect>
                                    <p:set>
                                      <p:cBhvr>
                                        <p:cTn id="56" dur="1" fill="hold">
                                          <p:stCondLst>
                                            <p:cond delay="499"/>
                                          </p:stCondLst>
                                        </p:cTn>
                                        <p:tgtEl>
                                          <p:spTgt spid="2644"/>
                                        </p:tgtEl>
                                        <p:attrNameLst>
                                          <p:attrName>style.visibility</p:attrName>
                                        </p:attrNameLst>
                                      </p:cBhvr>
                                      <p:to>
                                        <p:strVal val="hidden"/>
                                      </p:to>
                                    </p:set>
                                  </p:childTnLst>
                                </p:cTn>
                              </p:par>
                              <p:par>
                                <p:cTn id="57" presetID="1" presetClass="entr" presetSubtype="0" fill="hold" nodeType="withEffect">
                                  <p:stCondLst>
                                    <p:cond delay="20000"/>
                                  </p:stCondLst>
                                  <p:childTnLst>
                                    <p:set>
                                      <p:cBhvr>
                                        <p:cTn id="58" dur="1" fill="hold">
                                          <p:stCondLst>
                                            <p:cond delay="0"/>
                                          </p:stCondLst>
                                        </p:cTn>
                                        <p:tgtEl>
                                          <p:spTgt spid="2733"/>
                                        </p:tgtEl>
                                        <p:attrNameLst>
                                          <p:attrName>style.visibility</p:attrName>
                                        </p:attrNameLst>
                                      </p:cBhvr>
                                      <p:to>
                                        <p:strVal val="visible"/>
                                      </p:to>
                                    </p:set>
                                  </p:childTnLst>
                                </p:cTn>
                              </p:par>
                              <p:par>
                                <p:cTn id="59" presetID="10" presetClass="exit" presetSubtype="0" fill="hold" nodeType="withEffect">
                                  <p:stCondLst>
                                    <p:cond delay="20250"/>
                                  </p:stCondLst>
                                  <p:childTnLst>
                                    <p:animEffect transition="out" filter="fade">
                                      <p:cBhvr>
                                        <p:cTn id="60" dur="500"/>
                                        <p:tgtEl>
                                          <p:spTgt spid="2733"/>
                                        </p:tgtEl>
                                      </p:cBhvr>
                                    </p:animEffect>
                                    <p:set>
                                      <p:cBhvr>
                                        <p:cTn id="61" dur="1" fill="hold">
                                          <p:stCondLst>
                                            <p:cond delay="499"/>
                                          </p:stCondLst>
                                        </p:cTn>
                                        <p:tgtEl>
                                          <p:spTgt spid="2733"/>
                                        </p:tgtEl>
                                        <p:attrNameLst>
                                          <p:attrName>style.visibility</p:attrName>
                                        </p:attrNameLst>
                                      </p:cBhvr>
                                      <p:to>
                                        <p:strVal val="hidden"/>
                                      </p:to>
                                    </p:set>
                                  </p:childTnLst>
                                </p:cTn>
                              </p:par>
                              <p:par>
                                <p:cTn id="62" presetID="1" presetClass="entr" presetSubtype="0" fill="hold" nodeType="withEffect">
                                  <p:stCondLst>
                                    <p:cond delay="22000"/>
                                  </p:stCondLst>
                                  <p:childTnLst>
                                    <p:set>
                                      <p:cBhvr>
                                        <p:cTn id="63" dur="1" fill="hold">
                                          <p:stCondLst>
                                            <p:cond delay="0"/>
                                          </p:stCondLst>
                                        </p:cTn>
                                        <p:tgtEl>
                                          <p:spTgt spid="2822"/>
                                        </p:tgtEl>
                                        <p:attrNameLst>
                                          <p:attrName>style.visibility</p:attrName>
                                        </p:attrNameLst>
                                      </p:cBhvr>
                                      <p:to>
                                        <p:strVal val="visible"/>
                                      </p:to>
                                    </p:set>
                                  </p:childTnLst>
                                </p:cTn>
                              </p:par>
                              <p:par>
                                <p:cTn id="64" presetID="10" presetClass="exit" presetSubtype="0" fill="hold" nodeType="withEffect">
                                  <p:stCondLst>
                                    <p:cond delay="22250"/>
                                  </p:stCondLst>
                                  <p:childTnLst>
                                    <p:animEffect transition="out" filter="fade">
                                      <p:cBhvr>
                                        <p:cTn id="65" dur="500"/>
                                        <p:tgtEl>
                                          <p:spTgt spid="2822"/>
                                        </p:tgtEl>
                                      </p:cBhvr>
                                    </p:animEffect>
                                    <p:set>
                                      <p:cBhvr>
                                        <p:cTn id="66" dur="1" fill="hold">
                                          <p:stCondLst>
                                            <p:cond delay="499"/>
                                          </p:stCondLst>
                                        </p:cTn>
                                        <p:tgtEl>
                                          <p:spTgt spid="2822"/>
                                        </p:tgtEl>
                                        <p:attrNameLst>
                                          <p:attrName>style.visibility</p:attrName>
                                        </p:attrNameLst>
                                      </p:cBhvr>
                                      <p:to>
                                        <p:strVal val="hidden"/>
                                      </p:to>
                                    </p:set>
                                  </p:childTnLst>
                                </p:cTn>
                              </p:par>
                              <p:par>
                                <p:cTn id="67" presetID="1" presetClass="entr" presetSubtype="0" fill="hold" nodeType="withEffect">
                                  <p:stCondLst>
                                    <p:cond delay="24000"/>
                                  </p:stCondLst>
                                  <p:childTnLst>
                                    <p:set>
                                      <p:cBhvr>
                                        <p:cTn id="68" dur="1" fill="hold">
                                          <p:stCondLst>
                                            <p:cond delay="0"/>
                                          </p:stCondLst>
                                        </p:cTn>
                                        <p:tgtEl>
                                          <p:spTgt spid="2911"/>
                                        </p:tgtEl>
                                        <p:attrNameLst>
                                          <p:attrName>style.visibility</p:attrName>
                                        </p:attrNameLst>
                                      </p:cBhvr>
                                      <p:to>
                                        <p:strVal val="visible"/>
                                      </p:to>
                                    </p:set>
                                  </p:childTnLst>
                                </p:cTn>
                              </p:par>
                              <p:par>
                                <p:cTn id="69" presetID="10" presetClass="exit" presetSubtype="0" fill="hold" nodeType="withEffect">
                                  <p:stCondLst>
                                    <p:cond delay="24250"/>
                                  </p:stCondLst>
                                  <p:childTnLst>
                                    <p:animEffect transition="out" filter="fade">
                                      <p:cBhvr>
                                        <p:cTn id="70" dur="500"/>
                                        <p:tgtEl>
                                          <p:spTgt spid="2911"/>
                                        </p:tgtEl>
                                      </p:cBhvr>
                                    </p:animEffect>
                                    <p:set>
                                      <p:cBhvr>
                                        <p:cTn id="71" dur="1" fill="hold">
                                          <p:stCondLst>
                                            <p:cond delay="499"/>
                                          </p:stCondLst>
                                        </p:cTn>
                                        <p:tgtEl>
                                          <p:spTgt spid="2911"/>
                                        </p:tgtEl>
                                        <p:attrNameLst>
                                          <p:attrName>style.visibility</p:attrName>
                                        </p:attrNameLst>
                                      </p:cBhvr>
                                      <p:to>
                                        <p:strVal val="hidden"/>
                                      </p:to>
                                    </p:set>
                                  </p:childTnLst>
                                </p:cTn>
                              </p:par>
                              <p:par>
                                <p:cTn id="72" presetID="1" presetClass="entr" presetSubtype="0" fill="hold" nodeType="withEffect">
                                  <p:stCondLst>
                                    <p:cond delay="26000"/>
                                  </p:stCondLst>
                                  <p:childTnLst>
                                    <p:set>
                                      <p:cBhvr>
                                        <p:cTn id="73" dur="1" fill="hold">
                                          <p:stCondLst>
                                            <p:cond delay="0"/>
                                          </p:stCondLst>
                                        </p:cTn>
                                        <p:tgtEl>
                                          <p:spTgt spid="3000"/>
                                        </p:tgtEl>
                                        <p:attrNameLst>
                                          <p:attrName>style.visibility</p:attrName>
                                        </p:attrNameLst>
                                      </p:cBhvr>
                                      <p:to>
                                        <p:strVal val="visible"/>
                                      </p:to>
                                    </p:set>
                                  </p:childTnLst>
                                </p:cTn>
                              </p:par>
                              <p:par>
                                <p:cTn id="74" presetID="10" presetClass="exit" presetSubtype="0" fill="hold" nodeType="withEffect">
                                  <p:stCondLst>
                                    <p:cond delay="26250"/>
                                  </p:stCondLst>
                                  <p:childTnLst>
                                    <p:animEffect transition="out" filter="fade">
                                      <p:cBhvr>
                                        <p:cTn id="75" dur="500"/>
                                        <p:tgtEl>
                                          <p:spTgt spid="3000"/>
                                        </p:tgtEl>
                                      </p:cBhvr>
                                    </p:animEffect>
                                    <p:set>
                                      <p:cBhvr>
                                        <p:cTn id="76" dur="1" fill="hold">
                                          <p:stCondLst>
                                            <p:cond delay="499"/>
                                          </p:stCondLst>
                                        </p:cTn>
                                        <p:tgtEl>
                                          <p:spTgt spid="3000"/>
                                        </p:tgtEl>
                                        <p:attrNameLst>
                                          <p:attrName>style.visibility</p:attrName>
                                        </p:attrNameLst>
                                      </p:cBhvr>
                                      <p:to>
                                        <p:strVal val="hidden"/>
                                      </p:to>
                                    </p:set>
                                  </p:childTnLst>
                                </p:cTn>
                              </p:par>
                              <p:par>
                                <p:cTn id="77" presetID="1" presetClass="entr" presetSubtype="0" fill="hold" nodeType="withEffect">
                                  <p:stCondLst>
                                    <p:cond delay="28000"/>
                                  </p:stCondLst>
                                  <p:childTnLst>
                                    <p:set>
                                      <p:cBhvr>
                                        <p:cTn id="78" dur="1" fill="hold">
                                          <p:stCondLst>
                                            <p:cond delay="0"/>
                                          </p:stCondLst>
                                        </p:cTn>
                                        <p:tgtEl>
                                          <p:spTgt spid="3089"/>
                                        </p:tgtEl>
                                        <p:attrNameLst>
                                          <p:attrName>style.visibility</p:attrName>
                                        </p:attrNameLst>
                                      </p:cBhvr>
                                      <p:to>
                                        <p:strVal val="visible"/>
                                      </p:to>
                                    </p:set>
                                  </p:childTnLst>
                                </p:cTn>
                              </p:par>
                              <p:par>
                                <p:cTn id="79" presetID="10" presetClass="exit" presetSubtype="0" fill="hold" nodeType="withEffect">
                                  <p:stCondLst>
                                    <p:cond delay="28250"/>
                                  </p:stCondLst>
                                  <p:childTnLst>
                                    <p:animEffect transition="out" filter="fade">
                                      <p:cBhvr>
                                        <p:cTn id="80" dur="500"/>
                                        <p:tgtEl>
                                          <p:spTgt spid="3089"/>
                                        </p:tgtEl>
                                      </p:cBhvr>
                                    </p:animEffect>
                                    <p:set>
                                      <p:cBhvr>
                                        <p:cTn id="81" dur="1" fill="hold">
                                          <p:stCondLst>
                                            <p:cond delay="499"/>
                                          </p:stCondLst>
                                        </p:cTn>
                                        <p:tgtEl>
                                          <p:spTgt spid="3089"/>
                                        </p:tgtEl>
                                        <p:attrNameLst>
                                          <p:attrName>style.visibility</p:attrName>
                                        </p:attrNameLst>
                                      </p:cBhvr>
                                      <p:to>
                                        <p:strVal val="hidden"/>
                                      </p:to>
                                    </p:set>
                                  </p:childTnLst>
                                </p:cTn>
                              </p:par>
                              <p:par>
                                <p:cTn id="82" presetID="1" presetClass="entr" presetSubtype="0" fill="hold" nodeType="withEffect">
                                  <p:stCondLst>
                                    <p:cond delay="30000"/>
                                  </p:stCondLst>
                                  <p:childTnLst>
                                    <p:set>
                                      <p:cBhvr>
                                        <p:cTn id="83" dur="1" fill="hold">
                                          <p:stCondLst>
                                            <p:cond delay="0"/>
                                          </p:stCondLst>
                                        </p:cTn>
                                        <p:tgtEl>
                                          <p:spTgt spid="3178"/>
                                        </p:tgtEl>
                                        <p:attrNameLst>
                                          <p:attrName>style.visibility</p:attrName>
                                        </p:attrNameLst>
                                      </p:cBhvr>
                                      <p:to>
                                        <p:strVal val="visible"/>
                                      </p:to>
                                    </p:set>
                                  </p:childTnLst>
                                </p:cTn>
                              </p:par>
                              <p:par>
                                <p:cTn id="84" presetID="10" presetClass="exit" presetSubtype="0" fill="hold" nodeType="withEffect">
                                  <p:stCondLst>
                                    <p:cond delay="30250"/>
                                  </p:stCondLst>
                                  <p:childTnLst>
                                    <p:animEffect transition="out" filter="fade">
                                      <p:cBhvr>
                                        <p:cTn id="85" dur="500"/>
                                        <p:tgtEl>
                                          <p:spTgt spid="3178"/>
                                        </p:tgtEl>
                                      </p:cBhvr>
                                    </p:animEffect>
                                    <p:set>
                                      <p:cBhvr>
                                        <p:cTn id="86" dur="1" fill="hold">
                                          <p:stCondLst>
                                            <p:cond delay="499"/>
                                          </p:stCondLst>
                                        </p:cTn>
                                        <p:tgtEl>
                                          <p:spTgt spid="3178"/>
                                        </p:tgtEl>
                                        <p:attrNameLst>
                                          <p:attrName>style.visibility</p:attrName>
                                        </p:attrNameLst>
                                      </p:cBhvr>
                                      <p:to>
                                        <p:strVal val="hidden"/>
                                      </p:to>
                                    </p:set>
                                  </p:childTnLst>
                                </p:cTn>
                              </p:par>
                              <p:par>
                                <p:cTn id="87" presetID="1" presetClass="entr" presetSubtype="0" fill="hold" nodeType="withEffect">
                                  <p:stCondLst>
                                    <p:cond delay="6000"/>
                                  </p:stCondLst>
                                  <p:childTnLst>
                                    <p:set>
                                      <p:cBhvr>
                                        <p:cTn id="88" dur="1" fill="hold">
                                          <p:stCondLst>
                                            <p:cond delay="0"/>
                                          </p:stCondLst>
                                        </p:cTn>
                                        <p:tgtEl>
                                          <p:spTgt spid="32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 grpId="0" animBg="1"/>
      <p:bldP spid="1912" grpId="0" animBg="1"/>
      <p:bldP spid="1900"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5"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5"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6"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09" name="TextBox 1908"/>
          <p:cNvSpPr txBox="1"/>
          <p:nvPr/>
        </p:nvSpPr>
        <p:spPr>
          <a:xfrm>
            <a:off x="1673550" y="3291084"/>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In addition, you notice that the droplets are falling onto a bin full of paper…</a:t>
            </a:r>
          </a:p>
        </p:txBody>
      </p:sp>
      <p:pic>
        <p:nvPicPr>
          <p:cNvPr id="439" name="Picture 43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9"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1" name="Freeform 1710"/>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 name="TextBox 321"/>
          <p:cNvSpPr txBox="1"/>
          <p:nvPr/>
        </p:nvSpPr>
        <p:spPr>
          <a:xfrm>
            <a:off x="1168006" y="2479668"/>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This is a dangerous situation…</a:t>
            </a:r>
          </a:p>
        </p:txBody>
      </p:sp>
      <p:grpSp>
        <p:nvGrpSpPr>
          <p:cNvPr id="442" name="Group 441"/>
          <p:cNvGrpSpPr/>
          <p:nvPr/>
        </p:nvGrpSpPr>
        <p:grpSpPr>
          <a:xfrm>
            <a:off x="5836815" y="3492649"/>
            <a:ext cx="1326063" cy="2752147"/>
            <a:chOff x="7087357" y="4032590"/>
            <a:chExt cx="1162984" cy="2413688"/>
          </a:xfrm>
        </p:grpSpPr>
        <p:sp>
          <p:nvSpPr>
            <p:cNvPr id="443"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4"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5" name="Oval 444"/>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6"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7"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8"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9" name="Freeform 448"/>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9" name="Group 418"/>
          <p:cNvGrpSpPr/>
          <p:nvPr/>
        </p:nvGrpSpPr>
        <p:grpSpPr>
          <a:xfrm>
            <a:off x="2035271" y="1433491"/>
            <a:ext cx="1171799" cy="307777"/>
            <a:chOff x="2035271" y="1433491"/>
            <a:chExt cx="1171799" cy="307777"/>
          </a:xfrm>
        </p:grpSpPr>
        <p:sp>
          <p:nvSpPr>
            <p:cNvPr id="420" name="TextBox 419"/>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21" name="Right Arrow 420"/>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22" name="Rounded Rectangle 1921">
            <a:hlinkClick r:id="rId10"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923" name="Picture 19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924" name="Rounded Rectangle 1923">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0"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901" name="Group 1900"/>
          <p:cNvGrpSpPr/>
          <p:nvPr/>
        </p:nvGrpSpPr>
        <p:grpSpPr>
          <a:xfrm>
            <a:off x="446827" y="5341564"/>
            <a:ext cx="541162" cy="814974"/>
            <a:chOff x="5009201" y="5732475"/>
            <a:chExt cx="541162" cy="814974"/>
          </a:xfrm>
        </p:grpSpPr>
        <p:grpSp>
          <p:nvGrpSpPr>
            <p:cNvPr id="1902" name="Group 1901"/>
            <p:cNvGrpSpPr/>
            <p:nvPr/>
          </p:nvGrpSpPr>
          <p:grpSpPr>
            <a:xfrm>
              <a:off x="5009201" y="5732475"/>
              <a:ext cx="541162" cy="814974"/>
              <a:chOff x="3892674" y="5732475"/>
              <a:chExt cx="541162" cy="814974"/>
            </a:xfrm>
          </p:grpSpPr>
          <p:sp>
            <p:nvSpPr>
              <p:cNvPr id="1912" name="Oval 1911"/>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5" name="Trapezoid 1924"/>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6" name="Freeform 1925"/>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7" name="Oval 1926"/>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8" name="Freeform 1927"/>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9" name="Freeform 1928"/>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0" name="Oval 1929"/>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903" name="Group 1902"/>
            <p:cNvGrpSpPr/>
            <p:nvPr/>
          </p:nvGrpSpPr>
          <p:grpSpPr>
            <a:xfrm>
              <a:off x="5009699" y="5733037"/>
              <a:ext cx="511178" cy="235576"/>
              <a:chOff x="3893172" y="5733037"/>
              <a:chExt cx="511178" cy="235576"/>
            </a:xfrm>
          </p:grpSpPr>
          <p:sp>
            <p:nvSpPr>
              <p:cNvPr id="1904" name="Cloud 1903"/>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05" name="Cloud 1904"/>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06" name="Cloud 1905"/>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07" name="Cloud 1906"/>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08" name="Cloud 1907"/>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0" name="Cloud 1909"/>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1" name="Cloud 1910"/>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931" name="Group 1930"/>
          <p:cNvGrpSpPr/>
          <p:nvPr/>
        </p:nvGrpSpPr>
        <p:grpSpPr>
          <a:xfrm>
            <a:off x="499759" y="4956203"/>
            <a:ext cx="470662" cy="478538"/>
            <a:chOff x="4834606" y="3347378"/>
            <a:chExt cx="241201" cy="245237"/>
          </a:xfrm>
        </p:grpSpPr>
        <p:grpSp>
          <p:nvGrpSpPr>
            <p:cNvPr id="1932" name="Group 1931"/>
            <p:cNvGrpSpPr/>
            <p:nvPr/>
          </p:nvGrpSpPr>
          <p:grpSpPr>
            <a:xfrm rot="7844388">
              <a:off x="4818351" y="3363633"/>
              <a:ext cx="233299" cy="200789"/>
              <a:chOff x="2913709" y="3864170"/>
              <a:chExt cx="544737" cy="468828"/>
            </a:xfrm>
          </p:grpSpPr>
          <p:grpSp>
            <p:nvGrpSpPr>
              <p:cNvPr id="1977" name="Group 1976"/>
              <p:cNvGrpSpPr/>
              <p:nvPr/>
            </p:nvGrpSpPr>
            <p:grpSpPr>
              <a:xfrm rot="5972406">
                <a:off x="3056152" y="3870738"/>
                <a:ext cx="408862" cy="395726"/>
                <a:chOff x="2880097" y="3766098"/>
                <a:chExt cx="408862" cy="395726"/>
              </a:xfrm>
            </p:grpSpPr>
            <p:grpSp>
              <p:nvGrpSpPr>
                <p:cNvPr id="1999" name="Group 1998"/>
                <p:cNvGrpSpPr/>
                <p:nvPr/>
              </p:nvGrpSpPr>
              <p:grpSpPr>
                <a:xfrm>
                  <a:off x="2880097" y="3766098"/>
                  <a:ext cx="131330" cy="131330"/>
                  <a:chOff x="2922103" y="3448277"/>
                  <a:chExt cx="131330" cy="131330"/>
                </a:xfrm>
              </p:grpSpPr>
              <p:sp>
                <p:nvSpPr>
                  <p:cNvPr id="2018" name="Oval 201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9" name="Freeform 201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0" name="Group 1999"/>
                <p:cNvGrpSpPr/>
                <p:nvPr/>
              </p:nvGrpSpPr>
              <p:grpSpPr>
                <a:xfrm rot="3485213">
                  <a:off x="2918438" y="3816964"/>
                  <a:ext cx="185979" cy="191355"/>
                  <a:chOff x="2700506" y="3941582"/>
                  <a:chExt cx="185979" cy="191355"/>
                </a:xfrm>
              </p:grpSpPr>
              <p:sp>
                <p:nvSpPr>
                  <p:cNvPr id="2016" name="Oval 201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7" name="Freeform 201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1" name="Group 2000"/>
                <p:cNvGrpSpPr/>
                <p:nvPr/>
              </p:nvGrpSpPr>
              <p:grpSpPr>
                <a:xfrm rot="19523239">
                  <a:off x="3102980" y="3816468"/>
                  <a:ext cx="185979" cy="190955"/>
                  <a:chOff x="2442219" y="4049627"/>
                  <a:chExt cx="185979" cy="190955"/>
                </a:xfrm>
              </p:grpSpPr>
              <p:sp>
                <p:nvSpPr>
                  <p:cNvPr id="2014" name="Oval 201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5" name="Freeform 201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2" name="Group 2001"/>
                <p:cNvGrpSpPr/>
                <p:nvPr/>
              </p:nvGrpSpPr>
              <p:grpSpPr>
                <a:xfrm rot="3577180">
                  <a:off x="2935530" y="3972739"/>
                  <a:ext cx="185979" cy="192191"/>
                  <a:chOff x="2700506" y="4361529"/>
                  <a:chExt cx="185979" cy="192191"/>
                </a:xfrm>
              </p:grpSpPr>
              <p:sp>
                <p:nvSpPr>
                  <p:cNvPr id="2012" name="Oval 201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3" name="Freeform 201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3" name="Group 2002"/>
                <p:cNvGrpSpPr/>
                <p:nvPr/>
              </p:nvGrpSpPr>
              <p:grpSpPr>
                <a:xfrm>
                  <a:off x="3048557" y="3808685"/>
                  <a:ext cx="131330" cy="131330"/>
                  <a:chOff x="3381304" y="4011286"/>
                  <a:chExt cx="131330" cy="131330"/>
                </a:xfrm>
              </p:grpSpPr>
              <p:sp>
                <p:nvSpPr>
                  <p:cNvPr id="2010" name="Oval 200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1" name="Freeform 201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4" name="Group 2003"/>
                <p:cNvGrpSpPr/>
                <p:nvPr/>
              </p:nvGrpSpPr>
              <p:grpSpPr>
                <a:xfrm rot="3967968">
                  <a:off x="3008227" y="3923999"/>
                  <a:ext cx="136148" cy="131330"/>
                  <a:chOff x="3053432" y="4104276"/>
                  <a:chExt cx="136148" cy="131330"/>
                </a:xfrm>
              </p:grpSpPr>
              <p:sp>
                <p:nvSpPr>
                  <p:cNvPr id="2008" name="Oval 200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9" name="Freeform 200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5" name="Group 2004"/>
                <p:cNvGrpSpPr/>
                <p:nvPr/>
              </p:nvGrpSpPr>
              <p:grpSpPr>
                <a:xfrm>
                  <a:off x="3092918" y="3910035"/>
                  <a:ext cx="185979" cy="192845"/>
                  <a:chOff x="3026108" y="3765549"/>
                  <a:chExt cx="185979" cy="192845"/>
                </a:xfrm>
              </p:grpSpPr>
              <p:sp>
                <p:nvSpPr>
                  <p:cNvPr id="2006" name="Oval 200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7" name="Freeform 200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78" name="Group 1977"/>
              <p:cNvGrpSpPr/>
              <p:nvPr/>
            </p:nvGrpSpPr>
            <p:grpSpPr>
              <a:xfrm>
                <a:off x="2913709" y="3937272"/>
                <a:ext cx="131330" cy="131330"/>
                <a:chOff x="2922103" y="3448277"/>
                <a:chExt cx="131330" cy="131330"/>
              </a:xfrm>
            </p:grpSpPr>
            <p:sp>
              <p:nvSpPr>
                <p:cNvPr id="1997" name="Oval 199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8" name="Freeform 199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9" name="Group 1978"/>
              <p:cNvGrpSpPr/>
              <p:nvPr/>
            </p:nvGrpSpPr>
            <p:grpSpPr>
              <a:xfrm rot="3485213">
                <a:off x="2952050" y="3988138"/>
                <a:ext cx="185979" cy="191355"/>
                <a:chOff x="2700506" y="3941582"/>
                <a:chExt cx="185979" cy="191355"/>
              </a:xfrm>
            </p:grpSpPr>
            <p:sp>
              <p:nvSpPr>
                <p:cNvPr id="1995" name="Oval 199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6" name="Freeform 199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0" name="Group 1979"/>
              <p:cNvGrpSpPr/>
              <p:nvPr/>
            </p:nvGrpSpPr>
            <p:grpSpPr>
              <a:xfrm rot="19523239">
                <a:off x="3136592" y="3987642"/>
                <a:ext cx="185979" cy="190955"/>
                <a:chOff x="2442219" y="4049627"/>
                <a:chExt cx="185979" cy="190955"/>
              </a:xfrm>
            </p:grpSpPr>
            <p:sp>
              <p:nvSpPr>
                <p:cNvPr id="1993" name="Oval 199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4" name="Freeform 199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1" name="Group 1980"/>
              <p:cNvGrpSpPr/>
              <p:nvPr/>
            </p:nvGrpSpPr>
            <p:grpSpPr>
              <a:xfrm rot="3577180">
                <a:off x="2969142" y="4143913"/>
                <a:ext cx="185979" cy="192191"/>
                <a:chOff x="2700506" y="4361529"/>
                <a:chExt cx="185979" cy="192191"/>
              </a:xfrm>
            </p:grpSpPr>
            <p:sp>
              <p:nvSpPr>
                <p:cNvPr id="1991" name="Oval 199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2" name="Freeform 199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2" name="Group 1981"/>
              <p:cNvGrpSpPr/>
              <p:nvPr/>
            </p:nvGrpSpPr>
            <p:grpSpPr>
              <a:xfrm>
                <a:off x="3082169" y="3979859"/>
                <a:ext cx="131330" cy="131330"/>
                <a:chOff x="3381304" y="4011286"/>
                <a:chExt cx="131330" cy="131330"/>
              </a:xfrm>
            </p:grpSpPr>
            <p:sp>
              <p:nvSpPr>
                <p:cNvPr id="1989" name="Oval 198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0" name="Freeform 198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3" name="Group 1982"/>
              <p:cNvGrpSpPr/>
              <p:nvPr/>
            </p:nvGrpSpPr>
            <p:grpSpPr>
              <a:xfrm rot="3967968">
                <a:off x="3041839" y="4095173"/>
                <a:ext cx="136148" cy="131330"/>
                <a:chOff x="3053432" y="4104276"/>
                <a:chExt cx="136148" cy="131330"/>
              </a:xfrm>
            </p:grpSpPr>
            <p:sp>
              <p:nvSpPr>
                <p:cNvPr id="1987" name="Oval 198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8" name="Freeform 198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4" name="Group 1983"/>
              <p:cNvGrpSpPr/>
              <p:nvPr/>
            </p:nvGrpSpPr>
            <p:grpSpPr>
              <a:xfrm>
                <a:off x="3126530" y="4081209"/>
                <a:ext cx="185979" cy="192845"/>
                <a:chOff x="3026108" y="3765549"/>
                <a:chExt cx="185979" cy="192845"/>
              </a:xfrm>
            </p:grpSpPr>
            <p:sp>
              <p:nvSpPr>
                <p:cNvPr id="1985" name="Oval 198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6" name="Freeform 198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33" name="Group 1932"/>
            <p:cNvGrpSpPr/>
            <p:nvPr/>
          </p:nvGrpSpPr>
          <p:grpSpPr>
            <a:xfrm rot="5972406">
              <a:off x="4903513" y="3391308"/>
              <a:ext cx="175107" cy="169481"/>
              <a:chOff x="2880097" y="3766098"/>
              <a:chExt cx="408862" cy="395726"/>
            </a:xfrm>
          </p:grpSpPr>
          <p:grpSp>
            <p:nvGrpSpPr>
              <p:cNvPr id="1956" name="Group 1955"/>
              <p:cNvGrpSpPr/>
              <p:nvPr/>
            </p:nvGrpSpPr>
            <p:grpSpPr>
              <a:xfrm>
                <a:off x="2880097" y="3766098"/>
                <a:ext cx="131330" cy="131330"/>
                <a:chOff x="2922103" y="3448277"/>
                <a:chExt cx="131330" cy="131330"/>
              </a:xfrm>
            </p:grpSpPr>
            <p:sp>
              <p:nvSpPr>
                <p:cNvPr id="1975" name="Oval 19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6" name="Freeform 19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7" name="Group 1956"/>
              <p:cNvGrpSpPr/>
              <p:nvPr/>
            </p:nvGrpSpPr>
            <p:grpSpPr>
              <a:xfrm rot="3485213">
                <a:off x="2918438" y="3816964"/>
                <a:ext cx="185979" cy="191355"/>
                <a:chOff x="2700506" y="3941582"/>
                <a:chExt cx="185979" cy="191355"/>
              </a:xfrm>
            </p:grpSpPr>
            <p:sp>
              <p:nvSpPr>
                <p:cNvPr id="1973" name="Oval 19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4" name="Freeform 19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8" name="Group 1957"/>
              <p:cNvGrpSpPr/>
              <p:nvPr/>
            </p:nvGrpSpPr>
            <p:grpSpPr>
              <a:xfrm rot="19523239">
                <a:off x="3102980" y="3816468"/>
                <a:ext cx="185979" cy="190955"/>
                <a:chOff x="2442219" y="4049627"/>
                <a:chExt cx="185979" cy="190955"/>
              </a:xfrm>
            </p:grpSpPr>
            <p:sp>
              <p:nvSpPr>
                <p:cNvPr id="1971" name="Oval 19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2" name="Freeform 19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9" name="Group 1958"/>
              <p:cNvGrpSpPr/>
              <p:nvPr/>
            </p:nvGrpSpPr>
            <p:grpSpPr>
              <a:xfrm rot="3577180">
                <a:off x="2935530" y="3972739"/>
                <a:ext cx="185979" cy="192191"/>
                <a:chOff x="2700506" y="4361529"/>
                <a:chExt cx="185979" cy="192191"/>
              </a:xfrm>
            </p:grpSpPr>
            <p:sp>
              <p:nvSpPr>
                <p:cNvPr id="1969" name="Oval 19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0" name="Freeform 19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0" name="Group 1959"/>
              <p:cNvGrpSpPr/>
              <p:nvPr/>
            </p:nvGrpSpPr>
            <p:grpSpPr>
              <a:xfrm>
                <a:off x="3048557" y="3808685"/>
                <a:ext cx="131330" cy="131330"/>
                <a:chOff x="3381304" y="4011286"/>
                <a:chExt cx="131330" cy="131330"/>
              </a:xfrm>
            </p:grpSpPr>
            <p:sp>
              <p:nvSpPr>
                <p:cNvPr id="1967" name="Oval 19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8" name="Freeform 19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1" name="Group 1960"/>
              <p:cNvGrpSpPr/>
              <p:nvPr/>
            </p:nvGrpSpPr>
            <p:grpSpPr>
              <a:xfrm rot="3967968">
                <a:off x="3008227" y="3923999"/>
                <a:ext cx="136148" cy="131330"/>
                <a:chOff x="3053432" y="4104276"/>
                <a:chExt cx="136148" cy="131330"/>
              </a:xfrm>
            </p:grpSpPr>
            <p:sp>
              <p:nvSpPr>
                <p:cNvPr id="1965" name="Oval 19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6" name="Freeform 19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2" name="Group 1961"/>
              <p:cNvGrpSpPr/>
              <p:nvPr/>
            </p:nvGrpSpPr>
            <p:grpSpPr>
              <a:xfrm>
                <a:off x="3092918" y="3910035"/>
                <a:ext cx="185979" cy="192845"/>
                <a:chOff x="3026108" y="3765549"/>
                <a:chExt cx="185979" cy="192845"/>
              </a:xfrm>
            </p:grpSpPr>
            <p:sp>
              <p:nvSpPr>
                <p:cNvPr id="1963" name="Oval 19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4" name="Freeform 19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34" name="Group 1933"/>
            <p:cNvGrpSpPr/>
            <p:nvPr/>
          </p:nvGrpSpPr>
          <p:grpSpPr>
            <a:xfrm>
              <a:off x="4873997" y="3423134"/>
              <a:ext cx="175107" cy="169481"/>
              <a:chOff x="2328508" y="3548770"/>
              <a:chExt cx="408862" cy="395726"/>
            </a:xfrm>
          </p:grpSpPr>
          <p:grpSp>
            <p:nvGrpSpPr>
              <p:cNvPr id="1935" name="Group 1934"/>
              <p:cNvGrpSpPr/>
              <p:nvPr/>
            </p:nvGrpSpPr>
            <p:grpSpPr>
              <a:xfrm>
                <a:off x="2328508" y="3548770"/>
                <a:ext cx="131330" cy="131330"/>
                <a:chOff x="2922103" y="3448277"/>
                <a:chExt cx="131330" cy="131330"/>
              </a:xfrm>
            </p:grpSpPr>
            <p:sp>
              <p:nvSpPr>
                <p:cNvPr id="1954" name="Oval 19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5" name="Freeform 19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6" name="Group 1935"/>
              <p:cNvGrpSpPr/>
              <p:nvPr/>
            </p:nvGrpSpPr>
            <p:grpSpPr>
              <a:xfrm rot="3485213">
                <a:off x="2366849" y="3599636"/>
                <a:ext cx="185979" cy="191355"/>
                <a:chOff x="2700506" y="3941582"/>
                <a:chExt cx="185979" cy="191355"/>
              </a:xfrm>
            </p:grpSpPr>
            <p:sp>
              <p:nvSpPr>
                <p:cNvPr id="1952" name="Oval 19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3" name="Freeform 19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7" name="Group 1936"/>
              <p:cNvGrpSpPr/>
              <p:nvPr/>
            </p:nvGrpSpPr>
            <p:grpSpPr>
              <a:xfrm rot="19523239">
                <a:off x="2551391" y="3599140"/>
                <a:ext cx="185979" cy="190955"/>
                <a:chOff x="2442219" y="4049627"/>
                <a:chExt cx="185979" cy="190955"/>
              </a:xfrm>
            </p:grpSpPr>
            <p:sp>
              <p:nvSpPr>
                <p:cNvPr id="1950" name="Oval 19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1" name="Freeform 19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8" name="Group 1937"/>
              <p:cNvGrpSpPr/>
              <p:nvPr/>
            </p:nvGrpSpPr>
            <p:grpSpPr>
              <a:xfrm rot="3577180">
                <a:off x="2383941" y="3755411"/>
                <a:ext cx="185979" cy="192191"/>
                <a:chOff x="2700506" y="4361529"/>
                <a:chExt cx="185979" cy="192191"/>
              </a:xfrm>
            </p:grpSpPr>
            <p:sp>
              <p:nvSpPr>
                <p:cNvPr id="1948" name="Oval 19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9" name="Freeform 19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9" name="Group 1938"/>
              <p:cNvGrpSpPr/>
              <p:nvPr/>
            </p:nvGrpSpPr>
            <p:grpSpPr>
              <a:xfrm>
                <a:off x="2496968" y="3591357"/>
                <a:ext cx="131330" cy="131330"/>
                <a:chOff x="3381304" y="4011286"/>
                <a:chExt cx="131330" cy="131330"/>
              </a:xfrm>
            </p:grpSpPr>
            <p:sp>
              <p:nvSpPr>
                <p:cNvPr id="1946" name="Oval 19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7" name="Freeform 19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0" name="Group 1939"/>
              <p:cNvGrpSpPr/>
              <p:nvPr/>
            </p:nvGrpSpPr>
            <p:grpSpPr>
              <a:xfrm rot="3967968">
                <a:off x="2456638" y="3706671"/>
                <a:ext cx="136148" cy="131330"/>
                <a:chOff x="3053432" y="4104276"/>
                <a:chExt cx="136148" cy="131330"/>
              </a:xfrm>
            </p:grpSpPr>
            <p:sp>
              <p:nvSpPr>
                <p:cNvPr id="1944" name="Oval 19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5" name="Freeform 19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1" name="Group 1940"/>
              <p:cNvGrpSpPr/>
              <p:nvPr/>
            </p:nvGrpSpPr>
            <p:grpSpPr>
              <a:xfrm>
                <a:off x="2541329" y="3692707"/>
                <a:ext cx="185979" cy="192845"/>
                <a:chOff x="3026108" y="3765549"/>
                <a:chExt cx="185979" cy="192845"/>
              </a:xfrm>
            </p:grpSpPr>
            <p:sp>
              <p:nvSpPr>
                <p:cNvPr id="1942" name="Oval 19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3" name="Freeform 19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20" name="Group 2019"/>
          <p:cNvGrpSpPr/>
          <p:nvPr/>
        </p:nvGrpSpPr>
        <p:grpSpPr>
          <a:xfrm>
            <a:off x="499759" y="4956203"/>
            <a:ext cx="470662" cy="478538"/>
            <a:chOff x="4834606" y="3347378"/>
            <a:chExt cx="241201" cy="245237"/>
          </a:xfrm>
        </p:grpSpPr>
        <p:grpSp>
          <p:nvGrpSpPr>
            <p:cNvPr id="2021" name="Group 2020"/>
            <p:cNvGrpSpPr/>
            <p:nvPr/>
          </p:nvGrpSpPr>
          <p:grpSpPr>
            <a:xfrm rot="7844388">
              <a:off x="4818351" y="3363633"/>
              <a:ext cx="233299" cy="200789"/>
              <a:chOff x="2913709" y="3864170"/>
              <a:chExt cx="544737" cy="468828"/>
            </a:xfrm>
          </p:grpSpPr>
          <p:grpSp>
            <p:nvGrpSpPr>
              <p:cNvPr id="2066" name="Group 2065"/>
              <p:cNvGrpSpPr/>
              <p:nvPr/>
            </p:nvGrpSpPr>
            <p:grpSpPr>
              <a:xfrm rot="5972406">
                <a:off x="3056152" y="3870738"/>
                <a:ext cx="408862" cy="395726"/>
                <a:chOff x="2880097" y="3766098"/>
                <a:chExt cx="408862" cy="395726"/>
              </a:xfrm>
            </p:grpSpPr>
            <p:grpSp>
              <p:nvGrpSpPr>
                <p:cNvPr id="2088" name="Group 2087"/>
                <p:cNvGrpSpPr/>
                <p:nvPr/>
              </p:nvGrpSpPr>
              <p:grpSpPr>
                <a:xfrm>
                  <a:off x="2880097" y="3766098"/>
                  <a:ext cx="131330" cy="131330"/>
                  <a:chOff x="2922103" y="3448277"/>
                  <a:chExt cx="131330" cy="131330"/>
                </a:xfrm>
              </p:grpSpPr>
              <p:sp>
                <p:nvSpPr>
                  <p:cNvPr id="2107" name="Oval 210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8" name="Freeform 210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9" name="Group 2088"/>
                <p:cNvGrpSpPr/>
                <p:nvPr/>
              </p:nvGrpSpPr>
              <p:grpSpPr>
                <a:xfrm rot="3485213">
                  <a:off x="2918438" y="3816964"/>
                  <a:ext cx="185979" cy="191355"/>
                  <a:chOff x="2700506" y="3941582"/>
                  <a:chExt cx="185979" cy="191355"/>
                </a:xfrm>
              </p:grpSpPr>
              <p:sp>
                <p:nvSpPr>
                  <p:cNvPr id="2105" name="Oval 210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6" name="Freeform 210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0" name="Group 2089"/>
                <p:cNvGrpSpPr/>
                <p:nvPr/>
              </p:nvGrpSpPr>
              <p:grpSpPr>
                <a:xfrm rot="19523239">
                  <a:off x="3102980" y="3816468"/>
                  <a:ext cx="185979" cy="190955"/>
                  <a:chOff x="2442219" y="4049627"/>
                  <a:chExt cx="185979" cy="190955"/>
                </a:xfrm>
              </p:grpSpPr>
              <p:sp>
                <p:nvSpPr>
                  <p:cNvPr id="2103" name="Oval 210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4" name="Freeform 210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1" name="Group 2090"/>
                <p:cNvGrpSpPr/>
                <p:nvPr/>
              </p:nvGrpSpPr>
              <p:grpSpPr>
                <a:xfrm rot="3577180">
                  <a:off x="2935530" y="3972739"/>
                  <a:ext cx="185979" cy="192191"/>
                  <a:chOff x="2700506" y="4361529"/>
                  <a:chExt cx="185979" cy="192191"/>
                </a:xfrm>
              </p:grpSpPr>
              <p:sp>
                <p:nvSpPr>
                  <p:cNvPr id="2101" name="Oval 210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2" name="Freeform 210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2" name="Group 2091"/>
                <p:cNvGrpSpPr/>
                <p:nvPr/>
              </p:nvGrpSpPr>
              <p:grpSpPr>
                <a:xfrm>
                  <a:off x="3048557" y="3808685"/>
                  <a:ext cx="131330" cy="131330"/>
                  <a:chOff x="3381304" y="4011286"/>
                  <a:chExt cx="131330" cy="131330"/>
                </a:xfrm>
              </p:grpSpPr>
              <p:sp>
                <p:nvSpPr>
                  <p:cNvPr id="2099" name="Oval 209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0" name="Freeform 209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3" name="Group 2092"/>
                <p:cNvGrpSpPr/>
                <p:nvPr/>
              </p:nvGrpSpPr>
              <p:grpSpPr>
                <a:xfrm rot="3967968">
                  <a:off x="3008227" y="3923999"/>
                  <a:ext cx="136148" cy="131330"/>
                  <a:chOff x="3053432" y="4104276"/>
                  <a:chExt cx="136148" cy="131330"/>
                </a:xfrm>
              </p:grpSpPr>
              <p:sp>
                <p:nvSpPr>
                  <p:cNvPr id="2097" name="Oval 209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8" name="Freeform 209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4" name="Group 2093"/>
                <p:cNvGrpSpPr/>
                <p:nvPr/>
              </p:nvGrpSpPr>
              <p:grpSpPr>
                <a:xfrm>
                  <a:off x="3092918" y="3910035"/>
                  <a:ext cx="185979" cy="192845"/>
                  <a:chOff x="3026108" y="3765549"/>
                  <a:chExt cx="185979" cy="192845"/>
                </a:xfrm>
              </p:grpSpPr>
              <p:sp>
                <p:nvSpPr>
                  <p:cNvPr id="2095" name="Oval 209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6" name="Freeform 209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67" name="Group 2066"/>
              <p:cNvGrpSpPr/>
              <p:nvPr/>
            </p:nvGrpSpPr>
            <p:grpSpPr>
              <a:xfrm>
                <a:off x="2913709" y="3937272"/>
                <a:ext cx="131330" cy="131330"/>
                <a:chOff x="2922103" y="3448277"/>
                <a:chExt cx="131330" cy="131330"/>
              </a:xfrm>
            </p:grpSpPr>
            <p:sp>
              <p:nvSpPr>
                <p:cNvPr id="2086" name="Oval 20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7" name="Freeform 20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8" name="Group 2067"/>
              <p:cNvGrpSpPr/>
              <p:nvPr/>
            </p:nvGrpSpPr>
            <p:grpSpPr>
              <a:xfrm rot="3485213">
                <a:off x="2952050" y="3988138"/>
                <a:ext cx="185979" cy="191355"/>
                <a:chOff x="2700506" y="3941582"/>
                <a:chExt cx="185979" cy="191355"/>
              </a:xfrm>
            </p:grpSpPr>
            <p:sp>
              <p:nvSpPr>
                <p:cNvPr id="2084" name="Oval 20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5" name="Freeform 20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9" name="Group 2068"/>
              <p:cNvGrpSpPr/>
              <p:nvPr/>
            </p:nvGrpSpPr>
            <p:grpSpPr>
              <a:xfrm rot="19523239">
                <a:off x="3136592" y="3987642"/>
                <a:ext cx="185979" cy="190955"/>
                <a:chOff x="2442219" y="4049627"/>
                <a:chExt cx="185979" cy="190955"/>
              </a:xfrm>
            </p:grpSpPr>
            <p:sp>
              <p:nvSpPr>
                <p:cNvPr id="2082" name="Oval 20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3" name="Freeform 20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0" name="Group 2069"/>
              <p:cNvGrpSpPr/>
              <p:nvPr/>
            </p:nvGrpSpPr>
            <p:grpSpPr>
              <a:xfrm rot="3577180">
                <a:off x="2969142" y="4143913"/>
                <a:ext cx="185979" cy="192191"/>
                <a:chOff x="2700506" y="4361529"/>
                <a:chExt cx="185979" cy="192191"/>
              </a:xfrm>
            </p:grpSpPr>
            <p:sp>
              <p:nvSpPr>
                <p:cNvPr id="2080" name="Oval 20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1" name="Freeform 20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1" name="Group 2070"/>
              <p:cNvGrpSpPr/>
              <p:nvPr/>
            </p:nvGrpSpPr>
            <p:grpSpPr>
              <a:xfrm>
                <a:off x="3082169" y="3979859"/>
                <a:ext cx="131330" cy="131330"/>
                <a:chOff x="3381304" y="4011286"/>
                <a:chExt cx="131330" cy="131330"/>
              </a:xfrm>
            </p:grpSpPr>
            <p:sp>
              <p:nvSpPr>
                <p:cNvPr id="2078" name="Oval 20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9" name="Freeform 20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2" name="Group 2071"/>
              <p:cNvGrpSpPr/>
              <p:nvPr/>
            </p:nvGrpSpPr>
            <p:grpSpPr>
              <a:xfrm rot="3967968">
                <a:off x="3041839" y="4095173"/>
                <a:ext cx="136148" cy="131330"/>
                <a:chOff x="3053432" y="4104276"/>
                <a:chExt cx="136148" cy="131330"/>
              </a:xfrm>
            </p:grpSpPr>
            <p:sp>
              <p:nvSpPr>
                <p:cNvPr id="2076" name="Oval 20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7" name="Freeform 20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3" name="Group 2072"/>
              <p:cNvGrpSpPr/>
              <p:nvPr/>
            </p:nvGrpSpPr>
            <p:grpSpPr>
              <a:xfrm>
                <a:off x="3126530" y="4081209"/>
                <a:ext cx="185979" cy="192845"/>
                <a:chOff x="3026108" y="3765549"/>
                <a:chExt cx="185979" cy="192845"/>
              </a:xfrm>
            </p:grpSpPr>
            <p:sp>
              <p:nvSpPr>
                <p:cNvPr id="2074" name="Oval 20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5" name="Freeform 20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22" name="Group 2021"/>
            <p:cNvGrpSpPr/>
            <p:nvPr/>
          </p:nvGrpSpPr>
          <p:grpSpPr>
            <a:xfrm rot="5972406">
              <a:off x="4903513" y="3391308"/>
              <a:ext cx="175107" cy="169481"/>
              <a:chOff x="2880097" y="3766098"/>
              <a:chExt cx="408862" cy="395726"/>
            </a:xfrm>
          </p:grpSpPr>
          <p:grpSp>
            <p:nvGrpSpPr>
              <p:cNvPr id="2045" name="Group 2044"/>
              <p:cNvGrpSpPr/>
              <p:nvPr/>
            </p:nvGrpSpPr>
            <p:grpSpPr>
              <a:xfrm>
                <a:off x="2880097" y="3766098"/>
                <a:ext cx="131330" cy="131330"/>
                <a:chOff x="2922103" y="3448277"/>
                <a:chExt cx="131330" cy="131330"/>
              </a:xfrm>
            </p:grpSpPr>
            <p:sp>
              <p:nvSpPr>
                <p:cNvPr id="2064" name="Oval 20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5" name="Freeform 20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6" name="Group 2045"/>
              <p:cNvGrpSpPr/>
              <p:nvPr/>
            </p:nvGrpSpPr>
            <p:grpSpPr>
              <a:xfrm rot="3485213">
                <a:off x="2918438" y="3816964"/>
                <a:ext cx="185979" cy="191355"/>
                <a:chOff x="2700506" y="3941582"/>
                <a:chExt cx="185979" cy="191355"/>
              </a:xfrm>
            </p:grpSpPr>
            <p:sp>
              <p:nvSpPr>
                <p:cNvPr id="2062" name="Oval 20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3" name="Freeform 20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7" name="Group 2046"/>
              <p:cNvGrpSpPr/>
              <p:nvPr/>
            </p:nvGrpSpPr>
            <p:grpSpPr>
              <a:xfrm rot="19523239">
                <a:off x="3102980" y="3816468"/>
                <a:ext cx="185979" cy="190955"/>
                <a:chOff x="2442219" y="4049627"/>
                <a:chExt cx="185979" cy="190955"/>
              </a:xfrm>
            </p:grpSpPr>
            <p:sp>
              <p:nvSpPr>
                <p:cNvPr id="2060" name="Oval 20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1" name="Freeform 20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8" name="Group 2047"/>
              <p:cNvGrpSpPr/>
              <p:nvPr/>
            </p:nvGrpSpPr>
            <p:grpSpPr>
              <a:xfrm rot="3577180">
                <a:off x="2935530" y="3972739"/>
                <a:ext cx="185979" cy="192191"/>
                <a:chOff x="2700506" y="4361529"/>
                <a:chExt cx="185979" cy="192191"/>
              </a:xfrm>
            </p:grpSpPr>
            <p:sp>
              <p:nvSpPr>
                <p:cNvPr id="2058" name="Oval 20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9" name="Freeform 20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9" name="Group 2048"/>
              <p:cNvGrpSpPr/>
              <p:nvPr/>
            </p:nvGrpSpPr>
            <p:grpSpPr>
              <a:xfrm>
                <a:off x="3048557" y="3808685"/>
                <a:ext cx="131330" cy="131330"/>
                <a:chOff x="3381304" y="4011286"/>
                <a:chExt cx="131330" cy="131330"/>
              </a:xfrm>
            </p:grpSpPr>
            <p:sp>
              <p:nvSpPr>
                <p:cNvPr id="2056" name="Oval 20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7" name="Freeform 20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0" name="Group 2049"/>
              <p:cNvGrpSpPr/>
              <p:nvPr/>
            </p:nvGrpSpPr>
            <p:grpSpPr>
              <a:xfrm rot="3967968">
                <a:off x="3008227" y="3923999"/>
                <a:ext cx="136148" cy="131330"/>
                <a:chOff x="3053432" y="4104276"/>
                <a:chExt cx="136148" cy="131330"/>
              </a:xfrm>
            </p:grpSpPr>
            <p:sp>
              <p:nvSpPr>
                <p:cNvPr id="2054" name="Oval 20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5" name="Freeform 20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1" name="Group 2050"/>
              <p:cNvGrpSpPr/>
              <p:nvPr/>
            </p:nvGrpSpPr>
            <p:grpSpPr>
              <a:xfrm>
                <a:off x="3092918" y="3910035"/>
                <a:ext cx="185979" cy="192845"/>
                <a:chOff x="3026108" y="3765549"/>
                <a:chExt cx="185979" cy="192845"/>
              </a:xfrm>
            </p:grpSpPr>
            <p:sp>
              <p:nvSpPr>
                <p:cNvPr id="2052" name="Oval 20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3" name="Freeform 20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23" name="Group 2022"/>
            <p:cNvGrpSpPr/>
            <p:nvPr/>
          </p:nvGrpSpPr>
          <p:grpSpPr>
            <a:xfrm>
              <a:off x="4873997" y="3423134"/>
              <a:ext cx="175107" cy="169481"/>
              <a:chOff x="2328508" y="3548770"/>
              <a:chExt cx="408862" cy="395726"/>
            </a:xfrm>
          </p:grpSpPr>
          <p:grpSp>
            <p:nvGrpSpPr>
              <p:cNvPr id="2024" name="Group 2023"/>
              <p:cNvGrpSpPr/>
              <p:nvPr/>
            </p:nvGrpSpPr>
            <p:grpSpPr>
              <a:xfrm>
                <a:off x="2328508" y="3548770"/>
                <a:ext cx="131330" cy="131330"/>
                <a:chOff x="2922103" y="3448277"/>
                <a:chExt cx="131330" cy="131330"/>
              </a:xfrm>
            </p:grpSpPr>
            <p:sp>
              <p:nvSpPr>
                <p:cNvPr id="2043" name="Oval 20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4" name="Freeform 20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5" name="Group 2024"/>
              <p:cNvGrpSpPr/>
              <p:nvPr/>
            </p:nvGrpSpPr>
            <p:grpSpPr>
              <a:xfrm rot="3485213">
                <a:off x="2366849" y="3599636"/>
                <a:ext cx="185979" cy="191355"/>
                <a:chOff x="2700506" y="3941582"/>
                <a:chExt cx="185979" cy="191355"/>
              </a:xfrm>
            </p:grpSpPr>
            <p:sp>
              <p:nvSpPr>
                <p:cNvPr id="2041" name="Oval 20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2" name="Freeform 20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6" name="Group 2025"/>
              <p:cNvGrpSpPr/>
              <p:nvPr/>
            </p:nvGrpSpPr>
            <p:grpSpPr>
              <a:xfrm rot="19523239">
                <a:off x="2551391" y="3599140"/>
                <a:ext cx="185979" cy="190955"/>
                <a:chOff x="2442219" y="4049627"/>
                <a:chExt cx="185979" cy="190955"/>
              </a:xfrm>
            </p:grpSpPr>
            <p:sp>
              <p:nvSpPr>
                <p:cNvPr id="2039" name="Oval 20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0" name="Freeform 20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7" name="Group 2026"/>
              <p:cNvGrpSpPr/>
              <p:nvPr/>
            </p:nvGrpSpPr>
            <p:grpSpPr>
              <a:xfrm rot="3577180">
                <a:off x="2383941" y="3755411"/>
                <a:ext cx="185979" cy="192191"/>
                <a:chOff x="2700506" y="4361529"/>
                <a:chExt cx="185979" cy="192191"/>
              </a:xfrm>
            </p:grpSpPr>
            <p:sp>
              <p:nvSpPr>
                <p:cNvPr id="2037" name="Oval 20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8" name="Freeform 20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8" name="Group 2027"/>
              <p:cNvGrpSpPr/>
              <p:nvPr/>
            </p:nvGrpSpPr>
            <p:grpSpPr>
              <a:xfrm>
                <a:off x="2496968" y="3591357"/>
                <a:ext cx="131330" cy="131330"/>
                <a:chOff x="3381304" y="4011286"/>
                <a:chExt cx="131330" cy="131330"/>
              </a:xfrm>
            </p:grpSpPr>
            <p:sp>
              <p:nvSpPr>
                <p:cNvPr id="2035" name="Oval 20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6" name="Freeform 20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9" name="Group 2028"/>
              <p:cNvGrpSpPr/>
              <p:nvPr/>
            </p:nvGrpSpPr>
            <p:grpSpPr>
              <a:xfrm rot="3967968">
                <a:off x="2456638" y="3706671"/>
                <a:ext cx="136148" cy="131330"/>
                <a:chOff x="3053432" y="4104276"/>
                <a:chExt cx="136148" cy="131330"/>
              </a:xfrm>
            </p:grpSpPr>
            <p:sp>
              <p:nvSpPr>
                <p:cNvPr id="2033" name="Oval 20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4" name="Freeform 20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0" name="Group 2029"/>
              <p:cNvGrpSpPr/>
              <p:nvPr/>
            </p:nvGrpSpPr>
            <p:grpSpPr>
              <a:xfrm>
                <a:off x="2541329" y="3692707"/>
                <a:ext cx="185979" cy="192845"/>
                <a:chOff x="3026108" y="3765549"/>
                <a:chExt cx="185979" cy="192845"/>
              </a:xfrm>
            </p:grpSpPr>
            <p:sp>
              <p:nvSpPr>
                <p:cNvPr id="2031" name="Oval 20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2" name="Freeform 20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09" name="Group 2108"/>
          <p:cNvGrpSpPr/>
          <p:nvPr/>
        </p:nvGrpSpPr>
        <p:grpSpPr>
          <a:xfrm>
            <a:off x="499759" y="4956203"/>
            <a:ext cx="470662" cy="478538"/>
            <a:chOff x="4834606" y="3347378"/>
            <a:chExt cx="241201" cy="245237"/>
          </a:xfrm>
        </p:grpSpPr>
        <p:grpSp>
          <p:nvGrpSpPr>
            <p:cNvPr id="2110" name="Group 2109"/>
            <p:cNvGrpSpPr/>
            <p:nvPr/>
          </p:nvGrpSpPr>
          <p:grpSpPr>
            <a:xfrm rot="7844388">
              <a:off x="4818351" y="3363633"/>
              <a:ext cx="233299" cy="200789"/>
              <a:chOff x="2913709" y="3864170"/>
              <a:chExt cx="544737" cy="468828"/>
            </a:xfrm>
          </p:grpSpPr>
          <p:grpSp>
            <p:nvGrpSpPr>
              <p:cNvPr id="2155" name="Group 2154"/>
              <p:cNvGrpSpPr/>
              <p:nvPr/>
            </p:nvGrpSpPr>
            <p:grpSpPr>
              <a:xfrm rot="5972406">
                <a:off x="3056152" y="3870738"/>
                <a:ext cx="408862" cy="395726"/>
                <a:chOff x="2880097" y="3766098"/>
                <a:chExt cx="408862" cy="395726"/>
              </a:xfrm>
            </p:grpSpPr>
            <p:grpSp>
              <p:nvGrpSpPr>
                <p:cNvPr id="2177" name="Group 2176"/>
                <p:cNvGrpSpPr/>
                <p:nvPr/>
              </p:nvGrpSpPr>
              <p:grpSpPr>
                <a:xfrm>
                  <a:off x="2880097" y="3766098"/>
                  <a:ext cx="131330" cy="131330"/>
                  <a:chOff x="2922103" y="3448277"/>
                  <a:chExt cx="131330" cy="131330"/>
                </a:xfrm>
              </p:grpSpPr>
              <p:sp>
                <p:nvSpPr>
                  <p:cNvPr id="2196" name="Oval 219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7" name="Freeform 219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8" name="Group 2177"/>
                <p:cNvGrpSpPr/>
                <p:nvPr/>
              </p:nvGrpSpPr>
              <p:grpSpPr>
                <a:xfrm rot="3485213">
                  <a:off x="2918438" y="3816964"/>
                  <a:ext cx="185979" cy="191355"/>
                  <a:chOff x="2700506" y="3941582"/>
                  <a:chExt cx="185979" cy="191355"/>
                </a:xfrm>
              </p:grpSpPr>
              <p:sp>
                <p:nvSpPr>
                  <p:cNvPr id="2194" name="Oval 219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5" name="Freeform 219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9" name="Group 2178"/>
                <p:cNvGrpSpPr/>
                <p:nvPr/>
              </p:nvGrpSpPr>
              <p:grpSpPr>
                <a:xfrm rot="19523239">
                  <a:off x="3102980" y="3816468"/>
                  <a:ext cx="185979" cy="190955"/>
                  <a:chOff x="2442219" y="4049627"/>
                  <a:chExt cx="185979" cy="190955"/>
                </a:xfrm>
              </p:grpSpPr>
              <p:sp>
                <p:nvSpPr>
                  <p:cNvPr id="2192" name="Oval 219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3" name="Freeform 219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0" name="Group 2179"/>
                <p:cNvGrpSpPr/>
                <p:nvPr/>
              </p:nvGrpSpPr>
              <p:grpSpPr>
                <a:xfrm rot="3577180">
                  <a:off x="2935530" y="3972739"/>
                  <a:ext cx="185979" cy="192191"/>
                  <a:chOff x="2700506" y="4361529"/>
                  <a:chExt cx="185979" cy="192191"/>
                </a:xfrm>
              </p:grpSpPr>
              <p:sp>
                <p:nvSpPr>
                  <p:cNvPr id="2190" name="Oval 218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1" name="Freeform 219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1" name="Group 2180"/>
                <p:cNvGrpSpPr/>
                <p:nvPr/>
              </p:nvGrpSpPr>
              <p:grpSpPr>
                <a:xfrm>
                  <a:off x="3048557" y="3808685"/>
                  <a:ext cx="131330" cy="131330"/>
                  <a:chOff x="3381304" y="4011286"/>
                  <a:chExt cx="131330" cy="131330"/>
                </a:xfrm>
              </p:grpSpPr>
              <p:sp>
                <p:nvSpPr>
                  <p:cNvPr id="2188" name="Oval 218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9" name="Freeform 218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2" name="Group 2181"/>
                <p:cNvGrpSpPr/>
                <p:nvPr/>
              </p:nvGrpSpPr>
              <p:grpSpPr>
                <a:xfrm rot="3967968">
                  <a:off x="3008227" y="3923999"/>
                  <a:ext cx="136148" cy="131330"/>
                  <a:chOff x="3053432" y="4104276"/>
                  <a:chExt cx="136148" cy="131330"/>
                </a:xfrm>
              </p:grpSpPr>
              <p:sp>
                <p:nvSpPr>
                  <p:cNvPr id="2186" name="Oval 218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7" name="Freeform 218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3" name="Group 2182"/>
                <p:cNvGrpSpPr/>
                <p:nvPr/>
              </p:nvGrpSpPr>
              <p:grpSpPr>
                <a:xfrm>
                  <a:off x="3092918" y="3910035"/>
                  <a:ext cx="185979" cy="192845"/>
                  <a:chOff x="3026108" y="3765549"/>
                  <a:chExt cx="185979" cy="192845"/>
                </a:xfrm>
              </p:grpSpPr>
              <p:sp>
                <p:nvSpPr>
                  <p:cNvPr id="2184" name="Oval 218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5" name="Freeform 218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56" name="Group 2155"/>
              <p:cNvGrpSpPr/>
              <p:nvPr/>
            </p:nvGrpSpPr>
            <p:grpSpPr>
              <a:xfrm>
                <a:off x="2913709" y="3937272"/>
                <a:ext cx="131330" cy="131330"/>
                <a:chOff x="2922103" y="3448277"/>
                <a:chExt cx="131330" cy="131330"/>
              </a:xfrm>
            </p:grpSpPr>
            <p:sp>
              <p:nvSpPr>
                <p:cNvPr id="2175" name="Oval 21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6" name="Freeform 21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7" name="Group 2156"/>
              <p:cNvGrpSpPr/>
              <p:nvPr/>
            </p:nvGrpSpPr>
            <p:grpSpPr>
              <a:xfrm rot="3485213">
                <a:off x="2952050" y="3988138"/>
                <a:ext cx="185979" cy="191355"/>
                <a:chOff x="2700506" y="3941582"/>
                <a:chExt cx="185979" cy="191355"/>
              </a:xfrm>
            </p:grpSpPr>
            <p:sp>
              <p:nvSpPr>
                <p:cNvPr id="2173" name="Oval 21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4" name="Freeform 21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8" name="Group 2157"/>
              <p:cNvGrpSpPr/>
              <p:nvPr/>
            </p:nvGrpSpPr>
            <p:grpSpPr>
              <a:xfrm rot="19523239">
                <a:off x="3136592" y="3987642"/>
                <a:ext cx="185979" cy="190955"/>
                <a:chOff x="2442219" y="4049627"/>
                <a:chExt cx="185979" cy="190955"/>
              </a:xfrm>
            </p:grpSpPr>
            <p:sp>
              <p:nvSpPr>
                <p:cNvPr id="2171" name="Oval 21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2" name="Freeform 21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9" name="Group 2158"/>
              <p:cNvGrpSpPr/>
              <p:nvPr/>
            </p:nvGrpSpPr>
            <p:grpSpPr>
              <a:xfrm rot="3577180">
                <a:off x="2969142" y="4143913"/>
                <a:ext cx="185979" cy="192191"/>
                <a:chOff x="2700506" y="4361529"/>
                <a:chExt cx="185979" cy="192191"/>
              </a:xfrm>
            </p:grpSpPr>
            <p:sp>
              <p:nvSpPr>
                <p:cNvPr id="2169" name="Oval 21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0" name="Freeform 21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0" name="Group 2159"/>
              <p:cNvGrpSpPr/>
              <p:nvPr/>
            </p:nvGrpSpPr>
            <p:grpSpPr>
              <a:xfrm>
                <a:off x="3082169" y="3979859"/>
                <a:ext cx="131330" cy="131330"/>
                <a:chOff x="3381304" y="4011286"/>
                <a:chExt cx="131330" cy="131330"/>
              </a:xfrm>
            </p:grpSpPr>
            <p:sp>
              <p:nvSpPr>
                <p:cNvPr id="2167" name="Oval 21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8" name="Freeform 21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1" name="Group 2160"/>
              <p:cNvGrpSpPr/>
              <p:nvPr/>
            </p:nvGrpSpPr>
            <p:grpSpPr>
              <a:xfrm rot="3967968">
                <a:off x="3041839" y="4095173"/>
                <a:ext cx="136148" cy="131330"/>
                <a:chOff x="3053432" y="4104276"/>
                <a:chExt cx="136148" cy="131330"/>
              </a:xfrm>
            </p:grpSpPr>
            <p:sp>
              <p:nvSpPr>
                <p:cNvPr id="2165" name="Oval 21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6" name="Freeform 21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2" name="Group 2161"/>
              <p:cNvGrpSpPr/>
              <p:nvPr/>
            </p:nvGrpSpPr>
            <p:grpSpPr>
              <a:xfrm>
                <a:off x="3126530" y="4081209"/>
                <a:ext cx="185979" cy="192845"/>
                <a:chOff x="3026108" y="3765549"/>
                <a:chExt cx="185979" cy="192845"/>
              </a:xfrm>
            </p:grpSpPr>
            <p:sp>
              <p:nvSpPr>
                <p:cNvPr id="2163" name="Oval 21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4" name="Freeform 21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11" name="Group 2110"/>
            <p:cNvGrpSpPr/>
            <p:nvPr/>
          </p:nvGrpSpPr>
          <p:grpSpPr>
            <a:xfrm rot="5972406">
              <a:off x="4903513" y="3391308"/>
              <a:ext cx="175107" cy="169481"/>
              <a:chOff x="2880097" y="3766098"/>
              <a:chExt cx="408862" cy="395726"/>
            </a:xfrm>
          </p:grpSpPr>
          <p:grpSp>
            <p:nvGrpSpPr>
              <p:cNvPr id="2134" name="Group 2133"/>
              <p:cNvGrpSpPr/>
              <p:nvPr/>
            </p:nvGrpSpPr>
            <p:grpSpPr>
              <a:xfrm>
                <a:off x="2880097" y="3766098"/>
                <a:ext cx="131330" cy="131330"/>
                <a:chOff x="2922103" y="3448277"/>
                <a:chExt cx="131330" cy="131330"/>
              </a:xfrm>
            </p:grpSpPr>
            <p:sp>
              <p:nvSpPr>
                <p:cNvPr id="2153" name="Oval 215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4" name="Freeform 215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5" name="Group 2134"/>
              <p:cNvGrpSpPr/>
              <p:nvPr/>
            </p:nvGrpSpPr>
            <p:grpSpPr>
              <a:xfrm rot="3485213">
                <a:off x="2918438" y="3816964"/>
                <a:ext cx="185979" cy="191355"/>
                <a:chOff x="2700506" y="3941582"/>
                <a:chExt cx="185979" cy="191355"/>
              </a:xfrm>
            </p:grpSpPr>
            <p:sp>
              <p:nvSpPr>
                <p:cNvPr id="2151" name="Oval 215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2" name="Freeform 215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6" name="Group 2135"/>
              <p:cNvGrpSpPr/>
              <p:nvPr/>
            </p:nvGrpSpPr>
            <p:grpSpPr>
              <a:xfrm rot="19523239">
                <a:off x="3102980" y="3816468"/>
                <a:ext cx="185979" cy="190955"/>
                <a:chOff x="2442219" y="4049627"/>
                <a:chExt cx="185979" cy="190955"/>
              </a:xfrm>
            </p:grpSpPr>
            <p:sp>
              <p:nvSpPr>
                <p:cNvPr id="2149" name="Oval 214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0" name="Freeform 214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7" name="Group 2136"/>
              <p:cNvGrpSpPr/>
              <p:nvPr/>
            </p:nvGrpSpPr>
            <p:grpSpPr>
              <a:xfrm rot="3577180">
                <a:off x="2935530" y="3972739"/>
                <a:ext cx="185979" cy="192191"/>
                <a:chOff x="2700506" y="4361529"/>
                <a:chExt cx="185979" cy="192191"/>
              </a:xfrm>
            </p:grpSpPr>
            <p:sp>
              <p:nvSpPr>
                <p:cNvPr id="2147" name="Oval 214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8" name="Freeform 214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8" name="Group 2137"/>
              <p:cNvGrpSpPr/>
              <p:nvPr/>
            </p:nvGrpSpPr>
            <p:grpSpPr>
              <a:xfrm>
                <a:off x="3048557" y="3808685"/>
                <a:ext cx="131330" cy="131330"/>
                <a:chOff x="3381304" y="4011286"/>
                <a:chExt cx="131330" cy="131330"/>
              </a:xfrm>
            </p:grpSpPr>
            <p:sp>
              <p:nvSpPr>
                <p:cNvPr id="2145" name="Oval 214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6" name="Freeform 214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9" name="Group 2138"/>
              <p:cNvGrpSpPr/>
              <p:nvPr/>
            </p:nvGrpSpPr>
            <p:grpSpPr>
              <a:xfrm rot="3967968">
                <a:off x="3008227" y="3923999"/>
                <a:ext cx="136148" cy="131330"/>
                <a:chOff x="3053432" y="4104276"/>
                <a:chExt cx="136148" cy="131330"/>
              </a:xfrm>
            </p:grpSpPr>
            <p:sp>
              <p:nvSpPr>
                <p:cNvPr id="2143" name="Oval 214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4" name="Freeform 214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0" name="Group 2139"/>
              <p:cNvGrpSpPr/>
              <p:nvPr/>
            </p:nvGrpSpPr>
            <p:grpSpPr>
              <a:xfrm>
                <a:off x="3092918" y="3910035"/>
                <a:ext cx="185979" cy="192845"/>
                <a:chOff x="3026108" y="3765549"/>
                <a:chExt cx="185979" cy="192845"/>
              </a:xfrm>
            </p:grpSpPr>
            <p:sp>
              <p:nvSpPr>
                <p:cNvPr id="2141" name="Oval 214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2" name="Freeform 214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12" name="Group 2111"/>
            <p:cNvGrpSpPr/>
            <p:nvPr/>
          </p:nvGrpSpPr>
          <p:grpSpPr>
            <a:xfrm>
              <a:off x="4873997" y="3423134"/>
              <a:ext cx="175107" cy="169481"/>
              <a:chOff x="2328508" y="3548770"/>
              <a:chExt cx="408862" cy="395726"/>
            </a:xfrm>
          </p:grpSpPr>
          <p:grpSp>
            <p:nvGrpSpPr>
              <p:cNvPr id="2113" name="Group 2112"/>
              <p:cNvGrpSpPr/>
              <p:nvPr/>
            </p:nvGrpSpPr>
            <p:grpSpPr>
              <a:xfrm>
                <a:off x="2328508" y="3548770"/>
                <a:ext cx="131330" cy="131330"/>
                <a:chOff x="2922103" y="3448277"/>
                <a:chExt cx="131330" cy="131330"/>
              </a:xfrm>
            </p:grpSpPr>
            <p:sp>
              <p:nvSpPr>
                <p:cNvPr id="2132" name="Oval 21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3" name="Freeform 21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4" name="Group 2113"/>
              <p:cNvGrpSpPr/>
              <p:nvPr/>
            </p:nvGrpSpPr>
            <p:grpSpPr>
              <a:xfrm rot="3485213">
                <a:off x="2366849" y="3599636"/>
                <a:ext cx="185979" cy="191355"/>
                <a:chOff x="2700506" y="3941582"/>
                <a:chExt cx="185979" cy="191355"/>
              </a:xfrm>
            </p:grpSpPr>
            <p:sp>
              <p:nvSpPr>
                <p:cNvPr id="2130" name="Oval 21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1" name="Freeform 21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5" name="Group 2114"/>
              <p:cNvGrpSpPr/>
              <p:nvPr/>
            </p:nvGrpSpPr>
            <p:grpSpPr>
              <a:xfrm rot="19523239">
                <a:off x="2551391" y="3599140"/>
                <a:ext cx="185979" cy="190955"/>
                <a:chOff x="2442219" y="4049627"/>
                <a:chExt cx="185979" cy="190955"/>
              </a:xfrm>
            </p:grpSpPr>
            <p:sp>
              <p:nvSpPr>
                <p:cNvPr id="2128" name="Oval 21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9" name="Freeform 21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6" name="Group 2115"/>
              <p:cNvGrpSpPr/>
              <p:nvPr/>
            </p:nvGrpSpPr>
            <p:grpSpPr>
              <a:xfrm rot="3577180">
                <a:off x="2383941" y="3755411"/>
                <a:ext cx="185979" cy="192191"/>
                <a:chOff x="2700506" y="4361529"/>
                <a:chExt cx="185979" cy="192191"/>
              </a:xfrm>
            </p:grpSpPr>
            <p:sp>
              <p:nvSpPr>
                <p:cNvPr id="2126" name="Oval 21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7" name="Freeform 21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7" name="Group 2116"/>
              <p:cNvGrpSpPr/>
              <p:nvPr/>
            </p:nvGrpSpPr>
            <p:grpSpPr>
              <a:xfrm>
                <a:off x="2496968" y="3591357"/>
                <a:ext cx="131330" cy="131330"/>
                <a:chOff x="3381304" y="4011286"/>
                <a:chExt cx="131330" cy="131330"/>
              </a:xfrm>
            </p:grpSpPr>
            <p:sp>
              <p:nvSpPr>
                <p:cNvPr id="2124" name="Oval 21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5" name="Freeform 21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8" name="Group 2117"/>
              <p:cNvGrpSpPr/>
              <p:nvPr/>
            </p:nvGrpSpPr>
            <p:grpSpPr>
              <a:xfrm rot="3967968">
                <a:off x="2456638" y="3706671"/>
                <a:ext cx="136148" cy="131330"/>
                <a:chOff x="3053432" y="4104276"/>
                <a:chExt cx="136148" cy="131330"/>
              </a:xfrm>
            </p:grpSpPr>
            <p:sp>
              <p:nvSpPr>
                <p:cNvPr id="2122" name="Oval 21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3" name="Freeform 21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9" name="Group 2118"/>
              <p:cNvGrpSpPr/>
              <p:nvPr/>
            </p:nvGrpSpPr>
            <p:grpSpPr>
              <a:xfrm>
                <a:off x="2541329" y="3692707"/>
                <a:ext cx="185979" cy="192845"/>
                <a:chOff x="3026108" y="3765549"/>
                <a:chExt cx="185979" cy="192845"/>
              </a:xfrm>
            </p:grpSpPr>
            <p:sp>
              <p:nvSpPr>
                <p:cNvPr id="2120" name="Oval 21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1" name="Freeform 21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98" name="Group 2197"/>
          <p:cNvGrpSpPr/>
          <p:nvPr/>
        </p:nvGrpSpPr>
        <p:grpSpPr>
          <a:xfrm>
            <a:off x="499759" y="4956203"/>
            <a:ext cx="470662" cy="478538"/>
            <a:chOff x="4834606" y="3347378"/>
            <a:chExt cx="241201" cy="245237"/>
          </a:xfrm>
        </p:grpSpPr>
        <p:grpSp>
          <p:nvGrpSpPr>
            <p:cNvPr id="2199" name="Group 2198"/>
            <p:cNvGrpSpPr/>
            <p:nvPr/>
          </p:nvGrpSpPr>
          <p:grpSpPr>
            <a:xfrm rot="7844388">
              <a:off x="4818351" y="3363633"/>
              <a:ext cx="233299" cy="200789"/>
              <a:chOff x="2913709" y="3864170"/>
              <a:chExt cx="544737" cy="468828"/>
            </a:xfrm>
          </p:grpSpPr>
          <p:grpSp>
            <p:nvGrpSpPr>
              <p:cNvPr id="2244" name="Group 2243"/>
              <p:cNvGrpSpPr/>
              <p:nvPr/>
            </p:nvGrpSpPr>
            <p:grpSpPr>
              <a:xfrm rot="5972406">
                <a:off x="3056152" y="3870738"/>
                <a:ext cx="408862" cy="395726"/>
                <a:chOff x="2880097" y="3766098"/>
                <a:chExt cx="408862" cy="395726"/>
              </a:xfrm>
            </p:grpSpPr>
            <p:grpSp>
              <p:nvGrpSpPr>
                <p:cNvPr id="2266" name="Group 2265"/>
                <p:cNvGrpSpPr/>
                <p:nvPr/>
              </p:nvGrpSpPr>
              <p:grpSpPr>
                <a:xfrm>
                  <a:off x="2880097" y="3766098"/>
                  <a:ext cx="131330" cy="131330"/>
                  <a:chOff x="2922103" y="3448277"/>
                  <a:chExt cx="131330" cy="131330"/>
                </a:xfrm>
              </p:grpSpPr>
              <p:sp>
                <p:nvSpPr>
                  <p:cNvPr id="2285" name="Oval 228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6" name="Freeform 228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7" name="Group 2266"/>
                <p:cNvGrpSpPr/>
                <p:nvPr/>
              </p:nvGrpSpPr>
              <p:grpSpPr>
                <a:xfrm rot="3485213">
                  <a:off x="2918438" y="3816964"/>
                  <a:ext cx="185979" cy="191355"/>
                  <a:chOff x="2700506" y="3941582"/>
                  <a:chExt cx="185979" cy="191355"/>
                </a:xfrm>
              </p:grpSpPr>
              <p:sp>
                <p:nvSpPr>
                  <p:cNvPr id="2283" name="Oval 228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4" name="Freeform 228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8" name="Group 2267"/>
                <p:cNvGrpSpPr/>
                <p:nvPr/>
              </p:nvGrpSpPr>
              <p:grpSpPr>
                <a:xfrm rot="19523239">
                  <a:off x="3102980" y="3816468"/>
                  <a:ext cx="185979" cy="190955"/>
                  <a:chOff x="2442219" y="4049627"/>
                  <a:chExt cx="185979" cy="190955"/>
                </a:xfrm>
              </p:grpSpPr>
              <p:sp>
                <p:nvSpPr>
                  <p:cNvPr id="2281" name="Oval 228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2" name="Freeform 228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9" name="Group 2268"/>
                <p:cNvGrpSpPr/>
                <p:nvPr/>
              </p:nvGrpSpPr>
              <p:grpSpPr>
                <a:xfrm rot="3577180">
                  <a:off x="2935530" y="3972739"/>
                  <a:ext cx="185979" cy="192191"/>
                  <a:chOff x="2700506" y="4361529"/>
                  <a:chExt cx="185979" cy="192191"/>
                </a:xfrm>
              </p:grpSpPr>
              <p:sp>
                <p:nvSpPr>
                  <p:cNvPr id="2279" name="Oval 227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0" name="Freeform 227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0" name="Group 2269"/>
                <p:cNvGrpSpPr/>
                <p:nvPr/>
              </p:nvGrpSpPr>
              <p:grpSpPr>
                <a:xfrm>
                  <a:off x="3048557" y="3808685"/>
                  <a:ext cx="131330" cy="131330"/>
                  <a:chOff x="3381304" y="4011286"/>
                  <a:chExt cx="131330" cy="131330"/>
                </a:xfrm>
              </p:grpSpPr>
              <p:sp>
                <p:nvSpPr>
                  <p:cNvPr id="2277" name="Oval 227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8" name="Freeform 227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1" name="Group 2270"/>
                <p:cNvGrpSpPr/>
                <p:nvPr/>
              </p:nvGrpSpPr>
              <p:grpSpPr>
                <a:xfrm rot="3967968">
                  <a:off x="3008227" y="3923999"/>
                  <a:ext cx="136148" cy="131330"/>
                  <a:chOff x="3053432" y="4104276"/>
                  <a:chExt cx="136148" cy="131330"/>
                </a:xfrm>
              </p:grpSpPr>
              <p:sp>
                <p:nvSpPr>
                  <p:cNvPr id="2275" name="Oval 227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6" name="Freeform 227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2" name="Group 2271"/>
                <p:cNvGrpSpPr/>
                <p:nvPr/>
              </p:nvGrpSpPr>
              <p:grpSpPr>
                <a:xfrm>
                  <a:off x="3092918" y="3910035"/>
                  <a:ext cx="185979" cy="192845"/>
                  <a:chOff x="3026108" y="3765549"/>
                  <a:chExt cx="185979" cy="192845"/>
                </a:xfrm>
              </p:grpSpPr>
              <p:sp>
                <p:nvSpPr>
                  <p:cNvPr id="2273" name="Oval 227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4" name="Freeform 227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45" name="Group 2244"/>
              <p:cNvGrpSpPr/>
              <p:nvPr/>
            </p:nvGrpSpPr>
            <p:grpSpPr>
              <a:xfrm>
                <a:off x="2913709" y="3937272"/>
                <a:ext cx="131330" cy="131330"/>
                <a:chOff x="2922103" y="3448277"/>
                <a:chExt cx="131330" cy="131330"/>
              </a:xfrm>
            </p:grpSpPr>
            <p:sp>
              <p:nvSpPr>
                <p:cNvPr id="2264" name="Oval 22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5" name="Freeform 22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6" name="Group 2245"/>
              <p:cNvGrpSpPr/>
              <p:nvPr/>
            </p:nvGrpSpPr>
            <p:grpSpPr>
              <a:xfrm rot="3485213">
                <a:off x="2952050" y="3988138"/>
                <a:ext cx="185979" cy="191355"/>
                <a:chOff x="2700506" y="3941582"/>
                <a:chExt cx="185979" cy="191355"/>
              </a:xfrm>
            </p:grpSpPr>
            <p:sp>
              <p:nvSpPr>
                <p:cNvPr id="2262" name="Oval 22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3" name="Freeform 22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7" name="Group 2246"/>
              <p:cNvGrpSpPr/>
              <p:nvPr/>
            </p:nvGrpSpPr>
            <p:grpSpPr>
              <a:xfrm rot="19523239">
                <a:off x="3136592" y="3987642"/>
                <a:ext cx="185979" cy="190955"/>
                <a:chOff x="2442219" y="4049627"/>
                <a:chExt cx="185979" cy="190955"/>
              </a:xfrm>
            </p:grpSpPr>
            <p:sp>
              <p:nvSpPr>
                <p:cNvPr id="2260" name="Oval 22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1" name="Freeform 22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8" name="Group 2247"/>
              <p:cNvGrpSpPr/>
              <p:nvPr/>
            </p:nvGrpSpPr>
            <p:grpSpPr>
              <a:xfrm rot="3577180">
                <a:off x="2969142" y="4143913"/>
                <a:ext cx="185979" cy="192191"/>
                <a:chOff x="2700506" y="4361529"/>
                <a:chExt cx="185979" cy="192191"/>
              </a:xfrm>
            </p:grpSpPr>
            <p:sp>
              <p:nvSpPr>
                <p:cNvPr id="2258" name="Oval 22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9" name="Freeform 22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9" name="Group 2248"/>
              <p:cNvGrpSpPr/>
              <p:nvPr/>
            </p:nvGrpSpPr>
            <p:grpSpPr>
              <a:xfrm>
                <a:off x="3082169" y="3979859"/>
                <a:ext cx="131330" cy="131330"/>
                <a:chOff x="3381304" y="4011286"/>
                <a:chExt cx="131330" cy="131330"/>
              </a:xfrm>
            </p:grpSpPr>
            <p:sp>
              <p:nvSpPr>
                <p:cNvPr id="2256" name="Oval 22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7" name="Freeform 22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0" name="Group 2249"/>
              <p:cNvGrpSpPr/>
              <p:nvPr/>
            </p:nvGrpSpPr>
            <p:grpSpPr>
              <a:xfrm rot="3967968">
                <a:off x="3041839" y="4095173"/>
                <a:ext cx="136148" cy="131330"/>
                <a:chOff x="3053432" y="4104276"/>
                <a:chExt cx="136148" cy="131330"/>
              </a:xfrm>
            </p:grpSpPr>
            <p:sp>
              <p:nvSpPr>
                <p:cNvPr id="2254" name="Oval 22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5" name="Freeform 22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1" name="Group 2250"/>
              <p:cNvGrpSpPr/>
              <p:nvPr/>
            </p:nvGrpSpPr>
            <p:grpSpPr>
              <a:xfrm>
                <a:off x="3126530" y="4081209"/>
                <a:ext cx="185979" cy="192845"/>
                <a:chOff x="3026108" y="3765549"/>
                <a:chExt cx="185979" cy="192845"/>
              </a:xfrm>
            </p:grpSpPr>
            <p:sp>
              <p:nvSpPr>
                <p:cNvPr id="2252" name="Oval 22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3" name="Freeform 22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00" name="Group 2199"/>
            <p:cNvGrpSpPr/>
            <p:nvPr/>
          </p:nvGrpSpPr>
          <p:grpSpPr>
            <a:xfrm rot="5972406">
              <a:off x="4903513" y="3391308"/>
              <a:ext cx="175107" cy="169481"/>
              <a:chOff x="2880097" y="3766098"/>
              <a:chExt cx="408862" cy="395726"/>
            </a:xfrm>
          </p:grpSpPr>
          <p:grpSp>
            <p:nvGrpSpPr>
              <p:cNvPr id="2223" name="Group 2222"/>
              <p:cNvGrpSpPr/>
              <p:nvPr/>
            </p:nvGrpSpPr>
            <p:grpSpPr>
              <a:xfrm>
                <a:off x="2880097" y="3766098"/>
                <a:ext cx="131330" cy="131330"/>
                <a:chOff x="2922103" y="3448277"/>
                <a:chExt cx="131330" cy="131330"/>
              </a:xfrm>
            </p:grpSpPr>
            <p:sp>
              <p:nvSpPr>
                <p:cNvPr id="2242" name="Oval 22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3" name="Freeform 22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4" name="Group 2223"/>
              <p:cNvGrpSpPr/>
              <p:nvPr/>
            </p:nvGrpSpPr>
            <p:grpSpPr>
              <a:xfrm rot="3485213">
                <a:off x="2918438" y="3816964"/>
                <a:ext cx="185979" cy="191355"/>
                <a:chOff x="2700506" y="3941582"/>
                <a:chExt cx="185979" cy="191355"/>
              </a:xfrm>
            </p:grpSpPr>
            <p:sp>
              <p:nvSpPr>
                <p:cNvPr id="2240" name="Oval 22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1" name="Freeform 22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5" name="Group 2224"/>
              <p:cNvGrpSpPr/>
              <p:nvPr/>
            </p:nvGrpSpPr>
            <p:grpSpPr>
              <a:xfrm rot="19523239">
                <a:off x="3102980" y="3816468"/>
                <a:ext cx="185979" cy="190955"/>
                <a:chOff x="2442219" y="4049627"/>
                <a:chExt cx="185979" cy="190955"/>
              </a:xfrm>
            </p:grpSpPr>
            <p:sp>
              <p:nvSpPr>
                <p:cNvPr id="2238" name="Oval 22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9" name="Freeform 22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6" name="Group 2225"/>
              <p:cNvGrpSpPr/>
              <p:nvPr/>
            </p:nvGrpSpPr>
            <p:grpSpPr>
              <a:xfrm rot="3577180">
                <a:off x="2935530" y="3972739"/>
                <a:ext cx="185979" cy="192191"/>
                <a:chOff x="2700506" y="4361529"/>
                <a:chExt cx="185979" cy="192191"/>
              </a:xfrm>
            </p:grpSpPr>
            <p:sp>
              <p:nvSpPr>
                <p:cNvPr id="2236" name="Oval 22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7" name="Freeform 22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7" name="Group 2226"/>
              <p:cNvGrpSpPr/>
              <p:nvPr/>
            </p:nvGrpSpPr>
            <p:grpSpPr>
              <a:xfrm>
                <a:off x="3048557" y="3808685"/>
                <a:ext cx="131330" cy="131330"/>
                <a:chOff x="3381304" y="4011286"/>
                <a:chExt cx="131330" cy="131330"/>
              </a:xfrm>
            </p:grpSpPr>
            <p:sp>
              <p:nvSpPr>
                <p:cNvPr id="2234" name="Oval 22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5" name="Freeform 22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8" name="Group 2227"/>
              <p:cNvGrpSpPr/>
              <p:nvPr/>
            </p:nvGrpSpPr>
            <p:grpSpPr>
              <a:xfrm rot="3967968">
                <a:off x="3008227" y="3923999"/>
                <a:ext cx="136148" cy="131330"/>
                <a:chOff x="3053432" y="4104276"/>
                <a:chExt cx="136148" cy="131330"/>
              </a:xfrm>
            </p:grpSpPr>
            <p:sp>
              <p:nvSpPr>
                <p:cNvPr id="2232" name="Oval 22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3" name="Freeform 22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9" name="Group 2228"/>
              <p:cNvGrpSpPr/>
              <p:nvPr/>
            </p:nvGrpSpPr>
            <p:grpSpPr>
              <a:xfrm>
                <a:off x="3092918" y="3910035"/>
                <a:ext cx="185979" cy="192845"/>
                <a:chOff x="3026108" y="3765549"/>
                <a:chExt cx="185979" cy="192845"/>
              </a:xfrm>
            </p:grpSpPr>
            <p:sp>
              <p:nvSpPr>
                <p:cNvPr id="2230" name="Oval 22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1" name="Freeform 22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01" name="Group 2200"/>
            <p:cNvGrpSpPr/>
            <p:nvPr/>
          </p:nvGrpSpPr>
          <p:grpSpPr>
            <a:xfrm>
              <a:off x="4873997" y="3423134"/>
              <a:ext cx="175107" cy="169481"/>
              <a:chOff x="2328508" y="3548770"/>
              <a:chExt cx="408862" cy="395726"/>
            </a:xfrm>
          </p:grpSpPr>
          <p:grpSp>
            <p:nvGrpSpPr>
              <p:cNvPr id="2202" name="Group 2201"/>
              <p:cNvGrpSpPr/>
              <p:nvPr/>
            </p:nvGrpSpPr>
            <p:grpSpPr>
              <a:xfrm>
                <a:off x="2328508" y="3548770"/>
                <a:ext cx="131330" cy="131330"/>
                <a:chOff x="2922103" y="3448277"/>
                <a:chExt cx="131330" cy="131330"/>
              </a:xfrm>
            </p:grpSpPr>
            <p:sp>
              <p:nvSpPr>
                <p:cNvPr id="2221" name="Oval 22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2" name="Freeform 22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3" name="Group 2202"/>
              <p:cNvGrpSpPr/>
              <p:nvPr/>
            </p:nvGrpSpPr>
            <p:grpSpPr>
              <a:xfrm rot="3485213">
                <a:off x="2366849" y="3599636"/>
                <a:ext cx="185979" cy="191355"/>
                <a:chOff x="2700506" y="3941582"/>
                <a:chExt cx="185979" cy="191355"/>
              </a:xfrm>
            </p:grpSpPr>
            <p:sp>
              <p:nvSpPr>
                <p:cNvPr id="2219" name="Oval 22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0" name="Freeform 22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4" name="Group 2203"/>
              <p:cNvGrpSpPr/>
              <p:nvPr/>
            </p:nvGrpSpPr>
            <p:grpSpPr>
              <a:xfrm rot="19523239">
                <a:off x="2551391" y="3599140"/>
                <a:ext cx="185979" cy="190955"/>
                <a:chOff x="2442219" y="4049627"/>
                <a:chExt cx="185979" cy="190955"/>
              </a:xfrm>
            </p:grpSpPr>
            <p:sp>
              <p:nvSpPr>
                <p:cNvPr id="2217" name="Oval 22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8" name="Freeform 22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5" name="Group 2204"/>
              <p:cNvGrpSpPr/>
              <p:nvPr/>
            </p:nvGrpSpPr>
            <p:grpSpPr>
              <a:xfrm rot="3577180">
                <a:off x="2383941" y="3755411"/>
                <a:ext cx="185979" cy="192191"/>
                <a:chOff x="2700506" y="4361529"/>
                <a:chExt cx="185979" cy="192191"/>
              </a:xfrm>
            </p:grpSpPr>
            <p:sp>
              <p:nvSpPr>
                <p:cNvPr id="2215" name="Oval 22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6" name="Freeform 22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6" name="Group 2205"/>
              <p:cNvGrpSpPr/>
              <p:nvPr/>
            </p:nvGrpSpPr>
            <p:grpSpPr>
              <a:xfrm>
                <a:off x="2496968" y="3591357"/>
                <a:ext cx="131330" cy="131330"/>
                <a:chOff x="3381304" y="4011286"/>
                <a:chExt cx="131330" cy="131330"/>
              </a:xfrm>
            </p:grpSpPr>
            <p:sp>
              <p:nvSpPr>
                <p:cNvPr id="2213" name="Oval 22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4" name="Freeform 22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7" name="Group 2206"/>
              <p:cNvGrpSpPr/>
              <p:nvPr/>
            </p:nvGrpSpPr>
            <p:grpSpPr>
              <a:xfrm rot="3967968">
                <a:off x="2456638" y="3706671"/>
                <a:ext cx="136148" cy="131330"/>
                <a:chOff x="3053432" y="4104276"/>
                <a:chExt cx="136148" cy="131330"/>
              </a:xfrm>
            </p:grpSpPr>
            <p:sp>
              <p:nvSpPr>
                <p:cNvPr id="2211" name="Oval 22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2" name="Freeform 22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8" name="Group 2207"/>
              <p:cNvGrpSpPr/>
              <p:nvPr/>
            </p:nvGrpSpPr>
            <p:grpSpPr>
              <a:xfrm>
                <a:off x="2541329" y="3692707"/>
                <a:ext cx="185979" cy="192845"/>
                <a:chOff x="3026108" y="3765549"/>
                <a:chExt cx="185979" cy="192845"/>
              </a:xfrm>
            </p:grpSpPr>
            <p:sp>
              <p:nvSpPr>
                <p:cNvPr id="2209" name="Oval 22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0" name="Freeform 22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87" name="Group 2286"/>
          <p:cNvGrpSpPr/>
          <p:nvPr/>
        </p:nvGrpSpPr>
        <p:grpSpPr>
          <a:xfrm>
            <a:off x="499759" y="4956203"/>
            <a:ext cx="470662" cy="478538"/>
            <a:chOff x="4834606" y="3347378"/>
            <a:chExt cx="241201" cy="245237"/>
          </a:xfrm>
        </p:grpSpPr>
        <p:grpSp>
          <p:nvGrpSpPr>
            <p:cNvPr id="2288" name="Group 2287"/>
            <p:cNvGrpSpPr/>
            <p:nvPr/>
          </p:nvGrpSpPr>
          <p:grpSpPr>
            <a:xfrm rot="7844388">
              <a:off x="4818351" y="3363633"/>
              <a:ext cx="233299" cy="200789"/>
              <a:chOff x="2913709" y="3864170"/>
              <a:chExt cx="544737" cy="468828"/>
            </a:xfrm>
          </p:grpSpPr>
          <p:grpSp>
            <p:nvGrpSpPr>
              <p:cNvPr id="2333" name="Group 2332"/>
              <p:cNvGrpSpPr/>
              <p:nvPr/>
            </p:nvGrpSpPr>
            <p:grpSpPr>
              <a:xfrm rot="5972406">
                <a:off x="3056152" y="3870738"/>
                <a:ext cx="408862" cy="395726"/>
                <a:chOff x="2880097" y="3766098"/>
                <a:chExt cx="408862" cy="395726"/>
              </a:xfrm>
            </p:grpSpPr>
            <p:grpSp>
              <p:nvGrpSpPr>
                <p:cNvPr id="2355" name="Group 2354"/>
                <p:cNvGrpSpPr/>
                <p:nvPr/>
              </p:nvGrpSpPr>
              <p:grpSpPr>
                <a:xfrm>
                  <a:off x="2880097" y="3766098"/>
                  <a:ext cx="131330" cy="131330"/>
                  <a:chOff x="2922103" y="3448277"/>
                  <a:chExt cx="131330" cy="131330"/>
                </a:xfrm>
              </p:grpSpPr>
              <p:sp>
                <p:nvSpPr>
                  <p:cNvPr id="2374" name="Oval 237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5" name="Freeform 237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6" name="Group 2355"/>
                <p:cNvGrpSpPr/>
                <p:nvPr/>
              </p:nvGrpSpPr>
              <p:grpSpPr>
                <a:xfrm rot="3485213">
                  <a:off x="2918438" y="3816964"/>
                  <a:ext cx="185979" cy="191355"/>
                  <a:chOff x="2700506" y="3941582"/>
                  <a:chExt cx="185979" cy="191355"/>
                </a:xfrm>
              </p:grpSpPr>
              <p:sp>
                <p:nvSpPr>
                  <p:cNvPr id="2372" name="Oval 237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3" name="Freeform 237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7" name="Group 2356"/>
                <p:cNvGrpSpPr/>
                <p:nvPr/>
              </p:nvGrpSpPr>
              <p:grpSpPr>
                <a:xfrm rot="19523239">
                  <a:off x="3102980" y="3816468"/>
                  <a:ext cx="185979" cy="190955"/>
                  <a:chOff x="2442219" y="4049627"/>
                  <a:chExt cx="185979" cy="190955"/>
                </a:xfrm>
              </p:grpSpPr>
              <p:sp>
                <p:nvSpPr>
                  <p:cNvPr id="2370" name="Oval 236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1" name="Freeform 237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8" name="Group 2357"/>
                <p:cNvGrpSpPr/>
                <p:nvPr/>
              </p:nvGrpSpPr>
              <p:grpSpPr>
                <a:xfrm rot="3577180">
                  <a:off x="2935530" y="3972739"/>
                  <a:ext cx="185979" cy="192191"/>
                  <a:chOff x="2700506" y="4361529"/>
                  <a:chExt cx="185979" cy="192191"/>
                </a:xfrm>
              </p:grpSpPr>
              <p:sp>
                <p:nvSpPr>
                  <p:cNvPr id="2368" name="Oval 236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9" name="Freeform 236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9" name="Group 2358"/>
                <p:cNvGrpSpPr/>
                <p:nvPr/>
              </p:nvGrpSpPr>
              <p:grpSpPr>
                <a:xfrm>
                  <a:off x="3048557" y="3808685"/>
                  <a:ext cx="131330" cy="131330"/>
                  <a:chOff x="3381304" y="4011286"/>
                  <a:chExt cx="131330" cy="131330"/>
                </a:xfrm>
              </p:grpSpPr>
              <p:sp>
                <p:nvSpPr>
                  <p:cNvPr id="2366" name="Oval 236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7" name="Freeform 236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0" name="Group 2359"/>
                <p:cNvGrpSpPr/>
                <p:nvPr/>
              </p:nvGrpSpPr>
              <p:grpSpPr>
                <a:xfrm rot="3967968">
                  <a:off x="3008227" y="3923999"/>
                  <a:ext cx="136148" cy="131330"/>
                  <a:chOff x="3053432" y="4104276"/>
                  <a:chExt cx="136148" cy="131330"/>
                </a:xfrm>
              </p:grpSpPr>
              <p:sp>
                <p:nvSpPr>
                  <p:cNvPr id="2364" name="Oval 236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5" name="Freeform 236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1" name="Group 2360"/>
                <p:cNvGrpSpPr/>
                <p:nvPr/>
              </p:nvGrpSpPr>
              <p:grpSpPr>
                <a:xfrm>
                  <a:off x="3092918" y="3910035"/>
                  <a:ext cx="185979" cy="192845"/>
                  <a:chOff x="3026108" y="3765549"/>
                  <a:chExt cx="185979" cy="192845"/>
                </a:xfrm>
              </p:grpSpPr>
              <p:sp>
                <p:nvSpPr>
                  <p:cNvPr id="2362" name="Oval 236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3" name="Freeform 236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34" name="Group 2333"/>
              <p:cNvGrpSpPr/>
              <p:nvPr/>
            </p:nvGrpSpPr>
            <p:grpSpPr>
              <a:xfrm>
                <a:off x="2913709" y="3937272"/>
                <a:ext cx="131330" cy="131330"/>
                <a:chOff x="2922103" y="3448277"/>
                <a:chExt cx="131330" cy="131330"/>
              </a:xfrm>
            </p:grpSpPr>
            <p:sp>
              <p:nvSpPr>
                <p:cNvPr id="2353" name="Oval 235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4" name="Freeform 235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5" name="Group 2334"/>
              <p:cNvGrpSpPr/>
              <p:nvPr/>
            </p:nvGrpSpPr>
            <p:grpSpPr>
              <a:xfrm rot="3485213">
                <a:off x="2952050" y="3988138"/>
                <a:ext cx="185979" cy="191355"/>
                <a:chOff x="2700506" y="3941582"/>
                <a:chExt cx="185979" cy="191355"/>
              </a:xfrm>
            </p:grpSpPr>
            <p:sp>
              <p:nvSpPr>
                <p:cNvPr id="2351" name="Oval 235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2" name="Freeform 235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6" name="Group 2335"/>
              <p:cNvGrpSpPr/>
              <p:nvPr/>
            </p:nvGrpSpPr>
            <p:grpSpPr>
              <a:xfrm rot="19523239">
                <a:off x="3136592" y="3987642"/>
                <a:ext cx="185979" cy="190955"/>
                <a:chOff x="2442219" y="4049627"/>
                <a:chExt cx="185979" cy="190955"/>
              </a:xfrm>
            </p:grpSpPr>
            <p:sp>
              <p:nvSpPr>
                <p:cNvPr id="2349" name="Oval 234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0" name="Freeform 234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7" name="Group 2336"/>
              <p:cNvGrpSpPr/>
              <p:nvPr/>
            </p:nvGrpSpPr>
            <p:grpSpPr>
              <a:xfrm rot="3577180">
                <a:off x="2969142" y="4143913"/>
                <a:ext cx="185979" cy="192191"/>
                <a:chOff x="2700506" y="4361529"/>
                <a:chExt cx="185979" cy="192191"/>
              </a:xfrm>
            </p:grpSpPr>
            <p:sp>
              <p:nvSpPr>
                <p:cNvPr id="2347" name="Oval 234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8" name="Freeform 234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8" name="Group 2337"/>
              <p:cNvGrpSpPr/>
              <p:nvPr/>
            </p:nvGrpSpPr>
            <p:grpSpPr>
              <a:xfrm>
                <a:off x="3082169" y="3979859"/>
                <a:ext cx="131330" cy="131330"/>
                <a:chOff x="3381304" y="4011286"/>
                <a:chExt cx="131330" cy="131330"/>
              </a:xfrm>
            </p:grpSpPr>
            <p:sp>
              <p:nvSpPr>
                <p:cNvPr id="2345" name="Oval 234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6" name="Freeform 234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9" name="Group 2338"/>
              <p:cNvGrpSpPr/>
              <p:nvPr/>
            </p:nvGrpSpPr>
            <p:grpSpPr>
              <a:xfrm rot="3967968">
                <a:off x="3041839" y="4095173"/>
                <a:ext cx="136148" cy="131330"/>
                <a:chOff x="3053432" y="4104276"/>
                <a:chExt cx="136148" cy="131330"/>
              </a:xfrm>
            </p:grpSpPr>
            <p:sp>
              <p:nvSpPr>
                <p:cNvPr id="2343" name="Oval 234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4" name="Freeform 234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0" name="Group 2339"/>
              <p:cNvGrpSpPr/>
              <p:nvPr/>
            </p:nvGrpSpPr>
            <p:grpSpPr>
              <a:xfrm>
                <a:off x="3126530" y="4081209"/>
                <a:ext cx="185979" cy="192845"/>
                <a:chOff x="3026108" y="3765549"/>
                <a:chExt cx="185979" cy="192845"/>
              </a:xfrm>
            </p:grpSpPr>
            <p:sp>
              <p:nvSpPr>
                <p:cNvPr id="2341" name="Oval 234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2" name="Freeform 234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89" name="Group 2288"/>
            <p:cNvGrpSpPr/>
            <p:nvPr/>
          </p:nvGrpSpPr>
          <p:grpSpPr>
            <a:xfrm rot="5972406">
              <a:off x="4903513" y="3391308"/>
              <a:ext cx="175107" cy="169481"/>
              <a:chOff x="2880097" y="3766098"/>
              <a:chExt cx="408862" cy="395726"/>
            </a:xfrm>
          </p:grpSpPr>
          <p:grpSp>
            <p:nvGrpSpPr>
              <p:cNvPr id="2312" name="Group 2311"/>
              <p:cNvGrpSpPr/>
              <p:nvPr/>
            </p:nvGrpSpPr>
            <p:grpSpPr>
              <a:xfrm>
                <a:off x="2880097" y="3766098"/>
                <a:ext cx="131330" cy="131330"/>
                <a:chOff x="2922103" y="3448277"/>
                <a:chExt cx="131330" cy="131330"/>
              </a:xfrm>
            </p:grpSpPr>
            <p:sp>
              <p:nvSpPr>
                <p:cNvPr id="2331" name="Oval 233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2" name="Freeform 233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3" name="Group 2312"/>
              <p:cNvGrpSpPr/>
              <p:nvPr/>
            </p:nvGrpSpPr>
            <p:grpSpPr>
              <a:xfrm rot="3485213">
                <a:off x="2918438" y="3816964"/>
                <a:ext cx="185979" cy="191355"/>
                <a:chOff x="2700506" y="3941582"/>
                <a:chExt cx="185979" cy="191355"/>
              </a:xfrm>
            </p:grpSpPr>
            <p:sp>
              <p:nvSpPr>
                <p:cNvPr id="2329" name="Oval 232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0" name="Freeform 232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4" name="Group 2313"/>
              <p:cNvGrpSpPr/>
              <p:nvPr/>
            </p:nvGrpSpPr>
            <p:grpSpPr>
              <a:xfrm rot="19523239">
                <a:off x="3102980" y="3816468"/>
                <a:ext cx="185979" cy="190955"/>
                <a:chOff x="2442219" y="4049627"/>
                <a:chExt cx="185979" cy="190955"/>
              </a:xfrm>
            </p:grpSpPr>
            <p:sp>
              <p:nvSpPr>
                <p:cNvPr id="2327" name="Oval 232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8" name="Freeform 232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5" name="Group 2314"/>
              <p:cNvGrpSpPr/>
              <p:nvPr/>
            </p:nvGrpSpPr>
            <p:grpSpPr>
              <a:xfrm rot="3577180">
                <a:off x="2935530" y="3972739"/>
                <a:ext cx="185979" cy="192191"/>
                <a:chOff x="2700506" y="4361529"/>
                <a:chExt cx="185979" cy="192191"/>
              </a:xfrm>
            </p:grpSpPr>
            <p:sp>
              <p:nvSpPr>
                <p:cNvPr id="2325" name="Oval 232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6" name="Freeform 232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6" name="Group 2315"/>
              <p:cNvGrpSpPr/>
              <p:nvPr/>
            </p:nvGrpSpPr>
            <p:grpSpPr>
              <a:xfrm>
                <a:off x="3048557" y="3808685"/>
                <a:ext cx="131330" cy="131330"/>
                <a:chOff x="3381304" y="4011286"/>
                <a:chExt cx="131330" cy="131330"/>
              </a:xfrm>
            </p:grpSpPr>
            <p:sp>
              <p:nvSpPr>
                <p:cNvPr id="2323" name="Oval 232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4" name="Freeform 232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7" name="Group 2316"/>
              <p:cNvGrpSpPr/>
              <p:nvPr/>
            </p:nvGrpSpPr>
            <p:grpSpPr>
              <a:xfrm rot="3967968">
                <a:off x="3008227" y="3923999"/>
                <a:ext cx="136148" cy="131330"/>
                <a:chOff x="3053432" y="4104276"/>
                <a:chExt cx="136148" cy="131330"/>
              </a:xfrm>
            </p:grpSpPr>
            <p:sp>
              <p:nvSpPr>
                <p:cNvPr id="2321" name="Oval 232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2" name="Freeform 232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8" name="Group 2317"/>
              <p:cNvGrpSpPr/>
              <p:nvPr/>
            </p:nvGrpSpPr>
            <p:grpSpPr>
              <a:xfrm>
                <a:off x="3092918" y="3910035"/>
                <a:ext cx="185979" cy="192845"/>
                <a:chOff x="3026108" y="3765549"/>
                <a:chExt cx="185979" cy="192845"/>
              </a:xfrm>
            </p:grpSpPr>
            <p:sp>
              <p:nvSpPr>
                <p:cNvPr id="2319" name="Oval 231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0" name="Freeform 231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90" name="Group 2289"/>
            <p:cNvGrpSpPr/>
            <p:nvPr/>
          </p:nvGrpSpPr>
          <p:grpSpPr>
            <a:xfrm>
              <a:off x="4873997" y="3423134"/>
              <a:ext cx="175107" cy="169481"/>
              <a:chOff x="2328508" y="3548770"/>
              <a:chExt cx="408862" cy="395726"/>
            </a:xfrm>
          </p:grpSpPr>
          <p:grpSp>
            <p:nvGrpSpPr>
              <p:cNvPr id="2291" name="Group 2290"/>
              <p:cNvGrpSpPr/>
              <p:nvPr/>
            </p:nvGrpSpPr>
            <p:grpSpPr>
              <a:xfrm>
                <a:off x="2328508" y="3548770"/>
                <a:ext cx="131330" cy="131330"/>
                <a:chOff x="2922103" y="3448277"/>
                <a:chExt cx="131330" cy="131330"/>
              </a:xfrm>
            </p:grpSpPr>
            <p:sp>
              <p:nvSpPr>
                <p:cNvPr id="2310" name="Oval 23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1" name="Freeform 23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2" name="Group 2291"/>
              <p:cNvGrpSpPr/>
              <p:nvPr/>
            </p:nvGrpSpPr>
            <p:grpSpPr>
              <a:xfrm rot="3485213">
                <a:off x="2366849" y="3599636"/>
                <a:ext cx="185979" cy="191355"/>
                <a:chOff x="2700506" y="3941582"/>
                <a:chExt cx="185979" cy="191355"/>
              </a:xfrm>
            </p:grpSpPr>
            <p:sp>
              <p:nvSpPr>
                <p:cNvPr id="2308" name="Oval 23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9" name="Freeform 23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3" name="Group 2292"/>
              <p:cNvGrpSpPr/>
              <p:nvPr/>
            </p:nvGrpSpPr>
            <p:grpSpPr>
              <a:xfrm rot="19523239">
                <a:off x="2551391" y="3599140"/>
                <a:ext cx="185979" cy="190955"/>
                <a:chOff x="2442219" y="4049627"/>
                <a:chExt cx="185979" cy="190955"/>
              </a:xfrm>
            </p:grpSpPr>
            <p:sp>
              <p:nvSpPr>
                <p:cNvPr id="2306" name="Oval 23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7" name="Freeform 23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4" name="Group 2293"/>
              <p:cNvGrpSpPr/>
              <p:nvPr/>
            </p:nvGrpSpPr>
            <p:grpSpPr>
              <a:xfrm rot="3577180">
                <a:off x="2383941" y="3755411"/>
                <a:ext cx="185979" cy="192191"/>
                <a:chOff x="2700506" y="4361529"/>
                <a:chExt cx="185979" cy="192191"/>
              </a:xfrm>
            </p:grpSpPr>
            <p:sp>
              <p:nvSpPr>
                <p:cNvPr id="2304" name="Oval 23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5" name="Freeform 23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5" name="Group 2294"/>
              <p:cNvGrpSpPr/>
              <p:nvPr/>
            </p:nvGrpSpPr>
            <p:grpSpPr>
              <a:xfrm>
                <a:off x="2496968" y="3591357"/>
                <a:ext cx="131330" cy="131330"/>
                <a:chOff x="3381304" y="4011286"/>
                <a:chExt cx="131330" cy="131330"/>
              </a:xfrm>
            </p:grpSpPr>
            <p:sp>
              <p:nvSpPr>
                <p:cNvPr id="2302" name="Oval 23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3" name="Freeform 23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6" name="Group 2295"/>
              <p:cNvGrpSpPr/>
              <p:nvPr/>
            </p:nvGrpSpPr>
            <p:grpSpPr>
              <a:xfrm rot="3967968">
                <a:off x="2456638" y="3706671"/>
                <a:ext cx="136148" cy="131330"/>
                <a:chOff x="3053432" y="4104276"/>
                <a:chExt cx="136148" cy="131330"/>
              </a:xfrm>
            </p:grpSpPr>
            <p:sp>
              <p:nvSpPr>
                <p:cNvPr id="2300" name="Oval 22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1" name="Freeform 23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7" name="Group 2296"/>
              <p:cNvGrpSpPr/>
              <p:nvPr/>
            </p:nvGrpSpPr>
            <p:grpSpPr>
              <a:xfrm>
                <a:off x="2541329" y="3692707"/>
                <a:ext cx="185979" cy="192845"/>
                <a:chOff x="3026108" y="3765549"/>
                <a:chExt cx="185979" cy="192845"/>
              </a:xfrm>
            </p:grpSpPr>
            <p:sp>
              <p:nvSpPr>
                <p:cNvPr id="2298" name="Oval 22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9" name="Freeform 22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76" name="Group 2375"/>
          <p:cNvGrpSpPr/>
          <p:nvPr/>
        </p:nvGrpSpPr>
        <p:grpSpPr>
          <a:xfrm>
            <a:off x="499759" y="4956203"/>
            <a:ext cx="470662" cy="478538"/>
            <a:chOff x="4834606" y="3347378"/>
            <a:chExt cx="241201" cy="245237"/>
          </a:xfrm>
        </p:grpSpPr>
        <p:grpSp>
          <p:nvGrpSpPr>
            <p:cNvPr id="2377" name="Group 2376"/>
            <p:cNvGrpSpPr/>
            <p:nvPr/>
          </p:nvGrpSpPr>
          <p:grpSpPr>
            <a:xfrm rot="7844388">
              <a:off x="4818351" y="3363633"/>
              <a:ext cx="233299" cy="200789"/>
              <a:chOff x="2913709" y="3864170"/>
              <a:chExt cx="544737" cy="468828"/>
            </a:xfrm>
          </p:grpSpPr>
          <p:grpSp>
            <p:nvGrpSpPr>
              <p:cNvPr id="2422" name="Group 2421"/>
              <p:cNvGrpSpPr/>
              <p:nvPr/>
            </p:nvGrpSpPr>
            <p:grpSpPr>
              <a:xfrm rot="5972406">
                <a:off x="3056152" y="3870738"/>
                <a:ext cx="408862" cy="395726"/>
                <a:chOff x="2880097" y="3766098"/>
                <a:chExt cx="408862" cy="395726"/>
              </a:xfrm>
            </p:grpSpPr>
            <p:grpSp>
              <p:nvGrpSpPr>
                <p:cNvPr id="2444" name="Group 2443"/>
                <p:cNvGrpSpPr/>
                <p:nvPr/>
              </p:nvGrpSpPr>
              <p:grpSpPr>
                <a:xfrm>
                  <a:off x="2880097" y="3766098"/>
                  <a:ext cx="131330" cy="131330"/>
                  <a:chOff x="2922103" y="3448277"/>
                  <a:chExt cx="131330" cy="131330"/>
                </a:xfrm>
              </p:grpSpPr>
              <p:sp>
                <p:nvSpPr>
                  <p:cNvPr id="2463" name="Oval 246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4" name="Freeform 246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5" name="Group 2444"/>
                <p:cNvGrpSpPr/>
                <p:nvPr/>
              </p:nvGrpSpPr>
              <p:grpSpPr>
                <a:xfrm rot="3485213">
                  <a:off x="2918438" y="3816964"/>
                  <a:ext cx="185979" cy="191355"/>
                  <a:chOff x="2700506" y="3941582"/>
                  <a:chExt cx="185979" cy="191355"/>
                </a:xfrm>
              </p:grpSpPr>
              <p:sp>
                <p:nvSpPr>
                  <p:cNvPr id="2461" name="Oval 246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2" name="Freeform 246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6" name="Group 2445"/>
                <p:cNvGrpSpPr/>
                <p:nvPr/>
              </p:nvGrpSpPr>
              <p:grpSpPr>
                <a:xfrm rot="19523239">
                  <a:off x="3102980" y="3816468"/>
                  <a:ext cx="185979" cy="190955"/>
                  <a:chOff x="2442219" y="4049627"/>
                  <a:chExt cx="185979" cy="190955"/>
                </a:xfrm>
              </p:grpSpPr>
              <p:sp>
                <p:nvSpPr>
                  <p:cNvPr id="2459" name="Oval 245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0" name="Freeform 245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7" name="Group 2446"/>
                <p:cNvGrpSpPr/>
                <p:nvPr/>
              </p:nvGrpSpPr>
              <p:grpSpPr>
                <a:xfrm rot="3577180">
                  <a:off x="2935530" y="3972739"/>
                  <a:ext cx="185979" cy="192191"/>
                  <a:chOff x="2700506" y="4361529"/>
                  <a:chExt cx="185979" cy="192191"/>
                </a:xfrm>
              </p:grpSpPr>
              <p:sp>
                <p:nvSpPr>
                  <p:cNvPr id="2457" name="Oval 245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8" name="Freeform 245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8" name="Group 2447"/>
                <p:cNvGrpSpPr/>
                <p:nvPr/>
              </p:nvGrpSpPr>
              <p:grpSpPr>
                <a:xfrm>
                  <a:off x="3048557" y="3808685"/>
                  <a:ext cx="131330" cy="131330"/>
                  <a:chOff x="3381304" y="4011286"/>
                  <a:chExt cx="131330" cy="131330"/>
                </a:xfrm>
              </p:grpSpPr>
              <p:sp>
                <p:nvSpPr>
                  <p:cNvPr id="2455" name="Oval 245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6" name="Freeform 245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9" name="Group 2448"/>
                <p:cNvGrpSpPr/>
                <p:nvPr/>
              </p:nvGrpSpPr>
              <p:grpSpPr>
                <a:xfrm rot="3967968">
                  <a:off x="3008227" y="3923999"/>
                  <a:ext cx="136148" cy="131330"/>
                  <a:chOff x="3053432" y="4104276"/>
                  <a:chExt cx="136148" cy="131330"/>
                </a:xfrm>
              </p:grpSpPr>
              <p:sp>
                <p:nvSpPr>
                  <p:cNvPr id="2453" name="Oval 245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4" name="Freeform 245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0" name="Group 2449"/>
                <p:cNvGrpSpPr/>
                <p:nvPr/>
              </p:nvGrpSpPr>
              <p:grpSpPr>
                <a:xfrm>
                  <a:off x="3092918" y="3910035"/>
                  <a:ext cx="185979" cy="192845"/>
                  <a:chOff x="3026108" y="3765549"/>
                  <a:chExt cx="185979" cy="192845"/>
                </a:xfrm>
              </p:grpSpPr>
              <p:sp>
                <p:nvSpPr>
                  <p:cNvPr id="2451" name="Oval 245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2" name="Freeform 245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23" name="Group 2422"/>
              <p:cNvGrpSpPr/>
              <p:nvPr/>
            </p:nvGrpSpPr>
            <p:grpSpPr>
              <a:xfrm>
                <a:off x="2913709" y="3937272"/>
                <a:ext cx="131330" cy="131330"/>
                <a:chOff x="2922103" y="3448277"/>
                <a:chExt cx="131330" cy="131330"/>
              </a:xfrm>
            </p:grpSpPr>
            <p:sp>
              <p:nvSpPr>
                <p:cNvPr id="2442" name="Oval 24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3" name="Freeform 24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4" name="Group 2423"/>
              <p:cNvGrpSpPr/>
              <p:nvPr/>
            </p:nvGrpSpPr>
            <p:grpSpPr>
              <a:xfrm rot="3485213">
                <a:off x="2952050" y="3988138"/>
                <a:ext cx="185979" cy="191355"/>
                <a:chOff x="2700506" y="3941582"/>
                <a:chExt cx="185979" cy="191355"/>
              </a:xfrm>
            </p:grpSpPr>
            <p:sp>
              <p:nvSpPr>
                <p:cNvPr id="2440" name="Oval 24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1" name="Freeform 24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5" name="Group 2424"/>
              <p:cNvGrpSpPr/>
              <p:nvPr/>
            </p:nvGrpSpPr>
            <p:grpSpPr>
              <a:xfrm rot="19523239">
                <a:off x="3136592" y="3987642"/>
                <a:ext cx="185979" cy="190955"/>
                <a:chOff x="2442219" y="4049627"/>
                <a:chExt cx="185979" cy="190955"/>
              </a:xfrm>
            </p:grpSpPr>
            <p:sp>
              <p:nvSpPr>
                <p:cNvPr id="2438" name="Oval 24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9" name="Freeform 24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6" name="Group 2425"/>
              <p:cNvGrpSpPr/>
              <p:nvPr/>
            </p:nvGrpSpPr>
            <p:grpSpPr>
              <a:xfrm rot="3577180">
                <a:off x="2969142" y="4143913"/>
                <a:ext cx="185979" cy="192191"/>
                <a:chOff x="2700506" y="4361529"/>
                <a:chExt cx="185979" cy="192191"/>
              </a:xfrm>
            </p:grpSpPr>
            <p:sp>
              <p:nvSpPr>
                <p:cNvPr id="2436" name="Oval 24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7" name="Freeform 24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7" name="Group 2426"/>
              <p:cNvGrpSpPr/>
              <p:nvPr/>
            </p:nvGrpSpPr>
            <p:grpSpPr>
              <a:xfrm>
                <a:off x="3082169" y="3979859"/>
                <a:ext cx="131330" cy="131330"/>
                <a:chOff x="3381304" y="4011286"/>
                <a:chExt cx="131330" cy="131330"/>
              </a:xfrm>
            </p:grpSpPr>
            <p:sp>
              <p:nvSpPr>
                <p:cNvPr id="2434" name="Oval 24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5" name="Freeform 24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8" name="Group 2427"/>
              <p:cNvGrpSpPr/>
              <p:nvPr/>
            </p:nvGrpSpPr>
            <p:grpSpPr>
              <a:xfrm rot="3967968">
                <a:off x="3041839" y="4095173"/>
                <a:ext cx="136148" cy="131330"/>
                <a:chOff x="3053432" y="4104276"/>
                <a:chExt cx="136148" cy="131330"/>
              </a:xfrm>
            </p:grpSpPr>
            <p:sp>
              <p:nvSpPr>
                <p:cNvPr id="2432" name="Oval 24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3" name="Freeform 24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9" name="Group 2428"/>
              <p:cNvGrpSpPr/>
              <p:nvPr/>
            </p:nvGrpSpPr>
            <p:grpSpPr>
              <a:xfrm>
                <a:off x="3126530" y="4081209"/>
                <a:ext cx="185979" cy="192845"/>
                <a:chOff x="3026108" y="3765549"/>
                <a:chExt cx="185979" cy="192845"/>
              </a:xfrm>
            </p:grpSpPr>
            <p:sp>
              <p:nvSpPr>
                <p:cNvPr id="2430" name="Oval 24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1" name="Freeform 24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78" name="Group 2377"/>
            <p:cNvGrpSpPr/>
            <p:nvPr/>
          </p:nvGrpSpPr>
          <p:grpSpPr>
            <a:xfrm rot="5972406">
              <a:off x="4903513" y="3391308"/>
              <a:ext cx="175107" cy="169481"/>
              <a:chOff x="2880097" y="3766098"/>
              <a:chExt cx="408862" cy="395726"/>
            </a:xfrm>
          </p:grpSpPr>
          <p:grpSp>
            <p:nvGrpSpPr>
              <p:cNvPr id="2401" name="Group 2400"/>
              <p:cNvGrpSpPr/>
              <p:nvPr/>
            </p:nvGrpSpPr>
            <p:grpSpPr>
              <a:xfrm>
                <a:off x="2880097" y="3766098"/>
                <a:ext cx="131330" cy="131330"/>
                <a:chOff x="2922103" y="3448277"/>
                <a:chExt cx="131330" cy="131330"/>
              </a:xfrm>
            </p:grpSpPr>
            <p:sp>
              <p:nvSpPr>
                <p:cNvPr id="2420" name="Oval 241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1" name="Freeform 242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2" name="Group 2401"/>
              <p:cNvGrpSpPr/>
              <p:nvPr/>
            </p:nvGrpSpPr>
            <p:grpSpPr>
              <a:xfrm rot="3485213">
                <a:off x="2918438" y="3816964"/>
                <a:ext cx="185979" cy="191355"/>
                <a:chOff x="2700506" y="3941582"/>
                <a:chExt cx="185979" cy="191355"/>
              </a:xfrm>
            </p:grpSpPr>
            <p:sp>
              <p:nvSpPr>
                <p:cNvPr id="2418" name="Oval 241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9" name="Freeform 241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3" name="Group 2402"/>
              <p:cNvGrpSpPr/>
              <p:nvPr/>
            </p:nvGrpSpPr>
            <p:grpSpPr>
              <a:xfrm rot="19523239">
                <a:off x="3102980" y="3816468"/>
                <a:ext cx="185979" cy="190955"/>
                <a:chOff x="2442219" y="4049627"/>
                <a:chExt cx="185979" cy="190955"/>
              </a:xfrm>
            </p:grpSpPr>
            <p:sp>
              <p:nvSpPr>
                <p:cNvPr id="2416" name="Oval 241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7" name="Freeform 241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4" name="Group 2403"/>
              <p:cNvGrpSpPr/>
              <p:nvPr/>
            </p:nvGrpSpPr>
            <p:grpSpPr>
              <a:xfrm rot="3577180">
                <a:off x="2935530" y="3972739"/>
                <a:ext cx="185979" cy="192191"/>
                <a:chOff x="2700506" y="4361529"/>
                <a:chExt cx="185979" cy="192191"/>
              </a:xfrm>
            </p:grpSpPr>
            <p:sp>
              <p:nvSpPr>
                <p:cNvPr id="2414" name="Oval 241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5" name="Freeform 241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5" name="Group 2404"/>
              <p:cNvGrpSpPr/>
              <p:nvPr/>
            </p:nvGrpSpPr>
            <p:grpSpPr>
              <a:xfrm>
                <a:off x="3048557" y="3808685"/>
                <a:ext cx="131330" cy="131330"/>
                <a:chOff x="3381304" y="4011286"/>
                <a:chExt cx="131330" cy="131330"/>
              </a:xfrm>
            </p:grpSpPr>
            <p:sp>
              <p:nvSpPr>
                <p:cNvPr id="2412" name="Oval 241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3" name="Freeform 241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6" name="Group 2405"/>
              <p:cNvGrpSpPr/>
              <p:nvPr/>
            </p:nvGrpSpPr>
            <p:grpSpPr>
              <a:xfrm rot="3967968">
                <a:off x="3008227" y="3923999"/>
                <a:ext cx="136148" cy="131330"/>
                <a:chOff x="3053432" y="4104276"/>
                <a:chExt cx="136148" cy="131330"/>
              </a:xfrm>
            </p:grpSpPr>
            <p:sp>
              <p:nvSpPr>
                <p:cNvPr id="2410" name="Oval 240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1" name="Freeform 241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7" name="Group 2406"/>
              <p:cNvGrpSpPr/>
              <p:nvPr/>
            </p:nvGrpSpPr>
            <p:grpSpPr>
              <a:xfrm>
                <a:off x="3092918" y="3910035"/>
                <a:ext cx="185979" cy="192845"/>
                <a:chOff x="3026108" y="3765549"/>
                <a:chExt cx="185979" cy="192845"/>
              </a:xfrm>
            </p:grpSpPr>
            <p:sp>
              <p:nvSpPr>
                <p:cNvPr id="2408" name="Oval 240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9" name="Freeform 240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79" name="Group 2378"/>
            <p:cNvGrpSpPr/>
            <p:nvPr/>
          </p:nvGrpSpPr>
          <p:grpSpPr>
            <a:xfrm>
              <a:off x="4873997" y="3423134"/>
              <a:ext cx="175107" cy="169481"/>
              <a:chOff x="2328508" y="3548770"/>
              <a:chExt cx="408862" cy="395726"/>
            </a:xfrm>
          </p:grpSpPr>
          <p:grpSp>
            <p:nvGrpSpPr>
              <p:cNvPr id="2380" name="Group 2379"/>
              <p:cNvGrpSpPr/>
              <p:nvPr/>
            </p:nvGrpSpPr>
            <p:grpSpPr>
              <a:xfrm>
                <a:off x="2328508" y="3548770"/>
                <a:ext cx="131330" cy="131330"/>
                <a:chOff x="2922103" y="3448277"/>
                <a:chExt cx="131330" cy="131330"/>
              </a:xfrm>
            </p:grpSpPr>
            <p:sp>
              <p:nvSpPr>
                <p:cNvPr id="2399" name="Oval 23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0" name="Freeform 23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1" name="Group 2380"/>
              <p:cNvGrpSpPr/>
              <p:nvPr/>
            </p:nvGrpSpPr>
            <p:grpSpPr>
              <a:xfrm rot="3485213">
                <a:off x="2366849" y="3599636"/>
                <a:ext cx="185979" cy="191355"/>
                <a:chOff x="2700506" y="3941582"/>
                <a:chExt cx="185979" cy="191355"/>
              </a:xfrm>
            </p:grpSpPr>
            <p:sp>
              <p:nvSpPr>
                <p:cNvPr id="2397" name="Oval 23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8" name="Freeform 23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2" name="Group 2381"/>
              <p:cNvGrpSpPr/>
              <p:nvPr/>
            </p:nvGrpSpPr>
            <p:grpSpPr>
              <a:xfrm rot="19523239">
                <a:off x="2551391" y="3599140"/>
                <a:ext cx="185979" cy="190955"/>
                <a:chOff x="2442219" y="4049627"/>
                <a:chExt cx="185979" cy="190955"/>
              </a:xfrm>
            </p:grpSpPr>
            <p:sp>
              <p:nvSpPr>
                <p:cNvPr id="2395" name="Oval 23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6" name="Freeform 23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3" name="Group 2382"/>
              <p:cNvGrpSpPr/>
              <p:nvPr/>
            </p:nvGrpSpPr>
            <p:grpSpPr>
              <a:xfrm rot="3577180">
                <a:off x="2383941" y="3755411"/>
                <a:ext cx="185979" cy="192191"/>
                <a:chOff x="2700506" y="4361529"/>
                <a:chExt cx="185979" cy="192191"/>
              </a:xfrm>
            </p:grpSpPr>
            <p:sp>
              <p:nvSpPr>
                <p:cNvPr id="2393" name="Oval 23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4" name="Freeform 23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4" name="Group 2383"/>
              <p:cNvGrpSpPr/>
              <p:nvPr/>
            </p:nvGrpSpPr>
            <p:grpSpPr>
              <a:xfrm>
                <a:off x="2496968" y="3591357"/>
                <a:ext cx="131330" cy="131330"/>
                <a:chOff x="3381304" y="4011286"/>
                <a:chExt cx="131330" cy="131330"/>
              </a:xfrm>
            </p:grpSpPr>
            <p:sp>
              <p:nvSpPr>
                <p:cNvPr id="2391" name="Oval 23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2" name="Freeform 23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5" name="Group 2384"/>
              <p:cNvGrpSpPr/>
              <p:nvPr/>
            </p:nvGrpSpPr>
            <p:grpSpPr>
              <a:xfrm rot="3967968">
                <a:off x="2456638" y="3706671"/>
                <a:ext cx="136148" cy="131330"/>
                <a:chOff x="3053432" y="4104276"/>
                <a:chExt cx="136148" cy="131330"/>
              </a:xfrm>
            </p:grpSpPr>
            <p:sp>
              <p:nvSpPr>
                <p:cNvPr id="2389" name="Oval 23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0" name="Freeform 23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6" name="Group 2385"/>
              <p:cNvGrpSpPr/>
              <p:nvPr/>
            </p:nvGrpSpPr>
            <p:grpSpPr>
              <a:xfrm>
                <a:off x="2541329" y="3692707"/>
                <a:ext cx="185979" cy="192845"/>
                <a:chOff x="3026108" y="3765549"/>
                <a:chExt cx="185979" cy="192845"/>
              </a:xfrm>
            </p:grpSpPr>
            <p:sp>
              <p:nvSpPr>
                <p:cNvPr id="2387" name="Oval 23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8" name="Freeform 23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65" name="Group 2464"/>
          <p:cNvGrpSpPr/>
          <p:nvPr/>
        </p:nvGrpSpPr>
        <p:grpSpPr>
          <a:xfrm>
            <a:off x="499759" y="4956203"/>
            <a:ext cx="470662" cy="478538"/>
            <a:chOff x="4834606" y="3347378"/>
            <a:chExt cx="241201" cy="245237"/>
          </a:xfrm>
        </p:grpSpPr>
        <p:grpSp>
          <p:nvGrpSpPr>
            <p:cNvPr id="2466" name="Group 2465"/>
            <p:cNvGrpSpPr/>
            <p:nvPr/>
          </p:nvGrpSpPr>
          <p:grpSpPr>
            <a:xfrm rot="7844388">
              <a:off x="4818351" y="3363633"/>
              <a:ext cx="233299" cy="200789"/>
              <a:chOff x="2913709" y="3864170"/>
              <a:chExt cx="544737" cy="468828"/>
            </a:xfrm>
          </p:grpSpPr>
          <p:grpSp>
            <p:nvGrpSpPr>
              <p:cNvPr id="2511" name="Group 2510"/>
              <p:cNvGrpSpPr/>
              <p:nvPr/>
            </p:nvGrpSpPr>
            <p:grpSpPr>
              <a:xfrm rot="5972406">
                <a:off x="3056152" y="3870738"/>
                <a:ext cx="408862" cy="395726"/>
                <a:chOff x="2880097" y="3766098"/>
                <a:chExt cx="408862" cy="395726"/>
              </a:xfrm>
            </p:grpSpPr>
            <p:grpSp>
              <p:nvGrpSpPr>
                <p:cNvPr id="2533" name="Group 2532"/>
                <p:cNvGrpSpPr/>
                <p:nvPr/>
              </p:nvGrpSpPr>
              <p:grpSpPr>
                <a:xfrm>
                  <a:off x="2880097" y="3766098"/>
                  <a:ext cx="131330" cy="131330"/>
                  <a:chOff x="2922103" y="3448277"/>
                  <a:chExt cx="131330" cy="131330"/>
                </a:xfrm>
              </p:grpSpPr>
              <p:sp>
                <p:nvSpPr>
                  <p:cNvPr id="2552" name="Oval 255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3" name="Freeform 255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4" name="Group 2533"/>
                <p:cNvGrpSpPr/>
                <p:nvPr/>
              </p:nvGrpSpPr>
              <p:grpSpPr>
                <a:xfrm rot="3485213">
                  <a:off x="2918438" y="3816964"/>
                  <a:ext cx="185979" cy="191355"/>
                  <a:chOff x="2700506" y="3941582"/>
                  <a:chExt cx="185979" cy="191355"/>
                </a:xfrm>
              </p:grpSpPr>
              <p:sp>
                <p:nvSpPr>
                  <p:cNvPr id="2550" name="Oval 254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1" name="Freeform 255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5" name="Group 2534"/>
                <p:cNvGrpSpPr/>
                <p:nvPr/>
              </p:nvGrpSpPr>
              <p:grpSpPr>
                <a:xfrm rot="19523239">
                  <a:off x="3102980" y="3816468"/>
                  <a:ext cx="185979" cy="190955"/>
                  <a:chOff x="2442219" y="4049627"/>
                  <a:chExt cx="185979" cy="190955"/>
                </a:xfrm>
              </p:grpSpPr>
              <p:sp>
                <p:nvSpPr>
                  <p:cNvPr id="2548" name="Oval 254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9" name="Freeform 254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6" name="Group 2535"/>
                <p:cNvGrpSpPr/>
                <p:nvPr/>
              </p:nvGrpSpPr>
              <p:grpSpPr>
                <a:xfrm rot="3577180">
                  <a:off x="2935530" y="3972739"/>
                  <a:ext cx="185979" cy="192191"/>
                  <a:chOff x="2700506" y="4361529"/>
                  <a:chExt cx="185979" cy="192191"/>
                </a:xfrm>
              </p:grpSpPr>
              <p:sp>
                <p:nvSpPr>
                  <p:cNvPr id="2546" name="Oval 254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7" name="Freeform 254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7" name="Group 2536"/>
                <p:cNvGrpSpPr/>
                <p:nvPr/>
              </p:nvGrpSpPr>
              <p:grpSpPr>
                <a:xfrm>
                  <a:off x="3048557" y="3808685"/>
                  <a:ext cx="131330" cy="131330"/>
                  <a:chOff x="3381304" y="4011286"/>
                  <a:chExt cx="131330" cy="131330"/>
                </a:xfrm>
              </p:grpSpPr>
              <p:sp>
                <p:nvSpPr>
                  <p:cNvPr id="2544" name="Oval 254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5" name="Freeform 254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8" name="Group 2537"/>
                <p:cNvGrpSpPr/>
                <p:nvPr/>
              </p:nvGrpSpPr>
              <p:grpSpPr>
                <a:xfrm rot="3967968">
                  <a:off x="3008227" y="3923999"/>
                  <a:ext cx="136148" cy="131330"/>
                  <a:chOff x="3053432" y="4104276"/>
                  <a:chExt cx="136148" cy="131330"/>
                </a:xfrm>
              </p:grpSpPr>
              <p:sp>
                <p:nvSpPr>
                  <p:cNvPr id="2542" name="Oval 254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3" name="Freeform 254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9" name="Group 2538"/>
                <p:cNvGrpSpPr/>
                <p:nvPr/>
              </p:nvGrpSpPr>
              <p:grpSpPr>
                <a:xfrm>
                  <a:off x="3092918" y="3910035"/>
                  <a:ext cx="185979" cy="192845"/>
                  <a:chOff x="3026108" y="3765549"/>
                  <a:chExt cx="185979" cy="192845"/>
                </a:xfrm>
              </p:grpSpPr>
              <p:sp>
                <p:nvSpPr>
                  <p:cNvPr id="2540" name="Oval 253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1" name="Freeform 254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12" name="Group 2511"/>
              <p:cNvGrpSpPr/>
              <p:nvPr/>
            </p:nvGrpSpPr>
            <p:grpSpPr>
              <a:xfrm>
                <a:off x="2913709" y="3937272"/>
                <a:ext cx="131330" cy="131330"/>
                <a:chOff x="2922103" y="3448277"/>
                <a:chExt cx="131330" cy="131330"/>
              </a:xfrm>
            </p:grpSpPr>
            <p:sp>
              <p:nvSpPr>
                <p:cNvPr id="2531" name="Oval 253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2" name="Freeform 253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3" name="Group 2512"/>
              <p:cNvGrpSpPr/>
              <p:nvPr/>
            </p:nvGrpSpPr>
            <p:grpSpPr>
              <a:xfrm rot="3485213">
                <a:off x="2952050" y="3988138"/>
                <a:ext cx="185979" cy="191355"/>
                <a:chOff x="2700506" y="3941582"/>
                <a:chExt cx="185979" cy="191355"/>
              </a:xfrm>
            </p:grpSpPr>
            <p:sp>
              <p:nvSpPr>
                <p:cNvPr id="2529" name="Oval 252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0" name="Freeform 252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4" name="Group 2513"/>
              <p:cNvGrpSpPr/>
              <p:nvPr/>
            </p:nvGrpSpPr>
            <p:grpSpPr>
              <a:xfrm rot="19523239">
                <a:off x="3136592" y="3987642"/>
                <a:ext cx="185979" cy="190955"/>
                <a:chOff x="2442219" y="4049627"/>
                <a:chExt cx="185979" cy="190955"/>
              </a:xfrm>
            </p:grpSpPr>
            <p:sp>
              <p:nvSpPr>
                <p:cNvPr id="2527" name="Oval 252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8" name="Freeform 252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5" name="Group 2514"/>
              <p:cNvGrpSpPr/>
              <p:nvPr/>
            </p:nvGrpSpPr>
            <p:grpSpPr>
              <a:xfrm rot="3577180">
                <a:off x="2969142" y="4143913"/>
                <a:ext cx="185979" cy="192191"/>
                <a:chOff x="2700506" y="4361529"/>
                <a:chExt cx="185979" cy="192191"/>
              </a:xfrm>
            </p:grpSpPr>
            <p:sp>
              <p:nvSpPr>
                <p:cNvPr id="2525" name="Oval 252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6" name="Freeform 252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6" name="Group 2515"/>
              <p:cNvGrpSpPr/>
              <p:nvPr/>
            </p:nvGrpSpPr>
            <p:grpSpPr>
              <a:xfrm>
                <a:off x="3082169" y="3979859"/>
                <a:ext cx="131330" cy="131330"/>
                <a:chOff x="3381304" y="4011286"/>
                <a:chExt cx="131330" cy="131330"/>
              </a:xfrm>
            </p:grpSpPr>
            <p:sp>
              <p:nvSpPr>
                <p:cNvPr id="2523" name="Oval 252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4" name="Freeform 252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7" name="Group 2516"/>
              <p:cNvGrpSpPr/>
              <p:nvPr/>
            </p:nvGrpSpPr>
            <p:grpSpPr>
              <a:xfrm rot="3967968">
                <a:off x="3041839" y="4095173"/>
                <a:ext cx="136148" cy="131330"/>
                <a:chOff x="3053432" y="4104276"/>
                <a:chExt cx="136148" cy="131330"/>
              </a:xfrm>
            </p:grpSpPr>
            <p:sp>
              <p:nvSpPr>
                <p:cNvPr id="2521" name="Oval 252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2" name="Freeform 252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8" name="Group 2517"/>
              <p:cNvGrpSpPr/>
              <p:nvPr/>
            </p:nvGrpSpPr>
            <p:grpSpPr>
              <a:xfrm>
                <a:off x="3126530" y="4081209"/>
                <a:ext cx="185979" cy="192845"/>
                <a:chOff x="3026108" y="3765549"/>
                <a:chExt cx="185979" cy="192845"/>
              </a:xfrm>
            </p:grpSpPr>
            <p:sp>
              <p:nvSpPr>
                <p:cNvPr id="2519" name="Oval 251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0" name="Freeform 251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67" name="Group 2466"/>
            <p:cNvGrpSpPr/>
            <p:nvPr/>
          </p:nvGrpSpPr>
          <p:grpSpPr>
            <a:xfrm rot="5972406">
              <a:off x="4903513" y="3391308"/>
              <a:ext cx="175107" cy="169481"/>
              <a:chOff x="2880097" y="3766098"/>
              <a:chExt cx="408862" cy="395726"/>
            </a:xfrm>
          </p:grpSpPr>
          <p:grpSp>
            <p:nvGrpSpPr>
              <p:cNvPr id="2490" name="Group 2489"/>
              <p:cNvGrpSpPr/>
              <p:nvPr/>
            </p:nvGrpSpPr>
            <p:grpSpPr>
              <a:xfrm>
                <a:off x="2880097" y="3766098"/>
                <a:ext cx="131330" cy="131330"/>
                <a:chOff x="2922103" y="3448277"/>
                <a:chExt cx="131330" cy="131330"/>
              </a:xfrm>
            </p:grpSpPr>
            <p:sp>
              <p:nvSpPr>
                <p:cNvPr id="2509" name="Oval 25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0" name="Freeform 25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1" name="Group 2490"/>
              <p:cNvGrpSpPr/>
              <p:nvPr/>
            </p:nvGrpSpPr>
            <p:grpSpPr>
              <a:xfrm rot="3485213">
                <a:off x="2918438" y="3816964"/>
                <a:ext cx="185979" cy="191355"/>
                <a:chOff x="2700506" y="3941582"/>
                <a:chExt cx="185979" cy="191355"/>
              </a:xfrm>
            </p:grpSpPr>
            <p:sp>
              <p:nvSpPr>
                <p:cNvPr id="2507" name="Oval 25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8" name="Freeform 25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2" name="Group 2491"/>
              <p:cNvGrpSpPr/>
              <p:nvPr/>
            </p:nvGrpSpPr>
            <p:grpSpPr>
              <a:xfrm rot="19523239">
                <a:off x="3102980" y="3816468"/>
                <a:ext cx="185979" cy="190955"/>
                <a:chOff x="2442219" y="4049627"/>
                <a:chExt cx="185979" cy="190955"/>
              </a:xfrm>
            </p:grpSpPr>
            <p:sp>
              <p:nvSpPr>
                <p:cNvPr id="2505" name="Oval 25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6" name="Freeform 25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3" name="Group 2492"/>
              <p:cNvGrpSpPr/>
              <p:nvPr/>
            </p:nvGrpSpPr>
            <p:grpSpPr>
              <a:xfrm rot="3577180">
                <a:off x="2935530" y="3972739"/>
                <a:ext cx="185979" cy="192191"/>
                <a:chOff x="2700506" y="4361529"/>
                <a:chExt cx="185979" cy="192191"/>
              </a:xfrm>
            </p:grpSpPr>
            <p:sp>
              <p:nvSpPr>
                <p:cNvPr id="2503" name="Oval 25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4" name="Freeform 25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4" name="Group 2493"/>
              <p:cNvGrpSpPr/>
              <p:nvPr/>
            </p:nvGrpSpPr>
            <p:grpSpPr>
              <a:xfrm>
                <a:off x="3048557" y="3808685"/>
                <a:ext cx="131330" cy="131330"/>
                <a:chOff x="3381304" y="4011286"/>
                <a:chExt cx="131330" cy="131330"/>
              </a:xfrm>
            </p:grpSpPr>
            <p:sp>
              <p:nvSpPr>
                <p:cNvPr id="2501" name="Oval 25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2" name="Freeform 25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5" name="Group 2494"/>
              <p:cNvGrpSpPr/>
              <p:nvPr/>
            </p:nvGrpSpPr>
            <p:grpSpPr>
              <a:xfrm rot="3967968">
                <a:off x="3008227" y="3923999"/>
                <a:ext cx="136148" cy="131330"/>
                <a:chOff x="3053432" y="4104276"/>
                <a:chExt cx="136148" cy="131330"/>
              </a:xfrm>
            </p:grpSpPr>
            <p:sp>
              <p:nvSpPr>
                <p:cNvPr id="2499" name="Oval 24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0" name="Freeform 24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6" name="Group 2495"/>
              <p:cNvGrpSpPr/>
              <p:nvPr/>
            </p:nvGrpSpPr>
            <p:grpSpPr>
              <a:xfrm>
                <a:off x="3092918" y="3910035"/>
                <a:ext cx="185979" cy="192845"/>
                <a:chOff x="3026108" y="3765549"/>
                <a:chExt cx="185979" cy="192845"/>
              </a:xfrm>
            </p:grpSpPr>
            <p:sp>
              <p:nvSpPr>
                <p:cNvPr id="2497" name="Oval 24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8" name="Freeform 24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68" name="Group 2467"/>
            <p:cNvGrpSpPr/>
            <p:nvPr/>
          </p:nvGrpSpPr>
          <p:grpSpPr>
            <a:xfrm>
              <a:off x="4873997" y="3423134"/>
              <a:ext cx="175107" cy="169481"/>
              <a:chOff x="2328508" y="3548770"/>
              <a:chExt cx="408862" cy="395726"/>
            </a:xfrm>
          </p:grpSpPr>
          <p:grpSp>
            <p:nvGrpSpPr>
              <p:cNvPr id="2469" name="Group 2468"/>
              <p:cNvGrpSpPr/>
              <p:nvPr/>
            </p:nvGrpSpPr>
            <p:grpSpPr>
              <a:xfrm>
                <a:off x="2328508" y="3548770"/>
                <a:ext cx="131330" cy="131330"/>
                <a:chOff x="2922103" y="3448277"/>
                <a:chExt cx="131330" cy="131330"/>
              </a:xfrm>
            </p:grpSpPr>
            <p:sp>
              <p:nvSpPr>
                <p:cNvPr id="2488" name="Oval 24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9" name="Freeform 24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0" name="Group 2469"/>
              <p:cNvGrpSpPr/>
              <p:nvPr/>
            </p:nvGrpSpPr>
            <p:grpSpPr>
              <a:xfrm rot="3485213">
                <a:off x="2366849" y="3599636"/>
                <a:ext cx="185979" cy="191355"/>
                <a:chOff x="2700506" y="3941582"/>
                <a:chExt cx="185979" cy="191355"/>
              </a:xfrm>
            </p:grpSpPr>
            <p:sp>
              <p:nvSpPr>
                <p:cNvPr id="2486" name="Oval 24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7" name="Freeform 24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1" name="Group 2470"/>
              <p:cNvGrpSpPr/>
              <p:nvPr/>
            </p:nvGrpSpPr>
            <p:grpSpPr>
              <a:xfrm rot="19523239">
                <a:off x="2551391" y="3599140"/>
                <a:ext cx="185979" cy="190955"/>
                <a:chOff x="2442219" y="4049627"/>
                <a:chExt cx="185979" cy="190955"/>
              </a:xfrm>
            </p:grpSpPr>
            <p:sp>
              <p:nvSpPr>
                <p:cNvPr id="2484" name="Oval 24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5" name="Freeform 24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2" name="Group 2471"/>
              <p:cNvGrpSpPr/>
              <p:nvPr/>
            </p:nvGrpSpPr>
            <p:grpSpPr>
              <a:xfrm rot="3577180">
                <a:off x="2383941" y="3755411"/>
                <a:ext cx="185979" cy="192191"/>
                <a:chOff x="2700506" y="4361529"/>
                <a:chExt cx="185979" cy="192191"/>
              </a:xfrm>
            </p:grpSpPr>
            <p:sp>
              <p:nvSpPr>
                <p:cNvPr id="2482" name="Oval 24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3" name="Freeform 24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3" name="Group 2472"/>
              <p:cNvGrpSpPr/>
              <p:nvPr/>
            </p:nvGrpSpPr>
            <p:grpSpPr>
              <a:xfrm>
                <a:off x="2496968" y="3591357"/>
                <a:ext cx="131330" cy="131330"/>
                <a:chOff x="3381304" y="4011286"/>
                <a:chExt cx="131330" cy="131330"/>
              </a:xfrm>
            </p:grpSpPr>
            <p:sp>
              <p:nvSpPr>
                <p:cNvPr id="2480" name="Oval 24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1" name="Freeform 24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4" name="Group 2473"/>
              <p:cNvGrpSpPr/>
              <p:nvPr/>
            </p:nvGrpSpPr>
            <p:grpSpPr>
              <a:xfrm rot="3967968">
                <a:off x="2456638" y="3706671"/>
                <a:ext cx="136148" cy="131330"/>
                <a:chOff x="3053432" y="4104276"/>
                <a:chExt cx="136148" cy="131330"/>
              </a:xfrm>
            </p:grpSpPr>
            <p:sp>
              <p:nvSpPr>
                <p:cNvPr id="2478" name="Oval 24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9" name="Freeform 24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5" name="Group 2474"/>
              <p:cNvGrpSpPr/>
              <p:nvPr/>
            </p:nvGrpSpPr>
            <p:grpSpPr>
              <a:xfrm>
                <a:off x="2541329" y="3692707"/>
                <a:ext cx="185979" cy="192845"/>
                <a:chOff x="3026108" y="3765549"/>
                <a:chExt cx="185979" cy="192845"/>
              </a:xfrm>
            </p:grpSpPr>
            <p:sp>
              <p:nvSpPr>
                <p:cNvPr id="2476" name="Oval 24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7" name="Freeform 24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54" name="Group 2553"/>
          <p:cNvGrpSpPr/>
          <p:nvPr/>
        </p:nvGrpSpPr>
        <p:grpSpPr>
          <a:xfrm>
            <a:off x="499759" y="4956203"/>
            <a:ext cx="470662" cy="478538"/>
            <a:chOff x="4834606" y="3347378"/>
            <a:chExt cx="241201" cy="245237"/>
          </a:xfrm>
        </p:grpSpPr>
        <p:grpSp>
          <p:nvGrpSpPr>
            <p:cNvPr id="2555" name="Group 2554"/>
            <p:cNvGrpSpPr/>
            <p:nvPr/>
          </p:nvGrpSpPr>
          <p:grpSpPr>
            <a:xfrm rot="7844388">
              <a:off x="4818351" y="3363633"/>
              <a:ext cx="233299" cy="200789"/>
              <a:chOff x="2913709" y="3864170"/>
              <a:chExt cx="544737" cy="468828"/>
            </a:xfrm>
          </p:grpSpPr>
          <p:grpSp>
            <p:nvGrpSpPr>
              <p:cNvPr id="2600" name="Group 2599"/>
              <p:cNvGrpSpPr/>
              <p:nvPr/>
            </p:nvGrpSpPr>
            <p:grpSpPr>
              <a:xfrm rot="5972406">
                <a:off x="3056152" y="3870738"/>
                <a:ext cx="408862" cy="395726"/>
                <a:chOff x="2880097" y="3766098"/>
                <a:chExt cx="408862" cy="395726"/>
              </a:xfrm>
            </p:grpSpPr>
            <p:grpSp>
              <p:nvGrpSpPr>
                <p:cNvPr id="2622" name="Group 2621"/>
                <p:cNvGrpSpPr/>
                <p:nvPr/>
              </p:nvGrpSpPr>
              <p:grpSpPr>
                <a:xfrm>
                  <a:off x="2880097" y="3766098"/>
                  <a:ext cx="131330" cy="131330"/>
                  <a:chOff x="2922103" y="3448277"/>
                  <a:chExt cx="131330" cy="131330"/>
                </a:xfrm>
              </p:grpSpPr>
              <p:sp>
                <p:nvSpPr>
                  <p:cNvPr id="2641" name="Oval 264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2" name="Freeform 264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3" name="Group 2622"/>
                <p:cNvGrpSpPr/>
                <p:nvPr/>
              </p:nvGrpSpPr>
              <p:grpSpPr>
                <a:xfrm rot="3485213">
                  <a:off x="2918438" y="3816964"/>
                  <a:ext cx="185979" cy="191355"/>
                  <a:chOff x="2700506" y="3941582"/>
                  <a:chExt cx="185979" cy="191355"/>
                </a:xfrm>
              </p:grpSpPr>
              <p:sp>
                <p:nvSpPr>
                  <p:cNvPr id="2639" name="Oval 263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0" name="Freeform 263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4" name="Group 2623"/>
                <p:cNvGrpSpPr/>
                <p:nvPr/>
              </p:nvGrpSpPr>
              <p:grpSpPr>
                <a:xfrm rot="19523239">
                  <a:off x="3102980" y="3816468"/>
                  <a:ext cx="185979" cy="190955"/>
                  <a:chOff x="2442219" y="4049627"/>
                  <a:chExt cx="185979" cy="190955"/>
                </a:xfrm>
              </p:grpSpPr>
              <p:sp>
                <p:nvSpPr>
                  <p:cNvPr id="2637" name="Oval 263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8" name="Freeform 263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5" name="Group 2624"/>
                <p:cNvGrpSpPr/>
                <p:nvPr/>
              </p:nvGrpSpPr>
              <p:grpSpPr>
                <a:xfrm rot="3577180">
                  <a:off x="2935530" y="3972739"/>
                  <a:ext cx="185979" cy="192191"/>
                  <a:chOff x="2700506" y="4361529"/>
                  <a:chExt cx="185979" cy="192191"/>
                </a:xfrm>
              </p:grpSpPr>
              <p:sp>
                <p:nvSpPr>
                  <p:cNvPr id="2635" name="Oval 263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6" name="Freeform 263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6" name="Group 2625"/>
                <p:cNvGrpSpPr/>
                <p:nvPr/>
              </p:nvGrpSpPr>
              <p:grpSpPr>
                <a:xfrm>
                  <a:off x="3048557" y="3808685"/>
                  <a:ext cx="131330" cy="131330"/>
                  <a:chOff x="3381304" y="4011286"/>
                  <a:chExt cx="131330" cy="131330"/>
                </a:xfrm>
              </p:grpSpPr>
              <p:sp>
                <p:nvSpPr>
                  <p:cNvPr id="2633" name="Oval 263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4" name="Freeform 263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7" name="Group 2626"/>
                <p:cNvGrpSpPr/>
                <p:nvPr/>
              </p:nvGrpSpPr>
              <p:grpSpPr>
                <a:xfrm rot="3967968">
                  <a:off x="3008227" y="3923999"/>
                  <a:ext cx="136148" cy="131330"/>
                  <a:chOff x="3053432" y="4104276"/>
                  <a:chExt cx="136148" cy="131330"/>
                </a:xfrm>
              </p:grpSpPr>
              <p:sp>
                <p:nvSpPr>
                  <p:cNvPr id="2631" name="Oval 263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2" name="Freeform 263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8" name="Group 2627"/>
                <p:cNvGrpSpPr/>
                <p:nvPr/>
              </p:nvGrpSpPr>
              <p:grpSpPr>
                <a:xfrm>
                  <a:off x="3092918" y="3910035"/>
                  <a:ext cx="185979" cy="192845"/>
                  <a:chOff x="3026108" y="3765549"/>
                  <a:chExt cx="185979" cy="192845"/>
                </a:xfrm>
              </p:grpSpPr>
              <p:sp>
                <p:nvSpPr>
                  <p:cNvPr id="2629" name="Oval 262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0" name="Freeform 262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01" name="Group 2600"/>
              <p:cNvGrpSpPr/>
              <p:nvPr/>
            </p:nvGrpSpPr>
            <p:grpSpPr>
              <a:xfrm>
                <a:off x="2913709" y="3937272"/>
                <a:ext cx="131330" cy="131330"/>
                <a:chOff x="2922103" y="3448277"/>
                <a:chExt cx="131330" cy="131330"/>
              </a:xfrm>
            </p:grpSpPr>
            <p:sp>
              <p:nvSpPr>
                <p:cNvPr id="2620" name="Oval 261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1" name="Freeform 262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2" name="Group 2601"/>
              <p:cNvGrpSpPr/>
              <p:nvPr/>
            </p:nvGrpSpPr>
            <p:grpSpPr>
              <a:xfrm rot="3485213">
                <a:off x="2952050" y="3988138"/>
                <a:ext cx="185979" cy="191355"/>
                <a:chOff x="2700506" y="3941582"/>
                <a:chExt cx="185979" cy="191355"/>
              </a:xfrm>
            </p:grpSpPr>
            <p:sp>
              <p:nvSpPr>
                <p:cNvPr id="2618" name="Oval 261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9" name="Freeform 261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3" name="Group 2602"/>
              <p:cNvGrpSpPr/>
              <p:nvPr/>
            </p:nvGrpSpPr>
            <p:grpSpPr>
              <a:xfrm rot="19523239">
                <a:off x="3136592" y="3987642"/>
                <a:ext cx="185979" cy="190955"/>
                <a:chOff x="2442219" y="4049627"/>
                <a:chExt cx="185979" cy="190955"/>
              </a:xfrm>
            </p:grpSpPr>
            <p:sp>
              <p:nvSpPr>
                <p:cNvPr id="2616" name="Oval 261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7" name="Freeform 261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4" name="Group 2603"/>
              <p:cNvGrpSpPr/>
              <p:nvPr/>
            </p:nvGrpSpPr>
            <p:grpSpPr>
              <a:xfrm rot="3577180">
                <a:off x="2969142" y="4143913"/>
                <a:ext cx="185979" cy="192191"/>
                <a:chOff x="2700506" y="4361529"/>
                <a:chExt cx="185979" cy="192191"/>
              </a:xfrm>
            </p:grpSpPr>
            <p:sp>
              <p:nvSpPr>
                <p:cNvPr id="2614" name="Oval 261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5" name="Freeform 261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5" name="Group 2604"/>
              <p:cNvGrpSpPr/>
              <p:nvPr/>
            </p:nvGrpSpPr>
            <p:grpSpPr>
              <a:xfrm>
                <a:off x="3082169" y="3979859"/>
                <a:ext cx="131330" cy="131330"/>
                <a:chOff x="3381304" y="4011286"/>
                <a:chExt cx="131330" cy="131330"/>
              </a:xfrm>
            </p:grpSpPr>
            <p:sp>
              <p:nvSpPr>
                <p:cNvPr id="2612" name="Oval 261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3" name="Freeform 261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6" name="Group 2605"/>
              <p:cNvGrpSpPr/>
              <p:nvPr/>
            </p:nvGrpSpPr>
            <p:grpSpPr>
              <a:xfrm rot="3967968">
                <a:off x="3041839" y="4095173"/>
                <a:ext cx="136148" cy="131330"/>
                <a:chOff x="3053432" y="4104276"/>
                <a:chExt cx="136148" cy="131330"/>
              </a:xfrm>
            </p:grpSpPr>
            <p:sp>
              <p:nvSpPr>
                <p:cNvPr id="2610" name="Oval 260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1" name="Freeform 261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7" name="Group 2606"/>
              <p:cNvGrpSpPr/>
              <p:nvPr/>
            </p:nvGrpSpPr>
            <p:grpSpPr>
              <a:xfrm>
                <a:off x="3126530" y="4081209"/>
                <a:ext cx="185979" cy="192845"/>
                <a:chOff x="3026108" y="3765549"/>
                <a:chExt cx="185979" cy="192845"/>
              </a:xfrm>
            </p:grpSpPr>
            <p:sp>
              <p:nvSpPr>
                <p:cNvPr id="2608" name="Oval 260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9" name="Freeform 260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56" name="Group 2555"/>
            <p:cNvGrpSpPr/>
            <p:nvPr/>
          </p:nvGrpSpPr>
          <p:grpSpPr>
            <a:xfrm rot="5972406">
              <a:off x="4903513" y="3391308"/>
              <a:ext cx="175107" cy="169481"/>
              <a:chOff x="2880097" y="3766098"/>
              <a:chExt cx="408862" cy="395726"/>
            </a:xfrm>
          </p:grpSpPr>
          <p:grpSp>
            <p:nvGrpSpPr>
              <p:cNvPr id="2579" name="Group 2578"/>
              <p:cNvGrpSpPr/>
              <p:nvPr/>
            </p:nvGrpSpPr>
            <p:grpSpPr>
              <a:xfrm>
                <a:off x="2880097" y="3766098"/>
                <a:ext cx="131330" cy="131330"/>
                <a:chOff x="2922103" y="3448277"/>
                <a:chExt cx="131330" cy="131330"/>
              </a:xfrm>
            </p:grpSpPr>
            <p:sp>
              <p:nvSpPr>
                <p:cNvPr id="2598" name="Oval 25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9" name="Freeform 25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0" name="Group 2579"/>
              <p:cNvGrpSpPr/>
              <p:nvPr/>
            </p:nvGrpSpPr>
            <p:grpSpPr>
              <a:xfrm rot="3485213">
                <a:off x="2918438" y="3816964"/>
                <a:ext cx="185979" cy="191355"/>
                <a:chOff x="2700506" y="3941582"/>
                <a:chExt cx="185979" cy="191355"/>
              </a:xfrm>
            </p:grpSpPr>
            <p:sp>
              <p:nvSpPr>
                <p:cNvPr id="2596" name="Oval 25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7" name="Freeform 25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1" name="Group 2580"/>
              <p:cNvGrpSpPr/>
              <p:nvPr/>
            </p:nvGrpSpPr>
            <p:grpSpPr>
              <a:xfrm rot="19523239">
                <a:off x="3102980" y="3816468"/>
                <a:ext cx="185979" cy="190955"/>
                <a:chOff x="2442219" y="4049627"/>
                <a:chExt cx="185979" cy="190955"/>
              </a:xfrm>
            </p:grpSpPr>
            <p:sp>
              <p:nvSpPr>
                <p:cNvPr id="2594" name="Oval 25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5" name="Freeform 25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2" name="Group 2581"/>
              <p:cNvGrpSpPr/>
              <p:nvPr/>
            </p:nvGrpSpPr>
            <p:grpSpPr>
              <a:xfrm rot="3577180">
                <a:off x="2935530" y="3972739"/>
                <a:ext cx="185979" cy="192191"/>
                <a:chOff x="2700506" y="4361529"/>
                <a:chExt cx="185979" cy="192191"/>
              </a:xfrm>
            </p:grpSpPr>
            <p:sp>
              <p:nvSpPr>
                <p:cNvPr id="2592" name="Oval 25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3" name="Freeform 25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3" name="Group 2582"/>
              <p:cNvGrpSpPr/>
              <p:nvPr/>
            </p:nvGrpSpPr>
            <p:grpSpPr>
              <a:xfrm>
                <a:off x="3048557" y="3808685"/>
                <a:ext cx="131330" cy="131330"/>
                <a:chOff x="3381304" y="4011286"/>
                <a:chExt cx="131330" cy="131330"/>
              </a:xfrm>
            </p:grpSpPr>
            <p:sp>
              <p:nvSpPr>
                <p:cNvPr id="2590" name="Oval 25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1" name="Freeform 25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4" name="Group 2583"/>
              <p:cNvGrpSpPr/>
              <p:nvPr/>
            </p:nvGrpSpPr>
            <p:grpSpPr>
              <a:xfrm rot="3967968">
                <a:off x="3008227" y="3923999"/>
                <a:ext cx="136148" cy="131330"/>
                <a:chOff x="3053432" y="4104276"/>
                <a:chExt cx="136148" cy="131330"/>
              </a:xfrm>
            </p:grpSpPr>
            <p:sp>
              <p:nvSpPr>
                <p:cNvPr id="2588" name="Oval 25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9" name="Freeform 25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5" name="Group 2584"/>
              <p:cNvGrpSpPr/>
              <p:nvPr/>
            </p:nvGrpSpPr>
            <p:grpSpPr>
              <a:xfrm>
                <a:off x="3092918" y="3910035"/>
                <a:ext cx="185979" cy="192845"/>
                <a:chOff x="3026108" y="3765549"/>
                <a:chExt cx="185979" cy="192845"/>
              </a:xfrm>
            </p:grpSpPr>
            <p:sp>
              <p:nvSpPr>
                <p:cNvPr id="2586" name="Oval 25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7" name="Freeform 25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57" name="Group 2556"/>
            <p:cNvGrpSpPr/>
            <p:nvPr/>
          </p:nvGrpSpPr>
          <p:grpSpPr>
            <a:xfrm>
              <a:off x="4873997" y="3423134"/>
              <a:ext cx="175107" cy="169481"/>
              <a:chOff x="2328508" y="3548770"/>
              <a:chExt cx="408862" cy="395726"/>
            </a:xfrm>
          </p:grpSpPr>
          <p:grpSp>
            <p:nvGrpSpPr>
              <p:cNvPr id="2558" name="Group 2557"/>
              <p:cNvGrpSpPr/>
              <p:nvPr/>
            </p:nvGrpSpPr>
            <p:grpSpPr>
              <a:xfrm>
                <a:off x="2328508" y="3548770"/>
                <a:ext cx="131330" cy="131330"/>
                <a:chOff x="2922103" y="3448277"/>
                <a:chExt cx="131330" cy="131330"/>
              </a:xfrm>
            </p:grpSpPr>
            <p:sp>
              <p:nvSpPr>
                <p:cNvPr id="2577" name="Oval 25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8" name="Freeform 25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9" name="Group 2558"/>
              <p:cNvGrpSpPr/>
              <p:nvPr/>
            </p:nvGrpSpPr>
            <p:grpSpPr>
              <a:xfrm rot="3485213">
                <a:off x="2366849" y="3599636"/>
                <a:ext cx="185979" cy="191355"/>
                <a:chOff x="2700506" y="3941582"/>
                <a:chExt cx="185979" cy="191355"/>
              </a:xfrm>
            </p:grpSpPr>
            <p:sp>
              <p:nvSpPr>
                <p:cNvPr id="2575" name="Oval 25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6" name="Freeform 25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0" name="Group 2559"/>
              <p:cNvGrpSpPr/>
              <p:nvPr/>
            </p:nvGrpSpPr>
            <p:grpSpPr>
              <a:xfrm rot="19523239">
                <a:off x="2551391" y="3599140"/>
                <a:ext cx="185979" cy="190955"/>
                <a:chOff x="2442219" y="4049627"/>
                <a:chExt cx="185979" cy="190955"/>
              </a:xfrm>
            </p:grpSpPr>
            <p:sp>
              <p:nvSpPr>
                <p:cNvPr id="2573" name="Oval 25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4" name="Freeform 25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1" name="Group 2560"/>
              <p:cNvGrpSpPr/>
              <p:nvPr/>
            </p:nvGrpSpPr>
            <p:grpSpPr>
              <a:xfrm rot="3577180">
                <a:off x="2383941" y="3755411"/>
                <a:ext cx="185979" cy="192191"/>
                <a:chOff x="2700506" y="4361529"/>
                <a:chExt cx="185979" cy="192191"/>
              </a:xfrm>
            </p:grpSpPr>
            <p:sp>
              <p:nvSpPr>
                <p:cNvPr id="2571" name="Oval 25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2" name="Freeform 25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2" name="Group 2561"/>
              <p:cNvGrpSpPr/>
              <p:nvPr/>
            </p:nvGrpSpPr>
            <p:grpSpPr>
              <a:xfrm>
                <a:off x="2496968" y="3591357"/>
                <a:ext cx="131330" cy="131330"/>
                <a:chOff x="3381304" y="4011286"/>
                <a:chExt cx="131330" cy="131330"/>
              </a:xfrm>
            </p:grpSpPr>
            <p:sp>
              <p:nvSpPr>
                <p:cNvPr id="2569" name="Oval 25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0" name="Freeform 25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3" name="Group 2562"/>
              <p:cNvGrpSpPr/>
              <p:nvPr/>
            </p:nvGrpSpPr>
            <p:grpSpPr>
              <a:xfrm rot="3967968">
                <a:off x="2456638" y="3706671"/>
                <a:ext cx="136148" cy="131330"/>
                <a:chOff x="3053432" y="4104276"/>
                <a:chExt cx="136148" cy="131330"/>
              </a:xfrm>
            </p:grpSpPr>
            <p:sp>
              <p:nvSpPr>
                <p:cNvPr id="2567" name="Oval 25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8" name="Freeform 25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4" name="Group 2563"/>
              <p:cNvGrpSpPr/>
              <p:nvPr/>
            </p:nvGrpSpPr>
            <p:grpSpPr>
              <a:xfrm>
                <a:off x="2541329" y="3692707"/>
                <a:ext cx="185979" cy="192845"/>
                <a:chOff x="3026108" y="3765549"/>
                <a:chExt cx="185979" cy="192845"/>
              </a:xfrm>
            </p:grpSpPr>
            <p:sp>
              <p:nvSpPr>
                <p:cNvPr id="2565" name="Oval 25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6" name="Freeform 25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43" name="Group 2642"/>
          <p:cNvGrpSpPr/>
          <p:nvPr/>
        </p:nvGrpSpPr>
        <p:grpSpPr>
          <a:xfrm>
            <a:off x="499759" y="4956203"/>
            <a:ext cx="470662" cy="478538"/>
            <a:chOff x="4834606" y="3347378"/>
            <a:chExt cx="241201" cy="245237"/>
          </a:xfrm>
        </p:grpSpPr>
        <p:grpSp>
          <p:nvGrpSpPr>
            <p:cNvPr id="2644" name="Group 2643"/>
            <p:cNvGrpSpPr/>
            <p:nvPr/>
          </p:nvGrpSpPr>
          <p:grpSpPr>
            <a:xfrm rot="7844388">
              <a:off x="4818351" y="3363633"/>
              <a:ext cx="233299" cy="200789"/>
              <a:chOff x="2913709" y="3864170"/>
              <a:chExt cx="544737" cy="468828"/>
            </a:xfrm>
          </p:grpSpPr>
          <p:grpSp>
            <p:nvGrpSpPr>
              <p:cNvPr id="2689" name="Group 2688"/>
              <p:cNvGrpSpPr/>
              <p:nvPr/>
            </p:nvGrpSpPr>
            <p:grpSpPr>
              <a:xfrm rot="5972406">
                <a:off x="3056152" y="3870738"/>
                <a:ext cx="408862" cy="395726"/>
                <a:chOff x="2880097" y="3766098"/>
                <a:chExt cx="408862" cy="395726"/>
              </a:xfrm>
            </p:grpSpPr>
            <p:grpSp>
              <p:nvGrpSpPr>
                <p:cNvPr id="2711" name="Group 2710"/>
                <p:cNvGrpSpPr/>
                <p:nvPr/>
              </p:nvGrpSpPr>
              <p:grpSpPr>
                <a:xfrm>
                  <a:off x="2880097" y="3766098"/>
                  <a:ext cx="131330" cy="131330"/>
                  <a:chOff x="2922103" y="3448277"/>
                  <a:chExt cx="131330" cy="131330"/>
                </a:xfrm>
              </p:grpSpPr>
              <p:sp>
                <p:nvSpPr>
                  <p:cNvPr id="2730" name="Oval 272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1" name="Freeform 273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2" name="Group 2711"/>
                <p:cNvGrpSpPr/>
                <p:nvPr/>
              </p:nvGrpSpPr>
              <p:grpSpPr>
                <a:xfrm rot="3485213">
                  <a:off x="2918438" y="3816964"/>
                  <a:ext cx="185979" cy="191355"/>
                  <a:chOff x="2700506" y="3941582"/>
                  <a:chExt cx="185979" cy="191355"/>
                </a:xfrm>
              </p:grpSpPr>
              <p:sp>
                <p:nvSpPr>
                  <p:cNvPr id="2728" name="Oval 272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9" name="Freeform 272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3" name="Group 2712"/>
                <p:cNvGrpSpPr/>
                <p:nvPr/>
              </p:nvGrpSpPr>
              <p:grpSpPr>
                <a:xfrm rot="19523239">
                  <a:off x="3102980" y="3816468"/>
                  <a:ext cx="185979" cy="190955"/>
                  <a:chOff x="2442219" y="4049627"/>
                  <a:chExt cx="185979" cy="190955"/>
                </a:xfrm>
              </p:grpSpPr>
              <p:sp>
                <p:nvSpPr>
                  <p:cNvPr id="2726" name="Oval 272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7" name="Freeform 272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4" name="Group 2713"/>
                <p:cNvGrpSpPr/>
                <p:nvPr/>
              </p:nvGrpSpPr>
              <p:grpSpPr>
                <a:xfrm rot="3577180">
                  <a:off x="2935530" y="3972739"/>
                  <a:ext cx="185979" cy="192191"/>
                  <a:chOff x="2700506" y="4361529"/>
                  <a:chExt cx="185979" cy="192191"/>
                </a:xfrm>
              </p:grpSpPr>
              <p:sp>
                <p:nvSpPr>
                  <p:cNvPr id="2724" name="Oval 272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5" name="Freeform 272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5" name="Group 2714"/>
                <p:cNvGrpSpPr/>
                <p:nvPr/>
              </p:nvGrpSpPr>
              <p:grpSpPr>
                <a:xfrm>
                  <a:off x="3048557" y="3808685"/>
                  <a:ext cx="131330" cy="131330"/>
                  <a:chOff x="3381304" y="4011286"/>
                  <a:chExt cx="131330" cy="131330"/>
                </a:xfrm>
              </p:grpSpPr>
              <p:sp>
                <p:nvSpPr>
                  <p:cNvPr id="2722" name="Oval 272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3" name="Freeform 272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6" name="Group 2715"/>
                <p:cNvGrpSpPr/>
                <p:nvPr/>
              </p:nvGrpSpPr>
              <p:grpSpPr>
                <a:xfrm rot="3967968">
                  <a:off x="3008227" y="3923999"/>
                  <a:ext cx="136148" cy="131330"/>
                  <a:chOff x="3053432" y="4104276"/>
                  <a:chExt cx="136148" cy="131330"/>
                </a:xfrm>
              </p:grpSpPr>
              <p:sp>
                <p:nvSpPr>
                  <p:cNvPr id="2720" name="Oval 271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1" name="Freeform 272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7" name="Group 2716"/>
                <p:cNvGrpSpPr/>
                <p:nvPr/>
              </p:nvGrpSpPr>
              <p:grpSpPr>
                <a:xfrm>
                  <a:off x="3092918" y="3910035"/>
                  <a:ext cx="185979" cy="192845"/>
                  <a:chOff x="3026108" y="3765549"/>
                  <a:chExt cx="185979" cy="192845"/>
                </a:xfrm>
              </p:grpSpPr>
              <p:sp>
                <p:nvSpPr>
                  <p:cNvPr id="2718" name="Oval 271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9" name="Freeform 271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90" name="Group 2689"/>
              <p:cNvGrpSpPr/>
              <p:nvPr/>
            </p:nvGrpSpPr>
            <p:grpSpPr>
              <a:xfrm>
                <a:off x="2913709" y="3937272"/>
                <a:ext cx="131330" cy="131330"/>
                <a:chOff x="2922103" y="3448277"/>
                <a:chExt cx="131330" cy="131330"/>
              </a:xfrm>
            </p:grpSpPr>
            <p:sp>
              <p:nvSpPr>
                <p:cNvPr id="2709" name="Oval 27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0" name="Freeform 27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1" name="Group 2690"/>
              <p:cNvGrpSpPr/>
              <p:nvPr/>
            </p:nvGrpSpPr>
            <p:grpSpPr>
              <a:xfrm rot="3485213">
                <a:off x="2952050" y="3988138"/>
                <a:ext cx="185979" cy="191355"/>
                <a:chOff x="2700506" y="3941582"/>
                <a:chExt cx="185979" cy="191355"/>
              </a:xfrm>
            </p:grpSpPr>
            <p:sp>
              <p:nvSpPr>
                <p:cNvPr id="2707" name="Oval 27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8" name="Freeform 27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2" name="Group 2691"/>
              <p:cNvGrpSpPr/>
              <p:nvPr/>
            </p:nvGrpSpPr>
            <p:grpSpPr>
              <a:xfrm rot="19523239">
                <a:off x="3136592" y="3987642"/>
                <a:ext cx="185979" cy="190955"/>
                <a:chOff x="2442219" y="4049627"/>
                <a:chExt cx="185979" cy="190955"/>
              </a:xfrm>
            </p:grpSpPr>
            <p:sp>
              <p:nvSpPr>
                <p:cNvPr id="2705" name="Oval 27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6" name="Freeform 27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3" name="Group 2692"/>
              <p:cNvGrpSpPr/>
              <p:nvPr/>
            </p:nvGrpSpPr>
            <p:grpSpPr>
              <a:xfrm rot="3577180">
                <a:off x="2969142" y="4143913"/>
                <a:ext cx="185979" cy="192191"/>
                <a:chOff x="2700506" y="4361529"/>
                <a:chExt cx="185979" cy="192191"/>
              </a:xfrm>
            </p:grpSpPr>
            <p:sp>
              <p:nvSpPr>
                <p:cNvPr id="2703" name="Oval 27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4" name="Freeform 27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4" name="Group 2693"/>
              <p:cNvGrpSpPr/>
              <p:nvPr/>
            </p:nvGrpSpPr>
            <p:grpSpPr>
              <a:xfrm>
                <a:off x="3082169" y="3979859"/>
                <a:ext cx="131330" cy="131330"/>
                <a:chOff x="3381304" y="4011286"/>
                <a:chExt cx="131330" cy="131330"/>
              </a:xfrm>
            </p:grpSpPr>
            <p:sp>
              <p:nvSpPr>
                <p:cNvPr id="2701" name="Oval 27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2" name="Freeform 27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5" name="Group 2694"/>
              <p:cNvGrpSpPr/>
              <p:nvPr/>
            </p:nvGrpSpPr>
            <p:grpSpPr>
              <a:xfrm rot="3967968">
                <a:off x="3041839" y="4095173"/>
                <a:ext cx="136148" cy="131330"/>
                <a:chOff x="3053432" y="4104276"/>
                <a:chExt cx="136148" cy="131330"/>
              </a:xfrm>
            </p:grpSpPr>
            <p:sp>
              <p:nvSpPr>
                <p:cNvPr id="2699" name="Oval 26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0" name="Freeform 26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6" name="Group 2695"/>
              <p:cNvGrpSpPr/>
              <p:nvPr/>
            </p:nvGrpSpPr>
            <p:grpSpPr>
              <a:xfrm>
                <a:off x="3126530" y="4081209"/>
                <a:ext cx="185979" cy="192845"/>
                <a:chOff x="3026108" y="3765549"/>
                <a:chExt cx="185979" cy="192845"/>
              </a:xfrm>
            </p:grpSpPr>
            <p:sp>
              <p:nvSpPr>
                <p:cNvPr id="2697" name="Oval 26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8" name="Freeform 26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45" name="Group 2644"/>
            <p:cNvGrpSpPr/>
            <p:nvPr/>
          </p:nvGrpSpPr>
          <p:grpSpPr>
            <a:xfrm rot="5972406">
              <a:off x="4903513" y="3391308"/>
              <a:ext cx="175107" cy="169481"/>
              <a:chOff x="2880097" y="3766098"/>
              <a:chExt cx="408862" cy="395726"/>
            </a:xfrm>
          </p:grpSpPr>
          <p:grpSp>
            <p:nvGrpSpPr>
              <p:cNvPr id="2668" name="Group 2667"/>
              <p:cNvGrpSpPr/>
              <p:nvPr/>
            </p:nvGrpSpPr>
            <p:grpSpPr>
              <a:xfrm>
                <a:off x="2880097" y="3766098"/>
                <a:ext cx="131330" cy="131330"/>
                <a:chOff x="2922103" y="3448277"/>
                <a:chExt cx="131330" cy="131330"/>
              </a:xfrm>
            </p:grpSpPr>
            <p:sp>
              <p:nvSpPr>
                <p:cNvPr id="2687" name="Oval 26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8" name="Freeform 26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9" name="Group 2668"/>
              <p:cNvGrpSpPr/>
              <p:nvPr/>
            </p:nvGrpSpPr>
            <p:grpSpPr>
              <a:xfrm rot="3485213">
                <a:off x="2918438" y="3816964"/>
                <a:ext cx="185979" cy="191355"/>
                <a:chOff x="2700506" y="3941582"/>
                <a:chExt cx="185979" cy="191355"/>
              </a:xfrm>
            </p:grpSpPr>
            <p:sp>
              <p:nvSpPr>
                <p:cNvPr id="2685" name="Oval 26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6" name="Freeform 26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0" name="Group 2669"/>
              <p:cNvGrpSpPr/>
              <p:nvPr/>
            </p:nvGrpSpPr>
            <p:grpSpPr>
              <a:xfrm rot="19523239">
                <a:off x="3102980" y="3816468"/>
                <a:ext cx="185979" cy="190955"/>
                <a:chOff x="2442219" y="4049627"/>
                <a:chExt cx="185979" cy="190955"/>
              </a:xfrm>
            </p:grpSpPr>
            <p:sp>
              <p:nvSpPr>
                <p:cNvPr id="2683" name="Oval 26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4" name="Freeform 26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1" name="Group 2670"/>
              <p:cNvGrpSpPr/>
              <p:nvPr/>
            </p:nvGrpSpPr>
            <p:grpSpPr>
              <a:xfrm rot="3577180">
                <a:off x="2935530" y="3972739"/>
                <a:ext cx="185979" cy="192191"/>
                <a:chOff x="2700506" y="4361529"/>
                <a:chExt cx="185979" cy="192191"/>
              </a:xfrm>
            </p:grpSpPr>
            <p:sp>
              <p:nvSpPr>
                <p:cNvPr id="2681" name="Oval 26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2" name="Freeform 26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2" name="Group 2671"/>
              <p:cNvGrpSpPr/>
              <p:nvPr/>
            </p:nvGrpSpPr>
            <p:grpSpPr>
              <a:xfrm>
                <a:off x="3048557" y="3808685"/>
                <a:ext cx="131330" cy="131330"/>
                <a:chOff x="3381304" y="4011286"/>
                <a:chExt cx="131330" cy="131330"/>
              </a:xfrm>
            </p:grpSpPr>
            <p:sp>
              <p:nvSpPr>
                <p:cNvPr id="2679" name="Oval 26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0" name="Freeform 26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3" name="Group 2672"/>
              <p:cNvGrpSpPr/>
              <p:nvPr/>
            </p:nvGrpSpPr>
            <p:grpSpPr>
              <a:xfrm rot="3967968">
                <a:off x="3008227" y="3923999"/>
                <a:ext cx="136148" cy="131330"/>
                <a:chOff x="3053432" y="4104276"/>
                <a:chExt cx="136148" cy="131330"/>
              </a:xfrm>
            </p:grpSpPr>
            <p:sp>
              <p:nvSpPr>
                <p:cNvPr id="2677" name="Oval 26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8" name="Freeform 26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4" name="Group 2673"/>
              <p:cNvGrpSpPr/>
              <p:nvPr/>
            </p:nvGrpSpPr>
            <p:grpSpPr>
              <a:xfrm>
                <a:off x="3092918" y="3910035"/>
                <a:ext cx="185979" cy="192845"/>
                <a:chOff x="3026108" y="3765549"/>
                <a:chExt cx="185979" cy="192845"/>
              </a:xfrm>
            </p:grpSpPr>
            <p:sp>
              <p:nvSpPr>
                <p:cNvPr id="2675" name="Oval 26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6" name="Freeform 26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46" name="Group 2645"/>
            <p:cNvGrpSpPr/>
            <p:nvPr/>
          </p:nvGrpSpPr>
          <p:grpSpPr>
            <a:xfrm>
              <a:off x="4873997" y="3423134"/>
              <a:ext cx="175107" cy="169481"/>
              <a:chOff x="2328508" y="3548770"/>
              <a:chExt cx="408862" cy="395726"/>
            </a:xfrm>
          </p:grpSpPr>
          <p:grpSp>
            <p:nvGrpSpPr>
              <p:cNvPr id="2647" name="Group 2646"/>
              <p:cNvGrpSpPr/>
              <p:nvPr/>
            </p:nvGrpSpPr>
            <p:grpSpPr>
              <a:xfrm>
                <a:off x="2328508" y="3548770"/>
                <a:ext cx="131330" cy="131330"/>
                <a:chOff x="2922103" y="3448277"/>
                <a:chExt cx="131330" cy="131330"/>
              </a:xfrm>
            </p:grpSpPr>
            <p:sp>
              <p:nvSpPr>
                <p:cNvPr id="2666" name="Oval 26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7" name="Freeform 26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8" name="Group 2647"/>
              <p:cNvGrpSpPr/>
              <p:nvPr/>
            </p:nvGrpSpPr>
            <p:grpSpPr>
              <a:xfrm rot="3485213">
                <a:off x="2366849" y="3599636"/>
                <a:ext cx="185979" cy="191355"/>
                <a:chOff x="2700506" y="3941582"/>
                <a:chExt cx="185979" cy="191355"/>
              </a:xfrm>
            </p:grpSpPr>
            <p:sp>
              <p:nvSpPr>
                <p:cNvPr id="2664" name="Oval 26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5" name="Freeform 26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9" name="Group 2648"/>
              <p:cNvGrpSpPr/>
              <p:nvPr/>
            </p:nvGrpSpPr>
            <p:grpSpPr>
              <a:xfrm rot="19523239">
                <a:off x="2551391" y="3599140"/>
                <a:ext cx="185979" cy="190955"/>
                <a:chOff x="2442219" y="4049627"/>
                <a:chExt cx="185979" cy="190955"/>
              </a:xfrm>
            </p:grpSpPr>
            <p:sp>
              <p:nvSpPr>
                <p:cNvPr id="2662" name="Oval 26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3" name="Freeform 26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0" name="Group 2649"/>
              <p:cNvGrpSpPr/>
              <p:nvPr/>
            </p:nvGrpSpPr>
            <p:grpSpPr>
              <a:xfrm rot="3577180">
                <a:off x="2383941" y="3755411"/>
                <a:ext cx="185979" cy="192191"/>
                <a:chOff x="2700506" y="4361529"/>
                <a:chExt cx="185979" cy="192191"/>
              </a:xfrm>
            </p:grpSpPr>
            <p:sp>
              <p:nvSpPr>
                <p:cNvPr id="2660" name="Oval 26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1" name="Freeform 26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1" name="Group 2650"/>
              <p:cNvGrpSpPr/>
              <p:nvPr/>
            </p:nvGrpSpPr>
            <p:grpSpPr>
              <a:xfrm>
                <a:off x="2496968" y="3591357"/>
                <a:ext cx="131330" cy="131330"/>
                <a:chOff x="3381304" y="4011286"/>
                <a:chExt cx="131330" cy="131330"/>
              </a:xfrm>
            </p:grpSpPr>
            <p:sp>
              <p:nvSpPr>
                <p:cNvPr id="2658" name="Oval 26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9" name="Freeform 26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2" name="Group 2651"/>
              <p:cNvGrpSpPr/>
              <p:nvPr/>
            </p:nvGrpSpPr>
            <p:grpSpPr>
              <a:xfrm rot="3967968">
                <a:off x="2456638" y="3706671"/>
                <a:ext cx="136148" cy="131330"/>
                <a:chOff x="3053432" y="4104276"/>
                <a:chExt cx="136148" cy="131330"/>
              </a:xfrm>
            </p:grpSpPr>
            <p:sp>
              <p:nvSpPr>
                <p:cNvPr id="2656" name="Oval 26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7" name="Freeform 26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3" name="Group 2652"/>
              <p:cNvGrpSpPr/>
              <p:nvPr/>
            </p:nvGrpSpPr>
            <p:grpSpPr>
              <a:xfrm>
                <a:off x="2541329" y="3692707"/>
                <a:ext cx="185979" cy="192845"/>
                <a:chOff x="3026108" y="3765549"/>
                <a:chExt cx="185979" cy="192845"/>
              </a:xfrm>
            </p:grpSpPr>
            <p:sp>
              <p:nvSpPr>
                <p:cNvPr id="2654" name="Oval 26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5" name="Freeform 26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32" name="Group 2731"/>
          <p:cNvGrpSpPr/>
          <p:nvPr/>
        </p:nvGrpSpPr>
        <p:grpSpPr>
          <a:xfrm>
            <a:off x="499759" y="4956203"/>
            <a:ext cx="470662" cy="478538"/>
            <a:chOff x="4834606" y="3347378"/>
            <a:chExt cx="241201" cy="245237"/>
          </a:xfrm>
        </p:grpSpPr>
        <p:grpSp>
          <p:nvGrpSpPr>
            <p:cNvPr id="2733" name="Group 2732"/>
            <p:cNvGrpSpPr/>
            <p:nvPr/>
          </p:nvGrpSpPr>
          <p:grpSpPr>
            <a:xfrm rot="7844388">
              <a:off x="4818351" y="3363633"/>
              <a:ext cx="233299" cy="200789"/>
              <a:chOff x="2913709" y="3864170"/>
              <a:chExt cx="544737" cy="468828"/>
            </a:xfrm>
          </p:grpSpPr>
          <p:grpSp>
            <p:nvGrpSpPr>
              <p:cNvPr id="2778" name="Group 2777"/>
              <p:cNvGrpSpPr/>
              <p:nvPr/>
            </p:nvGrpSpPr>
            <p:grpSpPr>
              <a:xfrm rot="5972406">
                <a:off x="3056152" y="3870738"/>
                <a:ext cx="408862" cy="395726"/>
                <a:chOff x="2880097" y="3766098"/>
                <a:chExt cx="408862" cy="395726"/>
              </a:xfrm>
            </p:grpSpPr>
            <p:grpSp>
              <p:nvGrpSpPr>
                <p:cNvPr id="2800" name="Group 2799"/>
                <p:cNvGrpSpPr/>
                <p:nvPr/>
              </p:nvGrpSpPr>
              <p:grpSpPr>
                <a:xfrm>
                  <a:off x="2880097" y="3766098"/>
                  <a:ext cx="131330" cy="131330"/>
                  <a:chOff x="2922103" y="3448277"/>
                  <a:chExt cx="131330" cy="131330"/>
                </a:xfrm>
              </p:grpSpPr>
              <p:sp>
                <p:nvSpPr>
                  <p:cNvPr id="2819" name="Oval 281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0" name="Freeform 281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1" name="Group 2800"/>
                <p:cNvGrpSpPr/>
                <p:nvPr/>
              </p:nvGrpSpPr>
              <p:grpSpPr>
                <a:xfrm rot="3485213">
                  <a:off x="2918438" y="3816964"/>
                  <a:ext cx="185979" cy="191355"/>
                  <a:chOff x="2700506" y="3941582"/>
                  <a:chExt cx="185979" cy="191355"/>
                </a:xfrm>
              </p:grpSpPr>
              <p:sp>
                <p:nvSpPr>
                  <p:cNvPr id="2817" name="Oval 281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8" name="Freeform 281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2" name="Group 2801"/>
                <p:cNvGrpSpPr/>
                <p:nvPr/>
              </p:nvGrpSpPr>
              <p:grpSpPr>
                <a:xfrm rot="19523239">
                  <a:off x="3102980" y="3816468"/>
                  <a:ext cx="185979" cy="190955"/>
                  <a:chOff x="2442219" y="4049627"/>
                  <a:chExt cx="185979" cy="190955"/>
                </a:xfrm>
              </p:grpSpPr>
              <p:sp>
                <p:nvSpPr>
                  <p:cNvPr id="2815" name="Oval 281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6" name="Freeform 281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3" name="Group 2802"/>
                <p:cNvGrpSpPr/>
                <p:nvPr/>
              </p:nvGrpSpPr>
              <p:grpSpPr>
                <a:xfrm rot="3577180">
                  <a:off x="2935530" y="3972739"/>
                  <a:ext cx="185979" cy="192191"/>
                  <a:chOff x="2700506" y="4361529"/>
                  <a:chExt cx="185979" cy="192191"/>
                </a:xfrm>
              </p:grpSpPr>
              <p:sp>
                <p:nvSpPr>
                  <p:cNvPr id="2813" name="Oval 281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4" name="Freeform 281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4" name="Group 2803"/>
                <p:cNvGrpSpPr/>
                <p:nvPr/>
              </p:nvGrpSpPr>
              <p:grpSpPr>
                <a:xfrm>
                  <a:off x="3048557" y="3808685"/>
                  <a:ext cx="131330" cy="131330"/>
                  <a:chOff x="3381304" y="4011286"/>
                  <a:chExt cx="131330" cy="131330"/>
                </a:xfrm>
              </p:grpSpPr>
              <p:sp>
                <p:nvSpPr>
                  <p:cNvPr id="2811" name="Oval 281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2" name="Freeform 281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5" name="Group 2804"/>
                <p:cNvGrpSpPr/>
                <p:nvPr/>
              </p:nvGrpSpPr>
              <p:grpSpPr>
                <a:xfrm rot="3967968">
                  <a:off x="3008227" y="3923999"/>
                  <a:ext cx="136148" cy="131330"/>
                  <a:chOff x="3053432" y="4104276"/>
                  <a:chExt cx="136148" cy="131330"/>
                </a:xfrm>
              </p:grpSpPr>
              <p:sp>
                <p:nvSpPr>
                  <p:cNvPr id="2809" name="Oval 280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0" name="Freeform 280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6" name="Group 2805"/>
                <p:cNvGrpSpPr/>
                <p:nvPr/>
              </p:nvGrpSpPr>
              <p:grpSpPr>
                <a:xfrm>
                  <a:off x="3092918" y="3910035"/>
                  <a:ext cx="185979" cy="192845"/>
                  <a:chOff x="3026108" y="3765549"/>
                  <a:chExt cx="185979" cy="192845"/>
                </a:xfrm>
              </p:grpSpPr>
              <p:sp>
                <p:nvSpPr>
                  <p:cNvPr id="2807" name="Oval 280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8" name="Freeform 280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79" name="Group 2778"/>
              <p:cNvGrpSpPr/>
              <p:nvPr/>
            </p:nvGrpSpPr>
            <p:grpSpPr>
              <a:xfrm>
                <a:off x="2913709" y="3937272"/>
                <a:ext cx="131330" cy="131330"/>
                <a:chOff x="2922103" y="3448277"/>
                <a:chExt cx="131330" cy="131330"/>
              </a:xfrm>
            </p:grpSpPr>
            <p:sp>
              <p:nvSpPr>
                <p:cNvPr id="2798" name="Oval 27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9" name="Freeform 27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0" name="Group 2779"/>
              <p:cNvGrpSpPr/>
              <p:nvPr/>
            </p:nvGrpSpPr>
            <p:grpSpPr>
              <a:xfrm rot="3485213">
                <a:off x="2952050" y="3988138"/>
                <a:ext cx="185979" cy="191355"/>
                <a:chOff x="2700506" y="3941582"/>
                <a:chExt cx="185979" cy="191355"/>
              </a:xfrm>
            </p:grpSpPr>
            <p:sp>
              <p:nvSpPr>
                <p:cNvPr id="2796" name="Oval 27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7" name="Freeform 27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1" name="Group 2780"/>
              <p:cNvGrpSpPr/>
              <p:nvPr/>
            </p:nvGrpSpPr>
            <p:grpSpPr>
              <a:xfrm rot="19523239">
                <a:off x="3136592" y="3987642"/>
                <a:ext cx="185979" cy="190955"/>
                <a:chOff x="2442219" y="4049627"/>
                <a:chExt cx="185979" cy="190955"/>
              </a:xfrm>
            </p:grpSpPr>
            <p:sp>
              <p:nvSpPr>
                <p:cNvPr id="2794" name="Oval 27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5" name="Freeform 27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2" name="Group 2781"/>
              <p:cNvGrpSpPr/>
              <p:nvPr/>
            </p:nvGrpSpPr>
            <p:grpSpPr>
              <a:xfrm rot="3577180">
                <a:off x="2969142" y="4143913"/>
                <a:ext cx="185979" cy="192191"/>
                <a:chOff x="2700506" y="4361529"/>
                <a:chExt cx="185979" cy="192191"/>
              </a:xfrm>
            </p:grpSpPr>
            <p:sp>
              <p:nvSpPr>
                <p:cNvPr id="2792" name="Oval 27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3" name="Freeform 27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3" name="Group 2782"/>
              <p:cNvGrpSpPr/>
              <p:nvPr/>
            </p:nvGrpSpPr>
            <p:grpSpPr>
              <a:xfrm>
                <a:off x="3082169" y="3979859"/>
                <a:ext cx="131330" cy="131330"/>
                <a:chOff x="3381304" y="4011286"/>
                <a:chExt cx="131330" cy="131330"/>
              </a:xfrm>
            </p:grpSpPr>
            <p:sp>
              <p:nvSpPr>
                <p:cNvPr id="2790" name="Oval 27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1" name="Freeform 27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4" name="Group 2783"/>
              <p:cNvGrpSpPr/>
              <p:nvPr/>
            </p:nvGrpSpPr>
            <p:grpSpPr>
              <a:xfrm rot="3967968">
                <a:off x="3041839" y="4095173"/>
                <a:ext cx="136148" cy="131330"/>
                <a:chOff x="3053432" y="4104276"/>
                <a:chExt cx="136148" cy="131330"/>
              </a:xfrm>
            </p:grpSpPr>
            <p:sp>
              <p:nvSpPr>
                <p:cNvPr id="2788" name="Oval 27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9" name="Freeform 27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5" name="Group 2784"/>
              <p:cNvGrpSpPr/>
              <p:nvPr/>
            </p:nvGrpSpPr>
            <p:grpSpPr>
              <a:xfrm>
                <a:off x="3126530" y="4081209"/>
                <a:ext cx="185979" cy="192845"/>
                <a:chOff x="3026108" y="3765549"/>
                <a:chExt cx="185979" cy="192845"/>
              </a:xfrm>
            </p:grpSpPr>
            <p:sp>
              <p:nvSpPr>
                <p:cNvPr id="2786" name="Oval 27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7" name="Freeform 27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34" name="Group 2733"/>
            <p:cNvGrpSpPr/>
            <p:nvPr/>
          </p:nvGrpSpPr>
          <p:grpSpPr>
            <a:xfrm rot="5972406">
              <a:off x="4903513" y="3391308"/>
              <a:ext cx="175107" cy="169481"/>
              <a:chOff x="2880097" y="3766098"/>
              <a:chExt cx="408862" cy="395726"/>
            </a:xfrm>
          </p:grpSpPr>
          <p:grpSp>
            <p:nvGrpSpPr>
              <p:cNvPr id="2757" name="Group 2756"/>
              <p:cNvGrpSpPr/>
              <p:nvPr/>
            </p:nvGrpSpPr>
            <p:grpSpPr>
              <a:xfrm>
                <a:off x="2880097" y="3766098"/>
                <a:ext cx="131330" cy="131330"/>
                <a:chOff x="2922103" y="3448277"/>
                <a:chExt cx="131330" cy="131330"/>
              </a:xfrm>
            </p:grpSpPr>
            <p:sp>
              <p:nvSpPr>
                <p:cNvPr id="2776" name="Oval 27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7" name="Freeform 27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8" name="Group 2757"/>
              <p:cNvGrpSpPr/>
              <p:nvPr/>
            </p:nvGrpSpPr>
            <p:grpSpPr>
              <a:xfrm rot="3485213">
                <a:off x="2918438" y="3816964"/>
                <a:ext cx="185979" cy="191355"/>
                <a:chOff x="2700506" y="3941582"/>
                <a:chExt cx="185979" cy="191355"/>
              </a:xfrm>
            </p:grpSpPr>
            <p:sp>
              <p:nvSpPr>
                <p:cNvPr id="2774" name="Oval 27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5" name="Freeform 27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9" name="Group 2758"/>
              <p:cNvGrpSpPr/>
              <p:nvPr/>
            </p:nvGrpSpPr>
            <p:grpSpPr>
              <a:xfrm rot="19523239">
                <a:off x="3102980" y="3816468"/>
                <a:ext cx="185979" cy="190955"/>
                <a:chOff x="2442219" y="4049627"/>
                <a:chExt cx="185979" cy="190955"/>
              </a:xfrm>
            </p:grpSpPr>
            <p:sp>
              <p:nvSpPr>
                <p:cNvPr id="2772" name="Oval 27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3" name="Freeform 27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0" name="Group 2759"/>
              <p:cNvGrpSpPr/>
              <p:nvPr/>
            </p:nvGrpSpPr>
            <p:grpSpPr>
              <a:xfrm rot="3577180">
                <a:off x="2935530" y="3972739"/>
                <a:ext cx="185979" cy="192191"/>
                <a:chOff x="2700506" y="4361529"/>
                <a:chExt cx="185979" cy="192191"/>
              </a:xfrm>
            </p:grpSpPr>
            <p:sp>
              <p:nvSpPr>
                <p:cNvPr id="2770" name="Oval 27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1" name="Freeform 27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1" name="Group 2760"/>
              <p:cNvGrpSpPr/>
              <p:nvPr/>
            </p:nvGrpSpPr>
            <p:grpSpPr>
              <a:xfrm>
                <a:off x="3048557" y="3808685"/>
                <a:ext cx="131330" cy="131330"/>
                <a:chOff x="3381304" y="4011286"/>
                <a:chExt cx="131330" cy="131330"/>
              </a:xfrm>
            </p:grpSpPr>
            <p:sp>
              <p:nvSpPr>
                <p:cNvPr id="2768" name="Oval 27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9" name="Freeform 27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2" name="Group 2761"/>
              <p:cNvGrpSpPr/>
              <p:nvPr/>
            </p:nvGrpSpPr>
            <p:grpSpPr>
              <a:xfrm rot="3967968">
                <a:off x="3008227" y="3923999"/>
                <a:ext cx="136148" cy="131330"/>
                <a:chOff x="3053432" y="4104276"/>
                <a:chExt cx="136148" cy="131330"/>
              </a:xfrm>
            </p:grpSpPr>
            <p:sp>
              <p:nvSpPr>
                <p:cNvPr id="2766" name="Oval 27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7" name="Freeform 27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3" name="Group 2762"/>
              <p:cNvGrpSpPr/>
              <p:nvPr/>
            </p:nvGrpSpPr>
            <p:grpSpPr>
              <a:xfrm>
                <a:off x="3092918" y="3910035"/>
                <a:ext cx="185979" cy="192845"/>
                <a:chOff x="3026108" y="3765549"/>
                <a:chExt cx="185979" cy="192845"/>
              </a:xfrm>
            </p:grpSpPr>
            <p:sp>
              <p:nvSpPr>
                <p:cNvPr id="2764" name="Oval 27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5" name="Freeform 27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35" name="Group 2734"/>
            <p:cNvGrpSpPr/>
            <p:nvPr/>
          </p:nvGrpSpPr>
          <p:grpSpPr>
            <a:xfrm>
              <a:off x="4873997" y="3423134"/>
              <a:ext cx="175107" cy="169481"/>
              <a:chOff x="2328508" y="3548770"/>
              <a:chExt cx="408862" cy="395726"/>
            </a:xfrm>
          </p:grpSpPr>
          <p:grpSp>
            <p:nvGrpSpPr>
              <p:cNvPr id="2736" name="Group 2735"/>
              <p:cNvGrpSpPr/>
              <p:nvPr/>
            </p:nvGrpSpPr>
            <p:grpSpPr>
              <a:xfrm>
                <a:off x="2328508" y="3548770"/>
                <a:ext cx="131330" cy="131330"/>
                <a:chOff x="2922103" y="3448277"/>
                <a:chExt cx="131330" cy="131330"/>
              </a:xfrm>
            </p:grpSpPr>
            <p:sp>
              <p:nvSpPr>
                <p:cNvPr id="2755" name="Oval 27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6" name="Freeform 27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7" name="Group 2736"/>
              <p:cNvGrpSpPr/>
              <p:nvPr/>
            </p:nvGrpSpPr>
            <p:grpSpPr>
              <a:xfrm rot="3485213">
                <a:off x="2366849" y="3599636"/>
                <a:ext cx="185979" cy="191355"/>
                <a:chOff x="2700506" y="3941582"/>
                <a:chExt cx="185979" cy="191355"/>
              </a:xfrm>
            </p:grpSpPr>
            <p:sp>
              <p:nvSpPr>
                <p:cNvPr id="2753" name="Oval 27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4" name="Freeform 27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8" name="Group 2737"/>
              <p:cNvGrpSpPr/>
              <p:nvPr/>
            </p:nvGrpSpPr>
            <p:grpSpPr>
              <a:xfrm rot="19523239">
                <a:off x="2551391" y="3599140"/>
                <a:ext cx="185979" cy="190955"/>
                <a:chOff x="2442219" y="4049627"/>
                <a:chExt cx="185979" cy="190955"/>
              </a:xfrm>
            </p:grpSpPr>
            <p:sp>
              <p:nvSpPr>
                <p:cNvPr id="2751" name="Oval 27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2" name="Freeform 27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9" name="Group 2738"/>
              <p:cNvGrpSpPr/>
              <p:nvPr/>
            </p:nvGrpSpPr>
            <p:grpSpPr>
              <a:xfrm rot="3577180">
                <a:off x="2383941" y="3755411"/>
                <a:ext cx="185979" cy="192191"/>
                <a:chOff x="2700506" y="4361529"/>
                <a:chExt cx="185979" cy="192191"/>
              </a:xfrm>
            </p:grpSpPr>
            <p:sp>
              <p:nvSpPr>
                <p:cNvPr id="2749" name="Oval 27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0" name="Freeform 27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0" name="Group 2739"/>
              <p:cNvGrpSpPr/>
              <p:nvPr/>
            </p:nvGrpSpPr>
            <p:grpSpPr>
              <a:xfrm>
                <a:off x="2496968" y="3591357"/>
                <a:ext cx="131330" cy="131330"/>
                <a:chOff x="3381304" y="4011286"/>
                <a:chExt cx="131330" cy="131330"/>
              </a:xfrm>
            </p:grpSpPr>
            <p:sp>
              <p:nvSpPr>
                <p:cNvPr id="2747" name="Oval 27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8" name="Freeform 27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1" name="Group 2740"/>
              <p:cNvGrpSpPr/>
              <p:nvPr/>
            </p:nvGrpSpPr>
            <p:grpSpPr>
              <a:xfrm rot="3967968">
                <a:off x="2456638" y="3706671"/>
                <a:ext cx="136148" cy="131330"/>
                <a:chOff x="3053432" y="4104276"/>
                <a:chExt cx="136148" cy="131330"/>
              </a:xfrm>
            </p:grpSpPr>
            <p:sp>
              <p:nvSpPr>
                <p:cNvPr id="2745" name="Oval 27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6" name="Freeform 27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2" name="Group 2741"/>
              <p:cNvGrpSpPr/>
              <p:nvPr/>
            </p:nvGrpSpPr>
            <p:grpSpPr>
              <a:xfrm>
                <a:off x="2541329" y="3692707"/>
                <a:ext cx="185979" cy="192845"/>
                <a:chOff x="3026108" y="3765549"/>
                <a:chExt cx="185979" cy="192845"/>
              </a:xfrm>
            </p:grpSpPr>
            <p:sp>
              <p:nvSpPr>
                <p:cNvPr id="2743" name="Oval 27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4" name="Freeform 27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21" name="Group 2820"/>
          <p:cNvGrpSpPr/>
          <p:nvPr/>
        </p:nvGrpSpPr>
        <p:grpSpPr>
          <a:xfrm>
            <a:off x="499759" y="4956203"/>
            <a:ext cx="470662" cy="478538"/>
            <a:chOff x="4834606" y="3347378"/>
            <a:chExt cx="241201" cy="245237"/>
          </a:xfrm>
        </p:grpSpPr>
        <p:grpSp>
          <p:nvGrpSpPr>
            <p:cNvPr id="2822" name="Group 2821"/>
            <p:cNvGrpSpPr/>
            <p:nvPr/>
          </p:nvGrpSpPr>
          <p:grpSpPr>
            <a:xfrm rot="7844388">
              <a:off x="4818351" y="3363633"/>
              <a:ext cx="233299" cy="200789"/>
              <a:chOff x="2913709" y="3864170"/>
              <a:chExt cx="544737" cy="468828"/>
            </a:xfrm>
          </p:grpSpPr>
          <p:grpSp>
            <p:nvGrpSpPr>
              <p:cNvPr id="2867" name="Group 2866"/>
              <p:cNvGrpSpPr/>
              <p:nvPr/>
            </p:nvGrpSpPr>
            <p:grpSpPr>
              <a:xfrm rot="5972406">
                <a:off x="3056152" y="3870738"/>
                <a:ext cx="408862" cy="395726"/>
                <a:chOff x="2880097" y="3766098"/>
                <a:chExt cx="408862" cy="395726"/>
              </a:xfrm>
            </p:grpSpPr>
            <p:grpSp>
              <p:nvGrpSpPr>
                <p:cNvPr id="2889" name="Group 2888"/>
                <p:cNvGrpSpPr/>
                <p:nvPr/>
              </p:nvGrpSpPr>
              <p:grpSpPr>
                <a:xfrm>
                  <a:off x="2880097" y="3766098"/>
                  <a:ext cx="131330" cy="131330"/>
                  <a:chOff x="2922103" y="3448277"/>
                  <a:chExt cx="131330" cy="131330"/>
                </a:xfrm>
              </p:grpSpPr>
              <p:sp>
                <p:nvSpPr>
                  <p:cNvPr id="2908" name="Oval 290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9" name="Freeform 290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0" name="Group 2889"/>
                <p:cNvGrpSpPr/>
                <p:nvPr/>
              </p:nvGrpSpPr>
              <p:grpSpPr>
                <a:xfrm rot="3485213">
                  <a:off x="2918438" y="3816964"/>
                  <a:ext cx="185979" cy="191355"/>
                  <a:chOff x="2700506" y="3941582"/>
                  <a:chExt cx="185979" cy="191355"/>
                </a:xfrm>
              </p:grpSpPr>
              <p:sp>
                <p:nvSpPr>
                  <p:cNvPr id="2906" name="Oval 290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7" name="Freeform 290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1" name="Group 2890"/>
                <p:cNvGrpSpPr/>
                <p:nvPr/>
              </p:nvGrpSpPr>
              <p:grpSpPr>
                <a:xfrm rot="19523239">
                  <a:off x="3102980" y="3816468"/>
                  <a:ext cx="185979" cy="190955"/>
                  <a:chOff x="2442219" y="4049627"/>
                  <a:chExt cx="185979" cy="190955"/>
                </a:xfrm>
              </p:grpSpPr>
              <p:sp>
                <p:nvSpPr>
                  <p:cNvPr id="2904" name="Oval 290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5" name="Freeform 290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2" name="Group 2891"/>
                <p:cNvGrpSpPr/>
                <p:nvPr/>
              </p:nvGrpSpPr>
              <p:grpSpPr>
                <a:xfrm rot="3577180">
                  <a:off x="2935530" y="3972739"/>
                  <a:ext cx="185979" cy="192191"/>
                  <a:chOff x="2700506" y="4361529"/>
                  <a:chExt cx="185979" cy="192191"/>
                </a:xfrm>
              </p:grpSpPr>
              <p:sp>
                <p:nvSpPr>
                  <p:cNvPr id="2902" name="Oval 290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3" name="Freeform 290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3" name="Group 2892"/>
                <p:cNvGrpSpPr/>
                <p:nvPr/>
              </p:nvGrpSpPr>
              <p:grpSpPr>
                <a:xfrm>
                  <a:off x="3048557" y="3808685"/>
                  <a:ext cx="131330" cy="131330"/>
                  <a:chOff x="3381304" y="4011286"/>
                  <a:chExt cx="131330" cy="131330"/>
                </a:xfrm>
              </p:grpSpPr>
              <p:sp>
                <p:nvSpPr>
                  <p:cNvPr id="2900" name="Oval 289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1" name="Freeform 290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4" name="Group 2893"/>
                <p:cNvGrpSpPr/>
                <p:nvPr/>
              </p:nvGrpSpPr>
              <p:grpSpPr>
                <a:xfrm rot="3967968">
                  <a:off x="3008227" y="3923999"/>
                  <a:ext cx="136148" cy="131330"/>
                  <a:chOff x="3053432" y="4104276"/>
                  <a:chExt cx="136148" cy="131330"/>
                </a:xfrm>
              </p:grpSpPr>
              <p:sp>
                <p:nvSpPr>
                  <p:cNvPr id="2898" name="Oval 289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9" name="Freeform 289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5" name="Group 2894"/>
                <p:cNvGrpSpPr/>
                <p:nvPr/>
              </p:nvGrpSpPr>
              <p:grpSpPr>
                <a:xfrm>
                  <a:off x="3092918" y="3910035"/>
                  <a:ext cx="185979" cy="192845"/>
                  <a:chOff x="3026108" y="3765549"/>
                  <a:chExt cx="185979" cy="192845"/>
                </a:xfrm>
              </p:grpSpPr>
              <p:sp>
                <p:nvSpPr>
                  <p:cNvPr id="2896" name="Oval 289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7" name="Freeform 289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68" name="Group 2867"/>
              <p:cNvGrpSpPr/>
              <p:nvPr/>
            </p:nvGrpSpPr>
            <p:grpSpPr>
              <a:xfrm>
                <a:off x="2913709" y="3937272"/>
                <a:ext cx="131330" cy="131330"/>
                <a:chOff x="2922103" y="3448277"/>
                <a:chExt cx="131330" cy="131330"/>
              </a:xfrm>
            </p:grpSpPr>
            <p:sp>
              <p:nvSpPr>
                <p:cNvPr id="2887" name="Oval 28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8" name="Freeform 28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9" name="Group 2868"/>
              <p:cNvGrpSpPr/>
              <p:nvPr/>
            </p:nvGrpSpPr>
            <p:grpSpPr>
              <a:xfrm rot="3485213">
                <a:off x="2952050" y="3988138"/>
                <a:ext cx="185979" cy="191355"/>
                <a:chOff x="2700506" y="3941582"/>
                <a:chExt cx="185979" cy="191355"/>
              </a:xfrm>
            </p:grpSpPr>
            <p:sp>
              <p:nvSpPr>
                <p:cNvPr id="2885" name="Oval 28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6" name="Freeform 28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0" name="Group 2869"/>
              <p:cNvGrpSpPr/>
              <p:nvPr/>
            </p:nvGrpSpPr>
            <p:grpSpPr>
              <a:xfrm rot="19523239">
                <a:off x="3136592" y="3987642"/>
                <a:ext cx="185979" cy="190955"/>
                <a:chOff x="2442219" y="4049627"/>
                <a:chExt cx="185979" cy="190955"/>
              </a:xfrm>
            </p:grpSpPr>
            <p:sp>
              <p:nvSpPr>
                <p:cNvPr id="2883" name="Oval 28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4" name="Freeform 28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1" name="Group 2870"/>
              <p:cNvGrpSpPr/>
              <p:nvPr/>
            </p:nvGrpSpPr>
            <p:grpSpPr>
              <a:xfrm rot="3577180">
                <a:off x="2969142" y="4143913"/>
                <a:ext cx="185979" cy="192191"/>
                <a:chOff x="2700506" y="4361529"/>
                <a:chExt cx="185979" cy="192191"/>
              </a:xfrm>
            </p:grpSpPr>
            <p:sp>
              <p:nvSpPr>
                <p:cNvPr id="2881" name="Oval 28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2" name="Freeform 28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2" name="Group 2871"/>
              <p:cNvGrpSpPr/>
              <p:nvPr/>
            </p:nvGrpSpPr>
            <p:grpSpPr>
              <a:xfrm>
                <a:off x="3082169" y="3979859"/>
                <a:ext cx="131330" cy="131330"/>
                <a:chOff x="3381304" y="4011286"/>
                <a:chExt cx="131330" cy="131330"/>
              </a:xfrm>
            </p:grpSpPr>
            <p:sp>
              <p:nvSpPr>
                <p:cNvPr id="2879" name="Oval 28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0" name="Freeform 28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3" name="Group 2872"/>
              <p:cNvGrpSpPr/>
              <p:nvPr/>
            </p:nvGrpSpPr>
            <p:grpSpPr>
              <a:xfrm rot="3967968">
                <a:off x="3041839" y="4095173"/>
                <a:ext cx="136148" cy="131330"/>
                <a:chOff x="3053432" y="4104276"/>
                <a:chExt cx="136148" cy="131330"/>
              </a:xfrm>
            </p:grpSpPr>
            <p:sp>
              <p:nvSpPr>
                <p:cNvPr id="2877" name="Oval 28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8" name="Freeform 28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4" name="Group 2873"/>
              <p:cNvGrpSpPr/>
              <p:nvPr/>
            </p:nvGrpSpPr>
            <p:grpSpPr>
              <a:xfrm>
                <a:off x="3126530" y="4081209"/>
                <a:ext cx="185979" cy="192845"/>
                <a:chOff x="3026108" y="3765549"/>
                <a:chExt cx="185979" cy="192845"/>
              </a:xfrm>
            </p:grpSpPr>
            <p:sp>
              <p:nvSpPr>
                <p:cNvPr id="2875" name="Oval 28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6" name="Freeform 28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23" name="Group 2822"/>
            <p:cNvGrpSpPr/>
            <p:nvPr/>
          </p:nvGrpSpPr>
          <p:grpSpPr>
            <a:xfrm rot="5972406">
              <a:off x="4903513" y="3391308"/>
              <a:ext cx="175107" cy="169481"/>
              <a:chOff x="2880097" y="3766098"/>
              <a:chExt cx="408862" cy="395726"/>
            </a:xfrm>
          </p:grpSpPr>
          <p:grpSp>
            <p:nvGrpSpPr>
              <p:cNvPr id="2846" name="Group 2845"/>
              <p:cNvGrpSpPr/>
              <p:nvPr/>
            </p:nvGrpSpPr>
            <p:grpSpPr>
              <a:xfrm>
                <a:off x="2880097" y="3766098"/>
                <a:ext cx="131330" cy="131330"/>
                <a:chOff x="2922103" y="3448277"/>
                <a:chExt cx="131330" cy="131330"/>
              </a:xfrm>
            </p:grpSpPr>
            <p:sp>
              <p:nvSpPr>
                <p:cNvPr id="2865" name="Oval 28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6" name="Freeform 28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7" name="Group 2846"/>
              <p:cNvGrpSpPr/>
              <p:nvPr/>
            </p:nvGrpSpPr>
            <p:grpSpPr>
              <a:xfrm rot="3485213">
                <a:off x="2918438" y="3816964"/>
                <a:ext cx="185979" cy="191355"/>
                <a:chOff x="2700506" y="3941582"/>
                <a:chExt cx="185979" cy="191355"/>
              </a:xfrm>
            </p:grpSpPr>
            <p:sp>
              <p:nvSpPr>
                <p:cNvPr id="2863" name="Oval 28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4" name="Freeform 28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8" name="Group 2847"/>
              <p:cNvGrpSpPr/>
              <p:nvPr/>
            </p:nvGrpSpPr>
            <p:grpSpPr>
              <a:xfrm rot="19523239">
                <a:off x="3102980" y="3816468"/>
                <a:ext cx="185979" cy="190955"/>
                <a:chOff x="2442219" y="4049627"/>
                <a:chExt cx="185979" cy="190955"/>
              </a:xfrm>
            </p:grpSpPr>
            <p:sp>
              <p:nvSpPr>
                <p:cNvPr id="2861" name="Oval 28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2" name="Freeform 28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9" name="Group 2848"/>
              <p:cNvGrpSpPr/>
              <p:nvPr/>
            </p:nvGrpSpPr>
            <p:grpSpPr>
              <a:xfrm rot="3577180">
                <a:off x="2935530" y="3972739"/>
                <a:ext cx="185979" cy="192191"/>
                <a:chOff x="2700506" y="4361529"/>
                <a:chExt cx="185979" cy="192191"/>
              </a:xfrm>
            </p:grpSpPr>
            <p:sp>
              <p:nvSpPr>
                <p:cNvPr id="2859" name="Oval 28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0" name="Freeform 28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0" name="Group 2849"/>
              <p:cNvGrpSpPr/>
              <p:nvPr/>
            </p:nvGrpSpPr>
            <p:grpSpPr>
              <a:xfrm>
                <a:off x="3048557" y="3808685"/>
                <a:ext cx="131330" cy="131330"/>
                <a:chOff x="3381304" y="4011286"/>
                <a:chExt cx="131330" cy="131330"/>
              </a:xfrm>
            </p:grpSpPr>
            <p:sp>
              <p:nvSpPr>
                <p:cNvPr id="2857" name="Oval 28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8" name="Freeform 28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1" name="Group 2850"/>
              <p:cNvGrpSpPr/>
              <p:nvPr/>
            </p:nvGrpSpPr>
            <p:grpSpPr>
              <a:xfrm rot="3967968">
                <a:off x="3008227" y="3923999"/>
                <a:ext cx="136148" cy="131330"/>
                <a:chOff x="3053432" y="4104276"/>
                <a:chExt cx="136148" cy="131330"/>
              </a:xfrm>
            </p:grpSpPr>
            <p:sp>
              <p:nvSpPr>
                <p:cNvPr id="2855" name="Oval 28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6" name="Freeform 28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2" name="Group 2851"/>
              <p:cNvGrpSpPr/>
              <p:nvPr/>
            </p:nvGrpSpPr>
            <p:grpSpPr>
              <a:xfrm>
                <a:off x="3092918" y="3910035"/>
                <a:ext cx="185979" cy="192845"/>
                <a:chOff x="3026108" y="3765549"/>
                <a:chExt cx="185979" cy="192845"/>
              </a:xfrm>
            </p:grpSpPr>
            <p:sp>
              <p:nvSpPr>
                <p:cNvPr id="2853" name="Oval 28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4" name="Freeform 28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24" name="Group 2823"/>
            <p:cNvGrpSpPr/>
            <p:nvPr/>
          </p:nvGrpSpPr>
          <p:grpSpPr>
            <a:xfrm>
              <a:off x="4873997" y="3423134"/>
              <a:ext cx="175107" cy="169481"/>
              <a:chOff x="2328508" y="3548770"/>
              <a:chExt cx="408862" cy="395726"/>
            </a:xfrm>
          </p:grpSpPr>
          <p:grpSp>
            <p:nvGrpSpPr>
              <p:cNvPr id="2825" name="Group 2824"/>
              <p:cNvGrpSpPr/>
              <p:nvPr/>
            </p:nvGrpSpPr>
            <p:grpSpPr>
              <a:xfrm>
                <a:off x="2328508" y="3548770"/>
                <a:ext cx="131330" cy="131330"/>
                <a:chOff x="2922103" y="3448277"/>
                <a:chExt cx="131330" cy="131330"/>
              </a:xfrm>
            </p:grpSpPr>
            <p:sp>
              <p:nvSpPr>
                <p:cNvPr id="2844" name="Oval 28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5" name="Freeform 28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6" name="Group 2825"/>
              <p:cNvGrpSpPr/>
              <p:nvPr/>
            </p:nvGrpSpPr>
            <p:grpSpPr>
              <a:xfrm rot="3485213">
                <a:off x="2366849" y="3599636"/>
                <a:ext cx="185979" cy="191355"/>
                <a:chOff x="2700506" y="3941582"/>
                <a:chExt cx="185979" cy="191355"/>
              </a:xfrm>
            </p:grpSpPr>
            <p:sp>
              <p:nvSpPr>
                <p:cNvPr id="2842" name="Oval 28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3" name="Freeform 28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7" name="Group 2826"/>
              <p:cNvGrpSpPr/>
              <p:nvPr/>
            </p:nvGrpSpPr>
            <p:grpSpPr>
              <a:xfrm rot="19523239">
                <a:off x="2551391" y="3599140"/>
                <a:ext cx="185979" cy="190955"/>
                <a:chOff x="2442219" y="4049627"/>
                <a:chExt cx="185979" cy="190955"/>
              </a:xfrm>
            </p:grpSpPr>
            <p:sp>
              <p:nvSpPr>
                <p:cNvPr id="2840" name="Oval 28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1" name="Freeform 28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8" name="Group 2827"/>
              <p:cNvGrpSpPr/>
              <p:nvPr/>
            </p:nvGrpSpPr>
            <p:grpSpPr>
              <a:xfrm rot="3577180">
                <a:off x="2383941" y="3755411"/>
                <a:ext cx="185979" cy="192191"/>
                <a:chOff x="2700506" y="4361529"/>
                <a:chExt cx="185979" cy="192191"/>
              </a:xfrm>
            </p:grpSpPr>
            <p:sp>
              <p:nvSpPr>
                <p:cNvPr id="2838" name="Oval 28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9" name="Freeform 28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9" name="Group 2828"/>
              <p:cNvGrpSpPr/>
              <p:nvPr/>
            </p:nvGrpSpPr>
            <p:grpSpPr>
              <a:xfrm>
                <a:off x="2496968" y="3591357"/>
                <a:ext cx="131330" cy="131330"/>
                <a:chOff x="3381304" y="4011286"/>
                <a:chExt cx="131330" cy="131330"/>
              </a:xfrm>
            </p:grpSpPr>
            <p:sp>
              <p:nvSpPr>
                <p:cNvPr id="2836" name="Oval 28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7" name="Freeform 28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0" name="Group 2829"/>
              <p:cNvGrpSpPr/>
              <p:nvPr/>
            </p:nvGrpSpPr>
            <p:grpSpPr>
              <a:xfrm rot="3967968">
                <a:off x="2456638" y="3706671"/>
                <a:ext cx="136148" cy="131330"/>
                <a:chOff x="3053432" y="4104276"/>
                <a:chExt cx="136148" cy="131330"/>
              </a:xfrm>
            </p:grpSpPr>
            <p:sp>
              <p:nvSpPr>
                <p:cNvPr id="2834" name="Oval 28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5" name="Freeform 28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1" name="Group 2830"/>
              <p:cNvGrpSpPr/>
              <p:nvPr/>
            </p:nvGrpSpPr>
            <p:grpSpPr>
              <a:xfrm>
                <a:off x="2541329" y="3692707"/>
                <a:ext cx="185979" cy="192845"/>
                <a:chOff x="3026108" y="3765549"/>
                <a:chExt cx="185979" cy="192845"/>
              </a:xfrm>
            </p:grpSpPr>
            <p:sp>
              <p:nvSpPr>
                <p:cNvPr id="2832" name="Oval 28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3" name="Freeform 28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10" name="Group 2909"/>
          <p:cNvGrpSpPr/>
          <p:nvPr/>
        </p:nvGrpSpPr>
        <p:grpSpPr>
          <a:xfrm>
            <a:off x="499759" y="4956203"/>
            <a:ext cx="470662" cy="478538"/>
            <a:chOff x="4834606" y="3347378"/>
            <a:chExt cx="241201" cy="245237"/>
          </a:xfrm>
        </p:grpSpPr>
        <p:grpSp>
          <p:nvGrpSpPr>
            <p:cNvPr id="2911" name="Group 2910"/>
            <p:cNvGrpSpPr/>
            <p:nvPr/>
          </p:nvGrpSpPr>
          <p:grpSpPr>
            <a:xfrm rot="7844388">
              <a:off x="4818351" y="3363633"/>
              <a:ext cx="233299" cy="200789"/>
              <a:chOff x="2913709" y="3864170"/>
              <a:chExt cx="544737" cy="468828"/>
            </a:xfrm>
          </p:grpSpPr>
          <p:grpSp>
            <p:nvGrpSpPr>
              <p:cNvPr id="2956" name="Group 2955"/>
              <p:cNvGrpSpPr/>
              <p:nvPr/>
            </p:nvGrpSpPr>
            <p:grpSpPr>
              <a:xfrm rot="5972406">
                <a:off x="3056152" y="3870738"/>
                <a:ext cx="408862" cy="395726"/>
                <a:chOff x="2880097" y="3766098"/>
                <a:chExt cx="408862" cy="395726"/>
              </a:xfrm>
            </p:grpSpPr>
            <p:grpSp>
              <p:nvGrpSpPr>
                <p:cNvPr id="2978" name="Group 2977"/>
                <p:cNvGrpSpPr/>
                <p:nvPr/>
              </p:nvGrpSpPr>
              <p:grpSpPr>
                <a:xfrm>
                  <a:off x="2880097" y="3766098"/>
                  <a:ext cx="131330" cy="131330"/>
                  <a:chOff x="2922103" y="3448277"/>
                  <a:chExt cx="131330" cy="131330"/>
                </a:xfrm>
              </p:grpSpPr>
              <p:sp>
                <p:nvSpPr>
                  <p:cNvPr id="2997" name="Oval 299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8" name="Freeform 299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9" name="Group 2978"/>
                <p:cNvGrpSpPr/>
                <p:nvPr/>
              </p:nvGrpSpPr>
              <p:grpSpPr>
                <a:xfrm rot="3485213">
                  <a:off x="2918438" y="3816964"/>
                  <a:ext cx="185979" cy="191355"/>
                  <a:chOff x="2700506" y="3941582"/>
                  <a:chExt cx="185979" cy="191355"/>
                </a:xfrm>
              </p:grpSpPr>
              <p:sp>
                <p:nvSpPr>
                  <p:cNvPr id="2995" name="Oval 299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6" name="Freeform 299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0" name="Group 2979"/>
                <p:cNvGrpSpPr/>
                <p:nvPr/>
              </p:nvGrpSpPr>
              <p:grpSpPr>
                <a:xfrm rot="19523239">
                  <a:off x="3102980" y="3816468"/>
                  <a:ext cx="185979" cy="190955"/>
                  <a:chOff x="2442219" y="4049627"/>
                  <a:chExt cx="185979" cy="190955"/>
                </a:xfrm>
              </p:grpSpPr>
              <p:sp>
                <p:nvSpPr>
                  <p:cNvPr id="2993" name="Oval 299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4" name="Freeform 299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1" name="Group 2980"/>
                <p:cNvGrpSpPr/>
                <p:nvPr/>
              </p:nvGrpSpPr>
              <p:grpSpPr>
                <a:xfrm rot="3577180">
                  <a:off x="2935530" y="3972739"/>
                  <a:ext cx="185979" cy="192191"/>
                  <a:chOff x="2700506" y="4361529"/>
                  <a:chExt cx="185979" cy="192191"/>
                </a:xfrm>
              </p:grpSpPr>
              <p:sp>
                <p:nvSpPr>
                  <p:cNvPr id="2991" name="Oval 299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2" name="Freeform 299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2" name="Group 2981"/>
                <p:cNvGrpSpPr/>
                <p:nvPr/>
              </p:nvGrpSpPr>
              <p:grpSpPr>
                <a:xfrm>
                  <a:off x="3048557" y="3808685"/>
                  <a:ext cx="131330" cy="131330"/>
                  <a:chOff x="3381304" y="4011286"/>
                  <a:chExt cx="131330" cy="131330"/>
                </a:xfrm>
              </p:grpSpPr>
              <p:sp>
                <p:nvSpPr>
                  <p:cNvPr id="2989" name="Oval 298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0" name="Freeform 298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3" name="Group 2982"/>
                <p:cNvGrpSpPr/>
                <p:nvPr/>
              </p:nvGrpSpPr>
              <p:grpSpPr>
                <a:xfrm rot="3967968">
                  <a:off x="3008227" y="3923999"/>
                  <a:ext cx="136148" cy="131330"/>
                  <a:chOff x="3053432" y="4104276"/>
                  <a:chExt cx="136148" cy="131330"/>
                </a:xfrm>
              </p:grpSpPr>
              <p:sp>
                <p:nvSpPr>
                  <p:cNvPr id="2987" name="Oval 298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8" name="Freeform 298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4" name="Group 2983"/>
                <p:cNvGrpSpPr/>
                <p:nvPr/>
              </p:nvGrpSpPr>
              <p:grpSpPr>
                <a:xfrm>
                  <a:off x="3092918" y="3910035"/>
                  <a:ext cx="185979" cy="192845"/>
                  <a:chOff x="3026108" y="3765549"/>
                  <a:chExt cx="185979" cy="192845"/>
                </a:xfrm>
              </p:grpSpPr>
              <p:sp>
                <p:nvSpPr>
                  <p:cNvPr id="2985" name="Oval 298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6" name="Freeform 298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57" name="Group 2956"/>
              <p:cNvGrpSpPr/>
              <p:nvPr/>
            </p:nvGrpSpPr>
            <p:grpSpPr>
              <a:xfrm>
                <a:off x="2913709" y="3937272"/>
                <a:ext cx="131330" cy="131330"/>
                <a:chOff x="2922103" y="3448277"/>
                <a:chExt cx="131330" cy="131330"/>
              </a:xfrm>
            </p:grpSpPr>
            <p:sp>
              <p:nvSpPr>
                <p:cNvPr id="2976" name="Oval 29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7" name="Freeform 29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8" name="Group 2957"/>
              <p:cNvGrpSpPr/>
              <p:nvPr/>
            </p:nvGrpSpPr>
            <p:grpSpPr>
              <a:xfrm rot="3485213">
                <a:off x="2952050" y="3988138"/>
                <a:ext cx="185979" cy="191355"/>
                <a:chOff x="2700506" y="3941582"/>
                <a:chExt cx="185979" cy="191355"/>
              </a:xfrm>
            </p:grpSpPr>
            <p:sp>
              <p:nvSpPr>
                <p:cNvPr id="2974" name="Oval 29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5" name="Freeform 29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9" name="Group 2958"/>
              <p:cNvGrpSpPr/>
              <p:nvPr/>
            </p:nvGrpSpPr>
            <p:grpSpPr>
              <a:xfrm rot="19523239">
                <a:off x="3136592" y="3987642"/>
                <a:ext cx="185979" cy="190955"/>
                <a:chOff x="2442219" y="4049627"/>
                <a:chExt cx="185979" cy="190955"/>
              </a:xfrm>
            </p:grpSpPr>
            <p:sp>
              <p:nvSpPr>
                <p:cNvPr id="2972" name="Oval 29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3" name="Freeform 29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0" name="Group 2959"/>
              <p:cNvGrpSpPr/>
              <p:nvPr/>
            </p:nvGrpSpPr>
            <p:grpSpPr>
              <a:xfrm rot="3577180">
                <a:off x="2969142" y="4143913"/>
                <a:ext cx="185979" cy="192191"/>
                <a:chOff x="2700506" y="4361529"/>
                <a:chExt cx="185979" cy="192191"/>
              </a:xfrm>
            </p:grpSpPr>
            <p:sp>
              <p:nvSpPr>
                <p:cNvPr id="2970" name="Oval 29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1" name="Freeform 29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1" name="Group 2960"/>
              <p:cNvGrpSpPr/>
              <p:nvPr/>
            </p:nvGrpSpPr>
            <p:grpSpPr>
              <a:xfrm>
                <a:off x="3082169" y="3979859"/>
                <a:ext cx="131330" cy="131330"/>
                <a:chOff x="3381304" y="4011286"/>
                <a:chExt cx="131330" cy="131330"/>
              </a:xfrm>
            </p:grpSpPr>
            <p:sp>
              <p:nvSpPr>
                <p:cNvPr id="2968" name="Oval 29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9" name="Freeform 29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2" name="Group 2961"/>
              <p:cNvGrpSpPr/>
              <p:nvPr/>
            </p:nvGrpSpPr>
            <p:grpSpPr>
              <a:xfrm rot="3967968">
                <a:off x="3041839" y="4095173"/>
                <a:ext cx="136148" cy="131330"/>
                <a:chOff x="3053432" y="4104276"/>
                <a:chExt cx="136148" cy="131330"/>
              </a:xfrm>
            </p:grpSpPr>
            <p:sp>
              <p:nvSpPr>
                <p:cNvPr id="2966" name="Oval 29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7" name="Freeform 29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3" name="Group 2962"/>
              <p:cNvGrpSpPr/>
              <p:nvPr/>
            </p:nvGrpSpPr>
            <p:grpSpPr>
              <a:xfrm>
                <a:off x="3126530" y="4081209"/>
                <a:ext cx="185979" cy="192845"/>
                <a:chOff x="3026108" y="3765549"/>
                <a:chExt cx="185979" cy="192845"/>
              </a:xfrm>
            </p:grpSpPr>
            <p:sp>
              <p:nvSpPr>
                <p:cNvPr id="2964" name="Oval 29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5" name="Freeform 29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12" name="Group 2911"/>
            <p:cNvGrpSpPr/>
            <p:nvPr/>
          </p:nvGrpSpPr>
          <p:grpSpPr>
            <a:xfrm rot="5972406">
              <a:off x="4903513" y="3391308"/>
              <a:ext cx="175107" cy="169481"/>
              <a:chOff x="2880097" y="3766098"/>
              <a:chExt cx="408862" cy="395726"/>
            </a:xfrm>
          </p:grpSpPr>
          <p:grpSp>
            <p:nvGrpSpPr>
              <p:cNvPr id="2935" name="Group 2934"/>
              <p:cNvGrpSpPr/>
              <p:nvPr/>
            </p:nvGrpSpPr>
            <p:grpSpPr>
              <a:xfrm>
                <a:off x="2880097" y="3766098"/>
                <a:ext cx="131330" cy="131330"/>
                <a:chOff x="2922103" y="3448277"/>
                <a:chExt cx="131330" cy="131330"/>
              </a:xfrm>
            </p:grpSpPr>
            <p:sp>
              <p:nvSpPr>
                <p:cNvPr id="2954" name="Oval 29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5" name="Freeform 29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6" name="Group 2935"/>
              <p:cNvGrpSpPr/>
              <p:nvPr/>
            </p:nvGrpSpPr>
            <p:grpSpPr>
              <a:xfrm rot="3485213">
                <a:off x="2918438" y="3816964"/>
                <a:ext cx="185979" cy="191355"/>
                <a:chOff x="2700506" y="3941582"/>
                <a:chExt cx="185979" cy="191355"/>
              </a:xfrm>
            </p:grpSpPr>
            <p:sp>
              <p:nvSpPr>
                <p:cNvPr id="2952" name="Oval 29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3" name="Freeform 29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7" name="Group 2936"/>
              <p:cNvGrpSpPr/>
              <p:nvPr/>
            </p:nvGrpSpPr>
            <p:grpSpPr>
              <a:xfrm rot="19523239">
                <a:off x="3102980" y="3816468"/>
                <a:ext cx="185979" cy="190955"/>
                <a:chOff x="2442219" y="4049627"/>
                <a:chExt cx="185979" cy="190955"/>
              </a:xfrm>
            </p:grpSpPr>
            <p:sp>
              <p:nvSpPr>
                <p:cNvPr id="2950" name="Oval 29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1" name="Freeform 29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8" name="Group 2937"/>
              <p:cNvGrpSpPr/>
              <p:nvPr/>
            </p:nvGrpSpPr>
            <p:grpSpPr>
              <a:xfrm rot="3577180">
                <a:off x="2935530" y="3972739"/>
                <a:ext cx="185979" cy="192191"/>
                <a:chOff x="2700506" y="4361529"/>
                <a:chExt cx="185979" cy="192191"/>
              </a:xfrm>
            </p:grpSpPr>
            <p:sp>
              <p:nvSpPr>
                <p:cNvPr id="2948" name="Oval 29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9" name="Freeform 29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9" name="Group 2938"/>
              <p:cNvGrpSpPr/>
              <p:nvPr/>
            </p:nvGrpSpPr>
            <p:grpSpPr>
              <a:xfrm>
                <a:off x="3048557" y="3808685"/>
                <a:ext cx="131330" cy="131330"/>
                <a:chOff x="3381304" y="4011286"/>
                <a:chExt cx="131330" cy="131330"/>
              </a:xfrm>
            </p:grpSpPr>
            <p:sp>
              <p:nvSpPr>
                <p:cNvPr id="2946" name="Oval 29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7" name="Freeform 29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0" name="Group 2939"/>
              <p:cNvGrpSpPr/>
              <p:nvPr/>
            </p:nvGrpSpPr>
            <p:grpSpPr>
              <a:xfrm rot="3967968">
                <a:off x="3008227" y="3923999"/>
                <a:ext cx="136148" cy="131330"/>
                <a:chOff x="3053432" y="4104276"/>
                <a:chExt cx="136148" cy="131330"/>
              </a:xfrm>
            </p:grpSpPr>
            <p:sp>
              <p:nvSpPr>
                <p:cNvPr id="2944" name="Oval 29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5" name="Freeform 29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1" name="Group 2940"/>
              <p:cNvGrpSpPr/>
              <p:nvPr/>
            </p:nvGrpSpPr>
            <p:grpSpPr>
              <a:xfrm>
                <a:off x="3092918" y="3910035"/>
                <a:ext cx="185979" cy="192845"/>
                <a:chOff x="3026108" y="3765549"/>
                <a:chExt cx="185979" cy="192845"/>
              </a:xfrm>
            </p:grpSpPr>
            <p:sp>
              <p:nvSpPr>
                <p:cNvPr id="2942" name="Oval 29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3" name="Freeform 29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13" name="Group 2912"/>
            <p:cNvGrpSpPr/>
            <p:nvPr/>
          </p:nvGrpSpPr>
          <p:grpSpPr>
            <a:xfrm>
              <a:off x="4873997" y="3423134"/>
              <a:ext cx="175107" cy="169481"/>
              <a:chOff x="2328508" y="3548770"/>
              <a:chExt cx="408862" cy="395726"/>
            </a:xfrm>
          </p:grpSpPr>
          <p:grpSp>
            <p:nvGrpSpPr>
              <p:cNvPr id="2914" name="Group 2913"/>
              <p:cNvGrpSpPr/>
              <p:nvPr/>
            </p:nvGrpSpPr>
            <p:grpSpPr>
              <a:xfrm>
                <a:off x="2328508" y="3548770"/>
                <a:ext cx="131330" cy="131330"/>
                <a:chOff x="2922103" y="3448277"/>
                <a:chExt cx="131330" cy="131330"/>
              </a:xfrm>
            </p:grpSpPr>
            <p:sp>
              <p:nvSpPr>
                <p:cNvPr id="2933" name="Oval 29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4" name="Freeform 29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5" name="Group 2914"/>
              <p:cNvGrpSpPr/>
              <p:nvPr/>
            </p:nvGrpSpPr>
            <p:grpSpPr>
              <a:xfrm rot="3485213">
                <a:off x="2366849" y="3599636"/>
                <a:ext cx="185979" cy="191355"/>
                <a:chOff x="2700506" y="3941582"/>
                <a:chExt cx="185979" cy="191355"/>
              </a:xfrm>
            </p:grpSpPr>
            <p:sp>
              <p:nvSpPr>
                <p:cNvPr id="2931" name="Oval 29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2" name="Freeform 29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6" name="Group 2915"/>
              <p:cNvGrpSpPr/>
              <p:nvPr/>
            </p:nvGrpSpPr>
            <p:grpSpPr>
              <a:xfrm rot="19523239">
                <a:off x="2551391" y="3599140"/>
                <a:ext cx="185979" cy="190955"/>
                <a:chOff x="2442219" y="4049627"/>
                <a:chExt cx="185979" cy="190955"/>
              </a:xfrm>
            </p:grpSpPr>
            <p:sp>
              <p:nvSpPr>
                <p:cNvPr id="2929" name="Oval 29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0" name="Freeform 29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7" name="Group 2916"/>
              <p:cNvGrpSpPr/>
              <p:nvPr/>
            </p:nvGrpSpPr>
            <p:grpSpPr>
              <a:xfrm rot="3577180">
                <a:off x="2383941" y="3755411"/>
                <a:ext cx="185979" cy="192191"/>
                <a:chOff x="2700506" y="4361529"/>
                <a:chExt cx="185979" cy="192191"/>
              </a:xfrm>
            </p:grpSpPr>
            <p:sp>
              <p:nvSpPr>
                <p:cNvPr id="2927" name="Oval 29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8" name="Freeform 29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8" name="Group 2917"/>
              <p:cNvGrpSpPr/>
              <p:nvPr/>
            </p:nvGrpSpPr>
            <p:grpSpPr>
              <a:xfrm>
                <a:off x="2496968" y="3591357"/>
                <a:ext cx="131330" cy="131330"/>
                <a:chOff x="3381304" y="4011286"/>
                <a:chExt cx="131330" cy="131330"/>
              </a:xfrm>
            </p:grpSpPr>
            <p:sp>
              <p:nvSpPr>
                <p:cNvPr id="2925" name="Oval 29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6" name="Freeform 29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9" name="Group 2918"/>
              <p:cNvGrpSpPr/>
              <p:nvPr/>
            </p:nvGrpSpPr>
            <p:grpSpPr>
              <a:xfrm rot="3967968">
                <a:off x="2456638" y="3706671"/>
                <a:ext cx="136148" cy="131330"/>
                <a:chOff x="3053432" y="4104276"/>
                <a:chExt cx="136148" cy="131330"/>
              </a:xfrm>
            </p:grpSpPr>
            <p:sp>
              <p:nvSpPr>
                <p:cNvPr id="2923" name="Oval 29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4" name="Freeform 29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0" name="Group 2919"/>
              <p:cNvGrpSpPr/>
              <p:nvPr/>
            </p:nvGrpSpPr>
            <p:grpSpPr>
              <a:xfrm>
                <a:off x="2541329" y="3692707"/>
                <a:ext cx="185979" cy="192845"/>
                <a:chOff x="3026108" y="3765549"/>
                <a:chExt cx="185979" cy="192845"/>
              </a:xfrm>
            </p:grpSpPr>
            <p:sp>
              <p:nvSpPr>
                <p:cNvPr id="2921" name="Oval 29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2" name="Freeform 29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99" name="Group 2998"/>
          <p:cNvGrpSpPr/>
          <p:nvPr/>
        </p:nvGrpSpPr>
        <p:grpSpPr>
          <a:xfrm>
            <a:off x="499759" y="4956203"/>
            <a:ext cx="470662" cy="478538"/>
            <a:chOff x="4834606" y="3347378"/>
            <a:chExt cx="241201" cy="245237"/>
          </a:xfrm>
        </p:grpSpPr>
        <p:grpSp>
          <p:nvGrpSpPr>
            <p:cNvPr id="3000" name="Group 2999"/>
            <p:cNvGrpSpPr/>
            <p:nvPr/>
          </p:nvGrpSpPr>
          <p:grpSpPr>
            <a:xfrm rot="7844388">
              <a:off x="4818351" y="3363633"/>
              <a:ext cx="233299" cy="200789"/>
              <a:chOff x="2913709" y="3864170"/>
              <a:chExt cx="544737" cy="468828"/>
            </a:xfrm>
          </p:grpSpPr>
          <p:grpSp>
            <p:nvGrpSpPr>
              <p:cNvPr id="3045" name="Group 3044"/>
              <p:cNvGrpSpPr/>
              <p:nvPr/>
            </p:nvGrpSpPr>
            <p:grpSpPr>
              <a:xfrm rot="5972406">
                <a:off x="3056152" y="3870738"/>
                <a:ext cx="408862" cy="395726"/>
                <a:chOff x="2880097" y="3766098"/>
                <a:chExt cx="408862" cy="395726"/>
              </a:xfrm>
            </p:grpSpPr>
            <p:grpSp>
              <p:nvGrpSpPr>
                <p:cNvPr id="3067" name="Group 3066"/>
                <p:cNvGrpSpPr/>
                <p:nvPr/>
              </p:nvGrpSpPr>
              <p:grpSpPr>
                <a:xfrm>
                  <a:off x="2880097" y="3766098"/>
                  <a:ext cx="131330" cy="131330"/>
                  <a:chOff x="2922103" y="3448277"/>
                  <a:chExt cx="131330" cy="131330"/>
                </a:xfrm>
              </p:grpSpPr>
              <p:sp>
                <p:nvSpPr>
                  <p:cNvPr id="3086" name="Oval 30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7" name="Freeform 30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8" name="Group 3067"/>
                <p:cNvGrpSpPr/>
                <p:nvPr/>
              </p:nvGrpSpPr>
              <p:grpSpPr>
                <a:xfrm rot="3485213">
                  <a:off x="2918438" y="3816964"/>
                  <a:ext cx="185979" cy="191355"/>
                  <a:chOff x="2700506" y="3941582"/>
                  <a:chExt cx="185979" cy="191355"/>
                </a:xfrm>
              </p:grpSpPr>
              <p:sp>
                <p:nvSpPr>
                  <p:cNvPr id="3084" name="Oval 30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5" name="Freeform 30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9" name="Group 3068"/>
                <p:cNvGrpSpPr/>
                <p:nvPr/>
              </p:nvGrpSpPr>
              <p:grpSpPr>
                <a:xfrm rot="19523239">
                  <a:off x="3102980" y="3816468"/>
                  <a:ext cx="185979" cy="190955"/>
                  <a:chOff x="2442219" y="4049627"/>
                  <a:chExt cx="185979" cy="190955"/>
                </a:xfrm>
              </p:grpSpPr>
              <p:sp>
                <p:nvSpPr>
                  <p:cNvPr id="3082" name="Oval 30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3" name="Freeform 30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0" name="Group 3069"/>
                <p:cNvGrpSpPr/>
                <p:nvPr/>
              </p:nvGrpSpPr>
              <p:grpSpPr>
                <a:xfrm rot="3577180">
                  <a:off x="2935530" y="3972739"/>
                  <a:ext cx="185979" cy="192191"/>
                  <a:chOff x="2700506" y="4361529"/>
                  <a:chExt cx="185979" cy="192191"/>
                </a:xfrm>
              </p:grpSpPr>
              <p:sp>
                <p:nvSpPr>
                  <p:cNvPr id="3080" name="Oval 30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1" name="Freeform 30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1" name="Group 3070"/>
                <p:cNvGrpSpPr/>
                <p:nvPr/>
              </p:nvGrpSpPr>
              <p:grpSpPr>
                <a:xfrm>
                  <a:off x="3048557" y="3808685"/>
                  <a:ext cx="131330" cy="131330"/>
                  <a:chOff x="3381304" y="4011286"/>
                  <a:chExt cx="131330" cy="131330"/>
                </a:xfrm>
              </p:grpSpPr>
              <p:sp>
                <p:nvSpPr>
                  <p:cNvPr id="3078" name="Oval 30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9" name="Freeform 30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2" name="Group 3071"/>
                <p:cNvGrpSpPr/>
                <p:nvPr/>
              </p:nvGrpSpPr>
              <p:grpSpPr>
                <a:xfrm rot="3967968">
                  <a:off x="3008227" y="3923999"/>
                  <a:ext cx="136148" cy="131330"/>
                  <a:chOff x="3053432" y="4104276"/>
                  <a:chExt cx="136148" cy="131330"/>
                </a:xfrm>
              </p:grpSpPr>
              <p:sp>
                <p:nvSpPr>
                  <p:cNvPr id="3076" name="Oval 30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7" name="Freeform 30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3" name="Group 3072"/>
                <p:cNvGrpSpPr/>
                <p:nvPr/>
              </p:nvGrpSpPr>
              <p:grpSpPr>
                <a:xfrm>
                  <a:off x="3092918" y="3910035"/>
                  <a:ext cx="185979" cy="192845"/>
                  <a:chOff x="3026108" y="3765549"/>
                  <a:chExt cx="185979" cy="192845"/>
                </a:xfrm>
              </p:grpSpPr>
              <p:sp>
                <p:nvSpPr>
                  <p:cNvPr id="3074" name="Oval 30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5" name="Freeform 30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46" name="Group 3045"/>
              <p:cNvGrpSpPr/>
              <p:nvPr/>
            </p:nvGrpSpPr>
            <p:grpSpPr>
              <a:xfrm>
                <a:off x="2913709" y="3937272"/>
                <a:ext cx="131330" cy="131330"/>
                <a:chOff x="2922103" y="3448277"/>
                <a:chExt cx="131330" cy="131330"/>
              </a:xfrm>
            </p:grpSpPr>
            <p:sp>
              <p:nvSpPr>
                <p:cNvPr id="3065" name="Oval 30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6" name="Freeform 30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7" name="Group 3046"/>
              <p:cNvGrpSpPr/>
              <p:nvPr/>
            </p:nvGrpSpPr>
            <p:grpSpPr>
              <a:xfrm rot="3485213">
                <a:off x="2952050" y="3988138"/>
                <a:ext cx="185979" cy="191355"/>
                <a:chOff x="2700506" y="3941582"/>
                <a:chExt cx="185979" cy="191355"/>
              </a:xfrm>
            </p:grpSpPr>
            <p:sp>
              <p:nvSpPr>
                <p:cNvPr id="3063" name="Oval 30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4" name="Freeform 30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8" name="Group 3047"/>
              <p:cNvGrpSpPr/>
              <p:nvPr/>
            </p:nvGrpSpPr>
            <p:grpSpPr>
              <a:xfrm rot="19523239">
                <a:off x="3136592" y="3987642"/>
                <a:ext cx="185979" cy="190955"/>
                <a:chOff x="2442219" y="4049627"/>
                <a:chExt cx="185979" cy="190955"/>
              </a:xfrm>
            </p:grpSpPr>
            <p:sp>
              <p:nvSpPr>
                <p:cNvPr id="3061" name="Oval 30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2" name="Freeform 30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9" name="Group 3048"/>
              <p:cNvGrpSpPr/>
              <p:nvPr/>
            </p:nvGrpSpPr>
            <p:grpSpPr>
              <a:xfrm rot="3577180">
                <a:off x="2969142" y="4143913"/>
                <a:ext cx="185979" cy="192191"/>
                <a:chOff x="2700506" y="4361529"/>
                <a:chExt cx="185979" cy="192191"/>
              </a:xfrm>
            </p:grpSpPr>
            <p:sp>
              <p:nvSpPr>
                <p:cNvPr id="3059" name="Oval 30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0" name="Freeform 30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0" name="Group 3049"/>
              <p:cNvGrpSpPr/>
              <p:nvPr/>
            </p:nvGrpSpPr>
            <p:grpSpPr>
              <a:xfrm>
                <a:off x="3082169" y="3979859"/>
                <a:ext cx="131330" cy="131330"/>
                <a:chOff x="3381304" y="4011286"/>
                <a:chExt cx="131330" cy="131330"/>
              </a:xfrm>
            </p:grpSpPr>
            <p:sp>
              <p:nvSpPr>
                <p:cNvPr id="3057" name="Oval 30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8" name="Freeform 30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1" name="Group 3050"/>
              <p:cNvGrpSpPr/>
              <p:nvPr/>
            </p:nvGrpSpPr>
            <p:grpSpPr>
              <a:xfrm rot="3967968">
                <a:off x="3041839" y="4095173"/>
                <a:ext cx="136148" cy="131330"/>
                <a:chOff x="3053432" y="4104276"/>
                <a:chExt cx="136148" cy="131330"/>
              </a:xfrm>
            </p:grpSpPr>
            <p:sp>
              <p:nvSpPr>
                <p:cNvPr id="3055" name="Oval 30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6" name="Freeform 30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2" name="Group 3051"/>
              <p:cNvGrpSpPr/>
              <p:nvPr/>
            </p:nvGrpSpPr>
            <p:grpSpPr>
              <a:xfrm>
                <a:off x="3126530" y="4081209"/>
                <a:ext cx="185979" cy="192845"/>
                <a:chOff x="3026108" y="3765549"/>
                <a:chExt cx="185979" cy="192845"/>
              </a:xfrm>
            </p:grpSpPr>
            <p:sp>
              <p:nvSpPr>
                <p:cNvPr id="3053" name="Oval 30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4" name="Freeform 30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01" name="Group 3000"/>
            <p:cNvGrpSpPr/>
            <p:nvPr/>
          </p:nvGrpSpPr>
          <p:grpSpPr>
            <a:xfrm rot="5972406">
              <a:off x="4903513" y="3391308"/>
              <a:ext cx="175107" cy="169481"/>
              <a:chOff x="2880097" y="3766098"/>
              <a:chExt cx="408862" cy="395726"/>
            </a:xfrm>
          </p:grpSpPr>
          <p:grpSp>
            <p:nvGrpSpPr>
              <p:cNvPr id="3024" name="Group 3023"/>
              <p:cNvGrpSpPr/>
              <p:nvPr/>
            </p:nvGrpSpPr>
            <p:grpSpPr>
              <a:xfrm>
                <a:off x="2880097" y="3766098"/>
                <a:ext cx="131330" cy="131330"/>
                <a:chOff x="2922103" y="3448277"/>
                <a:chExt cx="131330" cy="131330"/>
              </a:xfrm>
            </p:grpSpPr>
            <p:sp>
              <p:nvSpPr>
                <p:cNvPr id="3043" name="Oval 30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4" name="Freeform 30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5" name="Group 3024"/>
              <p:cNvGrpSpPr/>
              <p:nvPr/>
            </p:nvGrpSpPr>
            <p:grpSpPr>
              <a:xfrm rot="3485213">
                <a:off x="2918438" y="3816964"/>
                <a:ext cx="185979" cy="191355"/>
                <a:chOff x="2700506" y="3941582"/>
                <a:chExt cx="185979" cy="191355"/>
              </a:xfrm>
            </p:grpSpPr>
            <p:sp>
              <p:nvSpPr>
                <p:cNvPr id="3041" name="Oval 30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2" name="Freeform 30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6" name="Group 3025"/>
              <p:cNvGrpSpPr/>
              <p:nvPr/>
            </p:nvGrpSpPr>
            <p:grpSpPr>
              <a:xfrm rot="19523239">
                <a:off x="3102980" y="3816468"/>
                <a:ext cx="185979" cy="190955"/>
                <a:chOff x="2442219" y="4049627"/>
                <a:chExt cx="185979" cy="190955"/>
              </a:xfrm>
            </p:grpSpPr>
            <p:sp>
              <p:nvSpPr>
                <p:cNvPr id="3039" name="Oval 30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0" name="Freeform 30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7" name="Group 3026"/>
              <p:cNvGrpSpPr/>
              <p:nvPr/>
            </p:nvGrpSpPr>
            <p:grpSpPr>
              <a:xfrm rot="3577180">
                <a:off x="2935530" y="3972739"/>
                <a:ext cx="185979" cy="192191"/>
                <a:chOff x="2700506" y="4361529"/>
                <a:chExt cx="185979" cy="192191"/>
              </a:xfrm>
            </p:grpSpPr>
            <p:sp>
              <p:nvSpPr>
                <p:cNvPr id="3037" name="Oval 30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8" name="Freeform 30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8" name="Group 3027"/>
              <p:cNvGrpSpPr/>
              <p:nvPr/>
            </p:nvGrpSpPr>
            <p:grpSpPr>
              <a:xfrm>
                <a:off x="3048557" y="3808685"/>
                <a:ext cx="131330" cy="131330"/>
                <a:chOff x="3381304" y="4011286"/>
                <a:chExt cx="131330" cy="131330"/>
              </a:xfrm>
            </p:grpSpPr>
            <p:sp>
              <p:nvSpPr>
                <p:cNvPr id="3035" name="Oval 30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6" name="Freeform 30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9" name="Group 3028"/>
              <p:cNvGrpSpPr/>
              <p:nvPr/>
            </p:nvGrpSpPr>
            <p:grpSpPr>
              <a:xfrm rot="3967968">
                <a:off x="3008227" y="3923999"/>
                <a:ext cx="136148" cy="131330"/>
                <a:chOff x="3053432" y="4104276"/>
                <a:chExt cx="136148" cy="131330"/>
              </a:xfrm>
            </p:grpSpPr>
            <p:sp>
              <p:nvSpPr>
                <p:cNvPr id="3033" name="Oval 30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4" name="Freeform 30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0" name="Group 3029"/>
              <p:cNvGrpSpPr/>
              <p:nvPr/>
            </p:nvGrpSpPr>
            <p:grpSpPr>
              <a:xfrm>
                <a:off x="3092918" y="3910035"/>
                <a:ext cx="185979" cy="192845"/>
                <a:chOff x="3026108" y="3765549"/>
                <a:chExt cx="185979" cy="192845"/>
              </a:xfrm>
            </p:grpSpPr>
            <p:sp>
              <p:nvSpPr>
                <p:cNvPr id="3031" name="Oval 30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2" name="Freeform 30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02" name="Group 3001"/>
            <p:cNvGrpSpPr/>
            <p:nvPr/>
          </p:nvGrpSpPr>
          <p:grpSpPr>
            <a:xfrm>
              <a:off x="4873997" y="3423134"/>
              <a:ext cx="175107" cy="169481"/>
              <a:chOff x="2328508" y="3548770"/>
              <a:chExt cx="408862" cy="395726"/>
            </a:xfrm>
          </p:grpSpPr>
          <p:grpSp>
            <p:nvGrpSpPr>
              <p:cNvPr id="3003" name="Group 3002"/>
              <p:cNvGrpSpPr/>
              <p:nvPr/>
            </p:nvGrpSpPr>
            <p:grpSpPr>
              <a:xfrm>
                <a:off x="2328508" y="3548770"/>
                <a:ext cx="131330" cy="131330"/>
                <a:chOff x="2922103" y="3448277"/>
                <a:chExt cx="131330" cy="131330"/>
              </a:xfrm>
            </p:grpSpPr>
            <p:sp>
              <p:nvSpPr>
                <p:cNvPr id="3022" name="Oval 30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3" name="Freeform 30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4" name="Group 3003"/>
              <p:cNvGrpSpPr/>
              <p:nvPr/>
            </p:nvGrpSpPr>
            <p:grpSpPr>
              <a:xfrm rot="3485213">
                <a:off x="2366849" y="3599636"/>
                <a:ext cx="185979" cy="191355"/>
                <a:chOff x="2700506" y="3941582"/>
                <a:chExt cx="185979" cy="191355"/>
              </a:xfrm>
            </p:grpSpPr>
            <p:sp>
              <p:nvSpPr>
                <p:cNvPr id="3020" name="Oval 30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1" name="Freeform 30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5" name="Group 3004"/>
              <p:cNvGrpSpPr/>
              <p:nvPr/>
            </p:nvGrpSpPr>
            <p:grpSpPr>
              <a:xfrm rot="19523239">
                <a:off x="2551391" y="3599140"/>
                <a:ext cx="185979" cy="190955"/>
                <a:chOff x="2442219" y="4049627"/>
                <a:chExt cx="185979" cy="190955"/>
              </a:xfrm>
            </p:grpSpPr>
            <p:sp>
              <p:nvSpPr>
                <p:cNvPr id="3018" name="Oval 30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9" name="Freeform 30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6" name="Group 3005"/>
              <p:cNvGrpSpPr/>
              <p:nvPr/>
            </p:nvGrpSpPr>
            <p:grpSpPr>
              <a:xfrm rot="3577180">
                <a:off x="2383941" y="3755411"/>
                <a:ext cx="185979" cy="192191"/>
                <a:chOff x="2700506" y="4361529"/>
                <a:chExt cx="185979" cy="192191"/>
              </a:xfrm>
            </p:grpSpPr>
            <p:sp>
              <p:nvSpPr>
                <p:cNvPr id="3016" name="Oval 30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7" name="Freeform 30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7" name="Group 3006"/>
              <p:cNvGrpSpPr/>
              <p:nvPr/>
            </p:nvGrpSpPr>
            <p:grpSpPr>
              <a:xfrm>
                <a:off x="2496968" y="3591357"/>
                <a:ext cx="131330" cy="131330"/>
                <a:chOff x="3381304" y="4011286"/>
                <a:chExt cx="131330" cy="131330"/>
              </a:xfrm>
            </p:grpSpPr>
            <p:sp>
              <p:nvSpPr>
                <p:cNvPr id="3014" name="Oval 30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5" name="Freeform 30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8" name="Group 3007"/>
              <p:cNvGrpSpPr/>
              <p:nvPr/>
            </p:nvGrpSpPr>
            <p:grpSpPr>
              <a:xfrm rot="3967968">
                <a:off x="2456638" y="3706671"/>
                <a:ext cx="136148" cy="131330"/>
                <a:chOff x="3053432" y="4104276"/>
                <a:chExt cx="136148" cy="131330"/>
              </a:xfrm>
            </p:grpSpPr>
            <p:sp>
              <p:nvSpPr>
                <p:cNvPr id="3012" name="Oval 30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3" name="Freeform 30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9" name="Group 3008"/>
              <p:cNvGrpSpPr/>
              <p:nvPr/>
            </p:nvGrpSpPr>
            <p:grpSpPr>
              <a:xfrm>
                <a:off x="2541329" y="3692707"/>
                <a:ext cx="185979" cy="192845"/>
                <a:chOff x="3026108" y="3765549"/>
                <a:chExt cx="185979" cy="192845"/>
              </a:xfrm>
            </p:grpSpPr>
            <p:sp>
              <p:nvSpPr>
                <p:cNvPr id="3010" name="Oval 30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1" name="Freeform 30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88" name="Group 3087"/>
          <p:cNvGrpSpPr/>
          <p:nvPr/>
        </p:nvGrpSpPr>
        <p:grpSpPr>
          <a:xfrm>
            <a:off x="499759" y="4956203"/>
            <a:ext cx="470662" cy="478538"/>
            <a:chOff x="4834606" y="3347378"/>
            <a:chExt cx="241201" cy="245237"/>
          </a:xfrm>
        </p:grpSpPr>
        <p:grpSp>
          <p:nvGrpSpPr>
            <p:cNvPr id="3089" name="Group 3088"/>
            <p:cNvGrpSpPr/>
            <p:nvPr/>
          </p:nvGrpSpPr>
          <p:grpSpPr>
            <a:xfrm rot="7844388">
              <a:off x="4818351" y="3363633"/>
              <a:ext cx="233299" cy="200789"/>
              <a:chOff x="2913709" y="3864170"/>
              <a:chExt cx="544737" cy="468828"/>
            </a:xfrm>
          </p:grpSpPr>
          <p:grpSp>
            <p:nvGrpSpPr>
              <p:cNvPr id="3134" name="Group 3133"/>
              <p:cNvGrpSpPr/>
              <p:nvPr/>
            </p:nvGrpSpPr>
            <p:grpSpPr>
              <a:xfrm rot="5972406">
                <a:off x="3056152" y="3870738"/>
                <a:ext cx="408862" cy="395726"/>
                <a:chOff x="2880097" y="3766098"/>
                <a:chExt cx="408862" cy="395726"/>
              </a:xfrm>
            </p:grpSpPr>
            <p:grpSp>
              <p:nvGrpSpPr>
                <p:cNvPr id="3156" name="Group 3155"/>
                <p:cNvGrpSpPr/>
                <p:nvPr/>
              </p:nvGrpSpPr>
              <p:grpSpPr>
                <a:xfrm>
                  <a:off x="2880097" y="3766098"/>
                  <a:ext cx="131330" cy="131330"/>
                  <a:chOff x="2922103" y="3448277"/>
                  <a:chExt cx="131330" cy="131330"/>
                </a:xfrm>
              </p:grpSpPr>
              <p:sp>
                <p:nvSpPr>
                  <p:cNvPr id="3175" name="Oval 31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6" name="Freeform 31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7" name="Group 3156"/>
                <p:cNvGrpSpPr/>
                <p:nvPr/>
              </p:nvGrpSpPr>
              <p:grpSpPr>
                <a:xfrm rot="3485213">
                  <a:off x="2918438" y="3816964"/>
                  <a:ext cx="185979" cy="191355"/>
                  <a:chOff x="2700506" y="3941582"/>
                  <a:chExt cx="185979" cy="191355"/>
                </a:xfrm>
              </p:grpSpPr>
              <p:sp>
                <p:nvSpPr>
                  <p:cNvPr id="3173" name="Oval 31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4" name="Freeform 31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8" name="Group 3157"/>
                <p:cNvGrpSpPr/>
                <p:nvPr/>
              </p:nvGrpSpPr>
              <p:grpSpPr>
                <a:xfrm rot="19523239">
                  <a:off x="3102980" y="3816468"/>
                  <a:ext cx="185979" cy="190955"/>
                  <a:chOff x="2442219" y="4049627"/>
                  <a:chExt cx="185979" cy="190955"/>
                </a:xfrm>
              </p:grpSpPr>
              <p:sp>
                <p:nvSpPr>
                  <p:cNvPr id="3171" name="Oval 31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2" name="Freeform 31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9" name="Group 3158"/>
                <p:cNvGrpSpPr/>
                <p:nvPr/>
              </p:nvGrpSpPr>
              <p:grpSpPr>
                <a:xfrm rot="3577180">
                  <a:off x="2935530" y="3972739"/>
                  <a:ext cx="185979" cy="192191"/>
                  <a:chOff x="2700506" y="4361529"/>
                  <a:chExt cx="185979" cy="192191"/>
                </a:xfrm>
              </p:grpSpPr>
              <p:sp>
                <p:nvSpPr>
                  <p:cNvPr id="3169" name="Oval 31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0" name="Freeform 31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0" name="Group 3159"/>
                <p:cNvGrpSpPr/>
                <p:nvPr/>
              </p:nvGrpSpPr>
              <p:grpSpPr>
                <a:xfrm>
                  <a:off x="3048557" y="3808685"/>
                  <a:ext cx="131330" cy="131330"/>
                  <a:chOff x="3381304" y="4011286"/>
                  <a:chExt cx="131330" cy="131330"/>
                </a:xfrm>
              </p:grpSpPr>
              <p:sp>
                <p:nvSpPr>
                  <p:cNvPr id="3167" name="Oval 31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8" name="Freeform 31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1" name="Group 3160"/>
                <p:cNvGrpSpPr/>
                <p:nvPr/>
              </p:nvGrpSpPr>
              <p:grpSpPr>
                <a:xfrm rot="3967968">
                  <a:off x="3008227" y="3923999"/>
                  <a:ext cx="136148" cy="131330"/>
                  <a:chOff x="3053432" y="4104276"/>
                  <a:chExt cx="136148" cy="131330"/>
                </a:xfrm>
              </p:grpSpPr>
              <p:sp>
                <p:nvSpPr>
                  <p:cNvPr id="3165" name="Oval 31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6" name="Freeform 31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2" name="Group 3161"/>
                <p:cNvGrpSpPr/>
                <p:nvPr/>
              </p:nvGrpSpPr>
              <p:grpSpPr>
                <a:xfrm>
                  <a:off x="3092918" y="3910035"/>
                  <a:ext cx="185979" cy="192845"/>
                  <a:chOff x="3026108" y="3765549"/>
                  <a:chExt cx="185979" cy="192845"/>
                </a:xfrm>
              </p:grpSpPr>
              <p:sp>
                <p:nvSpPr>
                  <p:cNvPr id="3163" name="Oval 31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4" name="Freeform 31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35" name="Group 3134"/>
              <p:cNvGrpSpPr/>
              <p:nvPr/>
            </p:nvGrpSpPr>
            <p:grpSpPr>
              <a:xfrm>
                <a:off x="2913709" y="3937272"/>
                <a:ext cx="131330" cy="131330"/>
                <a:chOff x="2922103" y="3448277"/>
                <a:chExt cx="131330" cy="131330"/>
              </a:xfrm>
            </p:grpSpPr>
            <p:sp>
              <p:nvSpPr>
                <p:cNvPr id="3154" name="Oval 31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5" name="Freeform 31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6" name="Group 3135"/>
              <p:cNvGrpSpPr/>
              <p:nvPr/>
            </p:nvGrpSpPr>
            <p:grpSpPr>
              <a:xfrm rot="3485213">
                <a:off x="2952050" y="3988138"/>
                <a:ext cx="185979" cy="191355"/>
                <a:chOff x="2700506" y="3941582"/>
                <a:chExt cx="185979" cy="191355"/>
              </a:xfrm>
            </p:grpSpPr>
            <p:sp>
              <p:nvSpPr>
                <p:cNvPr id="3152" name="Oval 31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3" name="Freeform 31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7" name="Group 3136"/>
              <p:cNvGrpSpPr/>
              <p:nvPr/>
            </p:nvGrpSpPr>
            <p:grpSpPr>
              <a:xfrm rot="19523239">
                <a:off x="3136592" y="3987642"/>
                <a:ext cx="185979" cy="190955"/>
                <a:chOff x="2442219" y="4049627"/>
                <a:chExt cx="185979" cy="190955"/>
              </a:xfrm>
            </p:grpSpPr>
            <p:sp>
              <p:nvSpPr>
                <p:cNvPr id="3150" name="Oval 31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1" name="Freeform 31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8" name="Group 3137"/>
              <p:cNvGrpSpPr/>
              <p:nvPr/>
            </p:nvGrpSpPr>
            <p:grpSpPr>
              <a:xfrm rot="3577180">
                <a:off x="2969142" y="4143913"/>
                <a:ext cx="185979" cy="192191"/>
                <a:chOff x="2700506" y="4361529"/>
                <a:chExt cx="185979" cy="192191"/>
              </a:xfrm>
            </p:grpSpPr>
            <p:sp>
              <p:nvSpPr>
                <p:cNvPr id="3148" name="Oval 31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9" name="Freeform 31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9" name="Group 3138"/>
              <p:cNvGrpSpPr/>
              <p:nvPr/>
            </p:nvGrpSpPr>
            <p:grpSpPr>
              <a:xfrm>
                <a:off x="3082169" y="3979859"/>
                <a:ext cx="131330" cy="131330"/>
                <a:chOff x="3381304" y="4011286"/>
                <a:chExt cx="131330" cy="131330"/>
              </a:xfrm>
            </p:grpSpPr>
            <p:sp>
              <p:nvSpPr>
                <p:cNvPr id="3146" name="Oval 31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7" name="Freeform 31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0" name="Group 3139"/>
              <p:cNvGrpSpPr/>
              <p:nvPr/>
            </p:nvGrpSpPr>
            <p:grpSpPr>
              <a:xfrm rot="3967968">
                <a:off x="3041839" y="4095173"/>
                <a:ext cx="136148" cy="131330"/>
                <a:chOff x="3053432" y="4104276"/>
                <a:chExt cx="136148" cy="131330"/>
              </a:xfrm>
            </p:grpSpPr>
            <p:sp>
              <p:nvSpPr>
                <p:cNvPr id="3144" name="Oval 31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5" name="Freeform 31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1" name="Group 3140"/>
              <p:cNvGrpSpPr/>
              <p:nvPr/>
            </p:nvGrpSpPr>
            <p:grpSpPr>
              <a:xfrm>
                <a:off x="3126530" y="4081209"/>
                <a:ext cx="185979" cy="192845"/>
                <a:chOff x="3026108" y="3765549"/>
                <a:chExt cx="185979" cy="192845"/>
              </a:xfrm>
            </p:grpSpPr>
            <p:sp>
              <p:nvSpPr>
                <p:cNvPr id="3142" name="Oval 31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3" name="Freeform 31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90" name="Group 3089"/>
            <p:cNvGrpSpPr/>
            <p:nvPr/>
          </p:nvGrpSpPr>
          <p:grpSpPr>
            <a:xfrm rot="5972406">
              <a:off x="4903513" y="3391308"/>
              <a:ext cx="175107" cy="169481"/>
              <a:chOff x="2880097" y="3766098"/>
              <a:chExt cx="408862" cy="395726"/>
            </a:xfrm>
          </p:grpSpPr>
          <p:grpSp>
            <p:nvGrpSpPr>
              <p:cNvPr id="3113" name="Group 3112"/>
              <p:cNvGrpSpPr/>
              <p:nvPr/>
            </p:nvGrpSpPr>
            <p:grpSpPr>
              <a:xfrm>
                <a:off x="2880097" y="3766098"/>
                <a:ext cx="131330" cy="131330"/>
                <a:chOff x="2922103" y="3448277"/>
                <a:chExt cx="131330" cy="131330"/>
              </a:xfrm>
            </p:grpSpPr>
            <p:sp>
              <p:nvSpPr>
                <p:cNvPr id="3132" name="Oval 31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3" name="Freeform 31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4" name="Group 3113"/>
              <p:cNvGrpSpPr/>
              <p:nvPr/>
            </p:nvGrpSpPr>
            <p:grpSpPr>
              <a:xfrm rot="3485213">
                <a:off x="2918438" y="3816964"/>
                <a:ext cx="185979" cy="191355"/>
                <a:chOff x="2700506" y="3941582"/>
                <a:chExt cx="185979" cy="191355"/>
              </a:xfrm>
            </p:grpSpPr>
            <p:sp>
              <p:nvSpPr>
                <p:cNvPr id="3130" name="Oval 31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1" name="Freeform 31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5" name="Group 3114"/>
              <p:cNvGrpSpPr/>
              <p:nvPr/>
            </p:nvGrpSpPr>
            <p:grpSpPr>
              <a:xfrm rot="19523239">
                <a:off x="3102980" y="3816468"/>
                <a:ext cx="185979" cy="190955"/>
                <a:chOff x="2442219" y="4049627"/>
                <a:chExt cx="185979" cy="190955"/>
              </a:xfrm>
            </p:grpSpPr>
            <p:sp>
              <p:nvSpPr>
                <p:cNvPr id="3128" name="Oval 31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9" name="Freeform 31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6" name="Group 3115"/>
              <p:cNvGrpSpPr/>
              <p:nvPr/>
            </p:nvGrpSpPr>
            <p:grpSpPr>
              <a:xfrm rot="3577180">
                <a:off x="2935530" y="3972739"/>
                <a:ext cx="185979" cy="192191"/>
                <a:chOff x="2700506" y="4361529"/>
                <a:chExt cx="185979" cy="192191"/>
              </a:xfrm>
            </p:grpSpPr>
            <p:sp>
              <p:nvSpPr>
                <p:cNvPr id="3126" name="Oval 31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7" name="Freeform 31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7" name="Group 3116"/>
              <p:cNvGrpSpPr/>
              <p:nvPr/>
            </p:nvGrpSpPr>
            <p:grpSpPr>
              <a:xfrm>
                <a:off x="3048557" y="3808685"/>
                <a:ext cx="131330" cy="131330"/>
                <a:chOff x="3381304" y="4011286"/>
                <a:chExt cx="131330" cy="131330"/>
              </a:xfrm>
            </p:grpSpPr>
            <p:sp>
              <p:nvSpPr>
                <p:cNvPr id="3124" name="Oval 31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5" name="Freeform 31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8" name="Group 3117"/>
              <p:cNvGrpSpPr/>
              <p:nvPr/>
            </p:nvGrpSpPr>
            <p:grpSpPr>
              <a:xfrm rot="3967968">
                <a:off x="3008227" y="3923999"/>
                <a:ext cx="136148" cy="131330"/>
                <a:chOff x="3053432" y="4104276"/>
                <a:chExt cx="136148" cy="131330"/>
              </a:xfrm>
            </p:grpSpPr>
            <p:sp>
              <p:nvSpPr>
                <p:cNvPr id="3122" name="Oval 31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3" name="Freeform 31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9" name="Group 3118"/>
              <p:cNvGrpSpPr/>
              <p:nvPr/>
            </p:nvGrpSpPr>
            <p:grpSpPr>
              <a:xfrm>
                <a:off x="3092918" y="3910035"/>
                <a:ext cx="185979" cy="192845"/>
                <a:chOff x="3026108" y="3765549"/>
                <a:chExt cx="185979" cy="192845"/>
              </a:xfrm>
            </p:grpSpPr>
            <p:sp>
              <p:nvSpPr>
                <p:cNvPr id="3120" name="Oval 31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1" name="Freeform 31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91" name="Group 3090"/>
            <p:cNvGrpSpPr/>
            <p:nvPr/>
          </p:nvGrpSpPr>
          <p:grpSpPr>
            <a:xfrm>
              <a:off x="4873997" y="3423134"/>
              <a:ext cx="175107" cy="169481"/>
              <a:chOff x="2328508" y="3548770"/>
              <a:chExt cx="408862" cy="395726"/>
            </a:xfrm>
          </p:grpSpPr>
          <p:grpSp>
            <p:nvGrpSpPr>
              <p:cNvPr id="3092" name="Group 3091"/>
              <p:cNvGrpSpPr/>
              <p:nvPr/>
            </p:nvGrpSpPr>
            <p:grpSpPr>
              <a:xfrm>
                <a:off x="2328508" y="3548770"/>
                <a:ext cx="131330" cy="131330"/>
                <a:chOff x="2922103" y="3448277"/>
                <a:chExt cx="131330" cy="131330"/>
              </a:xfrm>
            </p:grpSpPr>
            <p:sp>
              <p:nvSpPr>
                <p:cNvPr id="3111" name="Oval 31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2" name="Freeform 31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3" name="Group 3092"/>
              <p:cNvGrpSpPr/>
              <p:nvPr/>
            </p:nvGrpSpPr>
            <p:grpSpPr>
              <a:xfrm rot="3485213">
                <a:off x="2366849" y="3599636"/>
                <a:ext cx="185979" cy="191355"/>
                <a:chOff x="2700506" y="3941582"/>
                <a:chExt cx="185979" cy="191355"/>
              </a:xfrm>
            </p:grpSpPr>
            <p:sp>
              <p:nvSpPr>
                <p:cNvPr id="3109" name="Oval 31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0" name="Freeform 31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4" name="Group 3093"/>
              <p:cNvGrpSpPr/>
              <p:nvPr/>
            </p:nvGrpSpPr>
            <p:grpSpPr>
              <a:xfrm rot="19523239">
                <a:off x="2551391" y="3599140"/>
                <a:ext cx="185979" cy="190955"/>
                <a:chOff x="2442219" y="4049627"/>
                <a:chExt cx="185979" cy="190955"/>
              </a:xfrm>
            </p:grpSpPr>
            <p:sp>
              <p:nvSpPr>
                <p:cNvPr id="3107" name="Oval 31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8" name="Freeform 31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5" name="Group 3094"/>
              <p:cNvGrpSpPr/>
              <p:nvPr/>
            </p:nvGrpSpPr>
            <p:grpSpPr>
              <a:xfrm rot="3577180">
                <a:off x="2383941" y="3755411"/>
                <a:ext cx="185979" cy="192191"/>
                <a:chOff x="2700506" y="4361529"/>
                <a:chExt cx="185979" cy="192191"/>
              </a:xfrm>
            </p:grpSpPr>
            <p:sp>
              <p:nvSpPr>
                <p:cNvPr id="3105" name="Oval 31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6" name="Freeform 31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6" name="Group 3095"/>
              <p:cNvGrpSpPr/>
              <p:nvPr/>
            </p:nvGrpSpPr>
            <p:grpSpPr>
              <a:xfrm>
                <a:off x="2496968" y="3591357"/>
                <a:ext cx="131330" cy="131330"/>
                <a:chOff x="3381304" y="4011286"/>
                <a:chExt cx="131330" cy="131330"/>
              </a:xfrm>
            </p:grpSpPr>
            <p:sp>
              <p:nvSpPr>
                <p:cNvPr id="3103" name="Oval 31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4" name="Freeform 31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7" name="Group 3096"/>
              <p:cNvGrpSpPr/>
              <p:nvPr/>
            </p:nvGrpSpPr>
            <p:grpSpPr>
              <a:xfrm rot="3967968">
                <a:off x="2456638" y="3706671"/>
                <a:ext cx="136148" cy="131330"/>
                <a:chOff x="3053432" y="4104276"/>
                <a:chExt cx="136148" cy="131330"/>
              </a:xfrm>
            </p:grpSpPr>
            <p:sp>
              <p:nvSpPr>
                <p:cNvPr id="3101" name="Oval 31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2" name="Freeform 31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8" name="Group 3097"/>
              <p:cNvGrpSpPr/>
              <p:nvPr/>
            </p:nvGrpSpPr>
            <p:grpSpPr>
              <a:xfrm>
                <a:off x="2541329" y="3692707"/>
                <a:ext cx="185979" cy="192845"/>
                <a:chOff x="3026108" y="3765549"/>
                <a:chExt cx="185979" cy="192845"/>
              </a:xfrm>
            </p:grpSpPr>
            <p:sp>
              <p:nvSpPr>
                <p:cNvPr id="3099" name="Oval 30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0" name="Freeform 30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77" name="Group 3176"/>
          <p:cNvGrpSpPr/>
          <p:nvPr/>
        </p:nvGrpSpPr>
        <p:grpSpPr>
          <a:xfrm>
            <a:off x="499759" y="4956203"/>
            <a:ext cx="470662" cy="478538"/>
            <a:chOff x="4834606" y="3347378"/>
            <a:chExt cx="241201" cy="245237"/>
          </a:xfrm>
        </p:grpSpPr>
        <p:grpSp>
          <p:nvGrpSpPr>
            <p:cNvPr id="3178" name="Group 3177"/>
            <p:cNvGrpSpPr/>
            <p:nvPr/>
          </p:nvGrpSpPr>
          <p:grpSpPr>
            <a:xfrm rot="7844388">
              <a:off x="4818351" y="3363633"/>
              <a:ext cx="233299" cy="200789"/>
              <a:chOff x="2913709" y="3864170"/>
              <a:chExt cx="544737" cy="468828"/>
            </a:xfrm>
          </p:grpSpPr>
          <p:grpSp>
            <p:nvGrpSpPr>
              <p:cNvPr id="3223" name="Group 3222"/>
              <p:cNvGrpSpPr/>
              <p:nvPr/>
            </p:nvGrpSpPr>
            <p:grpSpPr>
              <a:xfrm rot="5972406">
                <a:off x="3056152" y="3870738"/>
                <a:ext cx="408862" cy="395726"/>
                <a:chOff x="2880097" y="3766098"/>
                <a:chExt cx="408862" cy="395726"/>
              </a:xfrm>
            </p:grpSpPr>
            <p:grpSp>
              <p:nvGrpSpPr>
                <p:cNvPr id="3245" name="Group 3244"/>
                <p:cNvGrpSpPr/>
                <p:nvPr/>
              </p:nvGrpSpPr>
              <p:grpSpPr>
                <a:xfrm>
                  <a:off x="2880097" y="3766098"/>
                  <a:ext cx="131330" cy="131330"/>
                  <a:chOff x="2922103" y="3448277"/>
                  <a:chExt cx="131330" cy="131330"/>
                </a:xfrm>
              </p:grpSpPr>
              <p:sp>
                <p:nvSpPr>
                  <p:cNvPr id="3264" name="Oval 32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5" name="Freeform 32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6" name="Group 3245"/>
                <p:cNvGrpSpPr/>
                <p:nvPr/>
              </p:nvGrpSpPr>
              <p:grpSpPr>
                <a:xfrm rot="3485213">
                  <a:off x="2918438" y="3816964"/>
                  <a:ext cx="185979" cy="191355"/>
                  <a:chOff x="2700506" y="3941582"/>
                  <a:chExt cx="185979" cy="191355"/>
                </a:xfrm>
              </p:grpSpPr>
              <p:sp>
                <p:nvSpPr>
                  <p:cNvPr id="3262" name="Oval 32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3" name="Freeform 32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7" name="Group 3246"/>
                <p:cNvGrpSpPr/>
                <p:nvPr/>
              </p:nvGrpSpPr>
              <p:grpSpPr>
                <a:xfrm rot="19523239">
                  <a:off x="3102980" y="3816468"/>
                  <a:ext cx="185979" cy="190955"/>
                  <a:chOff x="2442219" y="4049627"/>
                  <a:chExt cx="185979" cy="190955"/>
                </a:xfrm>
              </p:grpSpPr>
              <p:sp>
                <p:nvSpPr>
                  <p:cNvPr id="3260" name="Oval 32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1" name="Freeform 32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8" name="Group 3247"/>
                <p:cNvGrpSpPr/>
                <p:nvPr/>
              </p:nvGrpSpPr>
              <p:grpSpPr>
                <a:xfrm rot="3577180">
                  <a:off x="2935530" y="3972739"/>
                  <a:ext cx="185979" cy="192191"/>
                  <a:chOff x="2700506" y="4361529"/>
                  <a:chExt cx="185979" cy="192191"/>
                </a:xfrm>
              </p:grpSpPr>
              <p:sp>
                <p:nvSpPr>
                  <p:cNvPr id="3258" name="Oval 32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9" name="Freeform 32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9" name="Group 3248"/>
                <p:cNvGrpSpPr/>
                <p:nvPr/>
              </p:nvGrpSpPr>
              <p:grpSpPr>
                <a:xfrm>
                  <a:off x="3048557" y="3808685"/>
                  <a:ext cx="131330" cy="131330"/>
                  <a:chOff x="3381304" y="4011286"/>
                  <a:chExt cx="131330" cy="131330"/>
                </a:xfrm>
              </p:grpSpPr>
              <p:sp>
                <p:nvSpPr>
                  <p:cNvPr id="3256" name="Oval 32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7" name="Freeform 32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0" name="Group 3249"/>
                <p:cNvGrpSpPr/>
                <p:nvPr/>
              </p:nvGrpSpPr>
              <p:grpSpPr>
                <a:xfrm rot="3967968">
                  <a:off x="3008227" y="3923999"/>
                  <a:ext cx="136148" cy="131330"/>
                  <a:chOff x="3053432" y="4104276"/>
                  <a:chExt cx="136148" cy="131330"/>
                </a:xfrm>
              </p:grpSpPr>
              <p:sp>
                <p:nvSpPr>
                  <p:cNvPr id="3254" name="Oval 32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5" name="Freeform 32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1" name="Group 3250"/>
                <p:cNvGrpSpPr/>
                <p:nvPr/>
              </p:nvGrpSpPr>
              <p:grpSpPr>
                <a:xfrm>
                  <a:off x="3092918" y="3910035"/>
                  <a:ext cx="185979" cy="192845"/>
                  <a:chOff x="3026108" y="3765549"/>
                  <a:chExt cx="185979" cy="192845"/>
                </a:xfrm>
              </p:grpSpPr>
              <p:sp>
                <p:nvSpPr>
                  <p:cNvPr id="3252" name="Oval 32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3" name="Freeform 32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224" name="Group 3223"/>
              <p:cNvGrpSpPr/>
              <p:nvPr/>
            </p:nvGrpSpPr>
            <p:grpSpPr>
              <a:xfrm>
                <a:off x="2913709" y="3937272"/>
                <a:ext cx="131330" cy="131330"/>
                <a:chOff x="2922103" y="3448277"/>
                <a:chExt cx="131330" cy="131330"/>
              </a:xfrm>
            </p:grpSpPr>
            <p:sp>
              <p:nvSpPr>
                <p:cNvPr id="3243" name="Oval 32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4" name="Freeform 32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5" name="Group 3224"/>
              <p:cNvGrpSpPr/>
              <p:nvPr/>
            </p:nvGrpSpPr>
            <p:grpSpPr>
              <a:xfrm rot="3485213">
                <a:off x="2952050" y="3988138"/>
                <a:ext cx="185979" cy="191355"/>
                <a:chOff x="2700506" y="3941582"/>
                <a:chExt cx="185979" cy="191355"/>
              </a:xfrm>
            </p:grpSpPr>
            <p:sp>
              <p:nvSpPr>
                <p:cNvPr id="3241" name="Oval 32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2" name="Freeform 32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6" name="Group 3225"/>
              <p:cNvGrpSpPr/>
              <p:nvPr/>
            </p:nvGrpSpPr>
            <p:grpSpPr>
              <a:xfrm rot="19523239">
                <a:off x="3136592" y="3987642"/>
                <a:ext cx="185979" cy="190955"/>
                <a:chOff x="2442219" y="4049627"/>
                <a:chExt cx="185979" cy="190955"/>
              </a:xfrm>
            </p:grpSpPr>
            <p:sp>
              <p:nvSpPr>
                <p:cNvPr id="3239" name="Oval 32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0" name="Freeform 32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7" name="Group 3226"/>
              <p:cNvGrpSpPr/>
              <p:nvPr/>
            </p:nvGrpSpPr>
            <p:grpSpPr>
              <a:xfrm rot="3577180">
                <a:off x="2969142" y="4143913"/>
                <a:ext cx="185979" cy="192191"/>
                <a:chOff x="2700506" y="4361529"/>
                <a:chExt cx="185979" cy="192191"/>
              </a:xfrm>
            </p:grpSpPr>
            <p:sp>
              <p:nvSpPr>
                <p:cNvPr id="3237" name="Oval 32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8" name="Freeform 32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8" name="Group 3227"/>
              <p:cNvGrpSpPr/>
              <p:nvPr/>
            </p:nvGrpSpPr>
            <p:grpSpPr>
              <a:xfrm>
                <a:off x="3082169" y="3979859"/>
                <a:ext cx="131330" cy="131330"/>
                <a:chOff x="3381304" y="4011286"/>
                <a:chExt cx="131330" cy="131330"/>
              </a:xfrm>
            </p:grpSpPr>
            <p:sp>
              <p:nvSpPr>
                <p:cNvPr id="3235" name="Oval 32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6" name="Freeform 32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9" name="Group 3228"/>
              <p:cNvGrpSpPr/>
              <p:nvPr/>
            </p:nvGrpSpPr>
            <p:grpSpPr>
              <a:xfrm rot="3967968">
                <a:off x="3041839" y="4095173"/>
                <a:ext cx="136148" cy="131330"/>
                <a:chOff x="3053432" y="4104276"/>
                <a:chExt cx="136148" cy="131330"/>
              </a:xfrm>
            </p:grpSpPr>
            <p:sp>
              <p:nvSpPr>
                <p:cNvPr id="3233" name="Oval 32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4" name="Freeform 32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0" name="Group 3229"/>
              <p:cNvGrpSpPr/>
              <p:nvPr/>
            </p:nvGrpSpPr>
            <p:grpSpPr>
              <a:xfrm>
                <a:off x="3126530" y="4081209"/>
                <a:ext cx="185979" cy="192845"/>
                <a:chOff x="3026108" y="3765549"/>
                <a:chExt cx="185979" cy="192845"/>
              </a:xfrm>
            </p:grpSpPr>
            <p:sp>
              <p:nvSpPr>
                <p:cNvPr id="3231" name="Oval 32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2" name="Freeform 32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79" name="Group 3178"/>
            <p:cNvGrpSpPr/>
            <p:nvPr/>
          </p:nvGrpSpPr>
          <p:grpSpPr>
            <a:xfrm rot="5972406">
              <a:off x="4903513" y="3391308"/>
              <a:ext cx="175107" cy="169481"/>
              <a:chOff x="2880097" y="3766098"/>
              <a:chExt cx="408862" cy="395726"/>
            </a:xfrm>
          </p:grpSpPr>
          <p:grpSp>
            <p:nvGrpSpPr>
              <p:cNvPr id="3202" name="Group 3201"/>
              <p:cNvGrpSpPr/>
              <p:nvPr/>
            </p:nvGrpSpPr>
            <p:grpSpPr>
              <a:xfrm>
                <a:off x="2880097" y="3766098"/>
                <a:ext cx="131330" cy="131330"/>
                <a:chOff x="2922103" y="3448277"/>
                <a:chExt cx="131330" cy="131330"/>
              </a:xfrm>
            </p:grpSpPr>
            <p:sp>
              <p:nvSpPr>
                <p:cNvPr id="3221" name="Oval 32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2" name="Freeform 32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3" name="Group 3202"/>
              <p:cNvGrpSpPr/>
              <p:nvPr/>
            </p:nvGrpSpPr>
            <p:grpSpPr>
              <a:xfrm rot="3485213">
                <a:off x="2918438" y="3816964"/>
                <a:ext cx="185979" cy="191355"/>
                <a:chOff x="2700506" y="3941582"/>
                <a:chExt cx="185979" cy="191355"/>
              </a:xfrm>
            </p:grpSpPr>
            <p:sp>
              <p:nvSpPr>
                <p:cNvPr id="3219" name="Oval 32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0" name="Freeform 32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4" name="Group 3203"/>
              <p:cNvGrpSpPr/>
              <p:nvPr/>
            </p:nvGrpSpPr>
            <p:grpSpPr>
              <a:xfrm rot="19523239">
                <a:off x="3102980" y="3816468"/>
                <a:ext cx="185979" cy="190955"/>
                <a:chOff x="2442219" y="4049627"/>
                <a:chExt cx="185979" cy="190955"/>
              </a:xfrm>
            </p:grpSpPr>
            <p:sp>
              <p:nvSpPr>
                <p:cNvPr id="3217" name="Oval 32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8" name="Freeform 32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5" name="Group 3204"/>
              <p:cNvGrpSpPr/>
              <p:nvPr/>
            </p:nvGrpSpPr>
            <p:grpSpPr>
              <a:xfrm rot="3577180">
                <a:off x="2935530" y="3972739"/>
                <a:ext cx="185979" cy="192191"/>
                <a:chOff x="2700506" y="4361529"/>
                <a:chExt cx="185979" cy="192191"/>
              </a:xfrm>
            </p:grpSpPr>
            <p:sp>
              <p:nvSpPr>
                <p:cNvPr id="3215" name="Oval 32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6" name="Freeform 32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6" name="Group 3205"/>
              <p:cNvGrpSpPr/>
              <p:nvPr/>
            </p:nvGrpSpPr>
            <p:grpSpPr>
              <a:xfrm>
                <a:off x="3048557" y="3808685"/>
                <a:ext cx="131330" cy="131330"/>
                <a:chOff x="3381304" y="4011286"/>
                <a:chExt cx="131330" cy="131330"/>
              </a:xfrm>
            </p:grpSpPr>
            <p:sp>
              <p:nvSpPr>
                <p:cNvPr id="3213" name="Oval 32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4" name="Freeform 32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7" name="Group 3206"/>
              <p:cNvGrpSpPr/>
              <p:nvPr/>
            </p:nvGrpSpPr>
            <p:grpSpPr>
              <a:xfrm rot="3967968">
                <a:off x="3008227" y="3923999"/>
                <a:ext cx="136148" cy="131330"/>
                <a:chOff x="3053432" y="4104276"/>
                <a:chExt cx="136148" cy="131330"/>
              </a:xfrm>
            </p:grpSpPr>
            <p:sp>
              <p:nvSpPr>
                <p:cNvPr id="3211" name="Oval 32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2" name="Freeform 32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8" name="Group 3207"/>
              <p:cNvGrpSpPr/>
              <p:nvPr/>
            </p:nvGrpSpPr>
            <p:grpSpPr>
              <a:xfrm>
                <a:off x="3092918" y="3910035"/>
                <a:ext cx="185979" cy="192845"/>
                <a:chOff x="3026108" y="3765549"/>
                <a:chExt cx="185979" cy="192845"/>
              </a:xfrm>
            </p:grpSpPr>
            <p:sp>
              <p:nvSpPr>
                <p:cNvPr id="3209" name="Oval 32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0" name="Freeform 32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80" name="Group 3179"/>
            <p:cNvGrpSpPr/>
            <p:nvPr/>
          </p:nvGrpSpPr>
          <p:grpSpPr>
            <a:xfrm>
              <a:off x="4873997" y="3423134"/>
              <a:ext cx="175107" cy="169481"/>
              <a:chOff x="2328508" y="3548770"/>
              <a:chExt cx="408862" cy="395726"/>
            </a:xfrm>
          </p:grpSpPr>
          <p:grpSp>
            <p:nvGrpSpPr>
              <p:cNvPr id="3181" name="Group 3180"/>
              <p:cNvGrpSpPr/>
              <p:nvPr/>
            </p:nvGrpSpPr>
            <p:grpSpPr>
              <a:xfrm>
                <a:off x="2328508" y="3548770"/>
                <a:ext cx="131330" cy="131330"/>
                <a:chOff x="2922103" y="3448277"/>
                <a:chExt cx="131330" cy="131330"/>
              </a:xfrm>
            </p:grpSpPr>
            <p:sp>
              <p:nvSpPr>
                <p:cNvPr id="3200" name="Oval 31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1" name="Freeform 32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2" name="Group 3181"/>
              <p:cNvGrpSpPr/>
              <p:nvPr/>
            </p:nvGrpSpPr>
            <p:grpSpPr>
              <a:xfrm rot="3485213">
                <a:off x="2366849" y="3599636"/>
                <a:ext cx="185979" cy="191355"/>
                <a:chOff x="2700506" y="3941582"/>
                <a:chExt cx="185979" cy="191355"/>
              </a:xfrm>
            </p:grpSpPr>
            <p:sp>
              <p:nvSpPr>
                <p:cNvPr id="3198" name="Oval 31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9" name="Freeform 31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3" name="Group 3182"/>
              <p:cNvGrpSpPr/>
              <p:nvPr/>
            </p:nvGrpSpPr>
            <p:grpSpPr>
              <a:xfrm rot="19523239">
                <a:off x="2551391" y="3599140"/>
                <a:ext cx="185979" cy="190955"/>
                <a:chOff x="2442219" y="4049627"/>
                <a:chExt cx="185979" cy="190955"/>
              </a:xfrm>
            </p:grpSpPr>
            <p:sp>
              <p:nvSpPr>
                <p:cNvPr id="3196" name="Oval 31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7" name="Freeform 31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4" name="Group 3183"/>
              <p:cNvGrpSpPr/>
              <p:nvPr/>
            </p:nvGrpSpPr>
            <p:grpSpPr>
              <a:xfrm rot="3577180">
                <a:off x="2383941" y="3755411"/>
                <a:ext cx="185979" cy="192191"/>
                <a:chOff x="2700506" y="4361529"/>
                <a:chExt cx="185979" cy="192191"/>
              </a:xfrm>
            </p:grpSpPr>
            <p:sp>
              <p:nvSpPr>
                <p:cNvPr id="3194" name="Oval 31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5" name="Freeform 31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5" name="Group 3184"/>
              <p:cNvGrpSpPr/>
              <p:nvPr/>
            </p:nvGrpSpPr>
            <p:grpSpPr>
              <a:xfrm>
                <a:off x="2496968" y="3591357"/>
                <a:ext cx="131330" cy="131330"/>
                <a:chOff x="3381304" y="4011286"/>
                <a:chExt cx="131330" cy="131330"/>
              </a:xfrm>
            </p:grpSpPr>
            <p:sp>
              <p:nvSpPr>
                <p:cNvPr id="3192" name="Oval 31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3" name="Freeform 31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6" name="Group 3185"/>
              <p:cNvGrpSpPr/>
              <p:nvPr/>
            </p:nvGrpSpPr>
            <p:grpSpPr>
              <a:xfrm rot="3967968">
                <a:off x="2456638" y="3706671"/>
                <a:ext cx="136148" cy="131330"/>
                <a:chOff x="3053432" y="4104276"/>
                <a:chExt cx="136148" cy="131330"/>
              </a:xfrm>
            </p:grpSpPr>
            <p:sp>
              <p:nvSpPr>
                <p:cNvPr id="3190" name="Oval 31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1" name="Freeform 31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7" name="Group 3186"/>
              <p:cNvGrpSpPr/>
              <p:nvPr/>
            </p:nvGrpSpPr>
            <p:grpSpPr>
              <a:xfrm>
                <a:off x="2541329" y="3692707"/>
                <a:ext cx="185979" cy="192845"/>
                <a:chOff x="3026108" y="3765549"/>
                <a:chExt cx="185979" cy="192845"/>
              </a:xfrm>
            </p:grpSpPr>
            <p:sp>
              <p:nvSpPr>
                <p:cNvPr id="3188" name="Oval 31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9" name="Freeform 31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266" name="Group 3265"/>
          <p:cNvGrpSpPr/>
          <p:nvPr/>
        </p:nvGrpSpPr>
        <p:grpSpPr>
          <a:xfrm>
            <a:off x="0" y="1267326"/>
            <a:ext cx="9144000" cy="5590674"/>
            <a:chOff x="0" y="1267326"/>
            <a:chExt cx="9144000" cy="5590674"/>
          </a:xfrm>
        </p:grpSpPr>
        <p:sp>
          <p:nvSpPr>
            <p:cNvPr id="3267" name="Freeform 3266"/>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268" name="Group 3267"/>
            <p:cNvGrpSpPr/>
            <p:nvPr/>
          </p:nvGrpSpPr>
          <p:grpSpPr>
            <a:xfrm>
              <a:off x="2385965" y="1844675"/>
              <a:ext cx="4372070" cy="2942895"/>
              <a:chOff x="2823398" y="1377517"/>
              <a:chExt cx="4372070" cy="2942895"/>
            </a:xfrm>
          </p:grpSpPr>
          <p:sp>
            <p:nvSpPr>
              <p:cNvPr id="3269" name="Rounded Rectangle 3268"/>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70" name="Rounded Rectangle 3269"/>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71" name="Group 3270"/>
              <p:cNvGrpSpPr/>
              <p:nvPr/>
            </p:nvGrpSpPr>
            <p:grpSpPr>
              <a:xfrm>
                <a:off x="3191653" y="1651125"/>
                <a:ext cx="3646006" cy="2348923"/>
                <a:chOff x="3191653" y="1651125"/>
                <a:chExt cx="3646006" cy="2348923"/>
              </a:xfrm>
            </p:grpSpPr>
            <p:sp>
              <p:nvSpPr>
                <p:cNvPr id="3272" name="Rectangle 3271"/>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is the risk now?</a:t>
                  </a:r>
                  <a:endParaRPr lang="en-GB" b="1" spc="-150" dirty="0">
                    <a:solidFill>
                      <a:schemeClr val="tx1"/>
                    </a:solidFill>
                  </a:endParaRPr>
                </a:p>
              </p:txBody>
            </p:sp>
            <p:sp>
              <p:nvSpPr>
                <p:cNvPr id="3273" name="Rectangle 3272">
                  <a:hlinkClick r:id="rId12"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Surface burn, similar to frostbite</a:t>
                  </a:r>
                </a:p>
              </p:txBody>
            </p:sp>
            <p:sp>
              <p:nvSpPr>
                <p:cNvPr id="3274" name="Rectangle 3273">
                  <a:hlinkClick r:id="rId13"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Fire</a:t>
                  </a:r>
                </a:p>
              </p:txBody>
            </p:sp>
          </p:grpSp>
        </p:grpSp>
      </p:grpSp>
      <p:pic>
        <p:nvPicPr>
          <p:cNvPr id="1708" name="Grafik 1707">
            <a:extLst>
              <a:ext uri="{FF2B5EF4-FFF2-40B4-BE49-F238E27FC236}">
                <a16:creationId xmlns:a16="http://schemas.microsoft.com/office/drawing/2014/main" id="{5B7EF848-ED52-47CF-BCF2-51F42052ADE9}"/>
              </a:ext>
            </a:extLst>
          </p:cNvPr>
          <p:cNvPicPr>
            <a:picLocks noChangeAspect="1"/>
          </p:cNvPicPr>
          <p:nvPr/>
        </p:nvPicPr>
        <p:blipFill>
          <a:blip r:embed="rId14"/>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463695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20000" accel="28000" fill="hold" grpId="0" nodeType="withEffect">
                                  <p:stCondLst>
                                    <p:cond delay="250"/>
                                  </p:stCondLst>
                                  <p:childTnLst>
                                    <p:animMotion origin="layout" path="M -1.94444E-6 1.85185E-6 L -1.94444E-6 0.36736 " pathEditMode="relative" rAng="0" ptsTypes="AA">
                                      <p:cBhvr>
                                        <p:cTn id="6" dur="2000" fill="hold"/>
                                        <p:tgtEl>
                                          <p:spTgt spid="1900"/>
                                        </p:tgtEl>
                                        <p:attrNameLst>
                                          <p:attrName>ppt_x</p:attrName>
                                          <p:attrName>ppt_y</p:attrName>
                                        </p:attrNameLst>
                                      </p:cBhvr>
                                      <p:rCtr x="0" y="18356"/>
                                    </p:animMotion>
                                  </p:childTnLst>
                                </p:cTn>
                              </p:par>
                              <p:par>
                                <p:cTn id="7" presetID="1" presetClass="entr" presetSubtype="0" fill="hold" nodeType="withEffect">
                                  <p:stCondLst>
                                    <p:cond delay="2000"/>
                                  </p:stCondLst>
                                  <p:childTnLst>
                                    <p:set>
                                      <p:cBhvr>
                                        <p:cTn id="8" dur="1" fill="hold">
                                          <p:stCondLst>
                                            <p:cond delay="0"/>
                                          </p:stCondLst>
                                        </p:cTn>
                                        <p:tgtEl>
                                          <p:spTgt spid="1931"/>
                                        </p:tgtEl>
                                        <p:attrNameLst>
                                          <p:attrName>style.visibility</p:attrName>
                                        </p:attrNameLst>
                                      </p:cBhvr>
                                      <p:to>
                                        <p:strVal val="visible"/>
                                      </p:to>
                                    </p:set>
                                  </p:childTnLst>
                                </p:cTn>
                              </p:par>
                              <p:par>
                                <p:cTn id="9" presetID="10" presetClass="exit" presetSubtype="0" fill="hold" nodeType="withEffect">
                                  <p:stCondLst>
                                    <p:cond delay="2250"/>
                                  </p:stCondLst>
                                  <p:childTnLst>
                                    <p:animEffect transition="out" filter="fade">
                                      <p:cBhvr>
                                        <p:cTn id="10" dur="500"/>
                                        <p:tgtEl>
                                          <p:spTgt spid="1931"/>
                                        </p:tgtEl>
                                      </p:cBhvr>
                                    </p:animEffect>
                                    <p:set>
                                      <p:cBhvr>
                                        <p:cTn id="11" dur="1" fill="hold">
                                          <p:stCondLst>
                                            <p:cond delay="499"/>
                                          </p:stCondLst>
                                        </p:cTn>
                                        <p:tgtEl>
                                          <p:spTgt spid="1931"/>
                                        </p:tgtEl>
                                        <p:attrNameLst>
                                          <p:attrName>style.visibility</p:attrName>
                                        </p:attrNameLst>
                                      </p:cBhvr>
                                      <p:to>
                                        <p:strVal val="hidden"/>
                                      </p:to>
                                    </p:set>
                                  </p:childTnLst>
                                </p:cTn>
                              </p:par>
                              <p:par>
                                <p:cTn id="12" presetID="1" presetClass="entr" presetSubtype="0" fill="hold" nodeType="withEffect">
                                  <p:stCondLst>
                                    <p:cond delay="4000"/>
                                  </p:stCondLst>
                                  <p:childTnLst>
                                    <p:set>
                                      <p:cBhvr>
                                        <p:cTn id="13" dur="1" fill="hold">
                                          <p:stCondLst>
                                            <p:cond delay="0"/>
                                          </p:stCondLst>
                                        </p:cTn>
                                        <p:tgtEl>
                                          <p:spTgt spid="2020"/>
                                        </p:tgtEl>
                                        <p:attrNameLst>
                                          <p:attrName>style.visibility</p:attrName>
                                        </p:attrNameLst>
                                      </p:cBhvr>
                                      <p:to>
                                        <p:strVal val="visible"/>
                                      </p:to>
                                    </p:set>
                                  </p:childTnLst>
                                </p:cTn>
                              </p:par>
                              <p:par>
                                <p:cTn id="14" presetID="10" presetClass="exit" presetSubtype="0" fill="hold" nodeType="withEffect">
                                  <p:stCondLst>
                                    <p:cond delay="4250"/>
                                  </p:stCondLst>
                                  <p:childTnLst>
                                    <p:animEffect transition="out" filter="fade">
                                      <p:cBhvr>
                                        <p:cTn id="15" dur="500"/>
                                        <p:tgtEl>
                                          <p:spTgt spid="2020"/>
                                        </p:tgtEl>
                                      </p:cBhvr>
                                    </p:animEffect>
                                    <p:set>
                                      <p:cBhvr>
                                        <p:cTn id="16" dur="1" fill="hold">
                                          <p:stCondLst>
                                            <p:cond delay="499"/>
                                          </p:stCondLst>
                                        </p:cTn>
                                        <p:tgtEl>
                                          <p:spTgt spid="2020"/>
                                        </p:tgtEl>
                                        <p:attrNameLst>
                                          <p:attrName>style.visibility</p:attrName>
                                        </p:attrNameLst>
                                      </p:cBhvr>
                                      <p:to>
                                        <p:strVal val="hidden"/>
                                      </p:to>
                                    </p:set>
                                  </p:childTnLst>
                                </p:cTn>
                              </p:par>
                              <p:par>
                                <p:cTn id="17" presetID="1" presetClass="entr" presetSubtype="0" fill="hold" nodeType="withEffect">
                                  <p:stCondLst>
                                    <p:cond delay="6000"/>
                                  </p:stCondLst>
                                  <p:childTnLst>
                                    <p:set>
                                      <p:cBhvr>
                                        <p:cTn id="18" dur="1" fill="hold">
                                          <p:stCondLst>
                                            <p:cond delay="0"/>
                                          </p:stCondLst>
                                        </p:cTn>
                                        <p:tgtEl>
                                          <p:spTgt spid="2109"/>
                                        </p:tgtEl>
                                        <p:attrNameLst>
                                          <p:attrName>style.visibility</p:attrName>
                                        </p:attrNameLst>
                                      </p:cBhvr>
                                      <p:to>
                                        <p:strVal val="visible"/>
                                      </p:to>
                                    </p:set>
                                  </p:childTnLst>
                                </p:cTn>
                              </p:par>
                              <p:par>
                                <p:cTn id="19" presetID="10" presetClass="exit" presetSubtype="0" fill="hold" nodeType="withEffect">
                                  <p:stCondLst>
                                    <p:cond delay="6250"/>
                                  </p:stCondLst>
                                  <p:childTnLst>
                                    <p:animEffect transition="out" filter="fade">
                                      <p:cBhvr>
                                        <p:cTn id="20" dur="500"/>
                                        <p:tgtEl>
                                          <p:spTgt spid="2109"/>
                                        </p:tgtEl>
                                      </p:cBhvr>
                                    </p:animEffect>
                                    <p:set>
                                      <p:cBhvr>
                                        <p:cTn id="21" dur="1" fill="hold">
                                          <p:stCondLst>
                                            <p:cond delay="499"/>
                                          </p:stCondLst>
                                        </p:cTn>
                                        <p:tgtEl>
                                          <p:spTgt spid="2109"/>
                                        </p:tgtEl>
                                        <p:attrNameLst>
                                          <p:attrName>style.visibility</p:attrName>
                                        </p:attrNameLst>
                                      </p:cBhvr>
                                      <p:to>
                                        <p:strVal val="hidden"/>
                                      </p:to>
                                    </p:set>
                                  </p:childTnLst>
                                </p:cTn>
                              </p:par>
                              <p:par>
                                <p:cTn id="22" presetID="1" presetClass="entr" presetSubtype="0" fill="hold" nodeType="withEffect">
                                  <p:stCondLst>
                                    <p:cond delay="8000"/>
                                  </p:stCondLst>
                                  <p:childTnLst>
                                    <p:set>
                                      <p:cBhvr>
                                        <p:cTn id="23" dur="1" fill="hold">
                                          <p:stCondLst>
                                            <p:cond delay="0"/>
                                          </p:stCondLst>
                                        </p:cTn>
                                        <p:tgtEl>
                                          <p:spTgt spid="2198"/>
                                        </p:tgtEl>
                                        <p:attrNameLst>
                                          <p:attrName>style.visibility</p:attrName>
                                        </p:attrNameLst>
                                      </p:cBhvr>
                                      <p:to>
                                        <p:strVal val="visible"/>
                                      </p:to>
                                    </p:set>
                                  </p:childTnLst>
                                </p:cTn>
                              </p:par>
                              <p:par>
                                <p:cTn id="24" presetID="10" presetClass="exit" presetSubtype="0" fill="hold" nodeType="withEffect">
                                  <p:stCondLst>
                                    <p:cond delay="8000"/>
                                  </p:stCondLst>
                                  <p:childTnLst>
                                    <p:animEffect transition="out" filter="fade">
                                      <p:cBhvr>
                                        <p:cTn id="25" dur="500"/>
                                        <p:tgtEl>
                                          <p:spTgt spid="2198"/>
                                        </p:tgtEl>
                                      </p:cBhvr>
                                    </p:animEffect>
                                    <p:set>
                                      <p:cBhvr>
                                        <p:cTn id="26" dur="1" fill="hold">
                                          <p:stCondLst>
                                            <p:cond delay="499"/>
                                          </p:stCondLst>
                                        </p:cTn>
                                        <p:tgtEl>
                                          <p:spTgt spid="2198"/>
                                        </p:tgtEl>
                                        <p:attrNameLst>
                                          <p:attrName>style.visibility</p:attrName>
                                        </p:attrNameLst>
                                      </p:cBhvr>
                                      <p:to>
                                        <p:strVal val="hidden"/>
                                      </p:to>
                                    </p:set>
                                  </p:childTnLst>
                                </p:cTn>
                              </p:par>
                              <p:par>
                                <p:cTn id="27" presetID="1" presetClass="entr" presetSubtype="0" fill="hold" nodeType="withEffect">
                                  <p:stCondLst>
                                    <p:cond delay="10000"/>
                                  </p:stCondLst>
                                  <p:childTnLst>
                                    <p:set>
                                      <p:cBhvr>
                                        <p:cTn id="28" dur="1" fill="hold">
                                          <p:stCondLst>
                                            <p:cond delay="0"/>
                                          </p:stCondLst>
                                        </p:cTn>
                                        <p:tgtEl>
                                          <p:spTgt spid="2287"/>
                                        </p:tgtEl>
                                        <p:attrNameLst>
                                          <p:attrName>style.visibility</p:attrName>
                                        </p:attrNameLst>
                                      </p:cBhvr>
                                      <p:to>
                                        <p:strVal val="visible"/>
                                      </p:to>
                                    </p:set>
                                  </p:childTnLst>
                                </p:cTn>
                              </p:par>
                              <p:par>
                                <p:cTn id="29" presetID="10" presetClass="exit" presetSubtype="0" fill="hold" nodeType="withEffect">
                                  <p:stCondLst>
                                    <p:cond delay="10000"/>
                                  </p:stCondLst>
                                  <p:childTnLst>
                                    <p:animEffect transition="out" filter="fade">
                                      <p:cBhvr>
                                        <p:cTn id="30" dur="500"/>
                                        <p:tgtEl>
                                          <p:spTgt spid="2287"/>
                                        </p:tgtEl>
                                      </p:cBhvr>
                                    </p:animEffect>
                                    <p:set>
                                      <p:cBhvr>
                                        <p:cTn id="31" dur="1" fill="hold">
                                          <p:stCondLst>
                                            <p:cond delay="499"/>
                                          </p:stCondLst>
                                        </p:cTn>
                                        <p:tgtEl>
                                          <p:spTgt spid="2287"/>
                                        </p:tgtEl>
                                        <p:attrNameLst>
                                          <p:attrName>style.visibility</p:attrName>
                                        </p:attrNameLst>
                                      </p:cBhvr>
                                      <p:to>
                                        <p:strVal val="hidden"/>
                                      </p:to>
                                    </p:set>
                                  </p:childTnLst>
                                </p:cTn>
                              </p:par>
                              <p:par>
                                <p:cTn id="32" presetID="1" presetClass="entr" presetSubtype="0" fill="hold" nodeType="withEffect">
                                  <p:stCondLst>
                                    <p:cond delay="12000"/>
                                  </p:stCondLst>
                                  <p:childTnLst>
                                    <p:set>
                                      <p:cBhvr>
                                        <p:cTn id="33" dur="1" fill="hold">
                                          <p:stCondLst>
                                            <p:cond delay="0"/>
                                          </p:stCondLst>
                                        </p:cTn>
                                        <p:tgtEl>
                                          <p:spTgt spid="2376"/>
                                        </p:tgtEl>
                                        <p:attrNameLst>
                                          <p:attrName>style.visibility</p:attrName>
                                        </p:attrNameLst>
                                      </p:cBhvr>
                                      <p:to>
                                        <p:strVal val="visible"/>
                                      </p:to>
                                    </p:set>
                                  </p:childTnLst>
                                </p:cTn>
                              </p:par>
                              <p:par>
                                <p:cTn id="34" presetID="10" presetClass="exit" presetSubtype="0" fill="hold" nodeType="withEffect">
                                  <p:stCondLst>
                                    <p:cond delay="12250"/>
                                  </p:stCondLst>
                                  <p:childTnLst>
                                    <p:animEffect transition="out" filter="fade">
                                      <p:cBhvr>
                                        <p:cTn id="35" dur="500"/>
                                        <p:tgtEl>
                                          <p:spTgt spid="2376"/>
                                        </p:tgtEl>
                                      </p:cBhvr>
                                    </p:animEffect>
                                    <p:set>
                                      <p:cBhvr>
                                        <p:cTn id="36" dur="1" fill="hold">
                                          <p:stCondLst>
                                            <p:cond delay="499"/>
                                          </p:stCondLst>
                                        </p:cTn>
                                        <p:tgtEl>
                                          <p:spTgt spid="2376"/>
                                        </p:tgtEl>
                                        <p:attrNameLst>
                                          <p:attrName>style.visibility</p:attrName>
                                        </p:attrNameLst>
                                      </p:cBhvr>
                                      <p:to>
                                        <p:strVal val="hidden"/>
                                      </p:to>
                                    </p:set>
                                  </p:childTnLst>
                                </p:cTn>
                              </p:par>
                              <p:par>
                                <p:cTn id="37" presetID="1" presetClass="entr" presetSubtype="0" fill="hold" nodeType="withEffect">
                                  <p:stCondLst>
                                    <p:cond delay="14000"/>
                                  </p:stCondLst>
                                  <p:childTnLst>
                                    <p:set>
                                      <p:cBhvr>
                                        <p:cTn id="38" dur="1" fill="hold">
                                          <p:stCondLst>
                                            <p:cond delay="0"/>
                                          </p:stCondLst>
                                        </p:cTn>
                                        <p:tgtEl>
                                          <p:spTgt spid="2465"/>
                                        </p:tgtEl>
                                        <p:attrNameLst>
                                          <p:attrName>style.visibility</p:attrName>
                                        </p:attrNameLst>
                                      </p:cBhvr>
                                      <p:to>
                                        <p:strVal val="visible"/>
                                      </p:to>
                                    </p:set>
                                  </p:childTnLst>
                                </p:cTn>
                              </p:par>
                              <p:par>
                                <p:cTn id="39" presetID="10" presetClass="exit" presetSubtype="0" fill="hold" nodeType="withEffect">
                                  <p:stCondLst>
                                    <p:cond delay="14250"/>
                                  </p:stCondLst>
                                  <p:childTnLst>
                                    <p:animEffect transition="out" filter="fade">
                                      <p:cBhvr>
                                        <p:cTn id="40" dur="500"/>
                                        <p:tgtEl>
                                          <p:spTgt spid="2465"/>
                                        </p:tgtEl>
                                      </p:cBhvr>
                                    </p:animEffect>
                                    <p:set>
                                      <p:cBhvr>
                                        <p:cTn id="41" dur="1" fill="hold">
                                          <p:stCondLst>
                                            <p:cond delay="499"/>
                                          </p:stCondLst>
                                        </p:cTn>
                                        <p:tgtEl>
                                          <p:spTgt spid="2465"/>
                                        </p:tgtEl>
                                        <p:attrNameLst>
                                          <p:attrName>style.visibility</p:attrName>
                                        </p:attrNameLst>
                                      </p:cBhvr>
                                      <p:to>
                                        <p:strVal val="hidden"/>
                                      </p:to>
                                    </p:set>
                                  </p:childTnLst>
                                </p:cTn>
                              </p:par>
                              <p:par>
                                <p:cTn id="42" presetID="1" presetClass="entr" presetSubtype="0" fill="hold" nodeType="withEffect">
                                  <p:stCondLst>
                                    <p:cond delay="16000"/>
                                  </p:stCondLst>
                                  <p:childTnLst>
                                    <p:set>
                                      <p:cBhvr>
                                        <p:cTn id="43" dur="1" fill="hold">
                                          <p:stCondLst>
                                            <p:cond delay="0"/>
                                          </p:stCondLst>
                                        </p:cTn>
                                        <p:tgtEl>
                                          <p:spTgt spid="2554"/>
                                        </p:tgtEl>
                                        <p:attrNameLst>
                                          <p:attrName>style.visibility</p:attrName>
                                        </p:attrNameLst>
                                      </p:cBhvr>
                                      <p:to>
                                        <p:strVal val="visible"/>
                                      </p:to>
                                    </p:set>
                                  </p:childTnLst>
                                </p:cTn>
                              </p:par>
                              <p:par>
                                <p:cTn id="44" presetID="10" presetClass="exit" presetSubtype="0" fill="hold" nodeType="withEffect">
                                  <p:stCondLst>
                                    <p:cond delay="16250"/>
                                  </p:stCondLst>
                                  <p:childTnLst>
                                    <p:animEffect transition="out" filter="fade">
                                      <p:cBhvr>
                                        <p:cTn id="45" dur="500"/>
                                        <p:tgtEl>
                                          <p:spTgt spid="2554"/>
                                        </p:tgtEl>
                                      </p:cBhvr>
                                    </p:animEffect>
                                    <p:set>
                                      <p:cBhvr>
                                        <p:cTn id="46" dur="1" fill="hold">
                                          <p:stCondLst>
                                            <p:cond delay="499"/>
                                          </p:stCondLst>
                                        </p:cTn>
                                        <p:tgtEl>
                                          <p:spTgt spid="2554"/>
                                        </p:tgtEl>
                                        <p:attrNameLst>
                                          <p:attrName>style.visibility</p:attrName>
                                        </p:attrNameLst>
                                      </p:cBhvr>
                                      <p:to>
                                        <p:strVal val="hidden"/>
                                      </p:to>
                                    </p:set>
                                  </p:childTnLst>
                                </p:cTn>
                              </p:par>
                              <p:par>
                                <p:cTn id="47" presetID="1" presetClass="entr" presetSubtype="0" fill="hold" nodeType="withEffect">
                                  <p:stCondLst>
                                    <p:cond delay="18000"/>
                                  </p:stCondLst>
                                  <p:childTnLst>
                                    <p:set>
                                      <p:cBhvr>
                                        <p:cTn id="48" dur="1" fill="hold">
                                          <p:stCondLst>
                                            <p:cond delay="0"/>
                                          </p:stCondLst>
                                        </p:cTn>
                                        <p:tgtEl>
                                          <p:spTgt spid="2643"/>
                                        </p:tgtEl>
                                        <p:attrNameLst>
                                          <p:attrName>style.visibility</p:attrName>
                                        </p:attrNameLst>
                                      </p:cBhvr>
                                      <p:to>
                                        <p:strVal val="visible"/>
                                      </p:to>
                                    </p:set>
                                  </p:childTnLst>
                                </p:cTn>
                              </p:par>
                              <p:par>
                                <p:cTn id="49" presetID="10" presetClass="exit" presetSubtype="0" fill="hold" nodeType="withEffect">
                                  <p:stCondLst>
                                    <p:cond delay="18250"/>
                                  </p:stCondLst>
                                  <p:childTnLst>
                                    <p:animEffect transition="out" filter="fade">
                                      <p:cBhvr>
                                        <p:cTn id="50" dur="500"/>
                                        <p:tgtEl>
                                          <p:spTgt spid="2643"/>
                                        </p:tgtEl>
                                      </p:cBhvr>
                                    </p:animEffect>
                                    <p:set>
                                      <p:cBhvr>
                                        <p:cTn id="51" dur="1" fill="hold">
                                          <p:stCondLst>
                                            <p:cond delay="499"/>
                                          </p:stCondLst>
                                        </p:cTn>
                                        <p:tgtEl>
                                          <p:spTgt spid="2643"/>
                                        </p:tgtEl>
                                        <p:attrNameLst>
                                          <p:attrName>style.visibility</p:attrName>
                                        </p:attrNameLst>
                                      </p:cBhvr>
                                      <p:to>
                                        <p:strVal val="hidden"/>
                                      </p:to>
                                    </p:set>
                                  </p:childTnLst>
                                </p:cTn>
                              </p:par>
                              <p:par>
                                <p:cTn id="52" presetID="1" presetClass="entr" presetSubtype="0" fill="hold" nodeType="withEffect">
                                  <p:stCondLst>
                                    <p:cond delay="20000"/>
                                  </p:stCondLst>
                                  <p:childTnLst>
                                    <p:set>
                                      <p:cBhvr>
                                        <p:cTn id="53" dur="1" fill="hold">
                                          <p:stCondLst>
                                            <p:cond delay="0"/>
                                          </p:stCondLst>
                                        </p:cTn>
                                        <p:tgtEl>
                                          <p:spTgt spid="2732"/>
                                        </p:tgtEl>
                                        <p:attrNameLst>
                                          <p:attrName>style.visibility</p:attrName>
                                        </p:attrNameLst>
                                      </p:cBhvr>
                                      <p:to>
                                        <p:strVal val="visible"/>
                                      </p:to>
                                    </p:set>
                                  </p:childTnLst>
                                </p:cTn>
                              </p:par>
                              <p:par>
                                <p:cTn id="54" presetID="10" presetClass="exit" presetSubtype="0" fill="hold" nodeType="withEffect">
                                  <p:stCondLst>
                                    <p:cond delay="20250"/>
                                  </p:stCondLst>
                                  <p:childTnLst>
                                    <p:animEffect transition="out" filter="fade">
                                      <p:cBhvr>
                                        <p:cTn id="55" dur="500"/>
                                        <p:tgtEl>
                                          <p:spTgt spid="2732"/>
                                        </p:tgtEl>
                                      </p:cBhvr>
                                    </p:animEffect>
                                    <p:set>
                                      <p:cBhvr>
                                        <p:cTn id="56" dur="1" fill="hold">
                                          <p:stCondLst>
                                            <p:cond delay="499"/>
                                          </p:stCondLst>
                                        </p:cTn>
                                        <p:tgtEl>
                                          <p:spTgt spid="2732"/>
                                        </p:tgtEl>
                                        <p:attrNameLst>
                                          <p:attrName>style.visibility</p:attrName>
                                        </p:attrNameLst>
                                      </p:cBhvr>
                                      <p:to>
                                        <p:strVal val="hidden"/>
                                      </p:to>
                                    </p:set>
                                  </p:childTnLst>
                                </p:cTn>
                              </p:par>
                              <p:par>
                                <p:cTn id="57" presetID="1" presetClass="entr" presetSubtype="0" fill="hold" nodeType="withEffect">
                                  <p:stCondLst>
                                    <p:cond delay="22000"/>
                                  </p:stCondLst>
                                  <p:childTnLst>
                                    <p:set>
                                      <p:cBhvr>
                                        <p:cTn id="58" dur="1" fill="hold">
                                          <p:stCondLst>
                                            <p:cond delay="0"/>
                                          </p:stCondLst>
                                        </p:cTn>
                                        <p:tgtEl>
                                          <p:spTgt spid="2821"/>
                                        </p:tgtEl>
                                        <p:attrNameLst>
                                          <p:attrName>style.visibility</p:attrName>
                                        </p:attrNameLst>
                                      </p:cBhvr>
                                      <p:to>
                                        <p:strVal val="visible"/>
                                      </p:to>
                                    </p:set>
                                  </p:childTnLst>
                                </p:cTn>
                              </p:par>
                              <p:par>
                                <p:cTn id="59" presetID="10" presetClass="exit" presetSubtype="0" fill="hold" nodeType="withEffect">
                                  <p:stCondLst>
                                    <p:cond delay="22250"/>
                                  </p:stCondLst>
                                  <p:childTnLst>
                                    <p:animEffect transition="out" filter="fade">
                                      <p:cBhvr>
                                        <p:cTn id="60" dur="500"/>
                                        <p:tgtEl>
                                          <p:spTgt spid="2821"/>
                                        </p:tgtEl>
                                      </p:cBhvr>
                                    </p:animEffect>
                                    <p:set>
                                      <p:cBhvr>
                                        <p:cTn id="61" dur="1" fill="hold">
                                          <p:stCondLst>
                                            <p:cond delay="499"/>
                                          </p:stCondLst>
                                        </p:cTn>
                                        <p:tgtEl>
                                          <p:spTgt spid="2821"/>
                                        </p:tgtEl>
                                        <p:attrNameLst>
                                          <p:attrName>style.visibility</p:attrName>
                                        </p:attrNameLst>
                                      </p:cBhvr>
                                      <p:to>
                                        <p:strVal val="hidden"/>
                                      </p:to>
                                    </p:set>
                                  </p:childTnLst>
                                </p:cTn>
                              </p:par>
                              <p:par>
                                <p:cTn id="62" presetID="1" presetClass="entr" presetSubtype="0" fill="hold" nodeType="withEffect">
                                  <p:stCondLst>
                                    <p:cond delay="24000"/>
                                  </p:stCondLst>
                                  <p:childTnLst>
                                    <p:set>
                                      <p:cBhvr>
                                        <p:cTn id="63" dur="1" fill="hold">
                                          <p:stCondLst>
                                            <p:cond delay="0"/>
                                          </p:stCondLst>
                                        </p:cTn>
                                        <p:tgtEl>
                                          <p:spTgt spid="2910"/>
                                        </p:tgtEl>
                                        <p:attrNameLst>
                                          <p:attrName>style.visibility</p:attrName>
                                        </p:attrNameLst>
                                      </p:cBhvr>
                                      <p:to>
                                        <p:strVal val="visible"/>
                                      </p:to>
                                    </p:set>
                                  </p:childTnLst>
                                </p:cTn>
                              </p:par>
                              <p:par>
                                <p:cTn id="64" presetID="10" presetClass="exit" presetSubtype="0" fill="hold" nodeType="withEffect">
                                  <p:stCondLst>
                                    <p:cond delay="24250"/>
                                  </p:stCondLst>
                                  <p:childTnLst>
                                    <p:animEffect transition="out" filter="fade">
                                      <p:cBhvr>
                                        <p:cTn id="65" dur="500"/>
                                        <p:tgtEl>
                                          <p:spTgt spid="2910"/>
                                        </p:tgtEl>
                                      </p:cBhvr>
                                    </p:animEffect>
                                    <p:set>
                                      <p:cBhvr>
                                        <p:cTn id="66" dur="1" fill="hold">
                                          <p:stCondLst>
                                            <p:cond delay="499"/>
                                          </p:stCondLst>
                                        </p:cTn>
                                        <p:tgtEl>
                                          <p:spTgt spid="2910"/>
                                        </p:tgtEl>
                                        <p:attrNameLst>
                                          <p:attrName>style.visibility</p:attrName>
                                        </p:attrNameLst>
                                      </p:cBhvr>
                                      <p:to>
                                        <p:strVal val="hidden"/>
                                      </p:to>
                                    </p:set>
                                  </p:childTnLst>
                                </p:cTn>
                              </p:par>
                              <p:par>
                                <p:cTn id="67" presetID="1" presetClass="entr" presetSubtype="0" fill="hold" nodeType="withEffect">
                                  <p:stCondLst>
                                    <p:cond delay="26000"/>
                                  </p:stCondLst>
                                  <p:childTnLst>
                                    <p:set>
                                      <p:cBhvr>
                                        <p:cTn id="68" dur="1" fill="hold">
                                          <p:stCondLst>
                                            <p:cond delay="0"/>
                                          </p:stCondLst>
                                        </p:cTn>
                                        <p:tgtEl>
                                          <p:spTgt spid="2999"/>
                                        </p:tgtEl>
                                        <p:attrNameLst>
                                          <p:attrName>style.visibility</p:attrName>
                                        </p:attrNameLst>
                                      </p:cBhvr>
                                      <p:to>
                                        <p:strVal val="visible"/>
                                      </p:to>
                                    </p:set>
                                  </p:childTnLst>
                                </p:cTn>
                              </p:par>
                              <p:par>
                                <p:cTn id="69" presetID="10" presetClass="exit" presetSubtype="0" fill="hold" nodeType="withEffect">
                                  <p:stCondLst>
                                    <p:cond delay="26250"/>
                                  </p:stCondLst>
                                  <p:childTnLst>
                                    <p:animEffect transition="out" filter="fade">
                                      <p:cBhvr>
                                        <p:cTn id="70" dur="500"/>
                                        <p:tgtEl>
                                          <p:spTgt spid="2999"/>
                                        </p:tgtEl>
                                      </p:cBhvr>
                                    </p:animEffect>
                                    <p:set>
                                      <p:cBhvr>
                                        <p:cTn id="71" dur="1" fill="hold">
                                          <p:stCondLst>
                                            <p:cond delay="499"/>
                                          </p:stCondLst>
                                        </p:cTn>
                                        <p:tgtEl>
                                          <p:spTgt spid="2999"/>
                                        </p:tgtEl>
                                        <p:attrNameLst>
                                          <p:attrName>style.visibility</p:attrName>
                                        </p:attrNameLst>
                                      </p:cBhvr>
                                      <p:to>
                                        <p:strVal val="hidden"/>
                                      </p:to>
                                    </p:set>
                                  </p:childTnLst>
                                </p:cTn>
                              </p:par>
                              <p:par>
                                <p:cTn id="72" presetID="1" presetClass="entr" presetSubtype="0" fill="hold" nodeType="withEffect">
                                  <p:stCondLst>
                                    <p:cond delay="28000"/>
                                  </p:stCondLst>
                                  <p:childTnLst>
                                    <p:set>
                                      <p:cBhvr>
                                        <p:cTn id="73" dur="1" fill="hold">
                                          <p:stCondLst>
                                            <p:cond delay="0"/>
                                          </p:stCondLst>
                                        </p:cTn>
                                        <p:tgtEl>
                                          <p:spTgt spid="3088"/>
                                        </p:tgtEl>
                                        <p:attrNameLst>
                                          <p:attrName>style.visibility</p:attrName>
                                        </p:attrNameLst>
                                      </p:cBhvr>
                                      <p:to>
                                        <p:strVal val="visible"/>
                                      </p:to>
                                    </p:set>
                                  </p:childTnLst>
                                </p:cTn>
                              </p:par>
                              <p:par>
                                <p:cTn id="74" presetID="10" presetClass="exit" presetSubtype="0" fill="hold" nodeType="withEffect">
                                  <p:stCondLst>
                                    <p:cond delay="28250"/>
                                  </p:stCondLst>
                                  <p:childTnLst>
                                    <p:animEffect transition="out" filter="fade">
                                      <p:cBhvr>
                                        <p:cTn id="75" dur="500"/>
                                        <p:tgtEl>
                                          <p:spTgt spid="3088"/>
                                        </p:tgtEl>
                                      </p:cBhvr>
                                    </p:animEffect>
                                    <p:set>
                                      <p:cBhvr>
                                        <p:cTn id="76" dur="1" fill="hold">
                                          <p:stCondLst>
                                            <p:cond delay="499"/>
                                          </p:stCondLst>
                                        </p:cTn>
                                        <p:tgtEl>
                                          <p:spTgt spid="3088"/>
                                        </p:tgtEl>
                                        <p:attrNameLst>
                                          <p:attrName>style.visibility</p:attrName>
                                        </p:attrNameLst>
                                      </p:cBhvr>
                                      <p:to>
                                        <p:strVal val="hidden"/>
                                      </p:to>
                                    </p:set>
                                  </p:childTnLst>
                                </p:cTn>
                              </p:par>
                              <p:par>
                                <p:cTn id="77" presetID="1" presetClass="entr" presetSubtype="0" fill="hold" nodeType="withEffect">
                                  <p:stCondLst>
                                    <p:cond delay="30000"/>
                                  </p:stCondLst>
                                  <p:childTnLst>
                                    <p:set>
                                      <p:cBhvr>
                                        <p:cTn id="78" dur="1" fill="hold">
                                          <p:stCondLst>
                                            <p:cond delay="0"/>
                                          </p:stCondLst>
                                        </p:cTn>
                                        <p:tgtEl>
                                          <p:spTgt spid="3177"/>
                                        </p:tgtEl>
                                        <p:attrNameLst>
                                          <p:attrName>style.visibility</p:attrName>
                                        </p:attrNameLst>
                                      </p:cBhvr>
                                      <p:to>
                                        <p:strVal val="visible"/>
                                      </p:to>
                                    </p:set>
                                  </p:childTnLst>
                                </p:cTn>
                              </p:par>
                              <p:par>
                                <p:cTn id="79" presetID="10" presetClass="exit" presetSubtype="0" fill="hold" nodeType="withEffect">
                                  <p:stCondLst>
                                    <p:cond delay="30250"/>
                                  </p:stCondLst>
                                  <p:childTnLst>
                                    <p:animEffect transition="out" filter="fade">
                                      <p:cBhvr>
                                        <p:cTn id="80" dur="500"/>
                                        <p:tgtEl>
                                          <p:spTgt spid="3177"/>
                                        </p:tgtEl>
                                      </p:cBhvr>
                                    </p:animEffect>
                                    <p:set>
                                      <p:cBhvr>
                                        <p:cTn id="81" dur="1" fill="hold">
                                          <p:stCondLst>
                                            <p:cond delay="499"/>
                                          </p:stCondLst>
                                        </p:cTn>
                                        <p:tgtEl>
                                          <p:spTgt spid="317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0" grpId="0" animBg="1"/>
    </p:bldLst>
  </p:timing>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67" name="Group 366"/>
          <p:cNvGrpSpPr/>
          <p:nvPr/>
        </p:nvGrpSpPr>
        <p:grpSpPr>
          <a:xfrm>
            <a:off x="125085" y="2095209"/>
            <a:ext cx="8733602" cy="1548828"/>
            <a:chOff x="125085" y="2095209"/>
            <a:chExt cx="8733602" cy="1548828"/>
          </a:xfrm>
        </p:grpSpPr>
        <p:sp>
          <p:nvSpPr>
            <p:cNvPr id="161" name="Rounded Rectangle 160"/>
            <p:cNvSpPr/>
            <p:nvPr/>
          </p:nvSpPr>
          <p:spPr>
            <a:xfrm rot="5400000">
              <a:off x="4843602" y="-778429"/>
              <a:ext cx="767362" cy="7262809"/>
            </a:xfrm>
            <a:prstGeom prst="roundRect">
              <a:avLst>
                <a:gd name="adj" fmla="val 50000"/>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6" name="Group 5"/>
            <p:cNvGrpSpPr/>
            <p:nvPr/>
          </p:nvGrpSpPr>
          <p:grpSpPr>
            <a:xfrm rot="5400000">
              <a:off x="3367943" y="-1147649"/>
              <a:ext cx="1548828" cy="8034544"/>
              <a:chOff x="5338762" y="728362"/>
              <a:chExt cx="1119188" cy="5805788"/>
            </a:xfrm>
            <a:solidFill>
              <a:schemeClr val="tx2">
                <a:lumMod val="50000"/>
              </a:schemeClr>
            </a:solidFill>
          </p:grpSpPr>
          <p:sp>
            <p:nvSpPr>
              <p:cNvPr id="7" name="Freeform 6"/>
              <p:cNvSpPr/>
              <p:nvPr/>
            </p:nvSpPr>
            <p:spPr>
              <a:xfrm>
                <a:off x="5338762" y="728362"/>
                <a:ext cx="1119188" cy="5805788"/>
              </a:xfrm>
              <a:custGeom>
                <a:avLst/>
                <a:gdLst>
                  <a:gd name="connsiteX0" fmla="*/ 457200 w 914400"/>
                  <a:gd name="connsiteY0" fmla="*/ 0 h 4743450"/>
                  <a:gd name="connsiteX1" fmla="*/ 595313 w 914400"/>
                  <a:gd name="connsiteY1" fmla="*/ 138113 h 4743450"/>
                  <a:gd name="connsiteX2" fmla="*/ 595313 w 914400"/>
                  <a:gd name="connsiteY2" fmla="*/ 3852609 h 4743450"/>
                  <a:gd name="connsiteX3" fmla="*/ 635163 w 914400"/>
                  <a:gd name="connsiteY3" fmla="*/ 3864979 h 4743450"/>
                  <a:gd name="connsiteX4" fmla="*/ 914400 w 914400"/>
                  <a:gd name="connsiteY4" fmla="*/ 4286250 h 4743450"/>
                  <a:gd name="connsiteX5" fmla="*/ 457200 w 914400"/>
                  <a:gd name="connsiteY5" fmla="*/ 4743450 h 4743450"/>
                  <a:gd name="connsiteX6" fmla="*/ 0 w 914400"/>
                  <a:gd name="connsiteY6" fmla="*/ 4286250 h 4743450"/>
                  <a:gd name="connsiteX7" fmla="*/ 279237 w 914400"/>
                  <a:gd name="connsiteY7" fmla="*/ 3864979 h 4743450"/>
                  <a:gd name="connsiteX8" fmla="*/ 319087 w 914400"/>
                  <a:gd name="connsiteY8" fmla="*/ 3852609 h 4743450"/>
                  <a:gd name="connsiteX9" fmla="*/ 319087 w 914400"/>
                  <a:gd name="connsiteY9" fmla="*/ 138113 h 4743450"/>
                  <a:gd name="connsiteX10" fmla="*/ 457200 w 914400"/>
                  <a:gd name="connsiteY10" fmla="*/ 0 h 474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400" h="4743450">
                    <a:moveTo>
                      <a:pt x="457200" y="0"/>
                    </a:moveTo>
                    <a:cubicBezTo>
                      <a:pt x="533478" y="0"/>
                      <a:pt x="595313" y="61835"/>
                      <a:pt x="595313" y="138113"/>
                    </a:cubicBezTo>
                    <a:lnTo>
                      <a:pt x="595313" y="3852609"/>
                    </a:lnTo>
                    <a:lnTo>
                      <a:pt x="635163" y="3864979"/>
                    </a:lnTo>
                    <a:cubicBezTo>
                      <a:pt x="799259" y="3934386"/>
                      <a:pt x="914400" y="4096872"/>
                      <a:pt x="914400" y="4286250"/>
                    </a:cubicBezTo>
                    <a:cubicBezTo>
                      <a:pt x="914400" y="4538755"/>
                      <a:pt x="709705" y="4743450"/>
                      <a:pt x="457200" y="4743450"/>
                    </a:cubicBezTo>
                    <a:cubicBezTo>
                      <a:pt x="204695" y="4743450"/>
                      <a:pt x="0" y="4538755"/>
                      <a:pt x="0" y="4286250"/>
                    </a:cubicBezTo>
                    <a:cubicBezTo>
                      <a:pt x="0" y="4096872"/>
                      <a:pt x="115141" y="3934386"/>
                      <a:pt x="279237" y="3864979"/>
                    </a:cubicBezTo>
                    <a:lnTo>
                      <a:pt x="319087" y="3852609"/>
                    </a:lnTo>
                    <a:lnTo>
                      <a:pt x="319087" y="138113"/>
                    </a:lnTo>
                    <a:cubicBezTo>
                      <a:pt x="319087" y="61835"/>
                      <a:pt x="380922" y="0"/>
                      <a:pt x="4572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ounded Rectangle 7"/>
              <p:cNvSpPr/>
              <p:nvPr/>
            </p:nvSpPr>
            <p:spPr>
              <a:xfrm>
                <a:off x="5608178" y="728362"/>
                <a:ext cx="554498" cy="524813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3" name="Rounded Rectangle 162"/>
            <p:cNvSpPr/>
            <p:nvPr/>
          </p:nvSpPr>
          <p:spPr>
            <a:xfrm rot="5400000">
              <a:off x="4806465" y="-835029"/>
              <a:ext cx="606348" cy="7366920"/>
            </a:xfrm>
            <a:prstGeom prst="roundRect">
              <a:avLst>
                <a:gd name="adj" fmla="val 50000"/>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p:cNvGrpSpPr/>
            <p:nvPr/>
          </p:nvGrpSpPr>
          <p:grpSpPr>
            <a:xfrm rot="5400000">
              <a:off x="3303523" y="-946241"/>
              <a:ext cx="1416091" cy="7627618"/>
              <a:chOff x="3331365" y="728362"/>
              <a:chExt cx="1023272" cy="5511742"/>
            </a:xfrm>
            <a:solidFill>
              <a:schemeClr val="accent1">
                <a:lumMod val="50000"/>
              </a:schemeClr>
            </a:solidFill>
          </p:grpSpPr>
          <p:grpSp>
            <p:nvGrpSpPr>
              <p:cNvPr id="11" name="Group 10"/>
              <p:cNvGrpSpPr/>
              <p:nvPr/>
            </p:nvGrpSpPr>
            <p:grpSpPr>
              <a:xfrm>
                <a:off x="3331365" y="1400511"/>
                <a:ext cx="1023272" cy="4839593"/>
                <a:chOff x="3321840" y="1400511"/>
                <a:chExt cx="1023272" cy="4839593"/>
              </a:xfrm>
              <a:grpFill/>
            </p:grpSpPr>
            <p:sp>
              <p:nvSpPr>
                <p:cNvPr id="12" name="Freeform 11"/>
                <p:cNvSpPr/>
                <p:nvPr/>
              </p:nvSpPr>
              <p:spPr>
                <a:xfrm>
                  <a:off x="3321840" y="1400511"/>
                  <a:ext cx="1004442" cy="4834385"/>
                </a:xfrm>
                <a:custGeom>
                  <a:avLst/>
                  <a:gdLst>
                    <a:gd name="connsiteX0" fmla="*/ 500063 w 1004442"/>
                    <a:gd name="connsiteY0" fmla="*/ 0 h 4834385"/>
                    <a:gd name="connsiteX1" fmla="*/ 638176 w 1004442"/>
                    <a:gd name="connsiteY1" fmla="*/ 138113 h 4834385"/>
                    <a:gd name="connsiteX2" fmla="*/ 638176 w 1004442"/>
                    <a:gd name="connsiteY2" fmla="*/ 3850930 h 4834385"/>
                    <a:gd name="connsiteX3" fmla="*/ 697708 w 1004442"/>
                    <a:gd name="connsiteY3" fmla="*/ 3869410 h 4834385"/>
                    <a:gd name="connsiteX4" fmla="*/ 1004442 w 1004442"/>
                    <a:gd name="connsiteY4" fmla="*/ 4332164 h 4834385"/>
                    <a:gd name="connsiteX5" fmla="*/ 502221 w 1004442"/>
                    <a:gd name="connsiteY5" fmla="*/ 4834385 h 4834385"/>
                    <a:gd name="connsiteX6" fmla="*/ 0 w 1004442"/>
                    <a:gd name="connsiteY6" fmla="*/ 4332164 h 4834385"/>
                    <a:gd name="connsiteX7" fmla="*/ 306734 w 1004442"/>
                    <a:gd name="connsiteY7" fmla="*/ 3869410 h 4834385"/>
                    <a:gd name="connsiteX8" fmla="*/ 361950 w 1004442"/>
                    <a:gd name="connsiteY8" fmla="*/ 3852270 h 4834385"/>
                    <a:gd name="connsiteX9" fmla="*/ 361950 w 1004442"/>
                    <a:gd name="connsiteY9" fmla="*/ 138113 h 4834385"/>
                    <a:gd name="connsiteX10" fmla="*/ 500063 w 1004442"/>
                    <a:gd name="connsiteY10" fmla="*/ 0 h 48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442" h="4834385">
                      <a:moveTo>
                        <a:pt x="500063" y="0"/>
                      </a:moveTo>
                      <a:cubicBezTo>
                        <a:pt x="576341" y="0"/>
                        <a:pt x="638176" y="61835"/>
                        <a:pt x="638176" y="138113"/>
                      </a:cubicBezTo>
                      <a:lnTo>
                        <a:pt x="638176" y="3850930"/>
                      </a:lnTo>
                      <a:lnTo>
                        <a:pt x="697708" y="3869410"/>
                      </a:lnTo>
                      <a:cubicBezTo>
                        <a:pt x="877963" y="3945652"/>
                        <a:pt x="1004442" y="4124138"/>
                        <a:pt x="1004442" y="4332164"/>
                      </a:cubicBezTo>
                      <a:cubicBezTo>
                        <a:pt x="1004442" y="4609533"/>
                        <a:pt x="779590" y="4834385"/>
                        <a:pt x="502221" y="4834385"/>
                      </a:cubicBezTo>
                      <a:cubicBezTo>
                        <a:pt x="224852" y="4834385"/>
                        <a:pt x="0" y="4609533"/>
                        <a:pt x="0" y="4332164"/>
                      </a:cubicBezTo>
                      <a:cubicBezTo>
                        <a:pt x="0" y="4124138"/>
                        <a:pt x="126479" y="3945652"/>
                        <a:pt x="306734" y="3869410"/>
                      </a:cubicBezTo>
                      <a:lnTo>
                        <a:pt x="361950" y="3852270"/>
                      </a:lnTo>
                      <a:lnTo>
                        <a:pt x="361950" y="138113"/>
                      </a:lnTo>
                      <a:cubicBezTo>
                        <a:pt x="361950" y="61835"/>
                        <a:pt x="423785" y="0"/>
                        <a:pt x="500063"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Chord 12"/>
                <p:cNvSpPr/>
                <p:nvPr/>
              </p:nvSpPr>
              <p:spPr>
                <a:xfrm rot="7387574">
                  <a:off x="3430712" y="5325704"/>
                  <a:ext cx="914400" cy="914400"/>
                </a:xfrm>
                <a:prstGeom prst="chord">
                  <a:avLst>
                    <a:gd name="adj1" fmla="val 2700000"/>
                    <a:gd name="adj2" fmla="val 8788729"/>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ounded Rectangle 9"/>
              <p:cNvSpPr/>
              <p:nvPr/>
            </p:nvSpPr>
            <p:spPr>
              <a:xfrm>
                <a:off x="3609639" y="728362"/>
                <a:ext cx="438149" cy="5323361"/>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4" name="Chord 13"/>
            <p:cNvSpPr/>
            <p:nvPr/>
          </p:nvSpPr>
          <p:spPr>
            <a:xfrm rot="7387574">
              <a:off x="336235" y="2324169"/>
              <a:ext cx="914400" cy="914400"/>
            </a:xfrm>
            <a:prstGeom prst="chord">
              <a:avLst>
                <a:gd name="adj1" fmla="val 2700000"/>
                <a:gd name="adj2" fmla="val 8788729"/>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672" name="Group 671"/>
          <p:cNvGrpSpPr/>
          <p:nvPr/>
        </p:nvGrpSpPr>
        <p:grpSpPr>
          <a:xfrm>
            <a:off x="677305" y="-973612"/>
            <a:ext cx="5422752" cy="479576"/>
            <a:chOff x="3393484" y="7702924"/>
            <a:chExt cx="5422752" cy="479576"/>
          </a:xfrm>
        </p:grpSpPr>
        <p:cxnSp>
          <p:nvCxnSpPr>
            <p:cNvPr id="170" name="Straight Connector 169"/>
            <p:cNvCxnSpPr/>
            <p:nvPr/>
          </p:nvCxnSpPr>
          <p:spPr>
            <a:xfrm rot="5400000">
              <a:off x="3159484"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rot="5400000">
              <a:off x="3650463" y="7936924"/>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rot="5400000">
              <a:off x="4141442"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rot="5400000">
              <a:off x="4632421"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rot="5400000">
              <a:off x="5123400"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rot="5400000">
              <a:off x="56143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rot="5400000">
              <a:off x="610535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rot="5400000">
              <a:off x="659633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rot="5400000">
              <a:off x="708731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rot="5400000">
              <a:off x="757829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rot="5400000">
              <a:off x="8069279"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181" name="Group 180"/>
            <p:cNvGrpSpPr/>
            <p:nvPr/>
          </p:nvGrpSpPr>
          <p:grpSpPr>
            <a:xfrm>
              <a:off x="3454856" y="7702924"/>
              <a:ext cx="368232" cy="144000"/>
              <a:chOff x="1891090" y="5839488"/>
              <a:chExt cx="368232" cy="144000"/>
            </a:xfrm>
          </p:grpSpPr>
          <p:cxnSp>
            <p:nvCxnSpPr>
              <p:cNvPr id="264" name="Straight Connector 26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2" name="Group 181"/>
            <p:cNvGrpSpPr/>
            <p:nvPr/>
          </p:nvGrpSpPr>
          <p:grpSpPr>
            <a:xfrm>
              <a:off x="3945837" y="7702924"/>
              <a:ext cx="368232" cy="144000"/>
              <a:chOff x="1891090" y="5839488"/>
              <a:chExt cx="368232" cy="144000"/>
            </a:xfrm>
          </p:grpSpPr>
          <p:cxnSp>
            <p:nvCxnSpPr>
              <p:cNvPr id="257" name="Straight Connector 256"/>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3" name="Group 182"/>
            <p:cNvGrpSpPr/>
            <p:nvPr/>
          </p:nvGrpSpPr>
          <p:grpSpPr>
            <a:xfrm>
              <a:off x="4436814" y="7702924"/>
              <a:ext cx="368232" cy="144000"/>
              <a:chOff x="1891090" y="5839488"/>
              <a:chExt cx="368232" cy="144000"/>
            </a:xfrm>
          </p:grpSpPr>
          <p:cxnSp>
            <p:nvCxnSpPr>
              <p:cNvPr id="250" name="Straight Connector 249"/>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4" name="Group 183"/>
            <p:cNvGrpSpPr/>
            <p:nvPr/>
          </p:nvGrpSpPr>
          <p:grpSpPr>
            <a:xfrm>
              <a:off x="4927795" y="7702924"/>
              <a:ext cx="368232" cy="144000"/>
              <a:chOff x="1891090" y="5839488"/>
              <a:chExt cx="368232" cy="144000"/>
            </a:xfrm>
          </p:grpSpPr>
          <p:cxnSp>
            <p:nvCxnSpPr>
              <p:cNvPr id="243" name="Straight Connector 242"/>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5" name="Group 184"/>
            <p:cNvGrpSpPr/>
            <p:nvPr/>
          </p:nvGrpSpPr>
          <p:grpSpPr>
            <a:xfrm>
              <a:off x="5418774" y="7702924"/>
              <a:ext cx="368232" cy="144000"/>
              <a:chOff x="1891090" y="5839488"/>
              <a:chExt cx="368232" cy="144000"/>
            </a:xfrm>
          </p:grpSpPr>
          <p:cxnSp>
            <p:nvCxnSpPr>
              <p:cNvPr id="236" name="Straight Connector 235"/>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6" name="Group 185"/>
            <p:cNvGrpSpPr/>
            <p:nvPr/>
          </p:nvGrpSpPr>
          <p:grpSpPr>
            <a:xfrm>
              <a:off x="5909753" y="7702924"/>
              <a:ext cx="368232" cy="144000"/>
              <a:chOff x="1891090" y="5839488"/>
              <a:chExt cx="368232" cy="144000"/>
            </a:xfrm>
          </p:grpSpPr>
          <p:cxnSp>
            <p:nvCxnSpPr>
              <p:cNvPr id="229" name="Straight Connector 228"/>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7" name="Group 186"/>
            <p:cNvGrpSpPr/>
            <p:nvPr/>
          </p:nvGrpSpPr>
          <p:grpSpPr>
            <a:xfrm>
              <a:off x="6400733" y="7702924"/>
              <a:ext cx="368232" cy="144000"/>
              <a:chOff x="1891090" y="5839488"/>
              <a:chExt cx="368232" cy="144000"/>
            </a:xfrm>
          </p:grpSpPr>
          <p:cxnSp>
            <p:nvCxnSpPr>
              <p:cNvPr id="222" name="Straight Connector 221"/>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8" name="Group 187"/>
            <p:cNvGrpSpPr/>
            <p:nvPr/>
          </p:nvGrpSpPr>
          <p:grpSpPr>
            <a:xfrm>
              <a:off x="6891713" y="7702924"/>
              <a:ext cx="368232" cy="144000"/>
              <a:chOff x="1891090" y="5839488"/>
              <a:chExt cx="368232" cy="144000"/>
            </a:xfrm>
          </p:grpSpPr>
          <p:cxnSp>
            <p:nvCxnSpPr>
              <p:cNvPr id="215" name="Straight Connector 214"/>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89" name="Group 188"/>
            <p:cNvGrpSpPr/>
            <p:nvPr/>
          </p:nvGrpSpPr>
          <p:grpSpPr>
            <a:xfrm>
              <a:off x="7382693" y="7702924"/>
              <a:ext cx="368232" cy="144000"/>
              <a:chOff x="1891090" y="5839488"/>
              <a:chExt cx="368232" cy="144000"/>
            </a:xfrm>
          </p:grpSpPr>
          <p:cxnSp>
            <p:nvCxnSpPr>
              <p:cNvPr id="208" name="Straight Connector 207"/>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0" name="Group 189"/>
            <p:cNvGrpSpPr/>
            <p:nvPr/>
          </p:nvGrpSpPr>
          <p:grpSpPr>
            <a:xfrm>
              <a:off x="7873673" y="7702924"/>
              <a:ext cx="368232" cy="144000"/>
              <a:chOff x="1891090" y="5839488"/>
              <a:chExt cx="368232" cy="144000"/>
            </a:xfrm>
          </p:grpSpPr>
          <p:cxnSp>
            <p:nvCxnSpPr>
              <p:cNvPr id="201" name="Straight Connector 200"/>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191" name="Group 190"/>
            <p:cNvGrpSpPr/>
            <p:nvPr/>
          </p:nvGrpSpPr>
          <p:grpSpPr>
            <a:xfrm>
              <a:off x="8370692" y="7702924"/>
              <a:ext cx="368232" cy="144000"/>
              <a:chOff x="1891090" y="5839488"/>
              <a:chExt cx="368232" cy="144000"/>
            </a:xfrm>
          </p:grpSpPr>
          <p:cxnSp>
            <p:nvCxnSpPr>
              <p:cNvPr id="194" name="Straight Connector 193"/>
              <p:cNvCxnSpPr/>
              <p:nvPr/>
            </p:nvCxnSpPr>
            <p:spPr>
              <a:xfrm rot="5400000">
                <a:off x="181909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rot="5400000">
                <a:off x="1941834"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rot="5400000">
                <a:off x="2003206"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rot="5400000">
                <a:off x="2064578"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rot="5400000">
                <a:off x="2125950"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rot="5400000">
                <a:off x="218732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p:cNvCxnSpPr/>
              <p:nvPr/>
            </p:nvCxnSpPr>
            <p:spPr>
              <a:xfrm rot="5400000">
                <a:off x="1880462" y="5911488"/>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192" name="Straight Connector 191"/>
            <p:cNvCxnSpPr/>
            <p:nvPr/>
          </p:nvCxnSpPr>
          <p:spPr>
            <a:xfrm rot="5400000">
              <a:off x="8582236" y="79485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cxnSp>
        <p:nvCxnSpPr>
          <p:cNvPr id="363" name="Straight Connector 362"/>
          <p:cNvCxnSpPr/>
          <p:nvPr/>
        </p:nvCxnSpPr>
        <p:spPr>
          <a:xfrm rot="5400000">
            <a:off x="-1011704" y="2851731"/>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645" name="Group 644"/>
          <p:cNvGrpSpPr/>
          <p:nvPr/>
        </p:nvGrpSpPr>
        <p:grpSpPr>
          <a:xfrm>
            <a:off x="1552310" y="2543300"/>
            <a:ext cx="6941126" cy="468000"/>
            <a:chOff x="1552310" y="2543300"/>
            <a:chExt cx="6941126" cy="468000"/>
          </a:xfrm>
        </p:grpSpPr>
        <p:cxnSp>
          <p:nvCxnSpPr>
            <p:cNvPr id="17" name="Straight Connector 16"/>
            <p:cNvCxnSpPr/>
            <p:nvPr/>
          </p:nvCxnSpPr>
          <p:spPr>
            <a:xfrm rot="5400000">
              <a:off x="131831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181410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230990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280569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a:off x="330149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a:off x="379728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429308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5400000">
              <a:off x="478887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5400000">
              <a:off x="528467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5400000">
              <a:off x="578046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5400000">
              <a:off x="627626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p:cNvCxnSpPr/>
            <p:nvPr/>
          </p:nvCxnSpPr>
          <p:spPr>
            <a:xfrm rot="5400000">
              <a:off x="677205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p:cNvCxnSpPr/>
            <p:nvPr/>
          </p:nvCxnSpPr>
          <p:spPr>
            <a:xfrm rot="5400000">
              <a:off x="7267850"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p:cNvCxnSpPr/>
            <p:nvPr/>
          </p:nvCxnSpPr>
          <p:spPr>
            <a:xfrm rot="5400000">
              <a:off x="7763645"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p:cNvCxnSpPr/>
            <p:nvPr/>
          </p:nvCxnSpPr>
          <p:spPr>
            <a:xfrm rot="5400000">
              <a:off x="8259436" y="2777300"/>
              <a:ext cx="468000" cy="0"/>
            </a:xfrm>
            <a:prstGeom prst="line">
              <a:avLst/>
            </a:prstGeom>
            <a:ln w="60325" cap="rnd">
              <a:solidFill>
                <a:srgbClr val="002951"/>
              </a:solidFill>
            </a:ln>
          </p:spPr>
          <p:style>
            <a:lnRef idx="1">
              <a:schemeClr val="accent1"/>
            </a:lnRef>
            <a:fillRef idx="0">
              <a:schemeClr val="accent1"/>
            </a:fillRef>
            <a:effectRef idx="0">
              <a:schemeClr val="accent1"/>
            </a:effectRef>
            <a:fontRef idx="minor">
              <a:schemeClr val="tx1"/>
            </a:fontRef>
          </p:style>
        </p:cxnSp>
        <p:grpSp>
          <p:nvGrpSpPr>
            <p:cNvPr id="527" name="Group 526"/>
            <p:cNvGrpSpPr/>
            <p:nvPr/>
          </p:nvGrpSpPr>
          <p:grpSpPr>
            <a:xfrm>
              <a:off x="1614284" y="2545731"/>
              <a:ext cx="371844" cy="144000"/>
              <a:chOff x="1614284" y="2545731"/>
              <a:chExt cx="371844" cy="144000"/>
            </a:xfrm>
          </p:grpSpPr>
          <p:cxnSp>
            <p:nvCxnSpPr>
              <p:cNvPr id="373" name="Straight Connector 37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16" name="Group 515"/>
            <p:cNvGrpSpPr/>
            <p:nvPr/>
          </p:nvGrpSpPr>
          <p:grpSpPr>
            <a:xfrm>
              <a:off x="8060212" y="2545731"/>
              <a:ext cx="371844" cy="144000"/>
              <a:chOff x="1614284" y="2545731"/>
              <a:chExt cx="371844" cy="144000"/>
            </a:xfrm>
          </p:grpSpPr>
          <p:cxnSp>
            <p:nvCxnSpPr>
              <p:cNvPr id="517" name="Straight Connector 51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8" name="Straight Connector 517"/>
              <p:cNvCxnSpPr/>
              <p:nvPr/>
            </p:nvCxnSpPr>
            <p:spPr>
              <a:xfrm rot="5400000">
                <a:off x="1666232"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19" name="Straight Connector 518"/>
              <p:cNvCxnSpPr/>
              <p:nvPr/>
            </p:nvCxnSpPr>
            <p:spPr>
              <a:xfrm rot="5400000">
                <a:off x="172820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0" name="Straight Connector 519"/>
              <p:cNvCxnSpPr/>
              <p:nvPr/>
            </p:nvCxnSpPr>
            <p:spPr>
              <a:xfrm rot="5400000">
                <a:off x="179018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1" name="Straight Connector 520"/>
              <p:cNvCxnSpPr/>
              <p:nvPr/>
            </p:nvCxnSpPr>
            <p:spPr>
              <a:xfrm rot="5400000">
                <a:off x="185215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2" name="Straight Connector 52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23" name="Straight Connector 522"/>
              <p:cNvCxnSpPr/>
              <p:nvPr/>
            </p:nvCxnSpPr>
            <p:spPr>
              <a:xfrm rot="5400000">
                <a:off x="160425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28" name="Group 527"/>
            <p:cNvGrpSpPr/>
            <p:nvPr/>
          </p:nvGrpSpPr>
          <p:grpSpPr>
            <a:xfrm>
              <a:off x="2110125" y="2545731"/>
              <a:ext cx="371844" cy="144000"/>
              <a:chOff x="1614284" y="2545731"/>
              <a:chExt cx="371844" cy="144000"/>
            </a:xfrm>
          </p:grpSpPr>
          <p:cxnSp>
            <p:nvCxnSpPr>
              <p:cNvPr id="529" name="Straight Connector 52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1" name="Straight Connector 53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2" name="Straight Connector 53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3" name="Straight Connector 53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4" name="Straight Connector 53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5" name="Straight Connector 53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37" name="Group 536"/>
            <p:cNvGrpSpPr/>
            <p:nvPr/>
          </p:nvGrpSpPr>
          <p:grpSpPr>
            <a:xfrm>
              <a:off x="2605966" y="2545731"/>
              <a:ext cx="371844" cy="144000"/>
              <a:chOff x="1614284" y="2545731"/>
              <a:chExt cx="371844" cy="144000"/>
            </a:xfrm>
          </p:grpSpPr>
          <p:cxnSp>
            <p:nvCxnSpPr>
              <p:cNvPr id="538" name="Straight Connector 53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39" name="Straight Connector 53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0" name="Straight Connector 53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1" name="Straight Connector 54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2" name="Straight Connector 54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3" name="Straight Connector 54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4" name="Straight Connector 54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5" name="Straight Connector 54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46" name="Group 545"/>
            <p:cNvGrpSpPr/>
            <p:nvPr/>
          </p:nvGrpSpPr>
          <p:grpSpPr>
            <a:xfrm>
              <a:off x="3101807" y="2545731"/>
              <a:ext cx="371844" cy="144000"/>
              <a:chOff x="1614284" y="2545731"/>
              <a:chExt cx="371844" cy="144000"/>
            </a:xfrm>
          </p:grpSpPr>
          <p:cxnSp>
            <p:nvCxnSpPr>
              <p:cNvPr id="547" name="Straight Connector 546"/>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8" name="Straight Connector 547"/>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49" name="Straight Connector 548"/>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0" name="Straight Connector 549"/>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1" name="Straight Connector 550"/>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2" name="Straight Connector 551"/>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3" name="Straight Connector 552"/>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4" name="Straight Connector 553"/>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55" name="Group 554"/>
            <p:cNvGrpSpPr/>
            <p:nvPr/>
          </p:nvGrpSpPr>
          <p:grpSpPr>
            <a:xfrm>
              <a:off x="3597648" y="2545731"/>
              <a:ext cx="371844" cy="144000"/>
              <a:chOff x="1614284" y="2545731"/>
              <a:chExt cx="371844" cy="144000"/>
            </a:xfrm>
          </p:grpSpPr>
          <p:cxnSp>
            <p:nvCxnSpPr>
              <p:cNvPr id="556" name="Straight Connector 555"/>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7" name="Straight Connector 556"/>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8" name="Straight Connector 557"/>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59" name="Straight Connector 558"/>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0" name="Straight Connector 559"/>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1" name="Straight Connector 560"/>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2" name="Straight Connector 561"/>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64" name="Group 563"/>
            <p:cNvGrpSpPr/>
            <p:nvPr/>
          </p:nvGrpSpPr>
          <p:grpSpPr>
            <a:xfrm>
              <a:off x="4093489" y="2545731"/>
              <a:ext cx="371844" cy="144000"/>
              <a:chOff x="1614284" y="2545731"/>
              <a:chExt cx="371844" cy="144000"/>
            </a:xfrm>
          </p:grpSpPr>
          <p:cxnSp>
            <p:nvCxnSpPr>
              <p:cNvPr id="565" name="Straight Connector 564"/>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7" name="Straight Connector 566"/>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8" name="Straight Connector 567"/>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69" name="Straight Connector 568"/>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0" name="Straight Connector 569"/>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1" name="Straight Connector 570"/>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73" name="Group 572"/>
            <p:cNvGrpSpPr/>
            <p:nvPr/>
          </p:nvGrpSpPr>
          <p:grpSpPr>
            <a:xfrm>
              <a:off x="4589330" y="2545731"/>
              <a:ext cx="371844" cy="144000"/>
              <a:chOff x="1614284" y="2545731"/>
              <a:chExt cx="371844" cy="144000"/>
            </a:xfrm>
          </p:grpSpPr>
          <p:cxnSp>
            <p:nvCxnSpPr>
              <p:cNvPr id="574" name="Straight Connector 573"/>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5" name="Straight Connector 574"/>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6" name="Straight Connector 575"/>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7" name="Straight Connector 576"/>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8" name="Straight Connector 577"/>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0" name="Straight Connector 579"/>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82" name="Group 581"/>
            <p:cNvGrpSpPr/>
            <p:nvPr/>
          </p:nvGrpSpPr>
          <p:grpSpPr>
            <a:xfrm>
              <a:off x="5085171" y="2545731"/>
              <a:ext cx="371844" cy="144000"/>
              <a:chOff x="1614284" y="2545731"/>
              <a:chExt cx="371844" cy="144000"/>
            </a:xfrm>
          </p:grpSpPr>
          <p:cxnSp>
            <p:nvCxnSpPr>
              <p:cNvPr id="583" name="Straight Connector 582"/>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4" name="Straight Connector 583"/>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5" name="Straight Connector 584"/>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6" name="Straight Connector 585"/>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8" name="Straight Connector 587"/>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89" name="Straight Connector 588"/>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0" name="Straight Connector 589"/>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591" name="Group 590"/>
            <p:cNvGrpSpPr/>
            <p:nvPr/>
          </p:nvGrpSpPr>
          <p:grpSpPr>
            <a:xfrm>
              <a:off x="5581012" y="2545731"/>
              <a:ext cx="371844" cy="144000"/>
              <a:chOff x="1614284" y="2545731"/>
              <a:chExt cx="371844" cy="144000"/>
            </a:xfrm>
          </p:grpSpPr>
          <p:cxnSp>
            <p:nvCxnSpPr>
              <p:cNvPr id="592" name="Straight Connector 591"/>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3" name="Straight Connector 592"/>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6" name="Straight Connector 595"/>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7" name="Straight Connector 596"/>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8" name="Straight Connector 597"/>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599" name="Straight Connector 598"/>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0" name="Group 599"/>
            <p:cNvGrpSpPr/>
            <p:nvPr/>
          </p:nvGrpSpPr>
          <p:grpSpPr>
            <a:xfrm>
              <a:off x="6076853" y="2545731"/>
              <a:ext cx="371844" cy="144000"/>
              <a:chOff x="1614284" y="2545731"/>
              <a:chExt cx="371844" cy="144000"/>
            </a:xfrm>
          </p:grpSpPr>
          <p:cxnSp>
            <p:nvCxnSpPr>
              <p:cNvPr id="601" name="Straight Connector 600"/>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2" name="Straight Connector 601"/>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3" name="Straight Connector 602"/>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4" name="Straight Connector 603"/>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5" name="Straight Connector 604"/>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6" name="Straight Connector 605"/>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7" name="Straight Connector 606"/>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08" name="Straight Connector 607"/>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09" name="Group 608"/>
            <p:cNvGrpSpPr/>
            <p:nvPr/>
          </p:nvGrpSpPr>
          <p:grpSpPr>
            <a:xfrm>
              <a:off x="6572694" y="2545731"/>
              <a:ext cx="371844" cy="144000"/>
              <a:chOff x="1614284" y="2545731"/>
              <a:chExt cx="371844" cy="144000"/>
            </a:xfrm>
          </p:grpSpPr>
          <p:cxnSp>
            <p:nvCxnSpPr>
              <p:cNvPr id="610" name="Straight Connector 609"/>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1" name="Straight Connector 610"/>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2" name="Straight Connector 611"/>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3" name="Straight Connector 612"/>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4" name="Straight Connector 613"/>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5" name="Straight Connector 614"/>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18" name="Group 617"/>
            <p:cNvGrpSpPr/>
            <p:nvPr/>
          </p:nvGrpSpPr>
          <p:grpSpPr>
            <a:xfrm>
              <a:off x="7068535" y="2545731"/>
              <a:ext cx="371844" cy="144000"/>
              <a:chOff x="1614284" y="2545731"/>
              <a:chExt cx="371844" cy="144000"/>
            </a:xfrm>
          </p:grpSpPr>
          <p:cxnSp>
            <p:nvCxnSpPr>
              <p:cNvPr id="619" name="Straight Connector 618"/>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1" name="Straight Connector 620"/>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2" name="Straight Connector 621"/>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3" name="Straight Connector 622"/>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5" name="Straight Connector 624"/>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nvGrpSpPr>
            <p:cNvPr id="627" name="Group 626"/>
            <p:cNvGrpSpPr/>
            <p:nvPr/>
          </p:nvGrpSpPr>
          <p:grpSpPr>
            <a:xfrm>
              <a:off x="7564376" y="2545731"/>
              <a:ext cx="371844" cy="144000"/>
              <a:chOff x="1614284" y="2545731"/>
              <a:chExt cx="371844" cy="144000"/>
            </a:xfrm>
          </p:grpSpPr>
          <p:cxnSp>
            <p:nvCxnSpPr>
              <p:cNvPr id="628" name="Straight Connector 627"/>
              <p:cNvCxnSpPr/>
              <p:nvPr/>
            </p:nvCxnSpPr>
            <p:spPr>
              <a:xfrm rot="5400000">
                <a:off x="1542284"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29" name="Straight Connector 628"/>
              <p:cNvCxnSpPr/>
              <p:nvPr/>
            </p:nvCxnSpPr>
            <p:spPr>
              <a:xfrm rot="5400000">
                <a:off x="1648526"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0" name="Straight Connector 629"/>
              <p:cNvCxnSpPr/>
              <p:nvPr/>
            </p:nvCxnSpPr>
            <p:spPr>
              <a:xfrm rot="5400000">
                <a:off x="1701647"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1" name="Straight Connector 630"/>
              <p:cNvCxnSpPr/>
              <p:nvPr/>
            </p:nvCxnSpPr>
            <p:spPr>
              <a:xfrm rot="5400000">
                <a:off x="175476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2" name="Straight Connector 631"/>
              <p:cNvCxnSpPr/>
              <p:nvPr/>
            </p:nvCxnSpPr>
            <p:spPr>
              <a:xfrm rot="5400000">
                <a:off x="1807889"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3" name="Straight Connector 632"/>
              <p:cNvCxnSpPr/>
              <p:nvPr/>
            </p:nvCxnSpPr>
            <p:spPr>
              <a:xfrm rot="5400000">
                <a:off x="1914128"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4" name="Straight Connector 633"/>
              <p:cNvCxnSpPr/>
              <p:nvPr/>
            </p:nvCxnSpPr>
            <p:spPr>
              <a:xfrm rot="5400000">
                <a:off x="1595405"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p:cNvCxnSpPr/>
              <p:nvPr/>
            </p:nvCxnSpPr>
            <p:spPr>
              <a:xfrm rot="5400000">
                <a:off x="1861010" y="2617731"/>
                <a:ext cx="144000" cy="0"/>
              </a:xfrm>
              <a:prstGeom prst="line">
                <a:avLst/>
              </a:prstGeom>
              <a:ln w="12700" cap="rnd">
                <a:solidFill>
                  <a:srgbClr val="002951"/>
                </a:solidFill>
              </a:ln>
            </p:spPr>
            <p:style>
              <a:lnRef idx="1">
                <a:schemeClr val="accent1"/>
              </a:lnRef>
              <a:fillRef idx="0">
                <a:schemeClr val="accent1"/>
              </a:fillRef>
              <a:effectRef idx="0">
                <a:schemeClr val="accent1"/>
              </a:effectRef>
              <a:fontRef idx="minor">
                <a:schemeClr val="tx1"/>
              </a:fontRef>
            </p:style>
          </p:cxnSp>
        </p:grpSp>
      </p:grpSp>
      <p:cxnSp>
        <p:nvCxnSpPr>
          <p:cNvPr id="116" name="Straight Connector 115"/>
          <p:cNvCxnSpPr/>
          <p:nvPr/>
        </p:nvCxnSpPr>
        <p:spPr>
          <a:xfrm rot="5400000">
            <a:off x="761792"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rot="5400000">
            <a:off x="2534181" y="3463895"/>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rot="5400000">
            <a:off x="2770354"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5400000">
            <a:off x="652310" y="2225020"/>
            <a:ext cx="1800000" cy="0"/>
          </a:xfrm>
          <a:prstGeom prst="line">
            <a:avLst/>
          </a:prstGeom>
          <a:ln w="47625" cap="rnd">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67" name="Title 2"/>
          <p:cNvSpPr>
            <a:spLocks noGrp="1"/>
          </p:cNvSpPr>
          <p:nvPr>
            <p:ph type="title"/>
          </p:nvPr>
        </p:nvSpPr>
        <p:spPr>
          <a:xfrm>
            <a:off x="468000" y="299357"/>
            <a:ext cx="7488000" cy="430887"/>
          </a:xfrm>
        </p:spPr>
        <p:txBody>
          <a:bodyPr/>
          <a:lstStyle/>
          <a:p>
            <a:r>
              <a:rPr lang="en-GB" dirty="0"/>
              <a:t>Basics</a:t>
            </a:r>
          </a:p>
        </p:txBody>
      </p:sp>
      <p:sp>
        <p:nvSpPr>
          <p:cNvPr id="668" name="Text Placeholder 11"/>
          <p:cNvSpPr>
            <a:spLocks noGrp="1"/>
          </p:cNvSpPr>
          <p:nvPr>
            <p:ph type="body" sz="quarter" idx="4294967295"/>
          </p:nvPr>
        </p:nvSpPr>
        <p:spPr>
          <a:xfrm>
            <a:off x="468312" y="692696"/>
            <a:ext cx="7488000" cy="369332"/>
          </a:xfrm>
        </p:spPr>
        <p:txBody>
          <a:bodyPr>
            <a:normAutofit fontScale="92500" lnSpcReduction="20000"/>
          </a:bodyPr>
          <a:lstStyle/>
          <a:p>
            <a:r>
              <a:rPr lang="en-GB" dirty="0"/>
              <a:t>Cryogenic range of temperatures</a:t>
            </a:r>
          </a:p>
        </p:txBody>
      </p:sp>
      <p:grpSp>
        <p:nvGrpSpPr>
          <p:cNvPr id="314" name="Group 313"/>
          <p:cNvGrpSpPr/>
          <p:nvPr/>
        </p:nvGrpSpPr>
        <p:grpSpPr>
          <a:xfrm>
            <a:off x="1580826" y="1278701"/>
            <a:ext cx="999011" cy="999011"/>
            <a:chOff x="605326" y="4912739"/>
            <a:chExt cx="999011" cy="999011"/>
          </a:xfrm>
        </p:grpSpPr>
        <p:grpSp>
          <p:nvGrpSpPr>
            <p:cNvPr id="315" name="Group 314"/>
            <p:cNvGrpSpPr/>
            <p:nvPr/>
          </p:nvGrpSpPr>
          <p:grpSpPr>
            <a:xfrm>
              <a:off x="605326" y="4912739"/>
              <a:ext cx="999011" cy="999011"/>
              <a:chOff x="1123197" y="2360645"/>
              <a:chExt cx="999011" cy="999011"/>
            </a:xfrm>
          </p:grpSpPr>
          <p:sp>
            <p:nvSpPr>
              <p:cNvPr id="317" name="Rounded Rectangle 316">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0" name="TextBox 319"/>
              <p:cNvSpPr txBox="1"/>
              <p:nvPr/>
            </p:nvSpPr>
            <p:spPr>
              <a:xfrm>
                <a:off x="1207527" y="2984147"/>
                <a:ext cx="828092" cy="369332"/>
              </a:xfrm>
              <a:prstGeom prst="rect">
                <a:avLst/>
              </a:prstGeom>
              <a:noFill/>
              <a:effectLst/>
            </p:spPr>
            <p:txBody>
              <a:bodyPr wrap="square" lIns="0" tIns="0" rIns="0" bIns="0" rtlCol="0">
                <a:spAutoFit/>
              </a:bodyPr>
              <a:lstStyle/>
              <a:p>
                <a:pPr algn="ctr"/>
                <a:r>
                  <a:rPr lang="en-GB" sz="1200" b="1" dirty="0"/>
                  <a:t>Absolute</a:t>
                </a:r>
              </a:p>
              <a:p>
                <a:pPr algn="ctr"/>
                <a:r>
                  <a:rPr lang="en-GB" sz="1200" b="1" dirty="0"/>
                  <a:t>zero</a:t>
                </a:r>
              </a:p>
            </p:txBody>
          </p:sp>
        </p:grpSp>
        <p:pic>
          <p:nvPicPr>
            <p:cNvPr id="316" name="Picture 315">
              <a:hlinkClick r:id="rId4" action="ppaction://hlinksldjump"/>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38800" y="4954820"/>
              <a:ext cx="331784" cy="331784"/>
            </a:xfrm>
            <a:prstGeom prst="rect">
              <a:avLst/>
            </a:prstGeom>
          </p:spPr>
        </p:pic>
      </p:grpSp>
      <p:grpSp>
        <p:nvGrpSpPr>
          <p:cNvPr id="322" name="Group 321"/>
          <p:cNvGrpSpPr/>
          <p:nvPr/>
        </p:nvGrpSpPr>
        <p:grpSpPr>
          <a:xfrm>
            <a:off x="3697325" y="1284427"/>
            <a:ext cx="1178169" cy="999011"/>
            <a:chOff x="5471263" y="2360645"/>
            <a:chExt cx="1178169" cy="999011"/>
          </a:xfrm>
        </p:grpSpPr>
        <p:sp>
          <p:nvSpPr>
            <p:cNvPr id="323" name="Rounded Rectangle 322">
              <a:hlinkClick r:id="" action="ppaction://customshow?id=0"/>
              <a:hlinkHover r:id="" action="ppaction://noaction" highlightClick="1"/>
            </p:cNvPr>
            <p:cNvSpPr/>
            <p:nvPr/>
          </p:nvSpPr>
          <p:spPr>
            <a:xfrm>
              <a:off x="5471263"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27" name="Group 326"/>
            <p:cNvGrpSpPr/>
            <p:nvPr/>
          </p:nvGrpSpPr>
          <p:grpSpPr>
            <a:xfrm>
              <a:off x="5540458" y="2414043"/>
              <a:ext cx="1108974" cy="909631"/>
              <a:chOff x="545052" y="3539508"/>
              <a:chExt cx="1108974" cy="909631"/>
            </a:xfrm>
          </p:grpSpPr>
          <p:sp>
            <p:nvSpPr>
              <p:cNvPr id="329" name="TextBox 328"/>
              <p:cNvSpPr txBox="1"/>
              <p:nvPr/>
            </p:nvSpPr>
            <p:spPr>
              <a:xfrm>
                <a:off x="825934" y="3539508"/>
                <a:ext cx="828092" cy="307777"/>
              </a:xfrm>
              <a:prstGeom prst="rect">
                <a:avLst/>
              </a:prstGeom>
              <a:noFill/>
            </p:spPr>
            <p:txBody>
              <a:bodyPr wrap="square" lIns="0" tIns="0" rIns="0" bIns="0" rtlCol="0">
                <a:spAutoFit/>
              </a:bodyPr>
              <a:lstStyle/>
              <a:p>
                <a:pPr algn="ctr"/>
                <a:r>
                  <a:rPr lang="en-GB" sz="2000" b="1" dirty="0"/>
                  <a:t>18</a:t>
                </a:r>
              </a:p>
            </p:txBody>
          </p:sp>
          <p:sp>
            <p:nvSpPr>
              <p:cNvPr id="330" name="TextBox 329"/>
              <p:cNvSpPr txBox="1"/>
              <p:nvPr/>
            </p:nvSpPr>
            <p:spPr>
              <a:xfrm>
                <a:off x="545052" y="4264473"/>
                <a:ext cx="828092" cy="184666"/>
              </a:xfrm>
              <a:prstGeom prst="rect">
                <a:avLst/>
              </a:prstGeom>
              <a:noFill/>
            </p:spPr>
            <p:txBody>
              <a:bodyPr wrap="square" lIns="0" tIns="0" rIns="0" bIns="0" rtlCol="0">
                <a:spAutoFit/>
              </a:bodyPr>
              <a:lstStyle/>
              <a:p>
                <a:pPr algn="ctr"/>
                <a:r>
                  <a:rPr lang="en-GB" sz="1200" b="1" dirty="0"/>
                  <a:t>Argon</a:t>
                </a:r>
              </a:p>
            </p:txBody>
          </p:sp>
        </p:grpSp>
      </p:grpSp>
      <p:pic>
        <p:nvPicPr>
          <p:cNvPr id="331" name="Picture 33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760431" y="1313818"/>
            <a:ext cx="331784" cy="331784"/>
          </a:xfrm>
          <a:prstGeom prst="rect">
            <a:avLst/>
          </a:prstGeom>
        </p:spPr>
      </p:pic>
      <p:grpSp>
        <p:nvGrpSpPr>
          <p:cNvPr id="341" name="Group 340"/>
          <p:cNvGrpSpPr/>
          <p:nvPr/>
        </p:nvGrpSpPr>
        <p:grpSpPr>
          <a:xfrm>
            <a:off x="1694749" y="3400889"/>
            <a:ext cx="1249264" cy="999011"/>
            <a:chOff x="1123197" y="2360645"/>
            <a:chExt cx="1249264" cy="999011"/>
          </a:xfrm>
        </p:grpSpPr>
        <p:sp>
          <p:nvSpPr>
            <p:cNvPr id="342" name="Rounded Rectangle 341">
              <a:hlinkClick r:id="" action="ppaction://customshow?id=0"/>
              <a:hlinkHover r:id="" action="ppaction://noaction" highlightClick="1"/>
            </p:cNvPr>
            <p:cNvSpPr/>
            <p:nvPr/>
          </p:nvSpPr>
          <p:spPr>
            <a:xfrm>
              <a:off x="1123197"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43" name="Group 342"/>
            <p:cNvGrpSpPr/>
            <p:nvPr/>
          </p:nvGrpSpPr>
          <p:grpSpPr>
            <a:xfrm>
              <a:off x="1207527" y="2396625"/>
              <a:ext cx="1164934" cy="927049"/>
              <a:chOff x="545052" y="1263216"/>
              <a:chExt cx="1164934" cy="927049"/>
            </a:xfrm>
          </p:grpSpPr>
          <p:sp>
            <p:nvSpPr>
              <p:cNvPr id="344" name="TextBox 343"/>
              <p:cNvSpPr txBox="1"/>
              <p:nvPr/>
            </p:nvSpPr>
            <p:spPr>
              <a:xfrm>
                <a:off x="545052" y="1488495"/>
                <a:ext cx="828092" cy="492443"/>
              </a:xfrm>
              <a:prstGeom prst="rect">
                <a:avLst/>
              </a:prstGeom>
              <a:noFill/>
            </p:spPr>
            <p:txBody>
              <a:bodyPr wrap="square" lIns="0" tIns="0" rIns="0" bIns="0" rtlCol="0">
                <a:spAutoFit/>
              </a:bodyPr>
              <a:lstStyle/>
              <a:p>
                <a:pPr algn="ctr"/>
                <a:r>
                  <a:rPr lang="en-GB" sz="3200" b="1" dirty="0">
                    <a:effectLst>
                      <a:outerShdw blurRad="50800" dist="38100" dir="2700000" algn="tl" rotWithShape="0">
                        <a:prstClr val="black">
                          <a:alpha val="40000"/>
                        </a:prstClr>
                      </a:outerShdw>
                    </a:effectLst>
                  </a:rPr>
                  <a:t>He</a:t>
                </a:r>
              </a:p>
            </p:txBody>
          </p:sp>
          <p:sp>
            <p:nvSpPr>
              <p:cNvPr id="345" name="TextBox 344"/>
              <p:cNvSpPr txBox="1"/>
              <p:nvPr/>
            </p:nvSpPr>
            <p:spPr>
              <a:xfrm>
                <a:off x="881894" y="1263216"/>
                <a:ext cx="828092" cy="307777"/>
              </a:xfrm>
              <a:prstGeom prst="rect">
                <a:avLst/>
              </a:prstGeom>
              <a:noFill/>
            </p:spPr>
            <p:txBody>
              <a:bodyPr wrap="square" lIns="0" tIns="0" rIns="0" bIns="0" rtlCol="0">
                <a:spAutoFit/>
              </a:bodyPr>
              <a:lstStyle/>
              <a:p>
                <a:pPr algn="ctr"/>
                <a:r>
                  <a:rPr lang="en-GB" sz="2000" b="1" dirty="0"/>
                  <a:t>2</a:t>
                </a:r>
              </a:p>
            </p:txBody>
          </p:sp>
          <p:sp>
            <p:nvSpPr>
              <p:cNvPr id="346" name="TextBox 345"/>
              <p:cNvSpPr txBox="1"/>
              <p:nvPr/>
            </p:nvSpPr>
            <p:spPr>
              <a:xfrm>
                <a:off x="545052" y="2005599"/>
                <a:ext cx="828092" cy="184666"/>
              </a:xfrm>
              <a:prstGeom prst="rect">
                <a:avLst/>
              </a:prstGeom>
              <a:noFill/>
              <a:effectLst/>
            </p:spPr>
            <p:txBody>
              <a:bodyPr wrap="square" lIns="0" tIns="0" rIns="0" bIns="0" rtlCol="0">
                <a:spAutoFit/>
              </a:bodyPr>
              <a:lstStyle/>
              <a:p>
                <a:pPr algn="ctr"/>
                <a:r>
                  <a:rPr lang="en-GB" sz="1200" b="1" dirty="0"/>
                  <a:t>Helium</a:t>
                </a:r>
              </a:p>
            </p:txBody>
          </p:sp>
        </p:grpSp>
      </p:grpSp>
      <p:pic>
        <p:nvPicPr>
          <p:cNvPr id="347" name="Picture 34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1728428" y="3442970"/>
            <a:ext cx="331784" cy="331784"/>
          </a:xfrm>
          <a:prstGeom prst="rect">
            <a:avLst/>
          </a:prstGeom>
        </p:spPr>
      </p:pic>
      <p:grpSp>
        <p:nvGrpSpPr>
          <p:cNvPr id="349" name="Group 348"/>
          <p:cNvGrpSpPr/>
          <p:nvPr/>
        </p:nvGrpSpPr>
        <p:grpSpPr>
          <a:xfrm>
            <a:off x="3463763" y="3395369"/>
            <a:ext cx="1248913" cy="999011"/>
            <a:chOff x="3297230" y="2360645"/>
            <a:chExt cx="1248913" cy="999011"/>
          </a:xfrm>
        </p:grpSpPr>
        <p:sp>
          <p:nvSpPr>
            <p:cNvPr id="350" name="Rounded Rectangle 349">
              <a:hlinkClick r:id="" action="ppaction://customshow?id=0"/>
              <a:hlinkHover r:id="" action="ppaction://noaction" highlightClick="1"/>
            </p:cNvPr>
            <p:cNvSpPr/>
            <p:nvPr/>
          </p:nvSpPr>
          <p:spPr>
            <a:xfrm>
              <a:off x="3297230" y="2360645"/>
              <a:ext cx="999011" cy="999011"/>
            </a:xfrm>
            <a:prstGeom prst="roundRect">
              <a:avLst/>
            </a:prstGeom>
            <a:solidFill>
              <a:schemeClr val="accent1">
                <a:lumMod val="20000"/>
                <a:lumOff val="80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grpSp>
          <p:nvGrpSpPr>
            <p:cNvPr id="351" name="Group 350"/>
            <p:cNvGrpSpPr/>
            <p:nvPr/>
          </p:nvGrpSpPr>
          <p:grpSpPr>
            <a:xfrm>
              <a:off x="3381209" y="2414043"/>
              <a:ext cx="1164934" cy="909631"/>
              <a:chOff x="3297230" y="2401362"/>
              <a:chExt cx="1164934" cy="909631"/>
            </a:xfrm>
          </p:grpSpPr>
          <p:sp>
            <p:nvSpPr>
              <p:cNvPr id="352" name="TextBox 351"/>
              <p:cNvSpPr txBox="1"/>
              <p:nvPr/>
            </p:nvSpPr>
            <p:spPr>
              <a:xfrm>
                <a:off x="3297230" y="2626641"/>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en-GB" sz="3200" b="1" dirty="0"/>
                  <a:t>N</a:t>
                </a:r>
                <a:r>
                  <a:rPr lang="en-GB" sz="1400" b="1" dirty="0"/>
                  <a:t>2</a:t>
                </a:r>
              </a:p>
            </p:txBody>
          </p:sp>
          <p:sp>
            <p:nvSpPr>
              <p:cNvPr id="353" name="TextBox 352"/>
              <p:cNvSpPr txBox="1"/>
              <p:nvPr/>
            </p:nvSpPr>
            <p:spPr>
              <a:xfrm>
                <a:off x="3634072" y="2401362"/>
                <a:ext cx="828092" cy="307777"/>
              </a:xfrm>
              <a:prstGeom prst="rect">
                <a:avLst/>
              </a:prstGeom>
              <a:noFill/>
            </p:spPr>
            <p:txBody>
              <a:bodyPr wrap="square" lIns="0" tIns="0" rIns="0" bIns="0" rtlCol="0">
                <a:spAutoFit/>
              </a:bodyPr>
              <a:lstStyle/>
              <a:p>
                <a:pPr algn="ctr"/>
                <a:r>
                  <a:rPr lang="en-GB" sz="2000" b="1" dirty="0"/>
                  <a:t>7</a:t>
                </a:r>
              </a:p>
            </p:txBody>
          </p:sp>
          <p:sp>
            <p:nvSpPr>
              <p:cNvPr id="354" name="TextBox 353"/>
              <p:cNvSpPr txBox="1"/>
              <p:nvPr/>
            </p:nvSpPr>
            <p:spPr>
              <a:xfrm>
                <a:off x="3297230" y="3126327"/>
                <a:ext cx="828092" cy="184666"/>
              </a:xfrm>
              <a:prstGeom prst="rect">
                <a:avLst/>
              </a:prstGeom>
              <a:noFill/>
            </p:spPr>
            <p:txBody>
              <a:bodyPr wrap="square" lIns="0" tIns="0" rIns="0" bIns="0" rtlCol="0">
                <a:spAutoFit/>
              </a:bodyPr>
              <a:lstStyle/>
              <a:p>
                <a:pPr algn="ctr"/>
                <a:r>
                  <a:rPr lang="en-GB" sz="1200" b="1" dirty="0"/>
                  <a:t>Nitrogen</a:t>
                </a:r>
              </a:p>
            </p:txBody>
          </p:sp>
        </p:grpSp>
      </p:grpSp>
      <p:pic>
        <p:nvPicPr>
          <p:cNvPr id="355" name="Picture 35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3531440" y="3447290"/>
            <a:ext cx="331784" cy="331784"/>
          </a:xfrm>
          <a:prstGeom prst="rect">
            <a:avLst/>
          </a:prstGeom>
        </p:spPr>
      </p:pic>
      <p:sp>
        <p:nvSpPr>
          <p:cNvPr id="332" name="Rounded Rectangle 331">
            <a:hlinkClick r:id="rId6" action="ppaction://hlinksldjump"/>
            <a:hlinkHover r:id="" action="ppaction://noaction" highlightClick="1"/>
          </p:cNvPr>
          <p:cNvSpPr/>
          <p:nvPr/>
        </p:nvSpPr>
        <p:spPr>
          <a:xfrm>
            <a:off x="1579128" y="1280241"/>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56" name="Rounded Rectangle 355">
            <a:hlinkClick r:id="rId7" action="ppaction://hlinksldjump"/>
            <a:hlinkHover r:id="" action="ppaction://noaction" highlightClick="1"/>
          </p:cNvPr>
          <p:cNvSpPr/>
          <p:nvPr/>
        </p:nvSpPr>
        <p:spPr>
          <a:xfrm>
            <a:off x="1693381" y="3406086"/>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89" name="Rounded Rectangle 388">
            <a:hlinkClick r:id="rId8" action="ppaction://hlinksldjump"/>
            <a:hlinkHover r:id="" action="ppaction://noaction" highlightClick="1"/>
          </p:cNvPr>
          <p:cNvSpPr/>
          <p:nvPr/>
        </p:nvSpPr>
        <p:spPr>
          <a:xfrm>
            <a:off x="3466322" y="3406057"/>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48" name="TextBox 347"/>
          <p:cNvSpPr txBox="1"/>
          <p:nvPr/>
        </p:nvSpPr>
        <p:spPr>
          <a:xfrm>
            <a:off x="1604986" y="2787541"/>
            <a:ext cx="1068797" cy="461665"/>
          </a:xfrm>
          <a:prstGeom prst="rect">
            <a:avLst/>
          </a:prstGeom>
          <a:noFill/>
        </p:spPr>
        <p:txBody>
          <a:bodyPr wrap="square" rtlCol="0">
            <a:spAutoFit/>
          </a:bodyPr>
          <a:lstStyle/>
          <a:p>
            <a:r>
              <a:rPr lang="fr-CH" sz="2400" b="1" dirty="0">
                <a:solidFill>
                  <a:schemeClr val="bg1"/>
                </a:solidFill>
              </a:rPr>
              <a:t>4.2</a:t>
            </a:r>
            <a:endParaRPr lang="en-GB" sz="2400" b="1" dirty="0">
              <a:solidFill>
                <a:schemeClr val="bg1"/>
              </a:solidFill>
            </a:endParaRPr>
          </a:p>
        </p:txBody>
      </p:sp>
      <p:sp>
        <p:nvSpPr>
          <p:cNvPr id="397" name="TextBox 396"/>
          <p:cNvSpPr txBox="1"/>
          <p:nvPr/>
        </p:nvSpPr>
        <p:spPr>
          <a:xfrm>
            <a:off x="542600" y="2267451"/>
            <a:ext cx="1222744" cy="1015663"/>
          </a:xfrm>
          <a:prstGeom prst="rect">
            <a:avLst/>
          </a:prstGeom>
          <a:noFill/>
        </p:spPr>
        <p:txBody>
          <a:bodyPr wrap="square" rtlCol="0">
            <a:spAutoFit/>
          </a:bodyPr>
          <a:lstStyle/>
          <a:p>
            <a:r>
              <a:rPr lang="fr-CH" sz="6000" b="1" dirty="0">
                <a:solidFill>
                  <a:schemeClr val="bg2"/>
                </a:solidFill>
              </a:rPr>
              <a:t>K</a:t>
            </a:r>
            <a:endParaRPr lang="en-GB" sz="6000" dirty="0">
              <a:solidFill>
                <a:schemeClr val="bg2"/>
              </a:solidFill>
            </a:endParaRPr>
          </a:p>
        </p:txBody>
      </p:sp>
      <p:sp>
        <p:nvSpPr>
          <p:cNvPr id="401" name="Rounded Rectangle 400">
            <a:hlinkClick r:id="rId9" action="ppaction://hlinksldjump"/>
            <a:hlinkHover r:id="" action="ppaction://noaction" highlightClick="1"/>
          </p:cNvPr>
          <p:cNvSpPr/>
          <p:nvPr/>
        </p:nvSpPr>
        <p:spPr>
          <a:xfrm flipH="1">
            <a:off x="7368267" y="6418048"/>
            <a:ext cx="252400"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1" name="TextBox 320"/>
          <p:cNvSpPr txBox="1"/>
          <p:nvPr/>
        </p:nvSpPr>
        <p:spPr>
          <a:xfrm>
            <a:off x="1665156" y="1444096"/>
            <a:ext cx="828092" cy="553998"/>
          </a:xfrm>
          <a:prstGeom prst="rect">
            <a:avLst/>
          </a:prstGeom>
          <a:noFill/>
        </p:spPr>
        <p:txBody>
          <a:bodyPr wrap="square" lIns="0" tIns="0" rIns="0" bIns="0" rtlCol="0">
            <a:spAutoFit/>
          </a:bodyPr>
          <a:lstStyle/>
          <a:p>
            <a:pPr algn="ctr"/>
            <a:r>
              <a:rPr lang="fr-CH"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rPr>
              <a:t>0</a:t>
            </a:r>
            <a:endParaRPr lang="en-GB" sz="3600" b="1" dirty="0">
              <a:effectLst>
                <a:outerShdw blurRad="50800" dist="38100" dir="2700000" algn="tl" rotWithShape="0">
                  <a:prstClr val="black">
                    <a:alpha val="40000"/>
                  </a:prstClr>
                </a:outerShdw>
              </a:effectLst>
              <a:latin typeface="Consolas" panose="020B0609020204030204" pitchFamily="49" charset="0"/>
              <a:cs typeface="Consolas" panose="020B0609020204030204" pitchFamily="49" charset="0"/>
            </a:endParaRPr>
          </a:p>
        </p:txBody>
      </p:sp>
      <p:sp>
        <p:nvSpPr>
          <p:cNvPr id="338" name="Rounded Rectangle 337">
            <a:hlinkClick r:id="rId9" action="ppaction://hlinksldjump"/>
            <a:hlinkHover r:id="" action="ppaction://noaction" highlightClick="1"/>
          </p:cNvPr>
          <p:cNvSpPr/>
          <p:nvPr/>
        </p:nvSpPr>
        <p:spPr>
          <a:xfrm flipH="1">
            <a:off x="7443249"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0" name="TextBox 339"/>
          <p:cNvSpPr txBox="1"/>
          <p:nvPr/>
        </p:nvSpPr>
        <p:spPr>
          <a:xfrm>
            <a:off x="3766520" y="1487798"/>
            <a:ext cx="828092" cy="492443"/>
          </a:xfrm>
          <a:prstGeom prst="rect">
            <a:avLst/>
          </a:prstGeom>
          <a:noFill/>
          <a:effectLst>
            <a:outerShdw blurRad="50800" dist="38100" dir="2700000" algn="tl" rotWithShape="0">
              <a:prstClr val="black">
                <a:alpha val="40000"/>
              </a:prstClr>
            </a:outerShdw>
          </a:effectLst>
        </p:spPr>
        <p:txBody>
          <a:bodyPr wrap="square" lIns="0" tIns="0" rIns="0" bIns="0" rtlCol="0">
            <a:spAutoFit/>
          </a:bodyPr>
          <a:lstStyle/>
          <a:p>
            <a:pPr algn="ctr"/>
            <a:r>
              <a:rPr lang="fr-CH" sz="3200" b="1" dirty="0"/>
              <a:t>Ar</a:t>
            </a:r>
          </a:p>
        </p:txBody>
      </p:sp>
      <p:grpSp>
        <p:nvGrpSpPr>
          <p:cNvPr id="3" name="Group 2"/>
          <p:cNvGrpSpPr/>
          <p:nvPr/>
        </p:nvGrpSpPr>
        <p:grpSpPr>
          <a:xfrm>
            <a:off x="3627945" y="1193966"/>
            <a:ext cx="1131972" cy="1380754"/>
            <a:chOff x="5485396" y="1098082"/>
            <a:chExt cx="1131972" cy="1380754"/>
          </a:xfrm>
        </p:grpSpPr>
        <p:grpSp>
          <p:nvGrpSpPr>
            <p:cNvPr id="334" name="Group 333"/>
            <p:cNvGrpSpPr/>
            <p:nvPr/>
          </p:nvGrpSpPr>
          <p:grpSpPr>
            <a:xfrm>
              <a:off x="5557902" y="1187450"/>
              <a:ext cx="1001040" cy="999011"/>
              <a:chOff x="5449686" y="-613467"/>
              <a:chExt cx="1001040" cy="999011"/>
            </a:xfrm>
          </p:grpSpPr>
          <p:sp>
            <p:nvSpPr>
              <p:cNvPr id="335" name="Rounded Rectangle 334">
                <a:hlinkClick r:id="" action="ppaction://customshow?id=0"/>
                <a:hlinkHover r:id="" action="ppaction://noaction" highlightClick="1"/>
              </p:cNvPr>
              <p:cNvSpPr/>
              <p:nvPr/>
            </p:nvSpPr>
            <p:spPr>
              <a:xfrm>
                <a:off x="5451715" y="-613467"/>
                <a:ext cx="999011" cy="999011"/>
              </a:xfrm>
              <a:prstGeom prst="roundRect">
                <a:avLst/>
              </a:prstGeom>
              <a:solidFill>
                <a:srgbClr val="669EB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36" name="Freeform 335">
                <a:hlinkClick r:id="" action="ppaction://customshow?id=0"/>
                <a:hlinkHover r:id="" action="ppaction://noaction" highlightClick="1"/>
              </p:cNvPr>
              <p:cNvSpPr/>
              <p:nvPr/>
            </p:nvSpPr>
            <p:spPr>
              <a:xfrm>
                <a:off x="5449686" y="-105616"/>
                <a:ext cx="999011" cy="491160"/>
              </a:xfrm>
              <a:custGeom>
                <a:avLst/>
                <a:gdLst>
                  <a:gd name="connsiteX0" fmla="*/ 0 w 999011"/>
                  <a:gd name="connsiteY0" fmla="*/ 0 h 491160"/>
                  <a:gd name="connsiteX1" fmla="*/ 999011 w 999011"/>
                  <a:gd name="connsiteY1" fmla="*/ 0 h 491160"/>
                  <a:gd name="connsiteX2" fmla="*/ 999011 w 999011"/>
                  <a:gd name="connsiteY2" fmla="*/ 324655 h 491160"/>
                  <a:gd name="connsiteX3" fmla="*/ 832506 w 999011"/>
                  <a:gd name="connsiteY3" fmla="*/ 491160 h 491160"/>
                  <a:gd name="connsiteX4" fmla="*/ 166505 w 999011"/>
                  <a:gd name="connsiteY4" fmla="*/ 491160 h 491160"/>
                  <a:gd name="connsiteX5" fmla="*/ 0 w 999011"/>
                  <a:gd name="connsiteY5" fmla="*/ 324655 h 4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011" h="491160">
                    <a:moveTo>
                      <a:pt x="0" y="0"/>
                    </a:moveTo>
                    <a:lnTo>
                      <a:pt x="999011" y="0"/>
                    </a:lnTo>
                    <a:lnTo>
                      <a:pt x="999011" y="324655"/>
                    </a:lnTo>
                    <a:cubicBezTo>
                      <a:pt x="999011" y="416613"/>
                      <a:pt x="924464" y="491160"/>
                      <a:pt x="832506" y="491160"/>
                    </a:cubicBezTo>
                    <a:lnTo>
                      <a:pt x="166505" y="491160"/>
                    </a:lnTo>
                    <a:cubicBezTo>
                      <a:pt x="74547" y="491160"/>
                      <a:pt x="0" y="416613"/>
                      <a:pt x="0" y="324655"/>
                    </a:cubicBezTo>
                    <a:close/>
                  </a:path>
                </a:pathLst>
              </a:custGeom>
              <a:solidFill>
                <a:srgbClr val="3B6C8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CA" dirty="0"/>
              </a:p>
            </p:txBody>
          </p:sp>
        </p:grpSp>
        <p:sp>
          <p:nvSpPr>
            <p:cNvPr id="337" name="TextBox 336"/>
            <p:cNvSpPr txBox="1"/>
            <p:nvPr/>
          </p:nvSpPr>
          <p:spPr>
            <a:xfrm>
              <a:off x="5485396" y="1098082"/>
              <a:ext cx="1131972" cy="1380754"/>
            </a:xfrm>
            <a:prstGeom prst="rect">
              <a:avLst/>
            </a:prstGeom>
            <a:noFill/>
          </p:spPr>
          <p:txBody>
            <a:bodyPr wrap="square" tIns="72000" bIns="0" rtlCol="0">
              <a:spAutoFit/>
            </a:bodyPr>
            <a:lstStyle/>
            <a:p>
              <a:pPr algn="ctr"/>
              <a:r>
                <a:rPr lang="nl-NL" sz="1700" spc="-90" dirty="0">
                  <a:solidFill>
                    <a:schemeClr val="bg1"/>
                  </a:solidFill>
                  <a:latin typeface="+mj-lt"/>
                </a:rPr>
                <a:t>Liquid Argon:</a:t>
              </a:r>
            </a:p>
            <a:p>
              <a:pPr algn="ctr"/>
              <a:r>
                <a:rPr lang="nl-NL" sz="1700" spc="-90" dirty="0">
                  <a:solidFill>
                    <a:schemeClr val="bg1"/>
                  </a:solidFill>
                  <a:latin typeface="+mj-lt"/>
                </a:rPr>
                <a:t>-185.85 °C</a:t>
              </a:r>
            </a:p>
            <a:p>
              <a:pPr algn="ctr"/>
              <a:r>
                <a:rPr lang="nl-NL" sz="1700" spc="-90" dirty="0">
                  <a:solidFill>
                    <a:schemeClr val="bg1"/>
                  </a:solidFill>
                  <a:latin typeface="+mj-lt"/>
                </a:rPr>
                <a:t>-302.53 </a:t>
              </a:r>
              <a:r>
                <a:rPr lang="fr-CH" sz="1700" spc="-90" dirty="0">
                  <a:solidFill>
                    <a:schemeClr val="bg1"/>
                  </a:solidFill>
                  <a:latin typeface="+mj-lt"/>
                </a:rPr>
                <a:t>°</a:t>
              </a:r>
              <a:r>
                <a:rPr lang="nl-NL" sz="1700" spc="-90" dirty="0">
                  <a:solidFill>
                    <a:schemeClr val="bg1"/>
                  </a:solidFill>
                  <a:latin typeface="+mj-lt"/>
                </a:rPr>
                <a:t>F</a:t>
              </a:r>
              <a:endParaRPr lang="en-GB" sz="1700" spc="-90" dirty="0">
                <a:solidFill>
                  <a:schemeClr val="bg1"/>
                </a:solidFill>
                <a:latin typeface="+mj-lt"/>
              </a:endParaRPr>
            </a:p>
            <a:p>
              <a:pPr algn="ctr"/>
              <a:endParaRPr lang="en-GB" sz="1700" spc="-90" dirty="0">
                <a:solidFill>
                  <a:schemeClr val="bg1"/>
                </a:solidFill>
                <a:latin typeface="+mj-lt"/>
              </a:endParaRPr>
            </a:p>
          </p:txBody>
        </p:sp>
      </p:grpSp>
      <p:sp>
        <p:nvSpPr>
          <p:cNvPr id="313" name="Rounded Rectangle 312">
            <a:hlinkClick r:id="rId10" action="ppaction://hlinksldjump"/>
            <a:hlinkHover r:id="" action="ppaction://noaction" highlightClick="1"/>
          </p:cNvPr>
          <p:cNvSpPr/>
          <p:nvPr/>
        </p:nvSpPr>
        <p:spPr>
          <a:xfrm>
            <a:off x="3687547" y="1280241"/>
            <a:ext cx="999011" cy="999011"/>
          </a:xfrm>
          <a:prstGeom prst="round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p>
        </p:txBody>
      </p:sp>
      <p:sp>
        <p:nvSpPr>
          <p:cNvPr id="328" name="TextBox 327"/>
          <p:cNvSpPr txBox="1"/>
          <p:nvPr/>
        </p:nvSpPr>
        <p:spPr>
          <a:xfrm>
            <a:off x="3615092" y="2445995"/>
            <a:ext cx="1524125" cy="461665"/>
          </a:xfrm>
          <a:prstGeom prst="rect">
            <a:avLst/>
          </a:prstGeom>
          <a:noFill/>
        </p:spPr>
        <p:txBody>
          <a:bodyPr wrap="square" rtlCol="0">
            <a:spAutoFit/>
          </a:bodyPr>
          <a:lstStyle/>
          <a:p>
            <a:r>
              <a:rPr lang="fr-CH" sz="2400" b="1" dirty="0">
                <a:solidFill>
                  <a:schemeClr val="bg1"/>
                </a:solidFill>
              </a:rPr>
              <a:t>87.3 </a:t>
            </a:r>
            <a:endParaRPr lang="en-GB" sz="2400" b="1" dirty="0">
              <a:solidFill>
                <a:schemeClr val="bg1"/>
              </a:solidFill>
            </a:endParaRPr>
          </a:p>
        </p:txBody>
      </p:sp>
      <p:sp>
        <p:nvSpPr>
          <p:cNvPr id="357" name="TextBox 356"/>
          <p:cNvSpPr txBox="1"/>
          <p:nvPr/>
        </p:nvSpPr>
        <p:spPr>
          <a:xfrm>
            <a:off x="2944011" y="2787541"/>
            <a:ext cx="949003" cy="461665"/>
          </a:xfrm>
          <a:prstGeom prst="rect">
            <a:avLst/>
          </a:prstGeom>
          <a:noFill/>
        </p:spPr>
        <p:txBody>
          <a:bodyPr wrap="square" rtlCol="0">
            <a:spAutoFit/>
          </a:bodyPr>
          <a:lstStyle/>
          <a:p>
            <a:r>
              <a:rPr lang="fr-CH" sz="2400" b="1" dirty="0">
                <a:solidFill>
                  <a:schemeClr val="bg1"/>
                </a:solidFill>
              </a:rPr>
              <a:t>77.3</a:t>
            </a:r>
            <a:endParaRPr lang="en-GB" sz="2400" b="1" dirty="0">
              <a:solidFill>
                <a:schemeClr val="bg1"/>
              </a:solidFill>
            </a:endParaRPr>
          </a:p>
        </p:txBody>
      </p:sp>
      <p:sp>
        <p:nvSpPr>
          <p:cNvPr id="319" name="TextBox 318"/>
          <p:cNvSpPr txBox="1"/>
          <p:nvPr/>
        </p:nvSpPr>
        <p:spPr>
          <a:xfrm>
            <a:off x="5890244" y="1187702"/>
            <a:ext cx="2901600" cy="1033907"/>
          </a:xfrm>
          <a:prstGeom prst="roundRect">
            <a:avLst>
              <a:gd name="adj" fmla="val 8570"/>
            </a:avLst>
          </a:prstGeom>
          <a:solidFill>
            <a:schemeClr val="bg2">
              <a:alpha val="96000"/>
            </a:schemeClr>
          </a:solidFill>
          <a:ln w="6350">
            <a:solidFill>
              <a:schemeClr val="tx1"/>
            </a:solidFill>
          </a:ln>
        </p:spPr>
        <p:txBody>
          <a:bodyPr wrap="square" tIns="108000" rtlCol="0">
            <a:spAutoFit/>
          </a:bodyPr>
          <a:lstStyle/>
          <a:p>
            <a:pPr algn="ctr"/>
            <a:r>
              <a:rPr lang="fr-CH" dirty="0"/>
              <a:t>Click on         to </a:t>
            </a:r>
            <a:r>
              <a:rPr lang="en-GB" dirty="0"/>
              <a:t>reveal the</a:t>
            </a:r>
          </a:p>
          <a:p>
            <a:pPr algn="ctr"/>
            <a:r>
              <a:rPr lang="en-GB" dirty="0"/>
              <a:t> Celsius and Fahrenheit values</a:t>
            </a:r>
          </a:p>
        </p:txBody>
      </p:sp>
      <p:pic>
        <p:nvPicPr>
          <p:cNvPr id="324" name="Picture 32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V="1">
            <a:off x="6929826" y="1222101"/>
            <a:ext cx="413624" cy="413624"/>
          </a:xfrm>
          <a:prstGeom prst="rect">
            <a:avLst/>
          </a:prstGeom>
        </p:spPr>
      </p:pic>
      <p:sp>
        <p:nvSpPr>
          <p:cNvPr id="311" name="Rounded Rectangle 310">
            <a:hlinkClick r:id="rId9" action="ppaction://hlinksldjump"/>
            <a:hlinkHover r:id="" action="ppaction://noaction" highlightClick="1"/>
          </p:cNvPr>
          <p:cNvSpPr/>
          <p:nvPr/>
        </p:nvSpPr>
        <p:spPr>
          <a:xfrm flipH="1">
            <a:off x="7359913" y="6400758"/>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5" name="Rounded Rectangle 324">
            <a:hlinkClick r:id="rId11" action="ppaction://hlinksldjump"/>
          </p:cNvPr>
          <p:cNvSpPr/>
          <p:nvPr/>
        </p:nvSpPr>
        <p:spPr>
          <a:xfrm>
            <a:off x="8187559" y="6320493"/>
            <a:ext cx="671129"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8" name="Rounded Rectangle 357">
            <a:hlinkClick r:id="rId12" action="ppaction://hlinksldjump"/>
          </p:cNvPr>
          <p:cNvSpPr/>
          <p:nvPr/>
        </p:nvSpPr>
        <p:spPr>
          <a:xfrm>
            <a:off x="7651585" y="6312876"/>
            <a:ext cx="556457" cy="44842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18" name="Text Placeholder 13"/>
          <p:cNvSpPr>
            <a:spLocks noGrp="1"/>
          </p:cNvSpPr>
          <p:nvPr>
            <p:ph type="body" sz="quarter" idx="13"/>
          </p:nvPr>
        </p:nvSpPr>
        <p:spPr>
          <a:xfrm>
            <a:off x="423392" y="4728255"/>
            <a:ext cx="8207375" cy="1440394"/>
          </a:xfrm>
        </p:spPr>
        <p:txBody>
          <a:bodyPr>
            <a:spAutoFit/>
          </a:bodyPr>
          <a:lstStyle/>
          <a:p>
            <a:r>
              <a:rPr lang="en-GB" sz="1800" dirty="0"/>
              <a:t>Kelvin [K] is the unit of measurement for temperature, based upon an absolute scale. Its null point (absolute zero) is the lower limit of the thermodynamic temperature scale. </a:t>
            </a:r>
            <a:br>
              <a:rPr lang="en-GB" sz="1800" dirty="0"/>
            </a:br>
            <a:endParaRPr lang="en-GB" sz="1800" dirty="0"/>
          </a:p>
          <a:p>
            <a:r>
              <a:rPr lang="en-GB" sz="1800" b="1" dirty="0"/>
              <a:t>ESS cavities: 2 K = -271.15 °C = -456.07 °F</a:t>
            </a:r>
          </a:p>
        </p:txBody>
      </p:sp>
      <p:pic>
        <p:nvPicPr>
          <p:cNvPr id="312" name="Grafik 311">
            <a:extLst>
              <a:ext uri="{FF2B5EF4-FFF2-40B4-BE49-F238E27FC236}">
                <a16:creationId xmlns:a16="http://schemas.microsoft.com/office/drawing/2014/main" id="{8976D953-0241-427A-878C-BCAA89AD6B51}"/>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887250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5"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5"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6"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844" name="TextBox 1843"/>
          <p:cNvSpPr txBox="1"/>
          <p:nvPr/>
        </p:nvSpPr>
        <p:spPr>
          <a:xfrm>
            <a:off x="1673550" y="3291084"/>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In addition, you notice that the droplets are falling onto a bin full of paper…</a:t>
            </a:r>
          </a:p>
        </p:txBody>
      </p:sp>
      <p:pic>
        <p:nvPicPr>
          <p:cNvPr id="439" name="Picture 43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9"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8" name="Freeform 1727"/>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 name="TextBox 321"/>
          <p:cNvSpPr txBox="1"/>
          <p:nvPr/>
        </p:nvSpPr>
        <p:spPr>
          <a:xfrm>
            <a:off x="1168006" y="2479668"/>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This is a dangerous situation…</a:t>
            </a:r>
          </a:p>
        </p:txBody>
      </p:sp>
      <p:grpSp>
        <p:nvGrpSpPr>
          <p:cNvPr id="442" name="Group 441"/>
          <p:cNvGrpSpPr/>
          <p:nvPr/>
        </p:nvGrpSpPr>
        <p:grpSpPr>
          <a:xfrm>
            <a:off x="5836815" y="3492649"/>
            <a:ext cx="1326063" cy="2752147"/>
            <a:chOff x="7087357" y="4032590"/>
            <a:chExt cx="1162984" cy="2413688"/>
          </a:xfrm>
        </p:grpSpPr>
        <p:sp>
          <p:nvSpPr>
            <p:cNvPr id="443"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4"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5" name="Oval 444"/>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6"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7"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8"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9" name="Freeform 448"/>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2" name="Group 431"/>
          <p:cNvGrpSpPr/>
          <p:nvPr/>
        </p:nvGrpSpPr>
        <p:grpSpPr>
          <a:xfrm>
            <a:off x="2035271" y="1433491"/>
            <a:ext cx="1171799" cy="307777"/>
            <a:chOff x="2035271" y="1433491"/>
            <a:chExt cx="1171799" cy="307777"/>
          </a:xfrm>
        </p:grpSpPr>
        <p:sp>
          <p:nvSpPr>
            <p:cNvPr id="433" name="TextBox 432"/>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34" name="Right Arrow 433"/>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860" name="Rounded Rectangle 1859">
            <a:hlinkClick r:id="rId10"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861" name="Picture 186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862" name="Rounded Rectangle 1861">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5"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846" name="Group 1845"/>
          <p:cNvGrpSpPr/>
          <p:nvPr/>
        </p:nvGrpSpPr>
        <p:grpSpPr>
          <a:xfrm>
            <a:off x="446827" y="5341564"/>
            <a:ext cx="541162" cy="814974"/>
            <a:chOff x="5009201" y="5732475"/>
            <a:chExt cx="541162" cy="814974"/>
          </a:xfrm>
        </p:grpSpPr>
        <p:grpSp>
          <p:nvGrpSpPr>
            <p:cNvPr id="1848" name="Group 1847"/>
            <p:cNvGrpSpPr/>
            <p:nvPr/>
          </p:nvGrpSpPr>
          <p:grpSpPr>
            <a:xfrm>
              <a:off x="5009201" y="5732475"/>
              <a:ext cx="541162" cy="814974"/>
              <a:chOff x="3892674" y="5732475"/>
              <a:chExt cx="541162" cy="814974"/>
            </a:xfrm>
          </p:grpSpPr>
          <p:sp>
            <p:nvSpPr>
              <p:cNvPr id="1871" name="Oval 1870"/>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2" name="Trapezoid 1871"/>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3" name="Freeform 1872"/>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4" name="Oval 1873"/>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5" name="Freeform 1874"/>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6" name="Freeform 1875"/>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7" name="Oval 1876"/>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863" name="Group 1862"/>
            <p:cNvGrpSpPr/>
            <p:nvPr/>
          </p:nvGrpSpPr>
          <p:grpSpPr>
            <a:xfrm>
              <a:off x="5009699" y="5733037"/>
              <a:ext cx="511178" cy="235576"/>
              <a:chOff x="3893172" y="5733037"/>
              <a:chExt cx="511178" cy="235576"/>
            </a:xfrm>
          </p:grpSpPr>
          <p:sp>
            <p:nvSpPr>
              <p:cNvPr id="1864" name="Cloud 1863"/>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65" name="Cloud 1864"/>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66" name="Cloud 1865"/>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67" name="Cloud 1866"/>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68" name="Cloud 1867"/>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69" name="Cloud 1868"/>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0" name="Cloud 1869"/>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878" name="Group 1877"/>
          <p:cNvGrpSpPr/>
          <p:nvPr/>
        </p:nvGrpSpPr>
        <p:grpSpPr>
          <a:xfrm>
            <a:off x="499759" y="4956203"/>
            <a:ext cx="470662" cy="478538"/>
            <a:chOff x="4834606" y="3347378"/>
            <a:chExt cx="241201" cy="245237"/>
          </a:xfrm>
        </p:grpSpPr>
        <p:grpSp>
          <p:nvGrpSpPr>
            <p:cNvPr id="1879" name="Group 1878"/>
            <p:cNvGrpSpPr/>
            <p:nvPr/>
          </p:nvGrpSpPr>
          <p:grpSpPr>
            <a:xfrm rot="7844388">
              <a:off x="4818351" y="3363633"/>
              <a:ext cx="233299" cy="200789"/>
              <a:chOff x="2913709" y="3864170"/>
              <a:chExt cx="544737" cy="468828"/>
            </a:xfrm>
          </p:grpSpPr>
          <p:grpSp>
            <p:nvGrpSpPr>
              <p:cNvPr id="1984" name="Group 1983"/>
              <p:cNvGrpSpPr/>
              <p:nvPr/>
            </p:nvGrpSpPr>
            <p:grpSpPr>
              <a:xfrm rot="5972406">
                <a:off x="3056152" y="3870738"/>
                <a:ext cx="408862" cy="395726"/>
                <a:chOff x="2880097" y="3766098"/>
                <a:chExt cx="408862" cy="395726"/>
              </a:xfrm>
            </p:grpSpPr>
            <p:grpSp>
              <p:nvGrpSpPr>
                <p:cNvPr id="2006" name="Group 2005"/>
                <p:cNvGrpSpPr/>
                <p:nvPr/>
              </p:nvGrpSpPr>
              <p:grpSpPr>
                <a:xfrm>
                  <a:off x="2880097" y="3766098"/>
                  <a:ext cx="131330" cy="131330"/>
                  <a:chOff x="2922103" y="3448277"/>
                  <a:chExt cx="131330" cy="131330"/>
                </a:xfrm>
              </p:grpSpPr>
              <p:sp>
                <p:nvSpPr>
                  <p:cNvPr id="2025" name="Oval 202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6" name="Freeform 202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7" name="Group 2006"/>
                <p:cNvGrpSpPr/>
                <p:nvPr/>
              </p:nvGrpSpPr>
              <p:grpSpPr>
                <a:xfrm rot="3485213">
                  <a:off x="2918438" y="3816964"/>
                  <a:ext cx="185979" cy="191355"/>
                  <a:chOff x="2700506" y="3941582"/>
                  <a:chExt cx="185979" cy="191355"/>
                </a:xfrm>
              </p:grpSpPr>
              <p:sp>
                <p:nvSpPr>
                  <p:cNvPr id="2023" name="Oval 202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4" name="Freeform 202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8" name="Group 2007"/>
                <p:cNvGrpSpPr/>
                <p:nvPr/>
              </p:nvGrpSpPr>
              <p:grpSpPr>
                <a:xfrm rot="19523239">
                  <a:off x="3102980" y="3816468"/>
                  <a:ext cx="185979" cy="190955"/>
                  <a:chOff x="2442219" y="4049627"/>
                  <a:chExt cx="185979" cy="190955"/>
                </a:xfrm>
              </p:grpSpPr>
              <p:sp>
                <p:nvSpPr>
                  <p:cNvPr id="2021" name="Oval 202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2" name="Freeform 202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9" name="Group 2008"/>
                <p:cNvGrpSpPr/>
                <p:nvPr/>
              </p:nvGrpSpPr>
              <p:grpSpPr>
                <a:xfrm rot="3577180">
                  <a:off x="2935530" y="3972739"/>
                  <a:ext cx="185979" cy="192191"/>
                  <a:chOff x="2700506" y="4361529"/>
                  <a:chExt cx="185979" cy="192191"/>
                </a:xfrm>
              </p:grpSpPr>
              <p:sp>
                <p:nvSpPr>
                  <p:cNvPr id="2019" name="Oval 201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0" name="Freeform 201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0" name="Group 2009"/>
                <p:cNvGrpSpPr/>
                <p:nvPr/>
              </p:nvGrpSpPr>
              <p:grpSpPr>
                <a:xfrm>
                  <a:off x="3048557" y="3808685"/>
                  <a:ext cx="131330" cy="131330"/>
                  <a:chOff x="3381304" y="4011286"/>
                  <a:chExt cx="131330" cy="131330"/>
                </a:xfrm>
              </p:grpSpPr>
              <p:sp>
                <p:nvSpPr>
                  <p:cNvPr id="2017" name="Oval 201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8" name="Freeform 201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1" name="Group 2010"/>
                <p:cNvGrpSpPr/>
                <p:nvPr/>
              </p:nvGrpSpPr>
              <p:grpSpPr>
                <a:xfrm rot="3967968">
                  <a:off x="3008227" y="3923999"/>
                  <a:ext cx="136148" cy="131330"/>
                  <a:chOff x="3053432" y="4104276"/>
                  <a:chExt cx="136148" cy="131330"/>
                </a:xfrm>
              </p:grpSpPr>
              <p:sp>
                <p:nvSpPr>
                  <p:cNvPr id="2015" name="Oval 201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6" name="Freeform 201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2" name="Group 2011"/>
                <p:cNvGrpSpPr/>
                <p:nvPr/>
              </p:nvGrpSpPr>
              <p:grpSpPr>
                <a:xfrm>
                  <a:off x="3092918" y="3910035"/>
                  <a:ext cx="185979" cy="192845"/>
                  <a:chOff x="3026108" y="3765549"/>
                  <a:chExt cx="185979" cy="192845"/>
                </a:xfrm>
              </p:grpSpPr>
              <p:sp>
                <p:nvSpPr>
                  <p:cNvPr id="2013" name="Oval 201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4" name="Freeform 201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85" name="Group 1984"/>
              <p:cNvGrpSpPr/>
              <p:nvPr/>
            </p:nvGrpSpPr>
            <p:grpSpPr>
              <a:xfrm>
                <a:off x="2913709" y="3937272"/>
                <a:ext cx="131330" cy="131330"/>
                <a:chOff x="2922103" y="3448277"/>
                <a:chExt cx="131330" cy="131330"/>
              </a:xfrm>
            </p:grpSpPr>
            <p:sp>
              <p:nvSpPr>
                <p:cNvPr id="2004" name="Oval 200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5" name="Freeform 200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6" name="Group 1985"/>
              <p:cNvGrpSpPr/>
              <p:nvPr/>
            </p:nvGrpSpPr>
            <p:grpSpPr>
              <a:xfrm rot="3485213">
                <a:off x="2952050" y="3988138"/>
                <a:ext cx="185979" cy="191355"/>
                <a:chOff x="2700506" y="3941582"/>
                <a:chExt cx="185979" cy="191355"/>
              </a:xfrm>
            </p:grpSpPr>
            <p:sp>
              <p:nvSpPr>
                <p:cNvPr id="2002" name="Oval 200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3" name="Freeform 200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7" name="Group 1986"/>
              <p:cNvGrpSpPr/>
              <p:nvPr/>
            </p:nvGrpSpPr>
            <p:grpSpPr>
              <a:xfrm rot="19523239">
                <a:off x="3136592" y="3987642"/>
                <a:ext cx="185979" cy="190955"/>
                <a:chOff x="2442219" y="4049627"/>
                <a:chExt cx="185979" cy="190955"/>
              </a:xfrm>
            </p:grpSpPr>
            <p:sp>
              <p:nvSpPr>
                <p:cNvPr id="2000" name="Oval 199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1" name="Freeform 200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8" name="Group 1987"/>
              <p:cNvGrpSpPr/>
              <p:nvPr/>
            </p:nvGrpSpPr>
            <p:grpSpPr>
              <a:xfrm rot="3577180">
                <a:off x="2969142" y="4143913"/>
                <a:ext cx="185979" cy="192191"/>
                <a:chOff x="2700506" y="4361529"/>
                <a:chExt cx="185979" cy="192191"/>
              </a:xfrm>
            </p:grpSpPr>
            <p:sp>
              <p:nvSpPr>
                <p:cNvPr id="1998" name="Oval 199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9" name="Freeform 199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9" name="Group 1988"/>
              <p:cNvGrpSpPr/>
              <p:nvPr/>
            </p:nvGrpSpPr>
            <p:grpSpPr>
              <a:xfrm>
                <a:off x="3082169" y="3979859"/>
                <a:ext cx="131330" cy="131330"/>
                <a:chOff x="3381304" y="4011286"/>
                <a:chExt cx="131330" cy="131330"/>
              </a:xfrm>
            </p:grpSpPr>
            <p:sp>
              <p:nvSpPr>
                <p:cNvPr id="1996" name="Oval 199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7" name="Freeform 199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0" name="Group 1989"/>
              <p:cNvGrpSpPr/>
              <p:nvPr/>
            </p:nvGrpSpPr>
            <p:grpSpPr>
              <a:xfrm rot="3967968">
                <a:off x="3041839" y="4095173"/>
                <a:ext cx="136148" cy="131330"/>
                <a:chOff x="3053432" y="4104276"/>
                <a:chExt cx="136148" cy="131330"/>
              </a:xfrm>
            </p:grpSpPr>
            <p:sp>
              <p:nvSpPr>
                <p:cNvPr id="1994" name="Oval 199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5" name="Freeform 199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1" name="Group 1990"/>
              <p:cNvGrpSpPr/>
              <p:nvPr/>
            </p:nvGrpSpPr>
            <p:grpSpPr>
              <a:xfrm>
                <a:off x="3126530" y="4081209"/>
                <a:ext cx="185979" cy="192845"/>
                <a:chOff x="3026108" y="3765549"/>
                <a:chExt cx="185979" cy="192845"/>
              </a:xfrm>
            </p:grpSpPr>
            <p:sp>
              <p:nvSpPr>
                <p:cNvPr id="1992" name="Oval 199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3" name="Freeform 199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80" name="Group 1879"/>
            <p:cNvGrpSpPr/>
            <p:nvPr/>
          </p:nvGrpSpPr>
          <p:grpSpPr>
            <a:xfrm rot="5972406">
              <a:off x="4903513" y="3391308"/>
              <a:ext cx="175107" cy="169481"/>
              <a:chOff x="2880097" y="3766098"/>
              <a:chExt cx="408862" cy="395726"/>
            </a:xfrm>
          </p:grpSpPr>
          <p:grpSp>
            <p:nvGrpSpPr>
              <p:cNvPr id="1903" name="Group 1902"/>
              <p:cNvGrpSpPr/>
              <p:nvPr/>
            </p:nvGrpSpPr>
            <p:grpSpPr>
              <a:xfrm>
                <a:off x="2880097" y="3766098"/>
                <a:ext cx="131330" cy="131330"/>
                <a:chOff x="2922103" y="3448277"/>
                <a:chExt cx="131330" cy="131330"/>
              </a:xfrm>
            </p:grpSpPr>
            <p:sp>
              <p:nvSpPr>
                <p:cNvPr id="1982" name="Oval 19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3" name="Freeform 19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4" name="Group 1963"/>
              <p:cNvGrpSpPr/>
              <p:nvPr/>
            </p:nvGrpSpPr>
            <p:grpSpPr>
              <a:xfrm rot="3485213">
                <a:off x="2918438" y="3816964"/>
                <a:ext cx="185979" cy="191355"/>
                <a:chOff x="2700506" y="3941582"/>
                <a:chExt cx="185979" cy="191355"/>
              </a:xfrm>
            </p:grpSpPr>
            <p:sp>
              <p:nvSpPr>
                <p:cNvPr id="1980" name="Oval 19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1" name="Freeform 19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5" name="Group 1964"/>
              <p:cNvGrpSpPr/>
              <p:nvPr/>
            </p:nvGrpSpPr>
            <p:grpSpPr>
              <a:xfrm rot="19523239">
                <a:off x="3102980" y="3816468"/>
                <a:ext cx="185979" cy="190955"/>
                <a:chOff x="2442219" y="4049627"/>
                <a:chExt cx="185979" cy="190955"/>
              </a:xfrm>
            </p:grpSpPr>
            <p:sp>
              <p:nvSpPr>
                <p:cNvPr id="1978" name="Oval 19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9" name="Freeform 19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6" name="Group 1965"/>
              <p:cNvGrpSpPr/>
              <p:nvPr/>
            </p:nvGrpSpPr>
            <p:grpSpPr>
              <a:xfrm rot="3577180">
                <a:off x="2935530" y="3972739"/>
                <a:ext cx="185979" cy="192191"/>
                <a:chOff x="2700506" y="4361529"/>
                <a:chExt cx="185979" cy="192191"/>
              </a:xfrm>
            </p:grpSpPr>
            <p:sp>
              <p:nvSpPr>
                <p:cNvPr id="1976" name="Oval 19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7" name="Freeform 19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7" name="Group 1966"/>
              <p:cNvGrpSpPr/>
              <p:nvPr/>
            </p:nvGrpSpPr>
            <p:grpSpPr>
              <a:xfrm>
                <a:off x="3048557" y="3808685"/>
                <a:ext cx="131330" cy="131330"/>
                <a:chOff x="3381304" y="4011286"/>
                <a:chExt cx="131330" cy="131330"/>
              </a:xfrm>
            </p:grpSpPr>
            <p:sp>
              <p:nvSpPr>
                <p:cNvPr id="1974" name="Oval 19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5" name="Freeform 19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8" name="Group 1967"/>
              <p:cNvGrpSpPr/>
              <p:nvPr/>
            </p:nvGrpSpPr>
            <p:grpSpPr>
              <a:xfrm rot="3967968">
                <a:off x="3008227" y="3923999"/>
                <a:ext cx="136148" cy="131330"/>
                <a:chOff x="3053432" y="4104276"/>
                <a:chExt cx="136148" cy="131330"/>
              </a:xfrm>
            </p:grpSpPr>
            <p:sp>
              <p:nvSpPr>
                <p:cNvPr id="1972" name="Oval 19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3" name="Freeform 19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9" name="Group 1968"/>
              <p:cNvGrpSpPr/>
              <p:nvPr/>
            </p:nvGrpSpPr>
            <p:grpSpPr>
              <a:xfrm>
                <a:off x="3092918" y="3910035"/>
                <a:ext cx="185979" cy="192845"/>
                <a:chOff x="3026108" y="3765549"/>
                <a:chExt cx="185979" cy="192845"/>
              </a:xfrm>
            </p:grpSpPr>
            <p:sp>
              <p:nvSpPr>
                <p:cNvPr id="1970" name="Oval 19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1" name="Freeform 19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81" name="Group 1880"/>
            <p:cNvGrpSpPr/>
            <p:nvPr/>
          </p:nvGrpSpPr>
          <p:grpSpPr>
            <a:xfrm>
              <a:off x="4873997" y="3423134"/>
              <a:ext cx="175107" cy="169481"/>
              <a:chOff x="2328508" y="3548770"/>
              <a:chExt cx="408862" cy="395726"/>
            </a:xfrm>
          </p:grpSpPr>
          <p:grpSp>
            <p:nvGrpSpPr>
              <p:cNvPr id="1882" name="Group 1881"/>
              <p:cNvGrpSpPr/>
              <p:nvPr/>
            </p:nvGrpSpPr>
            <p:grpSpPr>
              <a:xfrm>
                <a:off x="2328508" y="3548770"/>
                <a:ext cx="131330" cy="131330"/>
                <a:chOff x="2922103" y="3448277"/>
                <a:chExt cx="131330" cy="131330"/>
              </a:xfrm>
            </p:grpSpPr>
            <p:sp>
              <p:nvSpPr>
                <p:cNvPr id="1901" name="Oval 190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2" name="Freeform 190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3" name="Group 1882"/>
              <p:cNvGrpSpPr/>
              <p:nvPr/>
            </p:nvGrpSpPr>
            <p:grpSpPr>
              <a:xfrm rot="3485213">
                <a:off x="2366849" y="3599636"/>
                <a:ext cx="185979" cy="191355"/>
                <a:chOff x="2700506" y="3941582"/>
                <a:chExt cx="185979" cy="191355"/>
              </a:xfrm>
            </p:grpSpPr>
            <p:sp>
              <p:nvSpPr>
                <p:cNvPr id="1899" name="Oval 189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0" name="Freeform 189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4" name="Group 1883"/>
              <p:cNvGrpSpPr/>
              <p:nvPr/>
            </p:nvGrpSpPr>
            <p:grpSpPr>
              <a:xfrm rot="19523239">
                <a:off x="2551391" y="3599140"/>
                <a:ext cx="185979" cy="190955"/>
                <a:chOff x="2442219" y="4049627"/>
                <a:chExt cx="185979" cy="190955"/>
              </a:xfrm>
            </p:grpSpPr>
            <p:sp>
              <p:nvSpPr>
                <p:cNvPr id="1897" name="Oval 189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8" name="Freeform 189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5" name="Group 1884"/>
              <p:cNvGrpSpPr/>
              <p:nvPr/>
            </p:nvGrpSpPr>
            <p:grpSpPr>
              <a:xfrm rot="3577180">
                <a:off x="2383941" y="3755411"/>
                <a:ext cx="185979" cy="192191"/>
                <a:chOff x="2700506" y="4361529"/>
                <a:chExt cx="185979" cy="192191"/>
              </a:xfrm>
            </p:grpSpPr>
            <p:sp>
              <p:nvSpPr>
                <p:cNvPr id="1895" name="Oval 189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6" name="Freeform 189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6" name="Group 1885"/>
              <p:cNvGrpSpPr/>
              <p:nvPr/>
            </p:nvGrpSpPr>
            <p:grpSpPr>
              <a:xfrm>
                <a:off x="2496968" y="3591357"/>
                <a:ext cx="131330" cy="131330"/>
                <a:chOff x="3381304" y="4011286"/>
                <a:chExt cx="131330" cy="131330"/>
              </a:xfrm>
            </p:grpSpPr>
            <p:sp>
              <p:nvSpPr>
                <p:cNvPr id="1893" name="Oval 189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4" name="Freeform 189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7" name="Group 1886"/>
              <p:cNvGrpSpPr/>
              <p:nvPr/>
            </p:nvGrpSpPr>
            <p:grpSpPr>
              <a:xfrm rot="3967968">
                <a:off x="2456638" y="3706671"/>
                <a:ext cx="136148" cy="131330"/>
                <a:chOff x="3053432" y="4104276"/>
                <a:chExt cx="136148" cy="131330"/>
              </a:xfrm>
            </p:grpSpPr>
            <p:sp>
              <p:nvSpPr>
                <p:cNvPr id="1891" name="Oval 189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2" name="Freeform 189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8" name="Group 1887"/>
              <p:cNvGrpSpPr/>
              <p:nvPr/>
            </p:nvGrpSpPr>
            <p:grpSpPr>
              <a:xfrm>
                <a:off x="2541329" y="3692707"/>
                <a:ext cx="185979" cy="192845"/>
                <a:chOff x="3026108" y="3765549"/>
                <a:chExt cx="185979" cy="192845"/>
              </a:xfrm>
            </p:grpSpPr>
            <p:sp>
              <p:nvSpPr>
                <p:cNvPr id="1889" name="Oval 188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0" name="Freeform 188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27" name="Group 2026"/>
          <p:cNvGrpSpPr/>
          <p:nvPr/>
        </p:nvGrpSpPr>
        <p:grpSpPr>
          <a:xfrm>
            <a:off x="499759" y="4956203"/>
            <a:ext cx="470662" cy="478538"/>
            <a:chOff x="4834606" y="3347378"/>
            <a:chExt cx="241201" cy="245237"/>
          </a:xfrm>
        </p:grpSpPr>
        <p:grpSp>
          <p:nvGrpSpPr>
            <p:cNvPr id="2028" name="Group 2027"/>
            <p:cNvGrpSpPr/>
            <p:nvPr/>
          </p:nvGrpSpPr>
          <p:grpSpPr>
            <a:xfrm rot="7844388">
              <a:off x="4818351" y="3363633"/>
              <a:ext cx="233299" cy="200789"/>
              <a:chOff x="2913709" y="3864170"/>
              <a:chExt cx="544737" cy="468828"/>
            </a:xfrm>
          </p:grpSpPr>
          <p:grpSp>
            <p:nvGrpSpPr>
              <p:cNvPr id="2073" name="Group 2072"/>
              <p:cNvGrpSpPr/>
              <p:nvPr/>
            </p:nvGrpSpPr>
            <p:grpSpPr>
              <a:xfrm rot="5972406">
                <a:off x="3056152" y="3870738"/>
                <a:ext cx="408862" cy="395726"/>
                <a:chOff x="2880097" y="3766098"/>
                <a:chExt cx="408862" cy="395726"/>
              </a:xfrm>
            </p:grpSpPr>
            <p:grpSp>
              <p:nvGrpSpPr>
                <p:cNvPr id="2095" name="Group 2094"/>
                <p:cNvGrpSpPr/>
                <p:nvPr/>
              </p:nvGrpSpPr>
              <p:grpSpPr>
                <a:xfrm>
                  <a:off x="2880097" y="3766098"/>
                  <a:ext cx="131330" cy="131330"/>
                  <a:chOff x="2922103" y="3448277"/>
                  <a:chExt cx="131330" cy="131330"/>
                </a:xfrm>
              </p:grpSpPr>
              <p:sp>
                <p:nvSpPr>
                  <p:cNvPr id="2114" name="Oval 211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5" name="Freeform 211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6" name="Group 2095"/>
                <p:cNvGrpSpPr/>
                <p:nvPr/>
              </p:nvGrpSpPr>
              <p:grpSpPr>
                <a:xfrm rot="3485213">
                  <a:off x="2918438" y="3816964"/>
                  <a:ext cx="185979" cy="191355"/>
                  <a:chOff x="2700506" y="3941582"/>
                  <a:chExt cx="185979" cy="191355"/>
                </a:xfrm>
              </p:grpSpPr>
              <p:sp>
                <p:nvSpPr>
                  <p:cNvPr id="2112" name="Oval 211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3" name="Freeform 211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7" name="Group 2096"/>
                <p:cNvGrpSpPr/>
                <p:nvPr/>
              </p:nvGrpSpPr>
              <p:grpSpPr>
                <a:xfrm rot="19523239">
                  <a:off x="3102980" y="3816468"/>
                  <a:ext cx="185979" cy="190955"/>
                  <a:chOff x="2442219" y="4049627"/>
                  <a:chExt cx="185979" cy="190955"/>
                </a:xfrm>
              </p:grpSpPr>
              <p:sp>
                <p:nvSpPr>
                  <p:cNvPr id="2110" name="Oval 210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1" name="Freeform 211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8" name="Group 2097"/>
                <p:cNvGrpSpPr/>
                <p:nvPr/>
              </p:nvGrpSpPr>
              <p:grpSpPr>
                <a:xfrm rot="3577180">
                  <a:off x="2935530" y="3972739"/>
                  <a:ext cx="185979" cy="192191"/>
                  <a:chOff x="2700506" y="4361529"/>
                  <a:chExt cx="185979" cy="192191"/>
                </a:xfrm>
              </p:grpSpPr>
              <p:sp>
                <p:nvSpPr>
                  <p:cNvPr id="2108" name="Oval 210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9" name="Freeform 210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9" name="Group 2098"/>
                <p:cNvGrpSpPr/>
                <p:nvPr/>
              </p:nvGrpSpPr>
              <p:grpSpPr>
                <a:xfrm>
                  <a:off x="3048557" y="3808685"/>
                  <a:ext cx="131330" cy="131330"/>
                  <a:chOff x="3381304" y="4011286"/>
                  <a:chExt cx="131330" cy="131330"/>
                </a:xfrm>
              </p:grpSpPr>
              <p:sp>
                <p:nvSpPr>
                  <p:cNvPr id="2106" name="Oval 210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7" name="Freeform 210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0" name="Group 2099"/>
                <p:cNvGrpSpPr/>
                <p:nvPr/>
              </p:nvGrpSpPr>
              <p:grpSpPr>
                <a:xfrm rot="3967968">
                  <a:off x="3008227" y="3923999"/>
                  <a:ext cx="136148" cy="131330"/>
                  <a:chOff x="3053432" y="4104276"/>
                  <a:chExt cx="136148" cy="131330"/>
                </a:xfrm>
              </p:grpSpPr>
              <p:sp>
                <p:nvSpPr>
                  <p:cNvPr id="2104" name="Oval 210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5" name="Freeform 210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1" name="Group 2100"/>
                <p:cNvGrpSpPr/>
                <p:nvPr/>
              </p:nvGrpSpPr>
              <p:grpSpPr>
                <a:xfrm>
                  <a:off x="3092918" y="3910035"/>
                  <a:ext cx="185979" cy="192845"/>
                  <a:chOff x="3026108" y="3765549"/>
                  <a:chExt cx="185979" cy="192845"/>
                </a:xfrm>
              </p:grpSpPr>
              <p:sp>
                <p:nvSpPr>
                  <p:cNvPr id="2102" name="Oval 210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3" name="Freeform 210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74" name="Group 2073"/>
              <p:cNvGrpSpPr/>
              <p:nvPr/>
            </p:nvGrpSpPr>
            <p:grpSpPr>
              <a:xfrm>
                <a:off x="2913709" y="3937272"/>
                <a:ext cx="131330" cy="131330"/>
                <a:chOff x="2922103" y="3448277"/>
                <a:chExt cx="131330" cy="131330"/>
              </a:xfrm>
            </p:grpSpPr>
            <p:sp>
              <p:nvSpPr>
                <p:cNvPr id="2093" name="Oval 209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4" name="Freeform 209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5" name="Group 2074"/>
              <p:cNvGrpSpPr/>
              <p:nvPr/>
            </p:nvGrpSpPr>
            <p:grpSpPr>
              <a:xfrm rot="3485213">
                <a:off x="2952050" y="3988138"/>
                <a:ext cx="185979" cy="191355"/>
                <a:chOff x="2700506" y="3941582"/>
                <a:chExt cx="185979" cy="191355"/>
              </a:xfrm>
            </p:grpSpPr>
            <p:sp>
              <p:nvSpPr>
                <p:cNvPr id="2091" name="Oval 209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2" name="Freeform 209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6" name="Group 2075"/>
              <p:cNvGrpSpPr/>
              <p:nvPr/>
            </p:nvGrpSpPr>
            <p:grpSpPr>
              <a:xfrm rot="19523239">
                <a:off x="3136592" y="3987642"/>
                <a:ext cx="185979" cy="190955"/>
                <a:chOff x="2442219" y="4049627"/>
                <a:chExt cx="185979" cy="190955"/>
              </a:xfrm>
            </p:grpSpPr>
            <p:sp>
              <p:nvSpPr>
                <p:cNvPr id="2089" name="Oval 208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0" name="Freeform 208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7" name="Group 2076"/>
              <p:cNvGrpSpPr/>
              <p:nvPr/>
            </p:nvGrpSpPr>
            <p:grpSpPr>
              <a:xfrm rot="3577180">
                <a:off x="2969142" y="4143913"/>
                <a:ext cx="185979" cy="192191"/>
                <a:chOff x="2700506" y="4361529"/>
                <a:chExt cx="185979" cy="192191"/>
              </a:xfrm>
            </p:grpSpPr>
            <p:sp>
              <p:nvSpPr>
                <p:cNvPr id="2087" name="Oval 208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8" name="Freeform 208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8" name="Group 2077"/>
              <p:cNvGrpSpPr/>
              <p:nvPr/>
            </p:nvGrpSpPr>
            <p:grpSpPr>
              <a:xfrm>
                <a:off x="3082169" y="3979859"/>
                <a:ext cx="131330" cy="131330"/>
                <a:chOff x="3381304" y="4011286"/>
                <a:chExt cx="131330" cy="131330"/>
              </a:xfrm>
            </p:grpSpPr>
            <p:sp>
              <p:nvSpPr>
                <p:cNvPr id="2085" name="Oval 208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6" name="Freeform 208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9" name="Group 2078"/>
              <p:cNvGrpSpPr/>
              <p:nvPr/>
            </p:nvGrpSpPr>
            <p:grpSpPr>
              <a:xfrm rot="3967968">
                <a:off x="3041839" y="4095173"/>
                <a:ext cx="136148" cy="131330"/>
                <a:chOff x="3053432" y="4104276"/>
                <a:chExt cx="136148" cy="131330"/>
              </a:xfrm>
            </p:grpSpPr>
            <p:sp>
              <p:nvSpPr>
                <p:cNvPr id="2083" name="Oval 208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4" name="Freeform 208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0" name="Group 2079"/>
              <p:cNvGrpSpPr/>
              <p:nvPr/>
            </p:nvGrpSpPr>
            <p:grpSpPr>
              <a:xfrm>
                <a:off x="3126530" y="4081209"/>
                <a:ext cx="185979" cy="192845"/>
                <a:chOff x="3026108" y="3765549"/>
                <a:chExt cx="185979" cy="192845"/>
              </a:xfrm>
            </p:grpSpPr>
            <p:sp>
              <p:nvSpPr>
                <p:cNvPr id="2081" name="Oval 208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2" name="Freeform 208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29" name="Group 2028"/>
            <p:cNvGrpSpPr/>
            <p:nvPr/>
          </p:nvGrpSpPr>
          <p:grpSpPr>
            <a:xfrm rot="5972406">
              <a:off x="4903513" y="3391308"/>
              <a:ext cx="175107" cy="169481"/>
              <a:chOff x="2880097" y="3766098"/>
              <a:chExt cx="408862" cy="395726"/>
            </a:xfrm>
          </p:grpSpPr>
          <p:grpSp>
            <p:nvGrpSpPr>
              <p:cNvPr id="2052" name="Group 2051"/>
              <p:cNvGrpSpPr/>
              <p:nvPr/>
            </p:nvGrpSpPr>
            <p:grpSpPr>
              <a:xfrm>
                <a:off x="2880097" y="3766098"/>
                <a:ext cx="131330" cy="131330"/>
                <a:chOff x="2922103" y="3448277"/>
                <a:chExt cx="131330" cy="131330"/>
              </a:xfrm>
            </p:grpSpPr>
            <p:sp>
              <p:nvSpPr>
                <p:cNvPr id="2071" name="Oval 20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2" name="Freeform 20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3" name="Group 2052"/>
              <p:cNvGrpSpPr/>
              <p:nvPr/>
            </p:nvGrpSpPr>
            <p:grpSpPr>
              <a:xfrm rot="3485213">
                <a:off x="2918438" y="3816964"/>
                <a:ext cx="185979" cy="191355"/>
                <a:chOff x="2700506" y="3941582"/>
                <a:chExt cx="185979" cy="191355"/>
              </a:xfrm>
            </p:grpSpPr>
            <p:sp>
              <p:nvSpPr>
                <p:cNvPr id="2069" name="Oval 20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0" name="Freeform 20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4" name="Group 2053"/>
              <p:cNvGrpSpPr/>
              <p:nvPr/>
            </p:nvGrpSpPr>
            <p:grpSpPr>
              <a:xfrm rot="19523239">
                <a:off x="3102980" y="3816468"/>
                <a:ext cx="185979" cy="190955"/>
                <a:chOff x="2442219" y="4049627"/>
                <a:chExt cx="185979" cy="190955"/>
              </a:xfrm>
            </p:grpSpPr>
            <p:sp>
              <p:nvSpPr>
                <p:cNvPr id="2067" name="Oval 20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8" name="Freeform 20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5" name="Group 2054"/>
              <p:cNvGrpSpPr/>
              <p:nvPr/>
            </p:nvGrpSpPr>
            <p:grpSpPr>
              <a:xfrm rot="3577180">
                <a:off x="2935530" y="3972739"/>
                <a:ext cx="185979" cy="192191"/>
                <a:chOff x="2700506" y="4361529"/>
                <a:chExt cx="185979" cy="192191"/>
              </a:xfrm>
            </p:grpSpPr>
            <p:sp>
              <p:nvSpPr>
                <p:cNvPr id="2065" name="Oval 20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6" name="Freeform 20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6" name="Group 2055"/>
              <p:cNvGrpSpPr/>
              <p:nvPr/>
            </p:nvGrpSpPr>
            <p:grpSpPr>
              <a:xfrm>
                <a:off x="3048557" y="3808685"/>
                <a:ext cx="131330" cy="131330"/>
                <a:chOff x="3381304" y="4011286"/>
                <a:chExt cx="131330" cy="131330"/>
              </a:xfrm>
            </p:grpSpPr>
            <p:sp>
              <p:nvSpPr>
                <p:cNvPr id="2063" name="Oval 20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4" name="Freeform 20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7" name="Group 2056"/>
              <p:cNvGrpSpPr/>
              <p:nvPr/>
            </p:nvGrpSpPr>
            <p:grpSpPr>
              <a:xfrm rot="3967968">
                <a:off x="3008227" y="3923999"/>
                <a:ext cx="136148" cy="131330"/>
                <a:chOff x="3053432" y="4104276"/>
                <a:chExt cx="136148" cy="131330"/>
              </a:xfrm>
            </p:grpSpPr>
            <p:sp>
              <p:nvSpPr>
                <p:cNvPr id="2061" name="Oval 20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2" name="Freeform 20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8" name="Group 2057"/>
              <p:cNvGrpSpPr/>
              <p:nvPr/>
            </p:nvGrpSpPr>
            <p:grpSpPr>
              <a:xfrm>
                <a:off x="3092918" y="3910035"/>
                <a:ext cx="185979" cy="192845"/>
                <a:chOff x="3026108" y="3765549"/>
                <a:chExt cx="185979" cy="192845"/>
              </a:xfrm>
            </p:grpSpPr>
            <p:sp>
              <p:nvSpPr>
                <p:cNvPr id="2059" name="Oval 20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0" name="Freeform 20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0" name="Group 2029"/>
            <p:cNvGrpSpPr/>
            <p:nvPr/>
          </p:nvGrpSpPr>
          <p:grpSpPr>
            <a:xfrm>
              <a:off x="4873997" y="3423134"/>
              <a:ext cx="175107" cy="169481"/>
              <a:chOff x="2328508" y="3548770"/>
              <a:chExt cx="408862" cy="395726"/>
            </a:xfrm>
          </p:grpSpPr>
          <p:grpSp>
            <p:nvGrpSpPr>
              <p:cNvPr id="2031" name="Group 2030"/>
              <p:cNvGrpSpPr/>
              <p:nvPr/>
            </p:nvGrpSpPr>
            <p:grpSpPr>
              <a:xfrm>
                <a:off x="2328508" y="3548770"/>
                <a:ext cx="131330" cy="131330"/>
                <a:chOff x="2922103" y="3448277"/>
                <a:chExt cx="131330" cy="131330"/>
              </a:xfrm>
            </p:grpSpPr>
            <p:sp>
              <p:nvSpPr>
                <p:cNvPr id="2050" name="Oval 20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1" name="Freeform 20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2" name="Group 2031"/>
              <p:cNvGrpSpPr/>
              <p:nvPr/>
            </p:nvGrpSpPr>
            <p:grpSpPr>
              <a:xfrm rot="3485213">
                <a:off x="2366849" y="3599636"/>
                <a:ext cx="185979" cy="191355"/>
                <a:chOff x="2700506" y="3941582"/>
                <a:chExt cx="185979" cy="191355"/>
              </a:xfrm>
            </p:grpSpPr>
            <p:sp>
              <p:nvSpPr>
                <p:cNvPr id="2048" name="Oval 20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9" name="Freeform 20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3" name="Group 2032"/>
              <p:cNvGrpSpPr/>
              <p:nvPr/>
            </p:nvGrpSpPr>
            <p:grpSpPr>
              <a:xfrm rot="19523239">
                <a:off x="2551391" y="3599140"/>
                <a:ext cx="185979" cy="190955"/>
                <a:chOff x="2442219" y="4049627"/>
                <a:chExt cx="185979" cy="190955"/>
              </a:xfrm>
            </p:grpSpPr>
            <p:sp>
              <p:nvSpPr>
                <p:cNvPr id="2046" name="Oval 20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7" name="Freeform 20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4" name="Group 2033"/>
              <p:cNvGrpSpPr/>
              <p:nvPr/>
            </p:nvGrpSpPr>
            <p:grpSpPr>
              <a:xfrm rot="3577180">
                <a:off x="2383941" y="3755411"/>
                <a:ext cx="185979" cy="192191"/>
                <a:chOff x="2700506" y="4361529"/>
                <a:chExt cx="185979" cy="192191"/>
              </a:xfrm>
            </p:grpSpPr>
            <p:sp>
              <p:nvSpPr>
                <p:cNvPr id="2044" name="Oval 20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5" name="Freeform 20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5" name="Group 2034"/>
              <p:cNvGrpSpPr/>
              <p:nvPr/>
            </p:nvGrpSpPr>
            <p:grpSpPr>
              <a:xfrm>
                <a:off x="2496968" y="3591357"/>
                <a:ext cx="131330" cy="131330"/>
                <a:chOff x="3381304" y="4011286"/>
                <a:chExt cx="131330" cy="131330"/>
              </a:xfrm>
            </p:grpSpPr>
            <p:sp>
              <p:nvSpPr>
                <p:cNvPr id="2042" name="Oval 20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3" name="Freeform 20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6" name="Group 2035"/>
              <p:cNvGrpSpPr/>
              <p:nvPr/>
            </p:nvGrpSpPr>
            <p:grpSpPr>
              <a:xfrm rot="3967968">
                <a:off x="2456638" y="3706671"/>
                <a:ext cx="136148" cy="131330"/>
                <a:chOff x="3053432" y="4104276"/>
                <a:chExt cx="136148" cy="131330"/>
              </a:xfrm>
            </p:grpSpPr>
            <p:sp>
              <p:nvSpPr>
                <p:cNvPr id="2040" name="Oval 20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1" name="Freeform 20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7" name="Group 2036"/>
              <p:cNvGrpSpPr/>
              <p:nvPr/>
            </p:nvGrpSpPr>
            <p:grpSpPr>
              <a:xfrm>
                <a:off x="2541329" y="3692707"/>
                <a:ext cx="185979" cy="192845"/>
                <a:chOff x="3026108" y="3765549"/>
                <a:chExt cx="185979" cy="192845"/>
              </a:xfrm>
            </p:grpSpPr>
            <p:sp>
              <p:nvSpPr>
                <p:cNvPr id="2038" name="Oval 20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9" name="Freeform 20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16" name="Group 2115"/>
          <p:cNvGrpSpPr/>
          <p:nvPr/>
        </p:nvGrpSpPr>
        <p:grpSpPr>
          <a:xfrm>
            <a:off x="499759" y="4956203"/>
            <a:ext cx="470662" cy="478538"/>
            <a:chOff x="4834606" y="3347378"/>
            <a:chExt cx="241201" cy="245237"/>
          </a:xfrm>
        </p:grpSpPr>
        <p:grpSp>
          <p:nvGrpSpPr>
            <p:cNvPr id="2117" name="Group 2116"/>
            <p:cNvGrpSpPr/>
            <p:nvPr/>
          </p:nvGrpSpPr>
          <p:grpSpPr>
            <a:xfrm rot="7844388">
              <a:off x="4818351" y="3363633"/>
              <a:ext cx="233299" cy="200789"/>
              <a:chOff x="2913709" y="3864170"/>
              <a:chExt cx="544737" cy="468828"/>
            </a:xfrm>
          </p:grpSpPr>
          <p:grpSp>
            <p:nvGrpSpPr>
              <p:cNvPr id="2162" name="Group 2161"/>
              <p:cNvGrpSpPr/>
              <p:nvPr/>
            </p:nvGrpSpPr>
            <p:grpSpPr>
              <a:xfrm rot="5972406">
                <a:off x="3056152" y="3870738"/>
                <a:ext cx="408862" cy="395726"/>
                <a:chOff x="2880097" y="3766098"/>
                <a:chExt cx="408862" cy="395726"/>
              </a:xfrm>
            </p:grpSpPr>
            <p:grpSp>
              <p:nvGrpSpPr>
                <p:cNvPr id="2184" name="Group 2183"/>
                <p:cNvGrpSpPr/>
                <p:nvPr/>
              </p:nvGrpSpPr>
              <p:grpSpPr>
                <a:xfrm>
                  <a:off x="2880097" y="3766098"/>
                  <a:ext cx="131330" cy="131330"/>
                  <a:chOff x="2922103" y="3448277"/>
                  <a:chExt cx="131330" cy="131330"/>
                </a:xfrm>
              </p:grpSpPr>
              <p:sp>
                <p:nvSpPr>
                  <p:cNvPr id="2203" name="Oval 220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4" name="Freeform 220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5" name="Group 2184"/>
                <p:cNvGrpSpPr/>
                <p:nvPr/>
              </p:nvGrpSpPr>
              <p:grpSpPr>
                <a:xfrm rot="3485213">
                  <a:off x="2918438" y="3816964"/>
                  <a:ext cx="185979" cy="191355"/>
                  <a:chOff x="2700506" y="3941582"/>
                  <a:chExt cx="185979" cy="191355"/>
                </a:xfrm>
              </p:grpSpPr>
              <p:sp>
                <p:nvSpPr>
                  <p:cNvPr id="2201" name="Oval 220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2" name="Freeform 220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6" name="Group 2185"/>
                <p:cNvGrpSpPr/>
                <p:nvPr/>
              </p:nvGrpSpPr>
              <p:grpSpPr>
                <a:xfrm rot="19523239">
                  <a:off x="3102980" y="3816468"/>
                  <a:ext cx="185979" cy="190955"/>
                  <a:chOff x="2442219" y="4049627"/>
                  <a:chExt cx="185979" cy="190955"/>
                </a:xfrm>
              </p:grpSpPr>
              <p:sp>
                <p:nvSpPr>
                  <p:cNvPr id="2199" name="Oval 219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0" name="Freeform 219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7" name="Group 2186"/>
                <p:cNvGrpSpPr/>
                <p:nvPr/>
              </p:nvGrpSpPr>
              <p:grpSpPr>
                <a:xfrm rot="3577180">
                  <a:off x="2935530" y="3972739"/>
                  <a:ext cx="185979" cy="192191"/>
                  <a:chOff x="2700506" y="4361529"/>
                  <a:chExt cx="185979" cy="192191"/>
                </a:xfrm>
              </p:grpSpPr>
              <p:sp>
                <p:nvSpPr>
                  <p:cNvPr id="2197" name="Oval 219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8" name="Freeform 219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8" name="Group 2187"/>
                <p:cNvGrpSpPr/>
                <p:nvPr/>
              </p:nvGrpSpPr>
              <p:grpSpPr>
                <a:xfrm>
                  <a:off x="3048557" y="3808685"/>
                  <a:ext cx="131330" cy="131330"/>
                  <a:chOff x="3381304" y="4011286"/>
                  <a:chExt cx="131330" cy="131330"/>
                </a:xfrm>
              </p:grpSpPr>
              <p:sp>
                <p:nvSpPr>
                  <p:cNvPr id="2195" name="Oval 219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6" name="Freeform 219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9" name="Group 2188"/>
                <p:cNvGrpSpPr/>
                <p:nvPr/>
              </p:nvGrpSpPr>
              <p:grpSpPr>
                <a:xfrm rot="3967968">
                  <a:off x="3008227" y="3923999"/>
                  <a:ext cx="136148" cy="131330"/>
                  <a:chOff x="3053432" y="4104276"/>
                  <a:chExt cx="136148" cy="131330"/>
                </a:xfrm>
              </p:grpSpPr>
              <p:sp>
                <p:nvSpPr>
                  <p:cNvPr id="2193" name="Oval 219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4" name="Freeform 219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0" name="Group 2189"/>
                <p:cNvGrpSpPr/>
                <p:nvPr/>
              </p:nvGrpSpPr>
              <p:grpSpPr>
                <a:xfrm>
                  <a:off x="3092918" y="3910035"/>
                  <a:ext cx="185979" cy="192845"/>
                  <a:chOff x="3026108" y="3765549"/>
                  <a:chExt cx="185979" cy="192845"/>
                </a:xfrm>
              </p:grpSpPr>
              <p:sp>
                <p:nvSpPr>
                  <p:cNvPr id="2191" name="Oval 219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2" name="Freeform 219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63" name="Group 2162"/>
              <p:cNvGrpSpPr/>
              <p:nvPr/>
            </p:nvGrpSpPr>
            <p:grpSpPr>
              <a:xfrm>
                <a:off x="2913709" y="3937272"/>
                <a:ext cx="131330" cy="131330"/>
                <a:chOff x="2922103" y="3448277"/>
                <a:chExt cx="131330" cy="131330"/>
              </a:xfrm>
            </p:grpSpPr>
            <p:sp>
              <p:nvSpPr>
                <p:cNvPr id="2182" name="Oval 21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3" name="Freeform 21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4" name="Group 2163"/>
              <p:cNvGrpSpPr/>
              <p:nvPr/>
            </p:nvGrpSpPr>
            <p:grpSpPr>
              <a:xfrm rot="3485213">
                <a:off x="2952050" y="3988138"/>
                <a:ext cx="185979" cy="191355"/>
                <a:chOff x="2700506" y="3941582"/>
                <a:chExt cx="185979" cy="191355"/>
              </a:xfrm>
            </p:grpSpPr>
            <p:sp>
              <p:nvSpPr>
                <p:cNvPr id="2180" name="Oval 21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1" name="Freeform 21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5" name="Group 2164"/>
              <p:cNvGrpSpPr/>
              <p:nvPr/>
            </p:nvGrpSpPr>
            <p:grpSpPr>
              <a:xfrm rot="19523239">
                <a:off x="3136592" y="3987642"/>
                <a:ext cx="185979" cy="190955"/>
                <a:chOff x="2442219" y="4049627"/>
                <a:chExt cx="185979" cy="190955"/>
              </a:xfrm>
            </p:grpSpPr>
            <p:sp>
              <p:nvSpPr>
                <p:cNvPr id="2178" name="Oval 21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9" name="Freeform 21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6" name="Group 2165"/>
              <p:cNvGrpSpPr/>
              <p:nvPr/>
            </p:nvGrpSpPr>
            <p:grpSpPr>
              <a:xfrm rot="3577180">
                <a:off x="2969142" y="4143913"/>
                <a:ext cx="185979" cy="192191"/>
                <a:chOff x="2700506" y="4361529"/>
                <a:chExt cx="185979" cy="192191"/>
              </a:xfrm>
            </p:grpSpPr>
            <p:sp>
              <p:nvSpPr>
                <p:cNvPr id="2176" name="Oval 21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7" name="Freeform 21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7" name="Group 2166"/>
              <p:cNvGrpSpPr/>
              <p:nvPr/>
            </p:nvGrpSpPr>
            <p:grpSpPr>
              <a:xfrm>
                <a:off x="3082169" y="3979859"/>
                <a:ext cx="131330" cy="131330"/>
                <a:chOff x="3381304" y="4011286"/>
                <a:chExt cx="131330" cy="131330"/>
              </a:xfrm>
            </p:grpSpPr>
            <p:sp>
              <p:nvSpPr>
                <p:cNvPr id="2174" name="Oval 21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5" name="Freeform 21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8" name="Group 2167"/>
              <p:cNvGrpSpPr/>
              <p:nvPr/>
            </p:nvGrpSpPr>
            <p:grpSpPr>
              <a:xfrm rot="3967968">
                <a:off x="3041839" y="4095173"/>
                <a:ext cx="136148" cy="131330"/>
                <a:chOff x="3053432" y="4104276"/>
                <a:chExt cx="136148" cy="131330"/>
              </a:xfrm>
            </p:grpSpPr>
            <p:sp>
              <p:nvSpPr>
                <p:cNvPr id="2172" name="Oval 21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3" name="Freeform 21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9" name="Group 2168"/>
              <p:cNvGrpSpPr/>
              <p:nvPr/>
            </p:nvGrpSpPr>
            <p:grpSpPr>
              <a:xfrm>
                <a:off x="3126530" y="4081209"/>
                <a:ext cx="185979" cy="192845"/>
                <a:chOff x="3026108" y="3765549"/>
                <a:chExt cx="185979" cy="192845"/>
              </a:xfrm>
            </p:grpSpPr>
            <p:sp>
              <p:nvSpPr>
                <p:cNvPr id="2170" name="Oval 21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1" name="Freeform 21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18" name="Group 2117"/>
            <p:cNvGrpSpPr/>
            <p:nvPr/>
          </p:nvGrpSpPr>
          <p:grpSpPr>
            <a:xfrm rot="5972406">
              <a:off x="4903513" y="3391308"/>
              <a:ext cx="175107" cy="169481"/>
              <a:chOff x="2880097" y="3766098"/>
              <a:chExt cx="408862" cy="395726"/>
            </a:xfrm>
          </p:grpSpPr>
          <p:grpSp>
            <p:nvGrpSpPr>
              <p:cNvPr id="2141" name="Group 2140"/>
              <p:cNvGrpSpPr/>
              <p:nvPr/>
            </p:nvGrpSpPr>
            <p:grpSpPr>
              <a:xfrm>
                <a:off x="2880097" y="3766098"/>
                <a:ext cx="131330" cy="131330"/>
                <a:chOff x="2922103" y="3448277"/>
                <a:chExt cx="131330" cy="131330"/>
              </a:xfrm>
            </p:grpSpPr>
            <p:sp>
              <p:nvSpPr>
                <p:cNvPr id="2160" name="Oval 21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1" name="Freeform 21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2" name="Group 2141"/>
              <p:cNvGrpSpPr/>
              <p:nvPr/>
            </p:nvGrpSpPr>
            <p:grpSpPr>
              <a:xfrm rot="3485213">
                <a:off x="2918438" y="3816964"/>
                <a:ext cx="185979" cy="191355"/>
                <a:chOff x="2700506" y="3941582"/>
                <a:chExt cx="185979" cy="191355"/>
              </a:xfrm>
            </p:grpSpPr>
            <p:sp>
              <p:nvSpPr>
                <p:cNvPr id="2158" name="Oval 21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9" name="Freeform 21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3" name="Group 2142"/>
              <p:cNvGrpSpPr/>
              <p:nvPr/>
            </p:nvGrpSpPr>
            <p:grpSpPr>
              <a:xfrm rot="19523239">
                <a:off x="3102980" y="3816468"/>
                <a:ext cx="185979" cy="190955"/>
                <a:chOff x="2442219" y="4049627"/>
                <a:chExt cx="185979" cy="190955"/>
              </a:xfrm>
            </p:grpSpPr>
            <p:sp>
              <p:nvSpPr>
                <p:cNvPr id="2156" name="Oval 21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7" name="Freeform 21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4" name="Group 2143"/>
              <p:cNvGrpSpPr/>
              <p:nvPr/>
            </p:nvGrpSpPr>
            <p:grpSpPr>
              <a:xfrm rot="3577180">
                <a:off x="2935530" y="3972739"/>
                <a:ext cx="185979" cy="192191"/>
                <a:chOff x="2700506" y="4361529"/>
                <a:chExt cx="185979" cy="192191"/>
              </a:xfrm>
            </p:grpSpPr>
            <p:sp>
              <p:nvSpPr>
                <p:cNvPr id="2154" name="Oval 21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5" name="Freeform 21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5" name="Group 2144"/>
              <p:cNvGrpSpPr/>
              <p:nvPr/>
            </p:nvGrpSpPr>
            <p:grpSpPr>
              <a:xfrm>
                <a:off x="3048557" y="3808685"/>
                <a:ext cx="131330" cy="131330"/>
                <a:chOff x="3381304" y="4011286"/>
                <a:chExt cx="131330" cy="131330"/>
              </a:xfrm>
            </p:grpSpPr>
            <p:sp>
              <p:nvSpPr>
                <p:cNvPr id="2152" name="Oval 21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3" name="Freeform 21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6" name="Group 2145"/>
              <p:cNvGrpSpPr/>
              <p:nvPr/>
            </p:nvGrpSpPr>
            <p:grpSpPr>
              <a:xfrm rot="3967968">
                <a:off x="3008227" y="3923999"/>
                <a:ext cx="136148" cy="131330"/>
                <a:chOff x="3053432" y="4104276"/>
                <a:chExt cx="136148" cy="131330"/>
              </a:xfrm>
            </p:grpSpPr>
            <p:sp>
              <p:nvSpPr>
                <p:cNvPr id="2150" name="Oval 21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1" name="Freeform 21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7" name="Group 2146"/>
              <p:cNvGrpSpPr/>
              <p:nvPr/>
            </p:nvGrpSpPr>
            <p:grpSpPr>
              <a:xfrm>
                <a:off x="3092918" y="3910035"/>
                <a:ext cx="185979" cy="192845"/>
                <a:chOff x="3026108" y="3765549"/>
                <a:chExt cx="185979" cy="192845"/>
              </a:xfrm>
            </p:grpSpPr>
            <p:sp>
              <p:nvSpPr>
                <p:cNvPr id="2148" name="Oval 21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9" name="Freeform 21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19" name="Group 2118"/>
            <p:cNvGrpSpPr/>
            <p:nvPr/>
          </p:nvGrpSpPr>
          <p:grpSpPr>
            <a:xfrm>
              <a:off x="4873997" y="3423134"/>
              <a:ext cx="175107" cy="169481"/>
              <a:chOff x="2328508" y="3548770"/>
              <a:chExt cx="408862" cy="395726"/>
            </a:xfrm>
          </p:grpSpPr>
          <p:grpSp>
            <p:nvGrpSpPr>
              <p:cNvPr id="2120" name="Group 2119"/>
              <p:cNvGrpSpPr/>
              <p:nvPr/>
            </p:nvGrpSpPr>
            <p:grpSpPr>
              <a:xfrm>
                <a:off x="2328508" y="3548770"/>
                <a:ext cx="131330" cy="131330"/>
                <a:chOff x="2922103" y="3448277"/>
                <a:chExt cx="131330" cy="131330"/>
              </a:xfrm>
            </p:grpSpPr>
            <p:sp>
              <p:nvSpPr>
                <p:cNvPr id="2139" name="Oval 21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0" name="Freeform 21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1" name="Group 2120"/>
              <p:cNvGrpSpPr/>
              <p:nvPr/>
            </p:nvGrpSpPr>
            <p:grpSpPr>
              <a:xfrm rot="3485213">
                <a:off x="2366849" y="3599636"/>
                <a:ext cx="185979" cy="191355"/>
                <a:chOff x="2700506" y="3941582"/>
                <a:chExt cx="185979" cy="191355"/>
              </a:xfrm>
            </p:grpSpPr>
            <p:sp>
              <p:nvSpPr>
                <p:cNvPr id="2137" name="Oval 21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8" name="Freeform 21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2" name="Group 2121"/>
              <p:cNvGrpSpPr/>
              <p:nvPr/>
            </p:nvGrpSpPr>
            <p:grpSpPr>
              <a:xfrm rot="19523239">
                <a:off x="2551391" y="3599140"/>
                <a:ext cx="185979" cy="190955"/>
                <a:chOff x="2442219" y="4049627"/>
                <a:chExt cx="185979" cy="190955"/>
              </a:xfrm>
            </p:grpSpPr>
            <p:sp>
              <p:nvSpPr>
                <p:cNvPr id="2135" name="Oval 21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6" name="Freeform 21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3" name="Group 2122"/>
              <p:cNvGrpSpPr/>
              <p:nvPr/>
            </p:nvGrpSpPr>
            <p:grpSpPr>
              <a:xfrm rot="3577180">
                <a:off x="2383941" y="3755411"/>
                <a:ext cx="185979" cy="192191"/>
                <a:chOff x="2700506" y="4361529"/>
                <a:chExt cx="185979" cy="192191"/>
              </a:xfrm>
            </p:grpSpPr>
            <p:sp>
              <p:nvSpPr>
                <p:cNvPr id="2133" name="Oval 21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4" name="Freeform 21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4" name="Group 2123"/>
              <p:cNvGrpSpPr/>
              <p:nvPr/>
            </p:nvGrpSpPr>
            <p:grpSpPr>
              <a:xfrm>
                <a:off x="2496968" y="3591357"/>
                <a:ext cx="131330" cy="131330"/>
                <a:chOff x="3381304" y="4011286"/>
                <a:chExt cx="131330" cy="131330"/>
              </a:xfrm>
            </p:grpSpPr>
            <p:sp>
              <p:nvSpPr>
                <p:cNvPr id="2131" name="Oval 21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2" name="Freeform 21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5" name="Group 2124"/>
              <p:cNvGrpSpPr/>
              <p:nvPr/>
            </p:nvGrpSpPr>
            <p:grpSpPr>
              <a:xfrm rot="3967968">
                <a:off x="2456638" y="3706671"/>
                <a:ext cx="136148" cy="131330"/>
                <a:chOff x="3053432" y="4104276"/>
                <a:chExt cx="136148" cy="131330"/>
              </a:xfrm>
            </p:grpSpPr>
            <p:sp>
              <p:nvSpPr>
                <p:cNvPr id="2129" name="Oval 21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0" name="Freeform 21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6" name="Group 2125"/>
              <p:cNvGrpSpPr/>
              <p:nvPr/>
            </p:nvGrpSpPr>
            <p:grpSpPr>
              <a:xfrm>
                <a:off x="2541329" y="3692707"/>
                <a:ext cx="185979" cy="192845"/>
                <a:chOff x="3026108" y="3765549"/>
                <a:chExt cx="185979" cy="192845"/>
              </a:xfrm>
            </p:grpSpPr>
            <p:sp>
              <p:nvSpPr>
                <p:cNvPr id="2127" name="Oval 21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8" name="Freeform 21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05" name="Group 2204"/>
          <p:cNvGrpSpPr/>
          <p:nvPr/>
        </p:nvGrpSpPr>
        <p:grpSpPr>
          <a:xfrm>
            <a:off x="499759" y="4956203"/>
            <a:ext cx="470662" cy="478538"/>
            <a:chOff x="4834606" y="3347378"/>
            <a:chExt cx="241201" cy="245237"/>
          </a:xfrm>
        </p:grpSpPr>
        <p:grpSp>
          <p:nvGrpSpPr>
            <p:cNvPr id="2206" name="Group 2205"/>
            <p:cNvGrpSpPr/>
            <p:nvPr/>
          </p:nvGrpSpPr>
          <p:grpSpPr>
            <a:xfrm rot="7844388">
              <a:off x="4818351" y="3363633"/>
              <a:ext cx="233299" cy="200789"/>
              <a:chOff x="2913709" y="3864170"/>
              <a:chExt cx="544737" cy="468828"/>
            </a:xfrm>
          </p:grpSpPr>
          <p:grpSp>
            <p:nvGrpSpPr>
              <p:cNvPr id="2251" name="Group 2250"/>
              <p:cNvGrpSpPr/>
              <p:nvPr/>
            </p:nvGrpSpPr>
            <p:grpSpPr>
              <a:xfrm rot="5972406">
                <a:off x="3056152" y="3870738"/>
                <a:ext cx="408862" cy="395726"/>
                <a:chOff x="2880097" y="3766098"/>
                <a:chExt cx="408862" cy="395726"/>
              </a:xfrm>
            </p:grpSpPr>
            <p:grpSp>
              <p:nvGrpSpPr>
                <p:cNvPr id="2273" name="Group 2272"/>
                <p:cNvGrpSpPr/>
                <p:nvPr/>
              </p:nvGrpSpPr>
              <p:grpSpPr>
                <a:xfrm>
                  <a:off x="2880097" y="3766098"/>
                  <a:ext cx="131330" cy="131330"/>
                  <a:chOff x="2922103" y="3448277"/>
                  <a:chExt cx="131330" cy="131330"/>
                </a:xfrm>
              </p:grpSpPr>
              <p:sp>
                <p:nvSpPr>
                  <p:cNvPr id="2292" name="Oval 229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3" name="Freeform 229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4" name="Group 2273"/>
                <p:cNvGrpSpPr/>
                <p:nvPr/>
              </p:nvGrpSpPr>
              <p:grpSpPr>
                <a:xfrm rot="3485213">
                  <a:off x="2918438" y="3816964"/>
                  <a:ext cx="185979" cy="191355"/>
                  <a:chOff x="2700506" y="3941582"/>
                  <a:chExt cx="185979" cy="191355"/>
                </a:xfrm>
              </p:grpSpPr>
              <p:sp>
                <p:nvSpPr>
                  <p:cNvPr id="2290" name="Oval 228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1" name="Freeform 229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5" name="Group 2274"/>
                <p:cNvGrpSpPr/>
                <p:nvPr/>
              </p:nvGrpSpPr>
              <p:grpSpPr>
                <a:xfrm rot="19523239">
                  <a:off x="3102980" y="3816468"/>
                  <a:ext cx="185979" cy="190955"/>
                  <a:chOff x="2442219" y="4049627"/>
                  <a:chExt cx="185979" cy="190955"/>
                </a:xfrm>
              </p:grpSpPr>
              <p:sp>
                <p:nvSpPr>
                  <p:cNvPr id="2288" name="Oval 228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9" name="Freeform 228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6" name="Group 2275"/>
                <p:cNvGrpSpPr/>
                <p:nvPr/>
              </p:nvGrpSpPr>
              <p:grpSpPr>
                <a:xfrm rot="3577180">
                  <a:off x="2935530" y="3972739"/>
                  <a:ext cx="185979" cy="192191"/>
                  <a:chOff x="2700506" y="4361529"/>
                  <a:chExt cx="185979" cy="192191"/>
                </a:xfrm>
              </p:grpSpPr>
              <p:sp>
                <p:nvSpPr>
                  <p:cNvPr id="2286" name="Oval 228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7" name="Freeform 228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7" name="Group 2276"/>
                <p:cNvGrpSpPr/>
                <p:nvPr/>
              </p:nvGrpSpPr>
              <p:grpSpPr>
                <a:xfrm>
                  <a:off x="3048557" y="3808685"/>
                  <a:ext cx="131330" cy="131330"/>
                  <a:chOff x="3381304" y="4011286"/>
                  <a:chExt cx="131330" cy="131330"/>
                </a:xfrm>
              </p:grpSpPr>
              <p:sp>
                <p:nvSpPr>
                  <p:cNvPr id="2284" name="Oval 228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5" name="Freeform 228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8" name="Group 2277"/>
                <p:cNvGrpSpPr/>
                <p:nvPr/>
              </p:nvGrpSpPr>
              <p:grpSpPr>
                <a:xfrm rot="3967968">
                  <a:off x="3008227" y="3923999"/>
                  <a:ext cx="136148" cy="131330"/>
                  <a:chOff x="3053432" y="4104276"/>
                  <a:chExt cx="136148" cy="131330"/>
                </a:xfrm>
              </p:grpSpPr>
              <p:sp>
                <p:nvSpPr>
                  <p:cNvPr id="2282" name="Oval 228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3" name="Freeform 228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9" name="Group 2278"/>
                <p:cNvGrpSpPr/>
                <p:nvPr/>
              </p:nvGrpSpPr>
              <p:grpSpPr>
                <a:xfrm>
                  <a:off x="3092918" y="3910035"/>
                  <a:ext cx="185979" cy="192845"/>
                  <a:chOff x="3026108" y="3765549"/>
                  <a:chExt cx="185979" cy="192845"/>
                </a:xfrm>
              </p:grpSpPr>
              <p:sp>
                <p:nvSpPr>
                  <p:cNvPr id="2280" name="Oval 227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1" name="Freeform 228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52" name="Group 2251"/>
              <p:cNvGrpSpPr/>
              <p:nvPr/>
            </p:nvGrpSpPr>
            <p:grpSpPr>
              <a:xfrm>
                <a:off x="2913709" y="3937272"/>
                <a:ext cx="131330" cy="131330"/>
                <a:chOff x="2922103" y="3448277"/>
                <a:chExt cx="131330" cy="131330"/>
              </a:xfrm>
            </p:grpSpPr>
            <p:sp>
              <p:nvSpPr>
                <p:cNvPr id="2271" name="Oval 22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2" name="Freeform 22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3" name="Group 2252"/>
              <p:cNvGrpSpPr/>
              <p:nvPr/>
            </p:nvGrpSpPr>
            <p:grpSpPr>
              <a:xfrm rot="3485213">
                <a:off x="2952050" y="3988138"/>
                <a:ext cx="185979" cy="191355"/>
                <a:chOff x="2700506" y="3941582"/>
                <a:chExt cx="185979" cy="191355"/>
              </a:xfrm>
            </p:grpSpPr>
            <p:sp>
              <p:nvSpPr>
                <p:cNvPr id="2269" name="Oval 22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0" name="Freeform 22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4" name="Group 2253"/>
              <p:cNvGrpSpPr/>
              <p:nvPr/>
            </p:nvGrpSpPr>
            <p:grpSpPr>
              <a:xfrm rot="19523239">
                <a:off x="3136592" y="3987642"/>
                <a:ext cx="185979" cy="190955"/>
                <a:chOff x="2442219" y="4049627"/>
                <a:chExt cx="185979" cy="190955"/>
              </a:xfrm>
            </p:grpSpPr>
            <p:sp>
              <p:nvSpPr>
                <p:cNvPr id="2267" name="Oval 22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8" name="Freeform 22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5" name="Group 2254"/>
              <p:cNvGrpSpPr/>
              <p:nvPr/>
            </p:nvGrpSpPr>
            <p:grpSpPr>
              <a:xfrm rot="3577180">
                <a:off x="2969142" y="4143913"/>
                <a:ext cx="185979" cy="192191"/>
                <a:chOff x="2700506" y="4361529"/>
                <a:chExt cx="185979" cy="192191"/>
              </a:xfrm>
            </p:grpSpPr>
            <p:sp>
              <p:nvSpPr>
                <p:cNvPr id="2265" name="Oval 22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6" name="Freeform 22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6" name="Group 2255"/>
              <p:cNvGrpSpPr/>
              <p:nvPr/>
            </p:nvGrpSpPr>
            <p:grpSpPr>
              <a:xfrm>
                <a:off x="3082169" y="3979859"/>
                <a:ext cx="131330" cy="131330"/>
                <a:chOff x="3381304" y="4011286"/>
                <a:chExt cx="131330" cy="131330"/>
              </a:xfrm>
            </p:grpSpPr>
            <p:sp>
              <p:nvSpPr>
                <p:cNvPr id="2263" name="Oval 22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4" name="Freeform 22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7" name="Group 2256"/>
              <p:cNvGrpSpPr/>
              <p:nvPr/>
            </p:nvGrpSpPr>
            <p:grpSpPr>
              <a:xfrm rot="3967968">
                <a:off x="3041839" y="4095173"/>
                <a:ext cx="136148" cy="131330"/>
                <a:chOff x="3053432" y="4104276"/>
                <a:chExt cx="136148" cy="131330"/>
              </a:xfrm>
            </p:grpSpPr>
            <p:sp>
              <p:nvSpPr>
                <p:cNvPr id="2261" name="Oval 22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2" name="Freeform 22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8" name="Group 2257"/>
              <p:cNvGrpSpPr/>
              <p:nvPr/>
            </p:nvGrpSpPr>
            <p:grpSpPr>
              <a:xfrm>
                <a:off x="3126530" y="4081209"/>
                <a:ext cx="185979" cy="192845"/>
                <a:chOff x="3026108" y="3765549"/>
                <a:chExt cx="185979" cy="192845"/>
              </a:xfrm>
            </p:grpSpPr>
            <p:sp>
              <p:nvSpPr>
                <p:cNvPr id="2259" name="Oval 22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0" name="Freeform 22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07" name="Group 2206"/>
            <p:cNvGrpSpPr/>
            <p:nvPr/>
          </p:nvGrpSpPr>
          <p:grpSpPr>
            <a:xfrm rot="5972406">
              <a:off x="4903513" y="3391308"/>
              <a:ext cx="175107" cy="169481"/>
              <a:chOff x="2880097" y="3766098"/>
              <a:chExt cx="408862" cy="395726"/>
            </a:xfrm>
          </p:grpSpPr>
          <p:grpSp>
            <p:nvGrpSpPr>
              <p:cNvPr id="2230" name="Group 2229"/>
              <p:cNvGrpSpPr/>
              <p:nvPr/>
            </p:nvGrpSpPr>
            <p:grpSpPr>
              <a:xfrm>
                <a:off x="2880097" y="3766098"/>
                <a:ext cx="131330" cy="131330"/>
                <a:chOff x="2922103" y="3448277"/>
                <a:chExt cx="131330" cy="131330"/>
              </a:xfrm>
            </p:grpSpPr>
            <p:sp>
              <p:nvSpPr>
                <p:cNvPr id="2249" name="Oval 22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0" name="Freeform 22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1" name="Group 2230"/>
              <p:cNvGrpSpPr/>
              <p:nvPr/>
            </p:nvGrpSpPr>
            <p:grpSpPr>
              <a:xfrm rot="3485213">
                <a:off x="2918438" y="3816964"/>
                <a:ext cx="185979" cy="191355"/>
                <a:chOff x="2700506" y="3941582"/>
                <a:chExt cx="185979" cy="191355"/>
              </a:xfrm>
            </p:grpSpPr>
            <p:sp>
              <p:nvSpPr>
                <p:cNvPr id="2247" name="Oval 22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8" name="Freeform 22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2" name="Group 2231"/>
              <p:cNvGrpSpPr/>
              <p:nvPr/>
            </p:nvGrpSpPr>
            <p:grpSpPr>
              <a:xfrm rot="19523239">
                <a:off x="3102980" y="3816468"/>
                <a:ext cx="185979" cy="190955"/>
                <a:chOff x="2442219" y="4049627"/>
                <a:chExt cx="185979" cy="190955"/>
              </a:xfrm>
            </p:grpSpPr>
            <p:sp>
              <p:nvSpPr>
                <p:cNvPr id="2245" name="Oval 22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6" name="Freeform 22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3" name="Group 2232"/>
              <p:cNvGrpSpPr/>
              <p:nvPr/>
            </p:nvGrpSpPr>
            <p:grpSpPr>
              <a:xfrm rot="3577180">
                <a:off x="2935530" y="3972739"/>
                <a:ext cx="185979" cy="192191"/>
                <a:chOff x="2700506" y="4361529"/>
                <a:chExt cx="185979" cy="192191"/>
              </a:xfrm>
            </p:grpSpPr>
            <p:sp>
              <p:nvSpPr>
                <p:cNvPr id="2243" name="Oval 22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4" name="Freeform 22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4" name="Group 2233"/>
              <p:cNvGrpSpPr/>
              <p:nvPr/>
            </p:nvGrpSpPr>
            <p:grpSpPr>
              <a:xfrm>
                <a:off x="3048557" y="3808685"/>
                <a:ext cx="131330" cy="131330"/>
                <a:chOff x="3381304" y="4011286"/>
                <a:chExt cx="131330" cy="131330"/>
              </a:xfrm>
            </p:grpSpPr>
            <p:sp>
              <p:nvSpPr>
                <p:cNvPr id="2241" name="Oval 22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2" name="Freeform 22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5" name="Group 2234"/>
              <p:cNvGrpSpPr/>
              <p:nvPr/>
            </p:nvGrpSpPr>
            <p:grpSpPr>
              <a:xfrm rot="3967968">
                <a:off x="3008227" y="3923999"/>
                <a:ext cx="136148" cy="131330"/>
                <a:chOff x="3053432" y="4104276"/>
                <a:chExt cx="136148" cy="131330"/>
              </a:xfrm>
            </p:grpSpPr>
            <p:sp>
              <p:nvSpPr>
                <p:cNvPr id="2239" name="Oval 22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0" name="Freeform 22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6" name="Group 2235"/>
              <p:cNvGrpSpPr/>
              <p:nvPr/>
            </p:nvGrpSpPr>
            <p:grpSpPr>
              <a:xfrm>
                <a:off x="3092918" y="3910035"/>
                <a:ext cx="185979" cy="192845"/>
                <a:chOff x="3026108" y="3765549"/>
                <a:chExt cx="185979" cy="192845"/>
              </a:xfrm>
            </p:grpSpPr>
            <p:sp>
              <p:nvSpPr>
                <p:cNvPr id="2237" name="Oval 22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8" name="Freeform 22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08" name="Group 2207"/>
            <p:cNvGrpSpPr/>
            <p:nvPr/>
          </p:nvGrpSpPr>
          <p:grpSpPr>
            <a:xfrm>
              <a:off x="4873997" y="3423134"/>
              <a:ext cx="175107" cy="169481"/>
              <a:chOff x="2328508" y="3548770"/>
              <a:chExt cx="408862" cy="395726"/>
            </a:xfrm>
          </p:grpSpPr>
          <p:grpSp>
            <p:nvGrpSpPr>
              <p:cNvPr id="2209" name="Group 2208"/>
              <p:cNvGrpSpPr/>
              <p:nvPr/>
            </p:nvGrpSpPr>
            <p:grpSpPr>
              <a:xfrm>
                <a:off x="2328508" y="3548770"/>
                <a:ext cx="131330" cy="131330"/>
                <a:chOff x="2922103" y="3448277"/>
                <a:chExt cx="131330" cy="131330"/>
              </a:xfrm>
            </p:grpSpPr>
            <p:sp>
              <p:nvSpPr>
                <p:cNvPr id="2228" name="Oval 22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9" name="Freeform 22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0" name="Group 2209"/>
              <p:cNvGrpSpPr/>
              <p:nvPr/>
            </p:nvGrpSpPr>
            <p:grpSpPr>
              <a:xfrm rot="3485213">
                <a:off x="2366849" y="3599636"/>
                <a:ext cx="185979" cy="191355"/>
                <a:chOff x="2700506" y="3941582"/>
                <a:chExt cx="185979" cy="191355"/>
              </a:xfrm>
            </p:grpSpPr>
            <p:sp>
              <p:nvSpPr>
                <p:cNvPr id="2226" name="Oval 22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7" name="Freeform 22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1" name="Group 2210"/>
              <p:cNvGrpSpPr/>
              <p:nvPr/>
            </p:nvGrpSpPr>
            <p:grpSpPr>
              <a:xfrm rot="19523239">
                <a:off x="2551391" y="3599140"/>
                <a:ext cx="185979" cy="190955"/>
                <a:chOff x="2442219" y="4049627"/>
                <a:chExt cx="185979" cy="190955"/>
              </a:xfrm>
            </p:grpSpPr>
            <p:sp>
              <p:nvSpPr>
                <p:cNvPr id="2224" name="Oval 22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5" name="Freeform 22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2" name="Group 2211"/>
              <p:cNvGrpSpPr/>
              <p:nvPr/>
            </p:nvGrpSpPr>
            <p:grpSpPr>
              <a:xfrm rot="3577180">
                <a:off x="2383941" y="3755411"/>
                <a:ext cx="185979" cy="192191"/>
                <a:chOff x="2700506" y="4361529"/>
                <a:chExt cx="185979" cy="192191"/>
              </a:xfrm>
            </p:grpSpPr>
            <p:sp>
              <p:nvSpPr>
                <p:cNvPr id="2222" name="Oval 22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3" name="Freeform 22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3" name="Group 2212"/>
              <p:cNvGrpSpPr/>
              <p:nvPr/>
            </p:nvGrpSpPr>
            <p:grpSpPr>
              <a:xfrm>
                <a:off x="2496968" y="3591357"/>
                <a:ext cx="131330" cy="131330"/>
                <a:chOff x="3381304" y="4011286"/>
                <a:chExt cx="131330" cy="131330"/>
              </a:xfrm>
            </p:grpSpPr>
            <p:sp>
              <p:nvSpPr>
                <p:cNvPr id="2220" name="Oval 22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1" name="Freeform 22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4" name="Group 2213"/>
              <p:cNvGrpSpPr/>
              <p:nvPr/>
            </p:nvGrpSpPr>
            <p:grpSpPr>
              <a:xfrm rot="3967968">
                <a:off x="2456638" y="3706671"/>
                <a:ext cx="136148" cy="131330"/>
                <a:chOff x="3053432" y="4104276"/>
                <a:chExt cx="136148" cy="131330"/>
              </a:xfrm>
            </p:grpSpPr>
            <p:sp>
              <p:nvSpPr>
                <p:cNvPr id="2218" name="Oval 22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9" name="Freeform 22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5" name="Group 2214"/>
              <p:cNvGrpSpPr/>
              <p:nvPr/>
            </p:nvGrpSpPr>
            <p:grpSpPr>
              <a:xfrm>
                <a:off x="2541329" y="3692707"/>
                <a:ext cx="185979" cy="192845"/>
                <a:chOff x="3026108" y="3765549"/>
                <a:chExt cx="185979" cy="192845"/>
              </a:xfrm>
            </p:grpSpPr>
            <p:sp>
              <p:nvSpPr>
                <p:cNvPr id="2216" name="Oval 22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7" name="Freeform 22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94" name="Group 2293"/>
          <p:cNvGrpSpPr/>
          <p:nvPr/>
        </p:nvGrpSpPr>
        <p:grpSpPr>
          <a:xfrm>
            <a:off x="499759" y="4956203"/>
            <a:ext cx="470662" cy="478538"/>
            <a:chOff x="4834606" y="3347378"/>
            <a:chExt cx="241201" cy="245237"/>
          </a:xfrm>
        </p:grpSpPr>
        <p:grpSp>
          <p:nvGrpSpPr>
            <p:cNvPr id="2295" name="Group 2294"/>
            <p:cNvGrpSpPr/>
            <p:nvPr/>
          </p:nvGrpSpPr>
          <p:grpSpPr>
            <a:xfrm rot="7844388">
              <a:off x="4818351" y="3363633"/>
              <a:ext cx="233299" cy="200789"/>
              <a:chOff x="2913709" y="3864170"/>
              <a:chExt cx="544737" cy="468828"/>
            </a:xfrm>
          </p:grpSpPr>
          <p:grpSp>
            <p:nvGrpSpPr>
              <p:cNvPr id="2340" name="Group 2339"/>
              <p:cNvGrpSpPr/>
              <p:nvPr/>
            </p:nvGrpSpPr>
            <p:grpSpPr>
              <a:xfrm rot="5972406">
                <a:off x="3056152" y="3870738"/>
                <a:ext cx="408862" cy="395726"/>
                <a:chOff x="2880097" y="3766098"/>
                <a:chExt cx="408862" cy="395726"/>
              </a:xfrm>
            </p:grpSpPr>
            <p:grpSp>
              <p:nvGrpSpPr>
                <p:cNvPr id="2362" name="Group 2361"/>
                <p:cNvGrpSpPr/>
                <p:nvPr/>
              </p:nvGrpSpPr>
              <p:grpSpPr>
                <a:xfrm>
                  <a:off x="2880097" y="3766098"/>
                  <a:ext cx="131330" cy="131330"/>
                  <a:chOff x="2922103" y="3448277"/>
                  <a:chExt cx="131330" cy="131330"/>
                </a:xfrm>
              </p:grpSpPr>
              <p:sp>
                <p:nvSpPr>
                  <p:cNvPr id="2381" name="Oval 238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2" name="Freeform 238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3" name="Group 2362"/>
                <p:cNvGrpSpPr/>
                <p:nvPr/>
              </p:nvGrpSpPr>
              <p:grpSpPr>
                <a:xfrm rot="3485213">
                  <a:off x="2918438" y="3816964"/>
                  <a:ext cx="185979" cy="191355"/>
                  <a:chOff x="2700506" y="3941582"/>
                  <a:chExt cx="185979" cy="191355"/>
                </a:xfrm>
              </p:grpSpPr>
              <p:sp>
                <p:nvSpPr>
                  <p:cNvPr id="2379" name="Oval 237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0" name="Freeform 237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4" name="Group 2363"/>
                <p:cNvGrpSpPr/>
                <p:nvPr/>
              </p:nvGrpSpPr>
              <p:grpSpPr>
                <a:xfrm rot="19523239">
                  <a:off x="3102980" y="3816468"/>
                  <a:ext cx="185979" cy="190955"/>
                  <a:chOff x="2442219" y="4049627"/>
                  <a:chExt cx="185979" cy="190955"/>
                </a:xfrm>
              </p:grpSpPr>
              <p:sp>
                <p:nvSpPr>
                  <p:cNvPr id="2377" name="Oval 237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8" name="Freeform 237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5" name="Group 2364"/>
                <p:cNvGrpSpPr/>
                <p:nvPr/>
              </p:nvGrpSpPr>
              <p:grpSpPr>
                <a:xfrm rot="3577180">
                  <a:off x="2935530" y="3972739"/>
                  <a:ext cx="185979" cy="192191"/>
                  <a:chOff x="2700506" y="4361529"/>
                  <a:chExt cx="185979" cy="192191"/>
                </a:xfrm>
              </p:grpSpPr>
              <p:sp>
                <p:nvSpPr>
                  <p:cNvPr id="2375" name="Oval 237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6" name="Freeform 237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6" name="Group 2365"/>
                <p:cNvGrpSpPr/>
                <p:nvPr/>
              </p:nvGrpSpPr>
              <p:grpSpPr>
                <a:xfrm>
                  <a:off x="3048557" y="3808685"/>
                  <a:ext cx="131330" cy="131330"/>
                  <a:chOff x="3381304" y="4011286"/>
                  <a:chExt cx="131330" cy="131330"/>
                </a:xfrm>
              </p:grpSpPr>
              <p:sp>
                <p:nvSpPr>
                  <p:cNvPr id="2373" name="Oval 237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4" name="Freeform 237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7" name="Group 2366"/>
                <p:cNvGrpSpPr/>
                <p:nvPr/>
              </p:nvGrpSpPr>
              <p:grpSpPr>
                <a:xfrm rot="3967968">
                  <a:off x="3008227" y="3923999"/>
                  <a:ext cx="136148" cy="131330"/>
                  <a:chOff x="3053432" y="4104276"/>
                  <a:chExt cx="136148" cy="131330"/>
                </a:xfrm>
              </p:grpSpPr>
              <p:sp>
                <p:nvSpPr>
                  <p:cNvPr id="2371" name="Oval 237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2" name="Freeform 237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8" name="Group 2367"/>
                <p:cNvGrpSpPr/>
                <p:nvPr/>
              </p:nvGrpSpPr>
              <p:grpSpPr>
                <a:xfrm>
                  <a:off x="3092918" y="3910035"/>
                  <a:ext cx="185979" cy="192845"/>
                  <a:chOff x="3026108" y="3765549"/>
                  <a:chExt cx="185979" cy="192845"/>
                </a:xfrm>
              </p:grpSpPr>
              <p:sp>
                <p:nvSpPr>
                  <p:cNvPr id="2369" name="Oval 236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0" name="Freeform 236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41" name="Group 2340"/>
              <p:cNvGrpSpPr/>
              <p:nvPr/>
            </p:nvGrpSpPr>
            <p:grpSpPr>
              <a:xfrm>
                <a:off x="2913709" y="3937272"/>
                <a:ext cx="131330" cy="131330"/>
                <a:chOff x="2922103" y="3448277"/>
                <a:chExt cx="131330" cy="131330"/>
              </a:xfrm>
            </p:grpSpPr>
            <p:sp>
              <p:nvSpPr>
                <p:cNvPr id="2360" name="Oval 23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1" name="Freeform 23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2" name="Group 2341"/>
              <p:cNvGrpSpPr/>
              <p:nvPr/>
            </p:nvGrpSpPr>
            <p:grpSpPr>
              <a:xfrm rot="3485213">
                <a:off x="2952050" y="3988138"/>
                <a:ext cx="185979" cy="191355"/>
                <a:chOff x="2700506" y="3941582"/>
                <a:chExt cx="185979" cy="191355"/>
              </a:xfrm>
            </p:grpSpPr>
            <p:sp>
              <p:nvSpPr>
                <p:cNvPr id="2358" name="Oval 23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9" name="Freeform 23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3" name="Group 2342"/>
              <p:cNvGrpSpPr/>
              <p:nvPr/>
            </p:nvGrpSpPr>
            <p:grpSpPr>
              <a:xfrm rot="19523239">
                <a:off x="3136592" y="3987642"/>
                <a:ext cx="185979" cy="190955"/>
                <a:chOff x="2442219" y="4049627"/>
                <a:chExt cx="185979" cy="190955"/>
              </a:xfrm>
            </p:grpSpPr>
            <p:sp>
              <p:nvSpPr>
                <p:cNvPr id="2356" name="Oval 23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7" name="Freeform 23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4" name="Group 2343"/>
              <p:cNvGrpSpPr/>
              <p:nvPr/>
            </p:nvGrpSpPr>
            <p:grpSpPr>
              <a:xfrm rot="3577180">
                <a:off x="2969142" y="4143913"/>
                <a:ext cx="185979" cy="192191"/>
                <a:chOff x="2700506" y="4361529"/>
                <a:chExt cx="185979" cy="192191"/>
              </a:xfrm>
            </p:grpSpPr>
            <p:sp>
              <p:nvSpPr>
                <p:cNvPr id="2354" name="Oval 23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5" name="Freeform 23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5" name="Group 2344"/>
              <p:cNvGrpSpPr/>
              <p:nvPr/>
            </p:nvGrpSpPr>
            <p:grpSpPr>
              <a:xfrm>
                <a:off x="3082169" y="3979859"/>
                <a:ext cx="131330" cy="131330"/>
                <a:chOff x="3381304" y="4011286"/>
                <a:chExt cx="131330" cy="131330"/>
              </a:xfrm>
            </p:grpSpPr>
            <p:sp>
              <p:nvSpPr>
                <p:cNvPr id="2352" name="Oval 23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3" name="Freeform 23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6" name="Group 2345"/>
              <p:cNvGrpSpPr/>
              <p:nvPr/>
            </p:nvGrpSpPr>
            <p:grpSpPr>
              <a:xfrm rot="3967968">
                <a:off x="3041839" y="4095173"/>
                <a:ext cx="136148" cy="131330"/>
                <a:chOff x="3053432" y="4104276"/>
                <a:chExt cx="136148" cy="131330"/>
              </a:xfrm>
            </p:grpSpPr>
            <p:sp>
              <p:nvSpPr>
                <p:cNvPr id="2350" name="Oval 23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1" name="Freeform 23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7" name="Group 2346"/>
              <p:cNvGrpSpPr/>
              <p:nvPr/>
            </p:nvGrpSpPr>
            <p:grpSpPr>
              <a:xfrm>
                <a:off x="3126530" y="4081209"/>
                <a:ext cx="185979" cy="192845"/>
                <a:chOff x="3026108" y="3765549"/>
                <a:chExt cx="185979" cy="192845"/>
              </a:xfrm>
            </p:grpSpPr>
            <p:sp>
              <p:nvSpPr>
                <p:cNvPr id="2348" name="Oval 23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9" name="Freeform 23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96" name="Group 2295"/>
            <p:cNvGrpSpPr/>
            <p:nvPr/>
          </p:nvGrpSpPr>
          <p:grpSpPr>
            <a:xfrm rot="5972406">
              <a:off x="4903513" y="3391308"/>
              <a:ext cx="175107" cy="169481"/>
              <a:chOff x="2880097" y="3766098"/>
              <a:chExt cx="408862" cy="395726"/>
            </a:xfrm>
          </p:grpSpPr>
          <p:grpSp>
            <p:nvGrpSpPr>
              <p:cNvPr id="2319" name="Group 2318"/>
              <p:cNvGrpSpPr/>
              <p:nvPr/>
            </p:nvGrpSpPr>
            <p:grpSpPr>
              <a:xfrm>
                <a:off x="2880097" y="3766098"/>
                <a:ext cx="131330" cy="131330"/>
                <a:chOff x="2922103" y="3448277"/>
                <a:chExt cx="131330" cy="131330"/>
              </a:xfrm>
            </p:grpSpPr>
            <p:sp>
              <p:nvSpPr>
                <p:cNvPr id="2338" name="Oval 23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9" name="Freeform 23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0" name="Group 2319"/>
              <p:cNvGrpSpPr/>
              <p:nvPr/>
            </p:nvGrpSpPr>
            <p:grpSpPr>
              <a:xfrm rot="3485213">
                <a:off x="2918438" y="3816964"/>
                <a:ext cx="185979" cy="191355"/>
                <a:chOff x="2700506" y="3941582"/>
                <a:chExt cx="185979" cy="191355"/>
              </a:xfrm>
            </p:grpSpPr>
            <p:sp>
              <p:nvSpPr>
                <p:cNvPr id="2336" name="Oval 23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7" name="Freeform 23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1" name="Group 2320"/>
              <p:cNvGrpSpPr/>
              <p:nvPr/>
            </p:nvGrpSpPr>
            <p:grpSpPr>
              <a:xfrm rot="19523239">
                <a:off x="3102980" y="3816468"/>
                <a:ext cx="185979" cy="190955"/>
                <a:chOff x="2442219" y="4049627"/>
                <a:chExt cx="185979" cy="190955"/>
              </a:xfrm>
            </p:grpSpPr>
            <p:sp>
              <p:nvSpPr>
                <p:cNvPr id="2334" name="Oval 23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5" name="Freeform 23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2" name="Group 2321"/>
              <p:cNvGrpSpPr/>
              <p:nvPr/>
            </p:nvGrpSpPr>
            <p:grpSpPr>
              <a:xfrm rot="3577180">
                <a:off x="2935530" y="3972739"/>
                <a:ext cx="185979" cy="192191"/>
                <a:chOff x="2700506" y="4361529"/>
                <a:chExt cx="185979" cy="192191"/>
              </a:xfrm>
            </p:grpSpPr>
            <p:sp>
              <p:nvSpPr>
                <p:cNvPr id="2332" name="Oval 23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3" name="Freeform 23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3" name="Group 2322"/>
              <p:cNvGrpSpPr/>
              <p:nvPr/>
            </p:nvGrpSpPr>
            <p:grpSpPr>
              <a:xfrm>
                <a:off x="3048557" y="3808685"/>
                <a:ext cx="131330" cy="131330"/>
                <a:chOff x="3381304" y="4011286"/>
                <a:chExt cx="131330" cy="131330"/>
              </a:xfrm>
            </p:grpSpPr>
            <p:sp>
              <p:nvSpPr>
                <p:cNvPr id="2330" name="Oval 23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1" name="Freeform 23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4" name="Group 2323"/>
              <p:cNvGrpSpPr/>
              <p:nvPr/>
            </p:nvGrpSpPr>
            <p:grpSpPr>
              <a:xfrm rot="3967968">
                <a:off x="3008227" y="3923999"/>
                <a:ext cx="136148" cy="131330"/>
                <a:chOff x="3053432" y="4104276"/>
                <a:chExt cx="136148" cy="131330"/>
              </a:xfrm>
            </p:grpSpPr>
            <p:sp>
              <p:nvSpPr>
                <p:cNvPr id="2328" name="Oval 23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9" name="Freeform 23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5" name="Group 2324"/>
              <p:cNvGrpSpPr/>
              <p:nvPr/>
            </p:nvGrpSpPr>
            <p:grpSpPr>
              <a:xfrm>
                <a:off x="3092918" y="3910035"/>
                <a:ext cx="185979" cy="192845"/>
                <a:chOff x="3026108" y="3765549"/>
                <a:chExt cx="185979" cy="192845"/>
              </a:xfrm>
            </p:grpSpPr>
            <p:sp>
              <p:nvSpPr>
                <p:cNvPr id="2326" name="Oval 23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7" name="Freeform 23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97" name="Group 2296"/>
            <p:cNvGrpSpPr/>
            <p:nvPr/>
          </p:nvGrpSpPr>
          <p:grpSpPr>
            <a:xfrm>
              <a:off x="4873997" y="3423134"/>
              <a:ext cx="175107" cy="169481"/>
              <a:chOff x="2328508" y="3548770"/>
              <a:chExt cx="408862" cy="395726"/>
            </a:xfrm>
          </p:grpSpPr>
          <p:grpSp>
            <p:nvGrpSpPr>
              <p:cNvPr id="2298" name="Group 2297"/>
              <p:cNvGrpSpPr/>
              <p:nvPr/>
            </p:nvGrpSpPr>
            <p:grpSpPr>
              <a:xfrm>
                <a:off x="2328508" y="3548770"/>
                <a:ext cx="131330" cy="131330"/>
                <a:chOff x="2922103" y="3448277"/>
                <a:chExt cx="131330" cy="131330"/>
              </a:xfrm>
            </p:grpSpPr>
            <p:sp>
              <p:nvSpPr>
                <p:cNvPr id="2317" name="Oval 231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8" name="Freeform 231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9" name="Group 2298"/>
              <p:cNvGrpSpPr/>
              <p:nvPr/>
            </p:nvGrpSpPr>
            <p:grpSpPr>
              <a:xfrm rot="3485213">
                <a:off x="2366849" y="3599636"/>
                <a:ext cx="185979" cy="191355"/>
                <a:chOff x="2700506" y="3941582"/>
                <a:chExt cx="185979" cy="191355"/>
              </a:xfrm>
            </p:grpSpPr>
            <p:sp>
              <p:nvSpPr>
                <p:cNvPr id="2315" name="Oval 231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6" name="Freeform 231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0" name="Group 2299"/>
              <p:cNvGrpSpPr/>
              <p:nvPr/>
            </p:nvGrpSpPr>
            <p:grpSpPr>
              <a:xfrm rot="19523239">
                <a:off x="2551391" y="3599140"/>
                <a:ext cx="185979" cy="190955"/>
                <a:chOff x="2442219" y="4049627"/>
                <a:chExt cx="185979" cy="190955"/>
              </a:xfrm>
            </p:grpSpPr>
            <p:sp>
              <p:nvSpPr>
                <p:cNvPr id="2313" name="Oval 231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4" name="Freeform 231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1" name="Group 2300"/>
              <p:cNvGrpSpPr/>
              <p:nvPr/>
            </p:nvGrpSpPr>
            <p:grpSpPr>
              <a:xfrm rot="3577180">
                <a:off x="2383941" y="3755411"/>
                <a:ext cx="185979" cy="192191"/>
                <a:chOff x="2700506" y="4361529"/>
                <a:chExt cx="185979" cy="192191"/>
              </a:xfrm>
            </p:grpSpPr>
            <p:sp>
              <p:nvSpPr>
                <p:cNvPr id="2311" name="Oval 231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2" name="Freeform 231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2" name="Group 2301"/>
              <p:cNvGrpSpPr/>
              <p:nvPr/>
            </p:nvGrpSpPr>
            <p:grpSpPr>
              <a:xfrm>
                <a:off x="2496968" y="3591357"/>
                <a:ext cx="131330" cy="131330"/>
                <a:chOff x="3381304" y="4011286"/>
                <a:chExt cx="131330" cy="131330"/>
              </a:xfrm>
            </p:grpSpPr>
            <p:sp>
              <p:nvSpPr>
                <p:cNvPr id="2309" name="Oval 230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0" name="Freeform 230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3" name="Group 2302"/>
              <p:cNvGrpSpPr/>
              <p:nvPr/>
            </p:nvGrpSpPr>
            <p:grpSpPr>
              <a:xfrm rot="3967968">
                <a:off x="2456638" y="3706671"/>
                <a:ext cx="136148" cy="131330"/>
                <a:chOff x="3053432" y="4104276"/>
                <a:chExt cx="136148" cy="131330"/>
              </a:xfrm>
            </p:grpSpPr>
            <p:sp>
              <p:nvSpPr>
                <p:cNvPr id="2307" name="Oval 230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8" name="Freeform 230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4" name="Group 2303"/>
              <p:cNvGrpSpPr/>
              <p:nvPr/>
            </p:nvGrpSpPr>
            <p:grpSpPr>
              <a:xfrm>
                <a:off x="2541329" y="3692707"/>
                <a:ext cx="185979" cy="192845"/>
                <a:chOff x="3026108" y="3765549"/>
                <a:chExt cx="185979" cy="192845"/>
              </a:xfrm>
            </p:grpSpPr>
            <p:sp>
              <p:nvSpPr>
                <p:cNvPr id="2305" name="Oval 230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6" name="Freeform 230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83" name="Group 2382"/>
          <p:cNvGrpSpPr/>
          <p:nvPr/>
        </p:nvGrpSpPr>
        <p:grpSpPr>
          <a:xfrm>
            <a:off x="499759" y="4956203"/>
            <a:ext cx="470662" cy="478538"/>
            <a:chOff x="4834606" y="3347378"/>
            <a:chExt cx="241201" cy="245237"/>
          </a:xfrm>
        </p:grpSpPr>
        <p:grpSp>
          <p:nvGrpSpPr>
            <p:cNvPr id="2384" name="Group 2383"/>
            <p:cNvGrpSpPr/>
            <p:nvPr/>
          </p:nvGrpSpPr>
          <p:grpSpPr>
            <a:xfrm rot="7844388">
              <a:off x="4818351" y="3363633"/>
              <a:ext cx="233299" cy="200789"/>
              <a:chOff x="2913709" y="3864170"/>
              <a:chExt cx="544737" cy="468828"/>
            </a:xfrm>
          </p:grpSpPr>
          <p:grpSp>
            <p:nvGrpSpPr>
              <p:cNvPr id="2429" name="Group 2428"/>
              <p:cNvGrpSpPr/>
              <p:nvPr/>
            </p:nvGrpSpPr>
            <p:grpSpPr>
              <a:xfrm rot="5972406">
                <a:off x="3056152" y="3870738"/>
                <a:ext cx="408862" cy="395726"/>
                <a:chOff x="2880097" y="3766098"/>
                <a:chExt cx="408862" cy="395726"/>
              </a:xfrm>
            </p:grpSpPr>
            <p:grpSp>
              <p:nvGrpSpPr>
                <p:cNvPr id="2451" name="Group 2450"/>
                <p:cNvGrpSpPr/>
                <p:nvPr/>
              </p:nvGrpSpPr>
              <p:grpSpPr>
                <a:xfrm>
                  <a:off x="2880097" y="3766098"/>
                  <a:ext cx="131330" cy="131330"/>
                  <a:chOff x="2922103" y="3448277"/>
                  <a:chExt cx="131330" cy="131330"/>
                </a:xfrm>
              </p:grpSpPr>
              <p:sp>
                <p:nvSpPr>
                  <p:cNvPr id="2470" name="Oval 246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1" name="Freeform 247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2" name="Group 2451"/>
                <p:cNvGrpSpPr/>
                <p:nvPr/>
              </p:nvGrpSpPr>
              <p:grpSpPr>
                <a:xfrm rot="3485213">
                  <a:off x="2918438" y="3816964"/>
                  <a:ext cx="185979" cy="191355"/>
                  <a:chOff x="2700506" y="3941582"/>
                  <a:chExt cx="185979" cy="191355"/>
                </a:xfrm>
              </p:grpSpPr>
              <p:sp>
                <p:nvSpPr>
                  <p:cNvPr id="2468" name="Oval 246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9" name="Freeform 246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3" name="Group 2452"/>
                <p:cNvGrpSpPr/>
                <p:nvPr/>
              </p:nvGrpSpPr>
              <p:grpSpPr>
                <a:xfrm rot="19523239">
                  <a:off x="3102980" y="3816468"/>
                  <a:ext cx="185979" cy="190955"/>
                  <a:chOff x="2442219" y="4049627"/>
                  <a:chExt cx="185979" cy="190955"/>
                </a:xfrm>
              </p:grpSpPr>
              <p:sp>
                <p:nvSpPr>
                  <p:cNvPr id="2466" name="Oval 246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7" name="Freeform 246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4" name="Group 2453"/>
                <p:cNvGrpSpPr/>
                <p:nvPr/>
              </p:nvGrpSpPr>
              <p:grpSpPr>
                <a:xfrm rot="3577180">
                  <a:off x="2935530" y="3972739"/>
                  <a:ext cx="185979" cy="192191"/>
                  <a:chOff x="2700506" y="4361529"/>
                  <a:chExt cx="185979" cy="192191"/>
                </a:xfrm>
              </p:grpSpPr>
              <p:sp>
                <p:nvSpPr>
                  <p:cNvPr id="2464" name="Oval 246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5" name="Freeform 246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5" name="Group 2454"/>
                <p:cNvGrpSpPr/>
                <p:nvPr/>
              </p:nvGrpSpPr>
              <p:grpSpPr>
                <a:xfrm>
                  <a:off x="3048557" y="3808685"/>
                  <a:ext cx="131330" cy="131330"/>
                  <a:chOff x="3381304" y="4011286"/>
                  <a:chExt cx="131330" cy="131330"/>
                </a:xfrm>
              </p:grpSpPr>
              <p:sp>
                <p:nvSpPr>
                  <p:cNvPr id="2462" name="Oval 246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3" name="Freeform 246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6" name="Group 2455"/>
                <p:cNvGrpSpPr/>
                <p:nvPr/>
              </p:nvGrpSpPr>
              <p:grpSpPr>
                <a:xfrm rot="3967968">
                  <a:off x="3008227" y="3923999"/>
                  <a:ext cx="136148" cy="131330"/>
                  <a:chOff x="3053432" y="4104276"/>
                  <a:chExt cx="136148" cy="131330"/>
                </a:xfrm>
              </p:grpSpPr>
              <p:sp>
                <p:nvSpPr>
                  <p:cNvPr id="2460" name="Oval 245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1" name="Freeform 246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7" name="Group 2456"/>
                <p:cNvGrpSpPr/>
                <p:nvPr/>
              </p:nvGrpSpPr>
              <p:grpSpPr>
                <a:xfrm>
                  <a:off x="3092918" y="3910035"/>
                  <a:ext cx="185979" cy="192845"/>
                  <a:chOff x="3026108" y="3765549"/>
                  <a:chExt cx="185979" cy="192845"/>
                </a:xfrm>
              </p:grpSpPr>
              <p:sp>
                <p:nvSpPr>
                  <p:cNvPr id="2458" name="Oval 245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9" name="Freeform 245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30" name="Group 2429"/>
              <p:cNvGrpSpPr/>
              <p:nvPr/>
            </p:nvGrpSpPr>
            <p:grpSpPr>
              <a:xfrm>
                <a:off x="2913709" y="3937272"/>
                <a:ext cx="131330" cy="131330"/>
                <a:chOff x="2922103" y="3448277"/>
                <a:chExt cx="131330" cy="131330"/>
              </a:xfrm>
            </p:grpSpPr>
            <p:sp>
              <p:nvSpPr>
                <p:cNvPr id="2449" name="Oval 24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0" name="Freeform 24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1" name="Group 2430"/>
              <p:cNvGrpSpPr/>
              <p:nvPr/>
            </p:nvGrpSpPr>
            <p:grpSpPr>
              <a:xfrm rot="3485213">
                <a:off x="2952050" y="3988138"/>
                <a:ext cx="185979" cy="191355"/>
                <a:chOff x="2700506" y="3941582"/>
                <a:chExt cx="185979" cy="191355"/>
              </a:xfrm>
            </p:grpSpPr>
            <p:sp>
              <p:nvSpPr>
                <p:cNvPr id="2447" name="Oval 24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8" name="Freeform 24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2" name="Group 2431"/>
              <p:cNvGrpSpPr/>
              <p:nvPr/>
            </p:nvGrpSpPr>
            <p:grpSpPr>
              <a:xfrm rot="19523239">
                <a:off x="3136592" y="3987642"/>
                <a:ext cx="185979" cy="190955"/>
                <a:chOff x="2442219" y="4049627"/>
                <a:chExt cx="185979" cy="190955"/>
              </a:xfrm>
            </p:grpSpPr>
            <p:sp>
              <p:nvSpPr>
                <p:cNvPr id="2445" name="Oval 24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6" name="Freeform 24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3" name="Group 2432"/>
              <p:cNvGrpSpPr/>
              <p:nvPr/>
            </p:nvGrpSpPr>
            <p:grpSpPr>
              <a:xfrm rot="3577180">
                <a:off x="2969142" y="4143913"/>
                <a:ext cx="185979" cy="192191"/>
                <a:chOff x="2700506" y="4361529"/>
                <a:chExt cx="185979" cy="192191"/>
              </a:xfrm>
            </p:grpSpPr>
            <p:sp>
              <p:nvSpPr>
                <p:cNvPr id="2443" name="Oval 24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4" name="Freeform 24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4" name="Group 2433"/>
              <p:cNvGrpSpPr/>
              <p:nvPr/>
            </p:nvGrpSpPr>
            <p:grpSpPr>
              <a:xfrm>
                <a:off x="3082169" y="3979859"/>
                <a:ext cx="131330" cy="131330"/>
                <a:chOff x="3381304" y="4011286"/>
                <a:chExt cx="131330" cy="131330"/>
              </a:xfrm>
            </p:grpSpPr>
            <p:sp>
              <p:nvSpPr>
                <p:cNvPr id="2441" name="Oval 24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2" name="Freeform 24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5" name="Group 2434"/>
              <p:cNvGrpSpPr/>
              <p:nvPr/>
            </p:nvGrpSpPr>
            <p:grpSpPr>
              <a:xfrm rot="3967968">
                <a:off x="3041839" y="4095173"/>
                <a:ext cx="136148" cy="131330"/>
                <a:chOff x="3053432" y="4104276"/>
                <a:chExt cx="136148" cy="131330"/>
              </a:xfrm>
            </p:grpSpPr>
            <p:sp>
              <p:nvSpPr>
                <p:cNvPr id="2439" name="Oval 24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0" name="Freeform 24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6" name="Group 2435"/>
              <p:cNvGrpSpPr/>
              <p:nvPr/>
            </p:nvGrpSpPr>
            <p:grpSpPr>
              <a:xfrm>
                <a:off x="3126530" y="4081209"/>
                <a:ext cx="185979" cy="192845"/>
                <a:chOff x="3026108" y="3765549"/>
                <a:chExt cx="185979" cy="192845"/>
              </a:xfrm>
            </p:grpSpPr>
            <p:sp>
              <p:nvSpPr>
                <p:cNvPr id="2437" name="Oval 24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8" name="Freeform 24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85" name="Group 2384"/>
            <p:cNvGrpSpPr/>
            <p:nvPr/>
          </p:nvGrpSpPr>
          <p:grpSpPr>
            <a:xfrm rot="5972406">
              <a:off x="4903513" y="3391308"/>
              <a:ext cx="175107" cy="169481"/>
              <a:chOff x="2880097" y="3766098"/>
              <a:chExt cx="408862" cy="395726"/>
            </a:xfrm>
          </p:grpSpPr>
          <p:grpSp>
            <p:nvGrpSpPr>
              <p:cNvPr id="2408" name="Group 2407"/>
              <p:cNvGrpSpPr/>
              <p:nvPr/>
            </p:nvGrpSpPr>
            <p:grpSpPr>
              <a:xfrm>
                <a:off x="2880097" y="3766098"/>
                <a:ext cx="131330" cy="131330"/>
                <a:chOff x="2922103" y="3448277"/>
                <a:chExt cx="131330" cy="131330"/>
              </a:xfrm>
            </p:grpSpPr>
            <p:sp>
              <p:nvSpPr>
                <p:cNvPr id="2427" name="Oval 24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8" name="Freeform 24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9" name="Group 2408"/>
              <p:cNvGrpSpPr/>
              <p:nvPr/>
            </p:nvGrpSpPr>
            <p:grpSpPr>
              <a:xfrm rot="3485213">
                <a:off x="2918438" y="3816964"/>
                <a:ext cx="185979" cy="191355"/>
                <a:chOff x="2700506" y="3941582"/>
                <a:chExt cx="185979" cy="191355"/>
              </a:xfrm>
            </p:grpSpPr>
            <p:sp>
              <p:nvSpPr>
                <p:cNvPr id="2425" name="Oval 24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6" name="Freeform 24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0" name="Group 2409"/>
              <p:cNvGrpSpPr/>
              <p:nvPr/>
            </p:nvGrpSpPr>
            <p:grpSpPr>
              <a:xfrm rot="19523239">
                <a:off x="3102980" y="3816468"/>
                <a:ext cx="185979" cy="190955"/>
                <a:chOff x="2442219" y="4049627"/>
                <a:chExt cx="185979" cy="190955"/>
              </a:xfrm>
            </p:grpSpPr>
            <p:sp>
              <p:nvSpPr>
                <p:cNvPr id="2423" name="Oval 24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4" name="Freeform 24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1" name="Group 2410"/>
              <p:cNvGrpSpPr/>
              <p:nvPr/>
            </p:nvGrpSpPr>
            <p:grpSpPr>
              <a:xfrm rot="3577180">
                <a:off x="2935530" y="3972739"/>
                <a:ext cx="185979" cy="192191"/>
                <a:chOff x="2700506" y="4361529"/>
                <a:chExt cx="185979" cy="192191"/>
              </a:xfrm>
            </p:grpSpPr>
            <p:sp>
              <p:nvSpPr>
                <p:cNvPr id="2421" name="Oval 24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2" name="Freeform 24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2" name="Group 2411"/>
              <p:cNvGrpSpPr/>
              <p:nvPr/>
            </p:nvGrpSpPr>
            <p:grpSpPr>
              <a:xfrm>
                <a:off x="3048557" y="3808685"/>
                <a:ext cx="131330" cy="131330"/>
                <a:chOff x="3381304" y="4011286"/>
                <a:chExt cx="131330" cy="131330"/>
              </a:xfrm>
            </p:grpSpPr>
            <p:sp>
              <p:nvSpPr>
                <p:cNvPr id="2419" name="Oval 24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0" name="Freeform 24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3" name="Group 2412"/>
              <p:cNvGrpSpPr/>
              <p:nvPr/>
            </p:nvGrpSpPr>
            <p:grpSpPr>
              <a:xfrm rot="3967968">
                <a:off x="3008227" y="3923999"/>
                <a:ext cx="136148" cy="131330"/>
                <a:chOff x="3053432" y="4104276"/>
                <a:chExt cx="136148" cy="131330"/>
              </a:xfrm>
            </p:grpSpPr>
            <p:sp>
              <p:nvSpPr>
                <p:cNvPr id="2417" name="Oval 24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8" name="Freeform 24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4" name="Group 2413"/>
              <p:cNvGrpSpPr/>
              <p:nvPr/>
            </p:nvGrpSpPr>
            <p:grpSpPr>
              <a:xfrm>
                <a:off x="3092918" y="3910035"/>
                <a:ext cx="185979" cy="192845"/>
                <a:chOff x="3026108" y="3765549"/>
                <a:chExt cx="185979" cy="192845"/>
              </a:xfrm>
            </p:grpSpPr>
            <p:sp>
              <p:nvSpPr>
                <p:cNvPr id="2415" name="Oval 24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6" name="Freeform 24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86" name="Group 2385"/>
            <p:cNvGrpSpPr/>
            <p:nvPr/>
          </p:nvGrpSpPr>
          <p:grpSpPr>
            <a:xfrm>
              <a:off x="4873997" y="3423134"/>
              <a:ext cx="175107" cy="169481"/>
              <a:chOff x="2328508" y="3548770"/>
              <a:chExt cx="408862" cy="395726"/>
            </a:xfrm>
          </p:grpSpPr>
          <p:grpSp>
            <p:nvGrpSpPr>
              <p:cNvPr id="2387" name="Group 2386"/>
              <p:cNvGrpSpPr/>
              <p:nvPr/>
            </p:nvGrpSpPr>
            <p:grpSpPr>
              <a:xfrm>
                <a:off x="2328508" y="3548770"/>
                <a:ext cx="131330" cy="131330"/>
                <a:chOff x="2922103" y="3448277"/>
                <a:chExt cx="131330" cy="131330"/>
              </a:xfrm>
            </p:grpSpPr>
            <p:sp>
              <p:nvSpPr>
                <p:cNvPr id="2406" name="Oval 240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7" name="Freeform 240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8" name="Group 2387"/>
              <p:cNvGrpSpPr/>
              <p:nvPr/>
            </p:nvGrpSpPr>
            <p:grpSpPr>
              <a:xfrm rot="3485213">
                <a:off x="2366849" y="3599636"/>
                <a:ext cx="185979" cy="191355"/>
                <a:chOff x="2700506" y="3941582"/>
                <a:chExt cx="185979" cy="191355"/>
              </a:xfrm>
            </p:grpSpPr>
            <p:sp>
              <p:nvSpPr>
                <p:cNvPr id="2404" name="Oval 240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5" name="Freeform 240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9" name="Group 2388"/>
              <p:cNvGrpSpPr/>
              <p:nvPr/>
            </p:nvGrpSpPr>
            <p:grpSpPr>
              <a:xfrm rot="19523239">
                <a:off x="2551391" y="3599140"/>
                <a:ext cx="185979" cy="190955"/>
                <a:chOff x="2442219" y="4049627"/>
                <a:chExt cx="185979" cy="190955"/>
              </a:xfrm>
            </p:grpSpPr>
            <p:sp>
              <p:nvSpPr>
                <p:cNvPr id="2402" name="Oval 240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3" name="Freeform 240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0" name="Group 2389"/>
              <p:cNvGrpSpPr/>
              <p:nvPr/>
            </p:nvGrpSpPr>
            <p:grpSpPr>
              <a:xfrm rot="3577180">
                <a:off x="2383941" y="3755411"/>
                <a:ext cx="185979" cy="192191"/>
                <a:chOff x="2700506" y="4361529"/>
                <a:chExt cx="185979" cy="192191"/>
              </a:xfrm>
            </p:grpSpPr>
            <p:sp>
              <p:nvSpPr>
                <p:cNvPr id="2400" name="Oval 239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1" name="Freeform 240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1" name="Group 2390"/>
              <p:cNvGrpSpPr/>
              <p:nvPr/>
            </p:nvGrpSpPr>
            <p:grpSpPr>
              <a:xfrm>
                <a:off x="2496968" y="3591357"/>
                <a:ext cx="131330" cy="131330"/>
                <a:chOff x="3381304" y="4011286"/>
                <a:chExt cx="131330" cy="131330"/>
              </a:xfrm>
            </p:grpSpPr>
            <p:sp>
              <p:nvSpPr>
                <p:cNvPr id="2398" name="Oval 239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9" name="Freeform 239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2" name="Group 2391"/>
              <p:cNvGrpSpPr/>
              <p:nvPr/>
            </p:nvGrpSpPr>
            <p:grpSpPr>
              <a:xfrm rot="3967968">
                <a:off x="2456638" y="3706671"/>
                <a:ext cx="136148" cy="131330"/>
                <a:chOff x="3053432" y="4104276"/>
                <a:chExt cx="136148" cy="131330"/>
              </a:xfrm>
            </p:grpSpPr>
            <p:sp>
              <p:nvSpPr>
                <p:cNvPr id="2396" name="Oval 239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7" name="Freeform 239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3" name="Group 2392"/>
              <p:cNvGrpSpPr/>
              <p:nvPr/>
            </p:nvGrpSpPr>
            <p:grpSpPr>
              <a:xfrm>
                <a:off x="2541329" y="3692707"/>
                <a:ext cx="185979" cy="192845"/>
                <a:chOff x="3026108" y="3765549"/>
                <a:chExt cx="185979" cy="192845"/>
              </a:xfrm>
            </p:grpSpPr>
            <p:sp>
              <p:nvSpPr>
                <p:cNvPr id="2394" name="Oval 239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5" name="Freeform 239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72" name="Group 2471"/>
          <p:cNvGrpSpPr/>
          <p:nvPr/>
        </p:nvGrpSpPr>
        <p:grpSpPr>
          <a:xfrm>
            <a:off x="499759" y="4956203"/>
            <a:ext cx="470662" cy="478538"/>
            <a:chOff x="4834606" y="3347378"/>
            <a:chExt cx="241201" cy="245237"/>
          </a:xfrm>
        </p:grpSpPr>
        <p:grpSp>
          <p:nvGrpSpPr>
            <p:cNvPr id="2473" name="Group 2472"/>
            <p:cNvGrpSpPr/>
            <p:nvPr/>
          </p:nvGrpSpPr>
          <p:grpSpPr>
            <a:xfrm rot="7844388">
              <a:off x="4818351" y="3363633"/>
              <a:ext cx="233299" cy="200789"/>
              <a:chOff x="2913709" y="3864170"/>
              <a:chExt cx="544737" cy="468828"/>
            </a:xfrm>
          </p:grpSpPr>
          <p:grpSp>
            <p:nvGrpSpPr>
              <p:cNvPr id="2518" name="Group 2517"/>
              <p:cNvGrpSpPr/>
              <p:nvPr/>
            </p:nvGrpSpPr>
            <p:grpSpPr>
              <a:xfrm rot="5972406">
                <a:off x="3056152" y="3870738"/>
                <a:ext cx="408862" cy="395726"/>
                <a:chOff x="2880097" y="3766098"/>
                <a:chExt cx="408862" cy="395726"/>
              </a:xfrm>
            </p:grpSpPr>
            <p:grpSp>
              <p:nvGrpSpPr>
                <p:cNvPr id="2540" name="Group 2539"/>
                <p:cNvGrpSpPr/>
                <p:nvPr/>
              </p:nvGrpSpPr>
              <p:grpSpPr>
                <a:xfrm>
                  <a:off x="2880097" y="3766098"/>
                  <a:ext cx="131330" cy="131330"/>
                  <a:chOff x="2922103" y="3448277"/>
                  <a:chExt cx="131330" cy="131330"/>
                </a:xfrm>
              </p:grpSpPr>
              <p:sp>
                <p:nvSpPr>
                  <p:cNvPr id="2559" name="Oval 255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0" name="Freeform 255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1" name="Group 2540"/>
                <p:cNvGrpSpPr/>
                <p:nvPr/>
              </p:nvGrpSpPr>
              <p:grpSpPr>
                <a:xfrm rot="3485213">
                  <a:off x="2918438" y="3816964"/>
                  <a:ext cx="185979" cy="191355"/>
                  <a:chOff x="2700506" y="3941582"/>
                  <a:chExt cx="185979" cy="191355"/>
                </a:xfrm>
              </p:grpSpPr>
              <p:sp>
                <p:nvSpPr>
                  <p:cNvPr id="2557" name="Oval 255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8" name="Freeform 255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2" name="Group 2541"/>
                <p:cNvGrpSpPr/>
                <p:nvPr/>
              </p:nvGrpSpPr>
              <p:grpSpPr>
                <a:xfrm rot="19523239">
                  <a:off x="3102980" y="3816468"/>
                  <a:ext cx="185979" cy="190955"/>
                  <a:chOff x="2442219" y="4049627"/>
                  <a:chExt cx="185979" cy="190955"/>
                </a:xfrm>
              </p:grpSpPr>
              <p:sp>
                <p:nvSpPr>
                  <p:cNvPr id="2555" name="Oval 255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6" name="Freeform 255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3" name="Group 2542"/>
                <p:cNvGrpSpPr/>
                <p:nvPr/>
              </p:nvGrpSpPr>
              <p:grpSpPr>
                <a:xfrm rot="3577180">
                  <a:off x="2935530" y="3972739"/>
                  <a:ext cx="185979" cy="192191"/>
                  <a:chOff x="2700506" y="4361529"/>
                  <a:chExt cx="185979" cy="192191"/>
                </a:xfrm>
              </p:grpSpPr>
              <p:sp>
                <p:nvSpPr>
                  <p:cNvPr id="2553" name="Oval 255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4" name="Freeform 255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4" name="Group 2543"/>
                <p:cNvGrpSpPr/>
                <p:nvPr/>
              </p:nvGrpSpPr>
              <p:grpSpPr>
                <a:xfrm>
                  <a:off x="3048557" y="3808685"/>
                  <a:ext cx="131330" cy="131330"/>
                  <a:chOff x="3381304" y="4011286"/>
                  <a:chExt cx="131330" cy="131330"/>
                </a:xfrm>
              </p:grpSpPr>
              <p:sp>
                <p:nvSpPr>
                  <p:cNvPr id="2551" name="Oval 255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2" name="Freeform 255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5" name="Group 2544"/>
                <p:cNvGrpSpPr/>
                <p:nvPr/>
              </p:nvGrpSpPr>
              <p:grpSpPr>
                <a:xfrm rot="3967968">
                  <a:off x="3008227" y="3923999"/>
                  <a:ext cx="136148" cy="131330"/>
                  <a:chOff x="3053432" y="4104276"/>
                  <a:chExt cx="136148" cy="131330"/>
                </a:xfrm>
              </p:grpSpPr>
              <p:sp>
                <p:nvSpPr>
                  <p:cNvPr id="2549" name="Oval 254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0" name="Freeform 254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6" name="Group 2545"/>
                <p:cNvGrpSpPr/>
                <p:nvPr/>
              </p:nvGrpSpPr>
              <p:grpSpPr>
                <a:xfrm>
                  <a:off x="3092918" y="3910035"/>
                  <a:ext cx="185979" cy="192845"/>
                  <a:chOff x="3026108" y="3765549"/>
                  <a:chExt cx="185979" cy="192845"/>
                </a:xfrm>
              </p:grpSpPr>
              <p:sp>
                <p:nvSpPr>
                  <p:cNvPr id="2547" name="Oval 254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8" name="Freeform 254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19" name="Group 2518"/>
              <p:cNvGrpSpPr/>
              <p:nvPr/>
            </p:nvGrpSpPr>
            <p:grpSpPr>
              <a:xfrm>
                <a:off x="2913709" y="3937272"/>
                <a:ext cx="131330" cy="131330"/>
                <a:chOff x="2922103" y="3448277"/>
                <a:chExt cx="131330" cy="131330"/>
              </a:xfrm>
            </p:grpSpPr>
            <p:sp>
              <p:nvSpPr>
                <p:cNvPr id="2538" name="Oval 25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9" name="Freeform 25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0" name="Group 2519"/>
              <p:cNvGrpSpPr/>
              <p:nvPr/>
            </p:nvGrpSpPr>
            <p:grpSpPr>
              <a:xfrm rot="3485213">
                <a:off x="2952050" y="3988138"/>
                <a:ext cx="185979" cy="191355"/>
                <a:chOff x="2700506" y="3941582"/>
                <a:chExt cx="185979" cy="191355"/>
              </a:xfrm>
            </p:grpSpPr>
            <p:sp>
              <p:nvSpPr>
                <p:cNvPr id="2536" name="Oval 25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7" name="Freeform 25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1" name="Group 2520"/>
              <p:cNvGrpSpPr/>
              <p:nvPr/>
            </p:nvGrpSpPr>
            <p:grpSpPr>
              <a:xfrm rot="19523239">
                <a:off x="3136592" y="3987642"/>
                <a:ext cx="185979" cy="190955"/>
                <a:chOff x="2442219" y="4049627"/>
                <a:chExt cx="185979" cy="190955"/>
              </a:xfrm>
            </p:grpSpPr>
            <p:sp>
              <p:nvSpPr>
                <p:cNvPr id="2534" name="Oval 25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5" name="Freeform 25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2" name="Group 2521"/>
              <p:cNvGrpSpPr/>
              <p:nvPr/>
            </p:nvGrpSpPr>
            <p:grpSpPr>
              <a:xfrm rot="3577180">
                <a:off x="2969142" y="4143913"/>
                <a:ext cx="185979" cy="192191"/>
                <a:chOff x="2700506" y="4361529"/>
                <a:chExt cx="185979" cy="192191"/>
              </a:xfrm>
            </p:grpSpPr>
            <p:sp>
              <p:nvSpPr>
                <p:cNvPr id="2532" name="Oval 25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3" name="Freeform 25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3" name="Group 2522"/>
              <p:cNvGrpSpPr/>
              <p:nvPr/>
            </p:nvGrpSpPr>
            <p:grpSpPr>
              <a:xfrm>
                <a:off x="3082169" y="3979859"/>
                <a:ext cx="131330" cy="131330"/>
                <a:chOff x="3381304" y="4011286"/>
                <a:chExt cx="131330" cy="131330"/>
              </a:xfrm>
            </p:grpSpPr>
            <p:sp>
              <p:nvSpPr>
                <p:cNvPr id="2530" name="Oval 25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1" name="Freeform 25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4" name="Group 2523"/>
              <p:cNvGrpSpPr/>
              <p:nvPr/>
            </p:nvGrpSpPr>
            <p:grpSpPr>
              <a:xfrm rot="3967968">
                <a:off x="3041839" y="4095173"/>
                <a:ext cx="136148" cy="131330"/>
                <a:chOff x="3053432" y="4104276"/>
                <a:chExt cx="136148" cy="131330"/>
              </a:xfrm>
            </p:grpSpPr>
            <p:sp>
              <p:nvSpPr>
                <p:cNvPr id="2528" name="Oval 25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9" name="Freeform 25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5" name="Group 2524"/>
              <p:cNvGrpSpPr/>
              <p:nvPr/>
            </p:nvGrpSpPr>
            <p:grpSpPr>
              <a:xfrm>
                <a:off x="3126530" y="4081209"/>
                <a:ext cx="185979" cy="192845"/>
                <a:chOff x="3026108" y="3765549"/>
                <a:chExt cx="185979" cy="192845"/>
              </a:xfrm>
            </p:grpSpPr>
            <p:sp>
              <p:nvSpPr>
                <p:cNvPr id="2526" name="Oval 25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7" name="Freeform 25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74" name="Group 2473"/>
            <p:cNvGrpSpPr/>
            <p:nvPr/>
          </p:nvGrpSpPr>
          <p:grpSpPr>
            <a:xfrm rot="5972406">
              <a:off x="4903513" y="3391308"/>
              <a:ext cx="175107" cy="169481"/>
              <a:chOff x="2880097" y="3766098"/>
              <a:chExt cx="408862" cy="395726"/>
            </a:xfrm>
          </p:grpSpPr>
          <p:grpSp>
            <p:nvGrpSpPr>
              <p:cNvPr id="2497" name="Group 2496"/>
              <p:cNvGrpSpPr/>
              <p:nvPr/>
            </p:nvGrpSpPr>
            <p:grpSpPr>
              <a:xfrm>
                <a:off x="2880097" y="3766098"/>
                <a:ext cx="131330" cy="131330"/>
                <a:chOff x="2922103" y="3448277"/>
                <a:chExt cx="131330" cy="131330"/>
              </a:xfrm>
            </p:grpSpPr>
            <p:sp>
              <p:nvSpPr>
                <p:cNvPr id="2516" name="Oval 25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7" name="Freeform 25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8" name="Group 2497"/>
              <p:cNvGrpSpPr/>
              <p:nvPr/>
            </p:nvGrpSpPr>
            <p:grpSpPr>
              <a:xfrm rot="3485213">
                <a:off x="2918438" y="3816964"/>
                <a:ext cx="185979" cy="191355"/>
                <a:chOff x="2700506" y="3941582"/>
                <a:chExt cx="185979" cy="191355"/>
              </a:xfrm>
            </p:grpSpPr>
            <p:sp>
              <p:nvSpPr>
                <p:cNvPr id="2514" name="Oval 25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5" name="Freeform 25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9" name="Group 2498"/>
              <p:cNvGrpSpPr/>
              <p:nvPr/>
            </p:nvGrpSpPr>
            <p:grpSpPr>
              <a:xfrm rot="19523239">
                <a:off x="3102980" y="3816468"/>
                <a:ext cx="185979" cy="190955"/>
                <a:chOff x="2442219" y="4049627"/>
                <a:chExt cx="185979" cy="190955"/>
              </a:xfrm>
            </p:grpSpPr>
            <p:sp>
              <p:nvSpPr>
                <p:cNvPr id="2512" name="Oval 25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3" name="Freeform 25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0" name="Group 2499"/>
              <p:cNvGrpSpPr/>
              <p:nvPr/>
            </p:nvGrpSpPr>
            <p:grpSpPr>
              <a:xfrm rot="3577180">
                <a:off x="2935530" y="3972739"/>
                <a:ext cx="185979" cy="192191"/>
                <a:chOff x="2700506" y="4361529"/>
                <a:chExt cx="185979" cy="192191"/>
              </a:xfrm>
            </p:grpSpPr>
            <p:sp>
              <p:nvSpPr>
                <p:cNvPr id="2510" name="Oval 25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1" name="Freeform 25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1" name="Group 2500"/>
              <p:cNvGrpSpPr/>
              <p:nvPr/>
            </p:nvGrpSpPr>
            <p:grpSpPr>
              <a:xfrm>
                <a:off x="3048557" y="3808685"/>
                <a:ext cx="131330" cy="131330"/>
                <a:chOff x="3381304" y="4011286"/>
                <a:chExt cx="131330" cy="131330"/>
              </a:xfrm>
            </p:grpSpPr>
            <p:sp>
              <p:nvSpPr>
                <p:cNvPr id="2508" name="Oval 25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9" name="Freeform 25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2" name="Group 2501"/>
              <p:cNvGrpSpPr/>
              <p:nvPr/>
            </p:nvGrpSpPr>
            <p:grpSpPr>
              <a:xfrm rot="3967968">
                <a:off x="3008227" y="3923999"/>
                <a:ext cx="136148" cy="131330"/>
                <a:chOff x="3053432" y="4104276"/>
                <a:chExt cx="136148" cy="131330"/>
              </a:xfrm>
            </p:grpSpPr>
            <p:sp>
              <p:nvSpPr>
                <p:cNvPr id="2506" name="Oval 25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7" name="Freeform 25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3" name="Group 2502"/>
              <p:cNvGrpSpPr/>
              <p:nvPr/>
            </p:nvGrpSpPr>
            <p:grpSpPr>
              <a:xfrm>
                <a:off x="3092918" y="3910035"/>
                <a:ext cx="185979" cy="192845"/>
                <a:chOff x="3026108" y="3765549"/>
                <a:chExt cx="185979" cy="192845"/>
              </a:xfrm>
            </p:grpSpPr>
            <p:sp>
              <p:nvSpPr>
                <p:cNvPr id="2504" name="Oval 25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5" name="Freeform 25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75" name="Group 2474"/>
            <p:cNvGrpSpPr/>
            <p:nvPr/>
          </p:nvGrpSpPr>
          <p:grpSpPr>
            <a:xfrm>
              <a:off x="4873997" y="3423134"/>
              <a:ext cx="175107" cy="169481"/>
              <a:chOff x="2328508" y="3548770"/>
              <a:chExt cx="408862" cy="395726"/>
            </a:xfrm>
          </p:grpSpPr>
          <p:grpSp>
            <p:nvGrpSpPr>
              <p:cNvPr id="2476" name="Group 2475"/>
              <p:cNvGrpSpPr/>
              <p:nvPr/>
            </p:nvGrpSpPr>
            <p:grpSpPr>
              <a:xfrm>
                <a:off x="2328508" y="3548770"/>
                <a:ext cx="131330" cy="131330"/>
                <a:chOff x="2922103" y="3448277"/>
                <a:chExt cx="131330" cy="131330"/>
              </a:xfrm>
            </p:grpSpPr>
            <p:sp>
              <p:nvSpPr>
                <p:cNvPr id="2495" name="Oval 249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6" name="Freeform 249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7" name="Group 2476"/>
              <p:cNvGrpSpPr/>
              <p:nvPr/>
            </p:nvGrpSpPr>
            <p:grpSpPr>
              <a:xfrm rot="3485213">
                <a:off x="2366849" y="3599636"/>
                <a:ext cx="185979" cy="191355"/>
                <a:chOff x="2700506" y="3941582"/>
                <a:chExt cx="185979" cy="191355"/>
              </a:xfrm>
            </p:grpSpPr>
            <p:sp>
              <p:nvSpPr>
                <p:cNvPr id="2493" name="Oval 249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4" name="Freeform 249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8" name="Group 2477"/>
              <p:cNvGrpSpPr/>
              <p:nvPr/>
            </p:nvGrpSpPr>
            <p:grpSpPr>
              <a:xfrm rot="19523239">
                <a:off x="2551391" y="3599140"/>
                <a:ext cx="185979" cy="190955"/>
                <a:chOff x="2442219" y="4049627"/>
                <a:chExt cx="185979" cy="190955"/>
              </a:xfrm>
            </p:grpSpPr>
            <p:sp>
              <p:nvSpPr>
                <p:cNvPr id="2491" name="Oval 249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2" name="Freeform 249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9" name="Group 2478"/>
              <p:cNvGrpSpPr/>
              <p:nvPr/>
            </p:nvGrpSpPr>
            <p:grpSpPr>
              <a:xfrm rot="3577180">
                <a:off x="2383941" y="3755411"/>
                <a:ext cx="185979" cy="192191"/>
                <a:chOff x="2700506" y="4361529"/>
                <a:chExt cx="185979" cy="192191"/>
              </a:xfrm>
            </p:grpSpPr>
            <p:sp>
              <p:nvSpPr>
                <p:cNvPr id="2489" name="Oval 248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0" name="Freeform 248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0" name="Group 2479"/>
              <p:cNvGrpSpPr/>
              <p:nvPr/>
            </p:nvGrpSpPr>
            <p:grpSpPr>
              <a:xfrm>
                <a:off x="2496968" y="3591357"/>
                <a:ext cx="131330" cy="131330"/>
                <a:chOff x="3381304" y="4011286"/>
                <a:chExt cx="131330" cy="131330"/>
              </a:xfrm>
            </p:grpSpPr>
            <p:sp>
              <p:nvSpPr>
                <p:cNvPr id="2487" name="Oval 248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8" name="Freeform 248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1" name="Group 2480"/>
              <p:cNvGrpSpPr/>
              <p:nvPr/>
            </p:nvGrpSpPr>
            <p:grpSpPr>
              <a:xfrm rot="3967968">
                <a:off x="2456638" y="3706671"/>
                <a:ext cx="136148" cy="131330"/>
                <a:chOff x="3053432" y="4104276"/>
                <a:chExt cx="136148" cy="131330"/>
              </a:xfrm>
            </p:grpSpPr>
            <p:sp>
              <p:nvSpPr>
                <p:cNvPr id="2485" name="Oval 248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6" name="Freeform 248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2" name="Group 2481"/>
              <p:cNvGrpSpPr/>
              <p:nvPr/>
            </p:nvGrpSpPr>
            <p:grpSpPr>
              <a:xfrm>
                <a:off x="2541329" y="3692707"/>
                <a:ext cx="185979" cy="192845"/>
                <a:chOff x="3026108" y="3765549"/>
                <a:chExt cx="185979" cy="192845"/>
              </a:xfrm>
            </p:grpSpPr>
            <p:sp>
              <p:nvSpPr>
                <p:cNvPr id="2483" name="Oval 248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4" name="Freeform 248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61" name="Group 2560"/>
          <p:cNvGrpSpPr/>
          <p:nvPr/>
        </p:nvGrpSpPr>
        <p:grpSpPr>
          <a:xfrm>
            <a:off x="499759" y="4956203"/>
            <a:ext cx="470662" cy="478538"/>
            <a:chOff x="4834606" y="3347378"/>
            <a:chExt cx="241201" cy="245237"/>
          </a:xfrm>
        </p:grpSpPr>
        <p:grpSp>
          <p:nvGrpSpPr>
            <p:cNvPr id="2562" name="Group 2561"/>
            <p:cNvGrpSpPr/>
            <p:nvPr/>
          </p:nvGrpSpPr>
          <p:grpSpPr>
            <a:xfrm rot="7844388">
              <a:off x="4818351" y="3363633"/>
              <a:ext cx="233299" cy="200789"/>
              <a:chOff x="2913709" y="3864170"/>
              <a:chExt cx="544737" cy="468828"/>
            </a:xfrm>
          </p:grpSpPr>
          <p:grpSp>
            <p:nvGrpSpPr>
              <p:cNvPr id="2607" name="Group 2606"/>
              <p:cNvGrpSpPr/>
              <p:nvPr/>
            </p:nvGrpSpPr>
            <p:grpSpPr>
              <a:xfrm rot="5972406">
                <a:off x="3056152" y="3870738"/>
                <a:ext cx="408862" cy="395726"/>
                <a:chOff x="2880097" y="3766098"/>
                <a:chExt cx="408862" cy="395726"/>
              </a:xfrm>
            </p:grpSpPr>
            <p:grpSp>
              <p:nvGrpSpPr>
                <p:cNvPr id="2629" name="Group 2628"/>
                <p:cNvGrpSpPr/>
                <p:nvPr/>
              </p:nvGrpSpPr>
              <p:grpSpPr>
                <a:xfrm>
                  <a:off x="2880097" y="3766098"/>
                  <a:ext cx="131330" cy="131330"/>
                  <a:chOff x="2922103" y="3448277"/>
                  <a:chExt cx="131330" cy="131330"/>
                </a:xfrm>
              </p:grpSpPr>
              <p:sp>
                <p:nvSpPr>
                  <p:cNvPr id="2648" name="Oval 264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9" name="Freeform 264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0" name="Group 2629"/>
                <p:cNvGrpSpPr/>
                <p:nvPr/>
              </p:nvGrpSpPr>
              <p:grpSpPr>
                <a:xfrm rot="3485213">
                  <a:off x="2918438" y="3816964"/>
                  <a:ext cx="185979" cy="191355"/>
                  <a:chOff x="2700506" y="3941582"/>
                  <a:chExt cx="185979" cy="191355"/>
                </a:xfrm>
              </p:grpSpPr>
              <p:sp>
                <p:nvSpPr>
                  <p:cNvPr id="2646" name="Oval 264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7" name="Freeform 264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1" name="Group 2630"/>
                <p:cNvGrpSpPr/>
                <p:nvPr/>
              </p:nvGrpSpPr>
              <p:grpSpPr>
                <a:xfrm rot="19523239">
                  <a:off x="3102980" y="3816468"/>
                  <a:ext cx="185979" cy="190955"/>
                  <a:chOff x="2442219" y="4049627"/>
                  <a:chExt cx="185979" cy="190955"/>
                </a:xfrm>
              </p:grpSpPr>
              <p:sp>
                <p:nvSpPr>
                  <p:cNvPr id="2644" name="Oval 264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5" name="Freeform 264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2" name="Group 2631"/>
                <p:cNvGrpSpPr/>
                <p:nvPr/>
              </p:nvGrpSpPr>
              <p:grpSpPr>
                <a:xfrm rot="3577180">
                  <a:off x="2935530" y="3972739"/>
                  <a:ext cx="185979" cy="192191"/>
                  <a:chOff x="2700506" y="4361529"/>
                  <a:chExt cx="185979" cy="192191"/>
                </a:xfrm>
              </p:grpSpPr>
              <p:sp>
                <p:nvSpPr>
                  <p:cNvPr id="2642" name="Oval 264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3" name="Freeform 264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3" name="Group 2632"/>
                <p:cNvGrpSpPr/>
                <p:nvPr/>
              </p:nvGrpSpPr>
              <p:grpSpPr>
                <a:xfrm>
                  <a:off x="3048557" y="3808685"/>
                  <a:ext cx="131330" cy="131330"/>
                  <a:chOff x="3381304" y="4011286"/>
                  <a:chExt cx="131330" cy="131330"/>
                </a:xfrm>
              </p:grpSpPr>
              <p:sp>
                <p:nvSpPr>
                  <p:cNvPr id="2640" name="Oval 263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1" name="Freeform 264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4" name="Group 2633"/>
                <p:cNvGrpSpPr/>
                <p:nvPr/>
              </p:nvGrpSpPr>
              <p:grpSpPr>
                <a:xfrm rot="3967968">
                  <a:off x="3008227" y="3923999"/>
                  <a:ext cx="136148" cy="131330"/>
                  <a:chOff x="3053432" y="4104276"/>
                  <a:chExt cx="136148" cy="131330"/>
                </a:xfrm>
              </p:grpSpPr>
              <p:sp>
                <p:nvSpPr>
                  <p:cNvPr id="2638" name="Oval 263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9" name="Freeform 263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5" name="Group 2634"/>
                <p:cNvGrpSpPr/>
                <p:nvPr/>
              </p:nvGrpSpPr>
              <p:grpSpPr>
                <a:xfrm>
                  <a:off x="3092918" y="3910035"/>
                  <a:ext cx="185979" cy="192845"/>
                  <a:chOff x="3026108" y="3765549"/>
                  <a:chExt cx="185979" cy="192845"/>
                </a:xfrm>
              </p:grpSpPr>
              <p:sp>
                <p:nvSpPr>
                  <p:cNvPr id="2636" name="Oval 263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7" name="Freeform 263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08" name="Group 2607"/>
              <p:cNvGrpSpPr/>
              <p:nvPr/>
            </p:nvGrpSpPr>
            <p:grpSpPr>
              <a:xfrm>
                <a:off x="2913709" y="3937272"/>
                <a:ext cx="131330" cy="131330"/>
                <a:chOff x="2922103" y="3448277"/>
                <a:chExt cx="131330" cy="131330"/>
              </a:xfrm>
            </p:grpSpPr>
            <p:sp>
              <p:nvSpPr>
                <p:cNvPr id="2627" name="Oval 26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8" name="Freeform 26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9" name="Group 2608"/>
              <p:cNvGrpSpPr/>
              <p:nvPr/>
            </p:nvGrpSpPr>
            <p:grpSpPr>
              <a:xfrm rot="3485213">
                <a:off x="2952050" y="3988138"/>
                <a:ext cx="185979" cy="191355"/>
                <a:chOff x="2700506" y="3941582"/>
                <a:chExt cx="185979" cy="191355"/>
              </a:xfrm>
            </p:grpSpPr>
            <p:sp>
              <p:nvSpPr>
                <p:cNvPr id="2625" name="Oval 26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6" name="Freeform 26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0" name="Group 2609"/>
              <p:cNvGrpSpPr/>
              <p:nvPr/>
            </p:nvGrpSpPr>
            <p:grpSpPr>
              <a:xfrm rot="19523239">
                <a:off x="3136592" y="3987642"/>
                <a:ext cx="185979" cy="190955"/>
                <a:chOff x="2442219" y="4049627"/>
                <a:chExt cx="185979" cy="190955"/>
              </a:xfrm>
            </p:grpSpPr>
            <p:sp>
              <p:nvSpPr>
                <p:cNvPr id="2623" name="Oval 26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4" name="Freeform 26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1" name="Group 2610"/>
              <p:cNvGrpSpPr/>
              <p:nvPr/>
            </p:nvGrpSpPr>
            <p:grpSpPr>
              <a:xfrm rot="3577180">
                <a:off x="2969142" y="4143913"/>
                <a:ext cx="185979" cy="192191"/>
                <a:chOff x="2700506" y="4361529"/>
                <a:chExt cx="185979" cy="192191"/>
              </a:xfrm>
            </p:grpSpPr>
            <p:sp>
              <p:nvSpPr>
                <p:cNvPr id="2621" name="Oval 26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2" name="Freeform 26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2" name="Group 2611"/>
              <p:cNvGrpSpPr/>
              <p:nvPr/>
            </p:nvGrpSpPr>
            <p:grpSpPr>
              <a:xfrm>
                <a:off x="3082169" y="3979859"/>
                <a:ext cx="131330" cy="131330"/>
                <a:chOff x="3381304" y="4011286"/>
                <a:chExt cx="131330" cy="131330"/>
              </a:xfrm>
            </p:grpSpPr>
            <p:sp>
              <p:nvSpPr>
                <p:cNvPr id="2619" name="Oval 26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0" name="Freeform 26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3" name="Group 2612"/>
              <p:cNvGrpSpPr/>
              <p:nvPr/>
            </p:nvGrpSpPr>
            <p:grpSpPr>
              <a:xfrm rot="3967968">
                <a:off x="3041839" y="4095173"/>
                <a:ext cx="136148" cy="131330"/>
                <a:chOff x="3053432" y="4104276"/>
                <a:chExt cx="136148" cy="131330"/>
              </a:xfrm>
            </p:grpSpPr>
            <p:sp>
              <p:nvSpPr>
                <p:cNvPr id="2617" name="Oval 26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8" name="Freeform 26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4" name="Group 2613"/>
              <p:cNvGrpSpPr/>
              <p:nvPr/>
            </p:nvGrpSpPr>
            <p:grpSpPr>
              <a:xfrm>
                <a:off x="3126530" y="4081209"/>
                <a:ext cx="185979" cy="192845"/>
                <a:chOff x="3026108" y="3765549"/>
                <a:chExt cx="185979" cy="192845"/>
              </a:xfrm>
            </p:grpSpPr>
            <p:sp>
              <p:nvSpPr>
                <p:cNvPr id="2615" name="Oval 26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6" name="Freeform 26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3" name="Group 2562"/>
            <p:cNvGrpSpPr/>
            <p:nvPr/>
          </p:nvGrpSpPr>
          <p:grpSpPr>
            <a:xfrm rot="5972406">
              <a:off x="4903513" y="3391308"/>
              <a:ext cx="175107" cy="169481"/>
              <a:chOff x="2880097" y="3766098"/>
              <a:chExt cx="408862" cy="395726"/>
            </a:xfrm>
          </p:grpSpPr>
          <p:grpSp>
            <p:nvGrpSpPr>
              <p:cNvPr id="2586" name="Group 2585"/>
              <p:cNvGrpSpPr/>
              <p:nvPr/>
            </p:nvGrpSpPr>
            <p:grpSpPr>
              <a:xfrm>
                <a:off x="2880097" y="3766098"/>
                <a:ext cx="131330" cy="131330"/>
                <a:chOff x="2922103" y="3448277"/>
                <a:chExt cx="131330" cy="131330"/>
              </a:xfrm>
            </p:grpSpPr>
            <p:sp>
              <p:nvSpPr>
                <p:cNvPr id="2605" name="Oval 26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6" name="Freeform 26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7" name="Group 2586"/>
              <p:cNvGrpSpPr/>
              <p:nvPr/>
            </p:nvGrpSpPr>
            <p:grpSpPr>
              <a:xfrm rot="3485213">
                <a:off x="2918438" y="3816964"/>
                <a:ext cx="185979" cy="191355"/>
                <a:chOff x="2700506" y="3941582"/>
                <a:chExt cx="185979" cy="191355"/>
              </a:xfrm>
            </p:grpSpPr>
            <p:sp>
              <p:nvSpPr>
                <p:cNvPr id="2603" name="Oval 26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4" name="Freeform 26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8" name="Group 2587"/>
              <p:cNvGrpSpPr/>
              <p:nvPr/>
            </p:nvGrpSpPr>
            <p:grpSpPr>
              <a:xfrm rot="19523239">
                <a:off x="3102980" y="3816468"/>
                <a:ext cx="185979" cy="190955"/>
                <a:chOff x="2442219" y="4049627"/>
                <a:chExt cx="185979" cy="190955"/>
              </a:xfrm>
            </p:grpSpPr>
            <p:sp>
              <p:nvSpPr>
                <p:cNvPr id="2601" name="Oval 26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2" name="Freeform 26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9" name="Group 2588"/>
              <p:cNvGrpSpPr/>
              <p:nvPr/>
            </p:nvGrpSpPr>
            <p:grpSpPr>
              <a:xfrm rot="3577180">
                <a:off x="2935530" y="3972739"/>
                <a:ext cx="185979" cy="192191"/>
                <a:chOff x="2700506" y="4361529"/>
                <a:chExt cx="185979" cy="192191"/>
              </a:xfrm>
            </p:grpSpPr>
            <p:sp>
              <p:nvSpPr>
                <p:cNvPr id="2599" name="Oval 25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0" name="Freeform 25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0" name="Group 2589"/>
              <p:cNvGrpSpPr/>
              <p:nvPr/>
            </p:nvGrpSpPr>
            <p:grpSpPr>
              <a:xfrm>
                <a:off x="3048557" y="3808685"/>
                <a:ext cx="131330" cy="131330"/>
                <a:chOff x="3381304" y="4011286"/>
                <a:chExt cx="131330" cy="131330"/>
              </a:xfrm>
            </p:grpSpPr>
            <p:sp>
              <p:nvSpPr>
                <p:cNvPr id="2597" name="Oval 25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8" name="Freeform 25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1" name="Group 2590"/>
              <p:cNvGrpSpPr/>
              <p:nvPr/>
            </p:nvGrpSpPr>
            <p:grpSpPr>
              <a:xfrm rot="3967968">
                <a:off x="3008227" y="3923999"/>
                <a:ext cx="136148" cy="131330"/>
                <a:chOff x="3053432" y="4104276"/>
                <a:chExt cx="136148" cy="131330"/>
              </a:xfrm>
            </p:grpSpPr>
            <p:sp>
              <p:nvSpPr>
                <p:cNvPr id="2595" name="Oval 25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6" name="Freeform 25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2" name="Group 2591"/>
              <p:cNvGrpSpPr/>
              <p:nvPr/>
            </p:nvGrpSpPr>
            <p:grpSpPr>
              <a:xfrm>
                <a:off x="3092918" y="3910035"/>
                <a:ext cx="185979" cy="192845"/>
                <a:chOff x="3026108" y="3765549"/>
                <a:chExt cx="185979" cy="192845"/>
              </a:xfrm>
            </p:grpSpPr>
            <p:sp>
              <p:nvSpPr>
                <p:cNvPr id="2593" name="Oval 25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4" name="Freeform 25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4" name="Group 2563"/>
            <p:cNvGrpSpPr/>
            <p:nvPr/>
          </p:nvGrpSpPr>
          <p:grpSpPr>
            <a:xfrm>
              <a:off x="4873997" y="3423134"/>
              <a:ext cx="175107" cy="169481"/>
              <a:chOff x="2328508" y="3548770"/>
              <a:chExt cx="408862" cy="395726"/>
            </a:xfrm>
          </p:grpSpPr>
          <p:grpSp>
            <p:nvGrpSpPr>
              <p:cNvPr id="2565" name="Group 2564"/>
              <p:cNvGrpSpPr/>
              <p:nvPr/>
            </p:nvGrpSpPr>
            <p:grpSpPr>
              <a:xfrm>
                <a:off x="2328508" y="3548770"/>
                <a:ext cx="131330" cy="131330"/>
                <a:chOff x="2922103" y="3448277"/>
                <a:chExt cx="131330" cy="131330"/>
              </a:xfrm>
            </p:grpSpPr>
            <p:sp>
              <p:nvSpPr>
                <p:cNvPr id="2584" name="Oval 258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5" name="Freeform 258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6" name="Group 2565"/>
              <p:cNvGrpSpPr/>
              <p:nvPr/>
            </p:nvGrpSpPr>
            <p:grpSpPr>
              <a:xfrm rot="3485213">
                <a:off x="2366849" y="3599636"/>
                <a:ext cx="185979" cy="191355"/>
                <a:chOff x="2700506" y="3941582"/>
                <a:chExt cx="185979" cy="191355"/>
              </a:xfrm>
            </p:grpSpPr>
            <p:sp>
              <p:nvSpPr>
                <p:cNvPr id="2582" name="Oval 258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3" name="Freeform 258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7" name="Group 2566"/>
              <p:cNvGrpSpPr/>
              <p:nvPr/>
            </p:nvGrpSpPr>
            <p:grpSpPr>
              <a:xfrm rot="19523239">
                <a:off x="2551391" y="3599140"/>
                <a:ext cx="185979" cy="190955"/>
                <a:chOff x="2442219" y="4049627"/>
                <a:chExt cx="185979" cy="190955"/>
              </a:xfrm>
            </p:grpSpPr>
            <p:sp>
              <p:nvSpPr>
                <p:cNvPr id="2580" name="Oval 257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1" name="Freeform 258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8" name="Group 2567"/>
              <p:cNvGrpSpPr/>
              <p:nvPr/>
            </p:nvGrpSpPr>
            <p:grpSpPr>
              <a:xfrm rot="3577180">
                <a:off x="2383941" y="3755411"/>
                <a:ext cx="185979" cy="192191"/>
                <a:chOff x="2700506" y="4361529"/>
                <a:chExt cx="185979" cy="192191"/>
              </a:xfrm>
            </p:grpSpPr>
            <p:sp>
              <p:nvSpPr>
                <p:cNvPr id="2578" name="Oval 257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9" name="Freeform 257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9" name="Group 2568"/>
              <p:cNvGrpSpPr/>
              <p:nvPr/>
            </p:nvGrpSpPr>
            <p:grpSpPr>
              <a:xfrm>
                <a:off x="2496968" y="3591357"/>
                <a:ext cx="131330" cy="131330"/>
                <a:chOff x="3381304" y="4011286"/>
                <a:chExt cx="131330" cy="131330"/>
              </a:xfrm>
            </p:grpSpPr>
            <p:sp>
              <p:nvSpPr>
                <p:cNvPr id="2576" name="Oval 257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7" name="Freeform 257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0" name="Group 2569"/>
              <p:cNvGrpSpPr/>
              <p:nvPr/>
            </p:nvGrpSpPr>
            <p:grpSpPr>
              <a:xfrm rot="3967968">
                <a:off x="2456638" y="3706671"/>
                <a:ext cx="136148" cy="131330"/>
                <a:chOff x="3053432" y="4104276"/>
                <a:chExt cx="136148" cy="131330"/>
              </a:xfrm>
            </p:grpSpPr>
            <p:sp>
              <p:nvSpPr>
                <p:cNvPr id="2574" name="Oval 257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5" name="Freeform 257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1" name="Group 2570"/>
              <p:cNvGrpSpPr/>
              <p:nvPr/>
            </p:nvGrpSpPr>
            <p:grpSpPr>
              <a:xfrm>
                <a:off x="2541329" y="3692707"/>
                <a:ext cx="185979" cy="192845"/>
                <a:chOff x="3026108" y="3765549"/>
                <a:chExt cx="185979" cy="192845"/>
              </a:xfrm>
            </p:grpSpPr>
            <p:sp>
              <p:nvSpPr>
                <p:cNvPr id="2572" name="Oval 257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3" name="Freeform 257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50" name="Group 2649"/>
          <p:cNvGrpSpPr/>
          <p:nvPr/>
        </p:nvGrpSpPr>
        <p:grpSpPr>
          <a:xfrm>
            <a:off x="499759" y="4956203"/>
            <a:ext cx="470662" cy="478538"/>
            <a:chOff x="4834606" y="3347378"/>
            <a:chExt cx="241201" cy="245237"/>
          </a:xfrm>
        </p:grpSpPr>
        <p:grpSp>
          <p:nvGrpSpPr>
            <p:cNvPr id="2651" name="Group 2650"/>
            <p:cNvGrpSpPr/>
            <p:nvPr/>
          </p:nvGrpSpPr>
          <p:grpSpPr>
            <a:xfrm rot="7844388">
              <a:off x="4818351" y="3363633"/>
              <a:ext cx="233299" cy="200789"/>
              <a:chOff x="2913709" y="3864170"/>
              <a:chExt cx="544737" cy="468828"/>
            </a:xfrm>
          </p:grpSpPr>
          <p:grpSp>
            <p:nvGrpSpPr>
              <p:cNvPr id="2696" name="Group 2695"/>
              <p:cNvGrpSpPr/>
              <p:nvPr/>
            </p:nvGrpSpPr>
            <p:grpSpPr>
              <a:xfrm rot="5972406">
                <a:off x="3056152" y="3870738"/>
                <a:ext cx="408862" cy="395726"/>
                <a:chOff x="2880097" y="3766098"/>
                <a:chExt cx="408862" cy="395726"/>
              </a:xfrm>
            </p:grpSpPr>
            <p:grpSp>
              <p:nvGrpSpPr>
                <p:cNvPr id="2718" name="Group 2717"/>
                <p:cNvGrpSpPr/>
                <p:nvPr/>
              </p:nvGrpSpPr>
              <p:grpSpPr>
                <a:xfrm>
                  <a:off x="2880097" y="3766098"/>
                  <a:ext cx="131330" cy="131330"/>
                  <a:chOff x="2922103" y="3448277"/>
                  <a:chExt cx="131330" cy="131330"/>
                </a:xfrm>
              </p:grpSpPr>
              <p:sp>
                <p:nvSpPr>
                  <p:cNvPr id="2737" name="Oval 273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8" name="Freeform 273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9" name="Group 2718"/>
                <p:cNvGrpSpPr/>
                <p:nvPr/>
              </p:nvGrpSpPr>
              <p:grpSpPr>
                <a:xfrm rot="3485213">
                  <a:off x="2918438" y="3816964"/>
                  <a:ext cx="185979" cy="191355"/>
                  <a:chOff x="2700506" y="3941582"/>
                  <a:chExt cx="185979" cy="191355"/>
                </a:xfrm>
              </p:grpSpPr>
              <p:sp>
                <p:nvSpPr>
                  <p:cNvPr id="2735" name="Oval 273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6" name="Freeform 273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0" name="Group 2719"/>
                <p:cNvGrpSpPr/>
                <p:nvPr/>
              </p:nvGrpSpPr>
              <p:grpSpPr>
                <a:xfrm rot="19523239">
                  <a:off x="3102980" y="3816468"/>
                  <a:ext cx="185979" cy="190955"/>
                  <a:chOff x="2442219" y="4049627"/>
                  <a:chExt cx="185979" cy="190955"/>
                </a:xfrm>
              </p:grpSpPr>
              <p:sp>
                <p:nvSpPr>
                  <p:cNvPr id="2733" name="Oval 273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4" name="Freeform 273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1" name="Group 2720"/>
                <p:cNvGrpSpPr/>
                <p:nvPr/>
              </p:nvGrpSpPr>
              <p:grpSpPr>
                <a:xfrm rot="3577180">
                  <a:off x="2935530" y="3972739"/>
                  <a:ext cx="185979" cy="192191"/>
                  <a:chOff x="2700506" y="4361529"/>
                  <a:chExt cx="185979" cy="192191"/>
                </a:xfrm>
              </p:grpSpPr>
              <p:sp>
                <p:nvSpPr>
                  <p:cNvPr id="2731" name="Oval 273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2" name="Freeform 273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2" name="Group 2721"/>
                <p:cNvGrpSpPr/>
                <p:nvPr/>
              </p:nvGrpSpPr>
              <p:grpSpPr>
                <a:xfrm>
                  <a:off x="3048557" y="3808685"/>
                  <a:ext cx="131330" cy="131330"/>
                  <a:chOff x="3381304" y="4011286"/>
                  <a:chExt cx="131330" cy="131330"/>
                </a:xfrm>
              </p:grpSpPr>
              <p:sp>
                <p:nvSpPr>
                  <p:cNvPr id="2729" name="Oval 272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0" name="Freeform 272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3" name="Group 2722"/>
                <p:cNvGrpSpPr/>
                <p:nvPr/>
              </p:nvGrpSpPr>
              <p:grpSpPr>
                <a:xfrm rot="3967968">
                  <a:off x="3008227" y="3923999"/>
                  <a:ext cx="136148" cy="131330"/>
                  <a:chOff x="3053432" y="4104276"/>
                  <a:chExt cx="136148" cy="131330"/>
                </a:xfrm>
              </p:grpSpPr>
              <p:sp>
                <p:nvSpPr>
                  <p:cNvPr id="2727" name="Oval 272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8" name="Freeform 272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4" name="Group 2723"/>
                <p:cNvGrpSpPr/>
                <p:nvPr/>
              </p:nvGrpSpPr>
              <p:grpSpPr>
                <a:xfrm>
                  <a:off x="3092918" y="3910035"/>
                  <a:ext cx="185979" cy="192845"/>
                  <a:chOff x="3026108" y="3765549"/>
                  <a:chExt cx="185979" cy="192845"/>
                </a:xfrm>
              </p:grpSpPr>
              <p:sp>
                <p:nvSpPr>
                  <p:cNvPr id="2725" name="Oval 272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6" name="Freeform 272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97" name="Group 2696"/>
              <p:cNvGrpSpPr/>
              <p:nvPr/>
            </p:nvGrpSpPr>
            <p:grpSpPr>
              <a:xfrm>
                <a:off x="2913709" y="3937272"/>
                <a:ext cx="131330" cy="131330"/>
                <a:chOff x="2922103" y="3448277"/>
                <a:chExt cx="131330" cy="131330"/>
              </a:xfrm>
            </p:grpSpPr>
            <p:sp>
              <p:nvSpPr>
                <p:cNvPr id="2716" name="Oval 27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7" name="Freeform 27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8" name="Group 2697"/>
              <p:cNvGrpSpPr/>
              <p:nvPr/>
            </p:nvGrpSpPr>
            <p:grpSpPr>
              <a:xfrm rot="3485213">
                <a:off x="2952050" y="3988138"/>
                <a:ext cx="185979" cy="191355"/>
                <a:chOff x="2700506" y="3941582"/>
                <a:chExt cx="185979" cy="191355"/>
              </a:xfrm>
            </p:grpSpPr>
            <p:sp>
              <p:nvSpPr>
                <p:cNvPr id="2714" name="Oval 27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5" name="Freeform 27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9" name="Group 2698"/>
              <p:cNvGrpSpPr/>
              <p:nvPr/>
            </p:nvGrpSpPr>
            <p:grpSpPr>
              <a:xfrm rot="19523239">
                <a:off x="3136592" y="3987642"/>
                <a:ext cx="185979" cy="190955"/>
                <a:chOff x="2442219" y="4049627"/>
                <a:chExt cx="185979" cy="190955"/>
              </a:xfrm>
            </p:grpSpPr>
            <p:sp>
              <p:nvSpPr>
                <p:cNvPr id="2712" name="Oval 27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3" name="Freeform 27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0" name="Group 2699"/>
              <p:cNvGrpSpPr/>
              <p:nvPr/>
            </p:nvGrpSpPr>
            <p:grpSpPr>
              <a:xfrm rot="3577180">
                <a:off x="2969142" y="4143913"/>
                <a:ext cx="185979" cy="192191"/>
                <a:chOff x="2700506" y="4361529"/>
                <a:chExt cx="185979" cy="192191"/>
              </a:xfrm>
            </p:grpSpPr>
            <p:sp>
              <p:nvSpPr>
                <p:cNvPr id="2710" name="Oval 27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1" name="Freeform 27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1" name="Group 2700"/>
              <p:cNvGrpSpPr/>
              <p:nvPr/>
            </p:nvGrpSpPr>
            <p:grpSpPr>
              <a:xfrm>
                <a:off x="3082169" y="3979859"/>
                <a:ext cx="131330" cy="131330"/>
                <a:chOff x="3381304" y="4011286"/>
                <a:chExt cx="131330" cy="131330"/>
              </a:xfrm>
            </p:grpSpPr>
            <p:sp>
              <p:nvSpPr>
                <p:cNvPr id="2708" name="Oval 27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9" name="Freeform 27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2" name="Group 2701"/>
              <p:cNvGrpSpPr/>
              <p:nvPr/>
            </p:nvGrpSpPr>
            <p:grpSpPr>
              <a:xfrm rot="3967968">
                <a:off x="3041839" y="4095173"/>
                <a:ext cx="136148" cy="131330"/>
                <a:chOff x="3053432" y="4104276"/>
                <a:chExt cx="136148" cy="131330"/>
              </a:xfrm>
            </p:grpSpPr>
            <p:sp>
              <p:nvSpPr>
                <p:cNvPr id="2706" name="Oval 27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7" name="Freeform 27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3" name="Group 2702"/>
              <p:cNvGrpSpPr/>
              <p:nvPr/>
            </p:nvGrpSpPr>
            <p:grpSpPr>
              <a:xfrm>
                <a:off x="3126530" y="4081209"/>
                <a:ext cx="185979" cy="192845"/>
                <a:chOff x="3026108" y="3765549"/>
                <a:chExt cx="185979" cy="192845"/>
              </a:xfrm>
            </p:grpSpPr>
            <p:sp>
              <p:nvSpPr>
                <p:cNvPr id="2704" name="Oval 27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5" name="Freeform 27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2" name="Group 2651"/>
            <p:cNvGrpSpPr/>
            <p:nvPr/>
          </p:nvGrpSpPr>
          <p:grpSpPr>
            <a:xfrm rot="5972406">
              <a:off x="4903513" y="3391308"/>
              <a:ext cx="175107" cy="169481"/>
              <a:chOff x="2880097" y="3766098"/>
              <a:chExt cx="408862" cy="395726"/>
            </a:xfrm>
          </p:grpSpPr>
          <p:grpSp>
            <p:nvGrpSpPr>
              <p:cNvPr id="2675" name="Group 2674"/>
              <p:cNvGrpSpPr/>
              <p:nvPr/>
            </p:nvGrpSpPr>
            <p:grpSpPr>
              <a:xfrm>
                <a:off x="2880097" y="3766098"/>
                <a:ext cx="131330" cy="131330"/>
                <a:chOff x="2922103" y="3448277"/>
                <a:chExt cx="131330" cy="131330"/>
              </a:xfrm>
            </p:grpSpPr>
            <p:sp>
              <p:nvSpPr>
                <p:cNvPr id="2694" name="Oval 26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5" name="Freeform 26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6" name="Group 2675"/>
              <p:cNvGrpSpPr/>
              <p:nvPr/>
            </p:nvGrpSpPr>
            <p:grpSpPr>
              <a:xfrm rot="3485213">
                <a:off x="2918438" y="3816964"/>
                <a:ext cx="185979" cy="191355"/>
                <a:chOff x="2700506" y="3941582"/>
                <a:chExt cx="185979" cy="191355"/>
              </a:xfrm>
            </p:grpSpPr>
            <p:sp>
              <p:nvSpPr>
                <p:cNvPr id="2692" name="Oval 26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3" name="Freeform 26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7" name="Group 2676"/>
              <p:cNvGrpSpPr/>
              <p:nvPr/>
            </p:nvGrpSpPr>
            <p:grpSpPr>
              <a:xfrm rot="19523239">
                <a:off x="3102980" y="3816468"/>
                <a:ext cx="185979" cy="190955"/>
                <a:chOff x="2442219" y="4049627"/>
                <a:chExt cx="185979" cy="190955"/>
              </a:xfrm>
            </p:grpSpPr>
            <p:sp>
              <p:nvSpPr>
                <p:cNvPr id="2690" name="Oval 26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1" name="Freeform 26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8" name="Group 2677"/>
              <p:cNvGrpSpPr/>
              <p:nvPr/>
            </p:nvGrpSpPr>
            <p:grpSpPr>
              <a:xfrm rot="3577180">
                <a:off x="2935530" y="3972739"/>
                <a:ext cx="185979" cy="192191"/>
                <a:chOff x="2700506" y="4361529"/>
                <a:chExt cx="185979" cy="192191"/>
              </a:xfrm>
            </p:grpSpPr>
            <p:sp>
              <p:nvSpPr>
                <p:cNvPr id="2688" name="Oval 26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9" name="Freeform 26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9" name="Group 2678"/>
              <p:cNvGrpSpPr/>
              <p:nvPr/>
            </p:nvGrpSpPr>
            <p:grpSpPr>
              <a:xfrm>
                <a:off x="3048557" y="3808685"/>
                <a:ext cx="131330" cy="131330"/>
                <a:chOff x="3381304" y="4011286"/>
                <a:chExt cx="131330" cy="131330"/>
              </a:xfrm>
            </p:grpSpPr>
            <p:sp>
              <p:nvSpPr>
                <p:cNvPr id="2686" name="Oval 26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7" name="Freeform 26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0" name="Group 2679"/>
              <p:cNvGrpSpPr/>
              <p:nvPr/>
            </p:nvGrpSpPr>
            <p:grpSpPr>
              <a:xfrm rot="3967968">
                <a:off x="3008227" y="3923999"/>
                <a:ext cx="136148" cy="131330"/>
                <a:chOff x="3053432" y="4104276"/>
                <a:chExt cx="136148" cy="131330"/>
              </a:xfrm>
            </p:grpSpPr>
            <p:sp>
              <p:nvSpPr>
                <p:cNvPr id="2684" name="Oval 26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5" name="Freeform 26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1" name="Group 2680"/>
              <p:cNvGrpSpPr/>
              <p:nvPr/>
            </p:nvGrpSpPr>
            <p:grpSpPr>
              <a:xfrm>
                <a:off x="3092918" y="3910035"/>
                <a:ext cx="185979" cy="192845"/>
                <a:chOff x="3026108" y="3765549"/>
                <a:chExt cx="185979" cy="192845"/>
              </a:xfrm>
            </p:grpSpPr>
            <p:sp>
              <p:nvSpPr>
                <p:cNvPr id="2682" name="Oval 26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3" name="Freeform 26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3" name="Group 2652"/>
            <p:cNvGrpSpPr/>
            <p:nvPr/>
          </p:nvGrpSpPr>
          <p:grpSpPr>
            <a:xfrm>
              <a:off x="4873997" y="3423134"/>
              <a:ext cx="175107" cy="169481"/>
              <a:chOff x="2328508" y="3548770"/>
              <a:chExt cx="408862" cy="395726"/>
            </a:xfrm>
          </p:grpSpPr>
          <p:grpSp>
            <p:nvGrpSpPr>
              <p:cNvPr id="2654" name="Group 2653"/>
              <p:cNvGrpSpPr/>
              <p:nvPr/>
            </p:nvGrpSpPr>
            <p:grpSpPr>
              <a:xfrm>
                <a:off x="2328508" y="3548770"/>
                <a:ext cx="131330" cy="131330"/>
                <a:chOff x="2922103" y="3448277"/>
                <a:chExt cx="131330" cy="131330"/>
              </a:xfrm>
            </p:grpSpPr>
            <p:sp>
              <p:nvSpPr>
                <p:cNvPr id="2673" name="Oval 267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4" name="Freeform 267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5" name="Group 2654"/>
              <p:cNvGrpSpPr/>
              <p:nvPr/>
            </p:nvGrpSpPr>
            <p:grpSpPr>
              <a:xfrm rot="3485213">
                <a:off x="2366849" y="3599636"/>
                <a:ext cx="185979" cy="191355"/>
                <a:chOff x="2700506" y="3941582"/>
                <a:chExt cx="185979" cy="191355"/>
              </a:xfrm>
            </p:grpSpPr>
            <p:sp>
              <p:nvSpPr>
                <p:cNvPr id="2671" name="Oval 267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2" name="Freeform 267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6" name="Group 2655"/>
              <p:cNvGrpSpPr/>
              <p:nvPr/>
            </p:nvGrpSpPr>
            <p:grpSpPr>
              <a:xfrm rot="19523239">
                <a:off x="2551391" y="3599140"/>
                <a:ext cx="185979" cy="190955"/>
                <a:chOff x="2442219" y="4049627"/>
                <a:chExt cx="185979" cy="190955"/>
              </a:xfrm>
            </p:grpSpPr>
            <p:sp>
              <p:nvSpPr>
                <p:cNvPr id="2669" name="Oval 266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0" name="Freeform 266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7" name="Group 2656"/>
              <p:cNvGrpSpPr/>
              <p:nvPr/>
            </p:nvGrpSpPr>
            <p:grpSpPr>
              <a:xfrm rot="3577180">
                <a:off x="2383941" y="3755411"/>
                <a:ext cx="185979" cy="192191"/>
                <a:chOff x="2700506" y="4361529"/>
                <a:chExt cx="185979" cy="192191"/>
              </a:xfrm>
            </p:grpSpPr>
            <p:sp>
              <p:nvSpPr>
                <p:cNvPr id="2667" name="Oval 266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8" name="Freeform 266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8" name="Group 2657"/>
              <p:cNvGrpSpPr/>
              <p:nvPr/>
            </p:nvGrpSpPr>
            <p:grpSpPr>
              <a:xfrm>
                <a:off x="2496968" y="3591357"/>
                <a:ext cx="131330" cy="131330"/>
                <a:chOff x="3381304" y="4011286"/>
                <a:chExt cx="131330" cy="131330"/>
              </a:xfrm>
            </p:grpSpPr>
            <p:sp>
              <p:nvSpPr>
                <p:cNvPr id="2665" name="Oval 266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6" name="Freeform 266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9" name="Group 2658"/>
              <p:cNvGrpSpPr/>
              <p:nvPr/>
            </p:nvGrpSpPr>
            <p:grpSpPr>
              <a:xfrm rot="3967968">
                <a:off x="2456638" y="3706671"/>
                <a:ext cx="136148" cy="131330"/>
                <a:chOff x="3053432" y="4104276"/>
                <a:chExt cx="136148" cy="131330"/>
              </a:xfrm>
            </p:grpSpPr>
            <p:sp>
              <p:nvSpPr>
                <p:cNvPr id="2663" name="Oval 266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4" name="Freeform 266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0" name="Group 2659"/>
              <p:cNvGrpSpPr/>
              <p:nvPr/>
            </p:nvGrpSpPr>
            <p:grpSpPr>
              <a:xfrm>
                <a:off x="2541329" y="3692707"/>
                <a:ext cx="185979" cy="192845"/>
                <a:chOff x="3026108" y="3765549"/>
                <a:chExt cx="185979" cy="192845"/>
              </a:xfrm>
            </p:grpSpPr>
            <p:sp>
              <p:nvSpPr>
                <p:cNvPr id="2661" name="Oval 266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2" name="Freeform 266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39" name="Group 2738"/>
          <p:cNvGrpSpPr/>
          <p:nvPr/>
        </p:nvGrpSpPr>
        <p:grpSpPr>
          <a:xfrm>
            <a:off x="499759" y="4956203"/>
            <a:ext cx="470662" cy="478538"/>
            <a:chOff x="4834606" y="3347378"/>
            <a:chExt cx="241201" cy="245237"/>
          </a:xfrm>
        </p:grpSpPr>
        <p:grpSp>
          <p:nvGrpSpPr>
            <p:cNvPr id="2740" name="Group 2739"/>
            <p:cNvGrpSpPr/>
            <p:nvPr/>
          </p:nvGrpSpPr>
          <p:grpSpPr>
            <a:xfrm rot="7844388">
              <a:off x="4818351" y="3363633"/>
              <a:ext cx="233299" cy="200789"/>
              <a:chOff x="2913709" y="3864170"/>
              <a:chExt cx="544737" cy="468828"/>
            </a:xfrm>
          </p:grpSpPr>
          <p:grpSp>
            <p:nvGrpSpPr>
              <p:cNvPr id="2785" name="Group 2784"/>
              <p:cNvGrpSpPr/>
              <p:nvPr/>
            </p:nvGrpSpPr>
            <p:grpSpPr>
              <a:xfrm rot="5972406">
                <a:off x="3056152" y="3870738"/>
                <a:ext cx="408862" cy="395726"/>
                <a:chOff x="2880097" y="3766098"/>
                <a:chExt cx="408862" cy="395726"/>
              </a:xfrm>
            </p:grpSpPr>
            <p:grpSp>
              <p:nvGrpSpPr>
                <p:cNvPr id="2807" name="Group 2806"/>
                <p:cNvGrpSpPr/>
                <p:nvPr/>
              </p:nvGrpSpPr>
              <p:grpSpPr>
                <a:xfrm>
                  <a:off x="2880097" y="3766098"/>
                  <a:ext cx="131330" cy="131330"/>
                  <a:chOff x="2922103" y="3448277"/>
                  <a:chExt cx="131330" cy="131330"/>
                </a:xfrm>
              </p:grpSpPr>
              <p:sp>
                <p:nvSpPr>
                  <p:cNvPr id="2826" name="Oval 282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7" name="Freeform 282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8" name="Group 2807"/>
                <p:cNvGrpSpPr/>
                <p:nvPr/>
              </p:nvGrpSpPr>
              <p:grpSpPr>
                <a:xfrm rot="3485213">
                  <a:off x="2918438" y="3816964"/>
                  <a:ext cx="185979" cy="191355"/>
                  <a:chOff x="2700506" y="3941582"/>
                  <a:chExt cx="185979" cy="191355"/>
                </a:xfrm>
              </p:grpSpPr>
              <p:sp>
                <p:nvSpPr>
                  <p:cNvPr id="2824" name="Oval 282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5" name="Freeform 282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9" name="Group 2808"/>
                <p:cNvGrpSpPr/>
                <p:nvPr/>
              </p:nvGrpSpPr>
              <p:grpSpPr>
                <a:xfrm rot="19523239">
                  <a:off x="3102980" y="3816468"/>
                  <a:ext cx="185979" cy="190955"/>
                  <a:chOff x="2442219" y="4049627"/>
                  <a:chExt cx="185979" cy="190955"/>
                </a:xfrm>
              </p:grpSpPr>
              <p:sp>
                <p:nvSpPr>
                  <p:cNvPr id="2822" name="Oval 282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3" name="Freeform 282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0" name="Group 2809"/>
                <p:cNvGrpSpPr/>
                <p:nvPr/>
              </p:nvGrpSpPr>
              <p:grpSpPr>
                <a:xfrm rot="3577180">
                  <a:off x="2935530" y="3972739"/>
                  <a:ext cx="185979" cy="192191"/>
                  <a:chOff x="2700506" y="4361529"/>
                  <a:chExt cx="185979" cy="192191"/>
                </a:xfrm>
              </p:grpSpPr>
              <p:sp>
                <p:nvSpPr>
                  <p:cNvPr id="2820" name="Oval 281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1" name="Freeform 282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1" name="Group 2810"/>
                <p:cNvGrpSpPr/>
                <p:nvPr/>
              </p:nvGrpSpPr>
              <p:grpSpPr>
                <a:xfrm>
                  <a:off x="3048557" y="3808685"/>
                  <a:ext cx="131330" cy="131330"/>
                  <a:chOff x="3381304" y="4011286"/>
                  <a:chExt cx="131330" cy="131330"/>
                </a:xfrm>
              </p:grpSpPr>
              <p:sp>
                <p:nvSpPr>
                  <p:cNvPr id="2818" name="Oval 281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9" name="Freeform 281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2" name="Group 2811"/>
                <p:cNvGrpSpPr/>
                <p:nvPr/>
              </p:nvGrpSpPr>
              <p:grpSpPr>
                <a:xfrm rot="3967968">
                  <a:off x="3008227" y="3923999"/>
                  <a:ext cx="136148" cy="131330"/>
                  <a:chOff x="3053432" y="4104276"/>
                  <a:chExt cx="136148" cy="131330"/>
                </a:xfrm>
              </p:grpSpPr>
              <p:sp>
                <p:nvSpPr>
                  <p:cNvPr id="2816" name="Oval 281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7" name="Freeform 281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3" name="Group 2812"/>
                <p:cNvGrpSpPr/>
                <p:nvPr/>
              </p:nvGrpSpPr>
              <p:grpSpPr>
                <a:xfrm>
                  <a:off x="3092918" y="3910035"/>
                  <a:ext cx="185979" cy="192845"/>
                  <a:chOff x="3026108" y="3765549"/>
                  <a:chExt cx="185979" cy="192845"/>
                </a:xfrm>
              </p:grpSpPr>
              <p:sp>
                <p:nvSpPr>
                  <p:cNvPr id="2814" name="Oval 281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5" name="Freeform 281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86" name="Group 2785"/>
              <p:cNvGrpSpPr/>
              <p:nvPr/>
            </p:nvGrpSpPr>
            <p:grpSpPr>
              <a:xfrm>
                <a:off x="2913709" y="3937272"/>
                <a:ext cx="131330" cy="131330"/>
                <a:chOff x="2922103" y="3448277"/>
                <a:chExt cx="131330" cy="131330"/>
              </a:xfrm>
            </p:grpSpPr>
            <p:sp>
              <p:nvSpPr>
                <p:cNvPr id="2805" name="Oval 28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6" name="Freeform 28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7" name="Group 2786"/>
              <p:cNvGrpSpPr/>
              <p:nvPr/>
            </p:nvGrpSpPr>
            <p:grpSpPr>
              <a:xfrm rot="3485213">
                <a:off x="2952050" y="3988138"/>
                <a:ext cx="185979" cy="191355"/>
                <a:chOff x="2700506" y="3941582"/>
                <a:chExt cx="185979" cy="191355"/>
              </a:xfrm>
            </p:grpSpPr>
            <p:sp>
              <p:nvSpPr>
                <p:cNvPr id="2803" name="Oval 28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4" name="Freeform 28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8" name="Group 2787"/>
              <p:cNvGrpSpPr/>
              <p:nvPr/>
            </p:nvGrpSpPr>
            <p:grpSpPr>
              <a:xfrm rot="19523239">
                <a:off x="3136592" y="3987642"/>
                <a:ext cx="185979" cy="190955"/>
                <a:chOff x="2442219" y="4049627"/>
                <a:chExt cx="185979" cy="190955"/>
              </a:xfrm>
            </p:grpSpPr>
            <p:sp>
              <p:nvSpPr>
                <p:cNvPr id="2801" name="Oval 28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2" name="Freeform 28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9" name="Group 2788"/>
              <p:cNvGrpSpPr/>
              <p:nvPr/>
            </p:nvGrpSpPr>
            <p:grpSpPr>
              <a:xfrm rot="3577180">
                <a:off x="2969142" y="4143913"/>
                <a:ext cx="185979" cy="192191"/>
                <a:chOff x="2700506" y="4361529"/>
                <a:chExt cx="185979" cy="192191"/>
              </a:xfrm>
            </p:grpSpPr>
            <p:sp>
              <p:nvSpPr>
                <p:cNvPr id="2799" name="Oval 27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0" name="Freeform 27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0" name="Group 2789"/>
              <p:cNvGrpSpPr/>
              <p:nvPr/>
            </p:nvGrpSpPr>
            <p:grpSpPr>
              <a:xfrm>
                <a:off x="3082169" y="3979859"/>
                <a:ext cx="131330" cy="131330"/>
                <a:chOff x="3381304" y="4011286"/>
                <a:chExt cx="131330" cy="131330"/>
              </a:xfrm>
            </p:grpSpPr>
            <p:sp>
              <p:nvSpPr>
                <p:cNvPr id="2797" name="Oval 27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8" name="Freeform 27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1" name="Group 2790"/>
              <p:cNvGrpSpPr/>
              <p:nvPr/>
            </p:nvGrpSpPr>
            <p:grpSpPr>
              <a:xfrm rot="3967968">
                <a:off x="3041839" y="4095173"/>
                <a:ext cx="136148" cy="131330"/>
                <a:chOff x="3053432" y="4104276"/>
                <a:chExt cx="136148" cy="131330"/>
              </a:xfrm>
            </p:grpSpPr>
            <p:sp>
              <p:nvSpPr>
                <p:cNvPr id="2795" name="Oval 27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6" name="Freeform 27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2" name="Group 2791"/>
              <p:cNvGrpSpPr/>
              <p:nvPr/>
            </p:nvGrpSpPr>
            <p:grpSpPr>
              <a:xfrm>
                <a:off x="3126530" y="4081209"/>
                <a:ext cx="185979" cy="192845"/>
                <a:chOff x="3026108" y="3765549"/>
                <a:chExt cx="185979" cy="192845"/>
              </a:xfrm>
            </p:grpSpPr>
            <p:sp>
              <p:nvSpPr>
                <p:cNvPr id="2793" name="Oval 27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4" name="Freeform 27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1" name="Group 2740"/>
            <p:cNvGrpSpPr/>
            <p:nvPr/>
          </p:nvGrpSpPr>
          <p:grpSpPr>
            <a:xfrm rot="5972406">
              <a:off x="4903513" y="3391308"/>
              <a:ext cx="175107" cy="169481"/>
              <a:chOff x="2880097" y="3766098"/>
              <a:chExt cx="408862" cy="395726"/>
            </a:xfrm>
          </p:grpSpPr>
          <p:grpSp>
            <p:nvGrpSpPr>
              <p:cNvPr id="2764" name="Group 2763"/>
              <p:cNvGrpSpPr/>
              <p:nvPr/>
            </p:nvGrpSpPr>
            <p:grpSpPr>
              <a:xfrm>
                <a:off x="2880097" y="3766098"/>
                <a:ext cx="131330" cy="131330"/>
                <a:chOff x="2922103" y="3448277"/>
                <a:chExt cx="131330" cy="131330"/>
              </a:xfrm>
            </p:grpSpPr>
            <p:sp>
              <p:nvSpPr>
                <p:cNvPr id="2783" name="Oval 27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4" name="Freeform 27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5" name="Group 2764"/>
              <p:cNvGrpSpPr/>
              <p:nvPr/>
            </p:nvGrpSpPr>
            <p:grpSpPr>
              <a:xfrm rot="3485213">
                <a:off x="2918438" y="3816964"/>
                <a:ext cx="185979" cy="191355"/>
                <a:chOff x="2700506" y="3941582"/>
                <a:chExt cx="185979" cy="191355"/>
              </a:xfrm>
            </p:grpSpPr>
            <p:sp>
              <p:nvSpPr>
                <p:cNvPr id="2781" name="Oval 27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2" name="Freeform 27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6" name="Group 2765"/>
              <p:cNvGrpSpPr/>
              <p:nvPr/>
            </p:nvGrpSpPr>
            <p:grpSpPr>
              <a:xfrm rot="19523239">
                <a:off x="3102980" y="3816468"/>
                <a:ext cx="185979" cy="190955"/>
                <a:chOff x="2442219" y="4049627"/>
                <a:chExt cx="185979" cy="190955"/>
              </a:xfrm>
            </p:grpSpPr>
            <p:sp>
              <p:nvSpPr>
                <p:cNvPr id="2779" name="Oval 27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0" name="Freeform 27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7" name="Group 2766"/>
              <p:cNvGrpSpPr/>
              <p:nvPr/>
            </p:nvGrpSpPr>
            <p:grpSpPr>
              <a:xfrm rot="3577180">
                <a:off x="2935530" y="3972739"/>
                <a:ext cx="185979" cy="192191"/>
                <a:chOff x="2700506" y="4361529"/>
                <a:chExt cx="185979" cy="192191"/>
              </a:xfrm>
            </p:grpSpPr>
            <p:sp>
              <p:nvSpPr>
                <p:cNvPr id="2777" name="Oval 27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8" name="Freeform 27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8" name="Group 2767"/>
              <p:cNvGrpSpPr/>
              <p:nvPr/>
            </p:nvGrpSpPr>
            <p:grpSpPr>
              <a:xfrm>
                <a:off x="3048557" y="3808685"/>
                <a:ext cx="131330" cy="131330"/>
                <a:chOff x="3381304" y="4011286"/>
                <a:chExt cx="131330" cy="131330"/>
              </a:xfrm>
            </p:grpSpPr>
            <p:sp>
              <p:nvSpPr>
                <p:cNvPr id="2775" name="Oval 27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6" name="Freeform 27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9" name="Group 2768"/>
              <p:cNvGrpSpPr/>
              <p:nvPr/>
            </p:nvGrpSpPr>
            <p:grpSpPr>
              <a:xfrm rot="3967968">
                <a:off x="3008227" y="3923999"/>
                <a:ext cx="136148" cy="131330"/>
                <a:chOff x="3053432" y="4104276"/>
                <a:chExt cx="136148" cy="131330"/>
              </a:xfrm>
            </p:grpSpPr>
            <p:sp>
              <p:nvSpPr>
                <p:cNvPr id="2773" name="Oval 27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4" name="Freeform 27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0" name="Group 2769"/>
              <p:cNvGrpSpPr/>
              <p:nvPr/>
            </p:nvGrpSpPr>
            <p:grpSpPr>
              <a:xfrm>
                <a:off x="3092918" y="3910035"/>
                <a:ext cx="185979" cy="192845"/>
                <a:chOff x="3026108" y="3765549"/>
                <a:chExt cx="185979" cy="192845"/>
              </a:xfrm>
            </p:grpSpPr>
            <p:sp>
              <p:nvSpPr>
                <p:cNvPr id="2771" name="Oval 27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2" name="Freeform 27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2" name="Group 2741"/>
            <p:cNvGrpSpPr/>
            <p:nvPr/>
          </p:nvGrpSpPr>
          <p:grpSpPr>
            <a:xfrm>
              <a:off x="4873997" y="3423134"/>
              <a:ext cx="175107" cy="169481"/>
              <a:chOff x="2328508" y="3548770"/>
              <a:chExt cx="408862" cy="395726"/>
            </a:xfrm>
          </p:grpSpPr>
          <p:grpSp>
            <p:nvGrpSpPr>
              <p:cNvPr id="2743" name="Group 2742"/>
              <p:cNvGrpSpPr/>
              <p:nvPr/>
            </p:nvGrpSpPr>
            <p:grpSpPr>
              <a:xfrm>
                <a:off x="2328508" y="3548770"/>
                <a:ext cx="131330" cy="131330"/>
                <a:chOff x="2922103" y="3448277"/>
                <a:chExt cx="131330" cy="131330"/>
              </a:xfrm>
            </p:grpSpPr>
            <p:sp>
              <p:nvSpPr>
                <p:cNvPr id="2762" name="Oval 276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3" name="Freeform 276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4" name="Group 2743"/>
              <p:cNvGrpSpPr/>
              <p:nvPr/>
            </p:nvGrpSpPr>
            <p:grpSpPr>
              <a:xfrm rot="3485213">
                <a:off x="2366849" y="3599636"/>
                <a:ext cx="185979" cy="191355"/>
                <a:chOff x="2700506" y="3941582"/>
                <a:chExt cx="185979" cy="191355"/>
              </a:xfrm>
            </p:grpSpPr>
            <p:sp>
              <p:nvSpPr>
                <p:cNvPr id="2760" name="Oval 275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1" name="Freeform 276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5" name="Group 2744"/>
              <p:cNvGrpSpPr/>
              <p:nvPr/>
            </p:nvGrpSpPr>
            <p:grpSpPr>
              <a:xfrm rot="19523239">
                <a:off x="2551391" y="3599140"/>
                <a:ext cx="185979" cy="190955"/>
                <a:chOff x="2442219" y="4049627"/>
                <a:chExt cx="185979" cy="190955"/>
              </a:xfrm>
            </p:grpSpPr>
            <p:sp>
              <p:nvSpPr>
                <p:cNvPr id="2758" name="Oval 275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9" name="Freeform 275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6" name="Group 2745"/>
              <p:cNvGrpSpPr/>
              <p:nvPr/>
            </p:nvGrpSpPr>
            <p:grpSpPr>
              <a:xfrm rot="3577180">
                <a:off x="2383941" y="3755411"/>
                <a:ext cx="185979" cy="192191"/>
                <a:chOff x="2700506" y="4361529"/>
                <a:chExt cx="185979" cy="192191"/>
              </a:xfrm>
            </p:grpSpPr>
            <p:sp>
              <p:nvSpPr>
                <p:cNvPr id="2756" name="Oval 275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7" name="Freeform 275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7" name="Group 2746"/>
              <p:cNvGrpSpPr/>
              <p:nvPr/>
            </p:nvGrpSpPr>
            <p:grpSpPr>
              <a:xfrm>
                <a:off x="2496968" y="3591357"/>
                <a:ext cx="131330" cy="131330"/>
                <a:chOff x="3381304" y="4011286"/>
                <a:chExt cx="131330" cy="131330"/>
              </a:xfrm>
            </p:grpSpPr>
            <p:sp>
              <p:nvSpPr>
                <p:cNvPr id="2754" name="Oval 275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5" name="Freeform 275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8" name="Group 2747"/>
              <p:cNvGrpSpPr/>
              <p:nvPr/>
            </p:nvGrpSpPr>
            <p:grpSpPr>
              <a:xfrm rot="3967968">
                <a:off x="2456638" y="3706671"/>
                <a:ext cx="136148" cy="131330"/>
                <a:chOff x="3053432" y="4104276"/>
                <a:chExt cx="136148" cy="131330"/>
              </a:xfrm>
            </p:grpSpPr>
            <p:sp>
              <p:nvSpPr>
                <p:cNvPr id="2752" name="Oval 275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3" name="Freeform 275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9" name="Group 2748"/>
              <p:cNvGrpSpPr/>
              <p:nvPr/>
            </p:nvGrpSpPr>
            <p:grpSpPr>
              <a:xfrm>
                <a:off x="2541329" y="3692707"/>
                <a:ext cx="185979" cy="192845"/>
                <a:chOff x="3026108" y="3765549"/>
                <a:chExt cx="185979" cy="192845"/>
              </a:xfrm>
            </p:grpSpPr>
            <p:sp>
              <p:nvSpPr>
                <p:cNvPr id="2750" name="Oval 274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1" name="Freeform 275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28" name="Group 2827"/>
          <p:cNvGrpSpPr/>
          <p:nvPr/>
        </p:nvGrpSpPr>
        <p:grpSpPr>
          <a:xfrm>
            <a:off x="499759" y="4956203"/>
            <a:ext cx="470662" cy="478538"/>
            <a:chOff x="4834606" y="3347378"/>
            <a:chExt cx="241201" cy="245237"/>
          </a:xfrm>
        </p:grpSpPr>
        <p:grpSp>
          <p:nvGrpSpPr>
            <p:cNvPr id="2829" name="Group 2828"/>
            <p:cNvGrpSpPr/>
            <p:nvPr/>
          </p:nvGrpSpPr>
          <p:grpSpPr>
            <a:xfrm rot="7844388">
              <a:off x="4818351" y="3363633"/>
              <a:ext cx="233299" cy="200789"/>
              <a:chOff x="2913709" y="3864170"/>
              <a:chExt cx="544737" cy="468828"/>
            </a:xfrm>
          </p:grpSpPr>
          <p:grpSp>
            <p:nvGrpSpPr>
              <p:cNvPr id="2874" name="Group 2873"/>
              <p:cNvGrpSpPr/>
              <p:nvPr/>
            </p:nvGrpSpPr>
            <p:grpSpPr>
              <a:xfrm rot="5972406">
                <a:off x="3056152" y="3870738"/>
                <a:ext cx="408862" cy="395726"/>
                <a:chOff x="2880097" y="3766098"/>
                <a:chExt cx="408862" cy="395726"/>
              </a:xfrm>
            </p:grpSpPr>
            <p:grpSp>
              <p:nvGrpSpPr>
                <p:cNvPr id="2896" name="Group 2895"/>
                <p:cNvGrpSpPr/>
                <p:nvPr/>
              </p:nvGrpSpPr>
              <p:grpSpPr>
                <a:xfrm>
                  <a:off x="2880097" y="3766098"/>
                  <a:ext cx="131330" cy="131330"/>
                  <a:chOff x="2922103" y="3448277"/>
                  <a:chExt cx="131330" cy="131330"/>
                </a:xfrm>
              </p:grpSpPr>
              <p:sp>
                <p:nvSpPr>
                  <p:cNvPr id="2915" name="Oval 291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6" name="Freeform 291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7" name="Group 2896"/>
                <p:cNvGrpSpPr/>
                <p:nvPr/>
              </p:nvGrpSpPr>
              <p:grpSpPr>
                <a:xfrm rot="3485213">
                  <a:off x="2918438" y="3816964"/>
                  <a:ext cx="185979" cy="191355"/>
                  <a:chOff x="2700506" y="3941582"/>
                  <a:chExt cx="185979" cy="191355"/>
                </a:xfrm>
              </p:grpSpPr>
              <p:sp>
                <p:nvSpPr>
                  <p:cNvPr id="2913" name="Oval 291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4" name="Freeform 291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8" name="Group 2897"/>
                <p:cNvGrpSpPr/>
                <p:nvPr/>
              </p:nvGrpSpPr>
              <p:grpSpPr>
                <a:xfrm rot="19523239">
                  <a:off x="3102980" y="3816468"/>
                  <a:ext cx="185979" cy="190955"/>
                  <a:chOff x="2442219" y="4049627"/>
                  <a:chExt cx="185979" cy="190955"/>
                </a:xfrm>
              </p:grpSpPr>
              <p:sp>
                <p:nvSpPr>
                  <p:cNvPr id="2911" name="Oval 291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2" name="Freeform 291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9" name="Group 2898"/>
                <p:cNvGrpSpPr/>
                <p:nvPr/>
              </p:nvGrpSpPr>
              <p:grpSpPr>
                <a:xfrm rot="3577180">
                  <a:off x="2935530" y="3972739"/>
                  <a:ext cx="185979" cy="192191"/>
                  <a:chOff x="2700506" y="4361529"/>
                  <a:chExt cx="185979" cy="192191"/>
                </a:xfrm>
              </p:grpSpPr>
              <p:sp>
                <p:nvSpPr>
                  <p:cNvPr id="2909" name="Oval 290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0" name="Freeform 290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0" name="Group 2899"/>
                <p:cNvGrpSpPr/>
                <p:nvPr/>
              </p:nvGrpSpPr>
              <p:grpSpPr>
                <a:xfrm>
                  <a:off x="3048557" y="3808685"/>
                  <a:ext cx="131330" cy="131330"/>
                  <a:chOff x="3381304" y="4011286"/>
                  <a:chExt cx="131330" cy="131330"/>
                </a:xfrm>
              </p:grpSpPr>
              <p:sp>
                <p:nvSpPr>
                  <p:cNvPr id="2907" name="Oval 290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8" name="Freeform 290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1" name="Group 2900"/>
                <p:cNvGrpSpPr/>
                <p:nvPr/>
              </p:nvGrpSpPr>
              <p:grpSpPr>
                <a:xfrm rot="3967968">
                  <a:off x="3008227" y="3923999"/>
                  <a:ext cx="136148" cy="131330"/>
                  <a:chOff x="3053432" y="4104276"/>
                  <a:chExt cx="136148" cy="131330"/>
                </a:xfrm>
              </p:grpSpPr>
              <p:sp>
                <p:nvSpPr>
                  <p:cNvPr id="2905" name="Oval 290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6" name="Freeform 290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2" name="Group 2901"/>
                <p:cNvGrpSpPr/>
                <p:nvPr/>
              </p:nvGrpSpPr>
              <p:grpSpPr>
                <a:xfrm>
                  <a:off x="3092918" y="3910035"/>
                  <a:ext cx="185979" cy="192845"/>
                  <a:chOff x="3026108" y="3765549"/>
                  <a:chExt cx="185979" cy="192845"/>
                </a:xfrm>
              </p:grpSpPr>
              <p:sp>
                <p:nvSpPr>
                  <p:cNvPr id="2903" name="Oval 290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4" name="Freeform 290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75" name="Group 2874"/>
              <p:cNvGrpSpPr/>
              <p:nvPr/>
            </p:nvGrpSpPr>
            <p:grpSpPr>
              <a:xfrm>
                <a:off x="2913709" y="3937272"/>
                <a:ext cx="131330" cy="131330"/>
                <a:chOff x="2922103" y="3448277"/>
                <a:chExt cx="131330" cy="131330"/>
              </a:xfrm>
            </p:grpSpPr>
            <p:sp>
              <p:nvSpPr>
                <p:cNvPr id="2894" name="Oval 28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5" name="Freeform 28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6" name="Group 2875"/>
              <p:cNvGrpSpPr/>
              <p:nvPr/>
            </p:nvGrpSpPr>
            <p:grpSpPr>
              <a:xfrm rot="3485213">
                <a:off x="2952050" y="3988138"/>
                <a:ext cx="185979" cy="191355"/>
                <a:chOff x="2700506" y="3941582"/>
                <a:chExt cx="185979" cy="191355"/>
              </a:xfrm>
            </p:grpSpPr>
            <p:sp>
              <p:nvSpPr>
                <p:cNvPr id="2892" name="Oval 28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3" name="Freeform 28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7" name="Group 2876"/>
              <p:cNvGrpSpPr/>
              <p:nvPr/>
            </p:nvGrpSpPr>
            <p:grpSpPr>
              <a:xfrm rot="19523239">
                <a:off x="3136592" y="3987642"/>
                <a:ext cx="185979" cy="190955"/>
                <a:chOff x="2442219" y="4049627"/>
                <a:chExt cx="185979" cy="190955"/>
              </a:xfrm>
            </p:grpSpPr>
            <p:sp>
              <p:nvSpPr>
                <p:cNvPr id="2890" name="Oval 28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1" name="Freeform 28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8" name="Group 2877"/>
              <p:cNvGrpSpPr/>
              <p:nvPr/>
            </p:nvGrpSpPr>
            <p:grpSpPr>
              <a:xfrm rot="3577180">
                <a:off x="2969142" y="4143913"/>
                <a:ext cx="185979" cy="192191"/>
                <a:chOff x="2700506" y="4361529"/>
                <a:chExt cx="185979" cy="192191"/>
              </a:xfrm>
            </p:grpSpPr>
            <p:sp>
              <p:nvSpPr>
                <p:cNvPr id="2888" name="Oval 28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9" name="Freeform 28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9" name="Group 2878"/>
              <p:cNvGrpSpPr/>
              <p:nvPr/>
            </p:nvGrpSpPr>
            <p:grpSpPr>
              <a:xfrm>
                <a:off x="3082169" y="3979859"/>
                <a:ext cx="131330" cy="131330"/>
                <a:chOff x="3381304" y="4011286"/>
                <a:chExt cx="131330" cy="131330"/>
              </a:xfrm>
            </p:grpSpPr>
            <p:sp>
              <p:nvSpPr>
                <p:cNvPr id="2886" name="Oval 28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7" name="Freeform 28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0" name="Group 2879"/>
              <p:cNvGrpSpPr/>
              <p:nvPr/>
            </p:nvGrpSpPr>
            <p:grpSpPr>
              <a:xfrm rot="3967968">
                <a:off x="3041839" y="4095173"/>
                <a:ext cx="136148" cy="131330"/>
                <a:chOff x="3053432" y="4104276"/>
                <a:chExt cx="136148" cy="131330"/>
              </a:xfrm>
            </p:grpSpPr>
            <p:sp>
              <p:nvSpPr>
                <p:cNvPr id="2884" name="Oval 28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5" name="Freeform 28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1" name="Group 2880"/>
              <p:cNvGrpSpPr/>
              <p:nvPr/>
            </p:nvGrpSpPr>
            <p:grpSpPr>
              <a:xfrm>
                <a:off x="3126530" y="4081209"/>
                <a:ext cx="185979" cy="192845"/>
                <a:chOff x="3026108" y="3765549"/>
                <a:chExt cx="185979" cy="192845"/>
              </a:xfrm>
            </p:grpSpPr>
            <p:sp>
              <p:nvSpPr>
                <p:cNvPr id="2882" name="Oval 28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3" name="Freeform 28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0" name="Group 2829"/>
            <p:cNvGrpSpPr/>
            <p:nvPr/>
          </p:nvGrpSpPr>
          <p:grpSpPr>
            <a:xfrm rot="5972406">
              <a:off x="4903513" y="3391308"/>
              <a:ext cx="175107" cy="169481"/>
              <a:chOff x="2880097" y="3766098"/>
              <a:chExt cx="408862" cy="395726"/>
            </a:xfrm>
          </p:grpSpPr>
          <p:grpSp>
            <p:nvGrpSpPr>
              <p:cNvPr id="2853" name="Group 2852"/>
              <p:cNvGrpSpPr/>
              <p:nvPr/>
            </p:nvGrpSpPr>
            <p:grpSpPr>
              <a:xfrm>
                <a:off x="2880097" y="3766098"/>
                <a:ext cx="131330" cy="131330"/>
                <a:chOff x="2922103" y="3448277"/>
                <a:chExt cx="131330" cy="131330"/>
              </a:xfrm>
            </p:grpSpPr>
            <p:sp>
              <p:nvSpPr>
                <p:cNvPr id="2872" name="Oval 28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3" name="Freeform 28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4" name="Group 2853"/>
              <p:cNvGrpSpPr/>
              <p:nvPr/>
            </p:nvGrpSpPr>
            <p:grpSpPr>
              <a:xfrm rot="3485213">
                <a:off x="2918438" y="3816964"/>
                <a:ext cx="185979" cy="191355"/>
                <a:chOff x="2700506" y="3941582"/>
                <a:chExt cx="185979" cy="191355"/>
              </a:xfrm>
            </p:grpSpPr>
            <p:sp>
              <p:nvSpPr>
                <p:cNvPr id="2870" name="Oval 28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1" name="Freeform 28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5" name="Group 2854"/>
              <p:cNvGrpSpPr/>
              <p:nvPr/>
            </p:nvGrpSpPr>
            <p:grpSpPr>
              <a:xfrm rot="19523239">
                <a:off x="3102980" y="3816468"/>
                <a:ext cx="185979" cy="190955"/>
                <a:chOff x="2442219" y="4049627"/>
                <a:chExt cx="185979" cy="190955"/>
              </a:xfrm>
            </p:grpSpPr>
            <p:sp>
              <p:nvSpPr>
                <p:cNvPr id="2868" name="Oval 28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9" name="Freeform 28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6" name="Group 2855"/>
              <p:cNvGrpSpPr/>
              <p:nvPr/>
            </p:nvGrpSpPr>
            <p:grpSpPr>
              <a:xfrm rot="3577180">
                <a:off x="2935530" y="3972739"/>
                <a:ext cx="185979" cy="192191"/>
                <a:chOff x="2700506" y="4361529"/>
                <a:chExt cx="185979" cy="192191"/>
              </a:xfrm>
            </p:grpSpPr>
            <p:sp>
              <p:nvSpPr>
                <p:cNvPr id="2866" name="Oval 28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7" name="Freeform 28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7" name="Group 2856"/>
              <p:cNvGrpSpPr/>
              <p:nvPr/>
            </p:nvGrpSpPr>
            <p:grpSpPr>
              <a:xfrm>
                <a:off x="3048557" y="3808685"/>
                <a:ext cx="131330" cy="131330"/>
                <a:chOff x="3381304" y="4011286"/>
                <a:chExt cx="131330" cy="131330"/>
              </a:xfrm>
            </p:grpSpPr>
            <p:sp>
              <p:nvSpPr>
                <p:cNvPr id="2864" name="Oval 28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5" name="Freeform 28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8" name="Group 2857"/>
              <p:cNvGrpSpPr/>
              <p:nvPr/>
            </p:nvGrpSpPr>
            <p:grpSpPr>
              <a:xfrm rot="3967968">
                <a:off x="3008227" y="3923999"/>
                <a:ext cx="136148" cy="131330"/>
                <a:chOff x="3053432" y="4104276"/>
                <a:chExt cx="136148" cy="131330"/>
              </a:xfrm>
            </p:grpSpPr>
            <p:sp>
              <p:nvSpPr>
                <p:cNvPr id="2862" name="Oval 28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3" name="Freeform 28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9" name="Group 2858"/>
              <p:cNvGrpSpPr/>
              <p:nvPr/>
            </p:nvGrpSpPr>
            <p:grpSpPr>
              <a:xfrm>
                <a:off x="3092918" y="3910035"/>
                <a:ext cx="185979" cy="192845"/>
                <a:chOff x="3026108" y="3765549"/>
                <a:chExt cx="185979" cy="192845"/>
              </a:xfrm>
            </p:grpSpPr>
            <p:sp>
              <p:nvSpPr>
                <p:cNvPr id="2860" name="Oval 28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1" name="Freeform 28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1" name="Group 2830"/>
            <p:cNvGrpSpPr/>
            <p:nvPr/>
          </p:nvGrpSpPr>
          <p:grpSpPr>
            <a:xfrm>
              <a:off x="4873997" y="3423134"/>
              <a:ext cx="175107" cy="169481"/>
              <a:chOff x="2328508" y="3548770"/>
              <a:chExt cx="408862" cy="395726"/>
            </a:xfrm>
          </p:grpSpPr>
          <p:grpSp>
            <p:nvGrpSpPr>
              <p:cNvPr id="2832" name="Group 2831"/>
              <p:cNvGrpSpPr/>
              <p:nvPr/>
            </p:nvGrpSpPr>
            <p:grpSpPr>
              <a:xfrm>
                <a:off x="2328508" y="3548770"/>
                <a:ext cx="131330" cy="131330"/>
                <a:chOff x="2922103" y="3448277"/>
                <a:chExt cx="131330" cy="131330"/>
              </a:xfrm>
            </p:grpSpPr>
            <p:sp>
              <p:nvSpPr>
                <p:cNvPr id="2851" name="Oval 285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2" name="Freeform 285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3" name="Group 2832"/>
              <p:cNvGrpSpPr/>
              <p:nvPr/>
            </p:nvGrpSpPr>
            <p:grpSpPr>
              <a:xfrm rot="3485213">
                <a:off x="2366849" y="3599636"/>
                <a:ext cx="185979" cy="191355"/>
                <a:chOff x="2700506" y="3941582"/>
                <a:chExt cx="185979" cy="191355"/>
              </a:xfrm>
            </p:grpSpPr>
            <p:sp>
              <p:nvSpPr>
                <p:cNvPr id="2849" name="Oval 284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0" name="Freeform 284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4" name="Group 2833"/>
              <p:cNvGrpSpPr/>
              <p:nvPr/>
            </p:nvGrpSpPr>
            <p:grpSpPr>
              <a:xfrm rot="19523239">
                <a:off x="2551391" y="3599140"/>
                <a:ext cx="185979" cy="190955"/>
                <a:chOff x="2442219" y="4049627"/>
                <a:chExt cx="185979" cy="190955"/>
              </a:xfrm>
            </p:grpSpPr>
            <p:sp>
              <p:nvSpPr>
                <p:cNvPr id="2847" name="Oval 284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8" name="Freeform 284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5" name="Group 2834"/>
              <p:cNvGrpSpPr/>
              <p:nvPr/>
            </p:nvGrpSpPr>
            <p:grpSpPr>
              <a:xfrm rot="3577180">
                <a:off x="2383941" y="3755411"/>
                <a:ext cx="185979" cy="192191"/>
                <a:chOff x="2700506" y="4361529"/>
                <a:chExt cx="185979" cy="192191"/>
              </a:xfrm>
            </p:grpSpPr>
            <p:sp>
              <p:nvSpPr>
                <p:cNvPr id="2845" name="Oval 284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6" name="Freeform 284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6" name="Group 2835"/>
              <p:cNvGrpSpPr/>
              <p:nvPr/>
            </p:nvGrpSpPr>
            <p:grpSpPr>
              <a:xfrm>
                <a:off x="2496968" y="3591357"/>
                <a:ext cx="131330" cy="131330"/>
                <a:chOff x="3381304" y="4011286"/>
                <a:chExt cx="131330" cy="131330"/>
              </a:xfrm>
            </p:grpSpPr>
            <p:sp>
              <p:nvSpPr>
                <p:cNvPr id="2843" name="Oval 284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4" name="Freeform 284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7" name="Group 2836"/>
              <p:cNvGrpSpPr/>
              <p:nvPr/>
            </p:nvGrpSpPr>
            <p:grpSpPr>
              <a:xfrm rot="3967968">
                <a:off x="2456638" y="3706671"/>
                <a:ext cx="136148" cy="131330"/>
                <a:chOff x="3053432" y="4104276"/>
                <a:chExt cx="136148" cy="131330"/>
              </a:xfrm>
            </p:grpSpPr>
            <p:sp>
              <p:nvSpPr>
                <p:cNvPr id="2841" name="Oval 284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2" name="Freeform 284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8" name="Group 2837"/>
              <p:cNvGrpSpPr/>
              <p:nvPr/>
            </p:nvGrpSpPr>
            <p:grpSpPr>
              <a:xfrm>
                <a:off x="2541329" y="3692707"/>
                <a:ext cx="185979" cy="192845"/>
                <a:chOff x="3026108" y="3765549"/>
                <a:chExt cx="185979" cy="192845"/>
              </a:xfrm>
            </p:grpSpPr>
            <p:sp>
              <p:nvSpPr>
                <p:cNvPr id="2839" name="Oval 283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0" name="Freeform 283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17" name="Group 2916"/>
          <p:cNvGrpSpPr/>
          <p:nvPr/>
        </p:nvGrpSpPr>
        <p:grpSpPr>
          <a:xfrm>
            <a:off x="499759" y="4956203"/>
            <a:ext cx="470662" cy="478538"/>
            <a:chOff x="4834606" y="3347378"/>
            <a:chExt cx="241201" cy="245237"/>
          </a:xfrm>
        </p:grpSpPr>
        <p:grpSp>
          <p:nvGrpSpPr>
            <p:cNvPr id="2918" name="Group 2917"/>
            <p:cNvGrpSpPr/>
            <p:nvPr/>
          </p:nvGrpSpPr>
          <p:grpSpPr>
            <a:xfrm rot="7844388">
              <a:off x="4818351" y="3363633"/>
              <a:ext cx="233299" cy="200789"/>
              <a:chOff x="2913709" y="3864170"/>
              <a:chExt cx="544737" cy="468828"/>
            </a:xfrm>
          </p:grpSpPr>
          <p:grpSp>
            <p:nvGrpSpPr>
              <p:cNvPr id="2963" name="Group 2962"/>
              <p:cNvGrpSpPr/>
              <p:nvPr/>
            </p:nvGrpSpPr>
            <p:grpSpPr>
              <a:xfrm rot="5972406">
                <a:off x="3056152" y="3870738"/>
                <a:ext cx="408862" cy="395726"/>
                <a:chOff x="2880097" y="3766098"/>
                <a:chExt cx="408862" cy="395726"/>
              </a:xfrm>
            </p:grpSpPr>
            <p:grpSp>
              <p:nvGrpSpPr>
                <p:cNvPr id="2985" name="Group 2984"/>
                <p:cNvGrpSpPr/>
                <p:nvPr/>
              </p:nvGrpSpPr>
              <p:grpSpPr>
                <a:xfrm>
                  <a:off x="2880097" y="3766098"/>
                  <a:ext cx="131330" cy="131330"/>
                  <a:chOff x="2922103" y="3448277"/>
                  <a:chExt cx="131330" cy="131330"/>
                </a:xfrm>
              </p:grpSpPr>
              <p:sp>
                <p:nvSpPr>
                  <p:cNvPr id="3004" name="Oval 300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5" name="Freeform 300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6" name="Group 2985"/>
                <p:cNvGrpSpPr/>
                <p:nvPr/>
              </p:nvGrpSpPr>
              <p:grpSpPr>
                <a:xfrm rot="3485213">
                  <a:off x="2918438" y="3816964"/>
                  <a:ext cx="185979" cy="191355"/>
                  <a:chOff x="2700506" y="3941582"/>
                  <a:chExt cx="185979" cy="191355"/>
                </a:xfrm>
              </p:grpSpPr>
              <p:sp>
                <p:nvSpPr>
                  <p:cNvPr id="3002" name="Oval 300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3" name="Freeform 300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7" name="Group 2986"/>
                <p:cNvGrpSpPr/>
                <p:nvPr/>
              </p:nvGrpSpPr>
              <p:grpSpPr>
                <a:xfrm rot="19523239">
                  <a:off x="3102980" y="3816468"/>
                  <a:ext cx="185979" cy="190955"/>
                  <a:chOff x="2442219" y="4049627"/>
                  <a:chExt cx="185979" cy="190955"/>
                </a:xfrm>
              </p:grpSpPr>
              <p:sp>
                <p:nvSpPr>
                  <p:cNvPr id="3000" name="Oval 299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1" name="Freeform 300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8" name="Group 2987"/>
                <p:cNvGrpSpPr/>
                <p:nvPr/>
              </p:nvGrpSpPr>
              <p:grpSpPr>
                <a:xfrm rot="3577180">
                  <a:off x="2935530" y="3972739"/>
                  <a:ext cx="185979" cy="192191"/>
                  <a:chOff x="2700506" y="4361529"/>
                  <a:chExt cx="185979" cy="192191"/>
                </a:xfrm>
              </p:grpSpPr>
              <p:sp>
                <p:nvSpPr>
                  <p:cNvPr id="2998" name="Oval 299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9" name="Freeform 299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9" name="Group 2988"/>
                <p:cNvGrpSpPr/>
                <p:nvPr/>
              </p:nvGrpSpPr>
              <p:grpSpPr>
                <a:xfrm>
                  <a:off x="3048557" y="3808685"/>
                  <a:ext cx="131330" cy="131330"/>
                  <a:chOff x="3381304" y="4011286"/>
                  <a:chExt cx="131330" cy="131330"/>
                </a:xfrm>
              </p:grpSpPr>
              <p:sp>
                <p:nvSpPr>
                  <p:cNvPr id="2996" name="Oval 299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7" name="Freeform 299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0" name="Group 2989"/>
                <p:cNvGrpSpPr/>
                <p:nvPr/>
              </p:nvGrpSpPr>
              <p:grpSpPr>
                <a:xfrm rot="3967968">
                  <a:off x="3008227" y="3923999"/>
                  <a:ext cx="136148" cy="131330"/>
                  <a:chOff x="3053432" y="4104276"/>
                  <a:chExt cx="136148" cy="131330"/>
                </a:xfrm>
              </p:grpSpPr>
              <p:sp>
                <p:nvSpPr>
                  <p:cNvPr id="2994" name="Oval 299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5" name="Freeform 299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1" name="Group 2990"/>
                <p:cNvGrpSpPr/>
                <p:nvPr/>
              </p:nvGrpSpPr>
              <p:grpSpPr>
                <a:xfrm>
                  <a:off x="3092918" y="3910035"/>
                  <a:ext cx="185979" cy="192845"/>
                  <a:chOff x="3026108" y="3765549"/>
                  <a:chExt cx="185979" cy="192845"/>
                </a:xfrm>
              </p:grpSpPr>
              <p:sp>
                <p:nvSpPr>
                  <p:cNvPr id="2992" name="Oval 299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3" name="Freeform 299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64" name="Group 2963"/>
              <p:cNvGrpSpPr/>
              <p:nvPr/>
            </p:nvGrpSpPr>
            <p:grpSpPr>
              <a:xfrm>
                <a:off x="2913709" y="3937272"/>
                <a:ext cx="131330" cy="131330"/>
                <a:chOff x="2922103" y="3448277"/>
                <a:chExt cx="131330" cy="131330"/>
              </a:xfrm>
            </p:grpSpPr>
            <p:sp>
              <p:nvSpPr>
                <p:cNvPr id="2983" name="Oval 29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4" name="Freeform 29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5" name="Group 2964"/>
              <p:cNvGrpSpPr/>
              <p:nvPr/>
            </p:nvGrpSpPr>
            <p:grpSpPr>
              <a:xfrm rot="3485213">
                <a:off x="2952050" y="3988138"/>
                <a:ext cx="185979" cy="191355"/>
                <a:chOff x="2700506" y="3941582"/>
                <a:chExt cx="185979" cy="191355"/>
              </a:xfrm>
            </p:grpSpPr>
            <p:sp>
              <p:nvSpPr>
                <p:cNvPr id="2981" name="Oval 29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2" name="Freeform 29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6" name="Group 2965"/>
              <p:cNvGrpSpPr/>
              <p:nvPr/>
            </p:nvGrpSpPr>
            <p:grpSpPr>
              <a:xfrm rot="19523239">
                <a:off x="3136592" y="3987642"/>
                <a:ext cx="185979" cy="190955"/>
                <a:chOff x="2442219" y="4049627"/>
                <a:chExt cx="185979" cy="190955"/>
              </a:xfrm>
            </p:grpSpPr>
            <p:sp>
              <p:nvSpPr>
                <p:cNvPr id="2979" name="Oval 29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0" name="Freeform 29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7" name="Group 2966"/>
              <p:cNvGrpSpPr/>
              <p:nvPr/>
            </p:nvGrpSpPr>
            <p:grpSpPr>
              <a:xfrm rot="3577180">
                <a:off x="2969142" y="4143913"/>
                <a:ext cx="185979" cy="192191"/>
                <a:chOff x="2700506" y="4361529"/>
                <a:chExt cx="185979" cy="192191"/>
              </a:xfrm>
            </p:grpSpPr>
            <p:sp>
              <p:nvSpPr>
                <p:cNvPr id="2977" name="Oval 29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8" name="Freeform 29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8" name="Group 2967"/>
              <p:cNvGrpSpPr/>
              <p:nvPr/>
            </p:nvGrpSpPr>
            <p:grpSpPr>
              <a:xfrm>
                <a:off x="3082169" y="3979859"/>
                <a:ext cx="131330" cy="131330"/>
                <a:chOff x="3381304" y="4011286"/>
                <a:chExt cx="131330" cy="131330"/>
              </a:xfrm>
            </p:grpSpPr>
            <p:sp>
              <p:nvSpPr>
                <p:cNvPr id="2975" name="Oval 29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6" name="Freeform 29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9" name="Group 2968"/>
              <p:cNvGrpSpPr/>
              <p:nvPr/>
            </p:nvGrpSpPr>
            <p:grpSpPr>
              <a:xfrm rot="3967968">
                <a:off x="3041839" y="4095173"/>
                <a:ext cx="136148" cy="131330"/>
                <a:chOff x="3053432" y="4104276"/>
                <a:chExt cx="136148" cy="131330"/>
              </a:xfrm>
            </p:grpSpPr>
            <p:sp>
              <p:nvSpPr>
                <p:cNvPr id="2973" name="Oval 29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4" name="Freeform 29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0" name="Group 2969"/>
              <p:cNvGrpSpPr/>
              <p:nvPr/>
            </p:nvGrpSpPr>
            <p:grpSpPr>
              <a:xfrm>
                <a:off x="3126530" y="4081209"/>
                <a:ext cx="185979" cy="192845"/>
                <a:chOff x="3026108" y="3765549"/>
                <a:chExt cx="185979" cy="192845"/>
              </a:xfrm>
            </p:grpSpPr>
            <p:sp>
              <p:nvSpPr>
                <p:cNvPr id="2971" name="Oval 29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2" name="Freeform 29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19" name="Group 2918"/>
            <p:cNvGrpSpPr/>
            <p:nvPr/>
          </p:nvGrpSpPr>
          <p:grpSpPr>
            <a:xfrm rot="5972406">
              <a:off x="4903513" y="3391308"/>
              <a:ext cx="175107" cy="169481"/>
              <a:chOff x="2880097" y="3766098"/>
              <a:chExt cx="408862" cy="395726"/>
            </a:xfrm>
          </p:grpSpPr>
          <p:grpSp>
            <p:nvGrpSpPr>
              <p:cNvPr id="2942" name="Group 2941"/>
              <p:cNvGrpSpPr/>
              <p:nvPr/>
            </p:nvGrpSpPr>
            <p:grpSpPr>
              <a:xfrm>
                <a:off x="2880097" y="3766098"/>
                <a:ext cx="131330" cy="131330"/>
                <a:chOff x="2922103" y="3448277"/>
                <a:chExt cx="131330" cy="131330"/>
              </a:xfrm>
            </p:grpSpPr>
            <p:sp>
              <p:nvSpPr>
                <p:cNvPr id="2961" name="Oval 29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2" name="Freeform 29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3" name="Group 2942"/>
              <p:cNvGrpSpPr/>
              <p:nvPr/>
            </p:nvGrpSpPr>
            <p:grpSpPr>
              <a:xfrm rot="3485213">
                <a:off x="2918438" y="3816964"/>
                <a:ext cx="185979" cy="191355"/>
                <a:chOff x="2700506" y="3941582"/>
                <a:chExt cx="185979" cy="191355"/>
              </a:xfrm>
            </p:grpSpPr>
            <p:sp>
              <p:nvSpPr>
                <p:cNvPr id="2959" name="Oval 29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0" name="Freeform 29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4" name="Group 2943"/>
              <p:cNvGrpSpPr/>
              <p:nvPr/>
            </p:nvGrpSpPr>
            <p:grpSpPr>
              <a:xfrm rot="19523239">
                <a:off x="3102980" y="3816468"/>
                <a:ext cx="185979" cy="190955"/>
                <a:chOff x="2442219" y="4049627"/>
                <a:chExt cx="185979" cy="190955"/>
              </a:xfrm>
            </p:grpSpPr>
            <p:sp>
              <p:nvSpPr>
                <p:cNvPr id="2957" name="Oval 29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8" name="Freeform 29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5" name="Group 2944"/>
              <p:cNvGrpSpPr/>
              <p:nvPr/>
            </p:nvGrpSpPr>
            <p:grpSpPr>
              <a:xfrm rot="3577180">
                <a:off x="2935530" y="3972739"/>
                <a:ext cx="185979" cy="192191"/>
                <a:chOff x="2700506" y="4361529"/>
                <a:chExt cx="185979" cy="192191"/>
              </a:xfrm>
            </p:grpSpPr>
            <p:sp>
              <p:nvSpPr>
                <p:cNvPr id="2955" name="Oval 29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6" name="Freeform 29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6" name="Group 2945"/>
              <p:cNvGrpSpPr/>
              <p:nvPr/>
            </p:nvGrpSpPr>
            <p:grpSpPr>
              <a:xfrm>
                <a:off x="3048557" y="3808685"/>
                <a:ext cx="131330" cy="131330"/>
                <a:chOff x="3381304" y="4011286"/>
                <a:chExt cx="131330" cy="131330"/>
              </a:xfrm>
            </p:grpSpPr>
            <p:sp>
              <p:nvSpPr>
                <p:cNvPr id="2953" name="Oval 29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4" name="Freeform 29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7" name="Group 2946"/>
              <p:cNvGrpSpPr/>
              <p:nvPr/>
            </p:nvGrpSpPr>
            <p:grpSpPr>
              <a:xfrm rot="3967968">
                <a:off x="3008227" y="3923999"/>
                <a:ext cx="136148" cy="131330"/>
                <a:chOff x="3053432" y="4104276"/>
                <a:chExt cx="136148" cy="131330"/>
              </a:xfrm>
            </p:grpSpPr>
            <p:sp>
              <p:nvSpPr>
                <p:cNvPr id="2951" name="Oval 29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2" name="Freeform 29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8" name="Group 2947"/>
              <p:cNvGrpSpPr/>
              <p:nvPr/>
            </p:nvGrpSpPr>
            <p:grpSpPr>
              <a:xfrm>
                <a:off x="3092918" y="3910035"/>
                <a:ext cx="185979" cy="192845"/>
                <a:chOff x="3026108" y="3765549"/>
                <a:chExt cx="185979" cy="192845"/>
              </a:xfrm>
            </p:grpSpPr>
            <p:sp>
              <p:nvSpPr>
                <p:cNvPr id="2949" name="Oval 29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0" name="Freeform 29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0" name="Group 2919"/>
            <p:cNvGrpSpPr/>
            <p:nvPr/>
          </p:nvGrpSpPr>
          <p:grpSpPr>
            <a:xfrm>
              <a:off x="4873997" y="3423134"/>
              <a:ext cx="175107" cy="169481"/>
              <a:chOff x="2328508" y="3548770"/>
              <a:chExt cx="408862" cy="395726"/>
            </a:xfrm>
          </p:grpSpPr>
          <p:grpSp>
            <p:nvGrpSpPr>
              <p:cNvPr id="2921" name="Group 2920"/>
              <p:cNvGrpSpPr/>
              <p:nvPr/>
            </p:nvGrpSpPr>
            <p:grpSpPr>
              <a:xfrm>
                <a:off x="2328508" y="3548770"/>
                <a:ext cx="131330" cy="131330"/>
                <a:chOff x="2922103" y="3448277"/>
                <a:chExt cx="131330" cy="131330"/>
              </a:xfrm>
            </p:grpSpPr>
            <p:sp>
              <p:nvSpPr>
                <p:cNvPr id="2940" name="Oval 293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1" name="Freeform 294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2" name="Group 2921"/>
              <p:cNvGrpSpPr/>
              <p:nvPr/>
            </p:nvGrpSpPr>
            <p:grpSpPr>
              <a:xfrm rot="3485213">
                <a:off x="2366849" y="3599636"/>
                <a:ext cx="185979" cy="191355"/>
                <a:chOff x="2700506" y="3941582"/>
                <a:chExt cx="185979" cy="191355"/>
              </a:xfrm>
            </p:grpSpPr>
            <p:sp>
              <p:nvSpPr>
                <p:cNvPr id="2938" name="Oval 293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9" name="Freeform 293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3" name="Group 2922"/>
              <p:cNvGrpSpPr/>
              <p:nvPr/>
            </p:nvGrpSpPr>
            <p:grpSpPr>
              <a:xfrm rot="19523239">
                <a:off x="2551391" y="3599140"/>
                <a:ext cx="185979" cy="190955"/>
                <a:chOff x="2442219" y="4049627"/>
                <a:chExt cx="185979" cy="190955"/>
              </a:xfrm>
            </p:grpSpPr>
            <p:sp>
              <p:nvSpPr>
                <p:cNvPr id="2936" name="Oval 293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7" name="Freeform 293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4" name="Group 2923"/>
              <p:cNvGrpSpPr/>
              <p:nvPr/>
            </p:nvGrpSpPr>
            <p:grpSpPr>
              <a:xfrm rot="3577180">
                <a:off x="2383941" y="3755411"/>
                <a:ext cx="185979" cy="192191"/>
                <a:chOff x="2700506" y="4361529"/>
                <a:chExt cx="185979" cy="192191"/>
              </a:xfrm>
            </p:grpSpPr>
            <p:sp>
              <p:nvSpPr>
                <p:cNvPr id="2934" name="Oval 293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5" name="Freeform 293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5" name="Group 2924"/>
              <p:cNvGrpSpPr/>
              <p:nvPr/>
            </p:nvGrpSpPr>
            <p:grpSpPr>
              <a:xfrm>
                <a:off x="2496968" y="3591357"/>
                <a:ext cx="131330" cy="131330"/>
                <a:chOff x="3381304" y="4011286"/>
                <a:chExt cx="131330" cy="131330"/>
              </a:xfrm>
            </p:grpSpPr>
            <p:sp>
              <p:nvSpPr>
                <p:cNvPr id="2932" name="Oval 293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3" name="Freeform 293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6" name="Group 2925"/>
              <p:cNvGrpSpPr/>
              <p:nvPr/>
            </p:nvGrpSpPr>
            <p:grpSpPr>
              <a:xfrm rot="3967968">
                <a:off x="2456638" y="3706671"/>
                <a:ext cx="136148" cy="131330"/>
                <a:chOff x="3053432" y="4104276"/>
                <a:chExt cx="136148" cy="131330"/>
              </a:xfrm>
            </p:grpSpPr>
            <p:sp>
              <p:nvSpPr>
                <p:cNvPr id="2930" name="Oval 292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1" name="Freeform 293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7" name="Group 2926"/>
              <p:cNvGrpSpPr/>
              <p:nvPr/>
            </p:nvGrpSpPr>
            <p:grpSpPr>
              <a:xfrm>
                <a:off x="2541329" y="3692707"/>
                <a:ext cx="185979" cy="192845"/>
                <a:chOff x="3026108" y="3765549"/>
                <a:chExt cx="185979" cy="192845"/>
              </a:xfrm>
            </p:grpSpPr>
            <p:sp>
              <p:nvSpPr>
                <p:cNvPr id="2928" name="Oval 292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9" name="Freeform 292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06" name="Group 3005"/>
          <p:cNvGrpSpPr/>
          <p:nvPr/>
        </p:nvGrpSpPr>
        <p:grpSpPr>
          <a:xfrm>
            <a:off x="499759" y="4956203"/>
            <a:ext cx="470662" cy="478538"/>
            <a:chOff x="4834606" y="3347378"/>
            <a:chExt cx="241201" cy="245237"/>
          </a:xfrm>
        </p:grpSpPr>
        <p:grpSp>
          <p:nvGrpSpPr>
            <p:cNvPr id="3007" name="Group 3006"/>
            <p:cNvGrpSpPr/>
            <p:nvPr/>
          </p:nvGrpSpPr>
          <p:grpSpPr>
            <a:xfrm rot="7844388">
              <a:off x="4818351" y="3363633"/>
              <a:ext cx="233299" cy="200789"/>
              <a:chOff x="2913709" y="3864170"/>
              <a:chExt cx="544737" cy="468828"/>
            </a:xfrm>
          </p:grpSpPr>
          <p:grpSp>
            <p:nvGrpSpPr>
              <p:cNvPr id="3052" name="Group 3051"/>
              <p:cNvGrpSpPr/>
              <p:nvPr/>
            </p:nvGrpSpPr>
            <p:grpSpPr>
              <a:xfrm rot="5972406">
                <a:off x="3056152" y="3870738"/>
                <a:ext cx="408862" cy="395726"/>
                <a:chOff x="2880097" y="3766098"/>
                <a:chExt cx="408862" cy="395726"/>
              </a:xfrm>
            </p:grpSpPr>
            <p:grpSp>
              <p:nvGrpSpPr>
                <p:cNvPr id="3074" name="Group 3073"/>
                <p:cNvGrpSpPr/>
                <p:nvPr/>
              </p:nvGrpSpPr>
              <p:grpSpPr>
                <a:xfrm>
                  <a:off x="2880097" y="3766098"/>
                  <a:ext cx="131330" cy="131330"/>
                  <a:chOff x="2922103" y="3448277"/>
                  <a:chExt cx="131330" cy="131330"/>
                </a:xfrm>
              </p:grpSpPr>
              <p:sp>
                <p:nvSpPr>
                  <p:cNvPr id="3093" name="Oval 309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4" name="Freeform 309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5" name="Group 3074"/>
                <p:cNvGrpSpPr/>
                <p:nvPr/>
              </p:nvGrpSpPr>
              <p:grpSpPr>
                <a:xfrm rot="3485213">
                  <a:off x="2918438" y="3816964"/>
                  <a:ext cx="185979" cy="191355"/>
                  <a:chOff x="2700506" y="3941582"/>
                  <a:chExt cx="185979" cy="191355"/>
                </a:xfrm>
              </p:grpSpPr>
              <p:sp>
                <p:nvSpPr>
                  <p:cNvPr id="3091" name="Oval 309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2" name="Freeform 309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6" name="Group 3075"/>
                <p:cNvGrpSpPr/>
                <p:nvPr/>
              </p:nvGrpSpPr>
              <p:grpSpPr>
                <a:xfrm rot="19523239">
                  <a:off x="3102980" y="3816468"/>
                  <a:ext cx="185979" cy="190955"/>
                  <a:chOff x="2442219" y="4049627"/>
                  <a:chExt cx="185979" cy="190955"/>
                </a:xfrm>
              </p:grpSpPr>
              <p:sp>
                <p:nvSpPr>
                  <p:cNvPr id="3089" name="Oval 308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0" name="Freeform 308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7" name="Group 3076"/>
                <p:cNvGrpSpPr/>
                <p:nvPr/>
              </p:nvGrpSpPr>
              <p:grpSpPr>
                <a:xfrm rot="3577180">
                  <a:off x="2935530" y="3972739"/>
                  <a:ext cx="185979" cy="192191"/>
                  <a:chOff x="2700506" y="4361529"/>
                  <a:chExt cx="185979" cy="192191"/>
                </a:xfrm>
              </p:grpSpPr>
              <p:sp>
                <p:nvSpPr>
                  <p:cNvPr id="3087" name="Oval 308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8" name="Freeform 308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8" name="Group 3077"/>
                <p:cNvGrpSpPr/>
                <p:nvPr/>
              </p:nvGrpSpPr>
              <p:grpSpPr>
                <a:xfrm>
                  <a:off x="3048557" y="3808685"/>
                  <a:ext cx="131330" cy="131330"/>
                  <a:chOff x="3381304" y="4011286"/>
                  <a:chExt cx="131330" cy="131330"/>
                </a:xfrm>
              </p:grpSpPr>
              <p:sp>
                <p:nvSpPr>
                  <p:cNvPr id="3085" name="Oval 308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6" name="Freeform 308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9" name="Group 3078"/>
                <p:cNvGrpSpPr/>
                <p:nvPr/>
              </p:nvGrpSpPr>
              <p:grpSpPr>
                <a:xfrm rot="3967968">
                  <a:off x="3008227" y="3923999"/>
                  <a:ext cx="136148" cy="131330"/>
                  <a:chOff x="3053432" y="4104276"/>
                  <a:chExt cx="136148" cy="131330"/>
                </a:xfrm>
              </p:grpSpPr>
              <p:sp>
                <p:nvSpPr>
                  <p:cNvPr id="3083" name="Oval 308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4" name="Freeform 308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0" name="Group 3079"/>
                <p:cNvGrpSpPr/>
                <p:nvPr/>
              </p:nvGrpSpPr>
              <p:grpSpPr>
                <a:xfrm>
                  <a:off x="3092918" y="3910035"/>
                  <a:ext cx="185979" cy="192845"/>
                  <a:chOff x="3026108" y="3765549"/>
                  <a:chExt cx="185979" cy="192845"/>
                </a:xfrm>
              </p:grpSpPr>
              <p:sp>
                <p:nvSpPr>
                  <p:cNvPr id="3081" name="Oval 308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2" name="Freeform 308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53" name="Group 3052"/>
              <p:cNvGrpSpPr/>
              <p:nvPr/>
            </p:nvGrpSpPr>
            <p:grpSpPr>
              <a:xfrm>
                <a:off x="2913709" y="3937272"/>
                <a:ext cx="131330" cy="131330"/>
                <a:chOff x="2922103" y="3448277"/>
                <a:chExt cx="131330" cy="131330"/>
              </a:xfrm>
            </p:grpSpPr>
            <p:sp>
              <p:nvSpPr>
                <p:cNvPr id="3072" name="Oval 30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3" name="Freeform 30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4" name="Group 3053"/>
              <p:cNvGrpSpPr/>
              <p:nvPr/>
            </p:nvGrpSpPr>
            <p:grpSpPr>
              <a:xfrm rot="3485213">
                <a:off x="2952050" y="3988138"/>
                <a:ext cx="185979" cy="191355"/>
                <a:chOff x="2700506" y="3941582"/>
                <a:chExt cx="185979" cy="191355"/>
              </a:xfrm>
            </p:grpSpPr>
            <p:sp>
              <p:nvSpPr>
                <p:cNvPr id="3070" name="Oval 30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1" name="Freeform 30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5" name="Group 3054"/>
              <p:cNvGrpSpPr/>
              <p:nvPr/>
            </p:nvGrpSpPr>
            <p:grpSpPr>
              <a:xfrm rot="19523239">
                <a:off x="3136592" y="3987642"/>
                <a:ext cx="185979" cy="190955"/>
                <a:chOff x="2442219" y="4049627"/>
                <a:chExt cx="185979" cy="190955"/>
              </a:xfrm>
            </p:grpSpPr>
            <p:sp>
              <p:nvSpPr>
                <p:cNvPr id="3068" name="Oval 30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9" name="Freeform 30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6" name="Group 3055"/>
              <p:cNvGrpSpPr/>
              <p:nvPr/>
            </p:nvGrpSpPr>
            <p:grpSpPr>
              <a:xfrm rot="3577180">
                <a:off x="2969142" y="4143913"/>
                <a:ext cx="185979" cy="192191"/>
                <a:chOff x="2700506" y="4361529"/>
                <a:chExt cx="185979" cy="192191"/>
              </a:xfrm>
            </p:grpSpPr>
            <p:sp>
              <p:nvSpPr>
                <p:cNvPr id="3066" name="Oval 30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7" name="Freeform 30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7" name="Group 3056"/>
              <p:cNvGrpSpPr/>
              <p:nvPr/>
            </p:nvGrpSpPr>
            <p:grpSpPr>
              <a:xfrm>
                <a:off x="3082169" y="3979859"/>
                <a:ext cx="131330" cy="131330"/>
                <a:chOff x="3381304" y="4011286"/>
                <a:chExt cx="131330" cy="131330"/>
              </a:xfrm>
            </p:grpSpPr>
            <p:sp>
              <p:nvSpPr>
                <p:cNvPr id="3064" name="Oval 30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5" name="Freeform 30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8" name="Group 3057"/>
              <p:cNvGrpSpPr/>
              <p:nvPr/>
            </p:nvGrpSpPr>
            <p:grpSpPr>
              <a:xfrm rot="3967968">
                <a:off x="3041839" y="4095173"/>
                <a:ext cx="136148" cy="131330"/>
                <a:chOff x="3053432" y="4104276"/>
                <a:chExt cx="136148" cy="131330"/>
              </a:xfrm>
            </p:grpSpPr>
            <p:sp>
              <p:nvSpPr>
                <p:cNvPr id="3062" name="Oval 30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3" name="Freeform 30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9" name="Group 3058"/>
              <p:cNvGrpSpPr/>
              <p:nvPr/>
            </p:nvGrpSpPr>
            <p:grpSpPr>
              <a:xfrm>
                <a:off x="3126530" y="4081209"/>
                <a:ext cx="185979" cy="192845"/>
                <a:chOff x="3026108" y="3765549"/>
                <a:chExt cx="185979" cy="192845"/>
              </a:xfrm>
            </p:grpSpPr>
            <p:sp>
              <p:nvSpPr>
                <p:cNvPr id="3060" name="Oval 30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1" name="Freeform 30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08" name="Group 3007"/>
            <p:cNvGrpSpPr/>
            <p:nvPr/>
          </p:nvGrpSpPr>
          <p:grpSpPr>
            <a:xfrm rot="5972406">
              <a:off x="4903513" y="3391308"/>
              <a:ext cx="175107" cy="169481"/>
              <a:chOff x="2880097" y="3766098"/>
              <a:chExt cx="408862" cy="395726"/>
            </a:xfrm>
          </p:grpSpPr>
          <p:grpSp>
            <p:nvGrpSpPr>
              <p:cNvPr id="3031" name="Group 3030"/>
              <p:cNvGrpSpPr/>
              <p:nvPr/>
            </p:nvGrpSpPr>
            <p:grpSpPr>
              <a:xfrm>
                <a:off x="2880097" y="3766098"/>
                <a:ext cx="131330" cy="131330"/>
                <a:chOff x="2922103" y="3448277"/>
                <a:chExt cx="131330" cy="131330"/>
              </a:xfrm>
            </p:grpSpPr>
            <p:sp>
              <p:nvSpPr>
                <p:cNvPr id="3050" name="Oval 30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1" name="Freeform 30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2" name="Group 3031"/>
              <p:cNvGrpSpPr/>
              <p:nvPr/>
            </p:nvGrpSpPr>
            <p:grpSpPr>
              <a:xfrm rot="3485213">
                <a:off x="2918438" y="3816964"/>
                <a:ext cx="185979" cy="191355"/>
                <a:chOff x="2700506" y="3941582"/>
                <a:chExt cx="185979" cy="191355"/>
              </a:xfrm>
            </p:grpSpPr>
            <p:sp>
              <p:nvSpPr>
                <p:cNvPr id="3048" name="Oval 30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9" name="Freeform 30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3" name="Group 3032"/>
              <p:cNvGrpSpPr/>
              <p:nvPr/>
            </p:nvGrpSpPr>
            <p:grpSpPr>
              <a:xfrm rot="19523239">
                <a:off x="3102980" y="3816468"/>
                <a:ext cx="185979" cy="190955"/>
                <a:chOff x="2442219" y="4049627"/>
                <a:chExt cx="185979" cy="190955"/>
              </a:xfrm>
            </p:grpSpPr>
            <p:sp>
              <p:nvSpPr>
                <p:cNvPr id="3046" name="Oval 30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7" name="Freeform 30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4" name="Group 3033"/>
              <p:cNvGrpSpPr/>
              <p:nvPr/>
            </p:nvGrpSpPr>
            <p:grpSpPr>
              <a:xfrm rot="3577180">
                <a:off x="2935530" y="3972739"/>
                <a:ext cx="185979" cy="192191"/>
                <a:chOff x="2700506" y="4361529"/>
                <a:chExt cx="185979" cy="192191"/>
              </a:xfrm>
            </p:grpSpPr>
            <p:sp>
              <p:nvSpPr>
                <p:cNvPr id="3044" name="Oval 30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5" name="Freeform 30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5" name="Group 3034"/>
              <p:cNvGrpSpPr/>
              <p:nvPr/>
            </p:nvGrpSpPr>
            <p:grpSpPr>
              <a:xfrm>
                <a:off x="3048557" y="3808685"/>
                <a:ext cx="131330" cy="131330"/>
                <a:chOff x="3381304" y="4011286"/>
                <a:chExt cx="131330" cy="131330"/>
              </a:xfrm>
            </p:grpSpPr>
            <p:sp>
              <p:nvSpPr>
                <p:cNvPr id="3042" name="Oval 30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3" name="Freeform 30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6" name="Group 3035"/>
              <p:cNvGrpSpPr/>
              <p:nvPr/>
            </p:nvGrpSpPr>
            <p:grpSpPr>
              <a:xfrm rot="3967968">
                <a:off x="3008227" y="3923999"/>
                <a:ext cx="136148" cy="131330"/>
                <a:chOff x="3053432" y="4104276"/>
                <a:chExt cx="136148" cy="131330"/>
              </a:xfrm>
            </p:grpSpPr>
            <p:sp>
              <p:nvSpPr>
                <p:cNvPr id="3040" name="Oval 30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1" name="Freeform 30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7" name="Group 3036"/>
              <p:cNvGrpSpPr/>
              <p:nvPr/>
            </p:nvGrpSpPr>
            <p:grpSpPr>
              <a:xfrm>
                <a:off x="3092918" y="3910035"/>
                <a:ext cx="185979" cy="192845"/>
                <a:chOff x="3026108" y="3765549"/>
                <a:chExt cx="185979" cy="192845"/>
              </a:xfrm>
            </p:grpSpPr>
            <p:sp>
              <p:nvSpPr>
                <p:cNvPr id="3038" name="Oval 30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9" name="Freeform 30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09" name="Group 3008"/>
            <p:cNvGrpSpPr/>
            <p:nvPr/>
          </p:nvGrpSpPr>
          <p:grpSpPr>
            <a:xfrm>
              <a:off x="4873997" y="3423134"/>
              <a:ext cx="175107" cy="169481"/>
              <a:chOff x="2328508" y="3548770"/>
              <a:chExt cx="408862" cy="395726"/>
            </a:xfrm>
          </p:grpSpPr>
          <p:grpSp>
            <p:nvGrpSpPr>
              <p:cNvPr id="3010" name="Group 3009"/>
              <p:cNvGrpSpPr/>
              <p:nvPr/>
            </p:nvGrpSpPr>
            <p:grpSpPr>
              <a:xfrm>
                <a:off x="2328508" y="3548770"/>
                <a:ext cx="131330" cy="131330"/>
                <a:chOff x="2922103" y="3448277"/>
                <a:chExt cx="131330" cy="131330"/>
              </a:xfrm>
            </p:grpSpPr>
            <p:sp>
              <p:nvSpPr>
                <p:cNvPr id="3029" name="Oval 302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0" name="Freeform 302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1" name="Group 3010"/>
              <p:cNvGrpSpPr/>
              <p:nvPr/>
            </p:nvGrpSpPr>
            <p:grpSpPr>
              <a:xfrm rot="3485213">
                <a:off x="2366849" y="3599636"/>
                <a:ext cx="185979" cy="191355"/>
                <a:chOff x="2700506" y="3941582"/>
                <a:chExt cx="185979" cy="191355"/>
              </a:xfrm>
            </p:grpSpPr>
            <p:sp>
              <p:nvSpPr>
                <p:cNvPr id="3027" name="Oval 302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8" name="Freeform 302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2" name="Group 3011"/>
              <p:cNvGrpSpPr/>
              <p:nvPr/>
            </p:nvGrpSpPr>
            <p:grpSpPr>
              <a:xfrm rot="19523239">
                <a:off x="2551391" y="3599140"/>
                <a:ext cx="185979" cy="190955"/>
                <a:chOff x="2442219" y="4049627"/>
                <a:chExt cx="185979" cy="190955"/>
              </a:xfrm>
            </p:grpSpPr>
            <p:sp>
              <p:nvSpPr>
                <p:cNvPr id="3025" name="Oval 302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6" name="Freeform 302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3" name="Group 3012"/>
              <p:cNvGrpSpPr/>
              <p:nvPr/>
            </p:nvGrpSpPr>
            <p:grpSpPr>
              <a:xfrm rot="3577180">
                <a:off x="2383941" y="3755411"/>
                <a:ext cx="185979" cy="192191"/>
                <a:chOff x="2700506" y="4361529"/>
                <a:chExt cx="185979" cy="192191"/>
              </a:xfrm>
            </p:grpSpPr>
            <p:sp>
              <p:nvSpPr>
                <p:cNvPr id="3023" name="Oval 302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4" name="Freeform 302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4" name="Group 3013"/>
              <p:cNvGrpSpPr/>
              <p:nvPr/>
            </p:nvGrpSpPr>
            <p:grpSpPr>
              <a:xfrm>
                <a:off x="2496968" y="3591357"/>
                <a:ext cx="131330" cy="131330"/>
                <a:chOff x="3381304" y="4011286"/>
                <a:chExt cx="131330" cy="131330"/>
              </a:xfrm>
            </p:grpSpPr>
            <p:sp>
              <p:nvSpPr>
                <p:cNvPr id="3021" name="Oval 302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2" name="Freeform 302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5" name="Group 3014"/>
              <p:cNvGrpSpPr/>
              <p:nvPr/>
            </p:nvGrpSpPr>
            <p:grpSpPr>
              <a:xfrm rot="3967968">
                <a:off x="2456638" y="3706671"/>
                <a:ext cx="136148" cy="131330"/>
                <a:chOff x="3053432" y="4104276"/>
                <a:chExt cx="136148" cy="131330"/>
              </a:xfrm>
            </p:grpSpPr>
            <p:sp>
              <p:nvSpPr>
                <p:cNvPr id="3019" name="Oval 301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0" name="Freeform 301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6" name="Group 3015"/>
              <p:cNvGrpSpPr/>
              <p:nvPr/>
            </p:nvGrpSpPr>
            <p:grpSpPr>
              <a:xfrm>
                <a:off x="2541329" y="3692707"/>
                <a:ext cx="185979" cy="192845"/>
                <a:chOff x="3026108" y="3765549"/>
                <a:chExt cx="185979" cy="192845"/>
              </a:xfrm>
            </p:grpSpPr>
            <p:sp>
              <p:nvSpPr>
                <p:cNvPr id="3017" name="Oval 301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8" name="Freeform 301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95" name="Group 3094"/>
          <p:cNvGrpSpPr/>
          <p:nvPr/>
        </p:nvGrpSpPr>
        <p:grpSpPr>
          <a:xfrm>
            <a:off x="499759" y="4956203"/>
            <a:ext cx="470662" cy="478538"/>
            <a:chOff x="4834606" y="3347378"/>
            <a:chExt cx="241201" cy="245237"/>
          </a:xfrm>
        </p:grpSpPr>
        <p:grpSp>
          <p:nvGrpSpPr>
            <p:cNvPr id="3096" name="Group 3095"/>
            <p:cNvGrpSpPr/>
            <p:nvPr/>
          </p:nvGrpSpPr>
          <p:grpSpPr>
            <a:xfrm rot="7844388">
              <a:off x="4818351" y="3363633"/>
              <a:ext cx="233299" cy="200789"/>
              <a:chOff x="2913709" y="3864170"/>
              <a:chExt cx="544737" cy="468828"/>
            </a:xfrm>
          </p:grpSpPr>
          <p:grpSp>
            <p:nvGrpSpPr>
              <p:cNvPr id="3141" name="Group 3140"/>
              <p:cNvGrpSpPr/>
              <p:nvPr/>
            </p:nvGrpSpPr>
            <p:grpSpPr>
              <a:xfrm rot="5972406">
                <a:off x="3056152" y="3870738"/>
                <a:ext cx="408862" cy="395726"/>
                <a:chOff x="2880097" y="3766098"/>
                <a:chExt cx="408862" cy="395726"/>
              </a:xfrm>
            </p:grpSpPr>
            <p:grpSp>
              <p:nvGrpSpPr>
                <p:cNvPr id="3163" name="Group 3162"/>
                <p:cNvGrpSpPr/>
                <p:nvPr/>
              </p:nvGrpSpPr>
              <p:grpSpPr>
                <a:xfrm>
                  <a:off x="2880097" y="3766098"/>
                  <a:ext cx="131330" cy="131330"/>
                  <a:chOff x="2922103" y="3448277"/>
                  <a:chExt cx="131330" cy="131330"/>
                </a:xfrm>
              </p:grpSpPr>
              <p:sp>
                <p:nvSpPr>
                  <p:cNvPr id="3182" name="Oval 31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3" name="Freeform 31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4" name="Group 3163"/>
                <p:cNvGrpSpPr/>
                <p:nvPr/>
              </p:nvGrpSpPr>
              <p:grpSpPr>
                <a:xfrm rot="3485213">
                  <a:off x="2918438" y="3816964"/>
                  <a:ext cx="185979" cy="191355"/>
                  <a:chOff x="2700506" y="3941582"/>
                  <a:chExt cx="185979" cy="191355"/>
                </a:xfrm>
              </p:grpSpPr>
              <p:sp>
                <p:nvSpPr>
                  <p:cNvPr id="3180" name="Oval 31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1" name="Freeform 31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5" name="Group 3164"/>
                <p:cNvGrpSpPr/>
                <p:nvPr/>
              </p:nvGrpSpPr>
              <p:grpSpPr>
                <a:xfrm rot="19523239">
                  <a:off x="3102980" y="3816468"/>
                  <a:ext cx="185979" cy="190955"/>
                  <a:chOff x="2442219" y="4049627"/>
                  <a:chExt cx="185979" cy="190955"/>
                </a:xfrm>
              </p:grpSpPr>
              <p:sp>
                <p:nvSpPr>
                  <p:cNvPr id="3178" name="Oval 31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9" name="Freeform 31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6" name="Group 3165"/>
                <p:cNvGrpSpPr/>
                <p:nvPr/>
              </p:nvGrpSpPr>
              <p:grpSpPr>
                <a:xfrm rot="3577180">
                  <a:off x="2935530" y="3972739"/>
                  <a:ext cx="185979" cy="192191"/>
                  <a:chOff x="2700506" y="4361529"/>
                  <a:chExt cx="185979" cy="192191"/>
                </a:xfrm>
              </p:grpSpPr>
              <p:sp>
                <p:nvSpPr>
                  <p:cNvPr id="3176" name="Oval 31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7" name="Freeform 31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7" name="Group 3166"/>
                <p:cNvGrpSpPr/>
                <p:nvPr/>
              </p:nvGrpSpPr>
              <p:grpSpPr>
                <a:xfrm>
                  <a:off x="3048557" y="3808685"/>
                  <a:ext cx="131330" cy="131330"/>
                  <a:chOff x="3381304" y="4011286"/>
                  <a:chExt cx="131330" cy="131330"/>
                </a:xfrm>
              </p:grpSpPr>
              <p:sp>
                <p:nvSpPr>
                  <p:cNvPr id="3174" name="Oval 31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5" name="Freeform 31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8" name="Group 3167"/>
                <p:cNvGrpSpPr/>
                <p:nvPr/>
              </p:nvGrpSpPr>
              <p:grpSpPr>
                <a:xfrm rot="3967968">
                  <a:off x="3008227" y="3923999"/>
                  <a:ext cx="136148" cy="131330"/>
                  <a:chOff x="3053432" y="4104276"/>
                  <a:chExt cx="136148" cy="131330"/>
                </a:xfrm>
              </p:grpSpPr>
              <p:sp>
                <p:nvSpPr>
                  <p:cNvPr id="3172" name="Oval 31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3" name="Freeform 31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9" name="Group 3168"/>
                <p:cNvGrpSpPr/>
                <p:nvPr/>
              </p:nvGrpSpPr>
              <p:grpSpPr>
                <a:xfrm>
                  <a:off x="3092918" y="3910035"/>
                  <a:ext cx="185979" cy="192845"/>
                  <a:chOff x="3026108" y="3765549"/>
                  <a:chExt cx="185979" cy="192845"/>
                </a:xfrm>
              </p:grpSpPr>
              <p:sp>
                <p:nvSpPr>
                  <p:cNvPr id="3170" name="Oval 31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1" name="Freeform 31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42" name="Group 3141"/>
              <p:cNvGrpSpPr/>
              <p:nvPr/>
            </p:nvGrpSpPr>
            <p:grpSpPr>
              <a:xfrm>
                <a:off x="2913709" y="3937272"/>
                <a:ext cx="131330" cy="131330"/>
                <a:chOff x="2922103" y="3448277"/>
                <a:chExt cx="131330" cy="131330"/>
              </a:xfrm>
            </p:grpSpPr>
            <p:sp>
              <p:nvSpPr>
                <p:cNvPr id="3161" name="Oval 31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2" name="Freeform 31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3" name="Group 3142"/>
              <p:cNvGrpSpPr/>
              <p:nvPr/>
            </p:nvGrpSpPr>
            <p:grpSpPr>
              <a:xfrm rot="3485213">
                <a:off x="2952050" y="3988138"/>
                <a:ext cx="185979" cy="191355"/>
                <a:chOff x="2700506" y="3941582"/>
                <a:chExt cx="185979" cy="191355"/>
              </a:xfrm>
            </p:grpSpPr>
            <p:sp>
              <p:nvSpPr>
                <p:cNvPr id="3159" name="Oval 31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0" name="Freeform 31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4" name="Group 3143"/>
              <p:cNvGrpSpPr/>
              <p:nvPr/>
            </p:nvGrpSpPr>
            <p:grpSpPr>
              <a:xfrm rot="19523239">
                <a:off x="3136592" y="3987642"/>
                <a:ext cx="185979" cy="190955"/>
                <a:chOff x="2442219" y="4049627"/>
                <a:chExt cx="185979" cy="190955"/>
              </a:xfrm>
            </p:grpSpPr>
            <p:sp>
              <p:nvSpPr>
                <p:cNvPr id="3157" name="Oval 31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8" name="Freeform 31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5" name="Group 3144"/>
              <p:cNvGrpSpPr/>
              <p:nvPr/>
            </p:nvGrpSpPr>
            <p:grpSpPr>
              <a:xfrm rot="3577180">
                <a:off x="2969142" y="4143913"/>
                <a:ext cx="185979" cy="192191"/>
                <a:chOff x="2700506" y="4361529"/>
                <a:chExt cx="185979" cy="192191"/>
              </a:xfrm>
            </p:grpSpPr>
            <p:sp>
              <p:nvSpPr>
                <p:cNvPr id="3155" name="Oval 31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6" name="Freeform 31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6" name="Group 3145"/>
              <p:cNvGrpSpPr/>
              <p:nvPr/>
            </p:nvGrpSpPr>
            <p:grpSpPr>
              <a:xfrm>
                <a:off x="3082169" y="3979859"/>
                <a:ext cx="131330" cy="131330"/>
                <a:chOff x="3381304" y="4011286"/>
                <a:chExt cx="131330" cy="131330"/>
              </a:xfrm>
            </p:grpSpPr>
            <p:sp>
              <p:nvSpPr>
                <p:cNvPr id="3153" name="Oval 31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4" name="Freeform 31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7" name="Group 3146"/>
              <p:cNvGrpSpPr/>
              <p:nvPr/>
            </p:nvGrpSpPr>
            <p:grpSpPr>
              <a:xfrm rot="3967968">
                <a:off x="3041839" y="4095173"/>
                <a:ext cx="136148" cy="131330"/>
                <a:chOff x="3053432" y="4104276"/>
                <a:chExt cx="136148" cy="131330"/>
              </a:xfrm>
            </p:grpSpPr>
            <p:sp>
              <p:nvSpPr>
                <p:cNvPr id="3151" name="Oval 31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2" name="Freeform 31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8" name="Group 3147"/>
              <p:cNvGrpSpPr/>
              <p:nvPr/>
            </p:nvGrpSpPr>
            <p:grpSpPr>
              <a:xfrm>
                <a:off x="3126530" y="4081209"/>
                <a:ext cx="185979" cy="192845"/>
                <a:chOff x="3026108" y="3765549"/>
                <a:chExt cx="185979" cy="192845"/>
              </a:xfrm>
            </p:grpSpPr>
            <p:sp>
              <p:nvSpPr>
                <p:cNvPr id="3149" name="Oval 31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0" name="Freeform 31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97" name="Group 3096"/>
            <p:cNvGrpSpPr/>
            <p:nvPr/>
          </p:nvGrpSpPr>
          <p:grpSpPr>
            <a:xfrm rot="5972406">
              <a:off x="4903513" y="3391308"/>
              <a:ext cx="175107" cy="169481"/>
              <a:chOff x="2880097" y="3766098"/>
              <a:chExt cx="408862" cy="395726"/>
            </a:xfrm>
          </p:grpSpPr>
          <p:grpSp>
            <p:nvGrpSpPr>
              <p:cNvPr id="3120" name="Group 3119"/>
              <p:cNvGrpSpPr/>
              <p:nvPr/>
            </p:nvGrpSpPr>
            <p:grpSpPr>
              <a:xfrm>
                <a:off x="2880097" y="3766098"/>
                <a:ext cx="131330" cy="131330"/>
                <a:chOff x="2922103" y="3448277"/>
                <a:chExt cx="131330" cy="131330"/>
              </a:xfrm>
            </p:grpSpPr>
            <p:sp>
              <p:nvSpPr>
                <p:cNvPr id="3139" name="Oval 31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0" name="Freeform 31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1" name="Group 3120"/>
              <p:cNvGrpSpPr/>
              <p:nvPr/>
            </p:nvGrpSpPr>
            <p:grpSpPr>
              <a:xfrm rot="3485213">
                <a:off x="2918438" y="3816964"/>
                <a:ext cx="185979" cy="191355"/>
                <a:chOff x="2700506" y="3941582"/>
                <a:chExt cx="185979" cy="191355"/>
              </a:xfrm>
            </p:grpSpPr>
            <p:sp>
              <p:nvSpPr>
                <p:cNvPr id="3137" name="Oval 31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8" name="Freeform 31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2" name="Group 3121"/>
              <p:cNvGrpSpPr/>
              <p:nvPr/>
            </p:nvGrpSpPr>
            <p:grpSpPr>
              <a:xfrm rot="19523239">
                <a:off x="3102980" y="3816468"/>
                <a:ext cx="185979" cy="190955"/>
                <a:chOff x="2442219" y="4049627"/>
                <a:chExt cx="185979" cy="190955"/>
              </a:xfrm>
            </p:grpSpPr>
            <p:sp>
              <p:nvSpPr>
                <p:cNvPr id="3135" name="Oval 31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6" name="Freeform 31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3" name="Group 3122"/>
              <p:cNvGrpSpPr/>
              <p:nvPr/>
            </p:nvGrpSpPr>
            <p:grpSpPr>
              <a:xfrm rot="3577180">
                <a:off x="2935530" y="3972739"/>
                <a:ext cx="185979" cy="192191"/>
                <a:chOff x="2700506" y="4361529"/>
                <a:chExt cx="185979" cy="192191"/>
              </a:xfrm>
            </p:grpSpPr>
            <p:sp>
              <p:nvSpPr>
                <p:cNvPr id="3133" name="Oval 31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4" name="Freeform 31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4" name="Group 3123"/>
              <p:cNvGrpSpPr/>
              <p:nvPr/>
            </p:nvGrpSpPr>
            <p:grpSpPr>
              <a:xfrm>
                <a:off x="3048557" y="3808685"/>
                <a:ext cx="131330" cy="131330"/>
                <a:chOff x="3381304" y="4011286"/>
                <a:chExt cx="131330" cy="131330"/>
              </a:xfrm>
            </p:grpSpPr>
            <p:sp>
              <p:nvSpPr>
                <p:cNvPr id="3131" name="Oval 31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2" name="Freeform 31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5" name="Group 3124"/>
              <p:cNvGrpSpPr/>
              <p:nvPr/>
            </p:nvGrpSpPr>
            <p:grpSpPr>
              <a:xfrm rot="3967968">
                <a:off x="3008227" y="3923999"/>
                <a:ext cx="136148" cy="131330"/>
                <a:chOff x="3053432" y="4104276"/>
                <a:chExt cx="136148" cy="131330"/>
              </a:xfrm>
            </p:grpSpPr>
            <p:sp>
              <p:nvSpPr>
                <p:cNvPr id="3129" name="Oval 31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0" name="Freeform 31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6" name="Group 3125"/>
              <p:cNvGrpSpPr/>
              <p:nvPr/>
            </p:nvGrpSpPr>
            <p:grpSpPr>
              <a:xfrm>
                <a:off x="3092918" y="3910035"/>
                <a:ext cx="185979" cy="192845"/>
                <a:chOff x="3026108" y="3765549"/>
                <a:chExt cx="185979" cy="192845"/>
              </a:xfrm>
            </p:grpSpPr>
            <p:sp>
              <p:nvSpPr>
                <p:cNvPr id="3127" name="Oval 31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8" name="Freeform 31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98" name="Group 3097"/>
            <p:cNvGrpSpPr/>
            <p:nvPr/>
          </p:nvGrpSpPr>
          <p:grpSpPr>
            <a:xfrm>
              <a:off x="4873997" y="3423134"/>
              <a:ext cx="175107" cy="169481"/>
              <a:chOff x="2328508" y="3548770"/>
              <a:chExt cx="408862" cy="395726"/>
            </a:xfrm>
          </p:grpSpPr>
          <p:grpSp>
            <p:nvGrpSpPr>
              <p:cNvPr id="3099" name="Group 3098"/>
              <p:cNvGrpSpPr/>
              <p:nvPr/>
            </p:nvGrpSpPr>
            <p:grpSpPr>
              <a:xfrm>
                <a:off x="2328508" y="3548770"/>
                <a:ext cx="131330" cy="131330"/>
                <a:chOff x="2922103" y="3448277"/>
                <a:chExt cx="131330" cy="131330"/>
              </a:xfrm>
            </p:grpSpPr>
            <p:sp>
              <p:nvSpPr>
                <p:cNvPr id="3118" name="Oval 311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9" name="Freeform 311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0" name="Group 3099"/>
              <p:cNvGrpSpPr/>
              <p:nvPr/>
            </p:nvGrpSpPr>
            <p:grpSpPr>
              <a:xfrm rot="3485213">
                <a:off x="2366849" y="3599636"/>
                <a:ext cx="185979" cy="191355"/>
                <a:chOff x="2700506" y="3941582"/>
                <a:chExt cx="185979" cy="191355"/>
              </a:xfrm>
            </p:grpSpPr>
            <p:sp>
              <p:nvSpPr>
                <p:cNvPr id="3116" name="Oval 311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7" name="Freeform 311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1" name="Group 3100"/>
              <p:cNvGrpSpPr/>
              <p:nvPr/>
            </p:nvGrpSpPr>
            <p:grpSpPr>
              <a:xfrm rot="19523239">
                <a:off x="2551391" y="3599140"/>
                <a:ext cx="185979" cy="190955"/>
                <a:chOff x="2442219" y="4049627"/>
                <a:chExt cx="185979" cy="190955"/>
              </a:xfrm>
            </p:grpSpPr>
            <p:sp>
              <p:nvSpPr>
                <p:cNvPr id="3114" name="Oval 311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5" name="Freeform 311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2" name="Group 3101"/>
              <p:cNvGrpSpPr/>
              <p:nvPr/>
            </p:nvGrpSpPr>
            <p:grpSpPr>
              <a:xfrm rot="3577180">
                <a:off x="2383941" y="3755411"/>
                <a:ext cx="185979" cy="192191"/>
                <a:chOff x="2700506" y="4361529"/>
                <a:chExt cx="185979" cy="192191"/>
              </a:xfrm>
            </p:grpSpPr>
            <p:sp>
              <p:nvSpPr>
                <p:cNvPr id="3112" name="Oval 311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3" name="Freeform 311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3" name="Group 3102"/>
              <p:cNvGrpSpPr/>
              <p:nvPr/>
            </p:nvGrpSpPr>
            <p:grpSpPr>
              <a:xfrm>
                <a:off x="2496968" y="3591357"/>
                <a:ext cx="131330" cy="131330"/>
                <a:chOff x="3381304" y="4011286"/>
                <a:chExt cx="131330" cy="131330"/>
              </a:xfrm>
            </p:grpSpPr>
            <p:sp>
              <p:nvSpPr>
                <p:cNvPr id="3110" name="Oval 310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1" name="Freeform 311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4" name="Group 3103"/>
              <p:cNvGrpSpPr/>
              <p:nvPr/>
            </p:nvGrpSpPr>
            <p:grpSpPr>
              <a:xfrm rot="3967968">
                <a:off x="2456638" y="3706671"/>
                <a:ext cx="136148" cy="131330"/>
                <a:chOff x="3053432" y="4104276"/>
                <a:chExt cx="136148" cy="131330"/>
              </a:xfrm>
            </p:grpSpPr>
            <p:sp>
              <p:nvSpPr>
                <p:cNvPr id="3108" name="Oval 310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9" name="Freeform 310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5" name="Group 3104"/>
              <p:cNvGrpSpPr/>
              <p:nvPr/>
            </p:nvGrpSpPr>
            <p:grpSpPr>
              <a:xfrm>
                <a:off x="2541329" y="3692707"/>
                <a:ext cx="185979" cy="192845"/>
                <a:chOff x="3026108" y="3765549"/>
                <a:chExt cx="185979" cy="192845"/>
              </a:xfrm>
            </p:grpSpPr>
            <p:sp>
              <p:nvSpPr>
                <p:cNvPr id="3106" name="Oval 310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7" name="Freeform 310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84" name="Group 3183"/>
          <p:cNvGrpSpPr/>
          <p:nvPr/>
        </p:nvGrpSpPr>
        <p:grpSpPr>
          <a:xfrm>
            <a:off x="499759" y="4956203"/>
            <a:ext cx="470662" cy="478538"/>
            <a:chOff x="4834606" y="3347378"/>
            <a:chExt cx="241201" cy="245237"/>
          </a:xfrm>
        </p:grpSpPr>
        <p:grpSp>
          <p:nvGrpSpPr>
            <p:cNvPr id="3185" name="Group 3184"/>
            <p:cNvGrpSpPr/>
            <p:nvPr/>
          </p:nvGrpSpPr>
          <p:grpSpPr>
            <a:xfrm rot="7844388">
              <a:off x="4818351" y="3363633"/>
              <a:ext cx="233299" cy="200789"/>
              <a:chOff x="2913709" y="3864170"/>
              <a:chExt cx="544737" cy="468828"/>
            </a:xfrm>
          </p:grpSpPr>
          <p:grpSp>
            <p:nvGrpSpPr>
              <p:cNvPr id="3230" name="Group 3229"/>
              <p:cNvGrpSpPr/>
              <p:nvPr/>
            </p:nvGrpSpPr>
            <p:grpSpPr>
              <a:xfrm rot="5972406">
                <a:off x="3056152" y="3870738"/>
                <a:ext cx="408862" cy="395726"/>
                <a:chOff x="2880097" y="3766098"/>
                <a:chExt cx="408862" cy="395726"/>
              </a:xfrm>
            </p:grpSpPr>
            <p:grpSp>
              <p:nvGrpSpPr>
                <p:cNvPr id="3252" name="Group 3251"/>
                <p:cNvGrpSpPr/>
                <p:nvPr/>
              </p:nvGrpSpPr>
              <p:grpSpPr>
                <a:xfrm>
                  <a:off x="2880097" y="3766098"/>
                  <a:ext cx="131330" cy="131330"/>
                  <a:chOff x="2922103" y="3448277"/>
                  <a:chExt cx="131330" cy="131330"/>
                </a:xfrm>
              </p:grpSpPr>
              <p:sp>
                <p:nvSpPr>
                  <p:cNvPr id="3271" name="Oval 32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2" name="Freeform 32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3" name="Group 3252"/>
                <p:cNvGrpSpPr/>
                <p:nvPr/>
              </p:nvGrpSpPr>
              <p:grpSpPr>
                <a:xfrm rot="3485213">
                  <a:off x="2918438" y="3816964"/>
                  <a:ext cx="185979" cy="191355"/>
                  <a:chOff x="2700506" y="3941582"/>
                  <a:chExt cx="185979" cy="191355"/>
                </a:xfrm>
              </p:grpSpPr>
              <p:sp>
                <p:nvSpPr>
                  <p:cNvPr id="3269" name="Oval 32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0" name="Freeform 32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4" name="Group 3253"/>
                <p:cNvGrpSpPr/>
                <p:nvPr/>
              </p:nvGrpSpPr>
              <p:grpSpPr>
                <a:xfrm rot="19523239">
                  <a:off x="3102980" y="3816468"/>
                  <a:ext cx="185979" cy="190955"/>
                  <a:chOff x="2442219" y="4049627"/>
                  <a:chExt cx="185979" cy="190955"/>
                </a:xfrm>
              </p:grpSpPr>
              <p:sp>
                <p:nvSpPr>
                  <p:cNvPr id="3267" name="Oval 32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8" name="Freeform 32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5" name="Group 3254"/>
                <p:cNvGrpSpPr/>
                <p:nvPr/>
              </p:nvGrpSpPr>
              <p:grpSpPr>
                <a:xfrm rot="3577180">
                  <a:off x="2935530" y="3972739"/>
                  <a:ext cx="185979" cy="192191"/>
                  <a:chOff x="2700506" y="4361529"/>
                  <a:chExt cx="185979" cy="192191"/>
                </a:xfrm>
              </p:grpSpPr>
              <p:sp>
                <p:nvSpPr>
                  <p:cNvPr id="3265" name="Oval 32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6" name="Freeform 32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6" name="Group 3255"/>
                <p:cNvGrpSpPr/>
                <p:nvPr/>
              </p:nvGrpSpPr>
              <p:grpSpPr>
                <a:xfrm>
                  <a:off x="3048557" y="3808685"/>
                  <a:ext cx="131330" cy="131330"/>
                  <a:chOff x="3381304" y="4011286"/>
                  <a:chExt cx="131330" cy="131330"/>
                </a:xfrm>
              </p:grpSpPr>
              <p:sp>
                <p:nvSpPr>
                  <p:cNvPr id="3263" name="Oval 32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4" name="Freeform 32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7" name="Group 3256"/>
                <p:cNvGrpSpPr/>
                <p:nvPr/>
              </p:nvGrpSpPr>
              <p:grpSpPr>
                <a:xfrm rot="3967968">
                  <a:off x="3008227" y="3923999"/>
                  <a:ext cx="136148" cy="131330"/>
                  <a:chOff x="3053432" y="4104276"/>
                  <a:chExt cx="136148" cy="131330"/>
                </a:xfrm>
              </p:grpSpPr>
              <p:sp>
                <p:nvSpPr>
                  <p:cNvPr id="3261" name="Oval 32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2" name="Freeform 32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8" name="Group 3257"/>
                <p:cNvGrpSpPr/>
                <p:nvPr/>
              </p:nvGrpSpPr>
              <p:grpSpPr>
                <a:xfrm>
                  <a:off x="3092918" y="3910035"/>
                  <a:ext cx="185979" cy="192845"/>
                  <a:chOff x="3026108" y="3765549"/>
                  <a:chExt cx="185979" cy="192845"/>
                </a:xfrm>
              </p:grpSpPr>
              <p:sp>
                <p:nvSpPr>
                  <p:cNvPr id="3259" name="Oval 32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0" name="Freeform 32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231" name="Group 3230"/>
              <p:cNvGrpSpPr/>
              <p:nvPr/>
            </p:nvGrpSpPr>
            <p:grpSpPr>
              <a:xfrm>
                <a:off x="2913709" y="3937272"/>
                <a:ext cx="131330" cy="131330"/>
                <a:chOff x="2922103" y="3448277"/>
                <a:chExt cx="131330" cy="131330"/>
              </a:xfrm>
            </p:grpSpPr>
            <p:sp>
              <p:nvSpPr>
                <p:cNvPr id="3250" name="Oval 32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1" name="Freeform 32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2" name="Group 3231"/>
              <p:cNvGrpSpPr/>
              <p:nvPr/>
            </p:nvGrpSpPr>
            <p:grpSpPr>
              <a:xfrm rot="3485213">
                <a:off x="2952050" y="3988138"/>
                <a:ext cx="185979" cy="191355"/>
                <a:chOff x="2700506" y="3941582"/>
                <a:chExt cx="185979" cy="191355"/>
              </a:xfrm>
            </p:grpSpPr>
            <p:sp>
              <p:nvSpPr>
                <p:cNvPr id="3248" name="Oval 32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9" name="Freeform 32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3" name="Group 3232"/>
              <p:cNvGrpSpPr/>
              <p:nvPr/>
            </p:nvGrpSpPr>
            <p:grpSpPr>
              <a:xfrm rot="19523239">
                <a:off x="3136592" y="3987642"/>
                <a:ext cx="185979" cy="190955"/>
                <a:chOff x="2442219" y="4049627"/>
                <a:chExt cx="185979" cy="190955"/>
              </a:xfrm>
            </p:grpSpPr>
            <p:sp>
              <p:nvSpPr>
                <p:cNvPr id="3246" name="Oval 32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7" name="Freeform 32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4" name="Group 3233"/>
              <p:cNvGrpSpPr/>
              <p:nvPr/>
            </p:nvGrpSpPr>
            <p:grpSpPr>
              <a:xfrm rot="3577180">
                <a:off x="2969142" y="4143913"/>
                <a:ext cx="185979" cy="192191"/>
                <a:chOff x="2700506" y="4361529"/>
                <a:chExt cx="185979" cy="192191"/>
              </a:xfrm>
            </p:grpSpPr>
            <p:sp>
              <p:nvSpPr>
                <p:cNvPr id="3244" name="Oval 32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5" name="Freeform 32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5" name="Group 3234"/>
              <p:cNvGrpSpPr/>
              <p:nvPr/>
            </p:nvGrpSpPr>
            <p:grpSpPr>
              <a:xfrm>
                <a:off x="3082169" y="3979859"/>
                <a:ext cx="131330" cy="131330"/>
                <a:chOff x="3381304" y="4011286"/>
                <a:chExt cx="131330" cy="131330"/>
              </a:xfrm>
            </p:grpSpPr>
            <p:sp>
              <p:nvSpPr>
                <p:cNvPr id="3242" name="Oval 32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3" name="Freeform 32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6" name="Group 3235"/>
              <p:cNvGrpSpPr/>
              <p:nvPr/>
            </p:nvGrpSpPr>
            <p:grpSpPr>
              <a:xfrm rot="3967968">
                <a:off x="3041839" y="4095173"/>
                <a:ext cx="136148" cy="131330"/>
                <a:chOff x="3053432" y="4104276"/>
                <a:chExt cx="136148" cy="131330"/>
              </a:xfrm>
            </p:grpSpPr>
            <p:sp>
              <p:nvSpPr>
                <p:cNvPr id="3240" name="Oval 32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1" name="Freeform 32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7" name="Group 3236"/>
              <p:cNvGrpSpPr/>
              <p:nvPr/>
            </p:nvGrpSpPr>
            <p:grpSpPr>
              <a:xfrm>
                <a:off x="3126530" y="4081209"/>
                <a:ext cx="185979" cy="192845"/>
                <a:chOff x="3026108" y="3765549"/>
                <a:chExt cx="185979" cy="192845"/>
              </a:xfrm>
            </p:grpSpPr>
            <p:sp>
              <p:nvSpPr>
                <p:cNvPr id="3238" name="Oval 32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9" name="Freeform 32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86" name="Group 3185"/>
            <p:cNvGrpSpPr/>
            <p:nvPr/>
          </p:nvGrpSpPr>
          <p:grpSpPr>
            <a:xfrm rot="5972406">
              <a:off x="4903513" y="3391308"/>
              <a:ext cx="175107" cy="169481"/>
              <a:chOff x="2880097" y="3766098"/>
              <a:chExt cx="408862" cy="395726"/>
            </a:xfrm>
          </p:grpSpPr>
          <p:grpSp>
            <p:nvGrpSpPr>
              <p:cNvPr id="3209" name="Group 3208"/>
              <p:cNvGrpSpPr/>
              <p:nvPr/>
            </p:nvGrpSpPr>
            <p:grpSpPr>
              <a:xfrm>
                <a:off x="2880097" y="3766098"/>
                <a:ext cx="131330" cy="131330"/>
                <a:chOff x="2922103" y="3448277"/>
                <a:chExt cx="131330" cy="131330"/>
              </a:xfrm>
            </p:grpSpPr>
            <p:sp>
              <p:nvSpPr>
                <p:cNvPr id="3228" name="Oval 32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9" name="Freeform 32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0" name="Group 3209"/>
              <p:cNvGrpSpPr/>
              <p:nvPr/>
            </p:nvGrpSpPr>
            <p:grpSpPr>
              <a:xfrm rot="3485213">
                <a:off x="2918438" y="3816964"/>
                <a:ext cx="185979" cy="191355"/>
                <a:chOff x="2700506" y="3941582"/>
                <a:chExt cx="185979" cy="191355"/>
              </a:xfrm>
            </p:grpSpPr>
            <p:sp>
              <p:nvSpPr>
                <p:cNvPr id="3226" name="Oval 32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7" name="Freeform 32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1" name="Group 3210"/>
              <p:cNvGrpSpPr/>
              <p:nvPr/>
            </p:nvGrpSpPr>
            <p:grpSpPr>
              <a:xfrm rot="19523239">
                <a:off x="3102980" y="3816468"/>
                <a:ext cx="185979" cy="190955"/>
                <a:chOff x="2442219" y="4049627"/>
                <a:chExt cx="185979" cy="190955"/>
              </a:xfrm>
            </p:grpSpPr>
            <p:sp>
              <p:nvSpPr>
                <p:cNvPr id="3224" name="Oval 32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5" name="Freeform 32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2" name="Group 3211"/>
              <p:cNvGrpSpPr/>
              <p:nvPr/>
            </p:nvGrpSpPr>
            <p:grpSpPr>
              <a:xfrm rot="3577180">
                <a:off x="2935530" y="3972739"/>
                <a:ext cx="185979" cy="192191"/>
                <a:chOff x="2700506" y="4361529"/>
                <a:chExt cx="185979" cy="192191"/>
              </a:xfrm>
            </p:grpSpPr>
            <p:sp>
              <p:nvSpPr>
                <p:cNvPr id="3222" name="Oval 32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3" name="Freeform 32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3" name="Group 3212"/>
              <p:cNvGrpSpPr/>
              <p:nvPr/>
            </p:nvGrpSpPr>
            <p:grpSpPr>
              <a:xfrm>
                <a:off x="3048557" y="3808685"/>
                <a:ext cx="131330" cy="131330"/>
                <a:chOff x="3381304" y="4011286"/>
                <a:chExt cx="131330" cy="131330"/>
              </a:xfrm>
            </p:grpSpPr>
            <p:sp>
              <p:nvSpPr>
                <p:cNvPr id="3220" name="Oval 32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1" name="Freeform 32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4" name="Group 3213"/>
              <p:cNvGrpSpPr/>
              <p:nvPr/>
            </p:nvGrpSpPr>
            <p:grpSpPr>
              <a:xfrm rot="3967968">
                <a:off x="3008227" y="3923999"/>
                <a:ext cx="136148" cy="131330"/>
                <a:chOff x="3053432" y="4104276"/>
                <a:chExt cx="136148" cy="131330"/>
              </a:xfrm>
            </p:grpSpPr>
            <p:sp>
              <p:nvSpPr>
                <p:cNvPr id="3218" name="Oval 32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9" name="Freeform 32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5" name="Group 3214"/>
              <p:cNvGrpSpPr/>
              <p:nvPr/>
            </p:nvGrpSpPr>
            <p:grpSpPr>
              <a:xfrm>
                <a:off x="3092918" y="3910035"/>
                <a:ext cx="185979" cy="192845"/>
                <a:chOff x="3026108" y="3765549"/>
                <a:chExt cx="185979" cy="192845"/>
              </a:xfrm>
            </p:grpSpPr>
            <p:sp>
              <p:nvSpPr>
                <p:cNvPr id="3216" name="Oval 32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7" name="Freeform 32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87" name="Group 3186"/>
            <p:cNvGrpSpPr/>
            <p:nvPr/>
          </p:nvGrpSpPr>
          <p:grpSpPr>
            <a:xfrm>
              <a:off x="4873997" y="3423134"/>
              <a:ext cx="175107" cy="169481"/>
              <a:chOff x="2328508" y="3548770"/>
              <a:chExt cx="408862" cy="395726"/>
            </a:xfrm>
          </p:grpSpPr>
          <p:grpSp>
            <p:nvGrpSpPr>
              <p:cNvPr id="3188" name="Group 3187"/>
              <p:cNvGrpSpPr/>
              <p:nvPr/>
            </p:nvGrpSpPr>
            <p:grpSpPr>
              <a:xfrm>
                <a:off x="2328508" y="3548770"/>
                <a:ext cx="131330" cy="131330"/>
                <a:chOff x="2922103" y="3448277"/>
                <a:chExt cx="131330" cy="131330"/>
              </a:xfrm>
            </p:grpSpPr>
            <p:sp>
              <p:nvSpPr>
                <p:cNvPr id="3207" name="Oval 320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8" name="Freeform 320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9" name="Group 3188"/>
              <p:cNvGrpSpPr/>
              <p:nvPr/>
            </p:nvGrpSpPr>
            <p:grpSpPr>
              <a:xfrm rot="3485213">
                <a:off x="2366849" y="3599636"/>
                <a:ext cx="185979" cy="191355"/>
                <a:chOff x="2700506" y="3941582"/>
                <a:chExt cx="185979" cy="191355"/>
              </a:xfrm>
            </p:grpSpPr>
            <p:sp>
              <p:nvSpPr>
                <p:cNvPr id="3205" name="Oval 320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6" name="Freeform 320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0" name="Group 3189"/>
              <p:cNvGrpSpPr/>
              <p:nvPr/>
            </p:nvGrpSpPr>
            <p:grpSpPr>
              <a:xfrm rot="19523239">
                <a:off x="2551391" y="3599140"/>
                <a:ext cx="185979" cy="190955"/>
                <a:chOff x="2442219" y="4049627"/>
                <a:chExt cx="185979" cy="190955"/>
              </a:xfrm>
            </p:grpSpPr>
            <p:sp>
              <p:nvSpPr>
                <p:cNvPr id="3203" name="Oval 320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4" name="Freeform 320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1" name="Group 3190"/>
              <p:cNvGrpSpPr/>
              <p:nvPr/>
            </p:nvGrpSpPr>
            <p:grpSpPr>
              <a:xfrm rot="3577180">
                <a:off x="2383941" y="3755411"/>
                <a:ext cx="185979" cy="192191"/>
                <a:chOff x="2700506" y="4361529"/>
                <a:chExt cx="185979" cy="192191"/>
              </a:xfrm>
            </p:grpSpPr>
            <p:sp>
              <p:nvSpPr>
                <p:cNvPr id="3201" name="Oval 320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2" name="Freeform 320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2" name="Group 3191"/>
              <p:cNvGrpSpPr/>
              <p:nvPr/>
            </p:nvGrpSpPr>
            <p:grpSpPr>
              <a:xfrm>
                <a:off x="2496968" y="3591357"/>
                <a:ext cx="131330" cy="131330"/>
                <a:chOff x="3381304" y="4011286"/>
                <a:chExt cx="131330" cy="131330"/>
              </a:xfrm>
            </p:grpSpPr>
            <p:sp>
              <p:nvSpPr>
                <p:cNvPr id="3199" name="Oval 319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0" name="Freeform 319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3" name="Group 3192"/>
              <p:cNvGrpSpPr/>
              <p:nvPr/>
            </p:nvGrpSpPr>
            <p:grpSpPr>
              <a:xfrm rot="3967968">
                <a:off x="2456638" y="3706671"/>
                <a:ext cx="136148" cy="131330"/>
                <a:chOff x="3053432" y="4104276"/>
                <a:chExt cx="136148" cy="131330"/>
              </a:xfrm>
            </p:grpSpPr>
            <p:sp>
              <p:nvSpPr>
                <p:cNvPr id="3197" name="Oval 319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8" name="Freeform 319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4" name="Group 3193"/>
              <p:cNvGrpSpPr/>
              <p:nvPr/>
            </p:nvGrpSpPr>
            <p:grpSpPr>
              <a:xfrm>
                <a:off x="2541329" y="3692707"/>
                <a:ext cx="185979" cy="192845"/>
                <a:chOff x="3026108" y="3765549"/>
                <a:chExt cx="185979" cy="192845"/>
              </a:xfrm>
            </p:grpSpPr>
            <p:sp>
              <p:nvSpPr>
                <p:cNvPr id="3195" name="Oval 319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6" name="Freeform 319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715" name="Group 1714"/>
          <p:cNvGrpSpPr/>
          <p:nvPr/>
        </p:nvGrpSpPr>
        <p:grpSpPr>
          <a:xfrm>
            <a:off x="0" y="1267326"/>
            <a:ext cx="9144000" cy="5590674"/>
            <a:chOff x="0" y="1267326"/>
            <a:chExt cx="9144000" cy="5590674"/>
          </a:xfrm>
        </p:grpSpPr>
        <p:sp>
          <p:nvSpPr>
            <p:cNvPr id="1716" name="Freeform 171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1717" name="Group 1716"/>
            <p:cNvGrpSpPr/>
            <p:nvPr/>
          </p:nvGrpSpPr>
          <p:grpSpPr>
            <a:xfrm>
              <a:off x="2385965" y="1852065"/>
              <a:ext cx="4372070" cy="2942895"/>
              <a:chOff x="2823398" y="1377517"/>
              <a:chExt cx="4372070" cy="2942895"/>
            </a:xfrm>
          </p:grpSpPr>
          <p:grpSp>
            <p:nvGrpSpPr>
              <p:cNvPr id="1718" name="Group 1717"/>
              <p:cNvGrpSpPr/>
              <p:nvPr/>
            </p:nvGrpSpPr>
            <p:grpSpPr>
              <a:xfrm>
                <a:off x="2823398" y="1377517"/>
                <a:ext cx="4372070" cy="2942895"/>
                <a:chOff x="2823398" y="1377517"/>
                <a:chExt cx="4372070" cy="2942895"/>
              </a:xfrm>
            </p:grpSpPr>
            <p:sp>
              <p:nvSpPr>
                <p:cNvPr id="1725" name="Rounded Rectangle 1724"/>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6" name="Rounded Rectangle 1725"/>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19" name="Group 1718"/>
              <p:cNvGrpSpPr/>
              <p:nvPr/>
            </p:nvGrpSpPr>
            <p:grpSpPr>
              <a:xfrm>
                <a:off x="3174473" y="1645635"/>
                <a:ext cx="3669920" cy="2372692"/>
                <a:chOff x="3174473" y="1645635"/>
                <a:chExt cx="3669920" cy="2372692"/>
              </a:xfrm>
            </p:grpSpPr>
            <p:sp>
              <p:nvSpPr>
                <p:cNvPr id="1720" name="Rectangle 1719"/>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Not really, try again!</a:t>
                  </a:r>
                </a:p>
              </p:txBody>
            </p:sp>
            <p:sp>
              <p:nvSpPr>
                <p:cNvPr id="1721" name="Rectangle 1720"/>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Only if you come in contact with the cryogen. Remember the general rule:</a:t>
                  </a:r>
                  <a:r>
                    <a:rPr lang="en-GB" b="1" dirty="0">
                      <a:solidFill>
                        <a:schemeClr val="tx1"/>
                      </a:solidFill>
                    </a:rPr>
                    <a:t> I don’t know, I don’t touch</a:t>
                  </a:r>
                  <a:r>
                    <a:rPr lang="en-GB" dirty="0">
                      <a:solidFill>
                        <a:schemeClr val="tx1"/>
                      </a:solidFill>
                    </a:rPr>
                    <a:t>!</a:t>
                  </a:r>
                </a:p>
              </p:txBody>
            </p:sp>
            <p:grpSp>
              <p:nvGrpSpPr>
                <p:cNvPr id="1722" name="Group 1721"/>
                <p:cNvGrpSpPr/>
                <p:nvPr/>
              </p:nvGrpSpPr>
              <p:grpSpPr>
                <a:xfrm>
                  <a:off x="6302332" y="3553402"/>
                  <a:ext cx="402266" cy="402265"/>
                  <a:chOff x="8991600" y="1562100"/>
                  <a:chExt cx="1219200" cy="1219200"/>
                </a:xfrm>
              </p:grpSpPr>
              <p:sp>
                <p:nvSpPr>
                  <p:cNvPr id="1723" name="Oval 1722"/>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724" name="Right Arrow 1723"/>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grpSp>
      </p:grpSp>
      <p:sp>
        <p:nvSpPr>
          <p:cNvPr id="1727" name="Oval 1726">
            <a:hlinkClick r:id="rId12" action="ppaction://hlinksldjump"/>
            <a:hlinkHover r:id="" action="ppaction://noaction" highlightClick="1"/>
          </p:cNvPr>
          <p:cNvSpPr/>
          <p:nvPr/>
        </p:nvSpPr>
        <p:spPr>
          <a:xfrm>
            <a:off x="5855338" y="4028434"/>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712" name="Grafik 1711">
            <a:extLst>
              <a:ext uri="{FF2B5EF4-FFF2-40B4-BE49-F238E27FC236}">
                <a16:creationId xmlns:a16="http://schemas.microsoft.com/office/drawing/2014/main" id="{FDC8BFAD-D826-445B-8E59-414EE5809B6C}"/>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998429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20000" accel="28000" fill="hold" grpId="0" nodeType="withEffect">
                                  <p:stCondLst>
                                    <p:cond delay="250"/>
                                  </p:stCondLst>
                                  <p:childTnLst>
                                    <p:animMotion origin="layout" path="M -1.94444E-6 1.85185E-6 L -1.94444E-6 0.36736 " pathEditMode="relative" rAng="0" ptsTypes="AA">
                                      <p:cBhvr>
                                        <p:cTn id="6" dur="2000" fill="hold"/>
                                        <p:tgtEl>
                                          <p:spTgt spid="1845"/>
                                        </p:tgtEl>
                                        <p:attrNameLst>
                                          <p:attrName>ppt_x</p:attrName>
                                          <p:attrName>ppt_y</p:attrName>
                                        </p:attrNameLst>
                                      </p:cBhvr>
                                      <p:rCtr x="0" y="18356"/>
                                    </p:animMotion>
                                  </p:childTnLst>
                                </p:cTn>
                              </p:par>
                              <p:par>
                                <p:cTn id="7" presetID="1" presetClass="entr" presetSubtype="0" fill="hold" nodeType="withEffect">
                                  <p:stCondLst>
                                    <p:cond delay="2000"/>
                                  </p:stCondLst>
                                  <p:childTnLst>
                                    <p:set>
                                      <p:cBhvr>
                                        <p:cTn id="8" dur="1" fill="hold">
                                          <p:stCondLst>
                                            <p:cond delay="0"/>
                                          </p:stCondLst>
                                        </p:cTn>
                                        <p:tgtEl>
                                          <p:spTgt spid="1878"/>
                                        </p:tgtEl>
                                        <p:attrNameLst>
                                          <p:attrName>style.visibility</p:attrName>
                                        </p:attrNameLst>
                                      </p:cBhvr>
                                      <p:to>
                                        <p:strVal val="visible"/>
                                      </p:to>
                                    </p:set>
                                  </p:childTnLst>
                                </p:cTn>
                              </p:par>
                              <p:par>
                                <p:cTn id="9" presetID="10" presetClass="exit" presetSubtype="0" fill="hold" nodeType="withEffect">
                                  <p:stCondLst>
                                    <p:cond delay="2250"/>
                                  </p:stCondLst>
                                  <p:childTnLst>
                                    <p:animEffect transition="out" filter="fade">
                                      <p:cBhvr>
                                        <p:cTn id="10" dur="500"/>
                                        <p:tgtEl>
                                          <p:spTgt spid="1878"/>
                                        </p:tgtEl>
                                      </p:cBhvr>
                                    </p:animEffect>
                                    <p:set>
                                      <p:cBhvr>
                                        <p:cTn id="11" dur="1" fill="hold">
                                          <p:stCondLst>
                                            <p:cond delay="499"/>
                                          </p:stCondLst>
                                        </p:cTn>
                                        <p:tgtEl>
                                          <p:spTgt spid="1878"/>
                                        </p:tgtEl>
                                        <p:attrNameLst>
                                          <p:attrName>style.visibility</p:attrName>
                                        </p:attrNameLst>
                                      </p:cBhvr>
                                      <p:to>
                                        <p:strVal val="hidden"/>
                                      </p:to>
                                    </p:set>
                                  </p:childTnLst>
                                </p:cTn>
                              </p:par>
                              <p:par>
                                <p:cTn id="12" presetID="1" presetClass="entr" presetSubtype="0" fill="hold" nodeType="withEffect">
                                  <p:stCondLst>
                                    <p:cond delay="4000"/>
                                  </p:stCondLst>
                                  <p:childTnLst>
                                    <p:set>
                                      <p:cBhvr>
                                        <p:cTn id="13" dur="1" fill="hold">
                                          <p:stCondLst>
                                            <p:cond delay="0"/>
                                          </p:stCondLst>
                                        </p:cTn>
                                        <p:tgtEl>
                                          <p:spTgt spid="2027"/>
                                        </p:tgtEl>
                                        <p:attrNameLst>
                                          <p:attrName>style.visibility</p:attrName>
                                        </p:attrNameLst>
                                      </p:cBhvr>
                                      <p:to>
                                        <p:strVal val="visible"/>
                                      </p:to>
                                    </p:set>
                                  </p:childTnLst>
                                </p:cTn>
                              </p:par>
                              <p:par>
                                <p:cTn id="14" presetID="10" presetClass="exit" presetSubtype="0" fill="hold" nodeType="withEffect">
                                  <p:stCondLst>
                                    <p:cond delay="4250"/>
                                  </p:stCondLst>
                                  <p:childTnLst>
                                    <p:animEffect transition="out" filter="fade">
                                      <p:cBhvr>
                                        <p:cTn id="15" dur="500"/>
                                        <p:tgtEl>
                                          <p:spTgt spid="2027"/>
                                        </p:tgtEl>
                                      </p:cBhvr>
                                    </p:animEffect>
                                    <p:set>
                                      <p:cBhvr>
                                        <p:cTn id="16" dur="1" fill="hold">
                                          <p:stCondLst>
                                            <p:cond delay="499"/>
                                          </p:stCondLst>
                                        </p:cTn>
                                        <p:tgtEl>
                                          <p:spTgt spid="2027"/>
                                        </p:tgtEl>
                                        <p:attrNameLst>
                                          <p:attrName>style.visibility</p:attrName>
                                        </p:attrNameLst>
                                      </p:cBhvr>
                                      <p:to>
                                        <p:strVal val="hidden"/>
                                      </p:to>
                                    </p:set>
                                  </p:childTnLst>
                                </p:cTn>
                              </p:par>
                              <p:par>
                                <p:cTn id="17" presetID="1" presetClass="entr" presetSubtype="0" fill="hold" nodeType="withEffect">
                                  <p:stCondLst>
                                    <p:cond delay="6000"/>
                                  </p:stCondLst>
                                  <p:childTnLst>
                                    <p:set>
                                      <p:cBhvr>
                                        <p:cTn id="18" dur="1" fill="hold">
                                          <p:stCondLst>
                                            <p:cond delay="0"/>
                                          </p:stCondLst>
                                        </p:cTn>
                                        <p:tgtEl>
                                          <p:spTgt spid="2116"/>
                                        </p:tgtEl>
                                        <p:attrNameLst>
                                          <p:attrName>style.visibility</p:attrName>
                                        </p:attrNameLst>
                                      </p:cBhvr>
                                      <p:to>
                                        <p:strVal val="visible"/>
                                      </p:to>
                                    </p:set>
                                  </p:childTnLst>
                                </p:cTn>
                              </p:par>
                              <p:par>
                                <p:cTn id="19" presetID="10" presetClass="exit" presetSubtype="0" fill="hold" nodeType="withEffect">
                                  <p:stCondLst>
                                    <p:cond delay="6250"/>
                                  </p:stCondLst>
                                  <p:childTnLst>
                                    <p:animEffect transition="out" filter="fade">
                                      <p:cBhvr>
                                        <p:cTn id="20" dur="500"/>
                                        <p:tgtEl>
                                          <p:spTgt spid="2116"/>
                                        </p:tgtEl>
                                      </p:cBhvr>
                                    </p:animEffect>
                                    <p:set>
                                      <p:cBhvr>
                                        <p:cTn id="21" dur="1" fill="hold">
                                          <p:stCondLst>
                                            <p:cond delay="499"/>
                                          </p:stCondLst>
                                        </p:cTn>
                                        <p:tgtEl>
                                          <p:spTgt spid="2116"/>
                                        </p:tgtEl>
                                        <p:attrNameLst>
                                          <p:attrName>style.visibility</p:attrName>
                                        </p:attrNameLst>
                                      </p:cBhvr>
                                      <p:to>
                                        <p:strVal val="hidden"/>
                                      </p:to>
                                    </p:set>
                                  </p:childTnLst>
                                </p:cTn>
                              </p:par>
                              <p:par>
                                <p:cTn id="22" presetID="1" presetClass="entr" presetSubtype="0" fill="hold" nodeType="withEffect">
                                  <p:stCondLst>
                                    <p:cond delay="8000"/>
                                  </p:stCondLst>
                                  <p:childTnLst>
                                    <p:set>
                                      <p:cBhvr>
                                        <p:cTn id="23" dur="1" fill="hold">
                                          <p:stCondLst>
                                            <p:cond delay="0"/>
                                          </p:stCondLst>
                                        </p:cTn>
                                        <p:tgtEl>
                                          <p:spTgt spid="2205"/>
                                        </p:tgtEl>
                                        <p:attrNameLst>
                                          <p:attrName>style.visibility</p:attrName>
                                        </p:attrNameLst>
                                      </p:cBhvr>
                                      <p:to>
                                        <p:strVal val="visible"/>
                                      </p:to>
                                    </p:set>
                                  </p:childTnLst>
                                </p:cTn>
                              </p:par>
                              <p:par>
                                <p:cTn id="24" presetID="10" presetClass="exit" presetSubtype="0" fill="hold" nodeType="withEffect">
                                  <p:stCondLst>
                                    <p:cond delay="8000"/>
                                  </p:stCondLst>
                                  <p:childTnLst>
                                    <p:animEffect transition="out" filter="fade">
                                      <p:cBhvr>
                                        <p:cTn id="25" dur="500"/>
                                        <p:tgtEl>
                                          <p:spTgt spid="2205"/>
                                        </p:tgtEl>
                                      </p:cBhvr>
                                    </p:animEffect>
                                    <p:set>
                                      <p:cBhvr>
                                        <p:cTn id="26" dur="1" fill="hold">
                                          <p:stCondLst>
                                            <p:cond delay="499"/>
                                          </p:stCondLst>
                                        </p:cTn>
                                        <p:tgtEl>
                                          <p:spTgt spid="2205"/>
                                        </p:tgtEl>
                                        <p:attrNameLst>
                                          <p:attrName>style.visibility</p:attrName>
                                        </p:attrNameLst>
                                      </p:cBhvr>
                                      <p:to>
                                        <p:strVal val="hidden"/>
                                      </p:to>
                                    </p:set>
                                  </p:childTnLst>
                                </p:cTn>
                              </p:par>
                              <p:par>
                                <p:cTn id="27" presetID="1" presetClass="entr" presetSubtype="0" fill="hold" nodeType="withEffect">
                                  <p:stCondLst>
                                    <p:cond delay="10000"/>
                                  </p:stCondLst>
                                  <p:childTnLst>
                                    <p:set>
                                      <p:cBhvr>
                                        <p:cTn id="28" dur="1" fill="hold">
                                          <p:stCondLst>
                                            <p:cond delay="0"/>
                                          </p:stCondLst>
                                        </p:cTn>
                                        <p:tgtEl>
                                          <p:spTgt spid="2294"/>
                                        </p:tgtEl>
                                        <p:attrNameLst>
                                          <p:attrName>style.visibility</p:attrName>
                                        </p:attrNameLst>
                                      </p:cBhvr>
                                      <p:to>
                                        <p:strVal val="visible"/>
                                      </p:to>
                                    </p:set>
                                  </p:childTnLst>
                                </p:cTn>
                              </p:par>
                              <p:par>
                                <p:cTn id="29" presetID="10" presetClass="exit" presetSubtype="0" fill="hold" nodeType="withEffect">
                                  <p:stCondLst>
                                    <p:cond delay="10000"/>
                                  </p:stCondLst>
                                  <p:childTnLst>
                                    <p:animEffect transition="out" filter="fade">
                                      <p:cBhvr>
                                        <p:cTn id="30" dur="500"/>
                                        <p:tgtEl>
                                          <p:spTgt spid="2294"/>
                                        </p:tgtEl>
                                      </p:cBhvr>
                                    </p:animEffect>
                                    <p:set>
                                      <p:cBhvr>
                                        <p:cTn id="31" dur="1" fill="hold">
                                          <p:stCondLst>
                                            <p:cond delay="499"/>
                                          </p:stCondLst>
                                        </p:cTn>
                                        <p:tgtEl>
                                          <p:spTgt spid="2294"/>
                                        </p:tgtEl>
                                        <p:attrNameLst>
                                          <p:attrName>style.visibility</p:attrName>
                                        </p:attrNameLst>
                                      </p:cBhvr>
                                      <p:to>
                                        <p:strVal val="hidden"/>
                                      </p:to>
                                    </p:set>
                                  </p:childTnLst>
                                </p:cTn>
                              </p:par>
                              <p:par>
                                <p:cTn id="32" presetID="1" presetClass="entr" presetSubtype="0" fill="hold" nodeType="withEffect">
                                  <p:stCondLst>
                                    <p:cond delay="12000"/>
                                  </p:stCondLst>
                                  <p:childTnLst>
                                    <p:set>
                                      <p:cBhvr>
                                        <p:cTn id="33" dur="1" fill="hold">
                                          <p:stCondLst>
                                            <p:cond delay="0"/>
                                          </p:stCondLst>
                                        </p:cTn>
                                        <p:tgtEl>
                                          <p:spTgt spid="2383"/>
                                        </p:tgtEl>
                                        <p:attrNameLst>
                                          <p:attrName>style.visibility</p:attrName>
                                        </p:attrNameLst>
                                      </p:cBhvr>
                                      <p:to>
                                        <p:strVal val="visible"/>
                                      </p:to>
                                    </p:set>
                                  </p:childTnLst>
                                </p:cTn>
                              </p:par>
                              <p:par>
                                <p:cTn id="34" presetID="10" presetClass="exit" presetSubtype="0" fill="hold" nodeType="withEffect">
                                  <p:stCondLst>
                                    <p:cond delay="12250"/>
                                  </p:stCondLst>
                                  <p:childTnLst>
                                    <p:animEffect transition="out" filter="fade">
                                      <p:cBhvr>
                                        <p:cTn id="35" dur="500"/>
                                        <p:tgtEl>
                                          <p:spTgt spid="2383"/>
                                        </p:tgtEl>
                                      </p:cBhvr>
                                    </p:animEffect>
                                    <p:set>
                                      <p:cBhvr>
                                        <p:cTn id="36" dur="1" fill="hold">
                                          <p:stCondLst>
                                            <p:cond delay="499"/>
                                          </p:stCondLst>
                                        </p:cTn>
                                        <p:tgtEl>
                                          <p:spTgt spid="2383"/>
                                        </p:tgtEl>
                                        <p:attrNameLst>
                                          <p:attrName>style.visibility</p:attrName>
                                        </p:attrNameLst>
                                      </p:cBhvr>
                                      <p:to>
                                        <p:strVal val="hidden"/>
                                      </p:to>
                                    </p:set>
                                  </p:childTnLst>
                                </p:cTn>
                              </p:par>
                              <p:par>
                                <p:cTn id="37" presetID="1" presetClass="entr" presetSubtype="0" fill="hold" nodeType="withEffect">
                                  <p:stCondLst>
                                    <p:cond delay="14000"/>
                                  </p:stCondLst>
                                  <p:childTnLst>
                                    <p:set>
                                      <p:cBhvr>
                                        <p:cTn id="38" dur="1" fill="hold">
                                          <p:stCondLst>
                                            <p:cond delay="0"/>
                                          </p:stCondLst>
                                        </p:cTn>
                                        <p:tgtEl>
                                          <p:spTgt spid="2472"/>
                                        </p:tgtEl>
                                        <p:attrNameLst>
                                          <p:attrName>style.visibility</p:attrName>
                                        </p:attrNameLst>
                                      </p:cBhvr>
                                      <p:to>
                                        <p:strVal val="visible"/>
                                      </p:to>
                                    </p:set>
                                  </p:childTnLst>
                                </p:cTn>
                              </p:par>
                              <p:par>
                                <p:cTn id="39" presetID="10" presetClass="exit" presetSubtype="0" fill="hold" nodeType="withEffect">
                                  <p:stCondLst>
                                    <p:cond delay="14250"/>
                                  </p:stCondLst>
                                  <p:childTnLst>
                                    <p:animEffect transition="out" filter="fade">
                                      <p:cBhvr>
                                        <p:cTn id="40" dur="500"/>
                                        <p:tgtEl>
                                          <p:spTgt spid="2472"/>
                                        </p:tgtEl>
                                      </p:cBhvr>
                                    </p:animEffect>
                                    <p:set>
                                      <p:cBhvr>
                                        <p:cTn id="41" dur="1" fill="hold">
                                          <p:stCondLst>
                                            <p:cond delay="499"/>
                                          </p:stCondLst>
                                        </p:cTn>
                                        <p:tgtEl>
                                          <p:spTgt spid="2472"/>
                                        </p:tgtEl>
                                        <p:attrNameLst>
                                          <p:attrName>style.visibility</p:attrName>
                                        </p:attrNameLst>
                                      </p:cBhvr>
                                      <p:to>
                                        <p:strVal val="hidden"/>
                                      </p:to>
                                    </p:set>
                                  </p:childTnLst>
                                </p:cTn>
                              </p:par>
                              <p:par>
                                <p:cTn id="42" presetID="1" presetClass="entr" presetSubtype="0" fill="hold" nodeType="withEffect">
                                  <p:stCondLst>
                                    <p:cond delay="16000"/>
                                  </p:stCondLst>
                                  <p:childTnLst>
                                    <p:set>
                                      <p:cBhvr>
                                        <p:cTn id="43" dur="1" fill="hold">
                                          <p:stCondLst>
                                            <p:cond delay="0"/>
                                          </p:stCondLst>
                                        </p:cTn>
                                        <p:tgtEl>
                                          <p:spTgt spid="2561"/>
                                        </p:tgtEl>
                                        <p:attrNameLst>
                                          <p:attrName>style.visibility</p:attrName>
                                        </p:attrNameLst>
                                      </p:cBhvr>
                                      <p:to>
                                        <p:strVal val="visible"/>
                                      </p:to>
                                    </p:set>
                                  </p:childTnLst>
                                </p:cTn>
                              </p:par>
                              <p:par>
                                <p:cTn id="44" presetID="10" presetClass="exit" presetSubtype="0" fill="hold" nodeType="withEffect">
                                  <p:stCondLst>
                                    <p:cond delay="16250"/>
                                  </p:stCondLst>
                                  <p:childTnLst>
                                    <p:animEffect transition="out" filter="fade">
                                      <p:cBhvr>
                                        <p:cTn id="45" dur="500"/>
                                        <p:tgtEl>
                                          <p:spTgt spid="2561"/>
                                        </p:tgtEl>
                                      </p:cBhvr>
                                    </p:animEffect>
                                    <p:set>
                                      <p:cBhvr>
                                        <p:cTn id="46" dur="1" fill="hold">
                                          <p:stCondLst>
                                            <p:cond delay="499"/>
                                          </p:stCondLst>
                                        </p:cTn>
                                        <p:tgtEl>
                                          <p:spTgt spid="2561"/>
                                        </p:tgtEl>
                                        <p:attrNameLst>
                                          <p:attrName>style.visibility</p:attrName>
                                        </p:attrNameLst>
                                      </p:cBhvr>
                                      <p:to>
                                        <p:strVal val="hidden"/>
                                      </p:to>
                                    </p:set>
                                  </p:childTnLst>
                                </p:cTn>
                              </p:par>
                              <p:par>
                                <p:cTn id="47" presetID="1" presetClass="entr" presetSubtype="0" fill="hold" nodeType="withEffect">
                                  <p:stCondLst>
                                    <p:cond delay="18000"/>
                                  </p:stCondLst>
                                  <p:childTnLst>
                                    <p:set>
                                      <p:cBhvr>
                                        <p:cTn id="48" dur="1" fill="hold">
                                          <p:stCondLst>
                                            <p:cond delay="0"/>
                                          </p:stCondLst>
                                        </p:cTn>
                                        <p:tgtEl>
                                          <p:spTgt spid="2650"/>
                                        </p:tgtEl>
                                        <p:attrNameLst>
                                          <p:attrName>style.visibility</p:attrName>
                                        </p:attrNameLst>
                                      </p:cBhvr>
                                      <p:to>
                                        <p:strVal val="visible"/>
                                      </p:to>
                                    </p:set>
                                  </p:childTnLst>
                                </p:cTn>
                              </p:par>
                              <p:par>
                                <p:cTn id="49" presetID="10" presetClass="exit" presetSubtype="0" fill="hold" nodeType="withEffect">
                                  <p:stCondLst>
                                    <p:cond delay="18250"/>
                                  </p:stCondLst>
                                  <p:childTnLst>
                                    <p:animEffect transition="out" filter="fade">
                                      <p:cBhvr>
                                        <p:cTn id="50" dur="500"/>
                                        <p:tgtEl>
                                          <p:spTgt spid="2650"/>
                                        </p:tgtEl>
                                      </p:cBhvr>
                                    </p:animEffect>
                                    <p:set>
                                      <p:cBhvr>
                                        <p:cTn id="51" dur="1" fill="hold">
                                          <p:stCondLst>
                                            <p:cond delay="499"/>
                                          </p:stCondLst>
                                        </p:cTn>
                                        <p:tgtEl>
                                          <p:spTgt spid="2650"/>
                                        </p:tgtEl>
                                        <p:attrNameLst>
                                          <p:attrName>style.visibility</p:attrName>
                                        </p:attrNameLst>
                                      </p:cBhvr>
                                      <p:to>
                                        <p:strVal val="hidden"/>
                                      </p:to>
                                    </p:set>
                                  </p:childTnLst>
                                </p:cTn>
                              </p:par>
                              <p:par>
                                <p:cTn id="52" presetID="1" presetClass="entr" presetSubtype="0" fill="hold" nodeType="withEffect">
                                  <p:stCondLst>
                                    <p:cond delay="20000"/>
                                  </p:stCondLst>
                                  <p:childTnLst>
                                    <p:set>
                                      <p:cBhvr>
                                        <p:cTn id="53" dur="1" fill="hold">
                                          <p:stCondLst>
                                            <p:cond delay="0"/>
                                          </p:stCondLst>
                                        </p:cTn>
                                        <p:tgtEl>
                                          <p:spTgt spid="2739"/>
                                        </p:tgtEl>
                                        <p:attrNameLst>
                                          <p:attrName>style.visibility</p:attrName>
                                        </p:attrNameLst>
                                      </p:cBhvr>
                                      <p:to>
                                        <p:strVal val="visible"/>
                                      </p:to>
                                    </p:set>
                                  </p:childTnLst>
                                </p:cTn>
                              </p:par>
                              <p:par>
                                <p:cTn id="54" presetID="10" presetClass="exit" presetSubtype="0" fill="hold" nodeType="withEffect">
                                  <p:stCondLst>
                                    <p:cond delay="20250"/>
                                  </p:stCondLst>
                                  <p:childTnLst>
                                    <p:animEffect transition="out" filter="fade">
                                      <p:cBhvr>
                                        <p:cTn id="55" dur="500"/>
                                        <p:tgtEl>
                                          <p:spTgt spid="2739"/>
                                        </p:tgtEl>
                                      </p:cBhvr>
                                    </p:animEffect>
                                    <p:set>
                                      <p:cBhvr>
                                        <p:cTn id="56" dur="1" fill="hold">
                                          <p:stCondLst>
                                            <p:cond delay="499"/>
                                          </p:stCondLst>
                                        </p:cTn>
                                        <p:tgtEl>
                                          <p:spTgt spid="2739"/>
                                        </p:tgtEl>
                                        <p:attrNameLst>
                                          <p:attrName>style.visibility</p:attrName>
                                        </p:attrNameLst>
                                      </p:cBhvr>
                                      <p:to>
                                        <p:strVal val="hidden"/>
                                      </p:to>
                                    </p:set>
                                  </p:childTnLst>
                                </p:cTn>
                              </p:par>
                              <p:par>
                                <p:cTn id="57" presetID="1" presetClass="entr" presetSubtype="0" fill="hold" nodeType="withEffect">
                                  <p:stCondLst>
                                    <p:cond delay="22000"/>
                                  </p:stCondLst>
                                  <p:childTnLst>
                                    <p:set>
                                      <p:cBhvr>
                                        <p:cTn id="58" dur="1" fill="hold">
                                          <p:stCondLst>
                                            <p:cond delay="0"/>
                                          </p:stCondLst>
                                        </p:cTn>
                                        <p:tgtEl>
                                          <p:spTgt spid="2828"/>
                                        </p:tgtEl>
                                        <p:attrNameLst>
                                          <p:attrName>style.visibility</p:attrName>
                                        </p:attrNameLst>
                                      </p:cBhvr>
                                      <p:to>
                                        <p:strVal val="visible"/>
                                      </p:to>
                                    </p:set>
                                  </p:childTnLst>
                                </p:cTn>
                              </p:par>
                              <p:par>
                                <p:cTn id="59" presetID="10" presetClass="exit" presetSubtype="0" fill="hold" nodeType="withEffect">
                                  <p:stCondLst>
                                    <p:cond delay="22250"/>
                                  </p:stCondLst>
                                  <p:childTnLst>
                                    <p:animEffect transition="out" filter="fade">
                                      <p:cBhvr>
                                        <p:cTn id="60" dur="500"/>
                                        <p:tgtEl>
                                          <p:spTgt spid="2828"/>
                                        </p:tgtEl>
                                      </p:cBhvr>
                                    </p:animEffect>
                                    <p:set>
                                      <p:cBhvr>
                                        <p:cTn id="61" dur="1" fill="hold">
                                          <p:stCondLst>
                                            <p:cond delay="499"/>
                                          </p:stCondLst>
                                        </p:cTn>
                                        <p:tgtEl>
                                          <p:spTgt spid="2828"/>
                                        </p:tgtEl>
                                        <p:attrNameLst>
                                          <p:attrName>style.visibility</p:attrName>
                                        </p:attrNameLst>
                                      </p:cBhvr>
                                      <p:to>
                                        <p:strVal val="hidden"/>
                                      </p:to>
                                    </p:set>
                                  </p:childTnLst>
                                </p:cTn>
                              </p:par>
                              <p:par>
                                <p:cTn id="62" presetID="1" presetClass="entr" presetSubtype="0" fill="hold" nodeType="withEffect">
                                  <p:stCondLst>
                                    <p:cond delay="24000"/>
                                  </p:stCondLst>
                                  <p:childTnLst>
                                    <p:set>
                                      <p:cBhvr>
                                        <p:cTn id="63" dur="1" fill="hold">
                                          <p:stCondLst>
                                            <p:cond delay="0"/>
                                          </p:stCondLst>
                                        </p:cTn>
                                        <p:tgtEl>
                                          <p:spTgt spid="2917"/>
                                        </p:tgtEl>
                                        <p:attrNameLst>
                                          <p:attrName>style.visibility</p:attrName>
                                        </p:attrNameLst>
                                      </p:cBhvr>
                                      <p:to>
                                        <p:strVal val="visible"/>
                                      </p:to>
                                    </p:set>
                                  </p:childTnLst>
                                </p:cTn>
                              </p:par>
                              <p:par>
                                <p:cTn id="64" presetID="10" presetClass="exit" presetSubtype="0" fill="hold" nodeType="withEffect">
                                  <p:stCondLst>
                                    <p:cond delay="24250"/>
                                  </p:stCondLst>
                                  <p:childTnLst>
                                    <p:animEffect transition="out" filter="fade">
                                      <p:cBhvr>
                                        <p:cTn id="65" dur="500"/>
                                        <p:tgtEl>
                                          <p:spTgt spid="2917"/>
                                        </p:tgtEl>
                                      </p:cBhvr>
                                    </p:animEffect>
                                    <p:set>
                                      <p:cBhvr>
                                        <p:cTn id="66" dur="1" fill="hold">
                                          <p:stCondLst>
                                            <p:cond delay="499"/>
                                          </p:stCondLst>
                                        </p:cTn>
                                        <p:tgtEl>
                                          <p:spTgt spid="2917"/>
                                        </p:tgtEl>
                                        <p:attrNameLst>
                                          <p:attrName>style.visibility</p:attrName>
                                        </p:attrNameLst>
                                      </p:cBhvr>
                                      <p:to>
                                        <p:strVal val="hidden"/>
                                      </p:to>
                                    </p:set>
                                  </p:childTnLst>
                                </p:cTn>
                              </p:par>
                              <p:par>
                                <p:cTn id="67" presetID="1" presetClass="entr" presetSubtype="0" fill="hold" nodeType="withEffect">
                                  <p:stCondLst>
                                    <p:cond delay="26000"/>
                                  </p:stCondLst>
                                  <p:childTnLst>
                                    <p:set>
                                      <p:cBhvr>
                                        <p:cTn id="68" dur="1" fill="hold">
                                          <p:stCondLst>
                                            <p:cond delay="0"/>
                                          </p:stCondLst>
                                        </p:cTn>
                                        <p:tgtEl>
                                          <p:spTgt spid="3006"/>
                                        </p:tgtEl>
                                        <p:attrNameLst>
                                          <p:attrName>style.visibility</p:attrName>
                                        </p:attrNameLst>
                                      </p:cBhvr>
                                      <p:to>
                                        <p:strVal val="visible"/>
                                      </p:to>
                                    </p:set>
                                  </p:childTnLst>
                                </p:cTn>
                              </p:par>
                              <p:par>
                                <p:cTn id="69" presetID="10" presetClass="exit" presetSubtype="0" fill="hold" nodeType="withEffect">
                                  <p:stCondLst>
                                    <p:cond delay="26250"/>
                                  </p:stCondLst>
                                  <p:childTnLst>
                                    <p:animEffect transition="out" filter="fade">
                                      <p:cBhvr>
                                        <p:cTn id="70" dur="500"/>
                                        <p:tgtEl>
                                          <p:spTgt spid="3006"/>
                                        </p:tgtEl>
                                      </p:cBhvr>
                                    </p:animEffect>
                                    <p:set>
                                      <p:cBhvr>
                                        <p:cTn id="71" dur="1" fill="hold">
                                          <p:stCondLst>
                                            <p:cond delay="499"/>
                                          </p:stCondLst>
                                        </p:cTn>
                                        <p:tgtEl>
                                          <p:spTgt spid="3006"/>
                                        </p:tgtEl>
                                        <p:attrNameLst>
                                          <p:attrName>style.visibility</p:attrName>
                                        </p:attrNameLst>
                                      </p:cBhvr>
                                      <p:to>
                                        <p:strVal val="hidden"/>
                                      </p:to>
                                    </p:set>
                                  </p:childTnLst>
                                </p:cTn>
                              </p:par>
                              <p:par>
                                <p:cTn id="72" presetID="1" presetClass="entr" presetSubtype="0" fill="hold" nodeType="withEffect">
                                  <p:stCondLst>
                                    <p:cond delay="28000"/>
                                  </p:stCondLst>
                                  <p:childTnLst>
                                    <p:set>
                                      <p:cBhvr>
                                        <p:cTn id="73" dur="1" fill="hold">
                                          <p:stCondLst>
                                            <p:cond delay="0"/>
                                          </p:stCondLst>
                                        </p:cTn>
                                        <p:tgtEl>
                                          <p:spTgt spid="3095"/>
                                        </p:tgtEl>
                                        <p:attrNameLst>
                                          <p:attrName>style.visibility</p:attrName>
                                        </p:attrNameLst>
                                      </p:cBhvr>
                                      <p:to>
                                        <p:strVal val="visible"/>
                                      </p:to>
                                    </p:set>
                                  </p:childTnLst>
                                </p:cTn>
                              </p:par>
                              <p:par>
                                <p:cTn id="74" presetID="10" presetClass="exit" presetSubtype="0" fill="hold" nodeType="withEffect">
                                  <p:stCondLst>
                                    <p:cond delay="28250"/>
                                  </p:stCondLst>
                                  <p:childTnLst>
                                    <p:animEffect transition="out" filter="fade">
                                      <p:cBhvr>
                                        <p:cTn id="75" dur="500"/>
                                        <p:tgtEl>
                                          <p:spTgt spid="3095"/>
                                        </p:tgtEl>
                                      </p:cBhvr>
                                    </p:animEffect>
                                    <p:set>
                                      <p:cBhvr>
                                        <p:cTn id="76" dur="1" fill="hold">
                                          <p:stCondLst>
                                            <p:cond delay="499"/>
                                          </p:stCondLst>
                                        </p:cTn>
                                        <p:tgtEl>
                                          <p:spTgt spid="3095"/>
                                        </p:tgtEl>
                                        <p:attrNameLst>
                                          <p:attrName>style.visibility</p:attrName>
                                        </p:attrNameLst>
                                      </p:cBhvr>
                                      <p:to>
                                        <p:strVal val="hidden"/>
                                      </p:to>
                                    </p:set>
                                  </p:childTnLst>
                                </p:cTn>
                              </p:par>
                              <p:par>
                                <p:cTn id="77" presetID="1" presetClass="entr" presetSubtype="0" fill="hold" nodeType="withEffect">
                                  <p:stCondLst>
                                    <p:cond delay="30000"/>
                                  </p:stCondLst>
                                  <p:childTnLst>
                                    <p:set>
                                      <p:cBhvr>
                                        <p:cTn id="78" dur="1" fill="hold">
                                          <p:stCondLst>
                                            <p:cond delay="0"/>
                                          </p:stCondLst>
                                        </p:cTn>
                                        <p:tgtEl>
                                          <p:spTgt spid="3184"/>
                                        </p:tgtEl>
                                        <p:attrNameLst>
                                          <p:attrName>style.visibility</p:attrName>
                                        </p:attrNameLst>
                                      </p:cBhvr>
                                      <p:to>
                                        <p:strVal val="visible"/>
                                      </p:to>
                                    </p:set>
                                  </p:childTnLst>
                                </p:cTn>
                              </p:par>
                              <p:par>
                                <p:cTn id="79" presetID="10" presetClass="exit" presetSubtype="0" fill="hold" nodeType="withEffect">
                                  <p:stCondLst>
                                    <p:cond delay="30250"/>
                                  </p:stCondLst>
                                  <p:childTnLst>
                                    <p:animEffect transition="out" filter="fade">
                                      <p:cBhvr>
                                        <p:cTn id="80" dur="500"/>
                                        <p:tgtEl>
                                          <p:spTgt spid="3184"/>
                                        </p:tgtEl>
                                      </p:cBhvr>
                                    </p:animEffect>
                                    <p:set>
                                      <p:cBhvr>
                                        <p:cTn id="81" dur="1" fill="hold">
                                          <p:stCondLst>
                                            <p:cond delay="499"/>
                                          </p:stCondLst>
                                        </p:cTn>
                                        <p:tgtEl>
                                          <p:spTgt spid="318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5" grpId="0" animBg="1"/>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4"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4"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4"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5"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5"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4">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4">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4">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6"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7"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848" name="TextBox 1847"/>
          <p:cNvSpPr txBox="1"/>
          <p:nvPr/>
        </p:nvSpPr>
        <p:spPr>
          <a:xfrm>
            <a:off x="1673550" y="3291084"/>
            <a:ext cx="2901600" cy="1329230"/>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In addition, you notice that the droplets are falling onto a bin full of paper…</a:t>
            </a:r>
          </a:p>
        </p:txBody>
      </p:sp>
      <p:pic>
        <p:nvPicPr>
          <p:cNvPr id="439" name="Picture 438"/>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9"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8" name="Freeform 1727"/>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 name="TextBox 321"/>
          <p:cNvSpPr txBox="1"/>
          <p:nvPr/>
        </p:nvSpPr>
        <p:spPr>
          <a:xfrm>
            <a:off x="1168006" y="2479668"/>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This is a dangerous situation…</a:t>
            </a:r>
          </a:p>
        </p:txBody>
      </p:sp>
      <p:grpSp>
        <p:nvGrpSpPr>
          <p:cNvPr id="442" name="Group 441"/>
          <p:cNvGrpSpPr/>
          <p:nvPr/>
        </p:nvGrpSpPr>
        <p:grpSpPr>
          <a:xfrm>
            <a:off x="5836815" y="3492649"/>
            <a:ext cx="1326063" cy="2752147"/>
            <a:chOff x="7087357" y="4032590"/>
            <a:chExt cx="1162984" cy="2413688"/>
          </a:xfrm>
        </p:grpSpPr>
        <p:sp>
          <p:nvSpPr>
            <p:cNvPr id="443"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4"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5" name="Oval 444"/>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6"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7"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8"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9" name="Freeform 448"/>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3" name="Group 422"/>
          <p:cNvGrpSpPr/>
          <p:nvPr/>
        </p:nvGrpSpPr>
        <p:grpSpPr>
          <a:xfrm>
            <a:off x="2035271" y="1433491"/>
            <a:ext cx="1171799" cy="307777"/>
            <a:chOff x="2035271" y="1433491"/>
            <a:chExt cx="1171799" cy="307777"/>
          </a:xfrm>
        </p:grpSpPr>
        <p:sp>
          <p:nvSpPr>
            <p:cNvPr id="424" name="TextBox 423"/>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25" name="Right Arrow 424"/>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864" name="Rounded Rectangle 1863">
            <a:hlinkClick r:id="rId10"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865" name="Picture 1864"/>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866" name="Rounded Rectangle 1865">
            <a:hlinkClick r:id="rId10" action="ppaction://hlinksldjump"/>
          </p:cNvPr>
          <p:cNvSpPr/>
          <p:nvPr/>
        </p:nvSpPr>
        <p:spPr>
          <a:xfrm>
            <a:off x="768937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9"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850" name="Group 1849"/>
          <p:cNvGrpSpPr/>
          <p:nvPr/>
        </p:nvGrpSpPr>
        <p:grpSpPr>
          <a:xfrm>
            <a:off x="446827" y="5341564"/>
            <a:ext cx="541162" cy="814974"/>
            <a:chOff x="5009201" y="5732475"/>
            <a:chExt cx="541162" cy="814974"/>
          </a:xfrm>
        </p:grpSpPr>
        <p:grpSp>
          <p:nvGrpSpPr>
            <p:cNvPr id="1852" name="Group 1851"/>
            <p:cNvGrpSpPr/>
            <p:nvPr/>
          </p:nvGrpSpPr>
          <p:grpSpPr>
            <a:xfrm>
              <a:off x="5009201" y="5732475"/>
              <a:ext cx="541162" cy="814974"/>
              <a:chOff x="3892674" y="5732475"/>
              <a:chExt cx="541162" cy="814974"/>
            </a:xfrm>
          </p:grpSpPr>
          <p:sp>
            <p:nvSpPr>
              <p:cNvPr id="1875" name="Oval 1874"/>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6" name="Trapezoid 1875"/>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7" name="Freeform 1876"/>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8" name="Oval 1877"/>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79" name="Freeform 1878"/>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80" name="Freeform 1879"/>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81" name="Oval 1880"/>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867" name="Group 1866"/>
            <p:cNvGrpSpPr/>
            <p:nvPr/>
          </p:nvGrpSpPr>
          <p:grpSpPr>
            <a:xfrm>
              <a:off x="5009699" y="5733037"/>
              <a:ext cx="511178" cy="235576"/>
              <a:chOff x="3893172" y="5733037"/>
              <a:chExt cx="511178" cy="235576"/>
            </a:xfrm>
          </p:grpSpPr>
          <p:sp>
            <p:nvSpPr>
              <p:cNvPr id="1868" name="Cloud 1867"/>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69" name="Cloud 1868"/>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0" name="Cloud 1869"/>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1" name="Cloud 1870"/>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2" name="Cloud 1871"/>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3" name="Cloud 1872"/>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874" name="Cloud 1873"/>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882" name="Group 1881"/>
          <p:cNvGrpSpPr/>
          <p:nvPr/>
        </p:nvGrpSpPr>
        <p:grpSpPr>
          <a:xfrm>
            <a:off x="499759" y="4956203"/>
            <a:ext cx="470662" cy="478538"/>
            <a:chOff x="4834606" y="3347378"/>
            <a:chExt cx="241201" cy="245237"/>
          </a:xfrm>
        </p:grpSpPr>
        <p:grpSp>
          <p:nvGrpSpPr>
            <p:cNvPr id="1883" name="Group 1882"/>
            <p:cNvGrpSpPr/>
            <p:nvPr/>
          </p:nvGrpSpPr>
          <p:grpSpPr>
            <a:xfrm rot="7844388">
              <a:off x="4818351" y="3363633"/>
              <a:ext cx="233299" cy="200789"/>
              <a:chOff x="2913709" y="3864170"/>
              <a:chExt cx="544737" cy="468828"/>
            </a:xfrm>
          </p:grpSpPr>
          <p:grpSp>
            <p:nvGrpSpPr>
              <p:cNvPr id="1988" name="Group 1987"/>
              <p:cNvGrpSpPr/>
              <p:nvPr/>
            </p:nvGrpSpPr>
            <p:grpSpPr>
              <a:xfrm rot="5972406">
                <a:off x="3056152" y="3870738"/>
                <a:ext cx="408862" cy="395726"/>
                <a:chOff x="2880097" y="3766098"/>
                <a:chExt cx="408862" cy="395726"/>
              </a:xfrm>
            </p:grpSpPr>
            <p:grpSp>
              <p:nvGrpSpPr>
                <p:cNvPr id="2010" name="Group 2009"/>
                <p:cNvGrpSpPr/>
                <p:nvPr/>
              </p:nvGrpSpPr>
              <p:grpSpPr>
                <a:xfrm>
                  <a:off x="2880097" y="3766098"/>
                  <a:ext cx="131330" cy="131330"/>
                  <a:chOff x="2922103" y="3448277"/>
                  <a:chExt cx="131330" cy="131330"/>
                </a:xfrm>
              </p:grpSpPr>
              <p:sp>
                <p:nvSpPr>
                  <p:cNvPr id="2029" name="Oval 202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0" name="Freeform 202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1" name="Group 2010"/>
                <p:cNvGrpSpPr/>
                <p:nvPr/>
              </p:nvGrpSpPr>
              <p:grpSpPr>
                <a:xfrm rot="3485213">
                  <a:off x="2918438" y="3816964"/>
                  <a:ext cx="185979" cy="191355"/>
                  <a:chOff x="2700506" y="3941582"/>
                  <a:chExt cx="185979" cy="191355"/>
                </a:xfrm>
              </p:grpSpPr>
              <p:sp>
                <p:nvSpPr>
                  <p:cNvPr id="2027" name="Oval 202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8" name="Freeform 202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2" name="Group 2011"/>
                <p:cNvGrpSpPr/>
                <p:nvPr/>
              </p:nvGrpSpPr>
              <p:grpSpPr>
                <a:xfrm rot="19523239">
                  <a:off x="3102980" y="3816468"/>
                  <a:ext cx="185979" cy="190955"/>
                  <a:chOff x="2442219" y="4049627"/>
                  <a:chExt cx="185979" cy="190955"/>
                </a:xfrm>
              </p:grpSpPr>
              <p:sp>
                <p:nvSpPr>
                  <p:cNvPr id="2025" name="Oval 202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6" name="Freeform 202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3" name="Group 2012"/>
                <p:cNvGrpSpPr/>
                <p:nvPr/>
              </p:nvGrpSpPr>
              <p:grpSpPr>
                <a:xfrm rot="3577180">
                  <a:off x="2935530" y="3972739"/>
                  <a:ext cx="185979" cy="192191"/>
                  <a:chOff x="2700506" y="4361529"/>
                  <a:chExt cx="185979" cy="192191"/>
                </a:xfrm>
              </p:grpSpPr>
              <p:sp>
                <p:nvSpPr>
                  <p:cNvPr id="2023" name="Oval 202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4" name="Freeform 202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4" name="Group 2013"/>
                <p:cNvGrpSpPr/>
                <p:nvPr/>
              </p:nvGrpSpPr>
              <p:grpSpPr>
                <a:xfrm>
                  <a:off x="3048557" y="3808685"/>
                  <a:ext cx="131330" cy="131330"/>
                  <a:chOff x="3381304" y="4011286"/>
                  <a:chExt cx="131330" cy="131330"/>
                </a:xfrm>
              </p:grpSpPr>
              <p:sp>
                <p:nvSpPr>
                  <p:cNvPr id="2021" name="Oval 202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2" name="Freeform 202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5" name="Group 2014"/>
                <p:cNvGrpSpPr/>
                <p:nvPr/>
              </p:nvGrpSpPr>
              <p:grpSpPr>
                <a:xfrm rot="3967968">
                  <a:off x="3008227" y="3923999"/>
                  <a:ext cx="136148" cy="131330"/>
                  <a:chOff x="3053432" y="4104276"/>
                  <a:chExt cx="136148" cy="131330"/>
                </a:xfrm>
              </p:grpSpPr>
              <p:sp>
                <p:nvSpPr>
                  <p:cNvPr id="2019" name="Oval 201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0" name="Freeform 201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6" name="Group 2015"/>
                <p:cNvGrpSpPr/>
                <p:nvPr/>
              </p:nvGrpSpPr>
              <p:grpSpPr>
                <a:xfrm>
                  <a:off x="3092918" y="3910035"/>
                  <a:ext cx="185979" cy="192845"/>
                  <a:chOff x="3026108" y="3765549"/>
                  <a:chExt cx="185979" cy="192845"/>
                </a:xfrm>
              </p:grpSpPr>
              <p:sp>
                <p:nvSpPr>
                  <p:cNvPr id="2017" name="Oval 201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8" name="Freeform 201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89" name="Group 1988"/>
              <p:cNvGrpSpPr/>
              <p:nvPr/>
            </p:nvGrpSpPr>
            <p:grpSpPr>
              <a:xfrm>
                <a:off x="2913709" y="3937272"/>
                <a:ext cx="131330" cy="131330"/>
                <a:chOff x="2922103" y="3448277"/>
                <a:chExt cx="131330" cy="131330"/>
              </a:xfrm>
            </p:grpSpPr>
            <p:sp>
              <p:nvSpPr>
                <p:cNvPr id="2008" name="Oval 200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9" name="Freeform 200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0" name="Group 1989"/>
              <p:cNvGrpSpPr/>
              <p:nvPr/>
            </p:nvGrpSpPr>
            <p:grpSpPr>
              <a:xfrm rot="3485213">
                <a:off x="2952050" y="3988138"/>
                <a:ext cx="185979" cy="191355"/>
                <a:chOff x="2700506" y="3941582"/>
                <a:chExt cx="185979" cy="191355"/>
              </a:xfrm>
            </p:grpSpPr>
            <p:sp>
              <p:nvSpPr>
                <p:cNvPr id="2006" name="Oval 200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7" name="Freeform 200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1" name="Group 1990"/>
              <p:cNvGrpSpPr/>
              <p:nvPr/>
            </p:nvGrpSpPr>
            <p:grpSpPr>
              <a:xfrm rot="19523239">
                <a:off x="3136592" y="3987642"/>
                <a:ext cx="185979" cy="190955"/>
                <a:chOff x="2442219" y="4049627"/>
                <a:chExt cx="185979" cy="190955"/>
              </a:xfrm>
            </p:grpSpPr>
            <p:sp>
              <p:nvSpPr>
                <p:cNvPr id="2004" name="Oval 200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5" name="Freeform 200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2" name="Group 1991"/>
              <p:cNvGrpSpPr/>
              <p:nvPr/>
            </p:nvGrpSpPr>
            <p:grpSpPr>
              <a:xfrm rot="3577180">
                <a:off x="2969142" y="4143913"/>
                <a:ext cx="185979" cy="192191"/>
                <a:chOff x="2700506" y="4361529"/>
                <a:chExt cx="185979" cy="192191"/>
              </a:xfrm>
            </p:grpSpPr>
            <p:sp>
              <p:nvSpPr>
                <p:cNvPr id="2002" name="Oval 200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3" name="Freeform 200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3" name="Group 1992"/>
              <p:cNvGrpSpPr/>
              <p:nvPr/>
            </p:nvGrpSpPr>
            <p:grpSpPr>
              <a:xfrm>
                <a:off x="3082169" y="3979859"/>
                <a:ext cx="131330" cy="131330"/>
                <a:chOff x="3381304" y="4011286"/>
                <a:chExt cx="131330" cy="131330"/>
              </a:xfrm>
            </p:grpSpPr>
            <p:sp>
              <p:nvSpPr>
                <p:cNvPr id="2000" name="Oval 199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1" name="Freeform 200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4" name="Group 1993"/>
              <p:cNvGrpSpPr/>
              <p:nvPr/>
            </p:nvGrpSpPr>
            <p:grpSpPr>
              <a:xfrm rot="3967968">
                <a:off x="3041839" y="4095173"/>
                <a:ext cx="136148" cy="131330"/>
                <a:chOff x="3053432" y="4104276"/>
                <a:chExt cx="136148" cy="131330"/>
              </a:xfrm>
            </p:grpSpPr>
            <p:sp>
              <p:nvSpPr>
                <p:cNvPr id="1998" name="Oval 199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9" name="Freeform 199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5" name="Group 1994"/>
              <p:cNvGrpSpPr/>
              <p:nvPr/>
            </p:nvGrpSpPr>
            <p:grpSpPr>
              <a:xfrm>
                <a:off x="3126530" y="4081209"/>
                <a:ext cx="185979" cy="192845"/>
                <a:chOff x="3026108" y="3765549"/>
                <a:chExt cx="185979" cy="192845"/>
              </a:xfrm>
            </p:grpSpPr>
            <p:sp>
              <p:nvSpPr>
                <p:cNvPr id="1996" name="Oval 199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7" name="Freeform 199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84" name="Group 1883"/>
            <p:cNvGrpSpPr/>
            <p:nvPr/>
          </p:nvGrpSpPr>
          <p:grpSpPr>
            <a:xfrm rot="5972406">
              <a:off x="4903513" y="3391308"/>
              <a:ext cx="175107" cy="169481"/>
              <a:chOff x="2880097" y="3766098"/>
              <a:chExt cx="408862" cy="395726"/>
            </a:xfrm>
          </p:grpSpPr>
          <p:grpSp>
            <p:nvGrpSpPr>
              <p:cNvPr id="1907" name="Group 1906"/>
              <p:cNvGrpSpPr/>
              <p:nvPr/>
            </p:nvGrpSpPr>
            <p:grpSpPr>
              <a:xfrm>
                <a:off x="2880097" y="3766098"/>
                <a:ext cx="131330" cy="131330"/>
                <a:chOff x="2922103" y="3448277"/>
                <a:chExt cx="131330" cy="131330"/>
              </a:xfrm>
            </p:grpSpPr>
            <p:sp>
              <p:nvSpPr>
                <p:cNvPr id="1986" name="Oval 19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7" name="Freeform 19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8" name="Group 1967"/>
              <p:cNvGrpSpPr/>
              <p:nvPr/>
            </p:nvGrpSpPr>
            <p:grpSpPr>
              <a:xfrm rot="3485213">
                <a:off x="2918438" y="3816964"/>
                <a:ext cx="185979" cy="191355"/>
                <a:chOff x="2700506" y="3941582"/>
                <a:chExt cx="185979" cy="191355"/>
              </a:xfrm>
            </p:grpSpPr>
            <p:sp>
              <p:nvSpPr>
                <p:cNvPr id="1984" name="Oval 19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5" name="Freeform 19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9" name="Group 1968"/>
              <p:cNvGrpSpPr/>
              <p:nvPr/>
            </p:nvGrpSpPr>
            <p:grpSpPr>
              <a:xfrm rot="19523239">
                <a:off x="3102980" y="3816468"/>
                <a:ext cx="185979" cy="190955"/>
                <a:chOff x="2442219" y="4049627"/>
                <a:chExt cx="185979" cy="190955"/>
              </a:xfrm>
            </p:grpSpPr>
            <p:sp>
              <p:nvSpPr>
                <p:cNvPr id="1982" name="Oval 19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3" name="Freeform 19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0" name="Group 1969"/>
              <p:cNvGrpSpPr/>
              <p:nvPr/>
            </p:nvGrpSpPr>
            <p:grpSpPr>
              <a:xfrm rot="3577180">
                <a:off x="2935530" y="3972739"/>
                <a:ext cx="185979" cy="192191"/>
                <a:chOff x="2700506" y="4361529"/>
                <a:chExt cx="185979" cy="192191"/>
              </a:xfrm>
            </p:grpSpPr>
            <p:sp>
              <p:nvSpPr>
                <p:cNvPr id="1980" name="Oval 19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1" name="Freeform 19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1" name="Group 1970"/>
              <p:cNvGrpSpPr/>
              <p:nvPr/>
            </p:nvGrpSpPr>
            <p:grpSpPr>
              <a:xfrm>
                <a:off x="3048557" y="3808685"/>
                <a:ext cx="131330" cy="131330"/>
                <a:chOff x="3381304" y="4011286"/>
                <a:chExt cx="131330" cy="131330"/>
              </a:xfrm>
            </p:grpSpPr>
            <p:sp>
              <p:nvSpPr>
                <p:cNvPr id="1978" name="Oval 19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9" name="Freeform 19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2" name="Group 1971"/>
              <p:cNvGrpSpPr/>
              <p:nvPr/>
            </p:nvGrpSpPr>
            <p:grpSpPr>
              <a:xfrm rot="3967968">
                <a:off x="3008227" y="3923999"/>
                <a:ext cx="136148" cy="131330"/>
                <a:chOff x="3053432" y="4104276"/>
                <a:chExt cx="136148" cy="131330"/>
              </a:xfrm>
            </p:grpSpPr>
            <p:sp>
              <p:nvSpPr>
                <p:cNvPr id="1976" name="Oval 19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7" name="Freeform 19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3" name="Group 1972"/>
              <p:cNvGrpSpPr/>
              <p:nvPr/>
            </p:nvGrpSpPr>
            <p:grpSpPr>
              <a:xfrm>
                <a:off x="3092918" y="3910035"/>
                <a:ext cx="185979" cy="192845"/>
                <a:chOff x="3026108" y="3765549"/>
                <a:chExt cx="185979" cy="192845"/>
              </a:xfrm>
            </p:grpSpPr>
            <p:sp>
              <p:nvSpPr>
                <p:cNvPr id="1974" name="Oval 19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5" name="Freeform 19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885" name="Group 1884"/>
            <p:cNvGrpSpPr/>
            <p:nvPr/>
          </p:nvGrpSpPr>
          <p:grpSpPr>
            <a:xfrm>
              <a:off x="4873997" y="3423134"/>
              <a:ext cx="175107" cy="169481"/>
              <a:chOff x="2328508" y="3548770"/>
              <a:chExt cx="408862" cy="395726"/>
            </a:xfrm>
          </p:grpSpPr>
          <p:grpSp>
            <p:nvGrpSpPr>
              <p:cNvPr id="1886" name="Group 1885"/>
              <p:cNvGrpSpPr/>
              <p:nvPr/>
            </p:nvGrpSpPr>
            <p:grpSpPr>
              <a:xfrm>
                <a:off x="2328508" y="3548770"/>
                <a:ext cx="131330" cy="131330"/>
                <a:chOff x="2922103" y="3448277"/>
                <a:chExt cx="131330" cy="131330"/>
              </a:xfrm>
            </p:grpSpPr>
            <p:sp>
              <p:nvSpPr>
                <p:cNvPr id="1905" name="Oval 19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6" name="Freeform 19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7" name="Group 1886"/>
              <p:cNvGrpSpPr/>
              <p:nvPr/>
            </p:nvGrpSpPr>
            <p:grpSpPr>
              <a:xfrm rot="3485213">
                <a:off x="2366849" y="3599636"/>
                <a:ext cx="185979" cy="191355"/>
                <a:chOff x="2700506" y="3941582"/>
                <a:chExt cx="185979" cy="191355"/>
              </a:xfrm>
            </p:grpSpPr>
            <p:sp>
              <p:nvSpPr>
                <p:cNvPr id="1903" name="Oval 19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4" name="Freeform 19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8" name="Group 1887"/>
              <p:cNvGrpSpPr/>
              <p:nvPr/>
            </p:nvGrpSpPr>
            <p:grpSpPr>
              <a:xfrm rot="19523239">
                <a:off x="2551391" y="3599140"/>
                <a:ext cx="185979" cy="190955"/>
                <a:chOff x="2442219" y="4049627"/>
                <a:chExt cx="185979" cy="190955"/>
              </a:xfrm>
            </p:grpSpPr>
            <p:sp>
              <p:nvSpPr>
                <p:cNvPr id="1901" name="Oval 19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2" name="Freeform 19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9" name="Group 1888"/>
              <p:cNvGrpSpPr/>
              <p:nvPr/>
            </p:nvGrpSpPr>
            <p:grpSpPr>
              <a:xfrm rot="3577180">
                <a:off x="2383941" y="3755411"/>
                <a:ext cx="185979" cy="192191"/>
                <a:chOff x="2700506" y="4361529"/>
                <a:chExt cx="185979" cy="192191"/>
              </a:xfrm>
            </p:grpSpPr>
            <p:sp>
              <p:nvSpPr>
                <p:cNvPr id="1899" name="Oval 18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0" name="Freeform 18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0" name="Group 1889"/>
              <p:cNvGrpSpPr/>
              <p:nvPr/>
            </p:nvGrpSpPr>
            <p:grpSpPr>
              <a:xfrm>
                <a:off x="2496968" y="3591357"/>
                <a:ext cx="131330" cy="131330"/>
                <a:chOff x="3381304" y="4011286"/>
                <a:chExt cx="131330" cy="131330"/>
              </a:xfrm>
            </p:grpSpPr>
            <p:sp>
              <p:nvSpPr>
                <p:cNvPr id="1897" name="Oval 18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8" name="Freeform 18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1" name="Group 1890"/>
              <p:cNvGrpSpPr/>
              <p:nvPr/>
            </p:nvGrpSpPr>
            <p:grpSpPr>
              <a:xfrm rot="3967968">
                <a:off x="2456638" y="3706671"/>
                <a:ext cx="136148" cy="131330"/>
                <a:chOff x="3053432" y="4104276"/>
                <a:chExt cx="136148" cy="131330"/>
              </a:xfrm>
            </p:grpSpPr>
            <p:sp>
              <p:nvSpPr>
                <p:cNvPr id="1895" name="Oval 18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6" name="Freeform 18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2" name="Group 1891"/>
              <p:cNvGrpSpPr/>
              <p:nvPr/>
            </p:nvGrpSpPr>
            <p:grpSpPr>
              <a:xfrm>
                <a:off x="2541329" y="3692707"/>
                <a:ext cx="185979" cy="192845"/>
                <a:chOff x="3026108" y="3765549"/>
                <a:chExt cx="185979" cy="192845"/>
              </a:xfrm>
            </p:grpSpPr>
            <p:sp>
              <p:nvSpPr>
                <p:cNvPr id="1893" name="Oval 18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4" name="Freeform 18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31" name="Group 2030"/>
          <p:cNvGrpSpPr/>
          <p:nvPr/>
        </p:nvGrpSpPr>
        <p:grpSpPr>
          <a:xfrm>
            <a:off x="499759" y="4956203"/>
            <a:ext cx="470662" cy="478538"/>
            <a:chOff x="4834606" y="3347378"/>
            <a:chExt cx="241201" cy="245237"/>
          </a:xfrm>
        </p:grpSpPr>
        <p:grpSp>
          <p:nvGrpSpPr>
            <p:cNvPr id="2032" name="Group 2031"/>
            <p:cNvGrpSpPr/>
            <p:nvPr/>
          </p:nvGrpSpPr>
          <p:grpSpPr>
            <a:xfrm rot="7844388">
              <a:off x="4818351" y="3363633"/>
              <a:ext cx="233299" cy="200789"/>
              <a:chOff x="2913709" y="3864170"/>
              <a:chExt cx="544737" cy="468828"/>
            </a:xfrm>
          </p:grpSpPr>
          <p:grpSp>
            <p:nvGrpSpPr>
              <p:cNvPr id="2077" name="Group 2076"/>
              <p:cNvGrpSpPr/>
              <p:nvPr/>
            </p:nvGrpSpPr>
            <p:grpSpPr>
              <a:xfrm rot="5972406">
                <a:off x="3056152" y="3870738"/>
                <a:ext cx="408862" cy="395726"/>
                <a:chOff x="2880097" y="3766098"/>
                <a:chExt cx="408862" cy="395726"/>
              </a:xfrm>
            </p:grpSpPr>
            <p:grpSp>
              <p:nvGrpSpPr>
                <p:cNvPr id="2099" name="Group 2098"/>
                <p:cNvGrpSpPr/>
                <p:nvPr/>
              </p:nvGrpSpPr>
              <p:grpSpPr>
                <a:xfrm>
                  <a:off x="2880097" y="3766098"/>
                  <a:ext cx="131330" cy="131330"/>
                  <a:chOff x="2922103" y="3448277"/>
                  <a:chExt cx="131330" cy="131330"/>
                </a:xfrm>
              </p:grpSpPr>
              <p:sp>
                <p:nvSpPr>
                  <p:cNvPr id="2118" name="Oval 211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9" name="Freeform 211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0" name="Group 2099"/>
                <p:cNvGrpSpPr/>
                <p:nvPr/>
              </p:nvGrpSpPr>
              <p:grpSpPr>
                <a:xfrm rot="3485213">
                  <a:off x="2918438" y="3816964"/>
                  <a:ext cx="185979" cy="191355"/>
                  <a:chOff x="2700506" y="3941582"/>
                  <a:chExt cx="185979" cy="191355"/>
                </a:xfrm>
              </p:grpSpPr>
              <p:sp>
                <p:nvSpPr>
                  <p:cNvPr id="2116" name="Oval 211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7" name="Freeform 211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1" name="Group 2100"/>
                <p:cNvGrpSpPr/>
                <p:nvPr/>
              </p:nvGrpSpPr>
              <p:grpSpPr>
                <a:xfrm rot="19523239">
                  <a:off x="3102980" y="3816468"/>
                  <a:ext cx="185979" cy="190955"/>
                  <a:chOff x="2442219" y="4049627"/>
                  <a:chExt cx="185979" cy="190955"/>
                </a:xfrm>
              </p:grpSpPr>
              <p:sp>
                <p:nvSpPr>
                  <p:cNvPr id="2114" name="Oval 211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5" name="Freeform 211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2" name="Group 2101"/>
                <p:cNvGrpSpPr/>
                <p:nvPr/>
              </p:nvGrpSpPr>
              <p:grpSpPr>
                <a:xfrm rot="3577180">
                  <a:off x="2935530" y="3972739"/>
                  <a:ext cx="185979" cy="192191"/>
                  <a:chOff x="2700506" y="4361529"/>
                  <a:chExt cx="185979" cy="192191"/>
                </a:xfrm>
              </p:grpSpPr>
              <p:sp>
                <p:nvSpPr>
                  <p:cNvPr id="2112" name="Oval 211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3" name="Freeform 211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3" name="Group 2102"/>
                <p:cNvGrpSpPr/>
                <p:nvPr/>
              </p:nvGrpSpPr>
              <p:grpSpPr>
                <a:xfrm>
                  <a:off x="3048557" y="3808685"/>
                  <a:ext cx="131330" cy="131330"/>
                  <a:chOff x="3381304" y="4011286"/>
                  <a:chExt cx="131330" cy="131330"/>
                </a:xfrm>
              </p:grpSpPr>
              <p:sp>
                <p:nvSpPr>
                  <p:cNvPr id="2110" name="Oval 210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1" name="Freeform 211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4" name="Group 2103"/>
                <p:cNvGrpSpPr/>
                <p:nvPr/>
              </p:nvGrpSpPr>
              <p:grpSpPr>
                <a:xfrm rot="3967968">
                  <a:off x="3008227" y="3923999"/>
                  <a:ext cx="136148" cy="131330"/>
                  <a:chOff x="3053432" y="4104276"/>
                  <a:chExt cx="136148" cy="131330"/>
                </a:xfrm>
              </p:grpSpPr>
              <p:sp>
                <p:nvSpPr>
                  <p:cNvPr id="2108" name="Oval 210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9" name="Freeform 210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5" name="Group 2104"/>
                <p:cNvGrpSpPr/>
                <p:nvPr/>
              </p:nvGrpSpPr>
              <p:grpSpPr>
                <a:xfrm>
                  <a:off x="3092918" y="3910035"/>
                  <a:ext cx="185979" cy="192845"/>
                  <a:chOff x="3026108" y="3765549"/>
                  <a:chExt cx="185979" cy="192845"/>
                </a:xfrm>
              </p:grpSpPr>
              <p:sp>
                <p:nvSpPr>
                  <p:cNvPr id="2106" name="Oval 210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7" name="Freeform 210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78" name="Group 2077"/>
              <p:cNvGrpSpPr/>
              <p:nvPr/>
            </p:nvGrpSpPr>
            <p:grpSpPr>
              <a:xfrm>
                <a:off x="2913709" y="3937272"/>
                <a:ext cx="131330" cy="131330"/>
                <a:chOff x="2922103" y="3448277"/>
                <a:chExt cx="131330" cy="131330"/>
              </a:xfrm>
            </p:grpSpPr>
            <p:sp>
              <p:nvSpPr>
                <p:cNvPr id="2097" name="Oval 209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8" name="Freeform 209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9" name="Group 2078"/>
              <p:cNvGrpSpPr/>
              <p:nvPr/>
            </p:nvGrpSpPr>
            <p:grpSpPr>
              <a:xfrm rot="3485213">
                <a:off x="2952050" y="3988138"/>
                <a:ext cx="185979" cy="191355"/>
                <a:chOff x="2700506" y="3941582"/>
                <a:chExt cx="185979" cy="191355"/>
              </a:xfrm>
            </p:grpSpPr>
            <p:sp>
              <p:nvSpPr>
                <p:cNvPr id="2095" name="Oval 209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6" name="Freeform 209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0" name="Group 2079"/>
              <p:cNvGrpSpPr/>
              <p:nvPr/>
            </p:nvGrpSpPr>
            <p:grpSpPr>
              <a:xfrm rot="19523239">
                <a:off x="3136592" y="3987642"/>
                <a:ext cx="185979" cy="190955"/>
                <a:chOff x="2442219" y="4049627"/>
                <a:chExt cx="185979" cy="190955"/>
              </a:xfrm>
            </p:grpSpPr>
            <p:sp>
              <p:nvSpPr>
                <p:cNvPr id="2093" name="Oval 209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4" name="Freeform 209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1" name="Group 2080"/>
              <p:cNvGrpSpPr/>
              <p:nvPr/>
            </p:nvGrpSpPr>
            <p:grpSpPr>
              <a:xfrm rot="3577180">
                <a:off x="2969142" y="4143913"/>
                <a:ext cx="185979" cy="192191"/>
                <a:chOff x="2700506" y="4361529"/>
                <a:chExt cx="185979" cy="192191"/>
              </a:xfrm>
            </p:grpSpPr>
            <p:sp>
              <p:nvSpPr>
                <p:cNvPr id="2091" name="Oval 209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2" name="Freeform 209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2" name="Group 2081"/>
              <p:cNvGrpSpPr/>
              <p:nvPr/>
            </p:nvGrpSpPr>
            <p:grpSpPr>
              <a:xfrm>
                <a:off x="3082169" y="3979859"/>
                <a:ext cx="131330" cy="131330"/>
                <a:chOff x="3381304" y="4011286"/>
                <a:chExt cx="131330" cy="131330"/>
              </a:xfrm>
            </p:grpSpPr>
            <p:sp>
              <p:nvSpPr>
                <p:cNvPr id="2089" name="Oval 208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0" name="Freeform 208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3" name="Group 2082"/>
              <p:cNvGrpSpPr/>
              <p:nvPr/>
            </p:nvGrpSpPr>
            <p:grpSpPr>
              <a:xfrm rot="3967968">
                <a:off x="3041839" y="4095173"/>
                <a:ext cx="136148" cy="131330"/>
                <a:chOff x="3053432" y="4104276"/>
                <a:chExt cx="136148" cy="131330"/>
              </a:xfrm>
            </p:grpSpPr>
            <p:sp>
              <p:nvSpPr>
                <p:cNvPr id="2087" name="Oval 208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8" name="Freeform 208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4" name="Group 2083"/>
              <p:cNvGrpSpPr/>
              <p:nvPr/>
            </p:nvGrpSpPr>
            <p:grpSpPr>
              <a:xfrm>
                <a:off x="3126530" y="4081209"/>
                <a:ext cx="185979" cy="192845"/>
                <a:chOff x="3026108" y="3765549"/>
                <a:chExt cx="185979" cy="192845"/>
              </a:xfrm>
            </p:grpSpPr>
            <p:sp>
              <p:nvSpPr>
                <p:cNvPr id="2085" name="Oval 208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6" name="Freeform 208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3" name="Group 2032"/>
            <p:cNvGrpSpPr/>
            <p:nvPr/>
          </p:nvGrpSpPr>
          <p:grpSpPr>
            <a:xfrm rot="5972406">
              <a:off x="4903513" y="3391308"/>
              <a:ext cx="175107" cy="169481"/>
              <a:chOff x="2880097" y="3766098"/>
              <a:chExt cx="408862" cy="395726"/>
            </a:xfrm>
          </p:grpSpPr>
          <p:grpSp>
            <p:nvGrpSpPr>
              <p:cNvPr id="2056" name="Group 2055"/>
              <p:cNvGrpSpPr/>
              <p:nvPr/>
            </p:nvGrpSpPr>
            <p:grpSpPr>
              <a:xfrm>
                <a:off x="2880097" y="3766098"/>
                <a:ext cx="131330" cy="131330"/>
                <a:chOff x="2922103" y="3448277"/>
                <a:chExt cx="131330" cy="131330"/>
              </a:xfrm>
            </p:grpSpPr>
            <p:sp>
              <p:nvSpPr>
                <p:cNvPr id="2075" name="Oval 20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6" name="Freeform 20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7" name="Group 2056"/>
              <p:cNvGrpSpPr/>
              <p:nvPr/>
            </p:nvGrpSpPr>
            <p:grpSpPr>
              <a:xfrm rot="3485213">
                <a:off x="2918438" y="3816964"/>
                <a:ext cx="185979" cy="191355"/>
                <a:chOff x="2700506" y="3941582"/>
                <a:chExt cx="185979" cy="191355"/>
              </a:xfrm>
            </p:grpSpPr>
            <p:sp>
              <p:nvSpPr>
                <p:cNvPr id="2073" name="Oval 20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4" name="Freeform 20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8" name="Group 2057"/>
              <p:cNvGrpSpPr/>
              <p:nvPr/>
            </p:nvGrpSpPr>
            <p:grpSpPr>
              <a:xfrm rot="19523239">
                <a:off x="3102980" y="3816468"/>
                <a:ext cx="185979" cy="190955"/>
                <a:chOff x="2442219" y="4049627"/>
                <a:chExt cx="185979" cy="190955"/>
              </a:xfrm>
            </p:grpSpPr>
            <p:sp>
              <p:nvSpPr>
                <p:cNvPr id="2071" name="Oval 20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2" name="Freeform 20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9" name="Group 2058"/>
              <p:cNvGrpSpPr/>
              <p:nvPr/>
            </p:nvGrpSpPr>
            <p:grpSpPr>
              <a:xfrm rot="3577180">
                <a:off x="2935530" y="3972739"/>
                <a:ext cx="185979" cy="192191"/>
                <a:chOff x="2700506" y="4361529"/>
                <a:chExt cx="185979" cy="192191"/>
              </a:xfrm>
            </p:grpSpPr>
            <p:sp>
              <p:nvSpPr>
                <p:cNvPr id="2069" name="Oval 20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0" name="Freeform 20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0" name="Group 2059"/>
              <p:cNvGrpSpPr/>
              <p:nvPr/>
            </p:nvGrpSpPr>
            <p:grpSpPr>
              <a:xfrm>
                <a:off x="3048557" y="3808685"/>
                <a:ext cx="131330" cy="131330"/>
                <a:chOff x="3381304" y="4011286"/>
                <a:chExt cx="131330" cy="131330"/>
              </a:xfrm>
            </p:grpSpPr>
            <p:sp>
              <p:nvSpPr>
                <p:cNvPr id="2067" name="Oval 20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8" name="Freeform 20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1" name="Group 2060"/>
              <p:cNvGrpSpPr/>
              <p:nvPr/>
            </p:nvGrpSpPr>
            <p:grpSpPr>
              <a:xfrm rot="3967968">
                <a:off x="3008227" y="3923999"/>
                <a:ext cx="136148" cy="131330"/>
                <a:chOff x="3053432" y="4104276"/>
                <a:chExt cx="136148" cy="131330"/>
              </a:xfrm>
            </p:grpSpPr>
            <p:sp>
              <p:nvSpPr>
                <p:cNvPr id="2065" name="Oval 20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6" name="Freeform 20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2" name="Group 2061"/>
              <p:cNvGrpSpPr/>
              <p:nvPr/>
            </p:nvGrpSpPr>
            <p:grpSpPr>
              <a:xfrm>
                <a:off x="3092918" y="3910035"/>
                <a:ext cx="185979" cy="192845"/>
                <a:chOff x="3026108" y="3765549"/>
                <a:chExt cx="185979" cy="192845"/>
              </a:xfrm>
            </p:grpSpPr>
            <p:sp>
              <p:nvSpPr>
                <p:cNvPr id="2063" name="Oval 20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4" name="Freeform 20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4" name="Group 2033"/>
            <p:cNvGrpSpPr/>
            <p:nvPr/>
          </p:nvGrpSpPr>
          <p:grpSpPr>
            <a:xfrm>
              <a:off x="4873997" y="3423134"/>
              <a:ext cx="175107" cy="169481"/>
              <a:chOff x="2328508" y="3548770"/>
              <a:chExt cx="408862" cy="395726"/>
            </a:xfrm>
          </p:grpSpPr>
          <p:grpSp>
            <p:nvGrpSpPr>
              <p:cNvPr id="2035" name="Group 2034"/>
              <p:cNvGrpSpPr/>
              <p:nvPr/>
            </p:nvGrpSpPr>
            <p:grpSpPr>
              <a:xfrm>
                <a:off x="2328508" y="3548770"/>
                <a:ext cx="131330" cy="131330"/>
                <a:chOff x="2922103" y="3448277"/>
                <a:chExt cx="131330" cy="131330"/>
              </a:xfrm>
            </p:grpSpPr>
            <p:sp>
              <p:nvSpPr>
                <p:cNvPr id="2054" name="Oval 20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5" name="Freeform 20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6" name="Group 2035"/>
              <p:cNvGrpSpPr/>
              <p:nvPr/>
            </p:nvGrpSpPr>
            <p:grpSpPr>
              <a:xfrm rot="3485213">
                <a:off x="2366849" y="3599636"/>
                <a:ext cx="185979" cy="191355"/>
                <a:chOff x="2700506" y="3941582"/>
                <a:chExt cx="185979" cy="191355"/>
              </a:xfrm>
            </p:grpSpPr>
            <p:sp>
              <p:nvSpPr>
                <p:cNvPr id="2052" name="Oval 20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3" name="Freeform 20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7" name="Group 2036"/>
              <p:cNvGrpSpPr/>
              <p:nvPr/>
            </p:nvGrpSpPr>
            <p:grpSpPr>
              <a:xfrm rot="19523239">
                <a:off x="2551391" y="3599140"/>
                <a:ext cx="185979" cy="190955"/>
                <a:chOff x="2442219" y="4049627"/>
                <a:chExt cx="185979" cy="190955"/>
              </a:xfrm>
            </p:grpSpPr>
            <p:sp>
              <p:nvSpPr>
                <p:cNvPr id="2050" name="Oval 20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1" name="Freeform 20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8" name="Group 2037"/>
              <p:cNvGrpSpPr/>
              <p:nvPr/>
            </p:nvGrpSpPr>
            <p:grpSpPr>
              <a:xfrm rot="3577180">
                <a:off x="2383941" y="3755411"/>
                <a:ext cx="185979" cy="192191"/>
                <a:chOff x="2700506" y="4361529"/>
                <a:chExt cx="185979" cy="192191"/>
              </a:xfrm>
            </p:grpSpPr>
            <p:sp>
              <p:nvSpPr>
                <p:cNvPr id="2048" name="Oval 20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9" name="Freeform 20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9" name="Group 2038"/>
              <p:cNvGrpSpPr/>
              <p:nvPr/>
            </p:nvGrpSpPr>
            <p:grpSpPr>
              <a:xfrm>
                <a:off x="2496968" y="3591357"/>
                <a:ext cx="131330" cy="131330"/>
                <a:chOff x="3381304" y="4011286"/>
                <a:chExt cx="131330" cy="131330"/>
              </a:xfrm>
            </p:grpSpPr>
            <p:sp>
              <p:nvSpPr>
                <p:cNvPr id="2046" name="Oval 20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7" name="Freeform 20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0" name="Group 2039"/>
              <p:cNvGrpSpPr/>
              <p:nvPr/>
            </p:nvGrpSpPr>
            <p:grpSpPr>
              <a:xfrm rot="3967968">
                <a:off x="2456638" y="3706671"/>
                <a:ext cx="136148" cy="131330"/>
                <a:chOff x="3053432" y="4104276"/>
                <a:chExt cx="136148" cy="131330"/>
              </a:xfrm>
            </p:grpSpPr>
            <p:sp>
              <p:nvSpPr>
                <p:cNvPr id="2044" name="Oval 20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5" name="Freeform 20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1" name="Group 2040"/>
              <p:cNvGrpSpPr/>
              <p:nvPr/>
            </p:nvGrpSpPr>
            <p:grpSpPr>
              <a:xfrm>
                <a:off x="2541329" y="3692707"/>
                <a:ext cx="185979" cy="192845"/>
                <a:chOff x="3026108" y="3765549"/>
                <a:chExt cx="185979" cy="192845"/>
              </a:xfrm>
            </p:grpSpPr>
            <p:sp>
              <p:nvSpPr>
                <p:cNvPr id="2042" name="Oval 20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3" name="Freeform 20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20" name="Group 2119"/>
          <p:cNvGrpSpPr/>
          <p:nvPr/>
        </p:nvGrpSpPr>
        <p:grpSpPr>
          <a:xfrm>
            <a:off x="499759" y="4956203"/>
            <a:ext cx="470662" cy="478538"/>
            <a:chOff x="4834606" y="3347378"/>
            <a:chExt cx="241201" cy="245237"/>
          </a:xfrm>
        </p:grpSpPr>
        <p:grpSp>
          <p:nvGrpSpPr>
            <p:cNvPr id="2121" name="Group 2120"/>
            <p:cNvGrpSpPr/>
            <p:nvPr/>
          </p:nvGrpSpPr>
          <p:grpSpPr>
            <a:xfrm rot="7844388">
              <a:off x="4818351" y="3363633"/>
              <a:ext cx="233299" cy="200789"/>
              <a:chOff x="2913709" y="3864170"/>
              <a:chExt cx="544737" cy="468828"/>
            </a:xfrm>
          </p:grpSpPr>
          <p:grpSp>
            <p:nvGrpSpPr>
              <p:cNvPr id="2166" name="Group 2165"/>
              <p:cNvGrpSpPr/>
              <p:nvPr/>
            </p:nvGrpSpPr>
            <p:grpSpPr>
              <a:xfrm rot="5972406">
                <a:off x="3056152" y="3870738"/>
                <a:ext cx="408862" cy="395726"/>
                <a:chOff x="2880097" y="3766098"/>
                <a:chExt cx="408862" cy="395726"/>
              </a:xfrm>
            </p:grpSpPr>
            <p:grpSp>
              <p:nvGrpSpPr>
                <p:cNvPr id="2188" name="Group 2187"/>
                <p:cNvGrpSpPr/>
                <p:nvPr/>
              </p:nvGrpSpPr>
              <p:grpSpPr>
                <a:xfrm>
                  <a:off x="2880097" y="3766098"/>
                  <a:ext cx="131330" cy="131330"/>
                  <a:chOff x="2922103" y="3448277"/>
                  <a:chExt cx="131330" cy="131330"/>
                </a:xfrm>
              </p:grpSpPr>
              <p:sp>
                <p:nvSpPr>
                  <p:cNvPr id="2207" name="Oval 220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8" name="Freeform 220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9" name="Group 2188"/>
                <p:cNvGrpSpPr/>
                <p:nvPr/>
              </p:nvGrpSpPr>
              <p:grpSpPr>
                <a:xfrm rot="3485213">
                  <a:off x="2918438" y="3816964"/>
                  <a:ext cx="185979" cy="191355"/>
                  <a:chOff x="2700506" y="3941582"/>
                  <a:chExt cx="185979" cy="191355"/>
                </a:xfrm>
              </p:grpSpPr>
              <p:sp>
                <p:nvSpPr>
                  <p:cNvPr id="2205" name="Oval 220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6" name="Freeform 220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0" name="Group 2189"/>
                <p:cNvGrpSpPr/>
                <p:nvPr/>
              </p:nvGrpSpPr>
              <p:grpSpPr>
                <a:xfrm rot="19523239">
                  <a:off x="3102980" y="3816468"/>
                  <a:ext cx="185979" cy="190955"/>
                  <a:chOff x="2442219" y="4049627"/>
                  <a:chExt cx="185979" cy="190955"/>
                </a:xfrm>
              </p:grpSpPr>
              <p:sp>
                <p:nvSpPr>
                  <p:cNvPr id="2203" name="Oval 220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4" name="Freeform 220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1" name="Group 2190"/>
                <p:cNvGrpSpPr/>
                <p:nvPr/>
              </p:nvGrpSpPr>
              <p:grpSpPr>
                <a:xfrm rot="3577180">
                  <a:off x="2935530" y="3972739"/>
                  <a:ext cx="185979" cy="192191"/>
                  <a:chOff x="2700506" y="4361529"/>
                  <a:chExt cx="185979" cy="192191"/>
                </a:xfrm>
              </p:grpSpPr>
              <p:sp>
                <p:nvSpPr>
                  <p:cNvPr id="2201" name="Oval 220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2" name="Freeform 220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2" name="Group 2191"/>
                <p:cNvGrpSpPr/>
                <p:nvPr/>
              </p:nvGrpSpPr>
              <p:grpSpPr>
                <a:xfrm>
                  <a:off x="3048557" y="3808685"/>
                  <a:ext cx="131330" cy="131330"/>
                  <a:chOff x="3381304" y="4011286"/>
                  <a:chExt cx="131330" cy="131330"/>
                </a:xfrm>
              </p:grpSpPr>
              <p:sp>
                <p:nvSpPr>
                  <p:cNvPr id="2199" name="Oval 219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0" name="Freeform 219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3" name="Group 2192"/>
                <p:cNvGrpSpPr/>
                <p:nvPr/>
              </p:nvGrpSpPr>
              <p:grpSpPr>
                <a:xfrm rot="3967968">
                  <a:off x="3008227" y="3923999"/>
                  <a:ext cx="136148" cy="131330"/>
                  <a:chOff x="3053432" y="4104276"/>
                  <a:chExt cx="136148" cy="131330"/>
                </a:xfrm>
              </p:grpSpPr>
              <p:sp>
                <p:nvSpPr>
                  <p:cNvPr id="2197" name="Oval 219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8" name="Freeform 219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4" name="Group 2193"/>
                <p:cNvGrpSpPr/>
                <p:nvPr/>
              </p:nvGrpSpPr>
              <p:grpSpPr>
                <a:xfrm>
                  <a:off x="3092918" y="3910035"/>
                  <a:ext cx="185979" cy="192845"/>
                  <a:chOff x="3026108" y="3765549"/>
                  <a:chExt cx="185979" cy="192845"/>
                </a:xfrm>
              </p:grpSpPr>
              <p:sp>
                <p:nvSpPr>
                  <p:cNvPr id="2195" name="Oval 219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6" name="Freeform 219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67" name="Group 2166"/>
              <p:cNvGrpSpPr/>
              <p:nvPr/>
            </p:nvGrpSpPr>
            <p:grpSpPr>
              <a:xfrm>
                <a:off x="2913709" y="3937272"/>
                <a:ext cx="131330" cy="131330"/>
                <a:chOff x="2922103" y="3448277"/>
                <a:chExt cx="131330" cy="131330"/>
              </a:xfrm>
            </p:grpSpPr>
            <p:sp>
              <p:nvSpPr>
                <p:cNvPr id="2186" name="Oval 21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7" name="Freeform 21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8" name="Group 2167"/>
              <p:cNvGrpSpPr/>
              <p:nvPr/>
            </p:nvGrpSpPr>
            <p:grpSpPr>
              <a:xfrm rot="3485213">
                <a:off x="2952050" y="3988138"/>
                <a:ext cx="185979" cy="191355"/>
                <a:chOff x="2700506" y="3941582"/>
                <a:chExt cx="185979" cy="191355"/>
              </a:xfrm>
            </p:grpSpPr>
            <p:sp>
              <p:nvSpPr>
                <p:cNvPr id="2184" name="Oval 21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5" name="Freeform 21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9" name="Group 2168"/>
              <p:cNvGrpSpPr/>
              <p:nvPr/>
            </p:nvGrpSpPr>
            <p:grpSpPr>
              <a:xfrm rot="19523239">
                <a:off x="3136592" y="3987642"/>
                <a:ext cx="185979" cy="190955"/>
                <a:chOff x="2442219" y="4049627"/>
                <a:chExt cx="185979" cy="190955"/>
              </a:xfrm>
            </p:grpSpPr>
            <p:sp>
              <p:nvSpPr>
                <p:cNvPr id="2182" name="Oval 21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3" name="Freeform 21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0" name="Group 2169"/>
              <p:cNvGrpSpPr/>
              <p:nvPr/>
            </p:nvGrpSpPr>
            <p:grpSpPr>
              <a:xfrm rot="3577180">
                <a:off x="2969142" y="4143913"/>
                <a:ext cx="185979" cy="192191"/>
                <a:chOff x="2700506" y="4361529"/>
                <a:chExt cx="185979" cy="192191"/>
              </a:xfrm>
            </p:grpSpPr>
            <p:sp>
              <p:nvSpPr>
                <p:cNvPr id="2180" name="Oval 21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1" name="Freeform 21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1" name="Group 2170"/>
              <p:cNvGrpSpPr/>
              <p:nvPr/>
            </p:nvGrpSpPr>
            <p:grpSpPr>
              <a:xfrm>
                <a:off x="3082169" y="3979859"/>
                <a:ext cx="131330" cy="131330"/>
                <a:chOff x="3381304" y="4011286"/>
                <a:chExt cx="131330" cy="131330"/>
              </a:xfrm>
            </p:grpSpPr>
            <p:sp>
              <p:nvSpPr>
                <p:cNvPr id="2178" name="Oval 21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9" name="Freeform 21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2" name="Group 2171"/>
              <p:cNvGrpSpPr/>
              <p:nvPr/>
            </p:nvGrpSpPr>
            <p:grpSpPr>
              <a:xfrm rot="3967968">
                <a:off x="3041839" y="4095173"/>
                <a:ext cx="136148" cy="131330"/>
                <a:chOff x="3053432" y="4104276"/>
                <a:chExt cx="136148" cy="131330"/>
              </a:xfrm>
            </p:grpSpPr>
            <p:sp>
              <p:nvSpPr>
                <p:cNvPr id="2176" name="Oval 21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7" name="Freeform 21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3" name="Group 2172"/>
              <p:cNvGrpSpPr/>
              <p:nvPr/>
            </p:nvGrpSpPr>
            <p:grpSpPr>
              <a:xfrm>
                <a:off x="3126530" y="4081209"/>
                <a:ext cx="185979" cy="192845"/>
                <a:chOff x="3026108" y="3765549"/>
                <a:chExt cx="185979" cy="192845"/>
              </a:xfrm>
            </p:grpSpPr>
            <p:sp>
              <p:nvSpPr>
                <p:cNvPr id="2174" name="Oval 21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5" name="Freeform 21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2" name="Group 2121"/>
            <p:cNvGrpSpPr/>
            <p:nvPr/>
          </p:nvGrpSpPr>
          <p:grpSpPr>
            <a:xfrm rot="5972406">
              <a:off x="4903513" y="3391308"/>
              <a:ext cx="175107" cy="169481"/>
              <a:chOff x="2880097" y="3766098"/>
              <a:chExt cx="408862" cy="395726"/>
            </a:xfrm>
          </p:grpSpPr>
          <p:grpSp>
            <p:nvGrpSpPr>
              <p:cNvPr id="2145" name="Group 2144"/>
              <p:cNvGrpSpPr/>
              <p:nvPr/>
            </p:nvGrpSpPr>
            <p:grpSpPr>
              <a:xfrm>
                <a:off x="2880097" y="3766098"/>
                <a:ext cx="131330" cy="131330"/>
                <a:chOff x="2922103" y="3448277"/>
                <a:chExt cx="131330" cy="131330"/>
              </a:xfrm>
            </p:grpSpPr>
            <p:sp>
              <p:nvSpPr>
                <p:cNvPr id="2164" name="Oval 21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5" name="Freeform 21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6" name="Group 2145"/>
              <p:cNvGrpSpPr/>
              <p:nvPr/>
            </p:nvGrpSpPr>
            <p:grpSpPr>
              <a:xfrm rot="3485213">
                <a:off x="2918438" y="3816964"/>
                <a:ext cx="185979" cy="191355"/>
                <a:chOff x="2700506" y="3941582"/>
                <a:chExt cx="185979" cy="191355"/>
              </a:xfrm>
            </p:grpSpPr>
            <p:sp>
              <p:nvSpPr>
                <p:cNvPr id="2162" name="Oval 21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3" name="Freeform 21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7" name="Group 2146"/>
              <p:cNvGrpSpPr/>
              <p:nvPr/>
            </p:nvGrpSpPr>
            <p:grpSpPr>
              <a:xfrm rot="19523239">
                <a:off x="3102980" y="3816468"/>
                <a:ext cx="185979" cy="190955"/>
                <a:chOff x="2442219" y="4049627"/>
                <a:chExt cx="185979" cy="190955"/>
              </a:xfrm>
            </p:grpSpPr>
            <p:sp>
              <p:nvSpPr>
                <p:cNvPr id="2160" name="Oval 21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1" name="Freeform 21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8" name="Group 2147"/>
              <p:cNvGrpSpPr/>
              <p:nvPr/>
            </p:nvGrpSpPr>
            <p:grpSpPr>
              <a:xfrm rot="3577180">
                <a:off x="2935530" y="3972739"/>
                <a:ext cx="185979" cy="192191"/>
                <a:chOff x="2700506" y="4361529"/>
                <a:chExt cx="185979" cy="192191"/>
              </a:xfrm>
            </p:grpSpPr>
            <p:sp>
              <p:nvSpPr>
                <p:cNvPr id="2158" name="Oval 21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9" name="Freeform 21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9" name="Group 2148"/>
              <p:cNvGrpSpPr/>
              <p:nvPr/>
            </p:nvGrpSpPr>
            <p:grpSpPr>
              <a:xfrm>
                <a:off x="3048557" y="3808685"/>
                <a:ext cx="131330" cy="131330"/>
                <a:chOff x="3381304" y="4011286"/>
                <a:chExt cx="131330" cy="131330"/>
              </a:xfrm>
            </p:grpSpPr>
            <p:sp>
              <p:nvSpPr>
                <p:cNvPr id="2156" name="Oval 21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7" name="Freeform 21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0" name="Group 2149"/>
              <p:cNvGrpSpPr/>
              <p:nvPr/>
            </p:nvGrpSpPr>
            <p:grpSpPr>
              <a:xfrm rot="3967968">
                <a:off x="3008227" y="3923999"/>
                <a:ext cx="136148" cy="131330"/>
                <a:chOff x="3053432" y="4104276"/>
                <a:chExt cx="136148" cy="131330"/>
              </a:xfrm>
            </p:grpSpPr>
            <p:sp>
              <p:nvSpPr>
                <p:cNvPr id="2154" name="Oval 21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5" name="Freeform 21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1" name="Group 2150"/>
              <p:cNvGrpSpPr/>
              <p:nvPr/>
            </p:nvGrpSpPr>
            <p:grpSpPr>
              <a:xfrm>
                <a:off x="3092918" y="3910035"/>
                <a:ext cx="185979" cy="192845"/>
                <a:chOff x="3026108" y="3765549"/>
                <a:chExt cx="185979" cy="192845"/>
              </a:xfrm>
            </p:grpSpPr>
            <p:sp>
              <p:nvSpPr>
                <p:cNvPr id="2152" name="Oval 21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3" name="Freeform 21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3" name="Group 2122"/>
            <p:cNvGrpSpPr/>
            <p:nvPr/>
          </p:nvGrpSpPr>
          <p:grpSpPr>
            <a:xfrm>
              <a:off x="4873997" y="3423134"/>
              <a:ext cx="175107" cy="169481"/>
              <a:chOff x="2328508" y="3548770"/>
              <a:chExt cx="408862" cy="395726"/>
            </a:xfrm>
          </p:grpSpPr>
          <p:grpSp>
            <p:nvGrpSpPr>
              <p:cNvPr id="2124" name="Group 2123"/>
              <p:cNvGrpSpPr/>
              <p:nvPr/>
            </p:nvGrpSpPr>
            <p:grpSpPr>
              <a:xfrm>
                <a:off x="2328508" y="3548770"/>
                <a:ext cx="131330" cy="131330"/>
                <a:chOff x="2922103" y="3448277"/>
                <a:chExt cx="131330" cy="131330"/>
              </a:xfrm>
            </p:grpSpPr>
            <p:sp>
              <p:nvSpPr>
                <p:cNvPr id="2143" name="Oval 21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4" name="Freeform 21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5" name="Group 2124"/>
              <p:cNvGrpSpPr/>
              <p:nvPr/>
            </p:nvGrpSpPr>
            <p:grpSpPr>
              <a:xfrm rot="3485213">
                <a:off x="2366849" y="3599636"/>
                <a:ext cx="185979" cy="191355"/>
                <a:chOff x="2700506" y="3941582"/>
                <a:chExt cx="185979" cy="191355"/>
              </a:xfrm>
            </p:grpSpPr>
            <p:sp>
              <p:nvSpPr>
                <p:cNvPr id="2141" name="Oval 21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2" name="Freeform 21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6" name="Group 2125"/>
              <p:cNvGrpSpPr/>
              <p:nvPr/>
            </p:nvGrpSpPr>
            <p:grpSpPr>
              <a:xfrm rot="19523239">
                <a:off x="2551391" y="3599140"/>
                <a:ext cx="185979" cy="190955"/>
                <a:chOff x="2442219" y="4049627"/>
                <a:chExt cx="185979" cy="190955"/>
              </a:xfrm>
            </p:grpSpPr>
            <p:sp>
              <p:nvSpPr>
                <p:cNvPr id="2139" name="Oval 21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0" name="Freeform 21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7" name="Group 2126"/>
              <p:cNvGrpSpPr/>
              <p:nvPr/>
            </p:nvGrpSpPr>
            <p:grpSpPr>
              <a:xfrm rot="3577180">
                <a:off x="2383941" y="3755411"/>
                <a:ext cx="185979" cy="192191"/>
                <a:chOff x="2700506" y="4361529"/>
                <a:chExt cx="185979" cy="192191"/>
              </a:xfrm>
            </p:grpSpPr>
            <p:sp>
              <p:nvSpPr>
                <p:cNvPr id="2137" name="Oval 21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8" name="Freeform 21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8" name="Group 2127"/>
              <p:cNvGrpSpPr/>
              <p:nvPr/>
            </p:nvGrpSpPr>
            <p:grpSpPr>
              <a:xfrm>
                <a:off x="2496968" y="3591357"/>
                <a:ext cx="131330" cy="131330"/>
                <a:chOff x="3381304" y="4011286"/>
                <a:chExt cx="131330" cy="131330"/>
              </a:xfrm>
            </p:grpSpPr>
            <p:sp>
              <p:nvSpPr>
                <p:cNvPr id="2135" name="Oval 21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6" name="Freeform 21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9" name="Group 2128"/>
              <p:cNvGrpSpPr/>
              <p:nvPr/>
            </p:nvGrpSpPr>
            <p:grpSpPr>
              <a:xfrm rot="3967968">
                <a:off x="2456638" y="3706671"/>
                <a:ext cx="136148" cy="131330"/>
                <a:chOff x="3053432" y="4104276"/>
                <a:chExt cx="136148" cy="131330"/>
              </a:xfrm>
            </p:grpSpPr>
            <p:sp>
              <p:nvSpPr>
                <p:cNvPr id="2133" name="Oval 21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4" name="Freeform 21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0" name="Group 2129"/>
              <p:cNvGrpSpPr/>
              <p:nvPr/>
            </p:nvGrpSpPr>
            <p:grpSpPr>
              <a:xfrm>
                <a:off x="2541329" y="3692707"/>
                <a:ext cx="185979" cy="192845"/>
                <a:chOff x="3026108" y="3765549"/>
                <a:chExt cx="185979" cy="192845"/>
              </a:xfrm>
            </p:grpSpPr>
            <p:sp>
              <p:nvSpPr>
                <p:cNvPr id="2131" name="Oval 21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2" name="Freeform 21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09" name="Group 2208"/>
          <p:cNvGrpSpPr/>
          <p:nvPr/>
        </p:nvGrpSpPr>
        <p:grpSpPr>
          <a:xfrm>
            <a:off x="499759" y="4956203"/>
            <a:ext cx="470662" cy="478538"/>
            <a:chOff x="4834606" y="3347378"/>
            <a:chExt cx="241201" cy="245237"/>
          </a:xfrm>
        </p:grpSpPr>
        <p:grpSp>
          <p:nvGrpSpPr>
            <p:cNvPr id="2210" name="Group 2209"/>
            <p:cNvGrpSpPr/>
            <p:nvPr/>
          </p:nvGrpSpPr>
          <p:grpSpPr>
            <a:xfrm rot="7844388">
              <a:off x="4818351" y="3363633"/>
              <a:ext cx="233299" cy="200789"/>
              <a:chOff x="2913709" y="3864170"/>
              <a:chExt cx="544737" cy="468828"/>
            </a:xfrm>
          </p:grpSpPr>
          <p:grpSp>
            <p:nvGrpSpPr>
              <p:cNvPr id="2255" name="Group 2254"/>
              <p:cNvGrpSpPr/>
              <p:nvPr/>
            </p:nvGrpSpPr>
            <p:grpSpPr>
              <a:xfrm rot="5972406">
                <a:off x="3056152" y="3870738"/>
                <a:ext cx="408862" cy="395726"/>
                <a:chOff x="2880097" y="3766098"/>
                <a:chExt cx="408862" cy="395726"/>
              </a:xfrm>
            </p:grpSpPr>
            <p:grpSp>
              <p:nvGrpSpPr>
                <p:cNvPr id="2277" name="Group 2276"/>
                <p:cNvGrpSpPr/>
                <p:nvPr/>
              </p:nvGrpSpPr>
              <p:grpSpPr>
                <a:xfrm>
                  <a:off x="2880097" y="3766098"/>
                  <a:ext cx="131330" cy="131330"/>
                  <a:chOff x="2922103" y="3448277"/>
                  <a:chExt cx="131330" cy="131330"/>
                </a:xfrm>
              </p:grpSpPr>
              <p:sp>
                <p:nvSpPr>
                  <p:cNvPr id="2296" name="Oval 229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7" name="Freeform 229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8" name="Group 2277"/>
                <p:cNvGrpSpPr/>
                <p:nvPr/>
              </p:nvGrpSpPr>
              <p:grpSpPr>
                <a:xfrm rot="3485213">
                  <a:off x="2918438" y="3816964"/>
                  <a:ext cx="185979" cy="191355"/>
                  <a:chOff x="2700506" y="3941582"/>
                  <a:chExt cx="185979" cy="191355"/>
                </a:xfrm>
              </p:grpSpPr>
              <p:sp>
                <p:nvSpPr>
                  <p:cNvPr id="2294" name="Oval 229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5" name="Freeform 229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9" name="Group 2278"/>
                <p:cNvGrpSpPr/>
                <p:nvPr/>
              </p:nvGrpSpPr>
              <p:grpSpPr>
                <a:xfrm rot="19523239">
                  <a:off x="3102980" y="3816468"/>
                  <a:ext cx="185979" cy="190955"/>
                  <a:chOff x="2442219" y="4049627"/>
                  <a:chExt cx="185979" cy="190955"/>
                </a:xfrm>
              </p:grpSpPr>
              <p:sp>
                <p:nvSpPr>
                  <p:cNvPr id="2292" name="Oval 229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3" name="Freeform 229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0" name="Group 2279"/>
                <p:cNvGrpSpPr/>
                <p:nvPr/>
              </p:nvGrpSpPr>
              <p:grpSpPr>
                <a:xfrm rot="3577180">
                  <a:off x="2935530" y="3972739"/>
                  <a:ext cx="185979" cy="192191"/>
                  <a:chOff x="2700506" y="4361529"/>
                  <a:chExt cx="185979" cy="192191"/>
                </a:xfrm>
              </p:grpSpPr>
              <p:sp>
                <p:nvSpPr>
                  <p:cNvPr id="2290" name="Oval 228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1" name="Freeform 229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1" name="Group 2280"/>
                <p:cNvGrpSpPr/>
                <p:nvPr/>
              </p:nvGrpSpPr>
              <p:grpSpPr>
                <a:xfrm>
                  <a:off x="3048557" y="3808685"/>
                  <a:ext cx="131330" cy="131330"/>
                  <a:chOff x="3381304" y="4011286"/>
                  <a:chExt cx="131330" cy="131330"/>
                </a:xfrm>
              </p:grpSpPr>
              <p:sp>
                <p:nvSpPr>
                  <p:cNvPr id="2288" name="Oval 228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9" name="Freeform 228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2" name="Group 2281"/>
                <p:cNvGrpSpPr/>
                <p:nvPr/>
              </p:nvGrpSpPr>
              <p:grpSpPr>
                <a:xfrm rot="3967968">
                  <a:off x="3008227" y="3923999"/>
                  <a:ext cx="136148" cy="131330"/>
                  <a:chOff x="3053432" y="4104276"/>
                  <a:chExt cx="136148" cy="131330"/>
                </a:xfrm>
              </p:grpSpPr>
              <p:sp>
                <p:nvSpPr>
                  <p:cNvPr id="2286" name="Oval 228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7" name="Freeform 228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3" name="Group 2282"/>
                <p:cNvGrpSpPr/>
                <p:nvPr/>
              </p:nvGrpSpPr>
              <p:grpSpPr>
                <a:xfrm>
                  <a:off x="3092918" y="3910035"/>
                  <a:ext cx="185979" cy="192845"/>
                  <a:chOff x="3026108" y="3765549"/>
                  <a:chExt cx="185979" cy="192845"/>
                </a:xfrm>
              </p:grpSpPr>
              <p:sp>
                <p:nvSpPr>
                  <p:cNvPr id="2284" name="Oval 228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5" name="Freeform 228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56" name="Group 2255"/>
              <p:cNvGrpSpPr/>
              <p:nvPr/>
            </p:nvGrpSpPr>
            <p:grpSpPr>
              <a:xfrm>
                <a:off x="2913709" y="3937272"/>
                <a:ext cx="131330" cy="131330"/>
                <a:chOff x="2922103" y="3448277"/>
                <a:chExt cx="131330" cy="131330"/>
              </a:xfrm>
            </p:grpSpPr>
            <p:sp>
              <p:nvSpPr>
                <p:cNvPr id="2275" name="Oval 22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6" name="Freeform 22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7" name="Group 2256"/>
              <p:cNvGrpSpPr/>
              <p:nvPr/>
            </p:nvGrpSpPr>
            <p:grpSpPr>
              <a:xfrm rot="3485213">
                <a:off x="2952050" y="3988138"/>
                <a:ext cx="185979" cy="191355"/>
                <a:chOff x="2700506" y="3941582"/>
                <a:chExt cx="185979" cy="191355"/>
              </a:xfrm>
            </p:grpSpPr>
            <p:sp>
              <p:nvSpPr>
                <p:cNvPr id="2273" name="Oval 22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4" name="Freeform 22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8" name="Group 2257"/>
              <p:cNvGrpSpPr/>
              <p:nvPr/>
            </p:nvGrpSpPr>
            <p:grpSpPr>
              <a:xfrm rot="19523239">
                <a:off x="3136592" y="3987642"/>
                <a:ext cx="185979" cy="190955"/>
                <a:chOff x="2442219" y="4049627"/>
                <a:chExt cx="185979" cy="190955"/>
              </a:xfrm>
            </p:grpSpPr>
            <p:sp>
              <p:nvSpPr>
                <p:cNvPr id="2271" name="Oval 22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2" name="Freeform 22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9" name="Group 2258"/>
              <p:cNvGrpSpPr/>
              <p:nvPr/>
            </p:nvGrpSpPr>
            <p:grpSpPr>
              <a:xfrm rot="3577180">
                <a:off x="2969142" y="4143913"/>
                <a:ext cx="185979" cy="192191"/>
                <a:chOff x="2700506" y="4361529"/>
                <a:chExt cx="185979" cy="192191"/>
              </a:xfrm>
            </p:grpSpPr>
            <p:sp>
              <p:nvSpPr>
                <p:cNvPr id="2269" name="Oval 22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0" name="Freeform 22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0" name="Group 2259"/>
              <p:cNvGrpSpPr/>
              <p:nvPr/>
            </p:nvGrpSpPr>
            <p:grpSpPr>
              <a:xfrm>
                <a:off x="3082169" y="3979859"/>
                <a:ext cx="131330" cy="131330"/>
                <a:chOff x="3381304" y="4011286"/>
                <a:chExt cx="131330" cy="131330"/>
              </a:xfrm>
            </p:grpSpPr>
            <p:sp>
              <p:nvSpPr>
                <p:cNvPr id="2267" name="Oval 22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8" name="Freeform 22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1" name="Group 2260"/>
              <p:cNvGrpSpPr/>
              <p:nvPr/>
            </p:nvGrpSpPr>
            <p:grpSpPr>
              <a:xfrm rot="3967968">
                <a:off x="3041839" y="4095173"/>
                <a:ext cx="136148" cy="131330"/>
                <a:chOff x="3053432" y="4104276"/>
                <a:chExt cx="136148" cy="131330"/>
              </a:xfrm>
            </p:grpSpPr>
            <p:sp>
              <p:nvSpPr>
                <p:cNvPr id="2265" name="Oval 22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6" name="Freeform 22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2" name="Group 2261"/>
              <p:cNvGrpSpPr/>
              <p:nvPr/>
            </p:nvGrpSpPr>
            <p:grpSpPr>
              <a:xfrm>
                <a:off x="3126530" y="4081209"/>
                <a:ext cx="185979" cy="192845"/>
                <a:chOff x="3026108" y="3765549"/>
                <a:chExt cx="185979" cy="192845"/>
              </a:xfrm>
            </p:grpSpPr>
            <p:sp>
              <p:nvSpPr>
                <p:cNvPr id="2263" name="Oval 22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4" name="Freeform 22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1" name="Group 2210"/>
            <p:cNvGrpSpPr/>
            <p:nvPr/>
          </p:nvGrpSpPr>
          <p:grpSpPr>
            <a:xfrm rot="5972406">
              <a:off x="4903513" y="3391308"/>
              <a:ext cx="175107" cy="169481"/>
              <a:chOff x="2880097" y="3766098"/>
              <a:chExt cx="408862" cy="395726"/>
            </a:xfrm>
          </p:grpSpPr>
          <p:grpSp>
            <p:nvGrpSpPr>
              <p:cNvPr id="2234" name="Group 2233"/>
              <p:cNvGrpSpPr/>
              <p:nvPr/>
            </p:nvGrpSpPr>
            <p:grpSpPr>
              <a:xfrm>
                <a:off x="2880097" y="3766098"/>
                <a:ext cx="131330" cy="131330"/>
                <a:chOff x="2922103" y="3448277"/>
                <a:chExt cx="131330" cy="131330"/>
              </a:xfrm>
            </p:grpSpPr>
            <p:sp>
              <p:nvSpPr>
                <p:cNvPr id="2253" name="Oval 225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4" name="Freeform 225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5" name="Group 2234"/>
              <p:cNvGrpSpPr/>
              <p:nvPr/>
            </p:nvGrpSpPr>
            <p:grpSpPr>
              <a:xfrm rot="3485213">
                <a:off x="2918438" y="3816964"/>
                <a:ext cx="185979" cy="191355"/>
                <a:chOff x="2700506" y="3941582"/>
                <a:chExt cx="185979" cy="191355"/>
              </a:xfrm>
            </p:grpSpPr>
            <p:sp>
              <p:nvSpPr>
                <p:cNvPr id="2251" name="Oval 225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2" name="Freeform 225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6" name="Group 2235"/>
              <p:cNvGrpSpPr/>
              <p:nvPr/>
            </p:nvGrpSpPr>
            <p:grpSpPr>
              <a:xfrm rot="19523239">
                <a:off x="3102980" y="3816468"/>
                <a:ext cx="185979" cy="190955"/>
                <a:chOff x="2442219" y="4049627"/>
                <a:chExt cx="185979" cy="190955"/>
              </a:xfrm>
            </p:grpSpPr>
            <p:sp>
              <p:nvSpPr>
                <p:cNvPr id="2249" name="Oval 224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0" name="Freeform 224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7" name="Group 2236"/>
              <p:cNvGrpSpPr/>
              <p:nvPr/>
            </p:nvGrpSpPr>
            <p:grpSpPr>
              <a:xfrm rot="3577180">
                <a:off x="2935530" y="3972739"/>
                <a:ext cx="185979" cy="192191"/>
                <a:chOff x="2700506" y="4361529"/>
                <a:chExt cx="185979" cy="192191"/>
              </a:xfrm>
            </p:grpSpPr>
            <p:sp>
              <p:nvSpPr>
                <p:cNvPr id="2247" name="Oval 224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8" name="Freeform 224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8" name="Group 2237"/>
              <p:cNvGrpSpPr/>
              <p:nvPr/>
            </p:nvGrpSpPr>
            <p:grpSpPr>
              <a:xfrm>
                <a:off x="3048557" y="3808685"/>
                <a:ext cx="131330" cy="131330"/>
                <a:chOff x="3381304" y="4011286"/>
                <a:chExt cx="131330" cy="131330"/>
              </a:xfrm>
            </p:grpSpPr>
            <p:sp>
              <p:nvSpPr>
                <p:cNvPr id="2245" name="Oval 224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6" name="Freeform 224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9" name="Group 2238"/>
              <p:cNvGrpSpPr/>
              <p:nvPr/>
            </p:nvGrpSpPr>
            <p:grpSpPr>
              <a:xfrm rot="3967968">
                <a:off x="3008227" y="3923999"/>
                <a:ext cx="136148" cy="131330"/>
                <a:chOff x="3053432" y="4104276"/>
                <a:chExt cx="136148" cy="131330"/>
              </a:xfrm>
            </p:grpSpPr>
            <p:sp>
              <p:nvSpPr>
                <p:cNvPr id="2243" name="Oval 224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4" name="Freeform 224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0" name="Group 2239"/>
              <p:cNvGrpSpPr/>
              <p:nvPr/>
            </p:nvGrpSpPr>
            <p:grpSpPr>
              <a:xfrm>
                <a:off x="3092918" y="3910035"/>
                <a:ext cx="185979" cy="192845"/>
                <a:chOff x="3026108" y="3765549"/>
                <a:chExt cx="185979" cy="192845"/>
              </a:xfrm>
            </p:grpSpPr>
            <p:sp>
              <p:nvSpPr>
                <p:cNvPr id="2241" name="Oval 224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2" name="Freeform 224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2" name="Group 2211"/>
            <p:cNvGrpSpPr/>
            <p:nvPr/>
          </p:nvGrpSpPr>
          <p:grpSpPr>
            <a:xfrm>
              <a:off x="4873997" y="3423134"/>
              <a:ext cx="175107" cy="169481"/>
              <a:chOff x="2328508" y="3548770"/>
              <a:chExt cx="408862" cy="395726"/>
            </a:xfrm>
          </p:grpSpPr>
          <p:grpSp>
            <p:nvGrpSpPr>
              <p:cNvPr id="2213" name="Group 2212"/>
              <p:cNvGrpSpPr/>
              <p:nvPr/>
            </p:nvGrpSpPr>
            <p:grpSpPr>
              <a:xfrm>
                <a:off x="2328508" y="3548770"/>
                <a:ext cx="131330" cy="131330"/>
                <a:chOff x="2922103" y="3448277"/>
                <a:chExt cx="131330" cy="131330"/>
              </a:xfrm>
            </p:grpSpPr>
            <p:sp>
              <p:nvSpPr>
                <p:cNvPr id="2232" name="Oval 22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3" name="Freeform 22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4" name="Group 2213"/>
              <p:cNvGrpSpPr/>
              <p:nvPr/>
            </p:nvGrpSpPr>
            <p:grpSpPr>
              <a:xfrm rot="3485213">
                <a:off x="2366849" y="3599636"/>
                <a:ext cx="185979" cy="191355"/>
                <a:chOff x="2700506" y="3941582"/>
                <a:chExt cx="185979" cy="191355"/>
              </a:xfrm>
            </p:grpSpPr>
            <p:sp>
              <p:nvSpPr>
                <p:cNvPr id="2230" name="Oval 22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1" name="Freeform 22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5" name="Group 2214"/>
              <p:cNvGrpSpPr/>
              <p:nvPr/>
            </p:nvGrpSpPr>
            <p:grpSpPr>
              <a:xfrm rot="19523239">
                <a:off x="2551391" y="3599140"/>
                <a:ext cx="185979" cy="190955"/>
                <a:chOff x="2442219" y="4049627"/>
                <a:chExt cx="185979" cy="190955"/>
              </a:xfrm>
            </p:grpSpPr>
            <p:sp>
              <p:nvSpPr>
                <p:cNvPr id="2228" name="Oval 22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9" name="Freeform 22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6" name="Group 2215"/>
              <p:cNvGrpSpPr/>
              <p:nvPr/>
            </p:nvGrpSpPr>
            <p:grpSpPr>
              <a:xfrm rot="3577180">
                <a:off x="2383941" y="3755411"/>
                <a:ext cx="185979" cy="192191"/>
                <a:chOff x="2700506" y="4361529"/>
                <a:chExt cx="185979" cy="192191"/>
              </a:xfrm>
            </p:grpSpPr>
            <p:sp>
              <p:nvSpPr>
                <p:cNvPr id="2226" name="Oval 22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7" name="Freeform 22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7" name="Group 2216"/>
              <p:cNvGrpSpPr/>
              <p:nvPr/>
            </p:nvGrpSpPr>
            <p:grpSpPr>
              <a:xfrm>
                <a:off x="2496968" y="3591357"/>
                <a:ext cx="131330" cy="131330"/>
                <a:chOff x="3381304" y="4011286"/>
                <a:chExt cx="131330" cy="131330"/>
              </a:xfrm>
            </p:grpSpPr>
            <p:sp>
              <p:nvSpPr>
                <p:cNvPr id="2224" name="Oval 22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5" name="Freeform 22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8" name="Group 2217"/>
              <p:cNvGrpSpPr/>
              <p:nvPr/>
            </p:nvGrpSpPr>
            <p:grpSpPr>
              <a:xfrm rot="3967968">
                <a:off x="2456638" y="3706671"/>
                <a:ext cx="136148" cy="131330"/>
                <a:chOff x="3053432" y="4104276"/>
                <a:chExt cx="136148" cy="131330"/>
              </a:xfrm>
            </p:grpSpPr>
            <p:sp>
              <p:nvSpPr>
                <p:cNvPr id="2222" name="Oval 22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3" name="Freeform 22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9" name="Group 2218"/>
              <p:cNvGrpSpPr/>
              <p:nvPr/>
            </p:nvGrpSpPr>
            <p:grpSpPr>
              <a:xfrm>
                <a:off x="2541329" y="3692707"/>
                <a:ext cx="185979" cy="192845"/>
                <a:chOff x="3026108" y="3765549"/>
                <a:chExt cx="185979" cy="192845"/>
              </a:xfrm>
            </p:grpSpPr>
            <p:sp>
              <p:nvSpPr>
                <p:cNvPr id="2220" name="Oval 22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1" name="Freeform 22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98" name="Group 2297"/>
          <p:cNvGrpSpPr/>
          <p:nvPr/>
        </p:nvGrpSpPr>
        <p:grpSpPr>
          <a:xfrm>
            <a:off x="499759" y="4956203"/>
            <a:ext cx="470662" cy="478538"/>
            <a:chOff x="4834606" y="3347378"/>
            <a:chExt cx="241201" cy="245237"/>
          </a:xfrm>
        </p:grpSpPr>
        <p:grpSp>
          <p:nvGrpSpPr>
            <p:cNvPr id="2299" name="Group 2298"/>
            <p:cNvGrpSpPr/>
            <p:nvPr/>
          </p:nvGrpSpPr>
          <p:grpSpPr>
            <a:xfrm rot="7844388">
              <a:off x="4818351" y="3363633"/>
              <a:ext cx="233299" cy="200789"/>
              <a:chOff x="2913709" y="3864170"/>
              <a:chExt cx="544737" cy="468828"/>
            </a:xfrm>
          </p:grpSpPr>
          <p:grpSp>
            <p:nvGrpSpPr>
              <p:cNvPr id="2344" name="Group 2343"/>
              <p:cNvGrpSpPr/>
              <p:nvPr/>
            </p:nvGrpSpPr>
            <p:grpSpPr>
              <a:xfrm rot="5972406">
                <a:off x="3056152" y="3870738"/>
                <a:ext cx="408862" cy="395726"/>
                <a:chOff x="2880097" y="3766098"/>
                <a:chExt cx="408862" cy="395726"/>
              </a:xfrm>
            </p:grpSpPr>
            <p:grpSp>
              <p:nvGrpSpPr>
                <p:cNvPr id="2366" name="Group 2365"/>
                <p:cNvGrpSpPr/>
                <p:nvPr/>
              </p:nvGrpSpPr>
              <p:grpSpPr>
                <a:xfrm>
                  <a:off x="2880097" y="3766098"/>
                  <a:ext cx="131330" cy="131330"/>
                  <a:chOff x="2922103" y="3448277"/>
                  <a:chExt cx="131330" cy="131330"/>
                </a:xfrm>
              </p:grpSpPr>
              <p:sp>
                <p:nvSpPr>
                  <p:cNvPr id="2385" name="Oval 238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6" name="Freeform 238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7" name="Group 2366"/>
                <p:cNvGrpSpPr/>
                <p:nvPr/>
              </p:nvGrpSpPr>
              <p:grpSpPr>
                <a:xfrm rot="3485213">
                  <a:off x="2918438" y="3816964"/>
                  <a:ext cx="185979" cy="191355"/>
                  <a:chOff x="2700506" y="3941582"/>
                  <a:chExt cx="185979" cy="191355"/>
                </a:xfrm>
              </p:grpSpPr>
              <p:sp>
                <p:nvSpPr>
                  <p:cNvPr id="2383" name="Oval 238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4" name="Freeform 238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8" name="Group 2367"/>
                <p:cNvGrpSpPr/>
                <p:nvPr/>
              </p:nvGrpSpPr>
              <p:grpSpPr>
                <a:xfrm rot="19523239">
                  <a:off x="3102980" y="3816468"/>
                  <a:ext cx="185979" cy="190955"/>
                  <a:chOff x="2442219" y="4049627"/>
                  <a:chExt cx="185979" cy="190955"/>
                </a:xfrm>
              </p:grpSpPr>
              <p:sp>
                <p:nvSpPr>
                  <p:cNvPr id="2381" name="Oval 238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2" name="Freeform 238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9" name="Group 2368"/>
                <p:cNvGrpSpPr/>
                <p:nvPr/>
              </p:nvGrpSpPr>
              <p:grpSpPr>
                <a:xfrm rot="3577180">
                  <a:off x="2935530" y="3972739"/>
                  <a:ext cx="185979" cy="192191"/>
                  <a:chOff x="2700506" y="4361529"/>
                  <a:chExt cx="185979" cy="192191"/>
                </a:xfrm>
              </p:grpSpPr>
              <p:sp>
                <p:nvSpPr>
                  <p:cNvPr id="2379" name="Oval 237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0" name="Freeform 237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0" name="Group 2369"/>
                <p:cNvGrpSpPr/>
                <p:nvPr/>
              </p:nvGrpSpPr>
              <p:grpSpPr>
                <a:xfrm>
                  <a:off x="3048557" y="3808685"/>
                  <a:ext cx="131330" cy="131330"/>
                  <a:chOff x="3381304" y="4011286"/>
                  <a:chExt cx="131330" cy="131330"/>
                </a:xfrm>
              </p:grpSpPr>
              <p:sp>
                <p:nvSpPr>
                  <p:cNvPr id="2377" name="Oval 237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8" name="Freeform 237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1" name="Group 2370"/>
                <p:cNvGrpSpPr/>
                <p:nvPr/>
              </p:nvGrpSpPr>
              <p:grpSpPr>
                <a:xfrm rot="3967968">
                  <a:off x="3008227" y="3923999"/>
                  <a:ext cx="136148" cy="131330"/>
                  <a:chOff x="3053432" y="4104276"/>
                  <a:chExt cx="136148" cy="131330"/>
                </a:xfrm>
              </p:grpSpPr>
              <p:sp>
                <p:nvSpPr>
                  <p:cNvPr id="2375" name="Oval 237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6" name="Freeform 237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2" name="Group 2371"/>
                <p:cNvGrpSpPr/>
                <p:nvPr/>
              </p:nvGrpSpPr>
              <p:grpSpPr>
                <a:xfrm>
                  <a:off x="3092918" y="3910035"/>
                  <a:ext cx="185979" cy="192845"/>
                  <a:chOff x="3026108" y="3765549"/>
                  <a:chExt cx="185979" cy="192845"/>
                </a:xfrm>
              </p:grpSpPr>
              <p:sp>
                <p:nvSpPr>
                  <p:cNvPr id="2373" name="Oval 237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4" name="Freeform 237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45" name="Group 2344"/>
              <p:cNvGrpSpPr/>
              <p:nvPr/>
            </p:nvGrpSpPr>
            <p:grpSpPr>
              <a:xfrm>
                <a:off x="2913709" y="3937272"/>
                <a:ext cx="131330" cy="131330"/>
                <a:chOff x="2922103" y="3448277"/>
                <a:chExt cx="131330" cy="131330"/>
              </a:xfrm>
            </p:grpSpPr>
            <p:sp>
              <p:nvSpPr>
                <p:cNvPr id="2364" name="Oval 23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5" name="Freeform 23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6" name="Group 2345"/>
              <p:cNvGrpSpPr/>
              <p:nvPr/>
            </p:nvGrpSpPr>
            <p:grpSpPr>
              <a:xfrm rot="3485213">
                <a:off x="2952050" y="3988138"/>
                <a:ext cx="185979" cy="191355"/>
                <a:chOff x="2700506" y="3941582"/>
                <a:chExt cx="185979" cy="191355"/>
              </a:xfrm>
            </p:grpSpPr>
            <p:sp>
              <p:nvSpPr>
                <p:cNvPr id="2362" name="Oval 23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3" name="Freeform 23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7" name="Group 2346"/>
              <p:cNvGrpSpPr/>
              <p:nvPr/>
            </p:nvGrpSpPr>
            <p:grpSpPr>
              <a:xfrm rot="19523239">
                <a:off x="3136592" y="3987642"/>
                <a:ext cx="185979" cy="190955"/>
                <a:chOff x="2442219" y="4049627"/>
                <a:chExt cx="185979" cy="190955"/>
              </a:xfrm>
            </p:grpSpPr>
            <p:sp>
              <p:nvSpPr>
                <p:cNvPr id="2360" name="Oval 23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1" name="Freeform 23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8" name="Group 2347"/>
              <p:cNvGrpSpPr/>
              <p:nvPr/>
            </p:nvGrpSpPr>
            <p:grpSpPr>
              <a:xfrm rot="3577180">
                <a:off x="2969142" y="4143913"/>
                <a:ext cx="185979" cy="192191"/>
                <a:chOff x="2700506" y="4361529"/>
                <a:chExt cx="185979" cy="192191"/>
              </a:xfrm>
            </p:grpSpPr>
            <p:sp>
              <p:nvSpPr>
                <p:cNvPr id="2358" name="Oval 23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9" name="Freeform 23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9" name="Group 2348"/>
              <p:cNvGrpSpPr/>
              <p:nvPr/>
            </p:nvGrpSpPr>
            <p:grpSpPr>
              <a:xfrm>
                <a:off x="3082169" y="3979859"/>
                <a:ext cx="131330" cy="131330"/>
                <a:chOff x="3381304" y="4011286"/>
                <a:chExt cx="131330" cy="131330"/>
              </a:xfrm>
            </p:grpSpPr>
            <p:sp>
              <p:nvSpPr>
                <p:cNvPr id="2356" name="Oval 23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7" name="Freeform 23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0" name="Group 2349"/>
              <p:cNvGrpSpPr/>
              <p:nvPr/>
            </p:nvGrpSpPr>
            <p:grpSpPr>
              <a:xfrm rot="3967968">
                <a:off x="3041839" y="4095173"/>
                <a:ext cx="136148" cy="131330"/>
                <a:chOff x="3053432" y="4104276"/>
                <a:chExt cx="136148" cy="131330"/>
              </a:xfrm>
            </p:grpSpPr>
            <p:sp>
              <p:nvSpPr>
                <p:cNvPr id="2354" name="Oval 23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5" name="Freeform 23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1" name="Group 2350"/>
              <p:cNvGrpSpPr/>
              <p:nvPr/>
            </p:nvGrpSpPr>
            <p:grpSpPr>
              <a:xfrm>
                <a:off x="3126530" y="4081209"/>
                <a:ext cx="185979" cy="192845"/>
                <a:chOff x="3026108" y="3765549"/>
                <a:chExt cx="185979" cy="192845"/>
              </a:xfrm>
            </p:grpSpPr>
            <p:sp>
              <p:nvSpPr>
                <p:cNvPr id="2352" name="Oval 23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3" name="Freeform 23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0" name="Group 2299"/>
            <p:cNvGrpSpPr/>
            <p:nvPr/>
          </p:nvGrpSpPr>
          <p:grpSpPr>
            <a:xfrm rot="5972406">
              <a:off x="4903513" y="3391308"/>
              <a:ext cx="175107" cy="169481"/>
              <a:chOff x="2880097" y="3766098"/>
              <a:chExt cx="408862" cy="395726"/>
            </a:xfrm>
          </p:grpSpPr>
          <p:grpSp>
            <p:nvGrpSpPr>
              <p:cNvPr id="2323" name="Group 2322"/>
              <p:cNvGrpSpPr/>
              <p:nvPr/>
            </p:nvGrpSpPr>
            <p:grpSpPr>
              <a:xfrm>
                <a:off x="2880097" y="3766098"/>
                <a:ext cx="131330" cy="131330"/>
                <a:chOff x="2922103" y="3448277"/>
                <a:chExt cx="131330" cy="131330"/>
              </a:xfrm>
            </p:grpSpPr>
            <p:sp>
              <p:nvSpPr>
                <p:cNvPr id="2342" name="Oval 23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3" name="Freeform 23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4" name="Group 2323"/>
              <p:cNvGrpSpPr/>
              <p:nvPr/>
            </p:nvGrpSpPr>
            <p:grpSpPr>
              <a:xfrm rot="3485213">
                <a:off x="2918438" y="3816964"/>
                <a:ext cx="185979" cy="191355"/>
                <a:chOff x="2700506" y="3941582"/>
                <a:chExt cx="185979" cy="191355"/>
              </a:xfrm>
            </p:grpSpPr>
            <p:sp>
              <p:nvSpPr>
                <p:cNvPr id="2340" name="Oval 23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1" name="Freeform 23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5" name="Group 2324"/>
              <p:cNvGrpSpPr/>
              <p:nvPr/>
            </p:nvGrpSpPr>
            <p:grpSpPr>
              <a:xfrm rot="19523239">
                <a:off x="3102980" y="3816468"/>
                <a:ext cx="185979" cy="190955"/>
                <a:chOff x="2442219" y="4049627"/>
                <a:chExt cx="185979" cy="190955"/>
              </a:xfrm>
            </p:grpSpPr>
            <p:sp>
              <p:nvSpPr>
                <p:cNvPr id="2338" name="Oval 23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9" name="Freeform 23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6" name="Group 2325"/>
              <p:cNvGrpSpPr/>
              <p:nvPr/>
            </p:nvGrpSpPr>
            <p:grpSpPr>
              <a:xfrm rot="3577180">
                <a:off x="2935530" y="3972739"/>
                <a:ext cx="185979" cy="192191"/>
                <a:chOff x="2700506" y="4361529"/>
                <a:chExt cx="185979" cy="192191"/>
              </a:xfrm>
            </p:grpSpPr>
            <p:sp>
              <p:nvSpPr>
                <p:cNvPr id="2336" name="Oval 23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7" name="Freeform 23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7" name="Group 2326"/>
              <p:cNvGrpSpPr/>
              <p:nvPr/>
            </p:nvGrpSpPr>
            <p:grpSpPr>
              <a:xfrm>
                <a:off x="3048557" y="3808685"/>
                <a:ext cx="131330" cy="131330"/>
                <a:chOff x="3381304" y="4011286"/>
                <a:chExt cx="131330" cy="131330"/>
              </a:xfrm>
            </p:grpSpPr>
            <p:sp>
              <p:nvSpPr>
                <p:cNvPr id="2334" name="Oval 23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5" name="Freeform 23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8" name="Group 2327"/>
              <p:cNvGrpSpPr/>
              <p:nvPr/>
            </p:nvGrpSpPr>
            <p:grpSpPr>
              <a:xfrm rot="3967968">
                <a:off x="3008227" y="3923999"/>
                <a:ext cx="136148" cy="131330"/>
                <a:chOff x="3053432" y="4104276"/>
                <a:chExt cx="136148" cy="131330"/>
              </a:xfrm>
            </p:grpSpPr>
            <p:sp>
              <p:nvSpPr>
                <p:cNvPr id="2332" name="Oval 23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3" name="Freeform 23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9" name="Group 2328"/>
              <p:cNvGrpSpPr/>
              <p:nvPr/>
            </p:nvGrpSpPr>
            <p:grpSpPr>
              <a:xfrm>
                <a:off x="3092918" y="3910035"/>
                <a:ext cx="185979" cy="192845"/>
                <a:chOff x="3026108" y="3765549"/>
                <a:chExt cx="185979" cy="192845"/>
              </a:xfrm>
            </p:grpSpPr>
            <p:sp>
              <p:nvSpPr>
                <p:cNvPr id="2330" name="Oval 23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1" name="Freeform 23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1" name="Group 2300"/>
            <p:cNvGrpSpPr/>
            <p:nvPr/>
          </p:nvGrpSpPr>
          <p:grpSpPr>
            <a:xfrm>
              <a:off x="4873997" y="3423134"/>
              <a:ext cx="175107" cy="169481"/>
              <a:chOff x="2328508" y="3548770"/>
              <a:chExt cx="408862" cy="395726"/>
            </a:xfrm>
          </p:grpSpPr>
          <p:grpSp>
            <p:nvGrpSpPr>
              <p:cNvPr id="2302" name="Group 2301"/>
              <p:cNvGrpSpPr/>
              <p:nvPr/>
            </p:nvGrpSpPr>
            <p:grpSpPr>
              <a:xfrm>
                <a:off x="2328508" y="3548770"/>
                <a:ext cx="131330" cy="131330"/>
                <a:chOff x="2922103" y="3448277"/>
                <a:chExt cx="131330" cy="131330"/>
              </a:xfrm>
            </p:grpSpPr>
            <p:sp>
              <p:nvSpPr>
                <p:cNvPr id="2321" name="Oval 23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2" name="Freeform 23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3" name="Group 2302"/>
              <p:cNvGrpSpPr/>
              <p:nvPr/>
            </p:nvGrpSpPr>
            <p:grpSpPr>
              <a:xfrm rot="3485213">
                <a:off x="2366849" y="3599636"/>
                <a:ext cx="185979" cy="191355"/>
                <a:chOff x="2700506" y="3941582"/>
                <a:chExt cx="185979" cy="191355"/>
              </a:xfrm>
            </p:grpSpPr>
            <p:sp>
              <p:nvSpPr>
                <p:cNvPr id="2319" name="Oval 23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0" name="Freeform 23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4" name="Group 2303"/>
              <p:cNvGrpSpPr/>
              <p:nvPr/>
            </p:nvGrpSpPr>
            <p:grpSpPr>
              <a:xfrm rot="19523239">
                <a:off x="2551391" y="3599140"/>
                <a:ext cx="185979" cy="190955"/>
                <a:chOff x="2442219" y="4049627"/>
                <a:chExt cx="185979" cy="190955"/>
              </a:xfrm>
            </p:grpSpPr>
            <p:sp>
              <p:nvSpPr>
                <p:cNvPr id="2317" name="Oval 23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8" name="Freeform 23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5" name="Group 2304"/>
              <p:cNvGrpSpPr/>
              <p:nvPr/>
            </p:nvGrpSpPr>
            <p:grpSpPr>
              <a:xfrm rot="3577180">
                <a:off x="2383941" y="3755411"/>
                <a:ext cx="185979" cy="192191"/>
                <a:chOff x="2700506" y="4361529"/>
                <a:chExt cx="185979" cy="192191"/>
              </a:xfrm>
            </p:grpSpPr>
            <p:sp>
              <p:nvSpPr>
                <p:cNvPr id="2315" name="Oval 23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6" name="Freeform 23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6" name="Group 2305"/>
              <p:cNvGrpSpPr/>
              <p:nvPr/>
            </p:nvGrpSpPr>
            <p:grpSpPr>
              <a:xfrm>
                <a:off x="2496968" y="3591357"/>
                <a:ext cx="131330" cy="131330"/>
                <a:chOff x="3381304" y="4011286"/>
                <a:chExt cx="131330" cy="131330"/>
              </a:xfrm>
            </p:grpSpPr>
            <p:sp>
              <p:nvSpPr>
                <p:cNvPr id="2313" name="Oval 23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4" name="Freeform 23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7" name="Group 2306"/>
              <p:cNvGrpSpPr/>
              <p:nvPr/>
            </p:nvGrpSpPr>
            <p:grpSpPr>
              <a:xfrm rot="3967968">
                <a:off x="2456638" y="3706671"/>
                <a:ext cx="136148" cy="131330"/>
                <a:chOff x="3053432" y="4104276"/>
                <a:chExt cx="136148" cy="131330"/>
              </a:xfrm>
            </p:grpSpPr>
            <p:sp>
              <p:nvSpPr>
                <p:cNvPr id="2311" name="Oval 23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2" name="Freeform 23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8" name="Group 2307"/>
              <p:cNvGrpSpPr/>
              <p:nvPr/>
            </p:nvGrpSpPr>
            <p:grpSpPr>
              <a:xfrm>
                <a:off x="2541329" y="3692707"/>
                <a:ext cx="185979" cy="192845"/>
                <a:chOff x="3026108" y="3765549"/>
                <a:chExt cx="185979" cy="192845"/>
              </a:xfrm>
            </p:grpSpPr>
            <p:sp>
              <p:nvSpPr>
                <p:cNvPr id="2309" name="Oval 23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0" name="Freeform 23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87" name="Group 2386"/>
          <p:cNvGrpSpPr/>
          <p:nvPr/>
        </p:nvGrpSpPr>
        <p:grpSpPr>
          <a:xfrm>
            <a:off x="499759" y="4956203"/>
            <a:ext cx="470662" cy="478538"/>
            <a:chOff x="4834606" y="3347378"/>
            <a:chExt cx="241201" cy="245237"/>
          </a:xfrm>
        </p:grpSpPr>
        <p:grpSp>
          <p:nvGrpSpPr>
            <p:cNvPr id="2388" name="Group 2387"/>
            <p:cNvGrpSpPr/>
            <p:nvPr/>
          </p:nvGrpSpPr>
          <p:grpSpPr>
            <a:xfrm rot="7844388">
              <a:off x="4818351" y="3363633"/>
              <a:ext cx="233299" cy="200789"/>
              <a:chOff x="2913709" y="3864170"/>
              <a:chExt cx="544737" cy="468828"/>
            </a:xfrm>
          </p:grpSpPr>
          <p:grpSp>
            <p:nvGrpSpPr>
              <p:cNvPr id="2433" name="Group 2432"/>
              <p:cNvGrpSpPr/>
              <p:nvPr/>
            </p:nvGrpSpPr>
            <p:grpSpPr>
              <a:xfrm rot="5972406">
                <a:off x="3056152" y="3870738"/>
                <a:ext cx="408862" cy="395726"/>
                <a:chOff x="2880097" y="3766098"/>
                <a:chExt cx="408862" cy="395726"/>
              </a:xfrm>
            </p:grpSpPr>
            <p:grpSp>
              <p:nvGrpSpPr>
                <p:cNvPr id="2455" name="Group 2454"/>
                <p:cNvGrpSpPr/>
                <p:nvPr/>
              </p:nvGrpSpPr>
              <p:grpSpPr>
                <a:xfrm>
                  <a:off x="2880097" y="3766098"/>
                  <a:ext cx="131330" cy="131330"/>
                  <a:chOff x="2922103" y="3448277"/>
                  <a:chExt cx="131330" cy="131330"/>
                </a:xfrm>
              </p:grpSpPr>
              <p:sp>
                <p:nvSpPr>
                  <p:cNvPr id="2474" name="Oval 247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5" name="Freeform 247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6" name="Group 2455"/>
                <p:cNvGrpSpPr/>
                <p:nvPr/>
              </p:nvGrpSpPr>
              <p:grpSpPr>
                <a:xfrm rot="3485213">
                  <a:off x="2918438" y="3816964"/>
                  <a:ext cx="185979" cy="191355"/>
                  <a:chOff x="2700506" y="3941582"/>
                  <a:chExt cx="185979" cy="191355"/>
                </a:xfrm>
              </p:grpSpPr>
              <p:sp>
                <p:nvSpPr>
                  <p:cNvPr id="2472" name="Oval 247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3" name="Freeform 247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7" name="Group 2456"/>
                <p:cNvGrpSpPr/>
                <p:nvPr/>
              </p:nvGrpSpPr>
              <p:grpSpPr>
                <a:xfrm rot="19523239">
                  <a:off x="3102980" y="3816468"/>
                  <a:ext cx="185979" cy="190955"/>
                  <a:chOff x="2442219" y="4049627"/>
                  <a:chExt cx="185979" cy="190955"/>
                </a:xfrm>
              </p:grpSpPr>
              <p:sp>
                <p:nvSpPr>
                  <p:cNvPr id="2470" name="Oval 246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1" name="Freeform 247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8" name="Group 2457"/>
                <p:cNvGrpSpPr/>
                <p:nvPr/>
              </p:nvGrpSpPr>
              <p:grpSpPr>
                <a:xfrm rot="3577180">
                  <a:off x="2935530" y="3972739"/>
                  <a:ext cx="185979" cy="192191"/>
                  <a:chOff x="2700506" y="4361529"/>
                  <a:chExt cx="185979" cy="192191"/>
                </a:xfrm>
              </p:grpSpPr>
              <p:sp>
                <p:nvSpPr>
                  <p:cNvPr id="2468" name="Oval 246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9" name="Freeform 246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9" name="Group 2458"/>
                <p:cNvGrpSpPr/>
                <p:nvPr/>
              </p:nvGrpSpPr>
              <p:grpSpPr>
                <a:xfrm>
                  <a:off x="3048557" y="3808685"/>
                  <a:ext cx="131330" cy="131330"/>
                  <a:chOff x="3381304" y="4011286"/>
                  <a:chExt cx="131330" cy="131330"/>
                </a:xfrm>
              </p:grpSpPr>
              <p:sp>
                <p:nvSpPr>
                  <p:cNvPr id="2466" name="Oval 246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7" name="Freeform 246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0" name="Group 2459"/>
                <p:cNvGrpSpPr/>
                <p:nvPr/>
              </p:nvGrpSpPr>
              <p:grpSpPr>
                <a:xfrm rot="3967968">
                  <a:off x="3008227" y="3923999"/>
                  <a:ext cx="136148" cy="131330"/>
                  <a:chOff x="3053432" y="4104276"/>
                  <a:chExt cx="136148" cy="131330"/>
                </a:xfrm>
              </p:grpSpPr>
              <p:sp>
                <p:nvSpPr>
                  <p:cNvPr id="2464" name="Oval 246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5" name="Freeform 246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1" name="Group 2460"/>
                <p:cNvGrpSpPr/>
                <p:nvPr/>
              </p:nvGrpSpPr>
              <p:grpSpPr>
                <a:xfrm>
                  <a:off x="3092918" y="3910035"/>
                  <a:ext cx="185979" cy="192845"/>
                  <a:chOff x="3026108" y="3765549"/>
                  <a:chExt cx="185979" cy="192845"/>
                </a:xfrm>
              </p:grpSpPr>
              <p:sp>
                <p:nvSpPr>
                  <p:cNvPr id="2462" name="Oval 246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3" name="Freeform 246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34" name="Group 2433"/>
              <p:cNvGrpSpPr/>
              <p:nvPr/>
            </p:nvGrpSpPr>
            <p:grpSpPr>
              <a:xfrm>
                <a:off x="2913709" y="3937272"/>
                <a:ext cx="131330" cy="131330"/>
                <a:chOff x="2922103" y="3448277"/>
                <a:chExt cx="131330" cy="131330"/>
              </a:xfrm>
            </p:grpSpPr>
            <p:sp>
              <p:nvSpPr>
                <p:cNvPr id="2453" name="Oval 245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4" name="Freeform 245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5" name="Group 2434"/>
              <p:cNvGrpSpPr/>
              <p:nvPr/>
            </p:nvGrpSpPr>
            <p:grpSpPr>
              <a:xfrm rot="3485213">
                <a:off x="2952050" y="3988138"/>
                <a:ext cx="185979" cy="191355"/>
                <a:chOff x="2700506" y="3941582"/>
                <a:chExt cx="185979" cy="191355"/>
              </a:xfrm>
            </p:grpSpPr>
            <p:sp>
              <p:nvSpPr>
                <p:cNvPr id="2451" name="Oval 245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2" name="Freeform 245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6" name="Group 2435"/>
              <p:cNvGrpSpPr/>
              <p:nvPr/>
            </p:nvGrpSpPr>
            <p:grpSpPr>
              <a:xfrm rot="19523239">
                <a:off x="3136592" y="3987642"/>
                <a:ext cx="185979" cy="190955"/>
                <a:chOff x="2442219" y="4049627"/>
                <a:chExt cx="185979" cy="190955"/>
              </a:xfrm>
            </p:grpSpPr>
            <p:sp>
              <p:nvSpPr>
                <p:cNvPr id="2449" name="Oval 244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0" name="Freeform 244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7" name="Group 2436"/>
              <p:cNvGrpSpPr/>
              <p:nvPr/>
            </p:nvGrpSpPr>
            <p:grpSpPr>
              <a:xfrm rot="3577180">
                <a:off x="2969142" y="4143913"/>
                <a:ext cx="185979" cy="192191"/>
                <a:chOff x="2700506" y="4361529"/>
                <a:chExt cx="185979" cy="192191"/>
              </a:xfrm>
            </p:grpSpPr>
            <p:sp>
              <p:nvSpPr>
                <p:cNvPr id="2447" name="Oval 244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8" name="Freeform 244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8" name="Group 2437"/>
              <p:cNvGrpSpPr/>
              <p:nvPr/>
            </p:nvGrpSpPr>
            <p:grpSpPr>
              <a:xfrm>
                <a:off x="3082169" y="3979859"/>
                <a:ext cx="131330" cy="131330"/>
                <a:chOff x="3381304" y="4011286"/>
                <a:chExt cx="131330" cy="131330"/>
              </a:xfrm>
            </p:grpSpPr>
            <p:sp>
              <p:nvSpPr>
                <p:cNvPr id="2445" name="Oval 244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6" name="Freeform 244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9" name="Group 2438"/>
              <p:cNvGrpSpPr/>
              <p:nvPr/>
            </p:nvGrpSpPr>
            <p:grpSpPr>
              <a:xfrm rot="3967968">
                <a:off x="3041839" y="4095173"/>
                <a:ext cx="136148" cy="131330"/>
                <a:chOff x="3053432" y="4104276"/>
                <a:chExt cx="136148" cy="131330"/>
              </a:xfrm>
            </p:grpSpPr>
            <p:sp>
              <p:nvSpPr>
                <p:cNvPr id="2443" name="Oval 244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4" name="Freeform 244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0" name="Group 2439"/>
              <p:cNvGrpSpPr/>
              <p:nvPr/>
            </p:nvGrpSpPr>
            <p:grpSpPr>
              <a:xfrm>
                <a:off x="3126530" y="4081209"/>
                <a:ext cx="185979" cy="192845"/>
                <a:chOff x="3026108" y="3765549"/>
                <a:chExt cx="185979" cy="192845"/>
              </a:xfrm>
            </p:grpSpPr>
            <p:sp>
              <p:nvSpPr>
                <p:cNvPr id="2441" name="Oval 244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2" name="Freeform 244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89" name="Group 2388"/>
            <p:cNvGrpSpPr/>
            <p:nvPr/>
          </p:nvGrpSpPr>
          <p:grpSpPr>
            <a:xfrm rot="5972406">
              <a:off x="4903513" y="3391308"/>
              <a:ext cx="175107" cy="169481"/>
              <a:chOff x="2880097" y="3766098"/>
              <a:chExt cx="408862" cy="395726"/>
            </a:xfrm>
          </p:grpSpPr>
          <p:grpSp>
            <p:nvGrpSpPr>
              <p:cNvPr id="2412" name="Group 2411"/>
              <p:cNvGrpSpPr/>
              <p:nvPr/>
            </p:nvGrpSpPr>
            <p:grpSpPr>
              <a:xfrm>
                <a:off x="2880097" y="3766098"/>
                <a:ext cx="131330" cy="131330"/>
                <a:chOff x="2922103" y="3448277"/>
                <a:chExt cx="131330" cy="131330"/>
              </a:xfrm>
            </p:grpSpPr>
            <p:sp>
              <p:nvSpPr>
                <p:cNvPr id="2431" name="Oval 243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2" name="Freeform 243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3" name="Group 2412"/>
              <p:cNvGrpSpPr/>
              <p:nvPr/>
            </p:nvGrpSpPr>
            <p:grpSpPr>
              <a:xfrm rot="3485213">
                <a:off x="2918438" y="3816964"/>
                <a:ext cx="185979" cy="191355"/>
                <a:chOff x="2700506" y="3941582"/>
                <a:chExt cx="185979" cy="191355"/>
              </a:xfrm>
            </p:grpSpPr>
            <p:sp>
              <p:nvSpPr>
                <p:cNvPr id="2429" name="Oval 242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0" name="Freeform 242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4" name="Group 2413"/>
              <p:cNvGrpSpPr/>
              <p:nvPr/>
            </p:nvGrpSpPr>
            <p:grpSpPr>
              <a:xfrm rot="19523239">
                <a:off x="3102980" y="3816468"/>
                <a:ext cx="185979" cy="190955"/>
                <a:chOff x="2442219" y="4049627"/>
                <a:chExt cx="185979" cy="190955"/>
              </a:xfrm>
            </p:grpSpPr>
            <p:sp>
              <p:nvSpPr>
                <p:cNvPr id="2427" name="Oval 242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8" name="Freeform 242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5" name="Group 2414"/>
              <p:cNvGrpSpPr/>
              <p:nvPr/>
            </p:nvGrpSpPr>
            <p:grpSpPr>
              <a:xfrm rot="3577180">
                <a:off x="2935530" y="3972739"/>
                <a:ext cx="185979" cy="192191"/>
                <a:chOff x="2700506" y="4361529"/>
                <a:chExt cx="185979" cy="192191"/>
              </a:xfrm>
            </p:grpSpPr>
            <p:sp>
              <p:nvSpPr>
                <p:cNvPr id="2425" name="Oval 242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6" name="Freeform 242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6" name="Group 2415"/>
              <p:cNvGrpSpPr/>
              <p:nvPr/>
            </p:nvGrpSpPr>
            <p:grpSpPr>
              <a:xfrm>
                <a:off x="3048557" y="3808685"/>
                <a:ext cx="131330" cy="131330"/>
                <a:chOff x="3381304" y="4011286"/>
                <a:chExt cx="131330" cy="131330"/>
              </a:xfrm>
            </p:grpSpPr>
            <p:sp>
              <p:nvSpPr>
                <p:cNvPr id="2423" name="Oval 242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4" name="Freeform 242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7" name="Group 2416"/>
              <p:cNvGrpSpPr/>
              <p:nvPr/>
            </p:nvGrpSpPr>
            <p:grpSpPr>
              <a:xfrm rot="3967968">
                <a:off x="3008227" y="3923999"/>
                <a:ext cx="136148" cy="131330"/>
                <a:chOff x="3053432" y="4104276"/>
                <a:chExt cx="136148" cy="131330"/>
              </a:xfrm>
            </p:grpSpPr>
            <p:sp>
              <p:nvSpPr>
                <p:cNvPr id="2421" name="Oval 242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2" name="Freeform 242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8" name="Group 2417"/>
              <p:cNvGrpSpPr/>
              <p:nvPr/>
            </p:nvGrpSpPr>
            <p:grpSpPr>
              <a:xfrm>
                <a:off x="3092918" y="3910035"/>
                <a:ext cx="185979" cy="192845"/>
                <a:chOff x="3026108" y="3765549"/>
                <a:chExt cx="185979" cy="192845"/>
              </a:xfrm>
            </p:grpSpPr>
            <p:sp>
              <p:nvSpPr>
                <p:cNvPr id="2419" name="Oval 241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0" name="Freeform 241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90" name="Group 2389"/>
            <p:cNvGrpSpPr/>
            <p:nvPr/>
          </p:nvGrpSpPr>
          <p:grpSpPr>
            <a:xfrm>
              <a:off x="4873997" y="3423134"/>
              <a:ext cx="175107" cy="169481"/>
              <a:chOff x="2328508" y="3548770"/>
              <a:chExt cx="408862" cy="395726"/>
            </a:xfrm>
          </p:grpSpPr>
          <p:grpSp>
            <p:nvGrpSpPr>
              <p:cNvPr id="2391" name="Group 2390"/>
              <p:cNvGrpSpPr/>
              <p:nvPr/>
            </p:nvGrpSpPr>
            <p:grpSpPr>
              <a:xfrm>
                <a:off x="2328508" y="3548770"/>
                <a:ext cx="131330" cy="131330"/>
                <a:chOff x="2922103" y="3448277"/>
                <a:chExt cx="131330" cy="131330"/>
              </a:xfrm>
            </p:grpSpPr>
            <p:sp>
              <p:nvSpPr>
                <p:cNvPr id="2410" name="Oval 24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1" name="Freeform 24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2" name="Group 2391"/>
              <p:cNvGrpSpPr/>
              <p:nvPr/>
            </p:nvGrpSpPr>
            <p:grpSpPr>
              <a:xfrm rot="3485213">
                <a:off x="2366849" y="3599636"/>
                <a:ext cx="185979" cy="191355"/>
                <a:chOff x="2700506" y="3941582"/>
                <a:chExt cx="185979" cy="191355"/>
              </a:xfrm>
            </p:grpSpPr>
            <p:sp>
              <p:nvSpPr>
                <p:cNvPr id="2408" name="Oval 24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9" name="Freeform 24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3" name="Group 2392"/>
              <p:cNvGrpSpPr/>
              <p:nvPr/>
            </p:nvGrpSpPr>
            <p:grpSpPr>
              <a:xfrm rot="19523239">
                <a:off x="2551391" y="3599140"/>
                <a:ext cx="185979" cy="190955"/>
                <a:chOff x="2442219" y="4049627"/>
                <a:chExt cx="185979" cy="190955"/>
              </a:xfrm>
            </p:grpSpPr>
            <p:sp>
              <p:nvSpPr>
                <p:cNvPr id="2406" name="Oval 24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7" name="Freeform 24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4" name="Group 2393"/>
              <p:cNvGrpSpPr/>
              <p:nvPr/>
            </p:nvGrpSpPr>
            <p:grpSpPr>
              <a:xfrm rot="3577180">
                <a:off x="2383941" y="3755411"/>
                <a:ext cx="185979" cy="192191"/>
                <a:chOff x="2700506" y="4361529"/>
                <a:chExt cx="185979" cy="192191"/>
              </a:xfrm>
            </p:grpSpPr>
            <p:sp>
              <p:nvSpPr>
                <p:cNvPr id="2404" name="Oval 24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5" name="Freeform 24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5" name="Group 2394"/>
              <p:cNvGrpSpPr/>
              <p:nvPr/>
            </p:nvGrpSpPr>
            <p:grpSpPr>
              <a:xfrm>
                <a:off x="2496968" y="3591357"/>
                <a:ext cx="131330" cy="131330"/>
                <a:chOff x="3381304" y="4011286"/>
                <a:chExt cx="131330" cy="131330"/>
              </a:xfrm>
            </p:grpSpPr>
            <p:sp>
              <p:nvSpPr>
                <p:cNvPr id="2402" name="Oval 24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3" name="Freeform 24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6" name="Group 2395"/>
              <p:cNvGrpSpPr/>
              <p:nvPr/>
            </p:nvGrpSpPr>
            <p:grpSpPr>
              <a:xfrm rot="3967968">
                <a:off x="2456638" y="3706671"/>
                <a:ext cx="136148" cy="131330"/>
                <a:chOff x="3053432" y="4104276"/>
                <a:chExt cx="136148" cy="131330"/>
              </a:xfrm>
            </p:grpSpPr>
            <p:sp>
              <p:nvSpPr>
                <p:cNvPr id="2400" name="Oval 23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1" name="Freeform 24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7" name="Group 2396"/>
              <p:cNvGrpSpPr/>
              <p:nvPr/>
            </p:nvGrpSpPr>
            <p:grpSpPr>
              <a:xfrm>
                <a:off x="2541329" y="3692707"/>
                <a:ext cx="185979" cy="192845"/>
                <a:chOff x="3026108" y="3765549"/>
                <a:chExt cx="185979" cy="192845"/>
              </a:xfrm>
            </p:grpSpPr>
            <p:sp>
              <p:nvSpPr>
                <p:cNvPr id="2398" name="Oval 23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9" name="Freeform 23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76" name="Group 2475"/>
          <p:cNvGrpSpPr/>
          <p:nvPr/>
        </p:nvGrpSpPr>
        <p:grpSpPr>
          <a:xfrm>
            <a:off x="499759" y="4956203"/>
            <a:ext cx="470662" cy="478538"/>
            <a:chOff x="4834606" y="3347378"/>
            <a:chExt cx="241201" cy="245237"/>
          </a:xfrm>
        </p:grpSpPr>
        <p:grpSp>
          <p:nvGrpSpPr>
            <p:cNvPr id="2477" name="Group 2476"/>
            <p:cNvGrpSpPr/>
            <p:nvPr/>
          </p:nvGrpSpPr>
          <p:grpSpPr>
            <a:xfrm rot="7844388">
              <a:off x="4818351" y="3363633"/>
              <a:ext cx="233299" cy="200789"/>
              <a:chOff x="2913709" y="3864170"/>
              <a:chExt cx="544737" cy="468828"/>
            </a:xfrm>
          </p:grpSpPr>
          <p:grpSp>
            <p:nvGrpSpPr>
              <p:cNvPr id="2522" name="Group 2521"/>
              <p:cNvGrpSpPr/>
              <p:nvPr/>
            </p:nvGrpSpPr>
            <p:grpSpPr>
              <a:xfrm rot="5972406">
                <a:off x="3056152" y="3870738"/>
                <a:ext cx="408862" cy="395726"/>
                <a:chOff x="2880097" y="3766098"/>
                <a:chExt cx="408862" cy="395726"/>
              </a:xfrm>
            </p:grpSpPr>
            <p:grpSp>
              <p:nvGrpSpPr>
                <p:cNvPr id="2544" name="Group 2543"/>
                <p:cNvGrpSpPr/>
                <p:nvPr/>
              </p:nvGrpSpPr>
              <p:grpSpPr>
                <a:xfrm>
                  <a:off x="2880097" y="3766098"/>
                  <a:ext cx="131330" cy="131330"/>
                  <a:chOff x="2922103" y="3448277"/>
                  <a:chExt cx="131330" cy="131330"/>
                </a:xfrm>
              </p:grpSpPr>
              <p:sp>
                <p:nvSpPr>
                  <p:cNvPr id="2563" name="Oval 256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4" name="Freeform 256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5" name="Group 2544"/>
                <p:cNvGrpSpPr/>
                <p:nvPr/>
              </p:nvGrpSpPr>
              <p:grpSpPr>
                <a:xfrm rot="3485213">
                  <a:off x="2918438" y="3816964"/>
                  <a:ext cx="185979" cy="191355"/>
                  <a:chOff x="2700506" y="3941582"/>
                  <a:chExt cx="185979" cy="191355"/>
                </a:xfrm>
              </p:grpSpPr>
              <p:sp>
                <p:nvSpPr>
                  <p:cNvPr id="2561" name="Oval 256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2" name="Freeform 256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6" name="Group 2545"/>
                <p:cNvGrpSpPr/>
                <p:nvPr/>
              </p:nvGrpSpPr>
              <p:grpSpPr>
                <a:xfrm rot="19523239">
                  <a:off x="3102980" y="3816468"/>
                  <a:ext cx="185979" cy="190955"/>
                  <a:chOff x="2442219" y="4049627"/>
                  <a:chExt cx="185979" cy="190955"/>
                </a:xfrm>
              </p:grpSpPr>
              <p:sp>
                <p:nvSpPr>
                  <p:cNvPr id="2559" name="Oval 255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0" name="Freeform 255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7" name="Group 2546"/>
                <p:cNvGrpSpPr/>
                <p:nvPr/>
              </p:nvGrpSpPr>
              <p:grpSpPr>
                <a:xfrm rot="3577180">
                  <a:off x="2935530" y="3972739"/>
                  <a:ext cx="185979" cy="192191"/>
                  <a:chOff x="2700506" y="4361529"/>
                  <a:chExt cx="185979" cy="192191"/>
                </a:xfrm>
              </p:grpSpPr>
              <p:sp>
                <p:nvSpPr>
                  <p:cNvPr id="2557" name="Oval 255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8" name="Freeform 255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8" name="Group 2547"/>
                <p:cNvGrpSpPr/>
                <p:nvPr/>
              </p:nvGrpSpPr>
              <p:grpSpPr>
                <a:xfrm>
                  <a:off x="3048557" y="3808685"/>
                  <a:ext cx="131330" cy="131330"/>
                  <a:chOff x="3381304" y="4011286"/>
                  <a:chExt cx="131330" cy="131330"/>
                </a:xfrm>
              </p:grpSpPr>
              <p:sp>
                <p:nvSpPr>
                  <p:cNvPr id="2555" name="Oval 255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6" name="Freeform 255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9" name="Group 2548"/>
                <p:cNvGrpSpPr/>
                <p:nvPr/>
              </p:nvGrpSpPr>
              <p:grpSpPr>
                <a:xfrm rot="3967968">
                  <a:off x="3008227" y="3923999"/>
                  <a:ext cx="136148" cy="131330"/>
                  <a:chOff x="3053432" y="4104276"/>
                  <a:chExt cx="136148" cy="131330"/>
                </a:xfrm>
              </p:grpSpPr>
              <p:sp>
                <p:nvSpPr>
                  <p:cNvPr id="2553" name="Oval 255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4" name="Freeform 255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0" name="Group 2549"/>
                <p:cNvGrpSpPr/>
                <p:nvPr/>
              </p:nvGrpSpPr>
              <p:grpSpPr>
                <a:xfrm>
                  <a:off x="3092918" y="3910035"/>
                  <a:ext cx="185979" cy="192845"/>
                  <a:chOff x="3026108" y="3765549"/>
                  <a:chExt cx="185979" cy="192845"/>
                </a:xfrm>
              </p:grpSpPr>
              <p:sp>
                <p:nvSpPr>
                  <p:cNvPr id="2551" name="Oval 255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2" name="Freeform 255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23" name="Group 2522"/>
              <p:cNvGrpSpPr/>
              <p:nvPr/>
            </p:nvGrpSpPr>
            <p:grpSpPr>
              <a:xfrm>
                <a:off x="2913709" y="3937272"/>
                <a:ext cx="131330" cy="131330"/>
                <a:chOff x="2922103" y="3448277"/>
                <a:chExt cx="131330" cy="131330"/>
              </a:xfrm>
            </p:grpSpPr>
            <p:sp>
              <p:nvSpPr>
                <p:cNvPr id="2542" name="Oval 25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3" name="Freeform 25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4" name="Group 2523"/>
              <p:cNvGrpSpPr/>
              <p:nvPr/>
            </p:nvGrpSpPr>
            <p:grpSpPr>
              <a:xfrm rot="3485213">
                <a:off x="2952050" y="3988138"/>
                <a:ext cx="185979" cy="191355"/>
                <a:chOff x="2700506" y="3941582"/>
                <a:chExt cx="185979" cy="191355"/>
              </a:xfrm>
            </p:grpSpPr>
            <p:sp>
              <p:nvSpPr>
                <p:cNvPr id="2540" name="Oval 25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1" name="Freeform 25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5" name="Group 2524"/>
              <p:cNvGrpSpPr/>
              <p:nvPr/>
            </p:nvGrpSpPr>
            <p:grpSpPr>
              <a:xfrm rot="19523239">
                <a:off x="3136592" y="3987642"/>
                <a:ext cx="185979" cy="190955"/>
                <a:chOff x="2442219" y="4049627"/>
                <a:chExt cx="185979" cy="190955"/>
              </a:xfrm>
            </p:grpSpPr>
            <p:sp>
              <p:nvSpPr>
                <p:cNvPr id="2538" name="Oval 25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9" name="Freeform 25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6" name="Group 2525"/>
              <p:cNvGrpSpPr/>
              <p:nvPr/>
            </p:nvGrpSpPr>
            <p:grpSpPr>
              <a:xfrm rot="3577180">
                <a:off x="2969142" y="4143913"/>
                <a:ext cx="185979" cy="192191"/>
                <a:chOff x="2700506" y="4361529"/>
                <a:chExt cx="185979" cy="192191"/>
              </a:xfrm>
            </p:grpSpPr>
            <p:sp>
              <p:nvSpPr>
                <p:cNvPr id="2536" name="Oval 25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7" name="Freeform 25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7" name="Group 2526"/>
              <p:cNvGrpSpPr/>
              <p:nvPr/>
            </p:nvGrpSpPr>
            <p:grpSpPr>
              <a:xfrm>
                <a:off x="3082169" y="3979859"/>
                <a:ext cx="131330" cy="131330"/>
                <a:chOff x="3381304" y="4011286"/>
                <a:chExt cx="131330" cy="131330"/>
              </a:xfrm>
            </p:grpSpPr>
            <p:sp>
              <p:nvSpPr>
                <p:cNvPr id="2534" name="Oval 25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5" name="Freeform 25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8" name="Group 2527"/>
              <p:cNvGrpSpPr/>
              <p:nvPr/>
            </p:nvGrpSpPr>
            <p:grpSpPr>
              <a:xfrm rot="3967968">
                <a:off x="3041839" y="4095173"/>
                <a:ext cx="136148" cy="131330"/>
                <a:chOff x="3053432" y="4104276"/>
                <a:chExt cx="136148" cy="131330"/>
              </a:xfrm>
            </p:grpSpPr>
            <p:sp>
              <p:nvSpPr>
                <p:cNvPr id="2532" name="Oval 25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3" name="Freeform 25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9" name="Group 2528"/>
              <p:cNvGrpSpPr/>
              <p:nvPr/>
            </p:nvGrpSpPr>
            <p:grpSpPr>
              <a:xfrm>
                <a:off x="3126530" y="4081209"/>
                <a:ext cx="185979" cy="192845"/>
                <a:chOff x="3026108" y="3765549"/>
                <a:chExt cx="185979" cy="192845"/>
              </a:xfrm>
            </p:grpSpPr>
            <p:sp>
              <p:nvSpPr>
                <p:cNvPr id="2530" name="Oval 25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1" name="Freeform 25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78" name="Group 2477"/>
            <p:cNvGrpSpPr/>
            <p:nvPr/>
          </p:nvGrpSpPr>
          <p:grpSpPr>
            <a:xfrm rot="5972406">
              <a:off x="4903513" y="3391308"/>
              <a:ext cx="175107" cy="169481"/>
              <a:chOff x="2880097" y="3766098"/>
              <a:chExt cx="408862" cy="395726"/>
            </a:xfrm>
          </p:grpSpPr>
          <p:grpSp>
            <p:nvGrpSpPr>
              <p:cNvPr id="2501" name="Group 2500"/>
              <p:cNvGrpSpPr/>
              <p:nvPr/>
            </p:nvGrpSpPr>
            <p:grpSpPr>
              <a:xfrm>
                <a:off x="2880097" y="3766098"/>
                <a:ext cx="131330" cy="131330"/>
                <a:chOff x="2922103" y="3448277"/>
                <a:chExt cx="131330" cy="131330"/>
              </a:xfrm>
            </p:grpSpPr>
            <p:sp>
              <p:nvSpPr>
                <p:cNvPr id="2520" name="Oval 251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1" name="Freeform 252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2" name="Group 2501"/>
              <p:cNvGrpSpPr/>
              <p:nvPr/>
            </p:nvGrpSpPr>
            <p:grpSpPr>
              <a:xfrm rot="3485213">
                <a:off x="2918438" y="3816964"/>
                <a:ext cx="185979" cy="191355"/>
                <a:chOff x="2700506" y="3941582"/>
                <a:chExt cx="185979" cy="191355"/>
              </a:xfrm>
            </p:grpSpPr>
            <p:sp>
              <p:nvSpPr>
                <p:cNvPr id="2518" name="Oval 251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9" name="Freeform 251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3" name="Group 2502"/>
              <p:cNvGrpSpPr/>
              <p:nvPr/>
            </p:nvGrpSpPr>
            <p:grpSpPr>
              <a:xfrm rot="19523239">
                <a:off x="3102980" y="3816468"/>
                <a:ext cx="185979" cy="190955"/>
                <a:chOff x="2442219" y="4049627"/>
                <a:chExt cx="185979" cy="190955"/>
              </a:xfrm>
            </p:grpSpPr>
            <p:sp>
              <p:nvSpPr>
                <p:cNvPr id="2516" name="Oval 251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7" name="Freeform 251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4" name="Group 2503"/>
              <p:cNvGrpSpPr/>
              <p:nvPr/>
            </p:nvGrpSpPr>
            <p:grpSpPr>
              <a:xfrm rot="3577180">
                <a:off x="2935530" y="3972739"/>
                <a:ext cx="185979" cy="192191"/>
                <a:chOff x="2700506" y="4361529"/>
                <a:chExt cx="185979" cy="192191"/>
              </a:xfrm>
            </p:grpSpPr>
            <p:sp>
              <p:nvSpPr>
                <p:cNvPr id="2514" name="Oval 251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5" name="Freeform 251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5" name="Group 2504"/>
              <p:cNvGrpSpPr/>
              <p:nvPr/>
            </p:nvGrpSpPr>
            <p:grpSpPr>
              <a:xfrm>
                <a:off x="3048557" y="3808685"/>
                <a:ext cx="131330" cy="131330"/>
                <a:chOff x="3381304" y="4011286"/>
                <a:chExt cx="131330" cy="131330"/>
              </a:xfrm>
            </p:grpSpPr>
            <p:sp>
              <p:nvSpPr>
                <p:cNvPr id="2512" name="Oval 251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3" name="Freeform 251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6" name="Group 2505"/>
              <p:cNvGrpSpPr/>
              <p:nvPr/>
            </p:nvGrpSpPr>
            <p:grpSpPr>
              <a:xfrm rot="3967968">
                <a:off x="3008227" y="3923999"/>
                <a:ext cx="136148" cy="131330"/>
                <a:chOff x="3053432" y="4104276"/>
                <a:chExt cx="136148" cy="131330"/>
              </a:xfrm>
            </p:grpSpPr>
            <p:sp>
              <p:nvSpPr>
                <p:cNvPr id="2510" name="Oval 250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1" name="Freeform 251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7" name="Group 2506"/>
              <p:cNvGrpSpPr/>
              <p:nvPr/>
            </p:nvGrpSpPr>
            <p:grpSpPr>
              <a:xfrm>
                <a:off x="3092918" y="3910035"/>
                <a:ext cx="185979" cy="192845"/>
                <a:chOff x="3026108" y="3765549"/>
                <a:chExt cx="185979" cy="192845"/>
              </a:xfrm>
            </p:grpSpPr>
            <p:sp>
              <p:nvSpPr>
                <p:cNvPr id="2508" name="Oval 250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9" name="Freeform 250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79" name="Group 2478"/>
            <p:cNvGrpSpPr/>
            <p:nvPr/>
          </p:nvGrpSpPr>
          <p:grpSpPr>
            <a:xfrm>
              <a:off x="4873997" y="3423134"/>
              <a:ext cx="175107" cy="169481"/>
              <a:chOff x="2328508" y="3548770"/>
              <a:chExt cx="408862" cy="395726"/>
            </a:xfrm>
          </p:grpSpPr>
          <p:grpSp>
            <p:nvGrpSpPr>
              <p:cNvPr id="2480" name="Group 2479"/>
              <p:cNvGrpSpPr/>
              <p:nvPr/>
            </p:nvGrpSpPr>
            <p:grpSpPr>
              <a:xfrm>
                <a:off x="2328508" y="3548770"/>
                <a:ext cx="131330" cy="131330"/>
                <a:chOff x="2922103" y="3448277"/>
                <a:chExt cx="131330" cy="131330"/>
              </a:xfrm>
            </p:grpSpPr>
            <p:sp>
              <p:nvSpPr>
                <p:cNvPr id="2499" name="Oval 24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0" name="Freeform 24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1" name="Group 2480"/>
              <p:cNvGrpSpPr/>
              <p:nvPr/>
            </p:nvGrpSpPr>
            <p:grpSpPr>
              <a:xfrm rot="3485213">
                <a:off x="2366849" y="3599636"/>
                <a:ext cx="185979" cy="191355"/>
                <a:chOff x="2700506" y="3941582"/>
                <a:chExt cx="185979" cy="191355"/>
              </a:xfrm>
            </p:grpSpPr>
            <p:sp>
              <p:nvSpPr>
                <p:cNvPr id="2497" name="Oval 24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8" name="Freeform 24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2" name="Group 2481"/>
              <p:cNvGrpSpPr/>
              <p:nvPr/>
            </p:nvGrpSpPr>
            <p:grpSpPr>
              <a:xfrm rot="19523239">
                <a:off x="2551391" y="3599140"/>
                <a:ext cx="185979" cy="190955"/>
                <a:chOff x="2442219" y="4049627"/>
                <a:chExt cx="185979" cy="190955"/>
              </a:xfrm>
            </p:grpSpPr>
            <p:sp>
              <p:nvSpPr>
                <p:cNvPr id="2495" name="Oval 24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6" name="Freeform 24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3" name="Group 2482"/>
              <p:cNvGrpSpPr/>
              <p:nvPr/>
            </p:nvGrpSpPr>
            <p:grpSpPr>
              <a:xfrm rot="3577180">
                <a:off x="2383941" y="3755411"/>
                <a:ext cx="185979" cy="192191"/>
                <a:chOff x="2700506" y="4361529"/>
                <a:chExt cx="185979" cy="192191"/>
              </a:xfrm>
            </p:grpSpPr>
            <p:sp>
              <p:nvSpPr>
                <p:cNvPr id="2493" name="Oval 24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4" name="Freeform 24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4" name="Group 2483"/>
              <p:cNvGrpSpPr/>
              <p:nvPr/>
            </p:nvGrpSpPr>
            <p:grpSpPr>
              <a:xfrm>
                <a:off x="2496968" y="3591357"/>
                <a:ext cx="131330" cy="131330"/>
                <a:chOff x="3381304" y="4011286"/>
                <a:chExt cx="131330" cy="131330"/>
              </a:xfrm>
            </p:grpSpPr>
            <p:sp>
              <p:nvSpPr>
                <p:cNvPr id="2491" name="Oval 24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2" name="Freeform 24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5" name="Group 2484"/>
              <p:cNvGrpSpPr/>
              <p:nvPr/>
            </p:nvGrpSpPr>
            <p:grpSpPr>
              <a:xfrm rot="3967968">
                <a:off x="2456638" y="3706671"/>
                <a:ext cx="136148" cy="131330"/>
                <a:chOff x="3053432" y="4104276"/>
                <a:chExt cx="136148" cy="131330"/>
              </a:xfrm>
            </p:grpSpPr>
            <p:sp>
              <p:nvSpPr>
                <p:cNvPr id="2489" name="Oval 24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0" name="Freeform 24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6" name="Group 2485"/>
              <p:cNvGrpSpPr/>
              <p:nvPr/>
            </p:nvGrpSpPr>
            <p:grpSpPr>
              <a:xfrm>
                <a:off x="2541329" y="3692707"/>
                <a:ext cx="185979" cy="192845"/>
                <a:chOff x="3026108" y="3765549"/>
                <a:chExt cx="185979" cy="192845"/>
              </a:xfrm>
            </p:grpSpPr>
            <p:sp>
              <p:nvSpPr>
                <p:cNvPr id="2487" name="Oval 24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8" name="Freeform 24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65" name="Group 2564"/>
          <p:cNvGrpSpPr/>
          <p:nvPr/>
        </p:nvGrpSpPr>
        <p:grpSpPr>
          <a:xfrm>
            <a:off x="499759" y="4956203"/>
            <a:ext cx="470662" cy="478538"/>
            <a:chOff x="4834606" y="3347378"/>
            <a:chExt cx="241201" cy="245237"/>
          </a:xfrm>
        </p:grpSpPr>
        <p:grpSp>
          <p:nvGrpSpPr>
            <p:cNvPr id="2566" name="Group 2565"/>
            <p:cNvGrpSpPr/>
            <p:nvPr/>
          </p:nvGrpSpPr>
          <p:grpSpPr>
            <a:xfrm rot="7844388">
              <a:off x="4818351" y="3363633"/>
              <a:ext cx="233299" cy="200789"/>
              <a:chOff x="2913709" y="3864170"/>
              <a:chExt cx="544737" cy="468828"/>
            </a:xfrm>
          </p:grpSpPr>
          <p:grpSp>
            <p:nvGrpSpPr>
              <p:cNvPr id="2611" name="Group 2610"/>
              <p:cNvGrpSpPr/>
              <p:nvPr/>
            </p:nvGrpSpPr>
            <p:grpSpPr>
              <a:xfrm rot="5972406">
                <a:off x="3056152" y="3870738"/>
                <a:ext cx="408862" cy="395726"/>
                <a:chOff x="2880097" y="3766098"/>
                <a:chExt cx="408862" cy="395726"/>
              </a:xfrm>
            </p:grpSpPr>
            <p:grpSp>
              <p:nvGrpSpPr>
                <p:cNvPr id="2633" name="Group 2632"/>
                <p:cNvGrpSpPr/>
                <p:nvPr/>
              </p:nvGrpSpPr>
              <p:grpSpPr>
                <a:xfrm>
                  <a:off x="2880097" y="3766098"/>
                  <a:ext cx="131330" cy="131330"/>
                  <a:chOff x="2922103" y="3448277"/>
                  <a:chExt cx="131330" cy="131330"/>
                </a:xfrm>
              </p:grpSpPr>
              <p:sp>
                <p:nvSpPr>
                  <p:cNvPr id="2652" name="Oval 265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3" name="Freeform 265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4" name="Group 2633"/>
                <p:cNvGrpSpPr/>
                <p:nvPr/>
              </p:nvGrpSpPr>
              <p:grpSpPr>
                <a:xfrm rot="3485213">
                  <a:off x="2918438" y="3816964"/>
                  <a:ext cx="185979" cy="191355"/>
                  <a:chOff x="2700506" y="3941582"/>
                  <a:chExt cx="185979" cy="191355"/>
                </a:xfrm>
              </p:grpSpPr>
              <p:sp>
                <p:nvSpPr>
                  <p:cNvPr id="2650" name="Oval 264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1" name="Freeform 265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5" name="Group 2634"/>
                <p:cNvGrpSpPr/>
                <p:nvPr/>
              </p:nvGrpSpPr>
              <p:grpSpPr>
                <a:xfrm rot="19523239">
                  <a:off x="3102980" y="3816468"/>
                  <a:ext cx="185979" cy="190955"/>
                  <a:chOff x="2442219" y="4049627"/>
                  <a:chExt cx="185979" cy="190955"/>
                </a:xfrm>
              </p:grpSpPr>
              <p:sp>
                <p:nvSpPr>
                  <p:cNvPr id="2648" name="Oval 264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9" name="Freeform 264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6" name="Group 2635"/>
                <p:cNvGrpSpPr/>
                <p:nvPr/>
              </p:nvGrpSpPr>
              <p:grpSpPr>
                <a:xfrm rot="3577180">
                  <a:off x="2935530" y="3972739"/>
                  <a:ext cx="185979" cy="192191"/>
                  <a:chOff x="2700506" y="4361529"/>
                  <a:chExt cx="185979" cy="192191"/>
                </a:xfrm>
              </p:grpSpPr>
              <p:sp>
                <p:nvSpPr>
                  <p:cNvPr id="2646" name="Oval 264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7" name="Freeform 264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7" name="Group 2636"/>
                <p:cNvGrpSpPr/>
                <p:nvPr/>
              </p:nvGrpSpPr>
              <p:grpSpPr>
                <a:xfrm>
                  <a:off x="3048557" y="3808685"/>
                  <a:ext cx="131330" cy="131330"/>
                  <a:chOff x="3381304" y="4011286"/>
                  <a:chExt cx="131330" cy="131330"/>
                </a:xfrm>
              </p:grpSpPr>
              <p:sp>
                <p:nvSpPr>
                  <p:cNvPr id="2644" name="Oval 264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5" name="Freeform 264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8" name="Group 2637"/>
                <p:cNvGrpSpPr/>
                <p:nvPr/>
              </p:nvGrpSpPr>
              <p:grpSpPr>
                <a:xfrm rot="3967968">
                  <a:off x="3008227" y="3923999"/>
                  <a:ext cx="136148" cy="131330"/>
                  <a:chOff x="3053432" y="4104276"/>
                  <a:chExt cx="136148" cy="131330"/>
                </a:xfrm>
              </p:grpSpPr>
              <p:sp>
                <p:nvSpPr>
                  <p:cNvPr id="2642" name="Oval 264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3" name="Freeform 264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9" name="Group 2638"/>
                <p:cNvGrpSpPr/>
                <p:nvPr/>
              </p:nvGrpSpPr>
              <p:grpSpPr>
                <a:xfrm>
                  <a:off x="3092918" y="3910035"/>
                  <a:ext cx="185979" cy="192845"/>
                  <a:chOff x="3026108" y="3765549"/>
                  <a:chExt cx="185979" cy="192845"/>
                </a:xfrm>
              </p:grpSpPr>
              <p:sp>
                <p:nvSpPr>
                  <p:cNvPr id="2640" name="Oval 263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1" name="Freeform 264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12" name="Group 2611"/>
              <p:cNvGrpSpPr/>
              <p:nvPr/>
            </p:nvGrpSpPr>
            <p:grpSpPr>
              <a:xfrm>
                <a:off x="2913709" y="3937272"/>
                <a:ext cx="131330" cy="131330"/>
                <a:chOff x="2922103" y="3448277"/>
                <a:chExt cx="131330" cy="131330"/>
              </a:xfrm>
            </p:grpSpPr>
            <p:sp>
              <p:nvSpPr>
                <p:cNvPr id="2631" name="Oval 263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2" name="Freeform 263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3" name="Group 2612"/>
              <p:cNvGrpSpPr/>
              <p:nvPr/>
            </p:nvGrpSpPr>
            <p:grpSpPr>
              <a:xfrm rot="3485213">
                <a:off x="2952050" y="3988138"/>
                <a:ext cx="185979" cy="191355"/>
                <a:chOff x="2700506" y="3941582"/>
                <a:chExt cx="185979" cy="191355"/>
              </a:xfrm>
            </p:grpSpPr>
            <p:sp>
              <p:nvSpPr>
                <p:cNvPr id="2629" name="Oval 262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0" name="Freeform 262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4" name="Group 2613"/>
              <p:cNvGrpSpPr/>
              <p:nvPr/>
            </p:nvGrpSpPr>
            <p:grpSpPr>
              <a:xfrm rot="19523239">
                <a:off x="3136592" y="3987642"/>
                <a:ext cx="185979" cy="190955"/>
                <a:chOff x="2442219" y="4049627"/>
                <a:chExt cx="185979" cy="190955"/>
              </a:xfrm>
            </p:grpSpPr>
            <p:sp>
              <p:nvSpPr>
                <p:cNvPr id="2627" name="Oval 262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8" name="Freeform 262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5" name="Group 2614"/>
              <p:cNvGrpSpPr/>
              <p:nvPr/>
            </p:nvGrpSpPr>
            <p:grpSpPr>
              <a:xfrm rot="3577180">
                <a:off x="2969142" y="4143913"/>
                <a:ext cx="185979" cy="192191"/>
                <a:chOff x="2700506" y="4361529"/>
                <a:chExt cx="185979" cy="192191"/>
              </a:xfrm>
            </p:grpSpPr>
            <p:sp>
              <p:nvSpPr>
                <p:cNvPr id="2625" name="Oval 262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6" name="Freeform 262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6" name="Group 2615"/>
              <p:cNvGrpSpPr/>
              <p:nvPr/>
            </p:nvGrpSpPr>
            <p:grpSpPr>
              <a:xfrm>
                <a:off x="3082169" y="3979859"/>
                <a:ext cx="131330" cy="131330"/>
                <a:chOff x="3381304" y="4011286"/>
                <a:chExt cx="131330" cy="131330"/>
              </a:xfrm>
            </p:grpSpPr>
            <p:sp>
              <p:nvSpPr>
                <p:cNvPr id="2623" name="Oval 262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4" name="Freeform 262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7" name="Group 2616"/>
              <p:cNvGrpSpPr/>
              <p:nvPr/>
            </p:nvGrpSpPr>
            <p:grpSpPr>
              <a:xfrm rot="3967968">
                <a:off x="3041839" y="4095173"/>
                <a:ext cx="136148" cy="131330"/>
                <a:chOff x="3053432" y="4104276"/>
                <a:chExt cx="136148" cy="131330"/>
              </a:xfrm>
            </p:grpSpPr>
            <p:sp>
              <p:nvSpPr>
                <p:cNvPr id="2621" name="Oval 262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2" name="Freeform 262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8" name="Group 2617"/>
              <p:cNvGrpSpPr/>
              <p:nvPr/>
            </p:nvGrpSpPr>
            <p:grpSpPr>
              <a:xfrm>
                <a:off x="3126530" y="4081209"/>
                <a:ext cx="185979" cy="192845"/>
                <a:chOff x="3026108" y="3765549"/>
                <a:chExt cx="185979" cy="192845"/>
              </a:xfrm>
            </p:grpSpPr>
            <p:sp>
              <p:nvSpPr>
                <p:cNvPr id="2619" name="Oval 261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0" name="Freeform 261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7" name="Group 2566"/>
            <p:cNvGrpSpPr/>
            <p:nvPr/>
          </p:nvGrpSpPr>
          <p:grpSpPr>
            <a:xfrm rot="5972406">
              <a:off x="4903513" y="3391308"/>
              <a:ext cx="175107" cy="169481"/>
              <a:chOff x="2880097" y="3766098"/>
              <a:chExt cx="408862" cy="395726"/>
            </a:xfrm>
          </p:grpSpPr>
          <p:grpSp>
            <p:nvGrpSpPr>
              <p:cNvPr id="2590" name="Group 2589"/>
              <p:cNvGrpSpPr/>
              <p:nvPr/>
            </p:nvGrpSpPr>
            <p:grpSpPr>
              <a:xfrm>
                <a:off x="2880097" y="3766098"/>
                <a:ext cx="131330" cy="131330"/>
                <a:chOff x="2922103" y="3448277"/>
                <a:chExt cx="131330" cy="131330"/>
              </a:xfrm>
            </p:grpSpPr>
            <p:sp>
              <p:nvSpPr>
                <p:cNvPr id="2609" name="Oval 26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0" name="Freeform 26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1" name="Group 2590"/>
              <p:cNvGrpSpPr/>
              <p:nvPr/>
            </p:nvGrpSpPr>
            <p:grpSpPr>
              <a:xfrm rot="3485213">
                <a:off x="2918438" y="3816964"/>
                <a:ext cx="185979" cy="191355"/>
                <a:chOff x="2700506" y="3941582"/>
                <a:chExt cx="185979" cy="191355"/>
              </a:xfrm>
            </p:grpSpPr>
            <p:sp>
              <p:nvSpPr>
                <p:cNvPr id="2607" name="Oval 26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8" name="Freeform 26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2" name="Group 2591"/>
              <p:cNvGrpSpPr/>
              <p:nvPr/>
            </p:nvGrpSpPr>
            <p:grpSpPr>
              <a:xfrm rot="19523239">
                <a:off x="3102980" y="3816468"/>
                <a:ext cx="185979" cy="190955"/>
                <a:chOff x="2442219" y="4049627"/>
                <a:chExt cx="185979" cy="190955"/>
              </a:xfrm>
            </p:grpSpPr>
            <p:sp>
              <p:nvSpPr>
                <p:cNvPr id="2605" name="Oval 26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6" name="Freeform 26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3" name="Group 2592"/>
              <p:cNvGrpSpPr/>
              <p:nvPr/>
            </p:nvGrpSpPr>
            <p:grpSpPr>
              <a:xfrm rot="3577180">
                <a:off x="2935530" y="3972739"/>
                <a:ext cx="185979" cy="192191"/>
                <a:chOff x="2700506" y="4361529"/>
                <a:chExt cx="185979" cy="192191"/>
              </a:xfrm>
            </p:grpSpPr>
            <p:sp>
              <p:nvSpPr>
                <p:cNvPr id="2603" name="Oval 26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4" name="Freeform 26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4" name="Group 2593"/>
              <p:cNvGrpSpPr/>
              <p:nvPr/>
            </p:nvGrpSpPr>
            <p:grpSpPr>
              <a:xfrm>
                <a:off x="3048557" y="3808685"/>
                <a:ext cx="131330" cy="131330"/>
                <a:chOff x="3381304" y="4011286"/>
                <a:chExt cx="131330" cy="131330"/>
              </a:xfrm>
            </p:grpSpPr>
            <p:sp>
              <p:nvSpPr>
                <p:cNvPr id="2601" name="Oval 26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2" name="Freeform 26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5" name="Group 2594"/>
              <p:cNvGrpSpPr/>
              <p:nvPr/>
            </p:nvGrpSpPr>
            <p:grpSpPr>
              <a:xfrm rot="3967968">
                <a:off x="3008227" y="3923999"/>
                <a:ext cx="136148" cy="131330"/>
                <a:chOff x="3053432" y="4104276"/>
                <a:chExt cx="136148" cy="131330"/>
              </a:xfrm>
            </p:grpSpPr>
            <p:sp>
              <p:nvSpPr>
                <p:cNvPr id="2599" name="Oval 25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0" name="Freeform 25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6" name="Group 2595"/>
              <p:cNvGrpSpPr/>
              <p:nvPr/>
            </p:nvGrpSpPr>
            <p:grpSpPr>
              <a:xfrm>
                <a:off x="3092918" y="3910035"/>
                <a:ext cx="185979" cy="192845"/>
                <a:chOff x="3026108" y="3765549"/>
                <a:chExt cx="185979" cy="192845"/>
              </a:xfrm>
            </p:grpSpPr>
            <p:sp>
              <p:nvSpPr>
                <p:cNvPr id="2597" name="Oval 25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8" name="Freeform 25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8" name="Group 2567"/>
            <p:cNvGrpSpPr/>
            <p:nvPr/>
          </p:nvGrpSpPr>
          <p:grpSpPr>
            <a:xfrm>
              <a:off x="4873997" y="3423134"/>
              <a:ext cx="175107" cy="169481"/>
              <a:chOff x="2328508" y="3548770"/>
              <a:chExt cx="408862" cy="395726"/>
            </a:xfrm>
          </p:grpSpPr>
          <p:grpSp>
            <p:nvGrpSpPr>
              <p:cNvPr id="2569" name="Group 2568"/>
              <p:cNvGrpSpPr/>
              <p:nvPr/>
            </p:nvGrpSpPr>
            <p:grpSpPr>
              <a:xfrm>
                <a:off x="2328508" y="3548770"/>
                <a:ext cx="131330" cy="131330"/>
                <a:chOff x="2922103" y="3448277"/>
                <a:chExt cx="131330" cy="131330"/>
              </a:xfrm>
            </p:grpSpPr>
            <p:sp>
              <p:nvSpPr>
                <p:cNvPr id="2588" name="Oval 25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9" name="Freeform 25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0" name="Group 2569"/>
              <p:cNvGrpSpPr/>
              <p:nvPr/>
            </p:nvGrpSpPr>
            <p:grpSpPr>
              <a:xfrm rot="3485213">
                <a:off x="2366849" y="3599636"/>
                <a:ext cx="185979" cy="191355"/>
                <a:chOff x="2700506" y="3941582"/>
                <a:chExt cx="185979" cy="191355"/>
              </a:xfrm>
            </p:grpSpPr>
            <p:sp>
              <p:nvSpPr>
                <p:cNvPr id="2586" name="Oval 25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7" name="Freeform 25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1" name="Group 2570"/>
              <p:cNvGrpSpPr/>
              <p:nvPr/>
            </p:nvGrpSpPr>
            <p:grpSpPr>
              <a:xfrm rot="19523239">
                <a:off x="2551391" y="3599140"/>
                <a:ext cx="185979" cy="190955"/>
                <a:chOff x="2442219" y="4049627"/>
                <a:chExt cx="185979" cy="190955"/>
              </a:xfrm>
            </p:grpSpPr>
            <p:sp>
              <p:nvSpPr>
                <p:cNvPr id="2584" name="Oval 25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5" name="Freeform 25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2" name="Group 2571"/>
              <p:cNvGrpSpPr/>
              <p:nvPr/>
            </p:nvGrpSpPr>
            <p:grpSpPr>
              <a:xfrm rot="3577180">
                <a:off x="2383941" y="3755411"/>
                <a:ext cx="185979" cy="192191"/>
                <a:chOff x="2700506" y="4361529"/>
                <a:chExt cx="185979" cy="192191"/>
              </a:xfrm>
            </p:grpSpPr>
            <p:sp>
              <p:nvSpPr>
                <p:cNvPr id="2582" name="Oval 25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3" name="Freeform 25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3" name="Group 2572"/>
              <p:cNvGrpSpPr/>
              <p:nvPr/>
            </p:nvGrpSpPr>
            <p:grpSpPr>
              <a:xfrm>
                <a:off x="2496968" y="3591357"/>
                <a:ext cx="131330" cy="131330"/>
                <a:chOff x="3381304" y="4011286"/>
                <a:chExt cx="131330" cy="131330"/>
              </a:xfrm>
            </p:grpSpPr>
            <p:sp>
              <p:nvSpPr>
                <p:cNvPr id="2580" name="Oval 25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1" name="Freeform 25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4" name="Group 2573"/>
              <p:cNvGrpSpPr/>
              <p:nvPr/>
            </p:nvGrpSpPr>
            <p:grpSpPr>
              <a:xfrm rot="3967968">
                <a:off x="2456638" y="3706671"/>
                <a:ext cx="136148" cy="131330"/>
                <a:chOff x="3053432" y="4104276"/>
                <a:chExt cx="136148" cy="131330"/>
              </a:xfrm>
            </p:grpSpPr>
            <p:sp>
              <p:nvSpPr>
                <p:cNvPr id="2578" name="Oval 25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9" name="Freeform 25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5" name="Group 2574"/>
              <p:cNvGrpSpPr/>
              <p:nvPr/>
            </p:nvGrpSpPr>
            <p:grpSpPr>
              <a:xfrm>
                <a:off x="2541329" y="3692707"/>
                <a:ext cx="185979" cy="192845"/>
                <a:chOff x="3026108" y="3765549"/>
                <a:chExt cx="185979" cy="192845"/>
              </a:xfrm>
            </p:grpSpPr>
            <p:sp>
              <p:nvSpPr>
                <p:cNvPr id="2576" name="Oval 25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7" name="Freeform 25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54" name="Group 2653"/>
          <p:cNvGrpSpPr/>
          <p:nvPr/>
        </p:nvGrpSpPr>
        <p:grpSpPr>
          <a:xfrm>
            <a:off x="499759" y="4956203"/>
            <a:ext cx="470662" cy="478538"/>
            <a:chOff x="4834606" y="3347378"/>
            <a:chExt cx="241201" cy="245237"/>
          </a:xfrm>
        </p:grpSpPr>
        <p:grpSp>
          <p:nvGrpSpPr>
            <p:cNvPr id="2655" name="Group 2654"/>
            <p:cNvGrpSpPr/>
            <p:nvPr/>
          </p:nvGrpSpPr>
          <p:grpSpPr>
            <a:xfrm rot="7844388">
              <a:off x="4818351" y="3363633"/>
              <a:ext cx="233299" cy="200789"/>
              <a:chOff x="2913709" y="3864170"/>
              <a:chExt cx="544737" cy="468828"/>
            </a:xfrm>
          </p:grpSpPr>
          <p:grpSp>
            <p:nvGrpSpPr>
              <p:cNvPr id="2700" name="Group 2699"/>
              <p:cNvGrpSpPr/>
              <p:nvPr/>
            </p:nvGrpSpPr>
            <p:grpSpPr>
              <a:xfrm rot="5972406">
                <a:off x="3056152" y="3870738"/>
                <a:ext cx="408862" cy="395726"/>
                <a:chOff x="2880097" y="3766098"/>
                <a:chExt cx="408862" cy="395726"/>
              </a:xfrm>
            </p:grpSpPr>
            <p:grpSp>
              <p:nvGrpSpPr>
                <p:cNvPr id="2722" name="Group 2721"/>
                <p:cNvGrpSpPr/>
                <p:nvPr/>
              </p:nvGrpSpPr>
              <p:grpSpPr>
                <a:xfrm>
                  <a:off x="2880097" y="3766098"/>
                  <a:ext cx="131330" cy="131330"/>
                  <a:chOff x="2922103" y="3448277"/>
                  <a:chExt cx="131330" cy="131330"/>
                </a:xfrm>
              </p:grpSpPr>
              <p:sp>
                <p:nvSpPr>
                  <p:cNvPr id="2741" name="Oval 274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2" name="Freeform 274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3" name="Group 2722"/>
                <p:cNvGrpSpPr/>
                <p:nvPr/>
              </p:nvGrpSpPr>
              <p:grpSpPr>
                <a:xfrm rot="3485213">
                  <a:off x="2918438" y="3816964"/>
                  <a:ext cx="185979" cy="191355"/>
                  <a:chOff x="2700506" y="3941582"/>
                  <a:chExt cx="185979" cy="191355"/>
                </a:xfrm>
              </p:grpSpPr>
              <p:sp>
                <p:nvSpPr>
                  <p:cNvPr id="2739" name="Oval 273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0" name="Freeform 273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4" name="Group 2723"/>
                <p:cNvGrpSpPr/>
                <p:nvPr/>
              </p:nvGrpSpPr>
              <p:grpSpPr>
                <a:xfrm rot="19523239">
                  <a:off x="3102980" y="3816468"/>
                  <a:ext cx="185979" cy="190955"/>
                  <a:chOff x="2442219" y="4049627"/>
                  <a:chExt cx="185979" cy="190955"/>
                </a:xfrm>
              </p:grpSpPr>
              <p:sp>
                <p:nvSpPr>
                  <p:cNvPr id="2737" name="Oval 273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8" name="Freeform 273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5" name="Group 2724"/>
                <p:cNvGrpSpPr/>
                <p:nvPr/>
              </p:nvGrpSpPr>
              <p:grpSpPr>
                <a:xfrm rot="3577180">
                  <a:off x="2935530" y="3972739"/>
                  <a:ext cx="185979" cy="192191"/>
                  <a:chOff x="2700506" y="4361529"/>
                  <a:chExt cx="185979" cy="192191"/>
                </a:xfrm>
              </p:grpSpPr>
              <p:sp>
                <p:nvSpPr>
                  <p:cNvPr id="2735" name="Oval 273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6" name="Freeform 273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6" name="Group 2725"/>
                <p:cNvGrpSpPr/>
                <p:nvPr/>
              </p:nvGrpSpPr>
              <p:grpSpPr>
                <a:xfrm>
                  <a:off x="3048557" y="3808685"/>
                  <a:ext cx="131330" cy="131330"/>
                  <a:chOff x="3381304" y="4011286"/>
                  <a:chExt cx="131330" cy="131330"/>
                </a:xfrm>
              </p:grpSpPr>
              <p:sp>
                <p:nvSpPr>
                  <p:cNvPr id="2733" name="Oval 273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4" name="Freeform 273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7" name="Group 2726"/>
                <p:cNvGrpSpPr/>
                <p:nvPr/>
              </p:nvGrpSpPr>
              <p:grpSpPr>
                <a:xfrm rot="3967968">
                  <a:off x="3008227" y="3923999"/>
                  <a:ext cx="136148" cy="131330"/>
                  <a:chOff x="3053432" y="4104276"/>
                  <a:chExt cx="136148" cy="131330"/>
                </a:xfrm>
              </p:grpSpPr>
              <p:sp>
                <p:nvSpPr>
                  <p:cNvPr id="2731" name="Oval 273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2" name="Freeform 273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8" name="Group 2727"/>
                <p:cNvGrpSpPr/>
                <p:nvPr/>
              </p:nvGrpSpPr>
              <p:grpSpPr>
                <a:xfrm>
                  <a:off x="3092918" y="3910035"/>
                  <a:ext cx="185979" cy="192845"/>
                  <a:chOff x="3026108" y="3765549"/>
                  <a:chExt cx="185979" cy="192845"/>
                </a:xfrm>
              </p:grpSpPr>
              <p:sp>
                <p:nvSpPr>
                  <p:cNvPr id="2729" name="Oval 272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0" name="Freeform 272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01" name="Group 2700"/>
              <p:cNvGrpSpPr/>
              <p:nvPr/>
            </p:nvGrpSpPr>
            <p:grpSpPr>
              <a:xfrm>
                <a:off x="2913709" y="3937272"/>
                <a:ext cx="131330" cy="131330"/>
                <a:chOff x="2922103" y="3448277"/>
                <a:chExt cx="131330" cy="131330"/>
              </a:xfrm>
            </p:grpSpPr>
            <p:sp>
              <p:nvSpPr>
                <p:cNvPr id="2720" name="Oval 271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1" name="Freeform 272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2" name="Group 2701"/>
              <p:cNvGrpSpPr/>
              <p:nvPr/>
            </p:nvGrpSpPr>
            <p:grpSpPr>
              <a:xfrm rot="3485213">
                <a:off x="2952050" y="3988138"/>
                <a:ext cx="185979" cy="191355"/>
                <a:chOff x="2700506" y="3941582"/>
                <a:chExt cx="185979" cy="191355"/>
              </a:xfrm>
            </p:grpSpPr>
            <p:sp>
              <p:nvSpPr>
                <p:cNvPr id="2718" name="Oval 271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9" name="Freeform 271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3" name="Group 2702"/>
              <p:cNvGrpSpPr/>
              <p:nvPr/>
            </p:nvGrpSpPr>
            <p:grpSpPr>
              <a:xfrm rot="19523239">
                <a:off x="3136592" y="3987642"/>
                <a:ext cx="185979" cy="190955"/>
                <a:chOff x="2442219" y="4049627"/>
                <a:chExt cx="185979" cy="190955"/>
              </a:xfrm>
            </p:grpSpPr>
            <p:sp>
              <p:nvSpPr>
                <p:cNvPr id="2716" name="Oval 271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7" name="Freeform 271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4" name="Group 2703"/>
              <p:cNvGrpSpPr/>
              <p:nvPr/>
            </p:nvGrpSpPr>
            <p:grpSpPr>
              <a:xfrm rot="3577180">
                <a:off x="2969142" y="4143913"/>
                <a:ext cx="185979" cy="192191"/>
                <a:chOff x="2700506" y="4361529"/>
                <a:chExt cx="185979" cy="192191"/>
              </a:xfrm>
            </p:grpSpPr>
            <p:sp>
              <p:nvSpPr>
                <p:cNvPr id="2714" name="Oval 271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5" name="Freeform 271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5" name="Group 2704"/>
              <p:cNvGrpSpPr/>
              <p:nvPr/>
            </p:nvGrpSpPr>
            <p:grpSpPr>
              <a:xfrm>
                <a:off x="3082169" y="3979859"/>
                <a:ext cx="131330" cy="131330"/>
                <a:chOff x="3381304" y="4011286"/>
                <a:chExt cx="131330" cy="131330"/>
              </a:xfrm>
            </p:grpSpPr>
            <p:sp>
              <p:nvSpPr>
                <p:cNvPr id="2712" name="Oval 271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3" name="Freeform 271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6" name="Group 2705"/>
              <p:cNvGrpSpPr/>
              <p:nvPr/>
            </p:nvGrpSpPr>
            <p:grpSpPr>
              <a:xfrm rot="3967968">
                <a:off x="3041839" y="4095173"/>
                <a:ext cx="136148" cy="131330"/>
                <a:chOff x="3053432" y="4104276"/>
                <a:chExt cx="136148" cy="131330"/>
              </a:xfrm>
            </p:grpSpPr>
            <p:sp>
              <p:nvSpPr>
                <p:cNvPr id="2710" name="Oval 270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1" name="Freeform 271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7" name="Group 2706"/>
              <p:cNvGrpSpPr/>
              <p:nvPr/>
            </p:nvGrpSpPr>
            <p:grpSpPr>
              <a:xfrm>
                <a:off x="3126530" y="4081209"/>
                <a:ext cx="185979" cy="192845"/>
                <a:chOff x="3026108" y="3765549"/>
                <a:chExt cx="185979" cy="192845"/>
              </a:xfrm>
            </p:grpSpPr>
            <p:sp>
              <p:nvSpPr>
                <p:cNvPr id="2708" name="Oval 270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9" name="Freeform 270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6" name="Group 2655"/>
            <p:cNvGrpSpPr/>
            <p:nvPr/>
          </p:nvGrpSpPr>
          <p:grpSpPr>
            <a:xfrm rot="5972406">
              <a:off x="4903513" y="3391308"/>
              <a:ext cx="175107" cy="169481"/>
              <a:chOff x="2880097" y="3766098"/>
              <a:chExt cx="408862" cy="395726"/>
            </a:xfrm>
          </p:grpSpPr>
          <p:grpSp>
            <p:nvGrpSpPr>
              <p:cNvPr id="2679" name="Group 2678"/>
              <p:cNvGrpSpPr/>
              <p:nvPr/>
            </p:nvGrpSpPr>
            <p:grpSpPr>
              <a:xfrm>
                <a:off x="2880097" y="3766098"/>
                <a:ext cx="131330" cy="131330"/>
                <a:chOff x="2922103" y="3448277"/>
                <a:chExt cx="131330" cy="131330"/>
              </a:xfrm>
            </p:grpSpPr>
            <p:sp>
              <p:nvSpPr>
                <p:cNvPr id="2698" name="Oval 26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9" name="Freeform 26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0" name="Group 2679"/>
              <p:cNvGrpSpPr/>
              <p:nvPr/>
            </p:nvGrpSpPr>
            <p:grpSpPr>
              <a:xfrm rot="3485213">
                <a:off x="2918438" y="3816964"/>
                <a:ext cx="185979" cy="191355"/>
                <a:chOff x="2700506" y="3941582"/>
                <a:chExt cx="185979" cy="191355"/>
              </a:xfrm>
            </p:grpSpPr>
            <p:sp>
              <p:nvSpPr>
                <p:cNvPr id="2696" name="Oval 26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7" name="Freeform 26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1" name="Group 2680"/>
              <p:cNvGrpSpPr/>
              <p:nvPr/>
            </p:nvGrpSpPr>
            <p:grpSpPr>
              <a:xfrm rot="19523239">
                <a:off x="3102980" y="3816468"/>
                <a:ext cx="185979" cy="190955"/>
                <a:chOff x="2442219" y="4049627"/>
                <a:chExt cx="185979" cy="190955"/>
              </a:xfrm>
            </p:grpSpPr>
            <p:sp>
              <p:nvSpPr>
                <p:cNvPr id="2694" name="Oval 26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5" name="Freeform 26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2" name="Group 2681"/>
              <p:cNvGrpSpPr/>
              <p:nvPr/>
            </p:nvGrpSpPr>
            <p:grpSpPr>
              <a:xfrm rot="3577180">
                <a:off x="2935530" y="3972739"/>
                <a:ext cx="185979" cy="192191"/>
                <a:chOff x="2700506" y="4361529"/>
                <a:chExt cx="185979" cy="192191"/>
              </a:xfrm>
            </p:grpSpPr>
            <p:sp>
              <p:nvSpPr>
                <p:cNvPr id="2692" name="Oval 26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3" name="Freeform 26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3" name="Group 2682"/>
              <p:cNvGrpSpPr/>
              <p:nvPr/>
            </p:nvGrpSpPr>
            <p:grpSpPr>
              <a:xfrm>
                <a:off x="3048557" y="3808685"/>
                <a:ext cx="131330" cy="131330"/>
                <a:chOff x="3381304" y="4011286"/>
                <a:chExt cx="131330" cy="131330"/>
              </a:xfrm>
            </p:grpSpPr>
            <p:sp>
              <p:nvSpPr>
                <p:cNvPr id="2690" name="Oval 26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1" name="Freeform 26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4" name="Group 2683"/>
              <p:cNvGrpSpPr/>
              <p:nvPr/>
            </p:nvGrpSpPr>
            <p:grpSpPr>
              <a:xfrm rot="3967968">
                <a:off x="3008227" y="3923999"/>
                <a:ext cx="136148" cy="131330"/>
                <a:chOff x="3053432" y="4104276"/>
                <a:chExt cx="136148" cy="131330"/>
              </a:xfrm>
            </p:grpSpPr>
            <p:sp>
              <p:nvSpPr>
                <p:cNvPr id="2688" name="Oval 26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9" name="Freeform 26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5" name="Group 2684"/>
              <p:cNvGrpSpPr/>
              <p:nvPr/>
            </p:nvGrpSpPr>
            <p:grpSpPr>
              <a:xfrm>
                <a:off x="3092918" y="3910035"/>
                <a:ext cx="185979" cy="192845"/>
                <a:chOff x="3026108" y="3765549"/>
                <a:chExt cx="185979" cy="192845"/>
              </a:xfrm>
            </p:grpSpPr>
            <p:sp>
              <p:nvSpPr>
                <p:cNvPr id="2686" name="Oval 26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7" name="Freeform 26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7" name="Group 2656"/>
            <p:cNvGrpSpPr/>
            <p:nvPr/>
          </p:nvGrpSpPr>
          <p:grpSpPr>
            <a:xfrm>
              <a:off x="4873997" y="3423134"/>
              <a:ext cx="175107" cy="169481"/>
              <a:chOff x="2328508" y="3548770"/>
              <a:chExt cx="408862" cy="395726"/>
            </a:xfrm>
          </p:grpSpPr>
          <p:grpSp>
            <p:nvGrpSpPr>
              <p:cNvPr id="2658" name="Group 2657"/>
              <p:cNvGrpSpPr/>
              <p:nvPr/>
            </p:nvGrpSpPr>
            <p:grpSpPr>
              <a:xfrm>
                <a:off x="2328508" y="3548770"/>
                <a:ext cx="131330" cy="131330"/>
                <a:chOff x="2922103" y="3448277"/>
                <a:chExt cx="131330" cy="131330"/>
              </a:xfrm>
            </p:grpSpPr>
            <p:sp>
              <p:nvSpPr>
                <p:cNvPr id="2677" name="Oval 26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8" name="Freeform 26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9" name="Group 2658"/>
              <p:cNvGrpSpPr/>
              <p:nvPr/>
            </p:nvGrpSpPr>
            <p:grpSpPr>
              <a:xfrm rot="3485213">
                <a:off x="2366849" y="3599636"/>
                <a:ext cx="185979" cy="191355"/>
                <a:chOff x="2700506" y="3941582"/>
                <a:chExt cx="185979" cy="191355"/>
              </a:xfrm>
            </p:grpSpPr>
            <p:sp>
              <p:nvSpPr>
                <p:cNvPr id="2675" name="Oval 26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6" name="Freeform 26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0" name="Group 2659"/>
              <p:cNvGrpSpPr/>
              <p:nvPr/>
            </p:nvGrpSpPr>
            <p:grpSpPr>
              <a:xfrm rot="19523239">
                <a:off x="2551391" y="3599140"/>
                <a:ext cx="185979" cy="190955"/>
                <a:chOff x="2442219" y="4049627"/>
                <a:chExt cx="185979" cy="190955"/>
              </a:xfrm>
            </p:grpSpPr>
            <p:sp>
              <p:nvSpPr>
                <p:cNvPr id="2673" name="Oval 26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4" name="Freeform 26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1" name="Group 2660"/>
              <p:cNvGrpSpPr/>
              <p:nvPr/>
            </p:nvGrpSpPr>
            <p:grpSpPr>
              <a:xfrm rot="3577180">
                <a:off x="2383941" y="3755411"/>
                <a:ext cx="185979" cy="192191"/>
                <a:chOff x="2700506" y="4361529"/>
                <a:chExt cx="185979" cy="192191"/>
              </a:xfrm>
            </p:grpSpPr>
            <p:sp>
              <p:nvSpPr>
                <p:cNvPr id="2671" name="Oval 26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2" name="Freeform 26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2" name="Group 2661"/>
              <p:cNvGrpSpPr/>
              <p:nvPr/>
            </p:nvGrpSpPr>
            <p:grpSpPr>
              <a:xfrm>
                <a:off x="2496968" y="3591357"/>
                <a:ext cx="131330" cy="131330"/>
                <a:chOff x="3381304" y="4011286"/>
                <a:chExt cx="131330" cy="131330"/>
              </a:xfrm>
            </p:grpSpPr>
            <p:sp>
              <p:nvSpPr>
                <p:cNvPr id="2669" name="Oval 26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0" name="Freeform 26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3" name="Group 2662"/>
              <p:cNvGrpSpPr/>
              <p:nvPr/>
            </p:nvGrpSpPr>
            <p:grpSpPr>
              <a:xfrm rot="3967968">
                <a:off x="2456638" y="3706671"/>
                <a:ext cx="136148" cy="131330"/>
                <a:chOff x="3053432" y="4104276"/>
                <a:chExt cx="136148" cy="131330"/>
              </a:xfrm>
            </p:grpSpPr>
            <p:sp>
              <p:nvSpPr>
                <p:cNvPr id="2667" name="Oval 26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8" name="Freeform 26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4" name="Group 2663"/>
              <p:cNvGrpSpPr/>
              <p:nvPr/>
            </p:nvGrpSpPr>
            <p:grpSpPr>
              <a:xfrm>
                <a:off x="2541329" y="3692707"/>
                <a:ext cx="185979" cy="192845"/>
                <a:chOff x="3026108" y="3765549"/>
                <a:chExt cx="185979" cy="192845"/>
              </a:xfrm>
            </p:grpSpPr>
            <p:sp>
              <p:nvSpPr>
                <p:cNvPr id="2665" name="Oval 26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6" name="Freeform 26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43" name="Group 2742"/>
          <p:cNvGrpSpPr/>
          <p:nvPr/>
        </p:nvGrpSpPr>
        <p:grpSpPr>
          <a:xfrm>
            <a:off x="499759" y="4956203"/>
            <a:ext cx="470662" cy="478538"/>
            <a:chOff x="4834606" y="3347378"/>
            <a:chExt cx="241201" cy="245237"/>
          </a:xfrm>
        </p:grpSpPr>
        <p:grpSp>
          <p:nvGrpSpPr>
            <p:cNvPr id="2744" name="Group 2743"/>
            <p:cNvGrpSpPr/>
            <p:nvPr/>
          </p:nvGrpSpPr>
          <p:grpSpPr>
            <a:xfrm rot="7844388">
              <a:off x="4818351" y="3363633"/>
              <a:ext cx="233299" cy="200789"/>
              <a:chOff x="2913709" y="3864170"/>
              <a:chExt cx="544737" cy="468828"/>
            </a:xfrm>
          </p:grpSpPr>
          <p:grpSp>
            <p:nvGrpSpPr>
              <p:cNvPr id="2789" name="Group 2788"/>
              <p:cNvGrpSpPr/>
              <p:nvPr/>
            </p:nvGrpSpPr>
            <p:grpSpPr>
              <a:xfrm rot="5972406">
                <a:off x="3056152" y="3870738"/>
                <a:ext cx="408862" cy="395726"/>
                <a:chOff x="2880097" y="3766098"/>
                <a:chExt cx="408862" cy="395726"/>
              </a:xfrm>
            </p:grpSpPr>
            <p:grpSp>
              <p:nvGrpSpPr>
                <p:cNvPr id="2811" name="Group 2810"/>
                <p:cNvGrpSpPr/>
                <p:nvPr/>
              </p:nvGrpSpPr>
              <p:grpSpPr>
                <a:xfrm>
                  <a:off x="2880097" y="3766098"/>
                  <a:ext cx="131330" cy="131330"/>
                  <a:chOff x="2922103" y="3448277"/>
                  <a:chExt cx="131330" cy="131330"/>
                </a:xfrm>
              </p:grpSpPr>
              <p:sp>
                <p:nvSpPr>
                  <p:cNvPr id="2830" name="Oval 282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1" name="Freeform 283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2" name="Group 2811"/>
                <p:cNvGrpSpPr/>
                <p:nvPr/>
              </p:nvGrpSpPr>
              <p:grpSpPr>
                <a:xfrm rot="3485213">
                  <a:off x="2918438" y="3816964"/>
                  <a:ext cx="185979" cy="191355"/>
                  <a:chOff x="2700506" y="3941582"/>
                  <a:chExt cx="185979" cy="191355"/>
                </a:xfrm>
              </p:grpSpPr>
              <p:sp>
                <p:nvSpPr>
                  <p:cNvPr id="2828" name="Oval 282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9" name="Freeform 282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3" name="Group 2812"/>
                <p:cNvGrpSpPr/>
                <p:nvPr/>
              </p:nvGrpSpPr>
              <p:grpSpPr>
                <a:xfrm rot="19523239">
                  <a:off x="3102980" y="3816468"/>
                  <a:ext cx="185979" cy="190955"/>
                  <a:chOff x="2442219" y="4049627"/>
                  <a:chExt cx="185979" cy="190955"/>
                </a:xfrm>
              </p:grpSpPr>
              <p:sp>
                <p:nvSpPr>
                  <p:cNvPr id="2826" name="Oval 282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7" name="Freeform 282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4" name="Group 2813"/>
                <p:cNvGrpSpPr/>
                <p:nvPr/>
              </p:nvGrpSpPr>
              <p:grpSpPr>
                <a:xfrm rot="3577180">
                  <a:off x="2935530" y="3972739"/>
                  <a:ext cx="185979" cy="192191"/>
                  <a:chOff x="2700506" y="4361529"/>
                  <a:chExt cx="185979" cy="192191"/>
                </a:xfrm>
              </p:grpSpPr>
              <p:sp>
                <p:nvSpPr>
                  <p:cNvPr id="2824" name="Oval 282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5" name="Freeform 282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5" name="Group 2814"/>
                <p:cNvGrpSpPr/>
                <p:nvPr/>
              </p:nvGrpSpPr>
              <p:grpSpPr>
                <a:xfrm>
                  <a:off x="3048557" y="3808685"/>
                  <a:ext cx="131330" cy="131330"/>
                  <a:chOff x="3381304" y="4011286"/>
                  <a:chExt cx="131330" cy="131330"/>
                </a:xfrm>
              </p:grpSpPr>
              <p:sp>
                <p:nvSpPr>
                  <p:cNvPr id="2822" name="Oval 282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3" name="Freeform 282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6" name="Group 2815"/>
                <p:cNvGrpSpPr/>
                <p:nvPr/>
              </p:nvGrpSpPr>
              <p:grpSpPr>
                <a:xfrm rot="3967968">
                  <a:off x="3008227" y="3923999"/>
                  <a:ext cx="136148" cy="131330"/>
                  <a:chOff x="3053432" y="4104276"/>
                  <a:chExt cx="136148" cy="131330"/>
                </a:xfrm>
              </p:grpSpPr>
              <p:sp>
                <p:nvSpPr>
                  <p:cNvPr id="2820" name="Oval 281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1" name="Freeform 282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7" name="Group 2816"/>
                <p:cNvGrpSpPr/>
                <p:nvPr/>
              </p:nvGrpSpPr>
              <p:grpSpPr>
                <a:xfrm>
                  <a:off x="3092918" y="3910035"/>
                  <a:ext cx="185979" cy="192845"/>
                  <a:chOff x="3026108" y="3765549"/>
                  <a:chExt cx="185979" cy="192845"/>
                </a:xfrm>
              </p:grpSpPr>
              <p:sp>
                <p:nvSpPr>
                  <p:cNvPr id="2818" name="Oval 281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9" name="Freeform 281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90" name="Group 2789"/>
              <p:cNvGrpSpPr/>
              <p:nvPr/>
            </p:nvGrpSpPr>
            <p:grpSpPr>
              <a:xfrm>
                <a:off x="2913709" y="3937272"/>
                <a:ext cx="131330" cy="131330"/>
                <a:chOff x="2922103" y="3448277"/>
                <a:chExt cx="131330" cy="131330"/>
              </a:xfrm>
            </p:grpSpPr>
            <p:sp>
              <p:nvSpPr>
                <p:cNvPr id="2809" name="Oval 28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0" name="Freeform 28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1" name="Group 2790"/>
              <p:cNvGrpSpPr/>
              <p:nvPr/>
            </p:nvGrpSpPr>
            <p:grpSpPr>
              <a:xfrm rot="3485213">
                <a:off x="2952050" y="3988138"/>
                <a:ext cx="185979" cy="191355"/>
                <a:chOff x="2700506" y="3941582"/>
                <a:chExt cx="185979" cy="191355"/>
              </a:xfrm>
            </p:grpSpPr>
            <p:sp>
              <p:nvSpPr>
                <p:cNvPr id="2807" name="Oval 28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8" name="Freeform 28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2" name="Group 2791"/>
              <p:cNvGrpSpPr/>
              <p:nvPr/>
            </p:nvGrpSpPr>
            <p:grpSpPr>
              <a:xfrm rot="19523239">
                <a:off x="3136592" y="3987642"/>
                <a:ext cx="185979" cy="190955"/>
                <a:chOff x="2442219" y="4049627"/>
                <a:chExt cx="185979" cy="190955"/>
              </a:xfrm>
            </p:grpSpPr>
            <p:sp>
              <p:nvSpPr>
                <p:cNvPr id="2805" name="Oval 28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6" name="Freeform 28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3" name="Group 2792"/>
              <p:cNvGrpSpPr/>
              <p:nvPr/>
            </p:nvGrpSpPr>
            <p:grpSpPr>
              <a:xfrm rot="3577180">
                <a:off x="2969142" y="4143913"/>
                <a:ext cx="185979" cy="192191"/>
                <a:chOff x="2700506" y="4361529"/>
                <a:chExt cx="185979" cy="192191"/>
              </a:xfrm>
            </p:grpSpPr>
            <p:sp>
              <p:nvSpPr>
                <p:cNvPr id="2803" name="Oval 28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4" name="Freeform 28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4" name="Group 2793"/>
              <p:cNvGrpSpPr/>
              <p:nvPr/>
            </p:nvGrpSpPr>
            <p:grpSpPr>
              <a:xfrm>
                <a:off x="3082169" y="3979859"/>
                <a:ext cx="131330" cy="131330"/>
                <a:chOff x="3381304" y="4011286"/>
                <a:chExt cx="131330" cy="131330"/>
              </a:xfrm>
            </p:grpSpPr>
            <p:sp>
              <p:nvSpPr>
                <p:cNvPr id="2801" name="Oval 28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2" name="Freeform 28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5" name="Group 2794"/>
              <p:cNvGrpSpPr/>
              <p:nvPr/>
            </p:nvGrpSpPr>
            <p:grpSpPr>
              <a:xfrm rot="3967968">
                <a:off x="3041839" y="4095173"/>
                <a:ext cx="136148" cy="131330"/>
                <a:chOff x="3053432" y="4104276"/>
                <a:chExt cx="136148" cy="131330"/>
              </a:xfrm>
            </p:grpSpPr>
            <p:sp>
              <p:nvSpPr>
                <p:cNvPr id="2799" name="Oval 27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0" name="Freeform 27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6" name="Group 2795"/>
              <p:cNvGrpSpPr/>
              <p:nvPr/>
            </p:nvGrpSpPr>
            <p:grpSpPr>
              <a:xfrm>
                <a:off x="3126530" y="4081209"/>
                <a:ext cx="185979" cy="192845"/>
                <a:chOff x="3026108" y="3765549"/>
                <a:chExt cx="185979" cy="192845"/>
              </a:xfrm>
            </p:grpSpPr>
            <p:sp>
              <p:nvSpPr>
                <p:cNvPr id="2797" name="Oval 27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8" name="Freeform 27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5" name="Group 2744"/>
            <p:cNvGrpSpPr/>
            <p:nvPr/>
          </p:nvGrpSpPr>
          <p:grpSpPr>
            <a:xfrm rot="5972406">
              <a:off x="4903513" y="3391308"/>
              <a:ext cx="175107" cy="169481"/>
              <a:chOff x="2880097" y="3766098"/>
              <a:chExt cx="408862" cy="395726"/>
            </a:xfrm>
          </p:grpSpPr>
          <p:grpSp>
            <p:nvGrpSpPr>
              <p:cNvPr id="2768" name="Group 2767"/>
              <p:cNvGrpSpPr/>
              <p:nvPr/>
            </p:nvGrpSpPr>
            <p:grpSpPr>
              <a:xfrm>
                <a:off x="2880097" y="3766098"/>
                <a:ext cx="131330" cy="131330"/>
                <a:chOff x="2922103" y="3448277"/>
                <a:chExt cx="131330" cy="131330"/>
              </a:xfrm>
            </p:grpSpPr>
            <p:sp>
              <p:nvSpPr>
                <p:cNvPr id="2787" name="Oval 27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8" name="Freeform 27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9" name="Group 2768"/>
              <p:cNvGrpSpPr/>
              <p:nvPr/>
            </p:nvGrpSpPr>
            <p:grpSpPr>
              <a:xfrm rot="3485213">
                <a:off x="2918438" y="3816964"/>
                <a:ext cx="185979" cy="191355"/>
                <a:chOff x="2700506" y="3941582"/>
                <a:chExt cx="185979" cy="191355"/>
              </a:xfrm>
            </p:grpSpPr>
            <p:sp>
              <p:nvSpPr>
                <p:cNvPr id="2785" name="Oval 27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6" name="Freeform 27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0" name="Group 2769"/>
              <p:cNvGrpSpPr/>
              <p:nvPr/>
            </p:nvGrpSpPr>
            <p:grpSpPr>
              <a:xfrm rot="19523239">
                <a:off x="3102980" y="3816468"/>
                <a:ext cx="185979" cy="190955"/>
                <a:chOff x="2442219" y="4049627"/>
                <a:chExt cx="185979" cy="190955"/>
              </a:xfrm>
            </p:grpSpPr>
            <p:sp>
              <p:nvSpPr>
                <p:cNvPr id="2783" name="Oval 27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4" name="Freeform 27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1" name="Group 2770"/>
              <p:cNvGrpSpPr/>
              <p:nvPr/>
            </p:nvGrpSpPr>
            <p:grpSpPr>
              <a:xfrm rot="3577180">
                <a:off x="2935530" y="3972739"/>
                <a:ext cx="185979" cy="192191"/>
                <a:chOff x="2700506" y="4361529"/>
                <a:chExt cx="185979" cy="192191"/>
              </a:xfrm>
            </p:grpSpPr>
            <p:sp>
              <p:nvSpPr>
                <p:cNvPr id="2781" name="Oval 27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2" name="Freeform 27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2" name="Group 2771"/>
              <p:cNvGrpSpPr/>
              <p:nvPr/>
            </p:nvGrpSpPr>
            <p:grpSpPr>
              <a:xfrm>
                <a:off x="3048557" y="3808685"/>
                <a:ext cx="131330" cy="131330"/>
                <a:chOff x="3381304" y="4011286"/>
                <a:chExt cx="131330" cy="131330"/>
              </a:xfrm>
            </p:grpSpPr>
            <p:sp>
              <p:nvSpPr>
                <p:cNvPr id="2779" name="Oval 27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0" name="Freeform 27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3" name="Group 2772"/>
              <p:cNvGrpSpPr/>
              <p:nvPr/>
            </p:nvGrpSpPr>
            <p:grpSpPr>
              <a:xfrm rot="3967968">
                <a:off x="3008227" y="3923999"/>
                <a:ext cx="136148" cy="131330"/>
                <a:chOff x="3053432" y="4104276"/>
                <a:chExt cx="136148" cy="131330"/>
              </a:xfrm>
            </p:grpSpPr>
            <p:sp>
              <p:nvSpPr>
                <p:cNvPr id="2777" name="Oval 27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8" name="Freeform 27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4" name="Group 2773"/>
              <p:cNvGrpSpPr/>
              <p:nvPr/>
            </p:nvGrpSpPr>
            <p:grpSpPr>
              <a:xfrm>
                <a:off x="3092918" y="3910035"/>
                <a:ext cx="185979" cy="192845"/>
                <a:chOff x="3026108" y="3765549"/>
                <a:chExt cx="185979" cy="192845"/>
              </a:xfrm>
            </p:grpSpPr>
            <p:sp>
              <p:nvSpPr>
                <p:cNvPr id="2775" name="Oval 27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6" name="Freeform 27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6" name="Group 2745"/>
            <p:cNvGrpSpPr/>
            <p:nvPr/>
          </p:nvGrpSpPr>
          <p:grpSpPr>
            <a:xfrm>
              <a:off x="4873997" y="3423134"/>
              <a:ext cx="175107" cy="169481"/>
              <a:chOff x="2328508" y="3548770"/>
              <a:chExt cx="408862" cy="395726"/>
            </a:xfrm>
          </p:grpSpPr>
          <p:grpSp>
            <p:nvGrpSpPr>
              <p:cNvPr id="2747" name="Group 2746"/>
              <p:cNvGrpSpPr/>
              <p:nvPr/>
            </p:nvGrpSpPr>
            <p:grpSpPr>
              <a:xfrm>
                <a:off x="2328508" y="3548770"/>
                <a:ext cx="131330" cy="131330"/>
                <a:chOff x="2922103" y="3448277"/>
                <a:chExt cx="131330" cy="131330"/>
              </a:xfrm>
            </p:grpSpPr>
            <p:sp>
              <p:nvSpPr>
                <p:cNvPr id="2766" name="Oval 27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7" name="Freeform 27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8" name="Group 2747"/>
              <p:cNvGrpSpPr/>
              <p:nvPr/>
            </p:nvGrpSpPr>
            <p:grpSpPr>
              <a:xfrm rot="3485213">
                <a:off x="2366849" y="3599636"/>
                <a:ext cx="185979" cy="191355"/>
                <a:chOff x="2700506" y="3941582"/>
                <a:chExt cx="185979" cy="191355"/>
              </a:xfrm>
            </p:grpSpPr>
            <p:sp>
              <p:nvSpPr>
                <p:cNvPr id="2764" name="Oval 27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5" name="Freeform 27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9" name="Group 2748"/>
              <p:cNvGrpSpPr/>
              <p:nvPr/>
            </p:nvGrpSpPr>
            <p:grpSpPr>
              <a:xfrm rot="19523239">
                <a:off x="2551391" y="3599140"/>
                <a:ext cx="185979" cy="190955"/>
                <a:chOff x="2442219" y="4049627"/>
                <a:chExt cx="185979" cy="190955"/>
              </a:xfrm>
            </p:grpSpPr>
            <p:sp>
              <p:nvSpPr>
                <p:cNvPr id="2762" name="Oval 27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3" name="Freeform 27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0" name="Group 2749"/>
              <p:cNvGrpSpPr/>
              <p:nvPr/>
            </p:nvGrpSpPr>
            <p:grpSpPr>
              <a:xfrm rot="3577180">
                <a:off x="2383941" y="3755411"/>
                <a:ext cx="185979" cy="192191"/>
                <a:chOff x="2700506" y="4361529"/>
                <a:chExt cx="185979" cy="192191"/>
              </a:xfrm>
            </p:grpSpPr>
            <p:sp>
              <p:nvSpPr>
                <p:cNvPr id="2760" name="Oval 27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1" name="Freeform 27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1" name="Group 2750"/>
              <p:cNvGrpSpPr/>
              <p:nvPr/>
            </p:nvGrpSpPr>
            <p:grpSpPr>
              <a:xfrm>
                <a:off x="2496968" y="3591357"/>
                <a:ext cx="131330" cy="131330"/>
                <a:chOff x="3381304" y="4011286"/>
                <a:chExt cx="131330" cy="131330"/>
              </a:xfrm>
            </p:grpSpPr>
            <p:sp>
              <p:nvSpPr>
                <p:cNvPr id="2758" name="Oval 27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9" name="Freeform 27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2" name="Group 2751"/>
              <p:cNvGrpSpPr/>
              <p:nvPr/>
            </p:nvGrpSpPr>
            <p:grpSpPr>
              <a:xfrm rot="3967968">
                <a:off x="2456638" y="3706671"/>
                <a:ext cx="136148" cy="131330"/>
                <a:chOff x="3053432" y="4104276"/>
                <a:chExt cx="136148" cy="131330"/>
              </a:xfrm>
            </p:grpSpPr>
            <p:sp>
              <p:nvSpPr>
                <p:cNvPr id="2756" name="Oval 27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7" name="Freeform 27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3" name="Group 2752"/>
              <p:cNvGrpSpPr/>
              <p:nvPr/>
            </p:nvGrpSpPr>
            <p:grpSpPr>
              <a:xfrm>
                <a:off x="2541329" y="3692707"/>
                <a:ext cx="185979" cy="192845"/>
                <a:chOff x="3026108" y="3765549"/>
                <a:chExt cx="185979" cy="192845"/>
              </a:xfrm>
            </p:grpSpPr>
            <p:sp>
              <p:nvSpPr>
                <p:cNvPr id="2754" name="Oval 27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5" name="Freeform 27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32" name="Group 2831"/>
          <p:cNvGrpSpPr/>
          <p:nvPr/>
        </p:nvGrpSpPr>
        <p:grpSpPr>
          <a:xfrm>
            <a:off x="499759" y="4956203"/>
            <a:ext cx="470662" cy="478538"/>
            <a:chOff x="4834606" y="3347378"/>
            <a:chExt cx="241201" cy="245237"/>
          </a:xfrm>
        </p:grpSpPr>
        <p:grpSp>
          <p:nvGrpSpPr>
            <p:cNvPr id="2833" name="Group 2832"/>
            <p:cNvGrpSpPr/>
            <p:nvPr/>
          </p:nvGrpSpPr>
          <p:grpSpPr>
            <a:xfrm rot="7844388">
              <a:off x="4818351" y="3363633"/>
              <a:ext cx="233299" cy="200789"/>
              <a:chOff x="2913709" y="3864170"/>
              <a:chExt cx="544737" cy="468828"/>
            </a:xfrm>
          </p:grpSpPr>
          <p:grpSp>
            <p:nvGrpSpPr>
              <p:cNvPr id="2878" name="Group 2877"/>
              <p:cNvGrpSpPr/>
              <p:nvPr/>
            </p:nvGrpSpPr>
            <p:grpSpPr>
              <a:xfrm rot="5972406">
                <a:off x="3056152" y="3870738"/>
                <a:ext cx="408862" cy="395726"/>
                <a:chOff x="2880097" y="3766098"/>
                <a:chExt cx="408862" cy="395726"/>
              </a:xfrm>
            </p:grpSpPr>
            <p:grpSp>
              <p:nvGrpSpPr>
                <p:cNvPr id="2900" name="Group 2899"/>
                <p:cNvGrpSpPr/>
                <p:nvPr/>
              </p:nvGrpSpPr>
              <p:grpSpPr>
                <a:xfrm>
                  <a:off x="2880097" y="3766098"/>
                  <a:ext cx="131330" cy="131330"/>
                  <a:chOff x="2922103" y="3448277"/>
                  <a:chExt cx="131330" cy="131330"/>
                </a:xfrm>
              </p:grpSpPr>
              <p:sp>
                <p:nvSpPr>
                  <p:cNvPr id="2919" name="Oval 291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0" name="Freeform 291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1" name="Group 2900"/>
                <p:cNvGrpSpPr/>
                <p:nvPr/>
              </p:nvGrpSpPr>
              <p:grpSpPr>
                <a:xfrm rot="3485213">
                  <a:off x="2918438" y="3816964"/>
                  <a:ext cx="185979" cy="191355"/>
                  <a:chOff x="2700506" y="3941582"/>
                  <a:chExt cx="185979" cy="191355"/>
                </a:xfrm>
              </p:grpSpPr>
              <p:sp>
                <p:nvSpPr>
                  <p:cNvPr id="2917" name="Oval 291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8" name="Freeform 291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2" name="Group 2901"/>
                <p:cNvGrpSpPr/>
                <p:nvPr/>
              </p:nvGrpSpPr>
              <p:grpSpPr>
                <a:xfrm rot="19523239">
                  <a:off x="3102980" y="3816468"/>
                  <a:ext cx="185979" cy="190955"/>
                  <a:chOff x="2442219" y="4049627"/>
                  <a:chExt cx="185979" cy="190955"/>
                </a:xfrm>
              </p:grpSpPr>
              <p:sp>
                <p:nvSpPr>
                  <p:cNvPr id="2915" name="Oval 291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6" name="Freeform 291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3" name="Group 2902"/>
                <p:cNvGrpSpPr/>
                <p:nvPr/>
              </p:nvGrpSpPr>
              <p:grpSpPr>
                <a:xfrm rot="3577180">
                  <a:off x="2935530" y="3972739"/>
                  <a:ext cx="185979" cy="192191"/>
                  <a:chOff x="2700506" y="4361529"/>
                  <a:chExt cx="185979" cy="192191"/>
                </a:xfrm>
              </p:grpSpPr>
              <p:sp>
                <p:nvSpPr>
                  <p:cNvPr id="2913" name="Oval 291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4" name="Freeform 291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4" name="Group 2903"/>
                <p:cNvGrpSpPr/>
                <p:nvPr/>
              </p:nvGrpSpPr>
              <p:grpSpPr>
                <a:xfrm>
                  <a:off x="3048557" y="3808685"/>
                  <a:ext cx="131330" cy="131330"/>
                  <a:chOff x="3381304" y="4011286"/>
                  <a:chExt cx="131330" cy="131330"/>
                </a:xfrm>
              </p:grpSpPr>
              <p:sp>
                <p:nvSpPr>
                  <p:cNvPr id="2911" name="Oval 291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2" name="Freeform 291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5" name="Group 2904"/>
                <p:cNvGrpSpPr/>
                <p:nvPr/>
              </p:nvGrpSpPr>
              <p:grpSpPr>
                <a:xfrm rot="3967968">
                  <a:off x="3008227" y="3923999"/>
                  <a:ext cx="136148" cy="131330"/>
                  <a:chOff x="3053432" y="4104276"/>
                  <a:chExt cx="136148" cy="131330"/>
                </a:xfrm>
              </p:grpSpPr>
              <p:sp>
                <p:nvSpPr>
                  <p:cNvPr id="2909" name="Oval 290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0" name="Freeform 290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6" name="Group 2905"/>
                <p:cNvGrpSpPr/>
                <p:nvPr/>
              </p:nvGrpSpPr>
              <p:grpSpPr>
                <a:xfrm>
                  <a:off x="3092918" y="3910035"/>
                  <a:ext cx="185979" cy="192845"/>
                  <a:chOff x="3026108" y="3765549"/>
                  <a:chExt cx="185979" cy="192845"/>
                </a:xfrm>
              </p:grpSpPr>
              <p:sp>
                <p:nvSpPr>
                  <p:cNvPr id="2907" name="Oval 290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8" name="Freeform 290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79" name="Group 2878"/>
              <p:cNvGrpSpPr/>
              <p:nvPr/>
            </p:nvGrpSpPr>
            <p:grpSpPr>
              <a:xfrm>
                <a:off x="2913709" y="3937272"/>
                <a:ext cx="131330" cy="131330"/>
                <a:chOff x="2922103" y="3448277"/>
                <a:chExt cx="131330" cy="131330"/>
              </a:xfrm>
            </p:grpSpPr>
            <p:sp>
              <p:nvSpPr>
                <p:cNvPr id="2898" name="Oval 28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9" name="Freeform 28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0" name="Group 2879"/>
              <p:cNvGrpSpPr/>
              <p:nvPr/>
            </p:nvGrpSpPr>
            <p:grpSpPr>
              <a:xfrm rot="3485213">
                <a:off x="2952050" y="3988138"/>
                <a:ext cx="185979" cy="191355"/>
                <a:chOff x="2700506" y="3941582"/>
                <a:chExt cx="185979" cy="191355"/>
              </a:xfrm>
            </p:grpSpPr>
            <p:sp>
              <p:nvSpPr>
                <p:cNvPr id="2896" name="Oval 28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7" name="Freeform 28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1" name="Group 2880"/>
              <p:cNvGrpSpPr/>
              <p:nvPr/>
            </p:nvGrpSpPr>
            <p:grpSpPr>
              <a:xfrm rot="19523239">
                <a:off x="3136592" y="3987642"/>
                <a:ext cx="185979" cy="190955"/>
                <a:chOff x="2442219" y="4049627"/>
                <a:chExt cx="185979" cy="190955"/>
              </a:xfrm>
            </p:grpSpPr>
            <p:sp>
              <p:nvSpPr>
                <p:cNvPr id="2894" name="Oval 28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5" name="Freeform 28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2" name="Group 2881"/>
              <p:cNvGrpSpPr/>
              <p:nvPr/>
            </p:nvGrpSpPr>
            <p:grpSpPr>
              <a:xfrm rot="3577180">
                <a:off x="2969142" y="4143913"/>
                <a:ext cx="185979" cy="192191"/>
                <a:chOff x="2700506" y="4361529"/>
                <a:chExt cx="185979" cy="192191"/>
              </a:xfrm>
            </p:grpSpPr>
            <p:sp>
              <p:nvSpPr>
                <p:cNvPr id="2892" name="Oval 28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3" name="Freeform 28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3" name="Group 2882"/>
              <p:cNvGrpSpPr/>
              <p:nvPr/>
            </p:nvGrpSpPr>
            <p:grpSpPr>
              <a:xfrm>
                <a:off x="3082169" y="3979859"/>
                <a:ext cx="131330" cy="131330"/>
                <a:chOff x="3381304" y="4011286"/>
                <a:chExt cx="131330" cy="131330"/>
              </a:xfrm>
            </p:grpSpPr>
            <p:sp>
              <p:nvSpPr>
                <p:cNvPr id="2890" name="Oval 28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1" name="Freeform 28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4" name="Group 2883"/>
              <p:cNvGrpSpPr/>
              <p:nvPr/>
            </p:nvGrpSpPr>
            <p:grpSpPr>
              <a:xfrm rot="3967968">
                <a:off x="3041839" y="4095173"/>
                <a:ext cx="136148" cy="131330"/>
                <a:chOff x="3053432" y="4104276"/>
                <a:chExt cx="136148" cy="131330"/>
              </a:xfrm>
            </p:grpSpPr>
            <p:sp>
              <p:nvSpPr>
                <p:cNvPr id="2888" name="Oval 28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9" name="Freeform 28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5" name="Group 2884"/>
              <p:cNvGrpSpPr/>
              <p:nvPr/>
            </p:nvGrpSpPr>
            <p:grpSpPr>
              <a:xfrm>
                <a:off x="3126530" y="4081209"/>
                <a:ext cx="185979" cy="192845"/>
                <a:chOff x="3026108" y="3765549"/>
                <a:chExt cx="185979" cy="192845"/>
              </a:xfrm>
            </p:grpSpPr>
            <p:sp>
              <p:nvSpPr>
                <p:cNvPr id="2886" name="Oval 28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7" name="Freeform 28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4" name="Group 2833"/>
            <p:cNvGrpSpPr/>
            <p:nvPr/>
          </p:nvGrpSpPr>
          <p:grpSpPr>
            <a:xfrm rot="5972406">
              <a:off x="4903513" y="3391308"/>
              <a:ext cx="175107" cy="169481"/>
              <a:chOff x="2880097" y="3766098"/>
              <a:chExt cx="408862" cy="395726"/>
            </a:xfrm>
          </p:grpSpPr>
          <p:grpSp>
            <p:nvGrpSpPr>
              <p:cNvPr id="2857" name="Group 2856"/>
              <p:cNvGrpSpPr/>
              <p:nvPr/>
            </p:nvGrpSpPr>
            <p:grpSpPr>
              <a:xfrm>
                <a:off x="2880097" y="3766098"/>
                <a:ext cx="131330" cy="131330"/>
                <a:chOff x="2922103" y="3448277"/>
                <a:chExt cx="131330" cy="131330"/>
              </a:xfrm>
            </p:grpSpPr>
            <p:sp>
              <p:nvSpPr>
                <p:cNvPr id="2876" name="Oval 28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7" name="Freeform 28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8" name="Group 2857"/>
              <p:cNvGrpSpPr/>
              <p:nvPr/>
            </p:nvGrpSpPr>
            <p:grpSpPr>
              <a:xfrm rot="3485213">
                <a:off x="2918438" y="3816964"/>
                <a:ext cx="185979" cy="191355"/>
                <a:chOff x="2700506" y="3941582"/>
                <a:chExt cx="185979" cy="191355"/>
              </a:xfrm>
            </p:grpSpPr>
            <p:sp>
              <p:nvSpPr>
                <p:cNvPr id="2874" name="Oval 28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5" name="Freeform 28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9" name="Group 2858"/>
              <p:cNvGrpSpPr/>
              <p:nvPr/>
            </p:nvGrpSpPr>
            <p:grpSpPr>
              <a:xfrm rot="19523239">
                <a:off x="3102980" y="3816468"/>
                <a:ext cx="185979" cy="190955"/>
                <a:chOff x="2442219" y="4049627"/>
                <a:chExt cx="185979" cy="190955"/>
              </a:xfrm>
            </p:grpSpPr>
            <p:sp>
              <p:nvSpPr>
                <p:cNvPr id="2872" name="Oval 28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3" name="Freeform 28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0" name="Group 2859"/>
              <p:cNvGrpSpPr/>
              <p:nvPr/>
            </p:nvGrpSpPr>
            <p:grpSpPr>
              <a:xfrm rot="3577180">
                <a:off x="2935530" y="3972739"/>
                <a:ext cx="185979" cy="192191"/>
                <a:chOff x="2700506" y="4361529"/>
                <a:chExt cx="185979" cy="192191"/>
              </a:xfrm>
            </p:grpSpPr>
            <p:sp>
              <p:nvSpPr>
                <p:cNvPr id="2870" name="Oval 28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1" name="Freeform 28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1" name="Group 2860"/>
              <p:cNvGrpSpPr/>
              <p:nvPr/>
            </p:nvGrpSpPr>
            <p:grpSpPr>
              <a:xfrm>
                <a:off x="3048557" y="3808685"/>
                <a:ext cx="131330" cy="131330"/>
                <a:chOff x="3381304" y="4011286"/>
                <a:chExt cx="131330" cy="131330"/>
              </a:xfrm>
            </p:grpSpPr>
            <p:sp>
              <p:nvSpPr>
                <p:cNvPr id="2868" name="Oval 28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9" name="Freeform 28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2" name="Group 2861"/>
              <p:cNvGrpSpPr/>
              <p:nvPr/>
            </p:nvGrpSpPr>
            <p:grpSpPr>
              <a:xfrm rot="3967968">
                <a:off x="3008227" y="3923999"/>
                <a:ext cx="136148" cy="131330"/>
                <a:chOff x="3053432" y="4104276"/>
                <a:chExt cx="136148" cy="131330"/>
              </a:xfrm>
            </p:grpSpPr>
            <p:sp>
              <p:nvSpPr>
                <p:cNvPr id="2866" name="Oval 28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7" name="Freeform 28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3" name="Group 2862"/>
              <p:cNvGrpSpPr/>
              <p:nvPr/>
            </p:nvGrpSpPr>
            <p:grpSpPr>
              <a:xfrm>
                <a:off x="3092918" y="3910035"/>
                <a:ext cx="185979" cy="192845"/>
                <a:chOff x="3026108" y="3765549"/>
                <a:chExt cx="185979" cy="192845"/>
              </a:xfrm>
            </p:grpSpPr>
            <p:sp>
              <p:nvSpPr>
                <p:cNvPr id="2864" name="Oval 28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5" name="Freeform 28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5" name="Group 2834"/>
            <p:cNvGrpSpPr/>
            <p:nvPr/>
          </p:nvGrpSpPr>
          <p:grpSpPr>
            <a:xfrm>
              <a:off x="4873997" y="3423134"/>
              <a:ext cx="175107" cy="169481"/>
              <a:chOff x="2328508" y="3548770"/>
              <a:chExt cx="408862" cy="395726"/>
            </a:xfrm>
          </p:grpSpPr>
          <p:grpSp>
            <p:nvGrpSpPr>
              <p:cNvPr id="2836" name="Group 2835"/>
              <p:cNvGrpSpPr/>
              <p:nvPr/>
            </p:nvGrpSpPr>
            <p:grpSpPr>
              <a:xfrm>
                <a:off x="2328508" y="3548770"/>
                <a:ext cx="131330" cy="131330"/>
                <a:chOff x="2922103" y="3448277"/>
                <a:chExt cx="131330" cy="131330"/>
              </a:xfrm>
            </p:grpSpPr>
            <p:sp>
              <p:nvSpPr>
                <p:cNvPr id="2855" name="Oval 28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6" name="Freeform 28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7" name="Group 2836"/>
              <p:cNvGrpSpPr/>
              <p:nvPr/>
            </p:nvGrpSpPr>
            <p:grpSpPr>
              <a:xfrm rot="3485213">
                <a:off x="2366849" y="3599636"/>
                <a:ext cx="185979" cy="191355"/>
                <a:chOff x="2700506" y="3941582"/>
                <a:chExt cx="185979" cy="191355"/>
              </a:xfrm>
            </p:grpSpPr>
            <p:sp>
              <p:nvSpPr>
                <p:cNvPr id="2853" name="Oval 28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4" name="Freeform 28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8" name="Group 2837"/>
              <p:cNvGrpSpPr/>
              <p:nvPr/>
            </p:nvGrpSpPr>
            <p:grpSpPr>
              <a:xfrm rot="19523239">
                <a:off x="2551391" y="3599140"/>
                <a:ext cx="185979" cy="190955"/>
                <a:chOff x="2442219" y="4049627"/>
                <a:chExt cx="185979" cy="190955"/>
              </a:xfrm>
            </p:grpSpPr>
            <p:sp>
              <p:nvSpPr>
                <p:cNvPr id="2851" name="Oval 28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2" name="Freeform 28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9" name="Group 2838"/>
              <p:cNvGrpSpPr/>
              <p:nvPr/>
            </p:nvGrpSpPr>
            <p:grpSpPr>
              <a:xfrm rot="3577180">
                <a:off x="2383941" y="3755411"/>
                <a:ext cx="185979" cy="192191"/>
                <a:chOff x="2700506" y="4361529"/>
                <a:chExt cx="185979" cy="192191"/>
              </a:xfrm>
            </p:grpSpPr>
            <p:sp>
              <p:nvSpPr>
                <p:cNvPr id="2849" name="Oval 28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0" name="Freeform 28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0" name="Group 2839"/>
              <p:cNvGrpSpPr/>
              <p:nvPr/>
            </p:nvGrpSpPr>
            <p:grpSpPr>
              <a:xfrm>
                <a:off x="2496968" y="3591357"/>
                <a:ext cx="131330" cy="131330"/>
                <a:chOff x="3381304" y="4011286"/>
                <a:chExt cx="131330" cy="131330"/>
              </a:xfrm>
            </p:grpSpPr>
            <p:sp>
              <p:nvSpPr>
                <p:cNvPr id="2847" name="Oval 28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8" name="Freeform 28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1" name="Group 2840"/>
              <p:cNvGrpSpPr/>
              <p:nvPr/>
            </p:nvGrpSpPr>
            <p:grpSpPr>
              <a:xfrm rot="3967968">
                <a:off x="2456638" y="3706671"/>
                <a:ext cx="136148" cy="131330"/>
                <a:chOff x="3053432" y="4104276"/>
                <a:chExt cx="136148" cy="131330"/>
              </a:xfrm>
            </p:grpSpPr>
            <p:sp>
              <p:nvSpPr>
                <p:cNvPr id="2845" name="Oval 28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6" name="Freeform 28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2" name="Group 2841"/>
              <p:cNvGrpSpPr/>
              <p:nvPr/>
            </p:nvGrpSpPr>
            <p:grpSpPr>
              <a:xfrm>
                <a:off x="2541329" y="3692707"/>
                <a:ext cx="185979" cy="192845"/>
                <a:chOff x="3026108" y="3765549"/>
                <a:chExt cx="185979" cy="192845"/>
              </a:xfrm>
            </p:grpSpPr>
            <p:sp>
              <p:nvSpPr>
                <p:cNvPr id="2843" name="Oval 28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4" name="Freeform 28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21" name="Group 2920"/>
          <p:cNvGrpSpPr/>
          <p:nvPr/>
        </p:nvGrpSpPr>
        <p:grpSpPr>
          <a:xfrm>
            <a:off x="499759" y="4956203"/>
            <a:ext cx="470662" cy="478538"/>
            <a:chOff x="4834606" y="3347378"/>
            <a:chExt cx="241201" cy="245237"/>
          </a:xfrm>
        </p:grpSpPr>
        <p:grpSp>
          <p:nvGrpSpPr>
            <p:cNvPr id="2922" name="Group 2921"/>
            <p:cNvGrpSpPr/>
            <p:nvPr/>
          </p:nvGrpSpPr>
          <p:grpSpPr>
            <a:xfrm rot="7844388">
              <a:off x="4818351" y="3363633"/>
              <a:ext cx="233299" cy="200789"/>
              <a:chOff x="2913709" y="3864170"/>
              <a:chExt cx="544737" cy="468828"/>
            </a:xfrm>
          </p:grpSpPr>
          <p:grpSp>
            <p:nvGrpSpPr>
              <p:cNvPr id="2967" name="Group 2966"/>
              <p:cNvGrpSpPr/>
              <p:nvPr/>
            </p:nvGrpSpPr>
            <p:grpSpPr>
              <a:xfrm rot="5972406">
                <a:off x="3056152" y="3870738"/>
                <a:ext cx="408862" cy="395726"/>
                <a:chOff x="2880097" y="3766098"/>
                <a:chExt cx="408862" cy="395726"/>
              </a:xfrm>
            </p:grpSpPr>
            <p:grpSp>
              <p:nvGrpSpPr>
                <p:cNvPr id="2989" name="Group 2988"/>
                <p:cNvGrpSpPr/>
                <p:nvPr/>
              </p:nvGrpSpPr>
              <p:grpSpPr>
                <a:xfrm>
                  <a:off x="2880097" y="3766098"/>
                  <a:ext cx="131330" cy="131330"/>
                  <a:chOff x="2922103" y="3448277"/>
                  <a:chExt cx="131330" cy="131330"/>
                </a:xfrm>
              </p:grpSpPr>
              <p:sp>
                <p:nvSpPr>
                  <p:cNvPr id="3008" name="Oval 300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9" name="Freeform 300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0" name="Group 2989"/>
                <p:cNvGrpSpPr/>
                <p:nvPr/>
              </p:nvGrpSpPr>
              <p:grpSpPr>
                <a:xfrm rot="3485213">
                  <a:off x="2918438" y="3816964"/>
                  <a:ext cx="185979" cy="191355"/>
                  <a:chOff x="2700506" y="3941582"/>
                  <a:chExt cx="185979" cy="191355"/>
                </a:xfrm>
              </p:grpSpPr>
              <p:sp>
                <p:nvSpPr>
                  <p:cNvPr id="3006" name="Oval 300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7" name="Freeform 300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1" name="Group 2990"/>
                <p:cNvGrpSpPr/>
                <p:nvPr/>
              </p:nvGrpSpPr>
              <p:grpSpPr>
                <a:xfrm rot="19523239">
                  <a:off x="3102980" y="3816468"/>
                  <a:ext cx="185979" cy="190955"/>
                  <a:chOff x="2442219" y="4049627"/>
                  <a:chExt cx="185979" cy="190955"/>
                </a:xfrm>
              </p:grpSpPr>
              <p:sp>
                <p:nvSpPr>
                  <p:cNvPr id="3004" name="Oval 300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5" name="Freeform 300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2" name="Group 2991"/>
                <p:cNvGrpSpPr/>
                <p:nvPr/>
              </p:nvGrpSpPr>
              <p:grpSpPr>
                <a:xfrm rot="3577180">
                  <a:off x="2935530" y="3972739"/>
                  <a:ext cx="185979" cy="192191"/>
                  <a:chOff x="2700506" y="4361529"/>
                  <a:chExt cx="185979" cy="192191"/>
                </a:xfrm>
              </p:grpSpPr>
              <p:sp>
                <p:nvSpPr>
                  <p:cNvPr id="3002" name="Oval 300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3" name="Freeform 300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3" name="Group 2992"/>
                <p:cNvGrpSpPr/>
                <p:nvPr/>
              </p:nvGrpSpPr>
              <p:grpSpPr>
                <a:xfrm>
                  <a:off x="3048557" y="3808685"/>
                  <a:ext cx="131330" cy="131330"/>
                  <a:chOff x="3381304" y="4011286"/>
                  <a:chExt cx="131330" cy="131330"/>
                </a:xfrm>
              </p:grpSpPr>
              <p:sp>
                <p:nvSpPr>
                  <p:cNvPr id="3000" name="Oval 299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1" name="Freeform 300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4" name="Group 2993"/>
                <p:cNvGrpSpPr/>
                <p:nvPr/>
              </p:nvGrpSpPr>
              <p:grpSpPr>
                <a:xfrm rot="3967968">
                  <a:off x="3008227" y="3923999"/>
                  <a:ext cx="136148" cy="131330"/>
                  <a:chOff x="3053432" y="4104276"/>
                  <a:chExt cx="136148" cy="131330"/>
                </a:xfrm>
              </p:grpSpPr>
              <p:sp>
                <p:nvSpPr>
                  <p:cNvPr id="2998" name="Oval 299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9" name="Freeform 299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5" name="Group 2994"/>
                <p:cNvGrpSpPr/>
                <p:nvPr/>
              </p:nvGrpSpPr>
              <p:grpSpPr>
                <a:xfrm>
                  <a:off x="3092918" y="3910035"/>
                  <a:ext cx="185979" cy="192845"/>
                  <a:chOff x="3026108" y="3765549"/>
                  <a:chExt cx="185979" cy="192845"/>
                </a:xfrm>
              </p:grpSpPr>
              <p:sp>
                <p:nvSpPr>
                  <p:cNvPr id="2996" name="Oval 299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7" name="Freeform 299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68" name="Group 2967"/>
              <p:cNvGrpSpPr/>
              <p:nvPr/>
            </p:nvGrpSpPr>
            <p:grpSpPr>
              <a:xfrm>
                <a:off x="2913709" y="3937272"/>
                <a:ext cx="131330" cy="131330"/>
                <a:chOff x="2922103" y="3448277"/>
                <a:chExt cx="131330" cy="131330"/>
              </a:xfrm>
            </p:grpSpPr>
            <p:sp>
              <p:nvSpPr>
                <p:cNvPr id="2987" name="Oval 29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8" name="Freeform 29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9" name="Group 2968"/>
              <p:cNvGrpSpPr/>
              <p:nvPr/>
            </p:nvGrpSpPr>
            <p:grpSpPr>
              <a:xfrm rot="3485213">
                <a:off x="2952050" y="3988138"/>
                <a:ext cx="185979" cy="191355"/>
                <a:chOff x="2700506" y="3941582"/>
                <a:chExt cx="185979" cy="191355"/>
              </a:xfrm>
            </p:grpSpPr>
            <p:sp>
              <p:nvSpPr>
                <p:cNvPr id="2985" name="Oval 29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6" name="Freeform 29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0" name="Group 2969"/>
              <p:cNvGrpSpPr/>
              <p:nvPr/>
            </p:nvGrpSpPr>
            <p:grpSpPr>
              <a:xfrm rot="19523239">
                <a:off x="3136592" y="3987642"/>
                <a:ext cx="185979" cy="190955"/>
                <a:chOff x="2442219" y="4049627"/>
                <a:chExt cx="185979" cy="190955"/>
              </a:xfrm>
            </p:grpSpPr>
            <p:sp>
              <p:nvSpPr>
                <p:cNvPr id="2983" name="Oval 29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4" name="Freeform 29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1" name="Group 2970"/>
              <p:cNvGrpSpPr/>
              <p:nvPr/>
            </p:nvGrpSpPr>
            <p:grpSpPr>
              <a:xfrm rot="3577180">
                <a:off x="2969142" y="4143913"/>
                <a:ext cx="185979" cy="192191"/>
                <a:chOff x="2700506" y="4361529"/>
                <a:chExt cx="185979" cy="192191"/>
              </a:xfrm>
            </p:grpSpPr>
            <p:sp>
              <p:nvSpPr>
                <p:cNvPr id="2981" name="Oval 29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2" name="Freeform 29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2" name="Group 2971"/>
              <p:cNvGrpSpPr/>
              <p:nvPr/>
            </p:nvGrpSpPr>
            <p:grpSpPr>
              <a:xfrm>
                <a:off x="3082169" y="3979859"/>
                <a:ext cx="131330" cy="131330"/>
                <a:chOff x="3381304" y="4011286"/>
                <a:chExt cx="131330" cy="131330"/>
              </a:xfrm>
            </p:grpSpPr>
            <p:sp>
              <p:nvSpPr>
                <p:cNvPr id="2979" name="Oval 29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0" name="Freeform 29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3" name="Group 2972"/>
              <p:cNvGrpSpPr/>
              <p:nvPr/>
            </p:nvGrpSpPr>
            <p:grpSpPr>
              <a:xfrm rot="3967968">
                <a:off x="3041839" y="4095173"/>
                <a:ext cx="136148" cy="131330"/>
                <a:chOff x="3053432" y="4104276"/>
                <a:chExt cx="136148" cy="131330"/>
              </a:xfrm>
            </p:grpSpPr>
            <p:sp>
              <p:nvSpPr>
                <p:cNvPr id="2977" name="Oval 29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8" name="Freeform 29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4" name="Group 2973"/>
              <p:cNvGrpSpPr/>
              <p:nvPr/>
            </p:nvGrpSpPr>
            <p:grpSpPr>
              <a:xfrm>
                <a:off x="3126530" y="4081209"/>
                <a:ext cx="185979" cy="192845"/>
                <a:chOff x="3026108" y="3765549"/>
                <a:chExt cx="185979" cy="192845"/>
              </a:xfrm>
            </p:grpSpPr>
            <p:sp>
              <p:nvSpPr>
                <p:cNvPr id="2975" name="Oval 29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6" name="Freeform 29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3" name="Group 2922"/>
            <p:cNvGrpSpPr/>
            <p:nvPr/>
          </p:nvGrpSpPr>
          <p:grpSpPr>
            <a:xfrm rot="5972406">
              <a:off x="4903513" y="3391308"/>
              <a:ext cx="175107" cy="169481"/>
              <a:chOff x="2880097" y="3766098"/>
              <a:chExt cx="408862" cy="395726"/>
            </a:xfrm>
          </p:grpSpPr>
          <p:grpSp>
            <p:nvGrpSpPr>
              <p:cNvPr id="2946" name="Group 2945"/>
              <p:cNvGrpSpPr/>
              <p:nvPr/>
            </p:nvGrpSpPr>
            <p:grpSpPr>
              <a:xfrm>
                <a:off x="2880097" y="3766098"/>
                <a:ext cx="131330" cy="131330"/>
                <a:chOff x="2922103" y="3448277"/>
                <a:chExt cx="131330" cy="131330"/>
              </a:xfrm>
            </p:grpSpPr>
            <p:sp>
              <p:nvSpPr>
                <p:cNvPr id="2965" name="Oval 29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6" name="Freeform 29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7" name="Group 2946"/>
              <p:cNvGrpSpPr/>
              <p:nvPr/>
            </p:nvGrpSpPr>
            <p:grpSpPr>
              <a:xfrm rot="3485213">
                <a:off x="2918438" y="3816964"/>
                <a:ext cx="185979" cy="191355"/>
                <a:chOff x="2700506" y="3941582"/>
                <a:chExt cx="185979" cy="191355"/>
              </a:xfrm>
            </p:grpSpPr>
            <p:sp>
              <p:nvSpPr>
                <p:cNvPr id="2963" name="Oval 29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4" name="Freeform 29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8" name="Group 2947"/>
              <p:cNvGrpSpPr/>
              <p:nvPr/>
            </p:nvGrpSpPr>
            <p:grpSpPr>
              <a:xfrm rot="19523239">
                <a:off x="3102980" y="3816468"/>
                <a:ext cx="185979" cy="190955"/>
                <a:chOff x="2442219" y="4049627"/>
                <a:chExt cx="185979" cy="190955"/>
              </a:xfrm>
            </p:grpSpPr>
            <p:sp>
              <p:nvSpPr>
                <p:cNvPr id="2961" name="Oval 29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2" name="Freeform 29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9" name="Group 2948"/>
              <p:cNvGrpSpPr/>
              <p:nvPr/>
            </p:nvGrpSpPr>
            <p:grpSpPr>
              <a:xfrm rot="3577180">
                <a:off x="2935530" y="3972739"/>
                <a:ext cx="185979" cy="192191"/>
                <a:chOff x="2700506" y="4361529"/>
                <a:chExt cx="185979" cy="192191"/>
              </a:xfrm>
            </p:grpSpPr>
            <p:sp>
              <p:nvSpPr>
                <p:cNvPr id="2959" name="Oval 29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0" name="Freeform 29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0" name="Group 2949"/>
              <p:cNvGrpSpPr/>
              <p:nvPr/>
            </p:nvGrpSpPr>
            <p:grpSpPr>
              <a:xfrm>
                <a:off x="3048557" y="3808685"/>
                <a:ext cx="131330" cy="131330"/>
                <a:chOff x="3381304" y="4011286"/>
                <a:chExt cx="131330" cy="131330"/>
              </a:xfrm>
            </p:grpSpPr>
            <p:sp>
              <p:nvSpPr>
                <p:cNvPr id="2957" name="Oval 29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8" name="Freeform 29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1" name="Group 2950"/>
              <p:cNvGrpSpPr/>
              <p:nvPr/>
            </p:nvGrpSpPr>
            <p:grpSpPr>
              <a:xfrm rot="3967968">
                <a:off x="3008227" y="3923999"/>
                <a:ext cx="136148" cy="131330"/>
                <a:chOff x="3053432" y="4104276"/>
                <a:chExt cx="136148" cy="131330"/>
              </a:xfrm>
            </p:grpSpPr>
            <p:sp>
              <p:nvSpPr>
                <p:cNvPr id="2955" name="Oval 29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6" name="Freeform 29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2" name="Group 2951"/>
              <p:cNvGrpSpPr/>
              <p:nvPr/>
            </p:nvGrpSpPr>
            <p:grpSpPr>
              <a:xfrm>
                <a:off x="3092918" y="3910035"/>
                <a:ext cx="185979" cy="192845"/>
                <a:chOff x="3026108" y="3765549"/>
                <a:chExt cx="185979" cy="192845"/>
              </a:xfrm>
            </p:grpSpPr>
            <p:sp>
              <p:nvSpPr>
                <p:cNvPr id="2953" name="Oval 29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4" name="Freeform 29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4" name="Group 2923"/>
            <p:cNvGrpSpPr/>
            <p:nvPr/>
          </p:nvGrpSpPr>
          <p:grpSpPr>
            <a:xfrm>
              <a:off x="4873997" y="3423134"/>
              <a:ext cx="175107" cy="169481"/>
              <a:chOff x="2328508" y="3548770"/>
              <a:chExt cx="408862" cy="395726"/>
            </a:xfrm>
          </p:grpSpPr>
          <p:grpSp>
            <p:nvGrpSpPr>
              <p:cNvPr id="2925" name="Group 2924"/>
              <p:cNvGrpSpPr/>
              <p:nvPr/>
            </p:nvGrpSpPr>
            <p:grpSpPr>
              <a:xfrm>
                <a:off x="2328508" y="3548770"/>
                <a:ext cx="131330" cy="131330"/>
                <a:chOff x="2922103" y="3448277"/>
                <a:chExt cx="131330" cy="131330"/>
              </a:xfrm>
            </p:grpSpPr>
            <p:sp>
              <p:nvSpPr>
                <p:cNvPr id="2944" name="Oval 29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5" name="Freeform 29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6" name="Group 2925"/>
              <p:cNvGrpSpPr/>
              <p:nvPr/>
            </p:nvGrpSpPr>
            <p:grpSpPr>
              <a:xfrm rot="3485213">
                <a:off x="2366849" y="3599636"/>
                <a:ext cx="185979" cy="191355"/>
                <a:chOff x="2700506" y="3941582"/>
                <a:chExt cx="185979" cy="191355"/>
              </a:xfrm>
            </p:grpSpPr>
            <p:sp>
              <p:nvSpPr>
                <p:cNvPr id="2942" name="Oval 29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3" name="Freeform 29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7" name="Group 2926"/>
              <p:cNvGrpSpPr/>
              <p:nvPr/>
            </p:nvGrpSpPr>
            <p:grpSpPr>
              <a:xfrm rot="19523239">
                <a:off x="2551391" y="3599140"/>
                <a:ext cx="185979" cy="190955"/>
                <a:chOff x="2442219" y="4049627"/>
                <a:chExt cx="185979" cy="190955"/>
              </a:xfrm>
            </p:grpSpPr>
            <p:sp>
              <p:nvSpPr>
                <p:cNvPr id="2940" name="Oval 29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1" name="Freeform 29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8" name="Group 2927"/>
              <p:cNvGrpSpPr/>
              <p:nvPr/>
            </p:nvGrpSpPr>
            <p:grpSpPr>
              <a:xfrm rot="3577180">
                <a:off x="2383941" y="3755411"/>
                <a:ext cx="185979" cy="192191"/>
                <a:chOff x="2700506" y="4361529"/>
                <a:chExt cx="185979" cy="192191"/>
              </a:xfrm>
            </p:grpSpPr>
            <p:sp>
              <p:nvSpPr>
                <p:cNvPr id="2938" name="Oval 29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9" name="Freeform 29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9" name="Group 2928"/>
              <p:cNvGrpSpPr/>
              <p:nvPr/>
            </p:nvGrpSpPr>
            <p:grpSpPr>
              <a:xfrm>
                <a:off x="2496968" y="3591357"/>
                <a:ext cx="131330" cy="131330"/>
                <a:chOff x="3381304" y="4011286"/>
                <a:chExt cx="131330" cy="131330"/>
              </a:xfrm>
            </p:grpSpPr>
            <p:sp>
              <p:nvSpPr>
                <p:cNvPr id="2936" name="Oval 29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7" name="Freeform 29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0" name="Group 2929"/>
              <p:cNvGrpSpPr/>
              <p:nvPr/>
            </p:nvGrpSpPr>
            <p:grpSpPr>
              <a:xfrm rot="3967968">
                <a:off x="2456638" y="3706671"/>
                <a:ext cx="136148" cy="131330"/>
                <a:chOff x="3053432" y="4104276"/>
                <a:chExt cx="136148" cy="131330"/>
              </a:xfrm>
            </p:grpSpPr>
            <p:sp>
              <p:nvSpPr>
                <p:cNvPr id="2934" name="Oval 29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5" name="Freeform 29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1" name="Group 2930"/>
              <p:cNvGrpSpPr/>
              <p:nvPr/>
            </p:nvGrpSpPr>
            <p:grpSpPr>
              <a:xfrm>
                <a:off x="2541329" y="3692707"/>
                <a:ext cx="185979" cy="192845"/>
                <a:chOff x="3026108" y="3765549"/>
                <a:chExt cx="185979" cy="192845"/>
              </a:xfrm>
            </p:grpSpPr>
            <p:sp>
              <p:nvSpPr>
                <p:cNvPr id="2932" name="Oval 29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3" name="Freeform 29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10" name="Group 3009"/>
          <p:cNvGrpSpPr/>
          <p:nvPr/>
        </p:nvGrpSpPr>
        <p:grpSpPr>
          <a:xfrm>
            <a:off x="499759" y="4956203"/>
            <a:ext cx="470662" cy="478538"/>
            <a:chOff x="4834606" y="3347378"/>
            <a:chExt cx="241201" cy="245237"/>
          </a:xfrm>
        </p:grpSpPr>
        <p:grpSp>
          <p:nvGrpSpPr>
            <p:cNvPr id="3011" name="Group 3010"/>
            <p:cNvGrpSpPr/>
            <p:nvPr/>
          </p:nvGrpSpPr>
          <p:grpSpPr>
            <a:xfrm rot="7844388">
              <a:off x="4818351" y="3363633"/>
              <a:ext cx="233299" cy="200789"/>
              <a:chOff x="2913709" y="3864170"/>
              <a:chExt cx="544737" cy="468828"/>
            </a:xfrm>
          </p:grpSpPr>
          <p:grpSp>
            <p:nvGrpSpPr>
              <p:cNvPr id="3056" name="Group 3055"/>
              <p:cNvGrpSpPr/>
              <p:nvPr/>
            </p:nvGrpSpPr>
            <p:grpSpPr>
              <a:xfrm rot="5972406">
                <a:off x="3056152" y="3870738"/>
                <a:ext cx="408862" cy="395726"/>
                <a:chOff x="2880097" y="3766098"/>
                <a:chExt cx="408862" cy="395726"/>
              </a:xfrm>
            </p:grpSpPr>
            <p:grpSp>
              <p:nvGrpSpPr>
                <p:cNvPr id="3078" name="Group 3077"/>
                <p:cNvGrpSpPr/>
                <p:nvPr/>
              </p:nvGrpSpPr>
              <p:grpSpPr>
                <a:xfrm>
                  <a:off x="2880097" y="3766098"/>
                  <a:ext cx="131330" cy="131330"/>
                  <a:chOff x="2922103" y="3448277"/>
                  <a:chExt cx="131330" cy="131330"/>
                </a:xfrm>
              </p:grpSpPr>
              <p:sp>
                <p:nvSpPr>
                  <p:cNvPr id="3097" name="Oval 309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8" name="Freeform 309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9" name="Group 3078"/>
                <p:cNvGrpSpPr/>
                <p:nvPr/>
              </p:nvGrpSpPr>
              <p:grpSpPr>
                <a:xfrm rot="3485213">
                  <a:off x="2918438" y="3816964"/>
                  <a:ext cx="185979" cy="191355"/>
                  <a:chOff x="2700506" y="3941582"/>
                  <a:chExt cx="185979" cy="191355"/>
                </a:xfrm>
              </p:grpSpPr>
              <p:sp>
                <p:nvSpPr>
                  <p:cNvPr id="3095" name="Oval 309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6" name="Freeform 309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0" name="Group 3079"/>
                <p:cNvGrpSpPr/>
                <p:nvPr/>
              </p:nvGrpSpPr>
              <p:grpSpPr>
                <a:xfrm rot="19523239">
                  <a:off x="3102980" y="3816468"/>
                  <a:ext cx="185979" cy="190955"/>
                  <a:chOff x="2442219" y="4049627"/>
                  <a:chExt cx="185979" cy="190955"/>
                </a:xfrm>
              </p:grpSpPr>
              <p:sp>
                <p:nvSpPr>
                  <p:cNvPr id="3093" name="Oval 309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4" name="Freeform 309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1" name="Group 3080"/>
                <p:cNvGrpSpPr/>
                <p:nvPr/>
              </p:nvGrpSpPr>
              <p:grpSpPr>
                <a:xfrm rot="3577180">
                  <a:off x="2935530" y="3972739"/>
                  <a:ext cx="185979" cy="192191"/>
                  <a:chOff x="2700506" y="4361529"/>
                  <a:chExt cx="185979" cy="192191"/>
                </a:xfrm>
              </p:grpSpPr>
              <p:sp>
                <p:nvSpPr>
                  <p:cNvPr id="3091" name="Oval 309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2" name="Freeform 309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2" name="Group 3081"/>
                <p:cNvGrpSpPr/>
                <p:nvPr/>
              </p:nvGrpSpPr>
              <p:grpSpPr>
                <a:xfrm>
                  <a:off x="3048557" y="3808685"/>
                  <a:ext cx="131330" cy="131330"/>
                  <a:chOff x="3381304" y="4011286"/>
                  <a:chExt cx="131330" cy="131330"/>
                </a:xfrm>
              </p:grpSpPr>
              <p:sp>
                <p:nvSpPr>
                  <p:cNvPr id="3089" name="Oval 308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0" name="Freeform 308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3" name="Group 3082"/>
                <p:cNvGrpSpPr/>
                <p:nvPr/>
              </p:nvGrpSpPr>
              <p:grpSpPr>
                <a:xfrm rot="3967968">
                  <a:off x="3008227" y="3923999"/>
                  <a:ext cx="136148" cy="131330"/>
                  <a:chOff x="3053432" y="4104276"/>
                  <a:chExt cx="136148" cy="131330"/>
                </a:xfrm>
              </p:grpSpPr>
              <p:sp>
                <p:nvSpPr>
                  <p:cNvPr id="3087" name="Oval 308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8" name="Freeform 308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4" name="Group 3083"/>
                <p:cNvGrpSpPr/>
                <p:nvPr/>
              </p:nvGrpSpPr>
              <p:grpSpPr>
                <a:xfrm>
                  <a:off x="3092918" y="3910035"/>
                  <a:ext cx="185979" cy="192845"/>
                  <a:chOff x="3026108" y="3765549"/>
                  <a:chExt cx="185979" cy="192845"/>
                </a:xfrm>
              </p:grpSpPr>
              <p:sp>
                <p:nvSpPr>
                  <p:cNvPr id="3085" name="Oval 308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6" name="Freeform 308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57" name="Group 3056"/>
              <p:cNvGrpSpPr/>
              <p:nvPr/>
            </p:nvGrpSpPr>
            <p:grpSpPr>
              <a:xfrm>
                <a:off x="2913709" y="3937272"/>
                <a:ext cx="131330" cy="131330"/>
                <a:chOff x="2922103" y="3448277"/>
                <a:chExt cx="131330" cy="131330"/>
              </a:xfrm>
            </p:grpSpPr>
            <p:sp>
              <p:nvSpPr>
                <p:cNvPr id="3076" name="Oval 30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7" name="Freeform 30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8" name="Group 3057"/>
              <p:cNvGrpSpPr/>
              <p:nvPr/>
            </p:nvGrpSpPr>
            <p:grpSpPr>
              <a:xfrm rot="3485213">
                <a:off x="2952050" y="3988138"/>
                <a:ext cx="185979" cy="191355"/>
                <a:chOff x="2700506" y="3941582"/>
                <a:chExt cx="185979" cy="191355"/>
              </a:xfrm>
            </p:grpSpPr>
            <p:sp>
              <p:nvSpPr>
                <p:cNvPr id="3074" name="Oval 30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5" name="Freeform 30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9" name="Group 3058"/>
              <p:cNvGrpSpPr/>
              <p:nvPr/>
            </p:nvGrpSpPr>
            <p:grpSpPr>
              <a:xfrm rot="19523239">
                <a:off x="3136592" y="3987642"/>
                <a:ext cx="185979" cy="190955"/>
                <a:chOff x="2442219" y="4049627"/>
                <a:chExt cx="185979" cy="190955"/>
              </a:xfrm>
            </p:grpSpPr>
            <p:sp>
              <p:nvSpPr>
                <p:cNvPr id="3072" name="Oval 30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3" name="Freeform 30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0" name="Group 3059"/>
              <p:cNvGrpSpPr/>
              <p:nvPr/>
            </p:nvGrpSpPr>
            <p:grpSpPr>
              <a:xfrm rot="3577180">
                <a:off x="2969142" y="4143913"/>
                <a:ext cx="185979" cy="192191"/>
                <a:chOff x="2700506" y="4361529"/>
                <a:chExt cx="185979" cy="192191"/>
              </a:xfrm>
            </p:grpSpPr>
            <p:sp>
              <p:nvSpPr>
                <p:cNvPr id="3070" name="Oval 30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1" name="Freeform 30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1" name="Group 3060"/>
              <p:cNvGrpSpPr/>
              <p:nvPr/>
            </p:nvGrpSpPr>
            <p:grpSpPr>
              <a:xfrm>
                <a:off x="3082169" y="3979859"/>
                <a:ext cx="131330" cy="131330"/>
                <a:chOff x="3381304" y="4011286"/>
                <a:chExt cx="131330" cy="131330"/>
              </a:xfrm>
            </p:grpSpPr>
            <p:sp>
              <p:nvSpPr>
                <p:cNvPr id="3068" name="Oval 30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9" name="Freeform 30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2" name="Group 3061"/>
              <p:cNvGrpSpPr/>
              <p:nvPr/>
            </p:nvGrpSpPr>
            <p:grpSpPr>
              <a:xfrm rot="3967968">
                <a:off x="3041839" y="4095173"/>
                <a:ext cx="136148" cy="131330"/>
                <a:chOff x="3053432" y="4104276"/>
                <a:chExt cx="136148" cy="131330"/>
              </a:xfrm>
            </p:grpSpPr>
            <p:sp>
              <p:nvSpPr>
                <p:cNvPr id="3066" name="Oval 30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7" name="Freeform 30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3" name="Group 3062"/>
              <p:cNvGrpSpPr/>
              <p:nvPr/>
            </p:nvGrpSpPr>
            <p:grpSpPr>
              <a:xfrm>
                <a:off x="3126530" y="4081209"/>
                <a:ext cx="185979" cy="192845"/>
                <a:chOff x="3026108" y="3765549"/>
                <a:chExt cx="185979" cy="192845"/>
              </a:xfrm>
            </p:grpSpPr>
            <p:sp>
              <p:nvSpPr>
                <p:cNvPr id="3064" name="Oval 30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5" name="Freeform 30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2" name="Group 3011"/>
            <p:cNvGrpSpPr/>
            <p:nvPr/>
          </p:nvGrpSpPr>
          <p:grpSpPr>
            <a:xfrm rot="5972406">
              <a:off x="4903513" y="3391308"/>
              <a:ext cx="175107" cy="169481"/>
              <a:chOff x="2880097" y="3766098"/>
              <a:chExt cx="408862" cy="395726"/>
            </a:xfrm>
          </p:grpSpPr>
          <p:grpSp>
            <p:nvGrpSpPr>
              <p:cNvPr id="3035" name="Group 3034"/>
              <p:cNvGrpSpPr/>
              <p:nvPr/>
            </p:nvGrpSpPr>
            <p:grpSpPr>
              <a:xfrm>
                <a:off x="2880097" y="3766098"/>
                <a:ext cx="131330" cy="131330"/>
                <a:chOff x="2922103" y="3448277"/>
                <a:chExt cx="131330" cy="131330"/>
              </a:xfrm>
            </p:grpSpPr>
            <p:sp>
              <p:nvSpPr>
                <p:cNvPr id="3054" name="Oval 30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5" name="Freeform 30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6" name="Group 3035"/>
              <p:cNvGrpSpPr/>
              <p:nvPr/>
            </p:nvGrpSpPr>
            <p:grpSpPr>
              <a:xfrm rot="3485213">
                <a:off x="2918438" y="3816964"/>
                <a:ext cx="185979" cy="191355"/>
                <a:chOff x="2700506" y="3941582"/>
                <a:chExt cx="185979" cy="191355"/>
              </a:xfrm>
            </p:grpSpPr>
            <p:sp>
              <p:nvSpPr>
                <p:cNvPr id="3052" name="Oval 30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3" name="Freeform 30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7" name="Group 3036"/>
              <p:cNvGrpSpPr/>
              <p:nvPr/>
            </p:nvGrpSpPr>
            <p:grpSpPr>
              <a:xfrm rot="19523239">
                <a:off x="3102980" y="3816468"/>
                <a:ext cx="185979" cy="190955"/>
                <a:chOff x="2442219" y="4049627"/>
                <a:chExt cx="185979" cy="190955"/>
              </a:xfrm>
            </p:grpSpPr>
            <p:sp>
              <p:nvSpPr>
                <p:cNvPr id="3050" name="Oval 30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1" name="Freeform 30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8" name="Group 3037"/>
              <p:cNvGrpSpPr/>
              <p:nvPr/>
            </p:nvGrpSpPr>
            <p:grpSpPr>
              <a:xfrm rot="3577180">
                <a:off x="2935530" y="3972739"/>
                <a:ext cx="185979" cy="192191"/>
                <a:chOff x="2700506" y="4361529"/>
                <a:chExt cx="185979" cy="192191"/>
              </a:xfrm>
            </p:grpSpPr>
            <p:sp>
              <p:nvSpPr>
                <p:cNvPr id="3048" name="Oval 30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9" name="Freeform 30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9" name="Group 3038"/>
              <p:cNvGrpSpPr/>
              <p:nvPr/>
            </p:nvGrpSpPr>
            <p:grpSpPr>
              <a:xfrm>
                <a:off x="3048557" y="3808685"/>
                <a:ext cx="131330" cy="131330"/>
                <a:chOff x="3381304" y="4011286"/>
                <a:chExt cx="131330" cy="131330"/>
              </a:xfrm>
            </p:grpSpPr>
            <p:sp>
              <p:nvSpPr>
                <p:cNvPr id="3046" name="Oval 30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7" name="Freeform 30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0" name="Group 3039"/>
              <p:cNvGrpSpPr/>
              <p:nvPr/>
            </p:nvGrpSpPr>
            <p:grpSpPr>
              <a:xfrm rot="3967968">
                <a:off x="3008227" y="3923999"/>
                <a:ext cx="136148" cy="131330"/>
                <a:chOff x="3053432" y="4104276"/>
                <a:chExt cx="136148" cy="131330"/>
              </a:xfrm>
            </p:grpSpPr>
            <p:sp>
              <p:nvSpPr>
                <p:cNvPr id="3044" name="Oval 30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5" name="Freeform 30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1" name="Group 3040"/>
              <p:cNvGrpSpPr/>
              <p:nvPr/>
            </p:nvGrpSpPr>
            <p:grpSpPr>
              <a:xfrm>
                <a:off x="3092918" y="3910035"/>
                <a:ext cx="185979" cy="192845"/>
                <a:chOff x="3026108" y="3765549"/>
                <a:chExt cx="185979" cy="192845"/>
              </a:xfrm>
            </p:grpSpPr>
            <p:sp>
              <p:nvSpPr>
                <p:cNvPr id="3042" name="Oval 30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3" name="Freeform 30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3" name="Group 3012"/>
            <p:cNvGrpSpPr/>
            <p:nvPr/>
          </p:nvGrpSpPr>
          <p:grpSpPr>
            <a:xfrm>
              <a:off x="4873997" y="3423134"/>
              <a:ext cx="175107" cy="169481"/>
              <a:chOff x="2328508" y="3548770"/>
              <a:chExt cx="408862" cy="395726"/>
            </a:xfrm>
          </p:grpSpPr>
          <p:grpSp>
            <p:nvGrpSpPr>
              <p:cNvPr id="3014" name="Group 3013"/>
              <p:cNvGrpSpPr/>
              <p:nvPr/>
            </p:nvGrpSpPr>
            <p:grpSpPr>
              <a:xfrm>
                <a:off x="2328508" y="3548770"/>
                <a:ext cx="131330" cy="131330"/>
                <a:chOff x="2922103" y="3448277"/>
                <a:chExt cx="131330" cy="131330"/>
              </a:xfrm>
            </p:grpSpPr>
            <p:sp>
              <p:nvSpPr>
                <p:cNvPr id="3033" name="Oval 30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4" name="Freeform 30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5" name="Group 3014"/>
              <p:cNvGrpSpPr/>
              <p:nvPr/>
            </p:nvGrpSpPr>
            <p:grpSpPr>
              <a:xfrm rot="3485213">
                <a:off x="2366849" y="3599636"/>
                <a:ext cx="185979" cy="191355"/>
                <a:chOff x="2700506" y="3941582"/>
                <a:chExt cx="185979" cy="191355"/>
              </a:xfrm>
            </p:grpSpPr>
            <p:sp>
              <p:nvSpPr>
                <p:cNvPr id="3031" name="Oval 30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2" name="Freeform 30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6" name="Group 3015"/>
              <p:cNvGrpSpPr/>
              <p:nvPr/>
            </p:nvGrpSpPr>
            <p:grpSpPr>
              <a:xfrm rot="19523239">
                <a:off x="2551391" y="3599140"/>
                <a:ext cx="185979" cy="190955"/>
                <a:chOff x="2442219" y="4049627"/>
                <a:chExt cx="185979" cy="190955"/>
              </a:xfrm>
            </p:grpSpPr>
            <p:sp>
              <p:nvSpPr>
                <p:cNvPr id="3029" name="Oval 30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0" name="Freeform 30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7" name="Group 3016"/>
              <p:cNvGrpSpPr/>
              <p:nvPr/>
            </p:nvGrpSpPr>
            <p:grpSpPr>
              <a:xfrm rot="3577180">
                <a:off x="2383941" y="3755411"/>
                <a:ext cx="185979" cy="192191"/>
                <a:chOff x="2700506" y="4361529"/>
                <a:chExt cx="185979" cy="192191"/>
              </a:xfrm>
            </p:grpSpPr>
            <p:sp>
              <p:nvSpPr>
                <p:cNvPr id="3027" name="Oval 30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8" name="Freeform 30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8" name="Group 3017"/>
              <p:cNvGrpSpPr/>
              <p:nvPr/>
            </p:nvGrpSpPr>
            <p:grpSpPr>
              <a:xfrm>
                <a:off x="2496968" y="3591357"/>
                <a:ext cx="131330" cy="131330"/>
                <a:chOff x="3381304" y="4011286"/>
                <a:chExt cx="131330" cy="131330"/>
              </a:xfrm>
            </p:grpSpPr>
            <p:sp>
              <p:nvSpPr>
                <p:cNvPr id="3025" name="Oval 30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6" name="Freeform 30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9" name="Group 3018"/>
              <p:cNvGrpSpPr/>
              <p:nvPr/>
            </p:nvGrpSpPr>
            <p:grpSpPr>
              <a:xfrm rot="3967968">
                <a:off x="2456638" y="3706671"/>
                <a:ext cx="136148" cy="131330"/>
                <a:chOff x="3053432" y="4104276"/>
                <a:chExt cx="136148" cy="131330"/>
              </a:xfrm>
            </p:grpSpPr>
            <p:sp>
              <p:nvSpPr>
                <p:cNvPr id="3023" name="Oval 30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4" name="Freeform 30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0" name="Group 3019"/>
              <p:cNvGrpSpPr/>
              <p:nvPr/>
            </p:nvGrpSpPr>
            <p:grpSpPr>
              <a:xfrm>
                <a:off x="2541329" y="3692707"/>
                <a:ext cx="185979" cy="192845"/>
                <a:chOff x="3026108" y="3765549"/>
                <a:chExt cx="185979" cy="192845"/>
              </a:xfrm>
            </p:grpSpPr>
            <p:sp>
              <p:nvSpPr>
                <p:cNvPr id="3021" name="Oval 30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2" name="Freeform 30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99" name="Group 3098"/>
          <p:cNvGrpSpPr/>
          <p:nvPr/>
        </p:nvGrpSpPr>
        <p:grpSpPr>
          <a:xfrm>
            <a:off x="499759" y="4956203"/>
            <a:ext cx="470662" cy="478538"/>
            <a:chOff x="4834606" y="3347378"/>
            <a:chExt cx="241201" cy="245237"/>
          </a:xfrm>
        </p:grpSpPr>
        <p:grpSp>
          <p:nvGrpSpPr>
            <p:cNvPr id="3100" name="Group 3099"/>
            <p:cNvGrpSpPr/>
            <p:nvPr/>
          </p:nvGrpSpPr>
          <p:grpSpPr>
            <a:xfrm rot="7844388">
              <a:off x="4818351" y="3363633"/>
              <a:ext cx="233299" cy="200789"/>
              <a:chOff x="2913709" y="3864170"/>
              <a:chExt cx="544737" cy="468828"/>
            </a:xfrm>
          </p:grpSpPr>
          <p:grpSp>
            <p:nvGrpSpPr>
              <p:cNvPr id="3145" name="Group 3144"/>
              <p:cNvGrpSpPr/>
              <p:nvPr/>
            </p:nvGrpSpPr>
            <p:grpSpPr>
              <a:xfrm rot="5972406">
                <a:off x="3056152" y="3870738"/>
                <a:ext cx="408862" cy="395726"/>
                <a:chOff x="2880097" y="3766098"/>
                <a:chExt cx="408862" cy="395726"/>
              </a:xfrm>
            </p:grpSpPr>
            <p:grpSp>
              <p:nvGrpSpPr>
                <p:cNvPr id="3167" name="Group 3166"/>
                <p:cNvGrpSpPr/>
                <p:nvPr/>
              </p:nvGrpSpPr>
              <p:grpSpPr>
                <a:xfrm>
                  <a:off x="2880097" y="3766098"/>
                  <a:ext cx="131330" cy="131330"/>
                  <a:chOff x="2922103" y="3448277"/>
                  <a:chExt cx="131330" cy="131330"/>
                </a:xfrm>
              </p:grpSpPr>
              <p:sp>
                <p:nvSpPr>
                  <p:cNvPr id="3186" name="Oval 31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7" name="Freeform 31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8" name="Group 3167"/>
                <p:cNvGrpSpPr/>
                <p:nvPr/>
              </p:nvGrpSpPr>
              <p:grpSpPr>
                <a:xfrm rot="3485213">
                  <a:off x="2918438" y="3816964"/>
                  <a:ext cx="185979" cy="191355"/>
                  <a:chOff x="2700506" y="3941582"/>
                  <a:chExt cx="185979" cy="191355"/>
                </a:xfrm>
              </p:grpSpPr>
              <p:sp>
                <p:nvSpPr>
                  <p:cNvPr id="3184" name="Oval 31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5" name="Freeform 31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9" name="Group 3168"/>
                <p:cNvGrpSpPr/>
                <p:nvPr/>
              </p:nvGrpSpPr>
              <p:grpSpPr>
                <a:xfrm rot="19523239">
                  <a:off x="3102980" y="3816468"/>
                  <a:ext cx="185979" cy="190955"/>
                  <a:chOff x="2442219" y="4049627"/>
                  <a:chExt cx="185979" cy="190955"/>
                </a:xfrm>
              </p:grpSpPr>
              <p:sp>
                <p:nvSpPr>
                  <p:cNvPr id="3182" name="Oval 31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3" name="Freeform 31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0" name="Group 3169"/>
                <p:cNvGrpSpPr/>
                <p:nvPr/>
              </p:nvGrpSpPr>
              <p:grpSpPr>
                <a:xfrm rot="3577180">
                  <a:off x="2935530" y="3972739"/>
                  <a:ext cx="185979" cy="192191"/>
                  <a:chOff x="2700506" y="4361529"/>
                  <a:chExt cx="185979" cy="192191"/>
                </a:xfrm>
              </p:grpSpPr>
              <p:sp>
                <p:nvSpPr>
                  <p:cNvPr id="3180" name="Oval 31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1" name="Freeform 31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1" name="Group 3170"/>
                <p:cNvGrpSpPr/>
                <p:nvPr/>
              </p:nvGrpSpPr>
              <p:grpSpPr>
                <a:xfrm>
                  <a:off x="3048557" y="3808685"/>
                  <a:ext cx="131330" cy="131330"/>
                  <a:chOff x="3381304" y="4011286"/>
                  <a:chExt cx="131330" cy="131330"/>
                </a:xfrm>
              </p:grpSpPr>
              <p:sp>
                <p:nvSpPr>
                  <p:cNvPr id="3178" name="Oval 31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9" name="Freeform 31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2" name="Group 3171"/>
                <p:cNvGrpSpPr/>
                <p:nvPr/>
              </p:nvGrpSpPr>
              <p:grpSpPr>
                <a:xfrm rot="3967968">
                  <a:off x="3008227" y="3923999"/>
                  <a:ext cx="136148" cy="131330"/>
                  <a:chOff x="3053432" y="4104276"/>
                  <a:chExt cx="136148" cy="131330"/>
                </a:xfrm>
              </p:grpSpPr>
              <p:sp>
                <p:nvSpPr>
                  <p:cNvPr id="3176" name="Oval 31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7" name="Freeform 31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3" name="Group 3172"/>
                <p:cNvGrpSpPr/>
                <p:nvPr/>
              </p:nvGrpSpPr>
              <p:grpSpPr>
                <a:xfrm>
                  <a:off x="3092918" y="3910035"/>
                  <a:ext cx="185979" cy="192845"/>
                  <a:chOff x="3026108" y="3765549"/>
                  <a:chExt cx="185979" cy="192845"/>
                </a:xfrm>
              </p:grpSpPr>
              <p:sp>
                <p:nvSpPr>
                  <p:cNvPr id="3174" name="Oval 31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5" name="Freeform 31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46" name="Group 3145"/>
              <p:cNvGrpSpPr/>
              <p:nvPr/>
            </p:nvGrpSpPr>
            <p:grpSpPr>
              <a:xfrm>
                <a:off x="2913709" y="3937272"/>
                <a:ext cx="131330" cy="131330"/>
                <a:chOff x="2922103" y="3448277"/>
                <a:chExt cx="131330" cy="131330"/>
              </a:xfrm>
            </p:grpSpPr>
            <p:sp>
              <p:nvSpPr>
                <p:cNvPr id="3165" name="Oval 31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6" name="Freeform 31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7" name="Group 3146"/>
              <p:cNvGrpSpPr/>
              <p:nvPr/>
            </p:nvGrpSpPr>
            <p:grpSpPr>
              <a:xfrm rot="3485213">
                <a:off x="2952050" y="3988138"/>
                <a:ext cx="185979" cy="191355"/>
                <a:chOff x="2700506" y="3941582"/>
                <a:chExt cx="185979" cy="191355"/>
              </a:xfrm>
            </p:grpSpPr>
            <p:sp>
              <p:nvSpPr>
                <p:cNvPr id="3163" name="Oval 31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4" name="Freeform 31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8" name="Group 3147"/>
              <p:cNvGrpSpPr/>
              <p:nvPr/>
            </p:nvGrpSpPr>
            <p:grpSpPr>
              <a:xfrm rot="19523239">
                <a:off x="3136592" y="3987642"/>
                <a:ext cx="185979" cy="190955"/>
                <a:chOff x="2442219" y="4049627"/>
                <a:chExt cx="185979" cy="190955"/>
              </a:xfrm>
            </p:grpSpPr>
            <p:sp>
              <p:nvSpPr>
                <p:cNvPr id="3161" name="Oval 31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2" name="Freeform 31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9" name="Group 3148"/>
              <p:cNvGrpSpPr/>
              <p:nvPr/>
            </p:nvGrpSpPr>
            <p:grpSpPr>
              <a:xfrm rot="3577180">
                <a:off x="2969142" y="4143913"/>
                <a:ext cx="185979" cy="192191"/>
                <a:chOff x="2700506" y="4361529"/>
                <a:chExt cx="185979" cy="192191"/>
              </a:xfrm>
            </p:grpSpPr>
            <p:sp>
              <p:nvSpPr>
                <p:cNvPr id="3159" name="Oval 31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0" name="Freeform 31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0" name="Group 3149"/>
              <p:cNvGrpSpPr/>
              <p:nvPr/>
            </p:nvGrpSpPr>
            <p:grpSpPr>
              <a:xfrm>
                <a:off x="3082169" y="3979859"/>
                <a:ext cx="131330" cy="131330"/>
                <a:chOff x="3381304" y="4011286"/>
                <a:chExt cx="131330" cy="131330"/>
              </a:xfrm>
            </p:grpSpPr>
            <p:sp>
              <p:nvSpPr>
                <p:cNvPr id="3157" name="Oval 31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8" name="Freeform 31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1" name="Group 3150"/>
              <p:cNvGrpSpPr/>
              <p:nvPr/>
            </p:nvGrpSpPr>
            <p:grpSpPr>
              <a:xfrm rot="3967968">
                <a:off x="3041839" y="4095173"/>
                <a:ext cx="136148" cy="131330"/>
                <a:chOff x="3053432" y="4104276"/>
                <a:chExt cx="136148" cy="131330"/>
              </a:xfrm>
            </p:grpSpPr>
            <p:sp>
              <p:nvSpPr>
                <p:cNvPr id="3155" name="Oval 31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6" name="Freeform 31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2" name="Group 3151"/>
              <p:cNvGrpSpPr/>
              <p:nvPr/>
            </p:nvGrpSpPr>
            <p:grpSpPr>
              <a:xfrm>
                <a:off x="3126530" y="4081209"/>
                <a:ext cx="185979" cy="192845"/>
                <a:chOff x="3026108" y="3765549"/>
                <a:chExt cx="185979" cy="192845"/>
              </a:xfrm>
            </p:grpSpPr>
            <p:sp>
              <p:nvSpPr>
                <p:cNvPr id="3153" name="Oval 31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4" name="Freeform 31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1" name="Group 3100"/>
            <p:cNvGrpSpPr/>
            <p:nvPr/>
          </p:nvGrpSpPr>
          <p:grpSpPr>
            <a:xfrm rot="5972406">
              <a:off x="4903513" y="3391308"/>
              <a:ext cx="175107" cy="169481"/>
              <a:chOff x="2880097" y="3766098"/>
              <a:chExt cx="408862" cy="395726"/>
            </a:xfrm>
          </p:grpSpPr>
          <p:grpSp>
            <p:nvGrpSpPr>
              <p:cNvPr id="3124" name="Group 3123"/>
              <p:cNvGrpSpPr/>
              <p:nvPr/>
            </p:nvGrpSpPr>
            <p:grpSpPr>
              <a:xfrm>
                <a:off x="2880097" y="3766098"/>
                <a:ext cx="131330" cy="131330"/>
                <a:chOff x="2922103" y="3448277"/>
                <a:chExt cx="131330" cy="131330"/>
              </a:xfrm>
            </p:grpSpPr>
            <p:sp>
              <p:nvSpPr>
                <p:cNvPr id="3143" name="Oval 31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4" name="Freeform 31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5" name="Group 3124"/>
              <p:cNvGrpSpPr/>
              <p:nvPr/>
            </p:nvGrpSpPr>
            <p:grpSpPr>
              <a:xfrm rot="3485213">
                <a:off x="2918438" y="3816964"/>
                <a:ext cx="185979" cy="191355"/>
                <a:chOff x="2700506" y="3941582"/>
                <a:chExt cx="185979" cy="191355"/>
              </a:xfrm>
            </p:grpSpPr>
            <p:sp>
              <p:nvSpPr>
                <p:cNvPr id="3141" name="Oval 31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2" name="Freeform 31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6" name="Group 3125"/>
              <p:cNvGrpSpPr/>
              <p:nvPr/>
            </p:nvGrpSpPr>
            <p:grpSpPr>
              <a:xfrm rot="19523239">
                <a:off x="3102980" y="3816468"/>
                <a:ext cx="185979" cy="190955"/>
                <a:chOff x="2442219" y="4049627"/>
                <a:chExt cx="185979" cy="190955"/>
              </a:xfrm>
            </p:grpSpPr>
            <p:sp>
              <p:nvSpPr>
                <p:cNvPr id="3139" name="Oval 31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0" name="Freeform 31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7" name="Group 3126"/>
              <p:cNvGrpSpPr/>
              <p:nvPr/>
            </p:nvGrpSpPr>
            <p:grpSpPr>
              <a:xfrm rot="3577180">
                <a:off x="2935530" y="3972739"/>
                <a:ext cx="185979" cy="192191"/>
                <a:chOff x="2700506" y="4361529"/>
                <a:chExt cx="185979" cy="192191"/>
              </a:xfrm>
            </p:grpSpPr>
            <p:sp>
              <p:nvSpPr>
                <p:cNvPr id="3137" name="Oval 31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8" name="Freeform 31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8" name="Group 3127"/>
              <p:cNvGrpSpPr/>
              <p:nvPr/>
            </p:nvGrpSpPr>
            <p:grpSpPr>
              <a:xfrm>
                <a:off x="3048557" y="3808685"/>
                <a:ext cx="131330" cy="131330"/>
                <a:chOff x="3381304" y="4011286"/>
                <a:chExt cx="131330" cy="131330"/>
              </a:xfrm>
            </p:grpSpPr>
            <p:sp>
              <p:nvSpPr>
                <p:cNvPr id="3135" name="Oval 31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6" name="Freeform 31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9" name="Group 3128"/>
              <p:cNvGrpSpPr/>
              <p:nvPr/>
            </p:nvGrpSpPr>
            <p:grpSpPr>
              <a:xfrm rot="3967968">
                <a:off x="3008227" y="3923999"/>
                <a:ext cx="136148" cy="131330"/>
                <a:chOff x="3053432" y="4104276"/>
                <a:chExt cx="136148" cy="131330"/>
              </a:xfrm>
            </p:grpSpPr>
            <p:sp>
              <p:nvSpPr>
                <p:cNvPr id="3133" name="Oval 31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4" name="Freeform 31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0" name="Group 3129"/>
              <p:cNvGrpSpPr/>
              <p:nvPr/>
            </p:nvGrpSpPr>
            <p:grpSpPr>
              <a:xfrm>
                <a:off x="3092918" y="3910035"/>
                <a:ext cx="185979" cy="192845"/>
                <a:chOff x="3026108" y="3765549"/>
                <a:chExt cx="185979" cy="192845"/>
              </a:xfrm>
            </p:grpSpPr>
            <p:sp>
              <p:nvSpPr>
                <p:cNvPr id="3131" name="Oval 31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2" name="Freeform 31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2" name="Group 3101"/>
            <p:cNvGrpSpPr/>
            <p:nvPr/>
          </p:nvGrpSpPr>
          <p:grpSpPr>
            <a:xfrm>
              <a:off x="4873997" y="3423134"/>
              <a:ext cx="175107" cy="169481"/>
              <a:chOff x="2328508" y="3548770"/>
              <a:chExt cx="408862" cy="395726"/>
            </a:xfrm>
          </p:grpSpPr>
          <p:grpSp>
            <p:nvGrpSpPr>
              <p:cNvPr id="3103" name="Group 3102"/>
              <p:cNvGrpSpPr/>
              <p:nvPr/>
            </p:nvGrpSpPr>
            <p:grpSpPr>
              <a:xfrm>
                <a:off x="2328508" y="3548770"/>
                <a:ext cx="131330" cy="131330"/>
                <a:chOff x="2922103" y="3448277"/>
                <a:chExt cx="131330" cy="131330"/>
              </a:xfrm>
            </p:grpSpPr>
            <p:sp>
              <p:nvSpPr>
                <p:cNvPr id="3122" name="Oval 31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3" name="Freeform 31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4" name="Group 3103"/>
              <p:cNvGrpSpPr/>
              <p:nvPr/>
            </p:nvGrpSpPr>
            <p:grpSpPr>
              <a:xfrm rot="3485213">
                <a:off x="2366849" y="3599636"/>
                <a:ext cx="185979" cy="191355"/>
                <a:chOff x="2700506" y="3941582"/>
                <a:chExt cx="185979" cy="191355"/>
              </a:xfrm>
            </p:grpSpPr>
            <p:sp>
              <p:nvSpPr>
                <p:cNvPr id="3120" name="Oval 31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1" name="Freeform 31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5" name="Group 3104"/>
              <p:cNvGrpSpPr/>
              <p:nvPr/>
            </p:nvGrpSpPr>
            <p:grpSpPr>
              <a:xfrm rot="19523239">
                <a:off x="2551391" y="3599140"/>
                <a:ext cx="185979" cy="190955"/>
                <a:chOff x="2442219" y="4049627"/>
                <a:chExt cx="185979" cy="190955"/>
              </a:xfrm>
            </p:grpSpPr>
            <p:sp>
              <p:nvSpPr>
                <p:cNvPr id="3118" name="Oval 31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9" name="Freeform 31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6" name="Group 3105"/>
              <p:cNvGrpSpPr/>
              <p:nvPr/>
            </p:nvGrpSpPr>
            <p:grpSpPr>
              <a:xfrm rot="3577180">
                <a:off x="2383941" y="3755411"/>
                <a:ext cx="185979" cy="192191"/>
                <a:chOff x="2700506" y="4361529"/>
                <a:chExt cx="185979" cy="192191"/>
              </a:xfrm>
            </p:grpSpPr>
            <p:sp>
              <p:nvSpPr>
                <p:cNvPr id="3116" name="Oval 31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7" name="Freeform 31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7" name="Group 3106"/>
              <p:cNvGrpSpPr/>
              <p:nvPr/>
            </p:nvGrpSpPr>
            <p:grpSpPr>
              <a:xfrm>
                <a:off x="2496968" y="3591357"/>
                <a:ext cx="131330" cy="131330"/>
                <a:chOff x="3381304" y="4011286"/>
                <a:chExt cx="131330" cy="131330"/>
              </a:xfrm>
            </p:grpSpPr>
            <p:sp>
              <p:nvSpPr>
                <p:cNvPr id="3114" name="Oval 31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5" name="Freeform 31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8" name="Group 3107"/>
              <p:cNvGrpSpPr/>
              <p:nvPr/>
            </p:nvGrpSpPr>
            <p:grpSpPr>
              <a:xfrm rot="3967968">
                <a:off x="2456638" y="3706671"/>
                <a:ext cx="136148" cy="131330"/>
                <a:chOff x="3053432" y="4104276"/>
                <a:chExt cx="136148" cy="131330"/>
              </a:xfrm>
            </p:grpSpPr>
            <p:sp>
              <p:nvSpPr>
                <p:cNvPr id="3112" name="Oval 31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3" name="Freeform 31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9" name="Group 3108"/>
              <p:cNvGrpSpPr/>
              <p:nvPr/>
            </p:nvGrpSpPr>
            <p:grpSpPr>
              <a:xfrm>
                <a:off x="2541329" y="3692707"/>
                <a:ext cx="185979" cy="192845"/>
                <a:chOff x="3026108" y="3765549"/>
                <a:chExt cx="185979" cy="192845"/>
              </a:xfrm>
            </p:grpSpPr>
            <p:sp>
              <p:nvSpPr>
                <p:cNvPr id="3110" name="Oval 31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1" name="Freeform 31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88" name="Group 3187"/>
          <p:cNvGrpSpPr/>
          <p:nvPr/>
        </p:nvGrpSpPr>
        <p:grpSpPr>
          <a:xfrm>
            <a:off x="499759" y="4956203"/>
            <a:ext cx="470662" cy="478538"/>
            <a:chOff x="4834606" y="3347378"/>
            <a:chExt cx="241201" cy="245237"/>
          </a:xfrm>
        </p:grpSpPr>
        <p:grpSp>
          <p:nvGrpSpPr>
            <p:cNvPr id="3189" name="Group 3188"/>
            <p:cNvGrpSpPr/>
            <p:nvPr/>
          </p:nvGrpSpPr>
          <p:grpSpPr>
            <a:xfrm rot="7844388">
              <a:off x="4818351" y="3363633"/>
              <a:ext cx="233299" cy="200789"/>
              <a:chOff x="2913709" y="3864170"/>
              <a:chExt cx="544737" cy="468828"/>
            </a:xfrm>
          </p:grpSpPr>
          <p:grpSp>
            <p:nvGrpSpPr>
              <p:cNvPr id="3234" name="Group 3233"/>
              <p:cNvGrpSpPr/>
              <p:nvPr/>
            </p:nvGrpSpPr>
            <p:grpSpPr>
              <a:xfrm rot="5972406">
                <a:off x="3056152" y="3870738"/>
                <a:ext cx="408862" cy="395726"/>
                <a:chOff x="2880097" y="3766098"/>
                <a:chExt cx="408862" cy="395726"/>
              </a:xfrm>
            </p:grpSpPr>
            <p:grpSp>
              <p:nvGrpSpPr>
                <p:cNvPr id="3256" name="Group 3255"/>
                <p:cNvGrpSpPr/>
                <p:nvPr/>
              </p:nvGrpSpPr>
              <p:grpSpPr>
                <a:xfrm>
                  <a:off x="2880097" y="3766098"/>
                  <a:ext cx="131330" cy="131330"/>
                  <a:chOff x="2922103" y="3448277"/>
                  <a:chExt cx="131330" cy="131330"/>
                </a:xfrm>
              </p:grpSpPr>
              <p:sp>
                <p:nvSpPr>
                  <p:cNvPr id="3275" name="Oval 32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6" name="Freeform 32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7" name="Group 3256"/>
                <p:cNvGrpSpPr/>
                <p:nvPr/>
              </p:nvGrpSpPr>
              <p:grpSpPr>
                <a:xfrm rot="3485213">
                  <a:off x="2918438" y="3816964"/>
                  <a:ext cx="185979" cy="191355"/>
                  <a:chOff x="2700506" y="3941582"/>
                  <a:chExt cx="185979" cy="191355"/>
                </a:xfrm>
              </p:grpSpPr>
              <p:sp>
                <p:nvSpPr>
                  <p:cNvPr id="3273" name="Oval 32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4" name="Freeform 32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8" name="Group 3257"/>
                <p:cNvGrpSpPr/>
                <p:nvPr/>
              </p:nvGrpSpPr>
              <p:grpSpPr>
                <a:xfrm rot="19523239">
                  <a:off x="3102980" y="3816468"/>
                  <a:ext cx="185979" cy="190955"/>
                  <a:chOff x="2442219" y="4049627"/>
                  <a:chExt cx="185979" cy="190955"/>
                </a:xfrm>
              </p:grpSpPr>
              <p:sp>
                <p:nvSpPr>
                  <p:cNvPr id="3271" name="Oval 32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2" name="Freeform 32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9" name="Group 3258"/>
                <p:cNvGrpSpPr/>
                <p:nvPr/>
              </p:nvGrpSpPr>
              <p:grpSpPr>
                <a:xfrm rot="3577180">
                  <a:off x="2935530" y="3972739"/>
                  <a:ext cx="185979" cy="192191"/>
                  <a:chOff x="2700506" y="4361529"/>
                  <a:chExt cx="185979" cy="192191"/>
                </a:xfrm>
              </p:grpSpPr>
              <p:sp>
                <p:nvSpPr>
                  <p:cNvPr id="3269" name="Oval 32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0" name="Freeform 32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0" name="Group 3259"/>
                <p:cNvGrpSpPr/>
                <p:nvPr/>
              </p:nvGrpSpPr>
              <p:grpSpPr>
                <a:xfrm>
                  <a:off x="3048557" y="3808685"/>
                  <a:ext cx="131330" cy="131330"/>
                  <a:chOff x="3381304" y="4011286"/>
                  <a:chExt cx="131330" cy="131330"/>
                </a:xfrm>
              </p:grpSpPr>
              <p:sp>
                <p:nvSpPr>
                  <p:cNvPr id="3267" name="Oval 32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8" name="Freeform 32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1" name="Group 3260"/>
                <p:cNvGrpSpPr/>
                <p:nvPr/>
              </p:nvGrpSpPr>
              <p:grpSpPr>
                <a:xfrm rot="3967968">
                  <a:off x="3008227" y="3923999"/>
                  <a:ext cx="136148" cy="131330"/>
                  <a:chOff x="3053432" y="4104276"/>
                  <a:chExt cx="136148" cy="131330"/>
                </a:xfrm>
              </p:grpSpPr>
              <p:sp>
                <p:nvSpPr>
                  <p:cNvPr id="3265" name="Oval 32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6" name="Freeform 32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2" name="Group 3261"/>
                <p:cNvGrpSpPr/>
                <p:nvPr/>
              </p:nvGrpSpPr>
              <p:grpSpPr>
                <a:xfrm>
                  <a:off x="3092918" y="3910035"/>
                  <a:ext cx="185979" cy="192845"/>
                  <a:chOff x="3026108" y="3765549"/>
                  <a:chExt cx="185979" cy="192845"/>
                </a:xfrm>
              </p:grpSpPr>
              <p:sp>
                <p:nvSpPr>
                  <p:cNvPr id="3263" name="Oval 32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4" name="Freeform 32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235" name="Group 3234"/>
              <p:cNvGrpSpPr/>
              <p:nvPr/>
            </p:nvGrpSpPr>
            <p:grpSpPr>
              <a:xfrm>
                <a:off x="2913709" y="3937272"/>
                <a:ext cx="131330" cy="131330"/>
                <a:chOff x="2922103" y="3448277"/>
                <a:chExt cx="131330" cy="131330"/>
              </a:xfrm>
            </p:grpSpPr>
            <p:sp>
              <p:nvSpPr>
                <p:cNvPr id="3254" name="Oval 32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5" name="Freeform 32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6" name="Group 3235"/>
              <p:cNvGrpSpPr/>
              <p:nvPr/>
            </p:nvGrpSpPr>
            <p:grpSpPr>
              <a:xfrm rot="3485213">
                <a:off x="2952050" y="3988138"/>
                <a:ext cx="185979" cy="191355"/>
                <a:chOff x="2700506" y="3941582"/>
                <a:chExt cx="185979" cy="191355"/>
              </a:xfrm>
            </p:grpSpPr>
            <p:sp>
              <p:nvSpPr>
                <p:cNvPr id="3252" name="Oval 32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3" name="Freeform 32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7" name="Group 3236"/>
              <p:cNvGrpSpPr/>
              <p:nvPr/>
            </p:nvGrpSpPr>
            <p:grpSpPr>
              <a:xfrm rot="19523239">
                <a:off x="3136592" y="3987642"/>
                <a:ext cx="185979" cy="190955"/>
                <a:chOff x="2442219" y="4049627"/>
                <a:chExt cx="185979" cy="190955"/>
              </a:xfrm>
            </p:grpSpPr>
            <p:sp>
              <p:nvSpPr>
                <p:cNvPr id="3250" name="Oval 32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1" name="Freeform 32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8" name="Group 3237"/>
              <p:cNvGrpSpPr/>
              <p:nvPr/>
            </p:nvGrpSpPr>
            <p:grpSpPr>
              <a:xfrm rot="3577180">
                <a:off x="2969142" y="4143913"/>
                <a:ext cx="185979" cy="192191"/>
                <a:chOff x="2700506" y="4361529"/>
                <a:chExt cx="185979" cy="192191"/>
              </a:xfrm>
            </p:grpSpPr>
            <p:sp>
              <p:nvSpPr>
                <p:cNvPr id="3248" name="Oval 32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9" name="Freeform 32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9" name="Group 3238"/>
              <p:cNvGrpSpPr/>
              <p:nvPr/>
            </p:nvGrpSpPr>
            <p:grpSpPr>
              <a:xfrm>
                <a:off x="3082169" y="3979859"/>
                <a:ext cx="131330" cy="131330"/>
                <a:chOff x="3381304" y="4011286"/>
                <a:chExt cx="131330" cy="131330"/>
              </a:xfrm>
            </p:grpSpPr>
            <p:sp>
              <p:nvSpPr>
                <p:cNvPr id="3246" name="Oval 32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7" name="Freeform 32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0" name="Group 3239"/>
              <p:cNvGrpSpPr/>
              <p:nvPr/>
            </p:nvGrpSpPr>
            <p:grpSpPr>
              <a:xfrm rot="3967968">
                <a:off x="3041839" y="4095173"/>
                <a:ext cx="136148" cy="131330"/>
                <a:chOff x="3053432" y="4104276"/>
                <a:chExt cx="136148" cy="131330"/>
              </a:xfrm>
            </p:grpSpPr>
            <p:sp>
              <p:nvSpPr>
                <p:cNvPr id="3244" name="Oval 32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5" name="Freeform 32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1" name="Group 3240"/>
              <p:cNvGrpSpPr/>
              <p:nvPr/>
            </p:nvGrpSpPr>
            <p:grpSpPr>
              <a:xfrm>
                <a:off x="3126530" y="4081209"/>
                <a:ext cx="185979" cy="192845"/>
                <a:chOff x="3026108" y="3765549"/>
                <a:chExt cx="185979" cy="192845"/>
              </a:xfrm>
            </p:grpSpPr>
            <p:sp>
              <p:nvSpPr>
                <p:cNvPr id="3242" name="Oval 32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3" name="Freeform 32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90" name="Group 3189"/>
            <p:cNvGrpSpPr/>
            <p:nvPr/>
          </p:nvGrpSpPr>
          <p:grpSpPr>
            <a:xfrm rot="5972406">
              <a:off x="4903513" y="3391308"/>
              <a:ext cx="175107" cy="169481"/>
              <a:chOff x="2880097" y="3766098"/>
              <a:chExt cx="408862" cy="395726"/>
            </a:xfrm>
          </p:grpSpPr>
          <p:grpSp>
            <p:nvGrpSpPr>
              <p:cNvPr id="3213" name="Group 3212"/>
              <p:cNvGrpSpPr/>
              <p:nvPr/>
            </p:nvGrpSpPr>
            <p:grpSpPr>
              <a:xfrm>
                <a:off x="2880097" y="3766098"/>
                <a:ext cx="131330" cy="131330"/>
                <a:chOff x="2922103" y="3448277"/>
                <a:chExt cx="131330" cy="131330"/>
              </a:xfrm>
            </p:grpSpPr>
            <p:sp>
              <p:nvSpPr>
                <p:cNvPr id="3232" name="Oval 32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3" name="Freeform 32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4" name="Group 3213"/>
              <p:cNvGrpSpPr/>
              <p:nvPr/>
            </p:nvGrpSpPr>
            <p:grpSpPr>
              <a:xfrm rot="3485213">
                <a:off x="2918438" y="3816964"/>
                <a:ext cx="185979" cy="191355"/>
                <a:chOff x="2700506" y="3941582"/>
                <a:chExt cx="185979" cy="191355"/>
              </a:xfrm>
            </p:grpSpPr>
            <p:sp>
              <p:nvSpPr>
                <p:cNvPr id="3230" name="Oval 32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1" name="Freeform 32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5" name="Group 3214"/>
              <p:cNvGrpSpPr/>
              <p:nvPr/>
            </p:nvGrpSpPr>
            <p:grpSpPr>
              <a:xfrm rot="19523239">
                <a:off x="3102980" y="3816468"/>
                <a:ext cx="185979" cy="190955"/>
                <a:chOff x="2442219" y="4049627"/>
                <a:chExt cx="185979" cy="190955"/>
              </a:xfrm>
            </p:grpSpPr>
            <p:sp>
              <p:nvSpPr>
                <p:cNvPr id="3228" name="Oval 32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9" name="Freeform 32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6" name="Group 3215"/>
              <p:cNvGrpSpPr/>
              <p:nvPr/>
            </p:nvGrpSpPr>
            <p:grpSpPr>
              <a:xfrm rot="3577180">
                <a:off x="2935530" y="3972739"/>
                <a:ext cx="185979" cy="192191"/>
                <a:chOff x="2700506" y="4361529"/>
                <a:chExt cx="185979" cy="192191"/>
              </a:xfrm>
            </p:grpSpPr>
            <p:sp>
              <p:nvSpPr>
                <p:cNvPr id="3226" name="Oval 32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7" name="Freeform 32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7" name="Group 3216"/>
              <p:cNvGrpSpPr/>
              <p:nvPr/>
            </p:nvGrpSpPr>
            <p:grpSpPr>
              <a:xfrm>
                <a:off x="3048557" y="3808685"/>
                <a:ext cx="131330" cy="131330"/>
                <a:chOff x="3381304" y="4011286"/>
                <a:chExt cx="131330" cy="131330"/>
              </a:xfrm>
            </p:grpSpPr>
            <p:sp>
              <p:nvSpPr>
                <p:cNvPr id="3224" name="Oval 32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5" name="Freeform 32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8" name="Group 3217"/>
              <p:cNvGrpSpPr/>
              <p:nvPr/>
            </p:nvGrpSpPr>
            <p:grpSpPr>
              <a:xfrm rot="3967968">
                <a:off x="3008227" y="3923999"/>
                <a:ext cx="136148" cy="131330"/>
                <a:chOff x="3053432" y="4104276"/>
                <a:chExt cx="136148" cy="131330"/>
              </a:xfrm>
            </p:grpSpPr>
            <p:sp>
              <p:nvSpPr>
                <p:cNvPr id="3222" name="Oval 32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3" name="Freeform 32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9" name="Group 3218"/>
              <p:cNvGrpSpPr/>
              <p:nvPr/>
            </p:nvGrpSpPr>
            <p:grpSpPr>
              <a:xfrm>
                <a:off x="3092918" y="3910035"/>
                <a:ext cx="185979" cy="192845"/>
                <a:chOff x="3026108" y="3765549"/>
                <a:chExt cx="185979" cy="192845"/>
              </a:xfrm>
            </p:grpSpPr>
            <p:sp>
              <p:nvSpPr>
                <p:cNvPr id="3220" name="Oval 32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1" name="Freeform 32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91" name="Group 3190"/>
            <p:cNvGrpSpPr/>
            <p:nvPr/>
          </p:nvGrpSpPr>
          <p:grpSpPr>
            <a:xfrm>
              <a:off x="4873997" y="3423134"/>
              <a:ext cx="175107" cy="169481"/>
              <a:chOff x="2328508" y="3548770"/>
              <a:chExt cx="408862" cy="395726"/>
            </a:xfrm>
          </p:grpSpPr>
          <p:grpSp>
            <p:nvGrpSpPr>
              <p:cNvPr id="3192" name="Group 3191"/>
              <p:cNvGrpSpPr/>
              <p:nvPr/>
            </p:nvGrpSpPr>
            <p:grpSpPr>
              <a:xfrm>
                <a:off x="2328508" y="3548770"/>
                <a:ext cx="131330" cy="131330"/>
                <a:chOff x="2922103" y="3448277"/>
                <a:chExt cx="131330" cy="131330"/>
              </a:xfrm>
            </p:grpSpPr>
            <p:sp>
              <p:nvSpPr>
                <p:cNvPr id="3211" name="Oval 32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2" name="Freeform 32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3" name="Group 3192"/>
              <p:cNvGrpSpPr/>
              <p:nvPr/>
            </p:nvGrpSpPr>
            <p:grpSpPr>
              <a:xfrm rot="3485213">
                <a:off x="2366849" y="3599636"/>
                <a:ext cx="185979" cy="191355"/>
                <a:chOff x="2700506" y="3941582"/>
                <a:chExt cx="185979" cy="191355"/>
              </a:xfrm>
            </p:grpSpPr>
            <p:sp>
              <p:nvSpPr>
                <p:cNvPr id="3209" name="Oval 32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0" name="Freeform 32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4" name="Group 3193"/>
              <p:cNvGrpSpPr/>
              <p:nvPr/>
            </p:nvGrpSpPr>
            <p:grpSpPr>
              <a:xfrm rot="19523239">
                <a:off x="2551391" y="3599140"/>
                <a:ext cx="185979" cy="190955"/>
                <a:chOff x="2442219" y="4049627"/>
                <a:chExt cx="185979" cy="190955"/>
              </a:xfrm>
            </p:grpSpPr>
            <p:sp>
              <p:nvSpPr>
                <p:cNvPr id="3207" name="Oval 32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8" name="Freeform 32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5" name="Group 3194"/>
              <p:cNvGrpSpPr/>
              <p:nvPr/>
            </p:nvGrpSpPr>
            <p:grpSpPr>
              <a:xfrm rot="3577180">
                <a:off x="2383941" y="3755411"/>
                <a:ext cx="185979" cy="192191"/>
                <a:chOff x="2700506" y="4361529"/>
                <a:chExt cx="185979" cy="192191"/>
              </a:xfrm>
            </p:grpSpPr>
            <p:sp>
              <p:nvSpPr>
                <p:cNvPr id="3205" name="Oval 32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6" name="Freeform 32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6" name="Group 3195"/>
              <p:cNvGrpSpPr/>
              <p:nvPr/>
            </p:nvGrpSpPr>
            <p:grpSpPr>
              <a:xfrm>
                <a:off x="2496968" y="3591357"/>
                <a:ext cx="131330" cy="131330"/>
                <a:chOff x="3381304" y="4011286"/>
                <a:chExt cx="131330" cy="131330"/>
              </a:xfrm>
            </p:grpSpPr>
            <p:sp>
              <p:nvSpPr>
                <p:cNvPr id="3203" name="Oval 32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4" name="Freeform 32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7" name="Group 3196"/>
              <p:cNvGrpSpPr/>
              <p:nvPr/>
            </p:nvGrpSpPr>
            <p:grpSpPr>
              <a:xfrm rot="3967968">
                <a:off x="2456638" y="3706671"/>
                <a:ext cx="136148" cy="131330"/>
                <a:chOff x="3053432" y="4104276"/>
                <a:chExt cx="136148" cy="131330"/>
              </a:xfrm>
            </p:grpSpPr>
            <p:sp>
              <p:nvSpPr>
                <p:cNvPr id="3201" name="Oval 32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2" name="Freeform 32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8" name="Group 3197"/>
              <p:cNvGrpSpPr/>
              <p:nvPr/>
            </p:nvGrpSpPr>
            <p:grpSpPr>
              <a:xfrm>
                <a:off x="2541329" y="3692707"/>
                <a:ext cx="185979" cy="192845"/>
                <a:chOff x="3026108" y="3765549"/>
                <a:chExt cx="185979" cy="192845"/>
              </a:xfrm>
            </p:grpSpPr>
            <p:sp>
              <p:nvSpPr>
                <p:cNvPr id="3199" name="Oval 31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0" name="Freeform 31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715" name="Group 1714"/>
          <p:cNvGrpSpPr/>
          <p:nvPr/>
        </p:nvGrpSpPr>
        <p:grpSpPr>
          <a:xfrm>
            <a:off x="0" y="1267326"/>
            <a:ext cx="9144000" cy="5590674"/>
            <a:chOff x="0" y="1267326"/>
            <a:chExt cx="9144000" cy="5590674"/>
          </a:xfrm>
        </p:grpSpPr>
        <p:sp>
          <p:nvSpPr>
            <p:cNvPr id="1716" name="Freeform 1715"/>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1717" name="Group 1716"/>
            <p:cNvGrpSpPr/>
            <p:nvPr/>
          </p:nvGrpSpPr>
          <p:grpSpPr>
            <a:xfrm>
              <a:off x="2385965" y="1852065"/>
              <a:ext cx="4372070" cy="2942895"/>
              <a:chOff x="2823398" y="1377517"/>
              <a:chExt cx="4372070" cy="2942895"/>
            </a:xfrm>
          </p:grpSpPr>
          <p:grpSp>
            <p:nvGrpSpPr>
              <p:cNvPr id="1718" name="Group 1717"/>
              <p:cNvGrpSpPr/>
              <p:nvPr/>
            </p:nvGrpSpPr>
            <p:grpSpPr>
              <a:xfrm>
                <a:off x="2823398" y="1377517"/>
                <a:ext cx="4372070" cy="2942895"/>
                <a:chOff x="2823398" y="1377517"/>
                <a:chExt cx="4372070" cy="2942895"/>
              </a:xfrm>
            </p:grpSpPr>
            <p:sp>
              <p:nvSpPr>
                <p:cNvPr id="1725" name="Rounded Rectangle 1724"/>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6" name="Rounded Rectangle 1725"/>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19" name="Group 1718"/>
              <p:cNvGrpSpPr/>
              <p:nvPr/>
            </p:nvGrpSpPr>
            <p:grpSpPr>
              <a:xfrm>
                <a:off x="3174473" y="1645635"/>
                <a:ext cx="3669920" cy="2372692"/>
                <a:chOff x="3174473" y="1645635"/>
                <a:chExt cx="3669920" cy="2372692"/>
              </a:xfrm>
            </p:grpSpPr>
            <p:sp>
              <p:nvSpPr>
                <p:cNvPr id="1720" name="Rectangle 1719"/>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1721" name="Rectangle 1720"/>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The oxygen in the air condenses, causing the droplets to form. Since oxygen concentration increases, this could result</a:t>
                  </a:r>
                  <a:br>
                    <a:rPr lang="en-GB" dirty="0">
                      <a:solidFill>
                        <a:schemeClr val="tx1"/>
                      </a:solidFill>
                    </a:rPr>
                  </a:br>
                  <a:r>
                    <a:rPr lang="en-GB" dirty="0">
                      <a:solidFill>
                        <a:schemeClr val="tx1"/>
                      </a:solidFill>
                    </a:rPr>
                    <a:t> in a fire </a:t>
                  </a:r>
                </a:p>
              </p:txBody>
            </p:sp>
            <p:grpSp>
              <p:nvGrpSpPr>
                <p:cNvPr id="1722" name="Group 1721"/>
                <p:cNvGrpSpPr/>
                <p:nvPr/>
              </p:nvGrpSpPr>
              <p:grpSpPr>
                <a:xfrm>
                  <a:off x="6302332" y="3553402"/>
                  <a:ext cx="402266" cy="402265"/>
                  <a:chOff x="8991600" y="1562100"/>
                  <a:chExt cx="1219200" cy="1219200"/>
                </a:xfrm>
              </p:grpSpPr>
              <p:sp>
                <p:nvSpPr>
                  <p:cNvPr id="1723" name="Oval 1722"/>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724" name="Right Arrow 1723"/>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grpSp>
      </p:grpSp>
      <p:sp>
        <p:nvSpPr>
          <p:cNvPr id="1727" name="Oval 1726">
            <a:hlinkClick r:id="" action="ppaction://hlinkshowjump?jump=nextslide"/>
            <a:hlinkHover r:id="" action="ppaction://noaction" highlightClick="1"/>
          </p:cNvPr>
          <p:cNvSpPr/>
          <p:nvPr/>
        </p:nvSpPr>
        <p:spPr>
          <a:xfrm>
            <a:off x="5856486" y="4042489"/>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712" name="Grafik 1711">
            <a:extLst>
              <a:ext uri="{FF2B5EF4-FFF2-40B4-BE49-F238E27FC236}">
                <a16:creationId xmlns:a16="http://schemas.microsoft.com/office/drawing/2014/main" id="{9D764E22-FCA9-49C1-88D8-ABA80AD5685B}"/>
              </a:ext>
            </a:extLst>
          </p:cNvPr>
          <p:cNvPicPr>
            <a:picLocks noChangeAspect="1"/>
          </p:cNvPicPr>
          <p:nvPr/>
        </p:nvPicPr>
        <p:blipFill>
          <a:blip r:embed="rId12"/>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2080472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20000" accel="28000" fill="hold" grpId="0" nodeType="withEffect">
                                  <p:stCondLst>
                                    <p:cond delay="250"/>
                                  </p:stCondLst>
                                  <p:childTnLst>
                                    <p:animMotion origin="layout" path="M -1.94444E-6 1.85185E-6 L -1.94444E-6 0.36736 " pathEditMode="relative" rAng="0" ptsTypes="AA">
                                      <p:cBhvr>
                                        <p:cTn id="6" dur="2000" fill="hold"/>
                                        <p:tgtEl>
                                          <p:spTgt spid="1849"/>
                                        </p:tgtEl>
                                        <p:attrNameLst>
                                          <p:attrName>ppt_x</p:attrName>
                                          <p:attrName>ppt_y</p:attrName>
                                        </p:attrNameLst>
                                      </p:cBhvr>
                                      <p:rCtr x="0" y="18356"/>
                                    </p:animMotion>
                                  </p:childTnLst>
                                </p:cTn>
                              </p:par>
                              <p:par>
                                <p:cTn id="7" presetID="1" presetClass="entr" presetSubtype="0" fill="hold" nodeType="withEffect">
                                  <p:stCondLst>
                                    <p:cond delay="2000"/>
                                  </p:stCondLst>
                                  <p:childTnLst>
                                    <p:set>
                                      <p:cBhvr>
                                        <p:cTn id="8" dur="1" fill="hold">
                                          <p:stCondLst>
                                            <p:cond delay="0"/>
                                          </p:stCondLst>
                                        </p:cTn>
                                        <p:tgtEl>
                                          <p:spTgt spid="1882"/>
                                        </p:tgtEl>
                                        <p:attrNameLst>
                                          <p:attrName>style.visibility</p:attrName>
                                        </p:attrNameLst>
                                      </p:cBhvr>
                                      <p:to>
                                        <p:strVal val="visible"/>
                                      </p:to>
                                    </p:set>
                                  </p:childTnLst>
                                </p:cTn>
                              </p:par>
                              <p:par>
                                <p:cTn id="9" presetID="10" presetClass="exit" presetSubtype="0" fill="hold" nodeType="withEffect">
                                  <p:stCondLst>
                                    <p:cond delay="2250"/>
                                  </p:stCondLst>
                                  <p:childTnLst>
                                    <p:animEffect transition="out" filter="fade">
                                      <p:cBhvr>
                                        <p:cTn id="10" dur="500"/>
                                        <p:tgtEl>
                                          <p:spTgt spid="1882"/>
                                        </p:tgtEl>
                                      </p:cBhvr>
                                    </p:animEffect>
                                    <p:set>
                                      <p:cBhvr>
                                        <p:cTn id="11" dur="1" fill="hold">
                                          <p:stCondLst>
                                            <p:cond delay="499"/>
                                          </p:stCondLst>
                                        </p:cTn>
                                        <p:tgtEl>
                                          <p:spTgt spid="1882"/>
                                        </p:tgtEl>
                                        <p:attrNameLst>
                                          <p:attrName>style.visibility</p:attrName>
                                        </p:attrNameLst>
                                      </p:cBhvr>
                                      <p:to>
                                        <p:strVal val="hidden"/>
                                      </p:to>
                                    </p:set>
                                  </p:childTnLst>
                                </p:cTn>
                              </p:par>
                              <p:par>
                                <p:cTn id="12" presetID="1" presetClass="entr" presetSubtype="0" fill="hold" nodeType="withEffect">
                                  <p:stCondLst>
                                    <p:cond delay="4000"/>
                                  </p:stCondLst>
                                  <p:childTnLst>
                                    <p:set>
                                      <p:cBhvr>
                                        <p:cTn id="13" dur="1" fill="hold">
                                          <p:stCondLst>
                                            <p:cond delay="0"/>
                                          </p:stCondLst>
                                        </p:cTn>
                                        <p:tgtEl>
                                          <p:spTgt spid="2031"/>
                                        </p:tgtEl>
                                        <p:attrNameLst>
                                          <p:attrName>style.visibility</p:attrName>
                                        </p:attrNameLst>
                                      </p:cBhvr>
                                      <p:to>
                                        <p:strVal val="visible"/>
                                      </p:to>
                                    </p:set>
                                  </p:childTnLst>
                                </p:cTn>
                              </p:par>
                              <p:par>
                                <p:cTn id="14" presetID="10" presetClass="exit" presetSubtype="0" fill="hold" nodeType="withEffect">
                                  <p:stCondLst>
                                    <p:cond delay="4250"/>
                                  </p:stCondLst>
                                  <p:childTnLst>
                                    <p:animEffect transition="out" filter="fade">
                                      <p:cBhvr>
                                        <p:cTn id="15" dur="500"/>
                                        <p:tgtEl>
                                          <p:spTgt spid="2031"/>
                                        </p:tgtEl>
                                      </p:cBhvr>
                                    </p:animEffect>
                                    <p:set>
                                      <p:cBhvr>
                                        <p:cTn id="16" dur="1" fill="hold">
                                          <p:stCondLst>
                                            <p:cond delay="499"/>
                                          </p:stCondLst>
                                        </p:cTn>
                                        <p:tgtEl>
                                          <p:spTgt spid="2031"/>
                                        </p:tgtEl>
                                        <p:attrNameLst>
                                          <p:attrName>style.visibility</p:attrName>
                                        </p:attrNameLst>
                                      </p:cBhvr>
                                      <p:to>
                                        <p:strVal val="hidden"/>
                                      </p:to>
                                    </p:set>
                                  </p:childTnLst>
                                </p:cTn>
                              </p:par>
                              <p:par>
                                <p:cTn id="17" presetID="1" presetClass="entr" presetSubtype="0" fill="hold" nodeType="withEffect">
                                  <p:stCondLst>
                                    <p:cond delay="6000"/>
                                  </p:stCondLst>
                                  <p:childTnLst>
                                    <p:set>
                                      <p:cBhvr>
                                        <p:cTn id="18" dur="1" fill="hold">
                                          <p:stCondLst>
                                            <p:cond delay="0"/>
                                          </p:stCondLst>
                                        </p:cTn>
                                        <p:tgtEl>
                                          <p:spTgt spid="2120"/>
                                        </p:tgtEl>
                                        <p:attrNameLst>
                                          <p:attrName>style.visibility</p:attrName>
                                        </p:attrNameLst>
                                      </p:cBhvr>
                                      <p:to>
                                        <p:strVal val="visible"/>
                                      </p:to>
                                    </p:set>
                                  </p:childTnLst>
                                </p:cTn>
                              </p:par>
                              <p:par>
                                <p:cTn id="19" presetID="10" presetClass="exit" presetSubtype="0" fill="hold" nodeType="withEffect">
                                  <p:stCondLst>
                                    <p:cond delay="6250"/>
                                  </p:stCondLst>
                                  <p:childTnLst>
                                    <p:animEffect transition="out" filter="fade">
                                      <p:cBhvr>
                                        <p:cTn id="20" dur="500"/>
                                        <p:tgtEl>
                                          <p:spTgt spid="2120"/>
                                        </p:tgtEl>
                                      </p:cBhvr>
                                    </p:animEffect>
                                    <p:set>
                                      <p:cBhvr>
                                        <p:cTn id="21" dur="1" fill="hold">
                                          <p:stCondLst>
                                            <p:cond delay="499"/>
                                          </p:stCondLst>
                                        </p:cTn>
                                        <p:tgtEl>
                                          <p:spTgt spid="2120"/>
                                        </p:tgtEl>
                                        <p:attrNameLst>
                                          <p:attrName>style.visibility</p:attrName>
                                        </p:attrNameLst>
                                      </p:cBhvr>
                                      <p:to>
                                        <p:strVal val="hidden"/>
                                      </p:to>
                                    </p:set>
                                  </p:childTnLst>
                                </p:cTn>
                              </p:par>
                              <p:par>
                                <p:cTn id="22" presetID="1" presetClass="entr" presetSubtype="0" fill="hold" nodeType="withEffect">
                                  <p:stCondLst>
                                    <p:cond delay="8000"/>
                                  </p:stCondLst>
                                  <p:childTnLst>
                                    <p:set>
                                      <p:cBhvr>
                                        <p:cTn id="23" dur="1" fill="hold">
                                          <p:stCondLst>
                                            <p:cond delay="0"/>
                                          </p:stCondLst>
                                        </p:cTn>
                                        <p:tgtEl>
                                          <p:spTgt spid="2209"/>
                                        </p:tgtEl>
                                        <p:attrNameLst>
                                          <p:attrName>style.visibility</p:attrName>
                                        </p:attrNameLst>
                                      </p:cBhvr>
                                      <p:to>
                                        <p:strVal val="visible"/>
                                      </p:to>
                                    </p:set>
                                  </p:childTnLst>
                                </p:cTn>
                              </p:par>
                              <p:par>
                                <p:cTn id="24" presetID="10" presetClass="exit" presetSubtype="0" fill="hold" nodeType="withEffect">
                                  <p:stCondLst>
                                    <p:cond delay="8000"/>
                                  </p:stCondLst>
                                  <p:childTnLst>
                                    <p:animEffect transition="out" filter="fade">
                                      <p:cBhvr>
                                        <p:cTn id="25" dur="500"/>
                                        <p:tgtEl>
                                          <p:spTgt spid="2209"/>
                                        </p:tgtEl>
                                      </p:cBhvr>
                                    </p:animEffect>
                                    <p:set>
                                      <p:cBhvr>
                                        <p:cTn id="26" dur="1" fill="hold">
                                          <p:stCondLst>
                                            <p:cond delay="499"/>
                                          </p:stCondLst>
                                        </p:cTn>
                                        <p:tgtEl>
                                          <p:spTgt spid="2209"/>
                                        </p:tgtEl>
                                        <p:attrNameLst>
                                          <p:attrName>style.visibility</p:attrName>
                                        </p:attrNameLst>
                                      </p:cBhvr>
                                      <p:to>
                                        <p:strVal val="hidden"/>
                                      </p:to>
                                    </p:set>
                                  </p:childTnLst>
                                </p:cTn>
                              </p:par>
                              <p:par>
                                <p:cTn id="27" presetID="1" presetClass="entr" presetSubtype="0" fill="hold" nodeType="withEffect">
                                  <p:stCondLst>
                                    <p:cond delay="10000"/>
                                  </p:stCondLst>
                                  <p:childTnLst>
                                    <p:set>
                                      <p:cBhvr>
                                        <p:cTn id="28" dur="1" fill="hold">
                                          <p:stCondLst>
                                            <p:cond delay="0"/>
                                          </p:stCondLst>
                                        </p:cTn>
                                        <p:tgtEl>
                                          <p:spTgt spid="2298"/>
                                        </p:tgtEl>
                                        <p:attrNameLst>
                                          <p:attrName>style.visibility</p:attrName>
                                        </p:attrNameLst>
                                      </p:cBhvr>
                                      <p:to>
                                        <p:strVal val="visible"/>
                                      </p:to>
                                    </p:set>
                                  </p:childTnLst>
                                </p:cTn>
                              </p:par>
                              <p:par>
                                <p:cTn id="29" presetID="10" presetClass="exit" presetSubtype="0" fill="hold" nodeType="withEffect">
                                  <p:stCondLst>
                                    <p:cond delay="10000"/>
                                  </p:stCondLst>
                                  <p:childTnLst>
                                    <p:animEffect transition="out" filter="fade">
                                      <p:cBhvr>
                                        <p:cTn id="30" dur="500"/>
                                        <p:tgtEl>
                                          <p:spTgt spid="2298"/>
                                        </p:tgtEl>
                                      </p:cBhvr>
                                    </p:animEffect>
                                    <p:set>
                                      <p:cBhvr>
                                        <p:cTn id="31" dur="1" fill="hold">
                                          <p:stCondLst>
                                            <p:cond delay="499"/>
                                          </p:stCondLst>
                                        </p:cTn>
                                        <p:tgtEl>
                                          <p:spTgt spid="2298"/>
                                        </p:tgtEl>
                                        <p:attrNameLst>
                                          <p:attrName>style.visibility</p:attrName>
                                        </p:attrNameLst>
                                      </p:cBhvr>
                                      <p:to>
                                        <p:strVal val="hidden"/>
                                      </p:to>
                                    </p:set>
                                  </p:childTnLst>
                                </p:cTn>
                              </p:par>
                              <p:par>
                                <p:cTn id="32" presetID="1" presetClass="entr" presetSubtype="0" fill="hold" nodeType="withEffect">
                                  <p:stCondLst>
                                    <p:cond delay="12000"/>
                                  </p:stCondLst>
                                  <p:childTnLst>
                                    <p:set>
                                      <p:cBhvr>
                                        <p:cTn id="33" dur="1" fill="hold">
                                          <p:stCondLst>
                                            <p:cond delay="0"/>
                                          </p:stCondLst>
                                        </p:cTn>
                                        <p:tgtEl>
                                          <p:spTgt spid="2387"/>
                                        </p:tgtEl>
                                        <p:attrNameLst>
                                          <p:attrName>style.visibility</p:attrName>
                                        </p:attrNameLst>
                                      </p:cBhvr>
                                      <p:to>
                                        <p:strVal val="visible"/>
                                      </p:to>
                                    </p:set>
                                  </p:childTnLst>
                                </p:cTn>
                              </p:par>
                              <p:par>
                                <p:cTn id="34" presetID="10" presetClass="exit" presetSubtype="0" fill="hold" nodeType="withEffect">
                                  <p:stCondLst>
                                    <p:cond delay="12250"/>
                                  </p:stCondLst>
                                  <p:childTnLst>
                                    <p:animEffect transition="out" filter="fade">
                                      <p:cBhvr>
                                        <p:cTn id="35" dur="500"/>
                                        <p:tgtEl>
                                          <p:spTgt spid="2387"/>
                                        </p:tgtEl>
                                      </p:cBhvr>
                                    </p:animEffect>
                                    <p:set>
                                      <p:cBhvr>
                                        <p:cTn id="36" dur="1" fill="hold">
                                          <p:stCondLst>
                                            <p:cond delay="499"/>
                                          </p:stCondLst>
                                        </p:cTn>
                                        <p:tgtEl>
                                          <p:spTgt spid="2387"/>
                                        </p:tgtEl>
                                        <p:attrNameLst>
                                          <p:attrName>style.visibility</p:attrName>
                                        </p:attrNameLst>
                                      </p:cBhvr>
                                      <p:to>
                                        <p:strVal val="hidden"/>
                                      </p:to>
                                    </p:set>
                                  </p:childTnLst>
                                </p:cTn>
                              </p:par>
                              <p:par>
                                <p:cTn id="37" presetID="1" presetClass="entr" presetSubtype="0" fill="hold" nodeType="withEffect">
                                  <p:stCondLst>
                                    <p:cond delay="14000"/>
                                  </p:stCondLst>
                                  <p:childTnLst>
                                    <p:set>
                                      <p:cBhvr>
                                        <p:cTn id="38" dur="1" fill="hold">
                                          <p:stCondLst>
                                            <p:cond delay="0"/>
                                          </p:stCondLst>
                                        </p:cTn>
                                        <p:tgtEl>
                                          <p:spTgt spid="2476"/>
                                        </p:tgtEl>
                                        <p:attrNameLst>
                                          <p:attrName>style.visibility</p:attrName>
                                        </p:attrNameLst>
                                      </p:cBhvr>
                                      <p:to>
                                        <p:strVal val="visible"/>
                                      </p:to>
                                    </p:set>
                                  </p:childTnLst>
                                </p:cTn>
                              </p:par>
                              <p:par>
                                <p:cTn id="39" presetID="10" presetClass="exit" presetSubtype="0" fill="hold" nodeType="withEffect">
                                  <p:stCondLst>
                                    <p:cond delay="14250"/>
                                  </p:stCondLst>
                                  <p:childTnLst>
                                    <p:animEffect transition="out" filter="fade">
                                      <p:cBhvr>
                                        <p:cTn id="40" dur="500"/>
                                        <p:tgtEl>
                                          <p:spTgt spid="2476"/>
                                        </p:tgtEl>
                                      </p:cBhvr>
                                    </p:animEffect>
                                    <p:set>
                                      <p:cBhvr>
                                        <p:cTn id="41" dur="1" fill="hold">
                                          <p:stCondLst>
                                            <p:cond delay="499"/>
                                          </p:stCondLst>
                                        </p:cTn>
                                        <p:tgtEl>
                                          <p:spTgt spid="2476"/>
                                        </p:tgtEl>
                                        <p:attrNameLst>
                                          <p:attrName>style.visibility</p:attrName>
                                        </p:attrNameLst>
                                      </p:cBhvr>
                                      <p:to>
                                        <p:strVal val="hidden"/>
                                      </p:to>
                                    </p:set>
                                  </p:childTnLst>
                                </p:cTn>
                              </p:par>
                              <p:par>
                                <p:cTn id="42" presetID="1" presetClass="entr" presetSubtype="0" fill="hold" nodeType="withEffect">
                                  <p:stCondLst>
                                    <p:cond delay="16000"/>
                                  </p:stCondLst>
                                  <p:childTnLst>
                                    <p:set>
                                      <p:cBhvr>
                                        <p:cTn id="43" dur="1" fill="hold">
                                          <p:stCondLst>
                                            <p:cond delay="0"/>
                                          </p:stCondLst>
                                        </p:cTn>
                                        <p:tgtEl>
                                          <p:spTgt spid="2565"/>
                                        </p:tgtEl>
                                        <p:attrNameLst>
                                          <p:attrName>style.visibility</p:attrName>
                                        </p:attrNameLst>
                                      </p:cBhvr>
                                      <p:to>
                                        <p:strVal val="visible"/>
                                      </p:to>
                                    </p:set>
                                  </p:childTnLst>
                                </p:cTn>
                              </p:par>
                              <p:par>
                                <p:cTn id="44" presetID="10" presetClass="exit" presetSubtype="0" fill="hold" nodeType="withEffect">
                                  <p:stCondLst>
                                    <p:cond delay="16250"/>
                                  </p:stCondLst>
                                  <p:childTnLst>
                                    <p:animEffect transition="out" filter="fade">
                                      <p:cBhvr>
                                        <p:cTn id="45" dur="500"/>
                                        <p:tgtEl>
                                          <p:spTgt spid="2565"/>
                                        </p:tgtEl>
                                      </p:cBhvr>
                                    </p:animEffect>
                                    <p:set>
                                      <p:cBhvr>
                                        <p:cTn id="46" dur="1" fill="hold">
                                          <p:stCondLst>
                                            <p:cond delay="499"/>
                                          </p:stCondLst>
                                        </p:cTn>
                                        <p:tgtEl>
                                          <p:spTgt spid="2565"/>
                                        </p:tgtEl>
                                        <p:attrNameLst>
                                          <p:attrName>style.visibility</p:attrName>
                                        </p:attrNameLst>
                                      </p:cBhvr>
                                      <p:to>
                                        <p:strVal val="hidden"/>
                                      </p:to>
                                    </p:set>
                                  </p:childTnLst>
                                </p:cTn>
                              </p:par>
                              <p:par>
                                <p:cTn id="47" presetID="1" presetClass="entr" presetSubtype="0" fill="hold" nodeType="withEffect">
                                  <p:stCondLst>
                                    <p:cond delay="18000"/>
                                  </p:stCondLst>
                                  <p:childTnLst>
                                    <p:set>
                                      <p:cBhvr>
                                        <p:cTn id="48" dur="1" fill="hold">
                                          <p:stCondLst>
                                            <p:cond delay="0"/>
                                          </p:stCondLst>
                                        </p:cTn>
                                        <p:tgtEl>
                                          <p:spTgt spid="2654"/>
                                        </p:tgtEl>
                                        <p:attrNameLst>
                                          <p:attrName>style.visibility</p:attrName>
                                        </p:attrNameLst>
                                      </p:cBhvr>
                                      <p:to>
                                        <p:strVal val="visible"/>
                                      </p:to>
                                    </p:set>
                                  </p:childTnLst>
                                </p:cTn>
                              </p:par>
                              <p:par>
                                <p:cTn id="49" presetID="10" presetClass="exit" presetSubtype="0" fill="hold" nodeType="withEffect">
                                  <p:stCondLst>
                                    <p:cond delay="18250"/>
                                  </p:stCondLst>
                                  <p:childTnLst>
                                    <p:animEffect transition="out" filter="fade">
                                      <p:cBhvr>
                                        <p:cTn id="50" dur="500"/>
                                        <p:tgtEl>
                                          <p:spTgt spid="2654"/>
                                        </p:tgtEl>
                                      </p:cBhvr>
                                    </p:animEffect>
                                    <p:set>
                                      <p:cBhvr>
                                        <p:cTn id="51" dur="1" fill="hold">
                                          <p:stCondLst>
                                            <p:cond delay="499"/>
                                          </p:stCondLst>
                                        </p:cTn>
                                        <p:tgtEl>
                                          <p:spTgt spid="2654"/>
                                        </p:tgtEl>
                                        <p:attrNameLst>
                                          <p:attrName>style.visibility</p:attrName>
                                        </p:attrNameLst>
                                      </p:cBhvr>
                                      <p:to>
                                        <p:strVal val="hidden"/>
                                      </p:to>
                                    </p:set>
                                  </p:childTnLst>
                                </p:cTn>
                              </p:par>
                              <p:par>
                                <p:cTn id="52" presetID="1" presetClass="entr" presetSubtype="0" fill="hold" nodeType="withEffect">
                                  <p:stCondLst>
                                    <p:cond delay="20000"/>
                                  </p:stCondLst>
                                  <p:childTnLst>
                                    <p:set>
                                      <p:cBhvr>
                                        <p:cTn id="53" dur="1" fill="hold">
                                          <p:stCondLst>
                                            <p:cond delay="0"/>
                                          </p:stCondLst>
                                        </p:cTn>
                                        <p:tgtEl>
                                          <p:spTgt spid="2743"/>
                                        </p:tgtEl>
                                        <p:attrNameLst>
                                          <p:attrName>style.visibility</p:attrName>
                                        </p:attrNameLst>
                                      </p:cBhvr>
                                      <p:to>
                                        <p:strVal val="visible"/>
                                      </p:to>
                                    </p:set>
                                  </p:childTnLst>
                                </p:cTn>
                              </p:par>
                              <p:par>
                                <p:cTn id="54" presetID="10" presetClass="exit" presetSubtype="0" fill="hold" nodeType="withEffect">
                                  <p:stCondLst>
                                    <p:cond delay="20250"/>
                                  </p:stCondLst>
                                  <p:childTnLst>
                                    <p:animEffect transition="out" filter="fade">
                                      <p:cBhvr>
                                        <p:cTn id="55" dur="500"/>
                                        <p:tgtEl>
                                          <p:spTgt spid="2743"/>
                                        </p:tgtEl>
                                      </p:cBhvr>
                                    </p:animEffect>
                                    <p:set>
                                      <p:cBhvr>
                                        <p:cTn id="56" dur="1" fill="hold">
                                          <p:stCondLst>
                                            <p:cond delay="499"/>
                                          </p:stCondLst>
                                        </p:cTn>
                                        <p:tgtEl>
                                          <p:spTgt spid="2743"/>
                                        </p:tgtEl>
                                        <p:attrNameLst>
                                          <p:attrName>style.visibility</p:attrName>
                                        </p:attrNameLst>
                                      </p:cBhvr>
                                      <p:to>
                                        <p:strVal val="hidden"/>
                                      </p:to>
                                    </p:set>
                                  </p:childTnLst>
                                </p:cTn>
                              </p:par>
                              <p:par>
                                <p:cTn id="57" presetID="1" presetClass="entr" presetSubtype="0" fill="hold" nodeType="withEffect">
                                  <p:stCondLst>
                                    <p:cond delay="22000"/>
                                  </p:stCondLst>
                                  <p:childTnLst>
                                    <p:set>
                                      <p:cBhvr>
                                        <p:cTn id="58" dur="1" fill="hold">
                                          <p:stCondLst>
                                            <p:cond delay="0"/>
                                          </p:stCondLst>
                                        </p:cTn>
                                        <p:tgtEl>
                                          <p:spTgt spid="2832"/>
                                        </p:tgtEl>
                                        <p:attrNameLst>
                                          <p:attrName>style.visibility</p:attrName>
                                        </p:attrNameLst>
                                      </p:cBhvr>
                                      <p:to>
                                        <p:strVal val="visible"/>
                                      </p:to>
                                    </p:set>
                                  </p:childTnLst>
                                </p:cTn>
                              </p:par>
                              <p:par>
                                <p:cTn id="59" presetID="10" presetClass="exit" presetSubtype="0" fill="hold" nodeType="withEffect">
                                  <p:stCondLst>
                                    <p:cond delay="22250"/>
                                  </p:stCondLst>
                                  <p:childTnLst>
                                    <p:animEffect transition="out" filter="fade">
                                      <p:cBhvr>
                                        <p:cTn id="60" dur="500"/>
                                        <p:tgtEl>
                                          <p:spTgt spid="2832"/>
                                        </p:tgtEl>
                                      </p:cBhvr>
                                    </p:animEffect>
                                    <p:set>
                                      <p:cBhvr>
                                        <p:cTn id="61" dur="1" fill="hold">
                                          <p:stCondLst>
                                            <p:cond delay="499"/>
                                          </p:stCondLst>
                                        </p:cTn>
                                        <p:tgtEl>
                                          <p:spTgt spid="2832"/>
                                        </p:tgtEl>
                                        <p:attrNameLst>
                                          <p:attrName>style.visibility</p:attrName>
                                        </p:attrNameLst>
                                      </p:cBhvr>
                                      <p:to>
                                        <p:strVal val="hidden"/>
                                      </p:to>
                                    </p:set>
                                  </p:childTnLst>
                                </p:cTn>
                              </p:par>
                              <p:par>
                                <p:cTn id="62" presetID="1" presetClass="entr" presetSubtype="0" fill="hold" nodeType="withEffect">
                                  <p:stCondLst>
                                    <p:cond delay="24000"/>
                                  </p:stCondLst>
                                  <p:childTnLst>
                                    <p:set>
                                      <p:cBhvr>
                                        <p:cTn id="63" dur="1" fill="hold">
                                          <p:stCondLst>
                                            <p:cond delay="0"/>
                                          </p:stCondLst>
                                        </p:cTn>
                                        <p:tgtEl>
                                          <p:spTgt spid="2921"/>
                                        </p:tgtEl>
                                        <p:attrNameLst>
                                          <p:attrName>style.visibility</p:attrName>
                                        </p:attrNameLst>
                                      </p:cBhvr>
                                      <p:to>
                                        <p:strVal val="visible"/>
                                      </p:to>
                                    </p:set>
                                  </p:childTnLst>
                                </p:cTn>
                              </p:par>
                              <p:par>
                                <p:cTn id="64" presetID="10" presetClass="exit" presetSubtype="0" fill="hold" nodeType="withEffect">
                                  <p:stCondLst>
                                    <p:cond delay="24250"/>
                                  </p:stCondLst>
                                  <p:childTnLst>
                                    <p:animEffect transition="out" filter="fade">
                                      <p:cBhvr>
                                        <p:cTn id="65" dur="500"/>
                                        <p:tgtEl>
                                          <p:spTgt spid="2921"/>
                                        </p:tgtEl>
                                      </p:cBhvr>
                                    </p:animEffect>
                                    <p:set>
                                      <p:cBhvr>
                                        <p:cTn id="66" dur="1" fill="hold">
                                          <p:stCondLst>
                                            <p:cond delay="499"/>
                                          </p:stCondLst>
                                        </p:cTn>
                                        <p:tgtEl>
                                          <p:spTgt spid="2921"/>
                                        </p:tgtEl>
                                        <p:attrNameLst>
                                          <p:attrName>style.visibility</p:attrName>
                                        </p:attrNameLst>
                                      </p:cBhvr>
                                      <p:to>
                                        <p:strVal val="hidden"/>
                                      </p:to>
                                    </p:set>
                                  </p:childTnLst>
                                </p:cTn>
                              </p:par>
                              <p:par>
                                <p:cTn id="67" presetID="1" presetClass="entr" presetSubtype="0" fill="hold" nodeType="withEffect">
                                  <p:stCondLst>
                                    <p:cond delay="26000"/>
                                  </p:stCondLst>
                                  <p:childTnLst>
                                    <p:set>
                                      <p:cBhvr>
                                        <p:cTn id="68" dur="1" fill="hold">
                                          <p:stCondLst>
                                            <p:cond delay="0"/>
                                          </p:stCondLst>
                                        </p:cTn>
                                        <p:tgtEl>
                                          <p:spTgt spid="3010"/>
                                        </p:tgtEl>
                                        <p:attrNameLst>
                                          <p:attrName>style.visibility</p:attrName>
                                        </p:attrNameLst>
                                      </p:cBhvr>
                                      <p:to>
                                        <p:strVal val="visible"/>
                                      </p:to>
                                    </p:set>
                                  </p:childTnLst>
                                </p:cTn>
                              </p:par>
                              <p:par>
                                <p:cTn id="69" presetID="10" presetClass="exit" presetSubtype="0" fill="hold" nodeType="withEffect">
                                  <p:stCondLst>
                                    <p:cond delay="26250"/>
                                  </p:stCondLst>
                                  <p:childTnLst>
                                    <p:animEffect transition="out" filter="fade">
                                      <p:cBhvr>
                                        <p:cTn id="70" dur="500"/>
                                        <p:tgtEl>
                                          <p:spTgt spid="3010"/>
                                        </p:tgtEl>
                                      </p:cBhvr>
                                    </p:animEffect>
                                    <p:set>
                                      <p:cBhvr>
                                        <p:cTn id="71" dur="1" fill="hold">
                                          <p:stCondLst>
                                            <p:cond delay="499"/>
                                          </p:stCondLst>
                                        </p:cTn>
                                        <p:tgtEl>
                                          <p:spTgt spid="3010"/>
                                        </p:tgtEl>
                                        <p:attrNameLst>
                                          <p:attrName>style.visibility</p:attrName>
                                        </p:attrNameLst>
                                      </p:cBhvr>
                                      <p:to>
                                        <p:strVal val="hidden"/>
                                      </p:to>
                                    </p:set>
                                  </p:childTnLst>
                                </p:cTn>
                              </p:par>
                              <p:par>
                                <p:cTn id="72" presetID="1" presetClass="entr" presetSubtype="0" fill="hold" nodeType="withEffect">
                                  <p:stCondLst>
                                    <p:cond delay="28000"/>
                                  </p:stCondLst>
                                  <p:childTnLst>
                                    <p:set>
                                      <p:cBhvr>
                                        <p:cTn id="73" dur="1" fill="hold">
                                          <p:stCondLst>
                                            <p:cond delay="0"/>
                                          </p:stCondLst>
                                        </p:cTn>
                                        <p:tgtEl>
                                          <p:spTgt spid="3099"/>
                                        </p:tgtEl>
                                        <p:attrNameLst>
                                          <p:attrName>style.visibility</p:attrName>
                                        </p:attrNameLst>
                                      </p:cBhvr>
                                      <p:to>
                                        <p:strVal val="visible"/>
                                      </p:to>
                                    </p:set>
                                  </p:childTnLst>
                                </p:cTn>
                              </p:par>
                              <p:par>
                                <p:cTn id="74" presetID="10" presetClass="exit" presetSubtype="0" fill="hold" nodeType="withEffect">
                                  <p:stCondLst>
                                    <p:cond delay="28250"/>
                                  </p:stCondLst>
                                  <p:childTnLst>
                                    <p:animEffect transition="out" filter="fade">
                                      <p:cBhvr>
                                        <p:cTn id="75" dur="500"/>
                                        <p:tgtEl>
                                          <p:spTgt spid="3099"/>
                                        </p:tgtEl>
                                      </p:cBhvr>
                                    </p:animEffect>
                                    <p:set>
                                      <p:cBhvr>
                                        <p:cTn id="76" dur="1" fill="hold">
                                          <p:stCondLst>
                                            <p:cond delay="499"/>
                                          </p:stCondLst>
                                        </p:cTn>
                                        <p:tgtEl>
                                          <p:spTgt spid="3099"/>
                                        </p:tgtEl>
                                        <p:attrNameLst>
                                          <p:attrName>style.visibility</p:attrName>
                                        </p:attrNameLst>
                                      </p:cBhvr>
                                      <p:to>
                                        <p:strVal val="hidden"/>
                                      </p:to>
                                    </p:set>
                                  </p:childTnLst>
                                </p:cTn>
                              </p:par>
                              <p:par>
                                <p:cTn id="77" presetID="1" presetClass="entr" presetSubtype="0" fill="hold" nodeType="withEffect">
                                  <p:stCondLst>
                                    <p:cond delay="30000"/>
                                  </p:stCondLst>
                                  <p:childTnLst>
                                    <p:set>
                                      <p:cBhvr>
                                        <p:cTn id="78" dur="1" fill="hold">
                                          <p:stCondLst>
                                            <p:cond delay="0"/>
                                          </p:stCondLst>
                                        </p:cTn>
                                        <p:tgtEl>
                                          <p:spTgt spid="3188"/>
                                        </p:tgtEl>
                                        <p:attrNameLst>
                                          <p:attrName>style.visibility</p:attrName>
                                        </p:attrNameLst>
                                      </p:cBhvr>
                                      <p:to>
                                        <p:strVal val="visible"/>
                                      </p:to>
                                    </p:set>
                                  </p:childTnLst>
                                </p:cTn>
                              </p:par>
                              <p:par>
                                <p:cTn id="79" presetID="10" presetClass="exit" presetSubtype="0" fill="hold" nodeType="withEffect">
                                  <p:stCondLst>
                                    <p:cond delay="30250"/>
                                  </p:stCondLst>
                                  <p:childTnLst>
                                    <p:animEffect transition="out" filter="fade">
                                      <p:cBhvr>
                                        <p:cTn id="80" dur="500"/>
                                        <p:tgtEl>
                                          <p:spTgt spid="3188"/>
                                        </p:tgtEl>
                                      </p:cBhvr>
                                    </p:animEffect>
                                    <p:set>
                                      <p:cBhvr>
                                        <p:cTn id="81" dur="1" fill="hold">
                                          <p:stCondLst>
                                            <p:cond delay="499"/>
                                          </p:stCondLst>
                                        </p:cTn>
                                        <p:tgtEl>
                                          <p:spTgt spid="31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9" grpId="0" animBg="1"/>
    </p:bldLst>
  </p:timing>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39" name="Picture 4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2" name="Freeform 1711"/>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2" name="Group 441"/>
          <p:cNvGrpSpPr/>
          <p:nvPr/>
        </p:nvGrpSpPr>
        <p:grpSpPr>
          <a:xfrm>
            <a:off x="5836815" y="3492649"/>
            <a:ext cx="1326063" cy="2752147"/>
            <a:chOff x="7087357" y="4032590"/>
            <a:chExt cx="1162984" cy="2413688"/>
          </a:xfrm>
        </p:grpSpPr>
        <p:sp>
          <p:nvSpPr>
            <p:cNvPr id="443"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4"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5" name="Oval 444"/>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6"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7"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8"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9" name="Freeform 448"/>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76" name="TextBox 575"/>
          <p:cNvSpPr txBox="1"/>
          <p:nvPr/>
        </p:nvSpPr>
        <p:spPr>
          <a:xfrm>
            <a:off x="1327272" y="4189922"/>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have to do something!</a:t>
            </a:r>
          </a:p>
        </p:txBody>
      </p:sp>
      <p:sp>
        <p:nvSpPr>
          <p:cNvPr id="459" name="Oval 458">
            <a:hlinkClick r:id="" action="ppaction://hlinkshowjump?jump=nextslide"/>
            <a:hlinkHover r:id="" action="ppaction://noaction" highlightClick="1"/>
          </p:cNvPr>
          <p:cNvSpPr/>
          <p:nvPr/>
        </p:nvSpPr>
        <p:spPr>
          <a:xfrm>
            <a:off x="6278640" y="3559604"/>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20" name="Group 419"/>
          <p:cNvGrpSpPr/>
          <p:nvPr/>
        </p:nvGrpSpPr>
        <p:grpSpPr>
          <a:xfrm>
            <a:off x="2035271" y="1433491"/>
            <a:ext cx="1171799" cy="307777"/>
            <a:chOff x="2035271" y="1433491"/>
            <a:chExt cx="1171799" cy="307777"/>
          </a:xfrm>
        </p:grpSpPr>
        <p:sp>
          <p:nvSpPr>
            <p:cNvPr id="421" name="TextBox 420"/>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22" name="Right Arrow 421"/>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23" name="Rectangle 1922"/>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5" name="Rounded Rectangle 1924">
            <a:hlinkClick r:id="rId10" action="ppaction://hlinksldjump"/>
            <a:hlinkHover r:id="" action="ppaction://noaction" highlightClick="1"/>
          </p:cNvPr>
          <p:cNvSpPr/>
          <p:nvPr/>
        </p:nvSpPr>
        <p:spPr>
          <a:xfrm flipH="1">
            <a:off x="7368818"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926" name="Picture 192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927" name="Rounded Rectangle 1926">
            <a:hlinkClick r:id="rId12" action="ppaction://hlinksldjump"/>
          </p:cNvPr>
          <p:cNvSpPr/>
          <p:nvPr/>
        </p:nvSpPr>
        <p:spPr>
          <a:xfrm>
            <a:off x="766079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2"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913" name="Group 1912"/>
          <p:cNvGrpSpPr/>
          <p:nvPr/>
        </p:nvGrpSpPr>
        <p:grpSpPr>
          <a:xfrm>
            <a:off x="446827" y="5341564"/>
            <a:ext cx="541162" cy="814974"/>
            <a:chOff x="5009201" y="5732475"/>
            <a:chExt cx="541162" cy="814974"/>
          </a:xfrm>
        </p:grpSpPr>
        <p:grpSp>
          <p:nvGrpSpPr>
            <p:cNvPr id="1924" name="Group 1923"/>
            <p:cNvGrpSpPr/>
            <p:nvPr/>
          </p:nvGrpSpPr>
          <p:grpSpPr>
            <a:xfrm>
              <a:off x="5009201" y="5732475"/>
              <a:ext cx="541162" cy="814974"/>
              <a:chOff x="3892674" y="5732475"/>
              <a:chExt cx="541162" cy="814974"/>
            </a:xfrm>
          </p:grpSpPr>
          <p:sp>
            <p:nvSpPr>
              <p:cNvPr id="1936" name="Oval 1935"/>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7" name="Trapezoid 1936"/>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8" name="Freeform 1937"/>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9" name="Oval 1938"/>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0" name="Freeform 1939"/>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41" name="Freeform 1940"/>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42" name="Oval 1941"/>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928" name="Group 1927"/>
            <p:cNvGrpSpPr/>
            <p:nvPr/>
          </p:nvGrpSpPr>
          <p:grpSpPr>
            <a:xfrm>
              <a:off x="5009699" y="5733037"/>
              <a:ext cx="511178" cy="235576"/>
              <a:chOff x="3893172" y="5733037"/>
              <a:chExt cx="511178" cy="235576"/>
            </a:xfrm>
          </p:grpSpPr>
          <p:sp>
            <p:nvSpPr>
              <p:cNvPr id="1929" name="Cloud 1928"/>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0" name="Cloud 1929"/>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1" name="Cloud 1930"/>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2" name="Cloud 1931"/>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3" name="Cloud 1932"/>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4" name="Cloud 1933"/>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5" name="Cloud 1934"/>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943" name="Group 1942"/>
          <p:cNvGrpSpPr/>
          <p:nvPr/>
        </p:nvGrpSpPr>
        <p:grpSpPr>
          <a:xfrm>
            <a:off x="499759" y="4956203"/>
            <a:ext cx="470662" cy="478538"/>
            <a:chOff x="4834606" y="3347378"/>
            <a:chExt cx="241201" cy="245237"/>
          </a:xfrm>
        </p:grpSpPr>
        <p:grpSp>
          <p:nvGrpSpPr>
            <p:cNvPr id="1944" name="Group 1943"/>
            <p:cNvGrpSpPr/>
            <p:nvPr/>
          </p:nvGrpSpPr>
          <p:grpSpPr>
            <a:xfrm rot="7844388">
              <a:off x="4818351" y="3363633"/>
              <a:ext cx="233299" cy="200789"/>
              <a:chOff x="2913709" y="3864170"/>
              <a:chExt cx="544737" cy="468828"/>
            </a:xfrm>
          </p:grpSpPr>
          <p:grpSp>
            <p:nvGrpSpPr>
              <p:cNvPr id="1989" name="Group 1988"/>
              <p:cNvGrpSpPr/>
              <p:nvPr/>
            </p:nvGrpSpPr>
            <p:grpSpPr>
              <a:xfrm rot="5972406">
                <a:off x="3056152" y="3870738"/>
                <a:ext cx="408862" cy="395726"/>
                <a:chOff x="2880097" y="3766098"/>
                <a:chExt cx="408862" cy="395726"/>
              </a:xfrm>
            </p:grpSpPr>
            <p:grpSp>
              <p:nvGrpSpPr>
                <p:cNvPr id="2011" name="Group 2010"/>
                <p:cNvGrpSpPr/>
                <p:nvPr/>
              </p:nvGrpSpPr>
              <p:grpSpPr>
                <a:xfrm>
                  <a:off x="2880097" y="3766098"/>
                  <a:ext cx="131330" cy="131330"/>
                  <a:chOff x="2922103" y="3448277"/>
                  <a:chExt cx="131330" cy="131330"/>
                </a:xfrm>
              </p:grpSpPr>
              <p:sp>
                <p:nvSpPr>
                  <p:cNvPr id="2030" name="Oval 202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1" name="Freeform 203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2" name="Group 2011"/>
                <p:cNvGrpSpPr/>
                <p:nvPr/>
              </p:nvGrpSpPr>
              <p:grpSpPr>
                <a:xfrm rot="3485213">
                  <a:off x="2918438" y="3816964"/>
                  <a:ext cx="185979" cy="191355"/>
                  <a:chOff x="2700506" y="3941582"/>
                  <a:chExt cx="185979" cy="191355"/>
                </a:xfrm>
              </p:grpSpPr>
              <p:sp>
                <p:nvSpPr>
                  <p:cNvPr id="2028" name="Oval 202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9" name="Freeform 202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3" name="Group 2012"/>
                <p:cNvGrpSpPr/>
                <p:nvPr/>
              </p:nvGrpSpPr>
              <p:grpSpPr>
                <a:xfrm rot="19523239">
                  <a:off x="3102980" y="3816468"/>
                  <a:ext cx="185979" cy="190955"/>
                  <a:chOff x="2442219" y="4049627"/>
                  <a:chExt cx="185979" cy="190955"/>
                </a:xfrm>
              </p:grpSpPr>
              <p:sp>
                <p:nvSpPr>
                  <p:cNvPr id="2026" name="Oval 202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7" name="Freeform 202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4" name="Group 2013"/>
                <p:cNvGrpSpPr/>
                <p:nvPr/>
              </p:nvGrpSpPr>
              <p:grpSpPr>
                <a:xfrm rot="3577180">
                  <a:off x="2935530" y="3972739"/>
                  <a:ext cx="185979" cy="192191"/>
                  <a:chOff x="2700506" y="4361529"/>
                  <a:chExt cx="185979" cy="192191"/>
                </a:xfrm>
              </p:grpSpPr>
              <p:sp>
                <p:nvSpPr>
                  <p:cNvPr id="2024" name="Oval 202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5" name="Freeform 202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5" name="Group 2014"/>
                <p:cNvGrpSpPr/>
                <p:nvPr/>
              </p:nvGrpSpPr>
              <p:grpSpPr>
                <a:xfrm>
                  <a:off x="3048557" y="3808685"/>
                  <a:ext cx="131330" cy="131330"/>
                  <a:chOff x="3381304" y="4011286"/>
                  <a:chExt cx="131330" cy="131330"/>
                </a:xfrm>
              </p:grpSpPr>
              <p:sp>
                <p:nvSpPr>
                  <p:cNvPr id="2022" name="Oval 202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3" name="Freeform 202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6" name="Group 2015"/>
                <p:cNvGrpSpPr/>
                <p:nvPr/>
              </p:nvGrpSpPr>
              <p:grpSpPr>
                <a:xfrm rot="3967968">
                  <a:off x="3008227" y="3923999"/>
                  <a:ext cx="136148" cy="131330"/>
                  <a:chOff x="3053432" y="4104276"/>
                  <a:chExt cx="136148" cy="131330"/>
                </a:xfrm>
              </p:grpSpPr>
              <p:sp>
                <p:nvSpPr>
                  <p:cNvPr id="2020" name="Oval 201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1" name="Freeform 202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7" name="Group 2016"/>
                <p:cNvGrpSpPr/>
                <p:nvPr/>
              </p:nvGrpSpPr>
              <p:grpSpPr>
                <a:xfrm>
                  <a:off x="3092918" y="3910035"/>
                  <a:ext cx="185979" cy="192845"/>
                  <a:chOff x="3026108" y="3765549"/>
                  <a:chExt cx="185979" cy="192845"/>
                </a:xfrm>
              </p:grpSpPr>
              <p:sp>
                <p:nvSpPr>
                  <p:cNvPr id="2018" name="Oval 201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9" name="Freeform 201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90" name="Group 1989"/>
              <p:cNvGrpSpPr/>
              <p:nvPr/>
            </p:nvGrpSpPr>
            <p:grpSpPr>
              <a:xfrm>
                <a:off x="2913709" y="3937272"/>
                <a:ext cx="131330" cy="131330"/>
                <a:chOff x="2922103" y="3448277"/>
                <a:chExt cx="131330" cy="131330"/>
              </a:xfrm>
            </p:grpSpPr>
            <p:sp>
              <p:nvSpPr>
                <p:cNvPr id="2009" name="Oval 20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0" name="Freeform 20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1" name="Group 1990"/>
              <p:cNvGrpSpPr/>
              <p:nvPr/>
            </p:nvGrpSpPr>
            <p:grpSpPr>
              <a:xfrm rot="3485213">
                <a:off x="2952050" y="3988138"/>
                <a:ext cx="185979" cy="191355"/>
                <a:chOff x="2700506" y="3941582"/>
                <a:chExt cx="185979" cy="191355"/>
              </a:xfrm>
            </p:grpSpPr>
            <p:sp>
              <p:nvSpPr>
                <p:cNvPr id="2007" name="Oval 20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8" name="Freeform 20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2" name="Group 1991"/>
              <p:cNvGrpSpPr/>
              <p:nvPr/>
            </p:nvGrpSpPr>
            <p:grpSpPr>
              <a:xfrm rot="19523239">
                <a:off x="3136592" y="3987642"/>
                <a:ext cx="185979" cy="190955"/>
                <a:chOff x="2442219" y="4049627"/>
                <a:chExt cx="185979" cy="190955"/>
              </a:xfrm>
            </p:grpSpPr>
            <p:sp>
              <p:nvSpPr>
                <p:cNvPr id="2005" name="Oval 20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6" name="Freeform 20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3" name="Group 1992"/>
              <p:cNvGrpSpPr/>
              <p:nvPr/>
            </p:nvGrpSpPr>
            <p:grpSpPr>
              <a:xfrm rot="3577180">
                <a:off x="2969142" y="4143913"/>
                <a:ext cx="185979" cy="192191"/>
                <a:chOff x="2700506" y="4361529"/>
                <a:chExt cx="185979" cy="192191"/>
              </a:xfrm>
            </p:grpSpPr>
            <p:sp>
              <p:nvSpPr>
                <p:cNvPr id="2003" name="Oval 20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4" name="Freeform 20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4" name="Group 1993"/>
              <p:cNvGrpSpPr/>
              <p:nvPr/>
            </p:nvGrpSpPr>
            <p:grpSpPr>
              <a:xfrm>
                <a:off x="3082169" y="3979859"/>
                <a:ext cx="131330" cy="131330"/>
                <a:chOff x="3381304" y="4011286"/>
                <a:chExt cx="131330" cy="131330"/>
              </a:xfrm>
            </p:grpSpPr>
            <p:sp>
              <p:nvSpPr>
                <p:cNvPr id="2001" name="Oval 20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2" name="Freeform 20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5" name="Group 1994"/>
              <p:cNvGrpSpPr/>
              <p:nvPr/>
            </p:nvGrpSpPr>
            <p:grpSpPr>
              <a:xfrm rot="3967968">
                <a:off x="3041839" y="4095173"/>
                <a:ext cx="136148" cy="131330"/>
                <a:chOff x="3053432" y="4104276"/>
                <a:chExt cx="136148" cy="131330"/>
              </a:xfrm>
            </p:grpSpPr>
            <p:sp>
              <p:nvSpPr>
                <p:cNvPr id="1999" name="Oval 19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0" name="Freeform 19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6" name="Group 1995"/>
              <p:cNvGrpSpPr/>
              <p:nvPr/>
            </p:nvGrpSpPr>
            <p:grpSpPr>
              <a:xfrm>
                <a:off x="3126530" y="4081209"/>
                <a:ext cx="185979" cy="192845"/>
                <a:chOff x="3026108" y="3765549"/>
                <a:chExt cx="185979" cy="192845"/>
              </a:xfrm>
            </p:grpSpPr>
            <p:sp>
              <p:nvSpPr>
                <p:cNvPr id="1997" name="Oval 19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8" name="Freeform 19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5" name="Group 1944"/>
            <p:cNvGrpSpPr/>
            <p:nvPr/>
          </p:nvGrpSpPr>
          <p:grpSpPr>
            <a:xfrm rot="5972406">
              <a:off x="4903513" y="3391308"/>
              <a:ext cx="175107" cy="169481"/>
              <a:chOff x="2880097" y="3766098"/>
              <a:chExt cx="408862" cy="395726"/>
            </a:xfrm>
          </p:grpSpPr>
          <p:grpSp>
            <p:nvGrpSpPr>
              <p:cNvPr id="1968" name="Group 1967"/>
              <p:cNvGrpSpPr/>
              <p:nvPr/>
            </p:nvGrpSpPr>
            <p:grpSpPr>
              <a:xfrm>
                <a:off x="2880097" y="3766098"/>
                <a:ext cx="131330" cy="131330"/>
                <a:chOff x="2922103" y="3448277"/>
                <a:chExt cx="131330" cy="131330"/>
              </a:xfrm>
            </p:grpSpPr>
            <p:sp>
              <p:nvSpPr>
                <p:cNvPr id="1987" name="Oval 19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8" name="Freeform 19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9" name="Group 1968"/>
              <p:cNvGrpSpPr/>
              <p:nvPr/>
            </p:nvGrpSpPr>
            <p:grpSpPr>
              <a:xfrm rot="3485213">
                <a:off x="2918438" y="3816964"/>
                <a:ext cx="185979" cy="191355"/>
                <a:chOff x="2700506" y="3941582"/>
                <a:chExt cx="185979" cy="191355"/>
              </a:xfrm>
            </p:grpSpPr>
            <p:sp>
              <p:nvSpPr>
                <p:cNvPr id="1985" name="Oval 19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6" name="Freeform 19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0" name="Group 1969"/>
              <p:cNvGrpSpPr/>
              <p:nvPr/>
            </p:nvGrpSpPr>
            <p:grpSpPr>
              <a:xfrm rot="19523239">
                <a:off x="3102980" y="3816468"/>
                <a:ext cx="185979" cy="190955"/>
                <a:chOff x="2442219" y="4049627"/>
                <a:chExt cx="185979" cy="190955"/>
              </a:xfrm>
            </p:grpSpPr>
            <p:sp>
              <p:nvSpPr>
                <p:cNvPr id="1983" name="Oval 19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4" name="Freeform 19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1" name="Group 1970"/>
              <p:cNvGrpSpPr/>
              <p:nvPr/>
            </p:nvGrpSpPr>
            <p:grpSpPr>
              <a:xfrm rot="3577180">
                <a:off x="2935530" y="3972739"/>
                <a:ext cx="185979" cy="192191"/>
                <a:chOff x="2700506" y="4361529"/>
                <a:chExt cx="185979" cy="192191"/>
              </a:xfrm>
            </p:grpSpPr>
            <p:sp>
              <p:nvSpPr>
                <p:cNvPr id="1981" name="Oval 19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2" name="Freeform 19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2" name="Group 1971"/>
              <p:cNvGrpSpPr/>
              <p:nvPr/>
            </p:nvGrpSpPr>
            <p:grpSpPr>
              <a:xfrm>
                <a:off x="3048557" y="3808685"/>
                <a:ext cx="131330" cy="131330"/>
                <a:chOff x="3381304" y="4011286"/>
                <a:chExt cx="131330" cy="131330"/>
              </a:xfrm>
            </p:grpSpPr>
            <p:sp>
              <p:nvSpPr>
                <p:cNvPr id="1979" name="Oval 19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0" name="Freeform 19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3" name="Group 1972"/>
              <p:cNvGrpSpPr/>
              <p:nvPr/>
            </p:nvGrpSpPr>
            <p:grpSpPr>
              <a:xfrm rot="3967968">
                <a:off x="3008227" y="3923999"/>
                <a:ext cx="136148" cy="131330"/>
                <a:chOff x="3053432" y="4104276"/>
                <a:chExt cx="136148" cy="131330"/>
              </a:xfrm>
            </p:grpSpPr>
            <p:sp>
              <p:nvSpPr>
                <p:cNvPr id="1977" name="Oval 19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8" name="Freeform 19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4" name="Group 1973"/>
              <p:cNvGrpSpPr/>
              <p:nvPr/>
            </p:nvGrpSpPr>
            <p:grpSpPr>
              <a:xfrm>
                <a:off x="3092918" y="3910035"/>
                <a:ext cx="185979" cy="192845"/>
                <a:chOff x="3026108" y="3765549"/>
                <a:chExt cx="185979" cy="192845"/>
              </a:xfrm>
            </p:grpSpPr>
            <p:sp>
              <p:nvSpPr>
                <p:cNvPr id="1975" name="Oval 19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6" name="Freeform 19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6" name="Group 1945"/>
            <p:cNvGrpSpPr/>
            <p:nvPr/>
          </p:nvGrpSpPr>
          <p:grpSpPr>
            <a:xfrm>
              <a:off x="4873997" y="3423134"/>
              <a:ext cx="175107" cy="169481"/>
              <a:chOff x="2328508" y="3548770"/>
              <a:chExt cx="408862" cy="395726"/>
            </a:xfrm>
          </p:grpSpPr>
          <p:grpSp>
            <p:nvGrpSpPr>
              <p:cNvPr id="1947" name="Group 1946"/>
              <p:cNvGrpSpPr/>
              <p:nvPr/>
            </p:nvGrpSpPr>
            <p:grpSpPr>
              <a:xfrm>
                <a:off x="2328508" y="3548770"/>
                <a:ext cx="131330" cy="131330"/>
                <a:chOff x="2922103" y="3448277"/>
                <a:chExt cx="131330" cy="131330"/>
              </a:xfrm>
            </p:grpSpPr>
            <p:sp>
              <p:nvSpPr>
                <p:cNvPr id="1966" name="Oval 19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7" name="Freeform 19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8" name="Group 1947"/>
              <p:cNvGrpSpPr/>
              <p:nvPr/>
            </p:nvGrpSpPr>
            <p:grpSpPr>
              <a:xfrm rot="3485213">
                <a:off x="2366849" y="3599636"/>
                <a:ext cx="185979" cy="191355"/>
                <a:chOff x="2700506" y="3941582"/>
                <a:chExt cx="185979" cy="191355"/>
              </a:xfrm>
            </p:grpSpPr>
            <p:sp>
              <p:nvSpPr>
                <p:cNvPr id="1964" name="Oval 19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5" name="Freeform 19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9" name="Group 1948"/>
              <p:cNvGrpSpPr/>
              <p:nvPr/>
            </p:nvGrpSpPr>
            <p:grpSpPr>
              <a:xfrm rot="19523239">
                <a:off x="2551391" y="3599140"/>
                <a:ext cx="185979" cy="190955"/>
                <a:chOff x="2442219" y="4049627"/>
                <a:chExt cx="185979" cy="190955"/>
              </a:xfrm>
            </p:grpSpPr>
            <p:sp>
              <p:nvSpPr>
                <p:cNvPr id="1962" name="Oval 19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3" name="Freeform 19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0" name="Group 1949"/>
              <p:cNvGrpSpPr/>
              <p:nvPr/>
            </p:nvGrpSpPr>
            <p:grpSpPr>
              <a:xfrm rot="3577180">
                <a:off x="2383941" y="3755411"/>
                <a:ext cx="185979" cy="192191"/>
                <a:chOff x="2700506" y="4361529"/>
                <a:chExt cx="185979" cy="192191"/>
              </a:xfrm>
            </p:grpSpPr>
            <p:sp>
              <p:nvSpPr>
                <p:cNvPr id="1960" name="Oval 19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1" name="Freeform 19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1" name="Group 1950"/>
              <p:cNvGrpSpPr/>
              <p:nvPr/>
            </p:nvGrpSpPr>
            <p:grpSpPr>
              <a:xfrm>
                <a:off x="2496968" y="3591357"/>
                <a:ext cx="131330" cy="131330"/>
                <a:chOff x="3381304" y="4011286"/>
                <a:chExt cx="131330" cy="131330"/>
              </a:xfrm>
            </p:grpSpPr>
            <p:sp>
              <p:nvSpPr>
                <p:cNvPr id="1958" name="Oval 19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9" name="Freeform 19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2" name="Group 1951"/>
              <p:cNvGrpSpPr/>
              <p:nvPr/>
            </p:nvGrpSpPr>
            <p:grpSpPr>
              <a:xfrm rot="3967968">
                <a:off x="2456638" y="3706671"/>
                <a:ext cx="136148" cy="131330"/>
                <a:chOff x="3053432" y="4104276"/>
                <a:chExt cx="136148" cy="131330"/>
              </a:xfrm>
            </p:grpSpPr>
            <p:sp>
              <p:nvSpPr>
                <p:cNvPr id="1956" name="Oval 19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7" name="Freeform 19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3" name="Group 1952"/>
              <p:cNvGrpSpPr/>
              <p:nvPr/>
            </p:nvGrpSpPr>
            <p:grpSpPr>
              <a:xfrm>
                <a:off x="2541329" y="3692707"/>
                <a:ext cx="185979" cy="192845"/>
                <a:chOff x="3026108" y="3765549"/>
                <a:chExt cx="185979" cy="192845"/>
              </a:xfrm>
            </p:grpSpPr>
            <p:sp>
              <p:nvSpPr>
                <p:cNvPr id="1954" name="Oval 19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5" name="Freeform 19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32" name="Group 2031"/>
          <p:cNvGrpSpPr/>
          <p:nvPr/>
        </p:nvGrpSpPr>
        <p:grpSpPr>
          <a:xfrm>
            <a:off x="499759" y="4956203"/>
            <a:ext cx="470662" cy="478538"/>
            <a:chOff x="4834606" y="3347378"/>
            <a:chExt cx="241201" cy="245237"/>
          </a:xfrm>
        </p:grpSpPr>
        <p:grpSp>
          <p:nvGrpSpPr>
            <p:cNvPr id="2033" name="Group 2032"/>
            <p:cNvGrpSpPr/>
            <p:nvPr/>
          </p:nvGrpSpPr>
          <p:grpSpPr>
            <a:xfrm rot="7844388">
              <a:off x="4818351" y="3363633"/>
              <a:ext cx="233299" cy="200789"/>
              <a:chOff x="2913709" y="3864170"/>
              <a:chExt cx="544737" cy="468828"/>
            </a:xfrm>
          </p:grpSpPr>
          <p:grpSp>
            <p:nvGrpSpPr>
              <p:cNvPr id="2078" name="Group 2077"/>
              <p:cNvGrpSpPr/>
              <p:nvPr/>
            </p:nvGrpSpPr>
            <p:grpSpPr>
              <a:xfrm rot="5972406">
                <a:off x="3056152" y="3870738"/>
                <a:ext cx="408862" cy="395726"/>
                <a:chOff x="2880097" y="3766098"/>
                <a:chExt cx="408862" cy="395726"/>
              </a:xfrm>
            </p:grpSpPr>
            <p:grpSp>
              <p:nvGrpSpPr>
                <p:cNvPr id="2100" name="Group 2099"/>
                <p:cNvGrpSpPr/>
                <p:nvPr/>
              </p:nvGrpSpPr>
              <p:grpSpPr>
                <a:xfrm>
                  <a:off x="2880097" y="3766098"/>
                  <a:ext cx="131330" cy="131330"/>
                  <a:chOff x="2922103" y="3448277"/>
                  <a:chExt cx="131330" cy="131330"/>
                </a:xfrm>
              </p:grpSpPr>
              <p:sp>
                <p:nvSpPr>
                  <p:cNvPr id="2119" name="Oval 211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0" name="Freeform 211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1" name="Group 2100"/>
                <p:cNvGrpSpPr/>
                <p:nvPr/>
              </p:nvGrpSpPr>
              <p:grpSpPr>
                <a:xfrm rot="3485213">
                  <a:off x="2918438" y="3816964"/>
                  <a:ext cx="185979" cy="191355"/>
                  <a:chOff x="2700506" y="3941582"/>
                  <a:chExt cx="185979" cy="191355"/>
                </a:xfrm>
              </p:grpSpPr>
              <p:sp>
                <p:nvSpPr>
                  <p:cNvPr id="2117" name="Oval 211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8" name="Freeform 211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2" name="Group 2101"/>
                <p:cNvGrpSpPr/>
                <p:nvPr/>
              </p:nvGrpSpPr>
              <p:grpSpPr>
                <a:xfrm rot="19523239">
                  <a:off x="3102980" y="3816468"/>
                  <a:ext cx="185979" cy="190955"/>
                  <a:chOff x="2442219" y="4049627"/>
                  <a:chExt cx="185979" cy="190955"/>
                </a:xfrm>
              </p:grpSpPr>
              <p:sp>
                <p:nvSpPr>
                  <p:cNvPr id="2115" name="Oval 211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6" name="Freeform 211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3" name="Group 2102"/>
                <p:cNvGrpSpPr/>
                <p:nvPr/>
              </p:nvGrpSpPr>
              <p:grpSpPr>
                <a:xfrm rot="3577180">
                  <a:off x="2935530" y="3972739"/>
                  <a:ext cx="185979" cy="192191"/>
                  <a:chOff x="2700506" y="4361529"/>
                  <a:chExt cx="185979" cy="192191"/>
                </a:xfrm>
              </p:grpSpPr>
              <p:sp>
                <p:nvSpPr>
                  <p:cNvPr id="2113" name="Oval 211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4" name="Freeform 211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4" name="Group 2103"/>
                <p:cNvGrpSpPr/>
                <p:nvPr/>
              </p:nvGrpSpPr>
              <p:grpSpPr>
                <a:xfrm>
                  <a:off x="3048557" y="3808685"/>
                  <a:ext cx="131330" cy="131330"/>
                  <a:chOff x="3381304" y="4011286"/>
                  <a:chExt cx="131330" cy="131330"/>
                </a:xfrm>
              </p:grpSpPr>
              <p:sp>
                <p:nvSpPr>
                  <p:cNvPr id="2111" name="Oval 211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2" name="Freeform 211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5" name="Group 2104"/>
                <p:cNvGrpSpPr/>
                <p:nvPr/>
              </p:nvGrpSpPr>
              <p:grpSpPr>
                <a:xfrm rot="3967968">
                  <a:off x="3008227" y="3923999"/>
                  <a:ext cx="136148" cy="131330"/>
                  <a:chOff x="3053432" y="4104276"/>
                  <a:chExt cx="136148" cy="131330"/>
                </a:xfrm>
              </p:grpSpPr>
              <p:sp>
                <p:nvSpPr>
                  <p:cNvPr id="2109" name="Oval 210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0" name="Freeform 210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6" name="Group 2105"/>
                <p:cNvGrpSpPr/>
                <p:nvPr/>
              </p:nvGrpSpPr>
              <p:grpSpPr>
                <a:xfrm>
                  <a:off x="3092918" y="3910035"/>
                  <a:ext cx="185979" cy="192845"/>
                  <a:chOff x="3026108" y="3765549"/>
                  <a:chExt cx="185979" cy="192845"/>
                </a:xfrm>
              </p:grpSpPr>
              <p:sp>
                <p:nvSpPr>
                  <p:cNvPr id="2107" name="Oval 210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8" name="Freeform 210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79" name="Group 2078"/>
              <p:cNvGrpSpPr/>
              <p:nvPr/>
            </p:nvGrpSpPr>
            <p:grpSpPr>
              <a:xfrm>
                <a:off x="2913709" y="3937272"/>
                <a:ext cx="131330" cy="131330"/>
                <a:chOff x="2922103" y="3448277"/>
                <a:chExt cx="131330" cy="131330"/>
              </a:xfrm>
            </p:grpSpPr>
            <p:sp>
              <p:nvSpPr>
                <p:cNvPr id="2098" name="Oval 20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9" name="Freeform 20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0" name="Group 2079"/>
              <p:cNvGrpSpPr/>
              <p:nvPr/>
            </p:nvGrpSpPr>
            <p:grpSpPr>
              <a:xfrm rot="3485213">
                <a:off x="2952050" y="3988138"/>
                <a:ext cx="185979" cy="191355"/>
                <a:chOff x="2700506" y="3941582"/>
                <a:chExt cx="185979" cy="191355"/>
              </a:xfrm>
            </p:grpSpPr>
            <p:sp>
              <p:nvSpPr>
                <p:cNvPr id="2096" name="Oval 20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7" name="Freeform 20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1" name="Group 2080"/>
              <p:cNvGrpSpPr/>
              <p:nvPr/>
            </p:nvGrpSpPr>
            <p:grpSpPr>
              <a:xfrm rot="19523239">
                <a:off x="3136592" y="3987642"/>
                <a:ext cx="185979" cy="190955"/>
                <a:chOff x="2442219" y="4049627"/>
                <a:chExt cx="185979" cy="190955"/>
              </a:xfrm>
            </p:grpSpPr>
            <p:sp>
              <p:nvSpPr>
                <p:cNvPr id="2094" name="Oval 20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5" name="Freeform 20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2" name="Group 2081"/>
              <p:cNvGrpSpPr/>
              <p:nvPr/>
            </p:nvGrpSpPr>
            <p:grpSpPr>
              <a:xfrm rot="3577180">
                <a:off x="2969142" y="4143913"/>
                <a:ext cx="185979" cy="192191"/>
                <a:chOff x="2700506" y="4361529"/>
                <a:chExt cx="185979" cy="192191"/>
              </a:xfrm>
            </p:grpSpPr>
            <p:sp>
              <p:nvSpPr>
                <p:cNvPr id="2092" name="Oval 20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3" name="Freeform 20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3" name="Group 2082"/>
              <p:cNvGrpSpPr/>
              <p:nvPr/>
            </p:nvGrpSpPr>
            <p:grpSpPr>
              <a:xfrm>
                <a:off x="3082169" y="3979859"/>
                <a:ext cx="131330" cy="131330"/>
                <a:chOff x="3381304" y="4011286"/>
                <a:chExt cx="131330" cy="131330"/>
              </a:xfrm>
            </p:grpSpPr>
            <p:sp>
              <p:nvSpPr>
                <p:cNvPr id="2090" name="Oval 20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1" name="Freeform 20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4" name="Group 2083"/>
              <p:cNvGrpSpPr/>
              <p:nvPr/>
            </p:nvGrpSpPr>
            <p:grpSpPr>
              <a:xfrm rot="3967968">
                <a:off x="3041839" y="4095173"/>
                <a:ext cx="136148" cy="131330"/>
                <a:chOff x="3053432" y="4104276"/>
                <a:chExt cx="136148" cy="131330"/>
              </a:xfrm>
            </p:grpSpPr>
            <p:sp>
              <p:nvSpPr>
                <p:cNvPr id="2088" name="Oval 20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9" name="Freeform 20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5" name="Group 2084"/>
              <p:cNvGrpSpPr/>
              <p:nvPr/>
            </p:nvGrpSpPr>
            <p:grpSpPr>
              <a:xfrm>
                <a:off x="3126530" y="4081209"/>
                <a:ext cx="185979" cy="192845"/>
                <a:chOff x="3026108" y="3765549"/>
                <a:chExt cx="185979" cy="192845"/>
              </a:xfrm>
            </p:grpSpPr>
            <p:sp>
              <p:nvSpPr>
                <p:cNvPr id="2086" name="Oval 20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7" name="Freeform 20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4" name="Group 2033"/>
            <p:cNvGrpSpPr/>
            <p:nvPr/>
          </p:nvGrpSpPr>
          <p:grpSpPr>
            <a:xfrm rot="5972406">
              <a:off x="4903513" y="3391308"/>
              <a:ext cx="175107" cy="169481"/>
              <a:chOff x="2880097" y="3766098"/>
              <a:chExt cx="408862" cy="395726"/>
            </a:xfrm>
          </p:grpSpPr>
          <p:grpSp>
            <p:nvGrpSpPr>
              <p:cNvPr id="2057" name="Group 2056"/>
              <p:cNvGrpSpPr/>
              <p:nvPr/>
            </p:nvGrpSpPr>
            <p:grpSpPr>
              <a:xfrm>
                <a:off x="2880097" y="3766098"/>
                <a:ext cx="131330" cy="131330"/>
                <a:chOff x="2922103" y="3448277"/>
                <a:chExt cx="131330" cy="131330"/>
              </a:xfrm>
            </p:grpSpPr>
            <p:sp>
              <p:nvSpPr>
                <p:cNvPr id="2076" name="Oval 20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7" name="Freeform 20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8" name="Group 2057"/>
              <p:cNvGrpSpPr/>
              <p:nvPr/>
            </p:nvGrpSpPr>
            <p:grpSpPr>
              <a:xfrm rot="3485213">
                <a:off x="2918438" y="3816964"/>
                <a:ext cx="185979" cy="191355"/>
                <a:chOff x="2700506" y="3941582"/>
                <a:chExt cx="185979" cy="191355"/>
              </a:xfrm>
            </p:grpSpPr>
            <p:sp>
              <p:nvSpPr>
                <p:cNvPr id="2074" name="Oval 20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5" name="Freeform 20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9" name="Group 2058"/>
              <p:cNvGrpSpPr/>
              <p:nvPr/>
            </p:nvGrpSpPr>
            <p:grpSpPr>
              <a:xfrm rot="19523239">
                <a:off x="3102980" y="3816468"/>
                <a:ext cx="185979" cy="190955"/>
                <a:chOff x="2442219" y="4049627"/>
                <a:chExt cx="185979" cy="190955"/>
              </a:xfrm>
            </p:grpSpPr>
            <p:sp>
              <p:nvSpPr>
                <p:cNvPr id="2072" name="Oval 20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3" name="Freeform 20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0" name="Group 2059"/>
              <p:cNvGrpSpPr/>
              <p:nvPr/>
            </p:nvGrpSpPr>
            <p:grpSpPr>
              <a:xfrm rot="3577180">
                <a:off x="2935530" y="3972739"/>
                <a:ext cx="185979" cy="192191"/>
                <a:chOff x="2700506" y="4361529"/>
                <a:chExt cx="185979" cy="192191"/>
              </a:xfrm>
            </p:grpSpPr>
            <p:sp>
              <p:nvSpPr>
                <p:cNvPr id="2070" name="Oval 20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1" name="Freeform 20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1" name="Group 2060"/>
              <p:cNvGrpSpPr/>
              <p:nvPr/>
            </p:nvGrpSpPr>
            <p:grpSpPr>
              <a:xfrm>
                <a:off x="3048557" y="3808685"/>
                <a:ext cx="131330" cy="131330"/>
                <a:chOff x="3381304" y="4011286"/>
                <a:chExt cx="131330" cy="131330"/>
              </a:xfrm>
            </p:grpSpPr>
            <p:sp>
              <p:nvSpPr>
                <p:cNvPr id="2068" name="Oval 20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9" name="Freeform 20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2" name="Group 2061"/>
              <p:cNvGrpSpPr/>
              <p:nvPr/>
            </p:nvGrpSpPr>
            <p:grpSpPr>
              <a:xfrm rot="3967968">
                <a:off x="3008227" y="3923999"/>
                <a:ext cx="136148" cy="131330"/>
                <a:chOff x="3053432" y="4104276"/>
                <a:chExt cx="136148" cy="131330"/>
              </a:xfrm>
            </p:grpSpPr>
            <p:sp>
              <p:nvSpPr>
                <p:cNvPr id="2066" name="Oval 20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7" name="Freeform 20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3" name="Group 2062"/>
              <p:cNvGrpSpPr/>
              <p:nvPr/>
            </p:nvGrpSpPr>
            <p:grpSpPr>
              <a:xfrm>
                <a:off x="3092918" y="3910035"/>
                <a:ext cx="185979" cy="192845"/>
                <a:chOff x="3026108" y="3765549"/>
                <a:chExt cx="185979" cy="192845"/>
              </a:xfrm>
            </p:grpSpPr>
            <p:sp>
              <p:nvSpPr>
                <p:cNvPr id="2064" name="Oval 20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5" name="Freeform 20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5" name="Group 2034"/>
            <p:cNvGrpSpPr/>
            <p:nvPr/>
          </p:nvGrpSpPr>
          <p:grpSpPr>
            <a:xfrm>
              <a:off x="4873997" y="3423134"/>
              <a:ext cx="175107" cy="169481"/>
              <a:chOff x="2328508" y="3548770"/>
              <a:chExt cx="408862" cy="395726"/>
            </a:xfrm>
          </p:grpSpPr>
          <p:grpSp>
            <p:nvGrpSpPr>
              <p:cNvPr id="2036" name="Group 2035"/>
              <p:cNvGrpSpPr/>
              <p:nvPr/>
            </p:nvGrpSpPr>
            <p:grpSpPr>
              <a:xfrm>
                <a:off x="2328508" y="3548770"/>
                <a:ext cx="131330" cy="131330"/>
                <a:chOff x="2922103" y="3448277"/>
                <a:chExt cx="131330" cy="131330"/>
              </a:xfrm>
            </p:grpSpPr>
            <p:sp>
              <p:nvSpPr>
                <p:cNvPr id="2055" name="Oval 20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6" name="Freeform 20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7" name="Group 2036"/>
              <p:cNvGrpSpPr/>
              <p:nvPr/>
            </p:nvGrpSpPr>
            <p:grpSpPr>
              <a:xfrm rot="3485213">
                <a:off x="2366849" y="3599636"/>
                <a:ext cx="185979" cy="191355"/>
                <a:chOff x="2700506" y="3941582"/>
                <a:chExt cx="185979" cy="191355"/>
              </a:xfrm>
            </p:grpSpPr>
            <p:sp>
              <p:nvSpPr>
                <p:cNvPr id="2053" name="Oval 20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4" name="Freeform 20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8" name="Group 2037"/>
              <p:cNvGrpSpPr/>
              <p:nvPr/>
            </p:nvGrpSpPr>
            <p:grpSpPr>
              <a:xfrm rot="19523239">
                <a:off x="2551391" y="3599140"/>
                <a:ext cx="185979" cy="190955"/>
                <a:chOff x="2442219" y="4049627"/>
                <a:chExt cx="185979" cy="190955"/>
              </a:xfrm>
            </p:grpSpPr>
            <p:sp>
              <p:nvSpPr>
                <p:cNvPr id="2051" name="Oval 20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2" name="Freeform 20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9" name="Group 2038"/>
              <p:cNvGrpSpPr/>
              <p:nvPr/>
            </p:nvGrpSpPr>
            <p:grpSpPr>
              <a:xfrm rot="3577180">
                <a:off x="2383941" y="3755411"/>
                <a:ext cx="185979" cy="192191"/>
                <a:chOff x="2700506" y="4361529"/>
                <a:chExt cx="185979" cy="192191"/>
              </a:xfrm>
            </p:grpSpPr>
            <p:sp>
              <p:nvSpPr>
                <p:cNvPr id="2049" name="Oval 20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0" name="Freeform 20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0" name="Group 2039"/>
              <p:cNvGrpSpPr/>
              <p:nvPr/>
            </p:nvGrpSpPr>
            <p:grpSpPr>
              <a:xfrm>
                <a:off x="2496968" y="3591357"/>
                <a:ext cx="131330" cy="131330"/>
                <a:chOff x="3381304" y="4011286"/>
                <a:chExt cx="131330" cy="131330"/>
              </a:xfrm>
            </p:grpSpPr>
            <p:sp>
              <p:nvSpPr>
                <p:cNvPr id="2047" name="Oval 20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8" name="Freeform 20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1" name="Group 2040"/>
              <p:cNvGrpSpPr/>
              <p:nvPr/>
            </p:nvGrpSpPr>
            <p:grpSpPr>
              <a:xfrm rot="3967968">
                <a:off x="2456638" y="3706671"/>
                <a:ext cx="136148" cy="131330"/>
                <a:chOff x="3053432" y="4104276"/>
                <a:chExt cx="136148" cy="131330"/>
              </a:xfrm>
            </p:grpSpPr>
            <p:sp>
              <p:nvSpPr>
                <p:cNvPr id="2045" name="Oval 20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6" name="Freeform 20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2" name="Group 2041"/>
              <p:cNvGrpSpPr/>
              <p:nvPr/>
            </p:nvGrpSpPr>
            <p:grpSpPr>
              <a:xfrm>
                <a:off x="2541329" y="3692707"/>
                <a:ext cx="185979" cy="192845"/>
                <a:chOff x="3026108" y="3765549"/>
                <a:chExt cx="185979" cy="192845"/>
              </a:xfrm>
            </p:grpSpPr>
            <p:sp>
              <p:nvSpPr>
                <p:cNvPr id="2043" name="Oval 20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4" name="Freeform 20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21" name="Group 2120"/>
          <p:cNvGrpSpPr/>
          <p:nvPr/>
        </p:nvGrpSpPr>
        <p:grpSpPr>
          <a:xfrm>
            <a:off x="499759" y="4956203"/>
            <a:ext cx="470662" cy="478538"/>
            <a:chOff x="4834606" y="3347378"/>
            <a:chExt cx="241201" cy="245237"/>
          </a:xfrm>
        </p:grpSpPr>
        <p:grpSp>
          <p:nvGrpSpPr>
            <p:cNvPr id="2122" name="Group 2121"/>
            <p:cNvGrpSpPr/>
            <p:nvPr/>
          </p:nvGrpSpPr>
          <p:grpSpPr>
            <a:xfrm rot="7844388">
              <a:off x="4818351" y="3363633"/>
              <a:ext cx="233299" cy="200789"/>
              <a:chOff x="2913709" y="3864170"/>
              <a:chExt cx="544737" cy="468828"/>
            </a:xfrm>
          </p:grpSpPr>
          <p:grpSp>
            <p:nvGrpSpPr>
              <p:cNvPr id="2167" name="Group 2166"/>
              <p:cNvGrpSpPr/>
              <p:nvPr/>
            </p:nvGrpSpPr>
            <p:grpSpPr>
              <a:xfrm rot="5972406">
                <a:off x="3056152" y="3870738"/>
                <a:ext cx="408862" cy="395726"/>
                <a:chOff x="2880097" y="3766098"/>
                <a:chExt cx="408862" cy="395726"/>
              </a:xfrm>
            </p:grpSpPr>
            <p:grpSp>
              <p:nvGrpSpPr>
                <p:cNvPr id="2189" name="Group 2188"/>
                <p:cNvGrpSpPr/>
                <p:nvPr/>
              </p:nvGrpSpPr>
              <p:grpSpPr>
                <a:xfrm>
                  <a:off x="2880097" y="3766098"/>
                  <a:ext cx="131330" cy="131330"/>
                  <a:chOff x="2922103" y="3448277"/>
                  <a:chExt cx="131330" cy="131330"/>
                </a:xfrm>
              </p:grpSpPr>
              <p:sp>
                <p:nvSpPr>
                  <p:cNvPr id="2208" name="Oval 220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9" name="Freeform 220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0" name="Group 2189"/>
                <p:cNvGrpSpPr/>
                <p:nvPr/>
              </p:nvGrpSpPr>
              <p:grpSpPr>
                <a:xfrm rot="3485213">
                  <a:off x="2918438" y="3816964"/>
                  <a:ext cx="185979" cy="191355"/>
                  <a:chOff x="2700506" y="3941582"/>
                  <a:chExt cx="185979" cy="191355"/>
                </a:xfrm>
              </p:grpSpPr>
              <p:sp>
                <p:nvSpPr>
                  <p:cNvPr id="2206" name="Oval 220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7" name="Freeform 220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1" name="Group 2190"/>
                <p:cNvGrpSpPr/>
                <p:nvPr/>
              </p:nvGrpSpPr>
              <p:grpSpPr>
                <a:xfrm rot="19523239">
                  <a:off x="3102980" y="3816468"/>
                  <a:ext cx="185979" cy="190955"/>
                  <a:chOff x="2442219" y="4049627"/>
                  <a:chExt cx="185979" cy="190955"/>
                </a:xfrm>
              </p:grpSpPr>
              <p:sp>
                <p:nvSpPr>
                  <p:cNvPr id="2204" name="Oval 220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5" name="Freeform 220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2" name="Group 2191"/>
                <p:cNvGrpSpPr/>
                <p:nvPr/>
              </p:nvGrpSpPr>
              <p:grpSpPr>
                <a:xfrm rot="3577180">
                  <a:off x="2935530" y="3972739"/>
                  <a:ext cx="185979" cy="192191"/>
                  <a:chOff x="2700506" y="4361529"/>
                  <a:chExt cx="185979" cy="192191"/>
                </a:xfrm>
              </p:grpSpPr>
              <p:sp>
                <p:nvSpPr>
                  <p:cNvPr id="2202" name="Oval 220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3" name="Freeform 220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3" name="Group 2192"/>
                <p:cNvGrpSpPr/>
                <p:nvPr/>
              </p:nvGrpSpPr>
              <p:grpSpPr>
                <a:xfrm>
                  <a:off x="3048557" y="3808685"/>
                  <a:ext cx="131330" cy="131330"/>
                  <a:chOff x="3381304" y="4011286"/>
                  <a:chExt cx="131330" cy="131330"/>
                </a:xfrm>
              </p:grpSpPr>
              <p:sp>
                <p:nvSpPr>
                  <p:cNvPr id="2200" name="Oval 219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1" name="Freeform 220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4" name="Group 2193"/>
                <p:cNvGrpSpPr/>
                <p:nvPr/>
              </p:nvGrpSpPr>
              <p:grpSpPr>
                <a:xfrm rot="3967968">
                  <a:off x="3008227" y="3923999"/>
                  <a:ext cx="136148" cy="131330"/>
                  <a:chOff x="3053432" y="4104276"/>
                  <a:chExt cx="136148" cy="131330"/>
                </a:xfrm>
              </p:grpSpPr>
              <p:sp>
                <p:nvSpPr>
                  <p:cNvPr id="2198" name="Oval 219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9" name="Freeform 219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5" name="Group 2194"/>
                <p:cNvGrpSpPr/>
                <p:nvPr/>
              </p:nvGrpSpPr>
              <p:grpSpPr>
                <a:xfrm>
                  <a:off x="3092918" y="3910035"/>
                  <a:ext cx="185979" cy="192845"/>
                  <a:chOff x="3026108" y="3765549"/>
                  <a:chExt cx="185979" cy="192845"/>
                </a:xfrm>
              </p:grpSpPr>
              <p:sp>
                <p:nvSpPr>
                  <p:cNvPr id="2196" name="Oval 219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7" name="Freeform 219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68" name="Group 2167"/>
              <p:cNvGrpSpPr/>
              <p:nvPr/>
            </p:nvGrpSpPr>
            <p:grpSpPr>
              <a:xfrm>
                <a:off x="2913709" y="3937272"/>
                <a:ext cx="131330" cy="131330"/>
                <a:chOff x="2922103" y="3448277"/>
                <a:chExt cx="131330" cy="131330"/>
              </a:xfrm>
            </p:grpSpPr>
            <p:sp>
              <p:nvSpPr>
                <p:cNvPr id="2187" name="Oval 21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8" name="Freeform 21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9" name="Group 2168"/>
              <p:cNvGrpSpPr/>
              <p:nvPr/>
            </p:nvGrpSpPr>
            <p:grpSpPr>
              <a:xfrm rot="3485213">
                <a:off x="2952050" y="3988138"/>
                <a:ext cx="185979" cy="191355"/>
                <a:chOff x="2700506" y="3941582"/>
                <a:chExt cx="185979" cy="191355"/>
              </a:xfrm>
            </p:grpSpPr>
            <p:sp>
              <p:nvSpPr>
                <p:cNvPr id="2185" name="Oval 21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6" name="Freeform 21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0" name="Group 2169"/>
              <p:cNvGrpSpPr/>
              <p:nvPr/>
            </p:nvGrpSpPr>
            <p:grpSpPr>
              <a:xfrm rot="19523239">
                <a:off x="3136592" y="3987642"/>
                <a:ext cx="185979" cy="190955"/>
                <a:chOff x="2442219" y="4049627"/>
                <a:chExt cx="185979" cy="190955"/>
              </a:xfrm>
            </p:grpSpPr>
            <p:sp>
              <p:nvSpPr>
                <p:cNvPr id="2183" name="Oval 21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4" name="Freeform 21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1" name="Group 2170"/>
              <p:cNvGrpSpPr/>
              <p:nvPr/>
            </p:nvGrpSpPr>
            <p:grpSpPr>
              <a:xfrm rot="3577180">
                <a:off x="2969142" y="4143913"/>
                <a:ext cx="185979" cy="192191"/>
                <a:chOff x="2700506" y="4361529"/>
                <a:chExt cx="185979" cy="192191"/>
              </a:xfrm>
            </p:grpSpPr>
            <p:sp>
              <p:nvSpPr>
                <p:cNvPr id="2181" name="Oval 21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2" name="Freeform 21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2" name="Group 2171"/>
              <p:cNvGrpSpPr/>
              <p:nvPr/>
            </p:nvGrpSpPr>
            <p:grpSpPr>
              <a:xfrm>
                <a:off x="3082169" y="3979859"/>
                <a:ext cx="131330" cy="131330"/>
                <a:chOff x="3381304" y="4011286"/>
                <a:chExt cx="131330" cy="131330"/>
              </a:xfrm>
            </p:grpSpPr>
            <p:sp>
              <p:nvSpPr>
                <p:cNvPr id="2179" name="Oval 21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0" name="Freeform 21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3" name="Group 2172"/>
              <p:cNvGrpSpPr/>
              <p:nvPr/>
            </p:nvGrpSpPr>
            <p:grpSpPr>
              <a:xfrm rot="3967968">
                <a:off x="3041839" y="4095173"/>
                <a:ext cx="136148" cy="131330"/>
                <a:chOff x="3053432" y="4104276"/>
                <a:chExt cx="136148" cy="131330"/>
              </a:xfrm>
            </p:grpSpPr>
            <p:sp>
              <p:nvSpPr>
                <p:cNvPr id="2177" name="Oval 21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8" name="Freeform 21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4" name="Group 2173"/>
              <p:cNvGrpSpPr/>
              <p:nvPr/>
            </p:nvGrpSpPr>
            <p:grpSpPr>
              <a:xfrm>
                <a:off x="3126530" y="4081209"/>
                <a:ext cx="185979" cy="192845"/>
                <a:chOff x="3026108" y="3765549"/>
                <a:chExt cx="185979" cy="192845"/>
              </a:xfrm>
            </p:grpSpPr>
            <p:sp>
              <p:nvSpPr>
                <p:cNvPr id="2175" name="Oval 21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6" name="Freeform 21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3" name="Group 2122"/>
            <p:cNvGrpSpPr/>
            <p:nvPr/>
          </p:nvGrpSpPr>
          <p:grpSpPr>
            <a:xfrm rot="5972406">
              <a:off x="4903513" y="3391308"/>
              <a:ext cx="175107" cy="169481"/>
              <a:chOff x="2880097" y="3766098"/>
              <a:chExt cx="408862" cy="395726"/>
            </a:xfrm>
          </p:grpSpPr>
          <p:grpSp>
            <p:nvGrpSpPr>
              <p:cNvPr id="2146" name="Group 2145"/>
              <p:cNvGrpSpPr/>
              <p:nvPr/>
            </p:nvGrpSpPr>
            <p:grpSpPr>
              <a:xfrm>
                <a:off x="2880097" y="3766098"/>
                <a:ext cx="131330" cy="131330"/>
                <a:chOff x="2922103" y="3448277"/>
                <a:chExt cx="131330" cy="131330"/>
              </a:xfrm>
            </p:grpSpPr>
            <p:sp>
              <p:nvSpPr>
                <p:cNvPr id="2165" name="Oval 21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6" name="Freeform 21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7" name="Group 2146"/>
              <p:cNvGrpSpPr/>
              <p:nvPr/>
            </p:nvGrpSpPr>
            <p:grpSpPr>
              <a:xfrm rot="3485213">
                <a:off x="2918438" y="3816964"/>
                <a:ext cx="185979" cy="191355"/>
                <a:chOff x="2700506" y="3941582"/>
                <a:chExt cx="185979" cy="191355"/>
              </a:xfrm>
            </p:grpSpPr>
            <p:sp>
              <p:nvSpPr>
                <p:cNvPr id="2163" name="Oval 21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4" name="Freeform 21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8" name="Group 2147"/>
              <p:cNvGrpSpPr/>
              <p:nvPr/>
            </p:nvGrpSpPr>
            <p:grpSpPr>
              <a:xfrm rot="19523239">
                <a:off x="3102980" y="3816468"/>
                <a:ext cx="185979" cy="190955"/>
                <a:chOff x="2442219" y="4049627"/>
                <a:chExt cx="185979" cy="190955"/>
              </a:xfrm>
            </p:grpSpPr>
            <p:sp>
              <p:nvSpPr>
                <p:cNvPr id="2161" name="Oval 21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2" name="Freeform 21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9" name="Group 2148"/>
              <p:cNvGrpSpPr/>
              <p:nvPr/>
            </p:nvGrpSpPr>
            <p:grpSpPr>
              <a:xfrm rot="3577180">
                <a:off x="2935530" y="3972739"/>
                <a:ext cx="185979" cy="192191"/>
                <a:chOff x="2700506" y="4361529"/>
                <a:chExt cx="185979" cy="192191"/>
              </a:xfrm>
            </p:grpSpPr>
            <p:sp>
              <p:nvSpPr>
                <p:cNvPr id="2159" name="Oval 21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0" name="Freeform 21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0" name="Group 2149"/>
              <p:cNvGrpSpPr/>
              <p:nvPr/>
            </p:nvGrpSpPr>
            <p:grpSpPr>
              <a:xfrm>
                <a:off x="3048557" y="3808685"/>
                <a:ext cx="131330" cy="131330"/>
                <a:chOff x="3381304" y="4011286"/>
                <a:chExt cx="131330" cy="131330"/>
              </a:xfrm>
            </p:grpSpPr>
            <p:sp>
              <p:nvSpPr>
                <p:cNvPr id="2157" name="Oval 21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8" name="Freeform 21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1" name="Group 2150"/>
              <p:cNvGrpSpPr/>
              <p:nvPr/>
            </p:nvGrpSpPr>
            <p:grpSpPr>
              <a:xfrm rot="3967968">
                <a:off x="3008227" y="3923999"/>
                <a:ext cx="136148" cy="131330"/>
                <a:chOff x="3053432" y="4104276"/>
                <a:chExt cx="136148" cy="131330"/>
              </a:xfrm>
            </p:grpSpPr>
            <p:sp>
              <p:nvSpPr>
                <p:cNvPr id="2155" name="Oval 21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6" name="Freeform 21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2" name="Group 2151"/>
              <p:cNvGrpSpPr/>
              <p:nvPr/>
            </p:nvGrpSpPr>
            <p:grpSpPr>
              <a:xfrm>
                <a:off x="3092918" y="3910035"/>
                <a:ext cx="185979" cy="192845"/>
                <a:chOff x="3026108" y="3765549"/>
                <a:chExt cx="185979" cy="192845"/>
              </a:xfrm>
            </p:grpSpPr>
            <p:sp>
              <p:nvSpPr>
                <p:cNvPr id="2153" name="Oval 21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4" name="Freeform 21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4" name="Group 2123"/>
            <p:cNvGrpSpPr/>
            <p:nvPr/>
          </p:nvGrpSpPr>
          <p:grpSpPr>
            <a:xfrm>
              <a:off x="4873997" y="3423134"/>
              <a:ext cx="175107" cy="169481"/>
              <a:chOff x="2328508" y="3548770"/>
              <a:chExt cx="408862" cy="395726"/>
            </a:xfrm>
          </p:grpSpPr>
          <p:grpSp>
            <p:nvGrpSpPr>
              <p:cNvPr id="2125" name="Group 2124"/>
              <p:cNvGrpSpPr/>
              <p:nvPr/>
            </p:nvGrpSpPr>
            <p:grpSpPr>
              <a:xfrm>
                <a:off x="2328508" y="3548770"/>
                <a:ext cx="131330" cy="131330"/>
                <a:chOff x="2922103" y="3448277"/>
                <a:chExt cx="131330" cy="131330"/>
              </a:xfrm>
            </p:grpSpPr>
            <p:sp>
              <p:nvSpPr>
                <p:cNvPr id="2144" name="Oval 21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5" name="Freeform 21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6" name="Group 2125"/>
              <p:cNvGrpSpPr/>
              <p:nvPr/>
            </p:nvGrpSpPr>
            <p:grpSpPr>
              <a:xfrm rot="3485213">
                <a:off x="2366849" y="3599636"/>
                <a:ext cx="185979" cy="191355"/>
                <a:chOff x="2700506" y="3941582"/>
                <a:chExt cx="185979" cy="191355"/>
              </a:xfrm>
            </p:grpSpPr>
            <p:sp>
              <p:nvSpPr>
                <p:cNvPr id="2142" name="Oval 21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3" name="Freeform 21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7" name="Group 2126"/>
              <p:cNvGrpSpPr/>
              <p:nvPr/>
            </p:nvGrpSpPr>
            <p:grpSpPr>
              <a:xfrm rot="19523239">
                <a:off x="2551391" y="3599140"/>
                <a:ext cx="185979" cy="190955"/>
                <a:chOff x="2442219" y="4049627"/>
                <a:chExt cx="185979" cy="190955"/>
              </a:xfrm>
            </p:grpSpPr>
            <p:sp>
              <p:nvSpPr>
                <p:cNvPr id="2140" name="Oval 21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1" name="Freeform 21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8" name="Group 2127"/>
              <p:cNvGrpSpPr/>
              <p:nvPr/>
            </p:nvGrpSpPr>
            <p:grpSpPr>
              <a:xfrm rot="3577180">
                <a:off x="2383941" y="3755411"/>
                <a:ext cx="185979" cy="192191"/>
                <a:chOff x="2700506" y="4361529"/>
                <a:chExt cx="185979" cy="192191"/>
              </a:xfrm>
            </p:grpSpPr>
            <p:sp>
              <p:nvSpPr>
                <p:cNvPr id="2138" name="Oval 21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9" name="Freeform 21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9" name="Group 2128"/>
              <p:cNvGrpSpPr/>
              <p:nvPr/>
            </p:nvGrpSpPr>
            <p:grpSpPr>
              <a:xfrm>
                <a:off x="2496968" y="3591357"/>
                <a:ext cx="131330" cy="131330"/>
                <a:chOff x="3381304" y="4011286"/>
                <a:chExt cx="131330" cy="131330"/>
              </a:xfrm>
            </p:grpSpPr>
            <p:sp>
              <p:nvSpPr>
                <p:cNvPr id="2136" name="Oval 21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7" name="Freeform 21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0" name="Group 2129"/>
              <p:cNvGrpSpPr/>
              <p:nvPr/>
            </p:nvGrpSpPr>
            <p:grpSpPr>
              <a:xfrm rot="3967968">
                <a:off x="2456638" y="3706671"/>
                <a:ext cx="136148" cy="131330"/>
                <a:chOff x="3053432" y="4104276"/>
                <a:chExt cx="136148" cy="131330"/>
              </a:xfrm>
            </p:grpSpPr>
            <p:sp>
              <p:nvSpPr>
                <p:cNvPr id="2134" name="Oval 21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5" name="Freeform 21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1" name="Group 2130"/>
              <p:cNvGrpSpPr/>
              <p:nvPr/>
            </p:nvGrpSpPr>
            <p:grpSpPr>
              <a:xfrm>
                <a:off x="2541329" y="3692707"/>
                <a:ext cx="185979" cy="192845"/>
                <a:chOff x="3026108" y="3765549"/>
                <a:chExt cx="185979" cy="192845"/>
              </a:xfrm>
            </p:grpSpPr>
            <p:sp>
              <p:nvSpPr>
                <p:cNvPr id="2132" name="Oval 21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3" name="Freeform 21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10" name="Group 2209"/>
          <p:cNvGrpSpPr/>
          <p:nvPr/>
        </p:nvGrpSpPr>
        <p:grpSpPr>
          <a:xfrm>
            <a:off x="499759" y="4956203"/>
            <a:ext cx="470662" cy="478538"/>
            <a:chOff x="4834606" y="3347378"/>
            <a:chExt cx="241201" cy="245237"/>
          </a:xfrm>
        </p:grpSpPr>
        <p:grpSp>
          <p:nvGrpSpPr>
            <p:cNvPr id="2211" name="Group 2210"/>
            <p:cNvGrpSpPr/>
            <p:nvPr/>
          </p:nvGrpSpPr>
          <p:grpSpPr>
            <a:xfrm rot="7844388">
              <a:off x="4818351" y="3363633"/>
              <a:ext cx="233299" cy="200789"/>
              <a:chOff x="2913709" y="3864170"/>
              <a:chExt cx="544737" cy="468828"/>
            </a:xfrm>
          </p:grpSpPr>
          <p:grpSp>
            <p:nvGrpSpPr>
              <p:cNvPr id="2256" name="Group 2255"/>
              <p:cNvGrpSpPr/>
              <p:nvPr/>
            </p:nvGrpSpPr>
            <p:grpSpPr>
              <a:xfrm rot="5972406">
                <a:off x="3056152" y="3870738"/>
                <a:ext cx="408862" cy="395726"/>
                <a:chOff x="2880097" y="3766098"/>
                <a:chExt cx="408862" cy="395726"/>
              </a:xfrm>
            </p:grpSpPr>
            <p:grpSp>
              <p:nvGrpSpPr>
                <p:cNvPr id="2278" name="Group 2277"/>
                <p:cNvGrpSpPr/>
                <p:nvPr/>
              </p:nvGrpSpPr>
              <p:grpSpPr>
                <a:xfrm>
                  <a:off x="2880097" y="3766098"/>
                  <a:ext cx="131330" cy="131330"/>
                  <a:chOff x="2922103" y="3448277"/>
                  <a:chExt cx="131330" cy="131330"/>
                </a:xfrm>
              </p:grpSpPr>
              <p:sp>
                <p:nvSpPr>
                  <p:cNvPr id="2297" name="Oval 229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8" name="Freeform 229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9" name="Group 2278"/>
                <p:cNvGrpSpPr/>
                <p:nvPr/>
              </p:nvGrpSpPr>
              <p:grpSpPr>
                <a:xfrm rot="3485213">
                  <a:off x="2918438" y="3816964"/>
                  <a:ext cx="185979" cy="191355"/>
                  <a:chOff x="2700506" y="3941582"/>
                  <a:chExt cx="185979" cy="191355"/>
                </a:xfrm>
              </p:grpSpPr>
              <p:sp>
                <p:nvSpPr>
                  <p:cNvPr id="2295" name="Oval 229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6" name="Freeform 229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0" name="Group 2279"/>
                <p:cNvGrpSpPr/>
                <p:nvPr/>
              </p:nvGrpSpPr>
              <p:grpSpPr>
                <a:xfrm rot="19523239">
                  <a:off x="3102980" y="3816468"/>
                  <a:ext cx="185979" cy="190955"/>
                  <a:chOff x="2442219" y="4049627"/>
                  <a:chExt cx="185979" cy="190955"/>
                </a:xfrm>
              </p:grpSpPr>
              <p:sp>
                <p:nvSpPr>
                  <p:cNvPr id="2293" name="Oval 229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4" name="Freeform 229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1" name="Group 2280"/>
                <p:cNvGrpSpPr/>
                <p:nvPr/>
              </p:nvGrpSpPr>
              <p:grpSpPr>
                <a:xfrm rot="3577180">
                  <a:off x="2935530" y="3972739"/>
                  <a:ext cx="185979" cy="192191"/>
                  <a:chOff x="2700506" y="4361529"/>
                  <a:chExt cx="185979" cy="192191"/>
                </a:xfrm>
              </p:grpSpPr>
              <p:sp>
                <p:nvSpPr>
                  <p:cNvPr id="2291" name="Oval 229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2" name="Freeform 229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2" name="Group 2281"/>
                <p:cNvGrpSpPr/>
                <p:nvPr/>
              </p:nvGrpSpPr>
              <p:grpSpPr>
                <a:xfrm>
                  <a:off x="3048557" y="3808685"/>
                  <a:ext cx="131330" cy="131330"/>
                  <a:chOff x="3381304" y="4011286"/>
                  <a:chExt cx="131330" cy="131330"/>
                </a:xfrm>
              </p:grpSpPr>
              <p:sp>
                <p:nvSpPr>
                  <p:cNvPr id="2289" name="Oval 228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0" name="Freeform 228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3" name="Group 2282"/>
                <p:cNvGrpSpPr/>
                <p:nvPr/>
              </p:nvGrpSpPr>
              <p:grpSpPr>
                <a:xfrm rot="3967968">
                  <a:off x="3008227" y="3923999"/>
                  <a:ext cx="136148" cy="131330"/>
                  <a:chOff x="3053432" y="4104276"/>
                  <a:chExt cx="136148" cy="131330"/>
                </a:xfrm>
              </p:grpSpPr>
              <p:sp>
                <p:nvSpPr>
                  <p:cNvPr id="2287" name="Oval 228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8" name="Freeform 228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4" name="Group 2283"/>
                <p:cNvGrpSpPr/>
                <p:nvPr/>
              </p:nvGrpSpPr>
              <p:grpSpPr>
                <a:xfrm>
                  <a:off x="3092918" y="3910035"/>
                  <a:ext cx="185979" cy="192845"/>
                  <a:chOff x="3026108" y="3765549"/>
                  <a:chExt cx="185979" cy="192845"/>
                </a:xfrm>
              </p:grpSpPr>
              <p:sp>
                <p:nvSpPr>
                  <p:cNvPr id="2285" name="Oval 228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6" name="Freeform 228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57" name="Group 2256"/>
              <p:cNvGrpSpPr/>
              <p:nvPr/>
            </p:nvGrpSpPr>
            <p:grpSpPr>
              <a:xfrm>
                <a:off x="2913709" y="3937272"/>
                <a:ext cx="131330" cy="131330"/>
                <a:chOff x="2922103" y="3448277"/>
                <a:chExt cx="131330" cy="131330"/>
              </a:xfrm>
            </p:grpSpPr>
            <p:sp>
              <p:nvSpPr>
                <p:cNvPr id="2276" name="Oval 22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7" name="Freeform 22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8" name="Group 2257"/>
              <p:cNvGrpSpPr/>
              <p:nvPr/>
            </p:nvGrpSpPr>
            <p:grpSpPr>
              <a:xfrm rot="3485213">
                <a:off x="2952050" y="3988138"/>
                <a:ext cx="185979" cy="191355"/>
                <a:chOff x="2700506" y="3941582"/>
                <a:chExt cx="185979" cy="191355"/>
              </a:xfrm>
            </p:grpSpPr>
            <p:sp>
              <p:nvSpPr>
                <p:cNvPr id="2274" name="Oval 22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5" name="Freeform 22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9" name="Group 2258"/>
              <p:cNvGrpSpPr/>
              <p:nvPr/>
            </p:nvGrpSpPr>
            <p:grpSpPr>
              <a:xfrm rot="19523239">
                <a:off x="3136592" y="3987642"/>
                <a:ext cx="185979" cy="190955"/>
                <a:chOff x="2442219" y="4049627"/>
                <a:chExt cx="185979" cy="190955"/>
              </a:xfrm>
            </p:grpSpPr>
            <p:sp>
              <p:nvSpPr>
                <p:cNvPr id="2272" name="Oval 22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3" name="Freeform 22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0" name="Group 2259"/>
              <p:cNvGrpSpPr/>
              <p:nvPr/>
            </p:nvGrpSpPr>
            <p:grpSpPr>
              <a:xfrm rot="3577180">
                <a:off x="2969142" y="4143913"/>
                <a:ext cx="185979" cy="192191"/>
                <a:chOff x="2700506" y="4361529"/>
                <a:chExt cx="185979" cy="192191"/>
              </a:xfrm>
            </p:grpSpPr>
            <p:sp>
              <p:nvSpPr>
                <p:cNvPr id="2270" name="Oval 22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1" name="Freeform 22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1" name="Group 2260"/>
              <p:cNvGrpSpPr/>
              <p:nvPr/>
            </p:nvGrpSpPr>
            <p:grpSpPr>
              <a:xfrm>
                <a:off x="3082169" y="3979859"/>
                <a:ext cx="131330" cy="131330"/>
                <a:chOff x="3381304" y="4011286"/>
                <a:chExt cx="131330" cy="131330"/>
              </a:xfrm>
            </p:grpSpPr>
            <p:sp>
              <p:nvSpPr>
                <p:cNvPr id="2268" name="Oval 22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9" name="Freeform 22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2" name="Group 2261"/>
              <p:cNvGrpSpPr/>
              <p:nvPr/>
            </p:nvGrpSpPr>
            <p:grpSpPr>
              <a:xfrm rot="3967968">
                <a:off x="3041839" y="4095173"/>
                <a:ext cx="136148" cy="131330"/>
                <a:chOff x="3053432" y="4104276"/>
                <a:chExt cx="136148" cy="131330"/>
              </a:xfrm>
            </p:grpSpPr>
            <p:sp>
              <p:nvSpPr>
                <p:cNvPr id="2266" name="Oval 22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7" name="Freeform 22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3" name="Group 2262"/>
              <p:cNvGrpSpPr/>
              <p:nvPr/>
            </p:nvGrpSpPr>
            <p:grpSpPr>
              <a:xfrm>
                <a:off x="3126530" y="4081209"/>
                <a:ext cx="185979" cy="192845"/>
                <a:chOff x="3026108" y="3765549"/>
                <a:chExt cx="185979" cy="192845"/>
              </a:xfrm>
            </p:grpSpPr>
            <p:sp>
              <p:nvSpPr>
                <p:cNvPr id="2264" name="Oval 22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5" name="Freeform 22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2" name="Group 2211"/>
            <p:cNvGrpSpPr/>
            <p:nvPr/>
          </p:nvGrpSpPr>
          <p:grpSpPr>
            <a:xfrm rot="5972406">
              <a:off x="4903513" y="3391308"/>
              <a:ext cx="175107" cy="169481"/>
              <a:chOff x="2880097" y="3766098"/>
              <a:chExt cx="408862" cy="395726"/>
            </a:xfrm>
          </p:grpSpPr>
          <p:grpSp>
            <p:nvGrpSpPr>
              <p:cNvPr id="2235" name="Group 2234"/>
              <p:cNvGrpSpPr/>
              <p:nvPr/>
            </p:nvGrpSpPr>
            <p:grpSpPr>
              <a:xfrm>
                <a:off x="2880097" y="3766098"/>
                <a:ext cx="131330" cy="131330"/>
                <a:chOff x="2922103" y="3448277"/>
                <a:chExt cx="131330" cy="131330"/>
              </a:xfrm>
            </p:grpSpPr>
            <p:sp>
              <p:nvSpPr>
                <p:cNvPr id="2254" name="Oval 22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5" name="Freeform 22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6" name="Group 2235"/>
              <p:cNvGrpSpPr/>
              <p:nvPr/>
            </p:nvGrpSpPr>
            <p:grpSpPr>
              <a:xfrm rot="3485213">
                <a:off x="2918438" y="3816964"/>
                <a:ext cx="185979" cy="191355"/>
                <a:chOff x="2700506" y="3941582"/>
                <a:chExt cx="185979" cy="191355"/>
              </a:xfrm>
            </p:grpSpPr>
            <p:sp>
              <p:nvSpPr>
                <p:cNvPr id="2252" name="Oval 22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3" name="Freeform 22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7" name="Group 2236"/>
              <p:cNvGrpSpPr/>
              <p:nvPr/>
            </p:nvGrpSpPr>
            <p:grpSpPr>
              <a:xfrm rot="19523239">
                <a:off x="3102980" y="3816468"/>
                <a:ext cx="185979" cy="190955"/>
                <a:chOff x="2442219" y="4049627"/>
                <a:chExt cx="185979" cy="190955"/>
              </a:xfrm>
            </p:grpSpPr>
            <p:sp>
              <p:nvSpPr>
                <p:cNvPr id="2250" name="Oval 22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1" name="Freeform 22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8" name="Group 2237"/>
              <p:cNvGrpSpPr/>
              <p:nvPr/>
            </p:nvGrpSpPr>
            <p:grpSpPr>
              <a:xfrm rot="3577180">
                <a:off x="2935530" y="3972739"/>
                <a:ext cx="185979" cy="192191"/>
                <a:chOff x="2700506" y="4361529"/>
                <a:chExt cx="185979" cy="192191"/>
              </a:xfrm>
            </p:grpSpPr>
            <p:sp>
              <p:nvSpPr>
                <p:cNvPr id="2248" name="Oval 22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9" name="Freeform 22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9" name="Group 2238"/>
              <p:cNvGrpSpPr/>
              <p:nvPr/>
            </p:nvGrpSpPr>
            <p:grpSpPr>
              <a:xfrm>
                <a:off x="3048557" y="3808685"/>
                <a:ext cx="131330" cy="131330"/>
                <a:chOff x="3381304" y="4011286"/>
                <a:chExt cx="131330" cy="131330"/>
              </a:xfrm>
            </p:grpSpPr>
            <p:sp>
              <p:nvSpPr>
                <p:cNvPr id="2246" name="Oval 22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7" name="Freeform 22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0" name="Group 2239"/>
              <p:cNvGrpSpPr/>
              <p:nvPr/>
            </p:nvGrpSpPr>
            <p:grpSpPr>
              <a:xfrm rot="3967968">
                <a:off x="3008227" y="3923999"/>
                <a:ext cx="136148" cy="131330"/>
                <a:chOff x="3053432" y="4104276"/>
                <a:chExt cx="136148" cy="131330"/>
              </a:xfrm>
            </p:grpSpPr>
            <p:sp>
              <p:nvSpPr>
                <p:cNvPr id="2244" name="Oval 22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5" name="Freeform 22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1" name="Group 2240"/>
              <p:cNvGrpSpPr/>
              <p:nvPr/>
            </p:nvGrpSpPr>
            <p:grpSpPr>
              <a:xfrm>
                <a:off x="3092918" y="3910035"/>
                <a:ext cx="185979" cy="192845"/>
                <a:chOff x="3026108" y="3765549"/>
                <a:chExt cx="185979" cy="192845"/>
              </a:xfrm>
            </p:grpSpPr>
            <p:sp>
              <p:nvSpPr>
                <p:cNvPr id="2242" name="Oval 22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3" name="Freeform 22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3" name="Group 2212"/>
            <p:cNvGrpSpPr/>
            <p:nvPr/>
          </p:nvGrpSpPr>
          <p:grpSpPr>
            <a:xfrm>
              <a:off x="4873997" y="3423134"/>
              <a:ext cx="175107" cy="169481"/>
              <a:chOff x="2328508" y="3548770"/>
              <a:chExt cx="408862" cy="395726"/>
            </a:xfrm>
          </p:grpSpPr>
          <p:grpSp>
            <p:nvGrpSpPr>
              <p:cNvPr id="2214" name="Group 2213"/>
              <p:cNvGrpSpPr/>
              <p:nvPr/>
            </p:nvGrpSpPr>
            <p:grpSpPr>
              <a:xfrm>
                <a:off x="2328508" y="3548770"/>
                <a:ext cx="131330" cy="131330"/>
                <a:chOff x="2922103" y="3448277"/>
                <a:chExt cx="131330" cy="131330"/>
              </a:xfrm>
            </p:grpSpPr>
            <p:sp>
              <p:nvSpPr>
                <p:cNvPr id="2233" name="Oval 22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4" name="Freeform 22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5" name="Group 2214"/>
              <p:cNvGrpSpPr/>
              <p:nvPr/>
            </p:nvGrpSpPr>
            <p:grpSpPr>
              <a:xfrm rot="3485213">
                <a:off x="2366849" y="3599636"/>
                <a:ext cx="185979" cy="191355"/>
                <a:chOff x="2700506" y="3941582"/>
                <a:chExt cx="185979" cy="191355"/>
              </a:xfrm>
            </p:grpSpPr>
            <p:sp>
              <p:nvSpPr>
                <p:cNvPr id="2231" name="Oval 22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2" name="Freeform 22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6" name="Group 2215"/>
              <p:cNvGrpSpPr/>
              <p:nvPr/>
            </p:nvGrpSpPr>
            <p:grpSpPr>
              <a:xfrm rot="19523239">
                <a:off x="2551391" y="3599140"/>
                <a:ext cx="185979" cy="190955"/>
                <a:chOff x="2442219" y="4049627"/>
                <a:chExt cx="185979" cy="190955"/>
              </a:xfrm>
            </p:grpSpPr>
            <p:sp>
              <p:nvSpPr>
                <p:cNvPr id="2229" name="Oval 22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0" name="Freeform 22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7" name="Group 2216"/>
              <p:cNvGrpSpPr/>
              <p:nvPr/>
            </p:nvGrpSpPr>
            <p:grpSpPr>
              <a:xfrm rot="3577180">
                <a:off x="2383941" y="3755411"/>
                <a:ext cx="185979" cy="192191"/>
                <a:chOff x="2700506" y="4361529"/>
                <a:chExt cx="185979" cy="192191"/>
              </a:xfrm>
            </p:grpSpPr>
            <p:sp>
              <p:nvSpPr>
                <p:cNvPr id="2227" name="Oval 22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8" name="Freeform 22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8" name="Group 2217"/>
              <p:cNvGrpSpPr/>
              <p:nvPr/>
            </p:nvGrpSpPr>
            <p:grpSpPr>
              <a:xfrm>
                <a:off x="2496968" y="3591357"/>
                <a:ext cx="131330" cy="131330"/>
                <a:chOff x="3381304" y="4011286"/>
                <a:chExt cx="131330" cy="131330"/>
              </a:xfrm>
            </p:grpSpPr>
            <p:sp>
              <p:nvSpPr>
                <p:cNvPr id="2225" name="Oval 22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6" name="Freeform 22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9" name="Group 2218"/>
              <p:cNvGrpSpPr/>
              <p:nvPr/>
            </p:nvGrpSpPr>
            <p:grpSpPr>
              <a:xfrm rot="3967968">
                <a:off x="2456638" y="3706671"/>
                <a:ext cx="136148" cy="131330"/>
                <a:chOff x="3053432" y="4104276"/>
                <a:chExt cx="136148" cy="131330"/>
              </a:xfrm>
            </p:grpSpPr>
            <p:sp>
              <p:nvSpPr>
                <p:cNvPr id="2223" name="Oval 22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4" name="Freeform 22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0" name="Group 2219"/>
              <p:cNvGrpSpPr/>
              <p:nvPr/>
            </p:nvGrpSpPr>
            <p:grpSpPr>
              <a:xfrm>
                <a:off x="2541329" y="3692707"/>
                <a:ext cx="185979" cy="192845"/>
                <a:chOff x="3026108" y="3765549"/>
                <a:chExt cx="185979" cy="192845"/>
              </a:xfrm>
            </p:grpSpPr>
            <p:sp>
              <p:nvSpPr>
                <p:cNvPr id="2221" name="Oval 22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2" name="Freeform 22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99" name="Group 2298"/>
          <p:cNvGrpSpPr/>
          <p:nvPr/>
        </p:nvGrpSpPr>
        <p:grpSpPr>
          <a:xfrm>
            <a:off x="499759" y="4956203"/>
            <a:ext cx="470662" cy="478538"/>
            <a:chOff x="4834606" y="3347378"/>
            <a:chExt cx="241201" cy="245237"/>
          </a:xfrm>
        </p:grpSpPr>
        <p:grpSp>
          <p:nvGrpSpPr>
            <p:cNvPr id="2300" name="Group 2299"/>
            <p:cNvGrpSpPr/>
            <p:nvPr/>
          </p:nvGrpSpPr>
          <p:grpSpPr>
            <a:xfrm rot="7844388">
              <a:off x="4818351" y="3363633"/>
              <a:ext cx="233299" cy="200789"/>
              <a:chOff x="2913709" y="3864170"/>
              <a:chExt cx="544737" cy="468828"/>
            </a:xfrm>
          </p:grpSpPr>
          <p:grpSp>
            <p:nvGrpSpPr>
              <p:cNvPr id="2345" name="Group 2344"/>
              <p:cNvGrpSpPr/>
              <p:nvPr/>
            </p:nvGrpSpPr>
            <p:grpSpPr>
              <a:xfrm rot="5972406">
                <a:off x="3056152" y="3870738"/>
                <a:ext cx="408862" cy="395726"/>
                <a:chOff x="2880097" y="3766098"/>
                <a:chExt cx="408862" cy="395726"/>
              </a:xfrm>
            </p:grpSpPr>
            <p:grpSp>
              <p:nvGrpSpPr>
                <p:cNvPr id="2367" name="Group 2366"/>
                <p:cNvGrpSpPr/>
                <p:nvPr/>
              </p:nvGrpSpPr>
              <p:grpSpPr>
                <a:xfrm>
                  <a:off x="2880097" y="3766098"/>
                  <a:ext cx="131330" cy="131330"/>
                  <a:chOff x="2922103" y="3448277"/>
                  <a:chExt cx="131330" cy="131330"/>
                </a:xfrm>
              </p:grpSpPr>
              <p:sp>
                <p:nvSpPr>
                  <p:cNvPr id="2386" name="Oval 23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7" name="Freeform 23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8" name="Group 2367"/>
                <p:cNvGrpSpPr/>
                <p:nvPr/>
              </p:nvGrpSpPr>
              <p:grpSpPr>
                <a:xfrm rot="3485213">
                  <a:off x="2918438" y="3816964"/>
                  <a:ext cx="185979" cy="191355"/>
                  <a:chOff x="2700506" y="3941582"/>
                  <a:chExt cx="185979" cy="191355"/>
                </a:xfrm>
              </p:grpSpPr>
              <p:sp>
                <p:nvSpPr>
                  <p:cNvPr id="2384" name="Oval 23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5" name="Freeform 23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9" name="Group 2368"/>
                <p:cNvGrpSpPr/>
                <p:nvPr/>
              </p:nvGrpSpPr>
              <p:grpSpPr>
                <a:xfrm rot="19523239">
                  <a:off x="3102980" y="3816468"/>
                  <a:ext cx="185979" cy="190955"/>
                  <a:chOff x="2442219" y="4049627"/>
                  <a:chExt cx="185979" cy="190955"/>
                </a:xfrm>
              </p:grpSpPr>
              <p:sp>
                <p:nvSpPr>
                  <p:cNvPr id="2382" name="Oval 23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3" name="Freeform 23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0" name="Group 2369"/>
                <p:cNvGrpSpPr/>
                <p:nvPr/>
              </p:nvGrpSpPr>
              <p:grpSpPr>
                <a:xfrm rot="3577180">
                  <a:off x="2935530" y="3972739"/>
                  <a:ext cx="185979" cy="192191"/>
                  <a:chOff x="2700506" y="4361529"/>
                  <a:chExt cx="185979" cy="192191"/>
                </a:xfrm>
              </p:grpSpPr>
              <p:sp>
                <p:nvSpPr>
                  <p:cNvPr id="2380" name="Oval 23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1" name="Freeform 23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1" name="Group 2370"/>
                <p:cNvGrpSpPr/>
                <p:nvPr/>
              </p:nvGrpSpPr>
              <p:grpSpPr>
                <a:xfrm>
                  <a:off x="3048557" y="3808685"/>
                  <a:ext cx="131330" cy="131330"/>
                  <a:chOff x="3381304" y="4011286"/>
                  <a:chExt cx="131330" cy="131330"/>
                </a:xfrm>
              </p:grpSpPr>
              <p:sp>
                <p:nvSpPr>
                  <p:cNvPr id="2378" name="Oval 23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9" name="Freeform 23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2" name="Group 2371"/>
                <p:cNvGrpSpPr/>
                <p:nvPr/>
              </p:nvGrpSpPr>
              <p:grpSpPr>
                <a:xfrm rot="3967968">
                  <a:off x="3008227" y="3923999"/>
                  <a:ext cx="136148" cy="131330"/>
                  <a:chOff x="3053432" y="4104276"/>
                  <a:chExt cx="136148" cy="131330"/>
                </a:xfrm>
              </p:grpSpPr>
              <p:sp>
                <p:nvSpPr>
                  <p:cNvPr id="2376" name="Oval 23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7" name="Freeform 23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3" name="Group 2372"/>
                <p:cNvGrpSpPr/>
                <p:nvPr/>
              </p:nvGrpSpPr>
              <p:grpSpPr>
                <a:xfrm>
                  <a:off x="3092918" y="3910035"/>
                  <a:ext cx="185979" cy="192845"/>
                  <a:chOff x="3026108" y="3765549"/>
                  <a:chExt cx="185979" cy="192845"/>
                </a:xfrm>
              </p:grpSpPr>
              <p:sp>
                <p:nvSpPr>
                  <p:cNvPr id="2374" name="Oval 23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5" name="Freeform 23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46" name="Group 2345"/>
              <p:cNvGrpSpPr/>
              <p:nvPr/>
            </p:nvGrpSpPr>
            <p:grpSpPr>
              <a:xfrm>
                <a:off x="2913709" y="3937272"/>
                <a:ext cx="131330" cy="131330"/>
                <a:chOff x="2922103" y="3448277"/>
                <a:chExt cx="131330" cy="131330"/>
              </a:xfrm>
            </p:grpSpPr>
            <p:sp>
              <p:nvSpPr>
                <p:cNvPr id="2365" name="Oval 23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6" name="Freeform 23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7" name="Group 2346"/>
              <p:cNvGrpSpPr/>
              <p:nvPr/>
            </p:nvGrpSpPr>
            <p:grpSpPr>
              <a:xfrm rot="3485213">
                <a:off x="2952050" y="3988138"/>
                <a:ext cx="185979" cy="191355"/>
                <a:chOff x="2700506" y="3941582"/>
                <a:chExt cx="185979" cy="191355"/>
              </a:xfrm>
            </p:grpSpPr>
            <p:sp>
              <p:nvSpPr>
                <p:cNvPr id="2363" name="Oval 23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4" name="Freeform 23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8" name="Group 2347"/>
              <p:cNvGrpSpPr/>
              <p:nvPr/>
            </p:nvGrpSpPr>
            <p:grpSpPr>
              <a:xfrm rot="19523239">
                <a:off x="3136592" y="3987642"/>
                <a:ext cx="185979" cy="190955"/>
                <a:chOff x="2442219" y="4049627"/>
                <a:chExt cx="185979" cy="190955"/>
              </a:xfrm>
            </p:grpSpPr>
            <p:sp>
              <p:nvSpPr>
                <p:cNvPr id="2361" name="Oval 23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2" name="Freeform 23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9" name="Group 2348"/>
              <p:cNvGrpSpPr/>
              <p:nvPr/>
            </p:nvGrpSpPr>
            <p:grpSpPr>
              <a:xfrm rot="3577180">
                <a:off x="2969142" y="4143913"/>
                <a:ext cx="185979" cy="192191"/>
                <a:chOff x="2700506" y="4361529"/>
                <a:chExt cx="185979" cy="192191"/>
              </a:xfrm>
            </p:grpSpPr>
            <p:sp>
              <p:nvSpPr>
                <p:cNvPr id="2359" name="Oval 23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0" name="Freeform 23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0" name="Group 2349"/>
              <p:cNvGrpSpPr/>
              <p:nvPr/>
            </p:nvGrpSpPr>
            <p:grpSpPr>
              <a:xfrm>
                <a:off x="3082169" y="3979859"/>
                <a:ext cx="131330" cy="131330"/>
                <a:chOff x="3381304" y="4011286"/>
                <a:chExt cx="131330" cy="131330"/>
              </a:xfrm>
            </p:grpSpPr>
            <p:sp>
              <p:nvSpPr>
                <p:cNvPr id="2357" name="Oval 23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8" name="Freeform 23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1" name="Group 2350"/>
              <p:cNvGrpSpPr/>
              <p:nvPr/>
            </p:nvGrpSpPr>
            <p:grpSpPr>
              <a:xfrm rot="3967968">
                <a:off x="3041839" y="4095173"/>
                <a:ext cx="136148" cy="131330"/>
                <a:chOff x="3053432" y="4104276"/>
                <a:chExt cx="136148" cy="131330"/>
              </a:xfrm>
            </p:grpSpPr>
            <p:sp>
              <p:nvSpPr>
                <p:cNvPr id="2355" name="Oval 23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6" name="Freeform 23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2" name="Group 2351"/>
              <p:cNvGrpSpPr/>
              <p:nvPr/>
            </p:nvGrpSpPr>
            <p:grpSpPr>
              <a:xfrm>
                <a:off x="3126530" y="4081209"/>
                <a:ext cx="185979" cy="192845"/>
                <a:chOff x="3026108" y="3765549"/>
                <a:chExt cx="185979" cy="192845"/>
              </a:xfrm>
            </p:grpSpPr>
            <p:sp>
              <p:nvSpPr>
                <p:cNvPr id="2353" name="Oval 23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4" name="Freeform 23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1" name="Group 2300"/>
            <p:cNvGrpSpPr/>
            <p:nvPr/>
          </p:nvGrpSpPr>
          <p:grpSpPr>
            <a:xfrm rot="5972406">
              <a:off x="4903513" y="3391308"/>
              <a:ext cx="175107" cy="169481"/>
              <a:chOff x="2880097" y="3766098"/>
              <a:chExt cx="408862" cy="395726"/>
            </a:xfrm>
          </p:grpSpPr>
          <p:grpSp>
            <p:nvGrpSpPr>
              <p:cNvPr id="2324" name="Group 2323"/>
              <p:cNvGrpSpPr/>
              <p:nvPr/>
            </p:nvGrpSpPr>
            <p:grpSpPr>
              <a:xfrm>
                <a:off x="2880097" y="3766098"/>
                <a:ext cx="131330" cy="131330"/>
                <a:chOff x="2922103" y="3448277"/>
                <a:chExt cx="131330" cy="131330"/>
              </a:xfrm>
            </p:grpSpPr>
            <p:sp>
              <p:nvSpPr>
                <p:cNvPr id="2343" name="Oval 23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4" name="Freeform 23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5" name="Group 2324"/>
              <p:cNvGrpSpPr/>
              <p:nvPr/>
            </p:nvGrpSpPr>
            <p:grpSpPr>
              <a:xfrm rot="3485213">
                <a:off x="2918438" y="3816964"/>
                <a:ext cx="185979" cy="191355"/>
                <a:chOff x="2700506" y="3941582"/>
                <a:chExt cx="185979" cy="191355"/>
              </a:xfrm>
            </p:grpSpPr>
            <p:sp>
              <p:nvSpPr>
                <p:cNvPr id="2341" name="Oval 23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2" name="Freeform 23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6" name="Group 2325"/>
              <p:cNvGrpSpPr/>
              <p:nvPr/>
            </p:nvGrpSpPr>
            <p:grpSpPr>
              <a:xfrm rot="19523239">
                <a:off x="3102980" y="3816468"/>
                <a:ext cx="185979" cy="190955"/>
                <a:chOff x="2442219" y="4049627"/>
                <a:chExt cx="185979" cy="190955"/>
              </a:xfrm>
            </p:grpSpPr>
            <p:sp>
              <p:nvSpPr>
                <p:cNvPr id="2339" name="Oval 23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0" name="Freeform 23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7" name="Group 2326"/>
              <p:cNvGrpSpPr/>
              <p:nvPr/>
            </p:nvGrpSpPr>
            <p:grpSpPr>
              <a:xfrm rot="3577180">
                <a:off x="2935530" y="3972739"/>
                <a:ext cx="185979" cy="192191"/>
                <a:chOff x="2700506" y="4361529"/>
                <a:chExt cx="185979" cy="192191"/>
              </a:xfrm>
            </p:grpSpPr>
            <p:sp>
              <p:nvSpPr>
                <p:cNvPr id="2337" name="Oval 23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8" name="Freeform 23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8" name="Group 2327"/>
              <p:cNvGrpSpPr/>
              <p:nvPr/>
            </p:nvGrpSpPr>
            <p:grpSpPr>
              <a:xfrm>
                <a:off x="3048557" y="3808685"/>
                <a:ext cx="131330" cy="131330"/>
                <a:chOff x="3381304" y="4011286"/>
                <a:chExt cx="131330" cy="131330"/>
              </a:xfrm>
            </p:grpSpPr>
            <p:sp>
              <p:nvSpPr>
                <p:cNvPr id="2335" name="Oval 23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6" name="Freeform 23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9" name="Group 2328"/>
              <p:cNvGrpSpPr/>
              <p:nvPr/>
            </p:nvGrpSpPr>
            <p:grpSpPr>
              <a:xfrm rot="3967968">
                <a:off x="3008227" y="3923999"/>
                <a:ext cx="136148" cy="131330"/>
                <a:chOff x="3053432" y="4104276"/>
                <a:chExt cx="136148" cy="131330"/>
              </a:xfrm>
            </p:grpSpPr>
            <p:sp>
              <p:nvSpPr>
                <p:cNvPr id="2333" name="Oval 23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4" name="Freeform 23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0" name="Group 2329"/>
              <p:cNvGrpSpPr/>
              <p:nvPr/>
            </p:nvGrpSpPr>
            <p:grpSpPr>
              <a:xfrm>
                <a:off x="3092918" y="3910035"/>
                <a:ext cx="185979" cy="192845"/>
                <a:chOff x="3026108" y="3765549"/>
                <a:chExt cx="185979" cy="192845"/>
              </a:xfrm>
            </p:grpSpPr>
            <p:sp>
              <p:nvSpPr>
                <p:cNvPr id="2331" name="Oval 23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2" name="Freeform 23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2" name="Group 2301"/>
            <p:cNvGrpSpPr/>
            <p:nvPr/>
          </p:nvGrpSpPr>
          <p:grpSpPr>
            <a:xfrm>
              <a:off x="4873997" y="3423134"/>
              <a:ext cx="175107" cy="169481"/>
              <a:chOff x="2328508" y="3548770"/>
              <a:chExt cx="408862" cy="395726"/>
            </a:xfrm>
          </p:grpSpPr>
          <p:grpSp>
            <p:nvGrpSpPr>
              <p:cNvPr id="2303" name="Group 2302"/>
              <p:cNvGrpSpPr/>
              <p:nvPr/>
            </p:nvGrpSpPr>
            <p:grpSpPr>
              <a:xfrm>
                <a:off x="2328508" y="3548770"/>
                <a:ext cx="131330" cy="131330"/>
                <a:chOff x="2922103" y="3448277"/>
                <a:chExt cx="131330" cy="131330"/>
              </a:xfrm>
            </p:grpSpPr>
            <p:sp>
              <p:nvSpPr>
                <p:cNvPr id="2322" name="Oval 23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3" name="Freeform 23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4" name="Group 2303"/>
              <p:cNvGrpSpPr/>
              <p:nvPr/>
            </p:nvGrpSpPr>
            <p:grpSpPr>
              <a:xfrm rot="3485213">
                <a:off x="2366849" y="3599636"/>
                <a:ext cx="185979" cy="191355"/>
                <a:chOff x="2700506" y="3941582"/>
                <a:chExt cx="185979" cy="191355"/>
              </a:xfrm>
            </p:grpSpPr>
            <p:sp>
              <p:nvSpPr>
                <p:cNvPr id="2320" name="Oval 23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1" name="Freeform 23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5" name="Group 2304"/>
              <p:cNvGrpSpPr/>
              <p:nvPr/>
            </p:nvGrpSpPr>
            <p:grpSpPr>
              <a:xfrm rot="19523239">
                <a:off x="2551391" y="3599140"/>
                <a:ext cx="185979" cy="190955"/>
                <a:chOff x="2442219" y="4049627"/>
                <a:chExt cx="185979" cy="190955"/>
              </a:xfrm>
            </p:grpSpPr>
            <p:sp>
              <p:nvSpPr>
                <p:cNvPr id="2318" name="Oval 23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9" name="Freeform 23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6" name="Group 2305"/>
              <p:cNvGrpSpPr/>
              <p:nvPr/>
            </p:nvGrpSpPr>
            <p:grpSpPr>
              <a:xfrm rot="3577180">
                <a:off x="2383941" y="3755411"/>
                <a:ext cx="185979" cy="192191"/>
                <a:chOff x="2700506" y="4361529"/>
                <a:chExt cx="185979" cy="192191"/>
              </a:xfrm>
            </p:grpSpPr>
            <p:sp>
              <p:nvSpPr>
                <p:cNvPr id="2316" name="Oval 23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7" name="Freeform 23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7" name="Group 2306"/>
              <p:cNvGrpSpPr/>
              <p:nvPr/>
            </p:nvGrpSpPr>
            <p:grpSpPr>
              <a:xfrm>
                <a:off x="2496968" y="3591357"/>
                <a:ext cx="131330" cy="131330"/>
                <a:chOff x="3381304" y="4011286"/>
                <a:chExt cx="131330" cy="131330"/>
              </a:xfrm>
            </p:grpSpPr>
            <p:sp>
              <p:nvSpPr>
                <p:cNvPr id="2314" name="Oval 23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5" name="Freeform 23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8" name="Group 2307"/>
              <p:cNvGrpSpPr/>
              <p:nvPr/>
            </p:nvGrpSpPr>
            <p:grpSpPr>
              <a:xfrm rot="3967968">
                <a:off x="2456638" y="3706671"/>
                <a:ext cx="136148" cy="131330"/>
                <a:chOff x="3053432" y="4104276"/>
                <a:chExt cx="136148" cy="131330"/>
              </a:xfrm>
            </p:grpSpPr>
            <p:sp>
              <p:nvSpPr>
                <p:cNvPr id="2312" name="Oval 23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3" name="Freeform 23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9" name="Group 2308"/>
              <p:cNvGrpSpPr/>
              <p:nvPr/>
            </p:nvGrpSpPr>
            <p:grpSpPr>
              <a:xfrm>
                <a:off x="2541329" y="3692707"/>
                <a:ext cx="185979" cy="192845"/>
                <a:chOff x="3026108" y="3765549"/>
                <a:chExt cx="185979" cy="192845"/>
              </a:xfrm>
            </p:grpSpPr>
            <p:sp>
              <p:nvSpPr>
                <p:cNvPr id="2310" name="Oval 23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1" name="Freeform 23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88" name="Group 2387"/>
          <p:cNvGrpSpPr/>
          <p:nvPr/>
        </p:nvGrpSpPr>
        <p:grpSpPr>
          <a:xfrm>
            <a:off x="499759" y="4956203"/>
            <a:ext cx="470662" cy="478538"/>
            <a:chOff x="4834606" y="3347378"/>
            <a:chExt cx="241201" cy="245237"/>
          </a:xfrm>
        </p:grpSpPr>
        <p:grpSp>
          <p:nvGrpSpPr>
            <p:cNvPr id="2389" name="Group 2388"/>
            <p:cNvGrpSpPr/>
            <p:nvPr/>
          </p:nvGrpSpPr>
          <p:grpSpPr>
            <a:xfrm rot="7844388">
              <a:off x="4818351" y="3363633"/>
              <a:ext cx="233299" cy="200789"/>
              <a:chOff x="2913709" y="3864170"/>
              <a:chExt cx="544737" cy="468828"/>
            </a:xfrm>
          </p:grpSpPr>
          <p:grpSp>
            <p:nvGrpSpPr>
              <p:cNvPr id="2434" name="Group 2433"/>
              <p:cNvGrpSpPr/>
              <p:nvPr/>
            </p:nvGrpSpPr>
            <p:grpSpPr>
              <a:xfrm rot="5972406">
                <a:off x="3056152" y="3870738"/>
                <a:ext cx="408862" cy="395726"/>
                <a:chOff x="2880097" y="3766098"/>
                <a:chExt cx="408862" cy="395726"/>
              </a:xfrm>
            </p:grpSpPr>
            <p:grpSp>
              <p:nvGrpSpPr>
                <p:cNvPr id="2456" name="Group 2455"/>
                <p:cNvGrpSpPr/>
                <p:nvPr/>
              </p:nvGrpSpPr>
              <p:grpSpPr>
                <a:xfrm>
                  <a:off x="2880097" y="3766098"/>
                  <a:ext cx="131330" cy="131330"/>
                  <a:chOff x="2922103" y="3448277"/>
                  <a:chExt cx="131330" cy="131330"/>
                </a:xfrm>
              </p:grpSpPr>
              <p:sp>
                <p:nvSpPr>
                  <p:cNvPr id="2475" name="Oval 24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6" name="Freeform 24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7" name="Group 2456"/>
                <p:cNvGrpSpPr/>
                <p:nvPr/>
              </p:nvGrpSpPr>
              <p:grpSpPr>
                <a:xfrm rot="3485213">
                  <a:off x="2918438" y="3816964"/>
                  <a:ext cx="185979" cy="191355"/>
                  <a:chOff x="2700506" y="3941582"/>
                  <a:chExt cx="185979" cy="191355"/>
                </a:xfrm>
              </p:grpSpPr>
              <p:sp>
                <p:nvSpPr>
                  <p:cNvPr id="2473" name="Oval 24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4" name="Freeform 24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8" name="Group 2457"/>
                <p:cNvGrpSpPr/>
                <p:nvPr/>
              </p:nvGrpSpPr>
              <p:grpSpPr>
                <a:xfrm rot="19523239">
                  <a:off x="3102980" y="3816468"/>
                  <a:ext cx="185979" cy="190955"/>
                  <a:chOff x="2442219" y="4049627"/>
                  <a:chExt cx="185979" cy="190955"/>
                </a:xfrm>
              </p:grpSpPr>
              <p:sp>
                <p:nvSpPr>
                  <p:cNvPr id="2471" name="Oval 24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2" name="Freeform 24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9" name="Group 2458"/>
                <p:cNvGrpSpPr/>
                <p:nvPr/>
              </p:nvGrpSpPr>
              <p:grpSpPr>
                <a:xfrm rot="3577180">
                  <a:off x="2935530" y="3972739"/>
                  <a:ext cx="185979" cy="192191"/>
                  <a:chOff x="2700506" y="4361529"/>
                  <a:chExt cx="185979" cy="192191"/>
                </a:xfrm>
              </p:grpSpPr>
              <p:sp>
                <p:nvSpPr>
                  <p:cNvPr id="2469" name="Oval 24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0" name="Freeform 24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0" name="Group 2459"/>
                <p:cNvGrpSpPr/>
                <p:nvPr/>
              </p:nvGrpSpPr>
              <p:grpSpPr>
                <a:xfrm>
                  <a:off x="3048557" y="3808685"/>
                  <a:ext cx="131330" cy="131330"/>
                  <a:chOff x="3381304" y="4011286"/>
                  <a:chExt cx="131330" cy="131330"/>
                </a:xfrm>
              </p:grpSpPr>
              <p:sp>
                <p:nvSpPr>
                  <p:cNvPr id="2467" name="Oval 24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8" name="Freeform 24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1" name="Group 2460"/>
                <p:cNvGrpSpPr/>
                <p:nvPr/>
              </p:nvGrpSpPr>
              <p:grpSpPr>
                <a:xfrm rot="3967968">
                  <a:off x="3008227" y="3923999"/>
                  <a:ext cx="136148" cy="131330"/>
                  <a:chOff x="3053432" y="4104276"/>
                  <a:chExt cx="136148" cy="131330"/>
                </a:xfrm>
              </p:grpSpPr>
              <p:sp>
                <p:nvSpPr>
                  <p:cNvPr id="2465" name="Oval 24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6" name="Freeform 24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2" name="Group 2461"/>
                <p:cNvGrpSpPr/>
                <p:nvPr/>
              </p:nvGrpSpPr>
              <p:grpSpPr>
                <a:xfrm>
                  <a:off x="3092918" y="3910035"/>
                  <a:ext cx="185979" cy="192845"/>
                  <a:chOff x="3026108" y="3765549"/>
                  <a:chExt cx="185979" cy="192845"/>
                </a:xfrm>
              </p:grpSpPr>
              <p:sp>
                <p:nvSpPr>
                  <p:cNvPr id="2463" name="Oval 24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4" name="Freeform 24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35" name="Group 2434"/>
              <p:cNvGrpSpPr/>
              <p:nvPr/>
            </p:nvGrpSpPr>
            <p:grpSpPr>
              <a:xfrm>
                <a:off x="2913709" y="3937272"/>
                <a:ext cx="131330" cy="131330"/>
                <a:chOff x="2922103" y="3448277"/>
                <a:chExt cx="131330" cy="131330"/>
              </a:xfrm>
            </p:grpSpPr>
            <p:sp>
              <p:nvSpPr>
                <p:cNvPr id="2454" name="Oval 24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5" name="Freeform 24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6" name="Group 2435"/>
              <p:cNvGrpSpPr/>
              <p:nvPr/>
            </p:nvGrpSpPr>
            <p:grpSpPr>
              <a:xfrm rot="3485213">
                <a:off x="2952050" y="3988138"/>
                <a:ext cx="185979" cy="191355"/>
                <a:chOff x="2700506" y="3941582"/>
                <a:chExt cx="185979" cy="191355"/>
              </a:xfrm>
            </p:grpSpPr>
            <p:sp>
              <p:nvSpPr>
                <p:cNvPr id="2452" name="Oval 24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3" name="Freeform 24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7" name="Group 2436"/>
              <p:cNvGrpSpPr/>
              <p:nvPr/>
            </p:nvGrpSpPr>
            <p:grpSpPr>
              <a:xfrm rot="19523239">
                <a:off x="3136592" y="3987642"/>
                <a:ext cx="185979" cy="190955"/>
                <a:chOff x="2442219" y="4049627"/>
                <a:chExt cx="185979" cy="190955"/>
              </a:xfrm>
            </p:grpSpPr>
            <p:sp>
              <p:nvSpPr>
                <p:cNvPr id="2450" name="Oval 24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1" name="Freeform 24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8" name="Group 2437"/>
              <p:cNvGrpSpPr/>
              <p:nvPr/>
            </p:nvGrpSpPr>
            <p:grpSpPr>
              <a:xfrm rot="3577180">
                <a:off x="2969142" y="4143913"/>
                <a:ext cx="185979" cy="192191"/>
                <a:chOff x="2700506" y="4361529"/>
                <a:chExt cx="185979" cy="192191"/>
              </a:xfrm>
            </p:grpSpPr>
            <p:sp>
              <p:nvSpPr>
                <p:cNvPr id="2448" name="Oval 24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9" name="Freeform 24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9" name="Group 2438"/>
              <p:cNvGrpSpPr/>
              <p:nvPr/>
            </p:nvGrpSpPr>
            <p:grpSpPr>
              <a:xfrm>
                <a:off x="3082169" y="3979859"/>
                <a:ext cx="131330" cy="131330"/>
                <a:chOff x="3381304" y="4011286"/>
                <a:chExt cx="131330" cy="131330"/>
              </a:xfrm>
            </p:grpSpPr>
            <p:sp>
              <p:nvSpPr>
                <p:cNvPr id="2446" name="Oval 24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7" name="Freeform 24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0" name="Group 2439"/>
              <p:cNvGrpSpPr/>
              <p:nvPr/>
            </p:nvGrpSpPr>
            <p:grpSpPr>
              <a:xfrm rot="3967968">
                <a:off x="3041839" y="4095173"/>
                <a:ext cx="136148" cy="131330"/>
                <a:chOff x="3053432" y="4104276"/>
                <a:chExt cx="136148" cy="131330"/>
              </a:xfrm>
            </p:grpSpPr>
            <p:sp>
              <p:nvSpPr>
                <p:cNvPr id="2444" name="Oval 24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5" name="Freeform 24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1" name="Group 2440"/>
              <p:cNvGrpSpPr/>
              <p:nvPr/>
            </p:nvGrpSpPr>
            <p:grpSpPr>
              <a:xfrm>
                <a:off x="3126530" y="4081209"/>
                <a:ext cx="185979" cy="192845"/>
                <a:chOff x="3026108" y="3765549"/>
                <a:chExt cx="185979" cy="192845"/>
              </a:xfrm>
            </p:grpSpPr>
            <p:sp>
              <p:nvSpPr>
                <p:cNvPr id="2442" name="Oval 24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3" name="Freeform 24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90" name="Group 2389"/>
            <p:cNvGrpSpPr/>
            <p:nvPr/>
          </p:nvGrpSpPr>
          <p:grpSpPr>
            <a:xfrm rot="5972406">
              <a:off x="4903513" y="3391308"/>
              <a:ext cx="175107" cy="169481"/>
              <a:chOff x="2880097" y="3766098"/>
              <a:chExt cx="408862" cy="395726"/>
            </a:xfrm>
          </p:grpSpPr>
          <p:grpSp>
            <p:nvGrpSpPr>
              <p:cNvPr id="2413" name="Group 2412"/>
              <p:cNvGrpSpPr/>
              <p:nvPr/>
            </p:nvGrpSpPr>
            <p:grpSpPr>
              <a:xfrm>
                <a:off x="2880097" y="3766098"/>
                <a:ext cx="131330" cy="131330"/>
                <a:chOff x="2922103" y="3448277"/>
                <a:chExt cx="131330" cy="131330"/>
              </a:xfrm>
            </p:grpSpPr>
            <p:sp>
              <p:nvSpPr>
                <p:cNvPr id="2432" name="Oval 24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3" name="Freeform 24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4" name="Group 2413"/>
              <p:cNvGrpSpPr/>
              <p:nvPr/>
            </p:nvGrpSpPr>
            <p:grpSpPr>
              <a:xfrm rot="3485213">
                <a:off x="2918438" y="3816964"/>
                <a:ext cx="185979" cy="191355"/>
                <a:chOff x="2700506" y="3941582"/>
                <a:chExt cx="185979" cy="191355"/>
              </a:xfrm>
            </p:grpSpPr>
            <p:sp>
              <p:nvSpPr>
                <p:cNvPr id="2430" name="Oval 24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1" name="Freeform 24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5" name="Group 2414"/>
              <p:cNvGrpSpPr/>
              <p:nvPr/>
            </p:nvGrpSpPr>
            <p:grpSpPr>
              <a:xfrm rot="19523239">
                <a:off x="3102980" y="3816468"/>
                <a:ext cx="185979" cy="190955"/>
                <a:chOff x="2442219" y="4049627"/>
                <a:chExt cx="185979" cy="190955"/>
              </a:xfrm>
            </p:grpSpPr>
            <p:sp>
              <p:nvSpPr>
                <p:cNvPr id="2428" name="Oval 24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9" name="Freeform 24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6" name="Group 2415"/>
              <p:cNvGrpSpPr/>
              <p:nvPr/>
            </p:nvGrpSpPr>
            <p:grpSpPr>
              <a:xfrm rot="3577180">
                <a:off x="2935530" y="3972739"/>
                <a:ext cx="185979" cy="192191"/>
                <a:chOff x="2700506" y="4361529"/>
                <a:chExt cx="185979" cy="192191"/>
              </a:xfrm>
            </p:grpSpPr>
            <p:sp>
              <p:nvSpPr>
                <p:cNvPr id="2426" name="Oval 24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7" name="Freeform 24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7" name="Group 2416"/>
              <p:cNvGrpSpPr/>
              <p:nvPr/>
            </p:nvGrpSpPr>
            <p:grpSpPr>
              <a:xfrm>
                <a:off x="3048557" y="3808685"/>
                <a:ext cx="131330" cy="131330"/>
                <a:chOff x="3381304" y="4011286"/>
                <a:chExt cx="131330" cy="131330"/>
              </a:xfrm>
            </p:grpSpPr>
            <p:sp>
              <p:nvSpPr>
                <p:cNvPr id="2424" name="Oval 24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5" name="Freeform 24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8" name="Group 2417"/>
              <p:cNvGrpSpPr/>
              <p:nvPr/>
            </p:nvGrpSpPr>
            <p:grpSpPr>
              <a:xfrm rot="3967968">
                <a:off x="3008227" y="3923999"/>
                <a:ext cx="136148" cy="131330"/>
                <a:chOff x="3053432" y="4104276"/>
                <a:chExt cx="136148" cy="131330"/>
              </a:xfrm>
            </p:grpSpPr>
            <p:sp>
              <p:nvSpPr>
                <p:cNvPr id="2422" name="Oval 24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3" name="Freeform 24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9" name="Group 2418"/>
              <p:cNvGrpSpPr/>
              <p:nvPr/>
            </p:nvGrpSpPr>
            <p:grpSpPr>
              <a:xfrm>
                <a:off x="3092918" y="3910035"/>
                <a:ext cx="185979" cy="192845"/>
                <a:chOff x="3026108" y="3765549"/>
                <a:chExt cx="185979" cy="192845"/>
              </a:xfrm>
            </p:grpSpPr>
            <p:sp>
              <p:nvSpPr>
                <p:cNvPr id="2420" name="Oval 24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1" name="Freeform 24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91" name="Group 2390"/>
            <p:cNvGrpSpPr/>
            <p:nvPr/>
          </p:nvGrpSpPr>
          <p:grpSpPr>
            <a:xfrm>
              <a:off x="4873997" y="3423134"/>
              <a:ext cx="175107" cy="169481"/>
              <a:chOff x="2328508" y="3548770"/>
              <a:chExt cx="408862" cy="395726"/>
            </a:xfrm>
          </p:grpSpPr>
          <p:grpSp>
            <p:nvGrpSpPr>
              <p:cNvPr id="2392" name="Group 2391"/>
              <p:cNvGrpSpPr/>
              <p:nvPr/>
            </p:nvGrpSpPr>
            <p:grpSpPr>
              <a:xfrm>
                <a:off x="2328508" y="3548770"/>
                <a:ext cx="131330" cy="131330"/>
                <a:chOff x="2922103" y="3448277"/>
                <a:chExt cx="131330" cy="131330"/>
              </a:xfrm>
            </p:grpSpPr>
            <p:sp>
              <p:nvSpPr>
                <p:cNvPr id="2411" name="Oval 24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2" name="Freeform 24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3" name="Group 2392"/>
              <p:cNvGrpSpPr/>
              <p:nvPr/>
            </p:nvGrpSpPr>
            <p:grpSpPr>
              <a:xfrm rot="3485213">
                <a:off x="2366849" y="3599636"/>
                <a:ext cx="185979" cy="191355"/>
                <a:chOff x="2700506" y="3941582"/>
                <a:chExt cx="185979" cy="191355"/>
              </a:xfrm>
            </p:grpSpPr>
            <p:sp>
              <p:nvSpPr>
                <p:cNvPr id="2409" name="Oval 24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0" name="Freeform 24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4" name="Group 2393"/>
              <p:cNvGrpSpPr/>
              <p:nvPr/>
            </p:nvGrpSpPr>
            <p:grpSpPr>
              <a:xfrm rot="19523239">
                <a:off x="2551391" y="3599140"/>
                <a:ext cx="185979" cy="190955"/>
                <a:chOff x="2442219" y="4049627"/>
                <a:chExt cx="185979" cy="190955"/>
              </a:xfrm>
            </p:grpSpPr>
            <p:sp>
              <p:nvSpPr>
                <p:cNvPr id="2407" name="Oval 24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8" name="Freeform 24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5" name="Group 2394"/>
              <p:cNvGrpSpPr/>
              <p:nvPr/>
            </p:nvGrpSpPr>
            <p:grpSpPr>
              <a:xfrm rot="3577180">
                <a:off x="2383941" y="3755411"/>
                <a:ext cx="185979" cy="192191"/>
                <a:chOff x="2700506" y="4361529"/>
                <a:chExt cx="185979" cy="192191"/>
              </a:xfrm>
            </p:grpSpPr>
            <p:sp>
              <p:nvSpPr>
                <p:cNvPr id="2405" name="Oval 24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6" name="Freeform 24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6" name="Group 2395"/>
              <p:cNvGrpSpPr/>
              <p:nvPr/>
            </p:nvGrpSpPr>
            <p:grpSpPr>
              <a:xfrm>
                <a:off x="2496968" y="3591357"/>
                <a:ext cx="131330" cy="131330"/>
                <a:chOff x="3381304" y="4011286"/>
                <a:chExt cx="131330" cy="131330"/>
              </a:xfrm>
            </p:grpSpPr>
            <p:sp>
              <p:nvSpPr>
                <p:cNvPr id="2403" name="Oval 24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4" name="Freeform 24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7" name="Group 2396"/>
              <p:cNvGrpSpPr/>
              <p:nvPr/>
            </p:nvGrpSpPr>
            <p:grpSpPr>
              <a:xfrm rot="3967968">
                <a:off x="2456638" y="3706671"/>
                <a:ext cx="136148" cy="131330"/>
                <a:chOff x="3053432" y="4104276"/>
                <a:chExt cx="136148" cy="131330"/>
              </a:xfrm>
            </p:grpSpPr>
            <p:sp>
              <p:nvSpPr>
                <p:cNvPr id="2401" name="Oval 24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2" name="Freeform 24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8" name="Group 2397"/>
              <p:cNvGrpSpPr/>
              <p:nvPr/>
            </p:nvGrpSpPr>
            <p:grpSpPr>
              <a:xfrm>
                <a:off x="2541329" y="3692707"/>
                <a:ext cx="185979" cy="192845"/>
                <a:chOff x="3026108" y="3765549"/>
                <a:chExt cx="185979" cy="192845"/>
              </a:xfrm>
            </p:grpSpPr>
            <p:sp>
              <p:nvSpPr>
                <p:cNvPr id="2399" name="Oval 23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0" name="Freeform 23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77" name="Group 2476"/>
          <p:cNvGrpSpPr/>
          <p:nvPr/>
        </p:nvGrpSpPr>
        <p:grpSpPr>
          <a:xfrm>
            <a:off x="499759" y="4956203"/>
            <a:ext cx="470662" cy="478538"/>
            <a:chOff x="4834606" y="3347378"/>
            <a:chExt cx="241201" cy="245237"/>
          </a:xfrm>
        </p:grpSpPr>
        <p:grpSp>
          <p:nvGrpSpPr>
            <p:cNvPr id="2478" name="Group 2477"/>
            <p:cNvGrpSpPr/>
            <p:nvPr/>
          </p:nvGrpSpPr>
          <p:grpSpPr>
            <a:xfrm rot="7844388">
              <a:off x="4818351" y="3363633"/>
              <a:ext cx="233299" cy="200789"/>
              <a:chOff x="2913709" y="3864170"/>
              <a:chExt cx="544737" cy="468828"/>
            </a:xfrm>
          </p:grpSpPr>
          <p:grpSp>
            <p:nvGrpSpPr>
              <p:cNvPr id="2523" name="Group 2522"/>
              <p:cNvGrpSpPr/>
              <p:nvPr/>
            </p:nvGrpSpPr>
            <p:grpSpPr>
              <a:xfrm rot="5972406">
                <a:off x="3056152" y="3870738"/>
                <a:ext cx="408862" cy="395726"/>
                <a:chOff x="2880097" y="3766098"/>
                <a:chExt cx="408862" cy="395726"/>
              </a:xfrm>
            </p:grpSpPr>
            <p:grpSp>
              <p:nvGrpSpPr>
                <p:cNvPr id="2545" name="Group 2544"/>
                <p:cNvGrpSpPr/>
                <p:nvPr/>
              </p:nvGrpSpPr>
              <p:grpSpPr>
                <a:xfrm>
                  <a:off x="2880097" y="3766098"/>
                  <a:ext cx="131330" cy="131330"/>
                  <a:chOff x="2922103" y="3448277"/>
                  <a:chExt cx="131330" cy="131330"/>
                </a:xfrm>
              </p:grpSpPr>
              <p:sp>
                <p:nvSpPr>
                  <p:cNvPr id="2564" name="Oval 25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5" name="Freeform 25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6" name="Group 2545"/>
                <p:cNvGrpSpPr/>
                <p:nvPr/>
              </p:nvGrpSpPr>
              <p:grpSpPr>
                <a:xfrm rot="3485213">
                  <a:off x="2918438" y="3816964"/>
                  <a:ext cx="185979" cy="191355"/>
                  <a:chOff x="2700506" y="3941582"/>
                  <a:chExt cx="185979" cy="191355"/>
                </a:xfrm>
              </p:grpSpPr>
              <p:sp>
                <p:nvSpPr>
                  <p:cNvPr id="2562" name="Oval 25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3" name="Freeform 25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7" name="Group 2546"/>
                <p:cNvGrpSpPr/>
                <p:nvPr/>
              </p:nvGrpSpPr>
              <p:grpSpPr>
                <a:xfrm rot="19523239">
                  <a:off x="3102980" y="3816468"/>
                  <a:ext cx="185979" cy="190955"/>
                  <a:chOff x="2442219" y="4049627"/>
                  <a:chExt cx="185979" cy="190955"/>
                </a:xfrm>
              </p:grpSpPr>
              <p:sp>
                <p:nvSpPr>
                  <p:cNvPr id="2560" name="Oval 25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1" name="Freeform 25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8" name="Group 2547"/>
                <p:cNvGrpSpPr/>
                <p:nvPr/>
              </p:nvGrpSpPr>
              <p:grpSpPr>
                <a:xfrm rot="3577180">
                  <a:off x="2935530" y="3972739"/>
                  <a:ext cx="185979" cy="192191"/>
                  <a:chOff x="2700506" y="4361529"/>
                  <a:chExt cx="185979" cy="192191"/>
                </a:xfrm>
              </p:grpSpPr>
              <p:sp>
                <p:nvSpPr>
                  <p:cNvPr id="2558" name="Oval 25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9" name="Freeform 25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9" name="Group 2548"/>
                <p:cNvGrpSpPr/>
                <p:nvPr/>
              </p:nvGrpSpPr>
              <p:grpSpPr>
                <a:xfrm>
                  <a:off x="3048557" y="3808685"/>
                  <a:ext cx="131330" cy="131330"/>
                  <a:chOff x="3381304" y="4011286"/>
                  <a:chExt cx="131330" cy="131330"/>
                </a:xfrm>
              </p:grpSpPr>
              <p:sp>
                <p:nvSpPr>
                  <p:cNvPr id="2556" name="Oval 25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7" name="Freeform 25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0" name="Group 2549"/>
                <p:cNvGrpSpPr/>
                <p:nvPr/>
              </p:nvGrpSpPr>
              <p:grpSpPr>
                <a:xfrm rot="3967968">
                  <a:off x="3008227" y="3923999"/>
                  <a:ext cx="136148" cy="131330"/>
                  <a:chOff x="3053432" y="4104276"/>
                  <a:chExt cx="136148" cy="131330"/>
                </a:xfrm>
              </p:grpSpPr>
              <p:sp>
                <p:nvSpPr>
                  <p:cNvPr id="2554" name="Oval 25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5" name="Freeform 25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1" name="Group 2550"/>
                <p:cNvGrpSpPr/>
                <p:nvPr/>
              </p:nvGrpSpPr>
              <p:grpSpPr>
                <a:xfrm>
                  <a:off x="3092918" y="3910035"/>
                  <a:ext cx="185979" cy="192845"/>
                  <a:chOff x="3026108" y="3765549"/>
                  <a:chExt cx="185979" cy="192845"/>
                </a:xfrm>
              </p:grpSpPr>
              <p:sp>
                <p:nvSpPr>
                  <p:cNvPr id="2552" name="Oval 25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3" name="Freeform 25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24" name="Group 2523"/>
              <p:cNvGrpSpPr/>
              <p:nvPr/>
            </p:nvGrpSpPr>
            <p:grpSpPr>
              <a:xfrm>
                <a:off x="2913709" y="3937272"/>
                <a:ext cx="131330" cy="131330"/>
                <a:chOff x="2922103" y="3448277"/>
                <a:chExt cx="131330" cy="131330"/>
              </a:xfrm>
            </p:grpSpPr>
            <p:sp>
              <p:nvSpPr>
                <p:cNvPr id="2543" name="Oval 25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4" name="Freeform 25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5" name="Group 2524"/>
              <p:cNvGrpSpPr/>
              <p:nvPr/>
            </p:nvGrpSpPr>
            <p:grpSpPr>
              <a:xfrm rot="3485213">
                <a:off x="2952050" y="3988138"/>
                <a:ext cx="185979" cy="191355"/>
                <a:chOff x="2700506" y="3941582"/>
                <a:chExt cx="185979" cy="191355"/>
              </a:xfrm>
            </p:grpSpPr>
            <p:sp>
              <p:nvSpPr>
                <p:cNvPr id="2541" name="Oval 25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2" name="Freeform 25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6" name="Group 2525"/>
              <p:cNvGrpSpPr/>
              <p:nvPr/>
            </p:nvGrpSpPr>
            <p:grpSpPr>
              <a:xfrm rot="19523239">
                <a:off x="3136592" y="3987642"/>
                <a:ext cx="185979" cy="190955"/>
                <a:chOff x="2442219" y="4049627"/>
                <a:chExt cx="185979" cy="190955"/>
              </a:xfrm>
            </p:grpSpPr>
            <p:sp>
              <p:nvSpPr>
                <p:cNvPr id="2539" name="Oval 25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0" name="Freeform 25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7" name="Group 2526"/>
              <p:cNvGrpSpPr/>
              <p:nvPr/>
            </p:nvGrpSpPr>
            <p:grpSpPr>
              <a:xfrm rot="3577180">
                <a:off x="2969142" y="4143913"/>
                <a:ext cx="185979" cy="192191"/>
                <a:chOff x="2700506" y="4361529"/>
                <a:chExt cx="185979" cy="192191"/>
              </a:xfrm>
            </p:grpSpPr>
            <p:sp>
              <p:nvSpPr>
                <p:cNvPr id="2537" name="Oval 25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8" name="Freeform 25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8" name="Group 2527"/>
              <p:cNvGrpSpPr/>
              <p:nvPr/>
            </p:nvGrpSpPr>
            <p:grpSpPr>
              <a:xfrm>
                <a:off x="3082169" y="3979859"/>
                <a:ext cx="131330" cy="131330"/>
                <a:chOff x="3381304" y="4011286"/>
                <a:chExt cx="131330" cy="131330"/>
              </a:xfrm>
            </p:grpSpPr>
            <p:sp>
              <p:nvSpPr>
                <p:cNvPr id="2535" name="Oval 25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6" name="Freeform 25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9" name="Group 2528"/>
              <p:cNvGrpSpPr/>
              <p:nvPr/>
            </p:nvGrpSpPr>
            <p:grpSpPr>
              <a:xfrm rot="3967968">
                <a:off x="3041839" y="4095173"/>
                <a:ext cx="136148" cy="131330"/>
                <a:chOff x="3053432" y="4104276"/>
                <a:chExt cx="136148" cy="131330"/>
              </a:xfrm>
            </p:grpSpPr>
            <p:sp>
              <p:nvSpPr>
                <p:cNvPr id="2533" name="Oval 25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4" name="Freeform 25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0" name="Group 2529"/>
              <p:cNvGrpSpPr/>
              <p:nvPr/>
            </p:nvGrpSpPr>
            <p:grpSpPr>
              <a:xfrm>
                <a:off x="3126530" y="4081209"/>
                <a:ext cx="185979" cy="192845"/>
                <a:chOff x="3026108" y="3765549"/>
                <a:chExt cx="185979" cy="192845"/>
              </a:xfrm>
            </p:grpSpPr>
            <p:sp>
              <p:nvSpPr>
                <p:cNvPr id="2531" name="Oval 25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2" name="Freeform 25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79" name="Group 2478"/>
            <p:cNvGrpSpPr/>
            <p:nvPr/>
          </p:nvGrpSpPr>
          <p:grpSpPr>
            <a:xfrm rot="5972406">
              <a:off x="4903513" y="3391308"/>
              <a:ext cx="175107" cy="169481"/>
              <a:chOff x="2880097" y="3766098"/>
              <a:chExt cx="408862" cy="395726"/>
            </a:xfrm>
          </p:grpSpPr>
          <p:grpSp>
            <p:nvGrpSpPr>
              <p:cNvPr id="2502" name="Group 2501"/>
              <p:cNvGrpSpPr/>
              <p:nvPr/>
            </p:nvGrpSpPr>
            <p:grpSpPr>
              <a:xfrm>
                <a:off x="2880097" y="3766098"/>
                <a:ext cx="131330" cy="131330"/>
                <a:chOff x="2922103" y="3448277"/>
                <a:chExt cx="131330" cy="131330"/>
              </a:xfrm>
            </p:grpSpPr>
            <p:sp>
              <p:nvSpPr>
                <p:cNvPr id="2521" name="Oval 25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2" name="Freeform 25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3" name="Group 2502"/>
              <p:cNvGrpSpPr/>
              <p:nvPr/>
            </p:nvGrpSpPr>
            <p:grpSpPr>
              <a:xfrm rot="3485213">
                <a:off x="2918438" y="3816964"/>
                <a:ext cx="185979" cy="191355"/>
                <a:chOff x="2700506" y="3941582"/>
                <a:chExt cx="185979" cy="191355"/>
              </a:xfrm>
            </p:grpSpPr>
            <p:sp>
              <p:nvSpPr>
                <p:cNvPr id="2519" name="Oval 25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0" name="Freeform 25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4" name="Group 2503"/>
              <p:cNvGrpSpPr/>
              <p:nvPr/>
            </p:nvGrpSpPr>
            <p:grpSpPr>
              <a:xfrm rot="19523239">
                <a:off x="3102980" y="3816468"/>
                <a:ext cx="185979" cy="190955"/>
                <a:chOff x="2442219" y="4049627"/>
                <a:chExt cx="185979" cy="190955"/>
              </a:xfrm>
            </p:grpSpPr>
            <p:sp>
              <p:nvSpPr>
                <p:cNvPr id="2517" name="Oval 25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8" name="Freeform 25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5" name="Group 2504"/>
              <p:cNvGrpSpPr/>
              <p:nvPr/>
            </p:nvGrpSpPr>
            <p:grpSpPr>
              <a:xfrm rot="3577180">
                <a:off x="2935530" y="3972739"/>
                <a:ext cx="185979" cy="192191"/>
                <a:chOff x="2700506" y="4361529"/>
                <a:chExt cx="185979" cy="192191"/>
              </a:xfrm>
            </p:grpSpPr>
            <p:sp>
              <p:nvSpPr>
                <p:cNvPr id="2515" name="Oval 25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6" name="Freeform 25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6" name="Group 2505"/>
              <p:cNvGrpSpPr/>
              <p:nvPr/>
            </p:nvGrpSpPr>
            <p:grpSpPr>
              <a:xfrm>
                <a:off x="3048557" y="3808685"/>
                <a:ext cx="131330" cy="131330"/>
                <a:chOff x="3381304" y="4011286"/>
                <a:chExt cx="131330" cy="131330"/>
              </a:xfrm>
            </p:grpSpPr>
            <p:sp>
              <p:nvSpPr>
                <p:cNvPr id="2513" name="Oval 25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4" name="Freeform 25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7" name="Group 2506"/>
              <p:cNvGrpSpPr/>
              <p:nvPr/>
            </p:nvGrpSpPr>
            <p:grpSpPr>
              <a:xfrm rot="3967968">
                <a:off x="3008227" y="3923999"/>
                <a:ext cx="136148" cy="131330"/>
                <a:chOff x="3053432" y="4104276"/>
                <a:chExt cx="136148" cy="131330"/>
              </a:xfrm>
            </p:grpSpPr>
            <p:sp>
              <p:nvSpPr>
                <p:cNvPr id="2511" name="Oval 25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2" name="Freeform 25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8" name="Group 2507"/>
              <p:cNvGrpSpPr/>
              <p:nvPr/>
            </p:nvGrpSpPr>
            <p:grpSpPr>
              <a:xfrm>
                <a:off x="3092918" y="3910035"/>
                <a:ext cx="185979" cy="192845"/>
                <a:chOff x="3026108" y="3765549"/>
                <a:chExt cx="185979" cy="192845"/>
              </a:xfrm>
            </p:grpSpPr>
            <p:sp>
              <p:nvSpPr>
                <p:cNvPr id="2509" name="Oval 25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0" name="Freeform 25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80" name="Group 2479"/>
            <p:cNvGrpSpPr/>
            <p:nvPr/>
          </p:nvGrpSpPr>
          <p:grpSpPr>
            <a:xfrm>
              <a:off x="4873997" y="3423134"/>
              <a:ext cx="175107" cy="169481"/>
              <a:chOff x="2328508" y="3548770"/>
              <a:chExt cx="408862" cy="395726"/>
            </a:xfrm>
          </p:grpSpPr>
          <p:grpSp>
            <p:nvGrpSpPr>
              <p:cNvPr id="2481" name="Group 2480"/>
              <p:cNvGrpSpPr/>
              <p:nvPr/>
            </p:nvGrpSpPr>
            <p:grpSpPr>
              <a:xfrm>
                <a:off x="2328508" y="3548770"/>
                <a:ext cx="131330" cy="131330"/>
                <a:chOff x="2922103" y="3448277"/>
                <a:chExt cx="131330" cy="131330"/>
              </a:xfrm>
            </p:grpSpPr>
            <p:sp>
              <p:nvSpPr>
                <p:cNvPr id="2500" name="Oval 249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1" name="Freeform 250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2" name="Group 2481"/>
              <p:cNvGrpSpPr/>
              <p:nvPr/>
            </p:nvGrpSpPr>
            <p:grpSpPr>
              <a:xfrm rot="3485213">
                <a:off x="2366849" y="3599636"/>
                <a:ext cx="185979" cy="191355"/>
                <a:chOff x="2700506" y="3941582"/>
                <a:chExt cx="185979" cy="191355"/>
              </a:xfrm>
            </p:grpSpPr>
            <p:sp>
              <p:nvSpPr>
                <p:cNvPr id="2498" name="Oval 249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9" name="Freeform 249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3" name="Group 2482"/>
              <p:cNvGrpSpPr/>
              <p:nvPr/>
            </p:nvGrpSpPr>
            <p:grpSpPr>
              <a:xfrm rot="19523239">
                <a:off x="2551391" y="3599140"/>
                <a:ext cx="185979" cy="190955"/>
                <a:chOff x="2442219" y="4049627"/>
                <a:chExt cx="185979" cy="190955"/>
              </a:xfrm>
            </p:grpSpPr>
            <p:sp>
              <p:nvSpPr>
                <p:cNvPr id="2496" name="Oval 249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7" name="Freeform 249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4" name="Group 2483"/>
              <p:cNvGrpSpPr/>
              <p:nvPr/>
            </p:nvGrpSpPr>
            <p:grpSpPr>
              <a:xfrm rot="3577180">
                <a:off x="2383941" y="3755411"/>
                <a:ext cx="185979" cy="192191"/>
                <a:chOff x="2700506" y="4361529"/>
                <a:chExt cx="185979" cy="192191"/>
              </a:xfrm>
            </p:grpSpPr>
            <p:sp>
              <p:nvSpPr>
                <p:cNvPr id="2494" name="Oval 249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5" name="Freeform 249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5" name="Group 2484"/>
              <p:cNvGrpSpPr/>
              <p:nvPr/>
            </p:nvGrpSpPr>
            <p:grpSpPr>
              <a:xfrm>
                <a:off x="2496968" y="3591357"/>
                <a:ext cx="131330" cy="131330"/>
                <a:chOff x="3381304" y="4011286"/>
                <a:chExt cx="131330" cy="131330"/>
              </a:xfrm>
            </p:grpSpPr>
            <p:sp>
              <p:nvSpPr>
                <p:cNvPr id="2492" name="Oval 249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3" name="Freeform 249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6" name="Group 2485"/>
              <p:cNvGrpSpPr/>
              <p:nvPr/>
            </p:nvGrpSpPr>
            <p:grpSpPr>
              <a:xfrm rot="3967968">
                <a:off x="2456638" y="3706671"/>
                <a:ext cx="136148" cy="131330"/>
                <a:chOff x="3053432" y="4104276"/>
                <a:chExt cx="136148" cy="131330"/>
              </a:xfrm>
            </p:grpSpPr>
            <p:sp>
              <p:nvSpPr>
                <p:cNvPr id="2490" name="Oval 248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1" name="Freeform 249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7" name="Group 2486"/>
              <p:cNvGrpSpPr/>
              <p:nvPr/>
            </p:nvGrpSpPr>
            <p:grpSpPr>
              <a:xfrm>
                <a:off x="2541329" y="3692707"/>
                <a:ext cx="185979" cy="192845"/>
                <a:chOff x="3026108" y="3765549"/>
                <a:chExt cx="185979" cy="192845"/>
              </a:xfrm>
            </p:grpSpPr>
            <p:sp>
              <p:nvSpPr>
                <p:cNvPr id="2488" name="Oval 248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9" name="Freeform 248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66" name="Group 2565"/>
          <p:cNvGrpSpPr/>
          <p:nvPr/>
        </p:nvGrpSpPr>
        <p:grpSpPr>
          <a:xfrm>
            <a:off x="499759" y="4956203"/>
            <a:ext cx="470662" cy="478538"/>
            <a:chOff x="4834606" y="3347378"/>
            <a:chExt cx="241201" cy="245237"/>
          </a:xfrm>
        </p:grpSpPr>
        <p:grpSp>
          <p:nvGrpSpPr>
            <p:cNvPr id="2567" name="Group 2566"/>
            <p:cNvGrpSpPr/>
            <p:nvPr/>
          </p:nvGrpSpPr>
          <p:grpSpPr>
            <a:xfrm rot="7844388">
              <a:off x="4818351" y="3363633"/>
              <a:ext cx="233299" cy="200789"/>
              <a:chOff x="2913709" y="3864170"/>
              <a:chExt cx="544737" cy="468828"/>
            </a:xfrm>
          </p:grpSpPr>
          <p:grpSp>
            <p:nvGrpSpPr>
              <p:cNvPr id="2612" name="Group 2611"/>
              <p:cNvGrpSpPr/>
              <p:nvPr/>
            </p:nvGrpSpPr>
            <p:grpSpPr>
              <a:xfrm rot="5972406">
                <a:off x="3056152" y="3870738"/>
                <a:ext cx="408862" cy="395726"/>
                <a:chOff x="2880097" y="3766098"/>
                <a:chExt cx="408862" cy="395726"/>
              </a:xfrm>
            </p:grpSpPr>
            <p:grpSp>
              <p:nvGrpSpPr>
                <p:cNvPr id="2634" name="Group 2633"/>
                <p:cNvGrpSpPr/>
                <p:nvPr/>
              </p:nvGrpSpPr>
              <p:grpSpPr>
                <a:xfrm>
                  <a:off x="2880097" y="3766098"/>
                  <a:ext cx="131330" cy="131330"/>
                  <a:chOff x="2922103" y="3448277"/>
                  <a:chExt cx="131330" cy="131330"/>
                </a:xfrm>
              </p:grpSpPr>
              <p:sp>
                <p:nvSpPr>
                  <p:cNvPr id="2653" name="Oval 265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4" name="Freeform 265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5" name="Group 2634"/>
                <p:cNvGrpSpPr/>
                <p:nvPr/>
              </p:nvGrpSpPr>
              <p:grpSpPr>
                <a:xfrm rot="3485213">
                  <a:off x="2918438" y="3816964"/>
                  <a:ext cx="185979" cy="191355"/>
                  <a:chOff x="2700506" y="3941582"/>
                  <a:chExt cx="185979" cy="191355"/>
                </a:xfrm>
              </p:grpSpPr>
              <p:sp>
                <p:nvSpPr>
                  <p:cNvPr id="2651" name="Oval 265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2" name="Freeform 265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6" name="Group 2635"/>
                <p:cNvGrpSpPr/>
                <p:nvPr/>
              </p:nvGrpSpPr>
              <p:grpSpPr>
                <a:xfrm rot="19523239">
                  <a:off x="3102980" y="3816468"/>
                  <a:ext cx="185979" cy="190955"/>
                  <a:chOff x="2442219" y="4049627"/>
                  <a:chExt cx="185979" cy="190955"/>
                </a:xfrm>
              </p:grpSpPr>
              <p:sp>
                <p:nvSpPr>
                  <p:cNvPr id="2649" name="Oval 264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0" name="Freeform 264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7" name="Group 2636"/>
                <p:cNvGrpSpPr/>
                <p:nvPr/>
              </p:nvGrpSpPr>
              <p:grpSpPr>
                <a:xfrm rot="3577180">
                  <a:off x="2935530" y="3972739"/>
                  <a:ext cx="185979" cy="192191"/>
                  <a:chOff x="2700506" y="4361529"/>
                  <a:chExt cx="185979" cy="192191"/>
                </a:xfrm>
              </p:grpSpPr>
              <p:sp>
                <p:nvSpPr>
                  <p:cNvPr id="2647" name="Oval 264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8" name="Freeform 264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8" name="Group 2637"/>
                <p:cNvGrpSpPr/>
                <p:nvPr/>
              </p:nvGrpSpPr>
              <p:grpSpPr>
                <a:xfrm>
                  <a:off x="3048557" y="3808685"/>
                  <a:ext cx="131330" cy="131330"/>
                  <a:chOff x="3381304" y="4011286"/>
                  <a:chExt cx="131330" cy="131330"/>
                </a:xfrm>
              </p:grpSpPr>
              <p:sp>
                <p:nvSpPr>
                  <p:cNvPr id="2645" name="Oval 264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6" name="Freeform 264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9" name="Group 2638"/>
                <p:cNvGrpSpPr/>
                <p:nvPr/>
              </p:nvGrpSpPr>
              <p:grpSpPr>
                <a:xfrm rot="3967968">
                  <a:off x="3008227" y="3923999"/>
                  <a:ext cx="136148" cy="131330"/>
                  <a:chOff x="3053432" y="4104276"/>
                  <a:chExt cx="136148" cy="131330"/>
                </a:xfrm>
              </p:grpSpPr>
              <p:sp>
                <p:nvSpPr>
                  <p:cNvPr id="2643" name="Oval 264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4" name="Freeform 264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0" name="Group 2639"/>
                <p:cNvGrpSpPr/>
                <p:nvPr/>
              </p:nvGrpSpPr>
              <p:grpSpPr>
                <a:xfrm>
                  <a:off x="3092918" y="3910035"/>
                  <a:ext cx="185979" cy="192845"/>
                  <a:chOff x="3026108" y="3765549"/>
                  <a:chExt cx="185979" cy="192845"/>
                </a:xfrm>
              </p:grpSpPr>
              <p:sp>
                <p:nvSpPr>
                  <p:cNvPr id="2641" name="Oval 264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2" name="Freeform 264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13" name="Group 2612"/>
              <p:cNvGrpSpPr/>
              <p:nvPr/>
            </p:nvGrpSpPr>
            <p:grpSpPr>
              <a:xfrm>
                <a:off x="2913709" y="3937272"/>
                <a:ext cx="131330" cy="131330"/>
                <a:chOff x="2922103" y="3448277"/>
                <a:chExt cx="131330" cy="131330"/>
              </a:xfrm>
            </p:grpSpPr>
            <p:sp>
              <p:nvSpPr>
                <p:cNvPr id="2632" name="Oval 26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3" name="Freeform 26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4" name="Group 2613"/>
              <p:cNvGrpSpPr/>
              <p:nvPr/>
            </p:nvGrpSpPr>
            <p:grpSpPr>
              <a:xfrm rot="3485213">
                <a:off x="2952050" y="3988138"/>
                <a:ext cx="185979" cy="191355"/>
                <a:chOff x="2700506" y="3941582"/>
                <a:chExt cx="185979" cy="191355"/>
              </a:xfrm>
            </p:grpSpPr>
            <p:sp>
              <p:nvSpPr>
                <p:cNvPr id="2630" name="Oval 26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1" name="Freeform 26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5" name="Group 2614"/>
              <p:cNvGrpSpPr/>
              <p:nvPr/>
            </p:nvGrpSpPr>
            <p:grpSpPr>
              <a:xfrm rot="19523239">
                <a:off x="3136592" y="3987642"/>
                <a:ext cx="185979" cy="190955"/>
                <a:chOff x="2442219" y="4049627"/>
                <a:chExt cx="185979" cy="190955"/>
              </a:xfrm>
            </p:grpSpPr>
            <p:sp>
              <p:nvSpPr>
                <p:cNvPr id="2628" name="Oval 26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9" name="Freeform 26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6" name="Group 2615"/>
              <p:cNvGrpSpPr/>
              <p:nvPr/>
            </p:nvGrpSpPr>
            <p:grpSpPr>
              <a:xfrm rot="3577180">
                <a:off x="2969142" y="4143913"/>
                <a:ext cx="185979" cy="192191"/>
                <a:chOff x="2700506" y="4361529"/>
                <a:chExt cx="185979" cy="192191"/>
              </a:xfrm>
            </p:grpSpPr>
            <p:sp>
              <p:nvSpPr>
                <p:cNvPr id="2626" name="Oval 26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7" name="Freeform 26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7" name="Group 2616"/>
              <p:cNvGrpSpPr/>
              <p:nvPr/>
            </p:nvGrpSpPr>
            <p:grpSpPr>
              <a:xfrm>
                <a:off x="3082169" y="3979859"/>
                <a:ext cx="131330" cy="131330"/>
                <a:chOff x="3381304" y="4011286"/>
                <a:chExt cx="131330" cy="131330"/>
              </a:xfrm>
            </p:grpSpPr>
            <p:sp>
              <p:nvSpPr>
                <p:cNvPr id="2624" name="Oval 26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5" name="Freeform 26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8" name="Group 2617"/>
              <p:cNvGrpSpPr/>
              <p:nvPr/>
            </p:nvGrpSpPr>
            <p:grpSpPr>
              <a:xfrm rot="3967968">
                <a:off x="3041839" y="4095173"/>
                <a:ext cx="136148" cy="131330"/>
                <a:chOff x="3053432" y="4104276"/>
                <a:chExt cx="136148" cy="131330"/>
              </a:xfrm>
            </p:grpSpPr>
            <p:sp>
              <p:nvSpPr>
                <p:cNvPr id="2622" name="Oval 26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3" name="Freeform 26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9" name="Group 2618"/>
              <p:cNvGrpSpPr/>
              <p:nvPr/>
            </p:nvGrpSpPr>
            <p:grpSpPr>
              <a:xfrm>
                <a:off x="3126530" y="4081209"/>
                <a:ext cx="185979" cy="192845"/>
                <a:chOff x="3026108" y="3765549"/>
                <a:chExt cx="185979" cy="192845"/>
              </a:xfrm>
            </p:grpSpPr>
            <p:sp>
              <p:nvSpPr>
                <p:cNvPr id="2620" name="Oval 26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1" name="Freeform 26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8" name="Group 2567"/>
            <p:cNvGrpSpPr/>
            <p:nvPr/>
          </p:nvGrpSpPr>
          <p:grpSpPr>
            <a:xfrm rot="5972406">
              <a:off x="4903513" y="3391308"/>
              <a:ext cx="175107" cy="169481"/>
              <a:chOff x="2880097" y="3766098"/>
              <a:chExt cx="408862" cy="395726"/>
            </a:xfrm>
          </p:grpSpPr>
          <p:grpSp>
            <p:nvGrpSpPr>
              <p:cNvPr id="2591" name="Group 2590"/>
              <p:cNvGrpSpPr/>
              <p:nvPr/>
            </p:nvGrpSpPr>
            <p:grpSpPr>
              <a:xfrm>
                <a:off x="2880097" y="3766098"/>
                <a:ext cx="131330" cy="131330"/>
                <a:chOff x="2922103" y="3448277"/>
                <a:chExt cx="131330" cy="131330"/>
              </a:xfrm>
            </p:grpSpPr>
            <p:sp>
              <p:nvSpPr>
                <p:cNvPr id="2610" name="Oval 26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1" name="Freeform 26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2" name="Group 2591"/>
              <p:cNvGrpSpPr/>
              <p:nvPr/>
            </p:nvGrpSpPr>
            <p:grpSpPr>
              <a:xfrm rot="3485213">
                <a:off x="2918438" y="3816964"/>
                <a:ext cx="185979" cy="191355"/>
                <a:chOff x="2700506" y="3941582"/>
                <a:chExt cx="185979" cy="191355"/>
              </a:xfrm>
            </p:grpSpPr>
            <p:sp>
              <p:nvSpPr>
                <p:cNvPr id="2608" name="Oval 26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9" name="Freeform 26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3" name="Group 2592"/>
              <p:cNvGrpSpPr/>
              <p:nvPr/>
            </p:nvGrpSpPr>
            <p:grpSpPr>
              <a:xfrm rot="19523239">
                <a:off x="3102980" y="3816468"/>
                <a:ext cx="185979" cy="190955"/>
                <a:chOff x="2442219" y="4049627"/>
                <a:chExt cx="185979" cy="190955"/>
              </a:xfrm>
            </p:grpSpPr>
            <p:sp>
              <p:nvSpPr>
                <p:cNvPr id="2606" name="Oval 26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7" name="Freeform 26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4" name="Group 2593"/>
              <p:cNvGrpSpPr/>
              <p:nvPr/>
            </p:nvGrpSpPr>
            <p:grpSpPr>
              <a:xfrm rot="3577180">
                <a:off x="2935530" y="3972739"/>
                <a:ext cx="185979" cy="192191"/>
                <a:chOff x="2700506" y="4361529"/>
                <a:chExt cx="185979" cy="192191"/>
              </a:xfrm>
            </p:grpSpPr>
            <p:sp>
              <p:nvSpPr>
                <p:cNvPr id="2604" name="Oval 26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5" name="Freeform 26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5" name="Group 2594"/>
              <p:cNvGrpSpPr/>
              <p:nvPr/>
            </p:nvGrpSpPr>
            <p:grpSpPr>
              <a:xfrm>
                <a:off x="3048557" y="3808685"/>
                <a:ext cx="131330" cy="131330"/>
                <a:chOff x="3381304" y="4011286"/>
                <a:chExt cx="131330" cy="131330"/>
              </a:xfrm>
            </p:grpSpPr>
            <p:sp>
              <p:nvSpPr>
                <p:cNvPr id="2602" name="Oval 26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3" name="Freeform 26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6" name="Group 2595"/>
              <p:cNvGrpSpPr/>
              <p:nvPr/>
            </p:nvGrpSpPr>
            <p:grpSpPr>
              <a:xfrm rot="3967968">
                <a:off x="3008227" y="3923999"/>
                <a:ext cx="136148" cy="131330"/>
                <a:chOff x="3053432" y="4104276"/>
                <a:chExt cx="136148" cy="131330"/>
              </a:xfrm>
            </p:grpSpPr>
            <p:sp>
              <p:nvSpPr>
                <p:cNvPr id="2600" name="Oval 25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1" name="Freeform 26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7" name="Group 2596"/>
              <p:cNvGrpSpPr/>
              <p:nvPr/>
            </p:nvGrpSpPr>
            <p:grpSpPr>
              <a:xfrm>
                <a:off x="3092918" y="3910035"/>
                <a:ext cx="185979" cy="192845"/>
                <a:chOff x="3026108" y="3765549"/>
                <a:chExt cx="185979" cy="192845"/>
              </a:xfrm>
            </p:grpSpPr>
            <p:sp>
              <p:nvSpPr>
                <p:cNvPr id="2598" name="Oval 25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9" name="Freeform 25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9" name="Group 2568"/>
            <p:cNvGrpSpPr/>
            <p:nvPr/>
          </p:nvGrpSpPr>
          <p:grpSpPr>
            <a:xfrm>
              <a:off x="4873997" y="3423134"/>
              <a:ext cx="175107" cy="169481"/>
              <a:chOff x="2328508" y="3548770"/>
              <a:chExt cx="408862" cy="395726"/>
            </a:xfrm>
          </p:grpSpPr>
          <p:grpSp>
            <p:nvGrpSpPr>
              <p:cNvPr id="2570" name="Group 2569"/>
              <p:cNvGrpSpPr/>
              <p:nvPr/>
            </p:nvGrpSpPr>
            <p:grpSpPr>
              <a:xfrm>
                <a:off x="2328508" y="3548770"/>
                <a:ext cx="131330" cy="131330"/>
                <a:chOff x="2922103" y="3448277"/>
                <a:chExt cx="131330" cy="131330"/>
              </a:xfrm>
            </p:grpSpPr>
            <p:sp>
              <p:nvSpPr>
                <p:cNvPr id="2589" name="Oval 258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0" name="Freeform 258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1" name="Group 2570"/>
              <p:cNvGrpSpPr/>
              <p:nvPr/>
            </p:nvGrpSpPr>
            <p:grpSpPr>
              <a:xfrm rot="3485213">
                <a:off x="2366849" y="3599636"/>
                <a:ext cx="185979" cy="191355"/>
                <a:chOff x="2700506" y="3941582"/>
                <a:chExt cx="185979" cy="191355"/>
              </a:xfrm>
            </p:grpSpPr>
            <p:sp>
              <p:nvSpPr>
                <p:cNvPr id="2587" name="Oval 258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8" name="Freeform 258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2" name="Group 2571"/>
              <p:cNvGrpSpPr/>
              <p:nvPr/>
            </p:nvGrpSpPr>
            <p:grpSpPr>
              <a:xfrm rot="19523239">
                <a:off x="2551391" y="3599140"/>
                <a:ext cx="185979" cy="190955"/>
                <a:chOff x="2442219" y="4049627"/>
                <a:chExt cx="185979" cy="190955"/>
              </a:xfrm>
            </p:grpSpPr>
            <p:sp>
              <p:nvSpPr>
                <p:cNvPr id="2585" name="Oval 258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6" name="Freeform 258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3" name="Group 2572"/>
              <p:cNvGrpSpPr/>
              <p:nvPr/>
            </p:nvGrpSpPr>
            <p:grpSpPr>
              <a:xfrm rot="3577180">
                <a:off x="2383941" y="3755411"/>
                <a:ext cx="185979" cy="192191"/>
                <a:chOff x="2700506" y="4361529"/>
                <a:chExt cx="185979" cy="192191"/>
              </a:xfrm>
            </p:grpSpPr>
            <p:sp>
              <p:nvSpPr>
                <p:cNvPr id="2583" name="Oval 258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4" name="Freeform 258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4" name="Group 2573"/>
              <p:cNvGrpSpPr/>
              <p:nvPr/>
            </p:nvGrpSpPr>
            <p:grpSpPr>
              <a:xfrm>
                <a:off x="2496968" y="3591357"/>
                <a:ext cx="131330" cy="131330"/>
                <a:chOff x="3381304" y="4011286"/>
                <a:chExt cx="131330" cy="131330"/>
              </a:xfrm>
            </p:grpSpPr>
            <p:sp>
              <p:nvSpPr>
                <p:cNvPr id="2581" name="Oval 258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2" name="Freeform 258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5" name="Group 2574"/>
              <p:cNvGrpSpPr/>
              <p:nvPr/>
            </p:nvGrpSpPr>
            <p:grpSpPr>
              <a:xfrm rot="3967968">
                <a:off x="2456638" y="3706671"/>
                <a:ext cx="136148" cy="131330"/>
                <a:chOff x="3053432" y="4104276"/>
                <a:chExt cx="136148" cy="131330"/>
              </a:xfrm>
            </p:grpSpPr>
            <p:sp>
              <p:nvSpPr>
                <p:cNvPr id="2579" name="Oval 257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0" name="Freeform 257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6" name="Group 2575"/>
              <p:cNvGrpSpPr/>
              <p:nvPr/>
            </p:nvGrpSpPr>
            <p:grpSpPr>
              <a:xfrm>
                <a:off x="2541329" y="3692707"/>
                <a:ext cx="185979" cy="192845"/>
                <a:chOff x="3026108" y="3765549"/>
                <a:chExt cx="185979" cy="192845"/>
              </a:xfrm>
            </p:grpSpPr>
            <p:sp>
              <p:nvSpPr>
                <p:cNvPr id="2577" name="Oval 257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8" name="Freeform 257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55" name="Group 2654"/>
          <p:cNvGrpSpPr/>
          <p:nvPr/>
        </p:nvGrpSpPr>
        <p:grpSpPr>
          <a:xfrm>
            <a:off x="499759" y="4956203"/>
            <a:ext cx="470662" cy="478538"/>
            <a:chOff x="4834606" y="3347378"/>
            <a:chExt cx="241201" cy="245237"/>
          </a:xfrm>
        </p:grpSpPr>
        <p:grpSp>
          <p:nvGrpSpPr>
            <p:cNvPr id="2656" name="Group 2655"/>
            <p:cNvGrpSpPr/>
            <p:nvPr/>
          </p:nvGrpSpPr>
          <p:grpSpPr>
            <a:xfrm rot="7844388">
              <a:off x="4818351" y="3363633"/>
              <a:ext cx="233299" cy="200789"/>
              <a:chOff x="2913709" y="3864170"/>
              <a:chExt cx="544737" cy="468828"/>
            </a:xfrm>
          </p:grpSpPr>
          <p:grpSp>
            <p:nvGrpSpPr>
              <p:cNvPr id="2701" name="Group 2700"/>
              <p:cNvGrpSpPr/>
              <p:nvPr/>
            </p:nvGrpSpPr>
            <p:grpSpPr>
              <a:xfrm rot="5972406">
                <a:off x="3056152" y="3870738"/>
                <a:ext cx="408862" cy="395726"/>
                <a:chOff x="2880097" y="3766098"/>
                <a:chExt cx="408862" cy="395726"/>
              </a:xfrm>
            </p:grpSpPr>
            <p:grpSp>
              <p:nvGrpSpPr>
                <p:cNvPr id="2723" name="Group 2722"/>
                <p:cNvGrpSpPr/>
                <p:nvPr/>
              </p:nvGrpSpPr>
              <p:grpSpPr>
                <a:xfrm>
                  <a:off x="2880097" y="3766098"/>
                  <a:ext cx="131330" cy="131330"/>
                  <a:chOff x="2922103" y="3448277"/>
                  <a:chExt cx="131330" cy="131330"/>
                </a:xfrm>
              </p:grpSpPr>
              <p:sp>
                <p:nvSpPr>
                  <p:cNvPr id="2742" name="Oval 27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3" name="Freeform 27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4" name="Group 2723"/>
                <p:cNvGrpSpPr/>
                <p:nvPr/>
              </p:nvGrpSpPr>
              <p:grpSpPr>
                <a:xfrm rot="3485213">
                  <a:off x="2918438" y="3816964"/>
                  <a:ext cx="185979" cy="191355"/>
                  <a:chOff x="2700506" y="3941582"/>
                  <a:chExt cx="185979" cy="191355"/>
                </a:xfrm>
              </p:grpSpPr>
              <p:sp>
                <p:nvSpPr>
                  <p:cNvPr id="2740" name="Oval 27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1" name="Freeform 27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5" name="Group 2724"/>
                <p:cNvGrpSpPr/>
                <p:nvPr/>
              </p:nvGrpSpPr>
              <p:grpSpPr>
                <a:xfrm rot="19523239">
                  <a:off x="3102980" y="3816468"/>
                  <a:ext cx="185979" cy="190955"/>
                  <a:chOff x="2442219" y="4049627"/>
                  <a:chExt cx="185979" cy="190955"/>
                </a:xfrm>
              </p:grpSpPr>
              <p:sp>
                <p:nvSpPr>
                  <p:cNvPr id="2738" name="Oval 27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9" name="Freeform 27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6" name="Group 2725"/>
                <p:cNvGrpSpPr/>
                <p:nvPr/>
              </p:nvGrpSpPr>
              <p:grpSpPr>
                <a:xfrm rot="3577180">
                  <a:off x="2935530" y="3972739"/>
                  <a:ext cx="185979" cy="192191"/>
                  <a:chOff x="2700506" y="4361529"/>
                  <a:chExt cx="185979" cy="192191"/>
                </a:xfrm>
              </p:grpSpPr>
              <p:sp>
                <p:nvSpPr>
                  <p:cNvPr id="2736" name="Oval 27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7" name="Freeform 27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7" name="Group 2726"/>
                <p:cNvGrpSpPr/>
                <p:nvPr/>
              </p:nvGrpSpPr>
              <p:grpSpPr>
                <a:xfrm>
                  <a:off x="3048557" y="3808685"/>
                  <a:ext cx="131330" cy="131330"/>
                  <a:chOff x="3381304" y="4011286"/>
                  <a:chExt cx="131330" cy="131330"/>
                </a:xfrm>
              </p:grpSpPr>
              <p:sp>
                <p:nvSpPr>
                  <p:cNvPr id="2734" name="Oval 27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5" name="Freeform 27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8" name="Group 2727"/>
                <p:cNvGrpSpPr/>
                <p:nvPr/>
              </p:nvGrpSpPr>
              <p:grpSpPr>
                <a:xfrm rot="3967968">
                  <a:off x="3008227" y="3923999"/>
                  <a:ext cx="136148" cy="131330"/>
                  <a:chOff x="3053432" y="4104276"/>
                  <a:chExt cx="136148" cy="131330"/>
                </a:xfrm>
              </p:grpSpPr>
              <p:sp>
                <p:nvSpPr>
                  <p:cNvPr id="2732" name="Oval 27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3" name="Freeform 27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9" name="Group 2728"/>
                <p:cNvGrpSpPr/>
                <p:nvPr/>
              </p:nvGrpSpPr>
              <p:grpSpPr>
                <a:xfrm>
                  <a:off x="3092918" y="3910035"/>
                  <a:ext cx="185979" cy="192845"/>
                  <a:chOff x="3026108" y="3765549"/>
                  <a:chExt cx="185979" cy="192845"/>
                </a:xfrm>
              </p:grpSpPr>
              <p:sp>
                <p:nvSpPr>
                  <p:cNvPr id="2730" name="Oval 27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1" name="Freeform 27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02" name="Group 2701"/>
              <p:cNvGrpSpPr/>
              <p:nvPr/>
            </p:nvGrpSpPr>
            <p:grpSpPr>
              <a:xfrm>
                <a:off x="2913709" y="3937272"/>
                <a:ext cx="131330" cy="131330"/>
                <a:chOff x="2922103" y="3448277"/>
                <a:chExt cx="131330" cy="131330"/>
              </a:xfrm>
            </p:grpSpPr>
            <p:sp>
              <p:nvSpPr>
                <p:cNvPr id="2721" name="Oval 27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2" name="Freeform 27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3" name="Group 2702"/>
              <p:cNvGrpSpPr/>
              <p:nvPr/>
            </p:nvGrpSpPr>
            <p:grpSpPr>
              <a:xfrm rot="3485213">
                <a:off x="2952050" y="3988138"/>
                <a:ext cx="185979" cy="191355"/>
                <a:chOff x="2700506" y="3941582"/>
                <a:chExt cx="185979" cy="191355"/>
              </a:xfrm>
            </p:grpSpPr>
            <p:sp>
              <p:nvSpPr>
                <p:cNvPr id="2719" name="Oval 27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0" name="Freeform 27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4" name="Group 2703"/>
              <p:cNvGrpSpPr/>
              <p:nvPr/>
            </p:nvGrpSpPr>
            <p:grpSpPr>
              <a:xfrm rot="19523239">
                <a:off x="3136592" y="3987642"/>
                <a:ext cx="185979" cy="190955"/>
                <a:chOff x="2442219" y="4049627"/>
                <a:chExt cx="185979" cy="190955"/>
              </a:xfrm>
            </p:grpSpPr>
            <p:sp>
              <p:nvSpPr>
                <p:cNvPr id="2717" name="Oval 27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8" name="Freeform 27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5" name="Group 2704"/>
              <p:cNvGrpSpPr/>
              <p:nvPr/>
            </p:nvGrpSpPr>
            <p:grpSpPr>
              <a:xfrm rot="3577180">
                <a:off x="2969142" y="4143913"/>
                <a:ext cx="185979" cy="192191"/>
                <a:chOff x="2700506" y="4361529"/>
                <a:chExt cx="185979" cy="192191"/>
              </a:xfrm>
            </p:grpSpPr>
            <p:sp>
              <p:nvSpPr>
                <p:cNvPr id="2715" name="Oval 27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6" name="Freeform 27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6" name="Group 2705"/>
              <p:cNvGrpSpPr/>
              <p:nvPr/>
            </p:nvGrpSpPr>
            <p:grpSpPr>
              <a:xfrm>
                <a:off x="3082169" y="3979859"/>
                <a:ext cx="131330" cy="131330"/>
                <a:chOff x="3381304" y="4011286"/>
                <a:chExt cx="131330" cy="131330"/>
              </a:xfrm>
            </p:grpSpPr>
            <p:sp>
              <p:nvSpPr>
                <p:cNvPr id="2713" name="Oval 27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4" name="Freeform 27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7" name="Group 2706"/>
              <p:cNvGrpSpPr/>
              <p:nvPr/>
            </p:nvGrpSpPr>
            <p:grpSpPr>
              <a:xfrm rot="3967968">
                <a:off x="3041839" y="4095173"/>
                <a:ext cx="136148" cy="131330"/>
                <a:chOff x="3053432" y="4104276"/>
                <a:chExt cx="136148" cy="131330"/>
              </a:xfrm>
            </p:grpSpPr>
            <p:sp>
              <p:nvSpPr>
                <p:cNvPr id="2711" name="Oval 27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2" name="Freeform 27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8" name="Group 2707"/>
              <p:cNvGrpSpPr/>
              <p:nvPr/>
            </p:nvGrpSpPr>
            <p:grpSpPr>
              <a:xfrm>
                <a:off x="3126530" y="4081209"/>
                <a:ext cx="185979" cy="192845"/>
                <a:chOff x="3026108" y="3765549"/>
                <a:chExt cx="185979" cy="192845"/>
              </a:xfrm>
            </p:grpSpPr>
            <p:sp>
              <p:nvSpPr>
                <p:cNvPr id="2709" name="Oval 27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0" name="Freeform 27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7" name="Group 2656"/>
            <p:cNvGrpSpPr/>
            <p:nvPr/>
          </p:nvGrpSpPr>
          <p:grpSpPr>
            <a:xfrm rot="5972406">
              <a:off x="4903513" y="3391308"/>
              <a:ext cx="175107" cy="169481"/>
              <a:chOff x="2880097" y="3766098"/>
              <a:chExt cx="408862" cy="395726"/>
            </a:xfrm>
          </p:grpSpPr>
          <p:grpSp>
            <p:nvGrpSpPr>
              <p:cNvPr id="2680" name="Group 2679"/>
              <p:cNvGrpSpPr/>
              <p:nvPr/>
            </p:nvGrpSpPr>
            <p:grpSpPr>
              <a:xfrm>
                <a:off x="2880097" y="3766098"/>
                <a:ext cx="131330" cy="131330"/>
                <a:chOff x="2922103" y="3448277"/>
                <a:chExt cx="131330" cy="131330"/>
              </a:xfrm>
            </p:grpSpPr>
            <p:sp>
              <p:nvSpPr>
                <p:cNvPr id="2699" name="Oval 26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0" name="Freeform 26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1" name="Group 2680"/>
              <p:cNvGrpSpPr/>
              <p:nvPr/>
            </p:nvGrpSpPr>
            <p:grpSpPr>
              <a:xfrm rot="3485213">
                <a:off x="2918438" y="3816964"/>
                <a:ext cx="185979" cy="191355"/>
                <a:chOff x="2700506" y="3941582"/>
                <a:chExt cx="185979" cy="191355"/>
              </a:xfrm>
            </p:grpSpPr>
            <p:sp>
              <p:nvSpPr>
                <p:cNvPr id="2697" name="Oval 26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8" name="Freeform 26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2" name="Group 2681"/>
              <p:cNvGrpSpPr/>
              <p:nvPr/>
            </p:nvGrpSpPr>
            <p:grpSpPr>
              <a:xfrm rot="19523239">
                <a:off x="3102980" y="3816468"/>
                <a:ext cx="185979" cy="190955"/>
                <a:chOff x="2442219" y="4049627"/>
                <a:chExt cx="185979" cy="190955"/>
              </a:xfrm>
            </p:grpSpPr>
            <p:sp>
              <p:nvSpPr>
                <p:cNvPr id="2695" name="Oval 26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6" name="Freeform 26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3" name="Group 2682"/>
              <p:cNvGrpSpPr/>
              <p:nvPr/>
            </p:nvGrpSpPr>
            <p:grpSpPr>
              <a:xfrm rot="3577180">
                <a:off x="2935530" y="3972739"/>
                <a:ext cx="185979" cy="192191"/>
                <a:chOff x="2700506" y="4361529"/>
                <a:chExt cx="185979" cy="192191"/>
              </a:xfrm>
            </p:grpSpPr>
            <p:sp>
              <p:nvSpPr>
                <p:cNvPr id="2693" name="Oval 26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4" name="Freeform 26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4" name="Group 2683"/>
              <p:cNvGrpSpPr/>
              <p:nvPr/>
            </p:nvGrpSpPr>
            <p:grpSpPr>
              <a:xfrm>
                <a:off x="3048557" y="3808685"/>
                <a:ext cx="131330" cy="131330"/>
                <a:chOff x="3381304" y="4011286"/>
                <a:chExt cx="131330" cy="131330"/>
              </a:xfrm>
            </p:grpSpPr>
            <p:sp>
              <p:nvSpPr>
                <p:cNvPr id="2691" name="Oval 26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2" name="Freeform 26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5" name="Group 2684"/>
              <p:cNvGrpSpPr/>
              <p:nvPr/>
            </p:nvGrpSpPr>
            <p:grpSpPr>
              <a:xfrm rot="3967968">
                <a:off x="3008227" y="3923999"/>
                <a:ext cx="136148" cy="131330"/>
                <a:chOff x="3053432" y="4104276"/>
                <a:chExt cx="136148" cy="131330"/>
              </a:xfrm>
            </p:grpSpPr>
            <p:sp>
              <p:nvSpPr>
                <p:cNvPr id="2689" name="Oval 26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0" name="Freeform 26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6" name="Group 2685"/>
              <p:cNvGrpSpPr/>
              <p:nvPr/>
            </p:nvGrpSpPr>
            <p:grpSpPr>
              <a:xfrm>
                <a:off x="3092918" y="3910035"/>
                <a:ext cx="185979" cy="192845"/>
                <a:chOff x="3026108" y="3765549"/>
                <a:chExt cx="185979" cy="192845"/>
              </a:xfrm>
            </p:grpSpPr>
            <p:sp>
              <p:nvSpPr>
                <p:cNvPr id="2687" name="Oval 26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8" name="Freeform 26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8" name="Group 2657"/>
            <p:cNvGrpSpPr/>
            <p:nvPr/>
          </p:nvGrpSpPr>
          <p:grpSpPr>
            <a:xfrm>
              <a:off x="4873997" y="3423134"/>
              <a:ext cx="175107" cy="169481"/>
              <a:chOff x="2328508" y="3548770"/>
              <a:chExt cx="408862" cy="395726"/>
            </a:xfrm>
          </p:grpSpPr>
          <p:grpSp>
            <p:nvGrpSpPr>
              <p:cNvPr id="2659" name="Group 2658"/>
              <p:cNvGrpSpPr/>
              <p:nvPr/>
            </p:nvGrpSpPr>
            <p:grpSpPr>
              <a:xfrm>
                <a:off x="2328508" y="3548770"/>
                <a:ext cx="131330" cy="131330"/>
                <a:chOff x="2922103" y="3448277"/>
                <a:chExt cx="131330" cy="131330"/>
              </a:xfrm>
            </p:grpSpPr>
            <p:sp>
              <p:nvSpPr>
                <p:cNvPr id="2678" name="Oval 267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9" name="Freeform 267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0" name="Group 2659"/>
              <p:cNvGrpSpPr/>
              <p:nvPr/>
            </p:nvGrpSpPr>
            <p:grpSpPr>
              <a:xfrm rot="3485213">
                <a:off x="2366849" y="3599636"/>
                <a:ext cx="185979" cy="191355"/>
                <a:chOff x="2700506" y="3941582"/>
                <a:chExt cx="185979" cy="191355"/>
              </a:xfrm>
            </p:grpSpPr>
            <p:sp>
              <p:nvSpPr>
                <p:cNvPr id="2676" name="Oval 267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7" name="Freeform 267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1" name="Group 2660"/>
              <p:cNvGrpSpPr/>
              <p:nvPr/>
            </p:nvGrpSpPr>
            <p:grpSpPr>
              <a:xfrm rot="19523239">
                <a:off x="2551391" y="3599140"/>
                <a:ext cx="185979" cy="190955"/>
                <a:chOff x="2442219" y="4049627"/>
                <a:chExt cx="185979" cy="190955"/>
              </a:xfrm>
            </p:grpSpPr>
            <p:sp>
              <p:nvSpPr>
                <p:cNvPr id="2674" name="Oval 267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5" name="Freeform 267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2" name="Group 2661"/>
              <p:cNvGrpSpPr/>
              <p:nvPr/>
            </p:nvGrpSpPr>
            <p:grpSpPr>
              <a:xfrm rot="3577180">
                <a:off x="2383941" y="3755411"/>
                <a:ext cx="185979" cy="192191"/>
                <a:chOff x="2700506" y="4361529"/>
                <a:chExt cx="185979" cy="192191"/>
              </a:xfrm>
            </p:grpSpPr>
            <p:sp>
              <p:nvSpPr>
                <p:cNvPr id="2672" name="Oval 267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3" name="Freeform 267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3" name="Group 2662"/>
              <p:cNvGrpSpPr/>
              <p:nvPr/>
            </p:nvGrpSpPr>
            <p:grpSpPr>
              <a:xfrm>
                <a:off x="2496968" y="3591357"/>
                <a:ext cx="131330" cy="131330"/>
                <a:chOff x="3381304" y="4011286"/>
                <a:chExt cx="131330" cy="131330"/>
              </a:xfrm>
            </p:grpSpPr>
            <p:sp>
              <p:nvSpPr>
                <p:cNvPr id="2670" name="Oval 266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1" name="Freeform 267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4" name="Group 2663"/>
              <p:cNvGrpSpPr/>
              <p:nvPr/>
            </p:nvGrpSpPr>
            <p:grpSpPr>
              <a:xfrm rot="3967968">
                <a:off x="2456638" y="3706671"/>
                <a:ext cx="136148" cy="131330"/>
                <a:chOff x="3053432" y="4104276"/>
                <a:chExt cx="136148" cy="131330"/>
              </a:xfrm>
            </p:grpSpPr>
            <p:sp>
              <p:nvSpPr>
                <p:cNvPr id="2668" name="Oval 266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9" name="Freeform 266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5" name="Group 2664"/>
              <p:cNvGrpSpPr/>
              <p:nvPr/>
            </p:nvGrpSpPr>
            <p:grpSpPr>
              <a:xfrm>
                <a:off x="2541329" y="3692707"/>
                <a:ext cx="185979" cy="192845"/>
                <a:chOff x="3026108" y="3765549"/>
                <a:chExt cx="185979" cy="192845"/>
              </a:xfrm>
            </p:grpSpPr>
            <p:sp>
              <p:nvSpPr>
                <p:cNvPr id="2666" name="Oval 266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7" name="Freeform 266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44" name="Group 2743"/>
          <p:cNvGrpSpPr/>
          <p:nvPr/>
        </p:nvGrpSpPr>
        <p:grpSpPr>
          <a:xfrm>
            <a:off x="499759" y="4956203"/>
            <a:ext cx="470662" cy="478538"/>
            <a:chOff x="4834606" y="3347378"/>
            <a:chExt cx="241201" cy="245237"/>
          </a:xfrm>
        </p:grpSpPr>
        <p:grpSp>
          <p:nvGrpSpPr>
            <p:cNvPr id="2745" name="Group 2744"/>
            <p:cNvGrpSpPr/>
            <p:nvPr/>
          </p:nvGrpSpPr>
          <p:grpSpPr>
            <a:xfrm rot="7844388">
              <a:off x="4818351" y="3363633"/>
              <a:ext cx="233299" cy="200789"/>
              <a:chOff x="2913709" y="3864170"/>
              <a:chExt cx="544737" cy="468828"/>
            </a:xfrm>
          </p:grpSpPr>
          <p:grpSp>
            <p:nvGrpSpPr>
              <p:cNvPr id="2790" name="Group 2789"/>
              <p:cNvGrpSpPr/>
              <p:nvPr/>
            </p:nvGrpSpPr>
            <p:grpSpPr>
              <a:xfrm rot="5972406">
                <a:off x="3056152" y="3870738"/>
                <a:ext cx="408862" cy="395726"/>
                <a:chOff x="2880097" y="3766098"/>
                <a:chExt cx="408862" cy="395726"/>
              </a:xfrm>
            </p:grpSpPr>
            <p:grpSp>
              <p:nvGrpSpPr>
                <p:cNvPr id="2812" name="Group 2811"/>
                <p:cNvGrpSpPr/>
                <p:nvPr/>
              </p:nvGrpSpPr>
              <p:grpSpPr>
                <a:xfrm>
                  <a:off x="2880097" y="3766098"/>
                  <a:ext cx="131330" cy="131330"/>
                  <a:chOff x="2922103" y="3448277"/>
                  <a:chExt cx="131330" cy="131330"/>
                </a:xfrm>
              </p:grpSpPr>
              <p:sp>
                <p:nvSpPr>
                  <p:cNvPr id="2831" name="Oval 283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2" name="Freeform 283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3" name="Group 2812"/>
                <p:cNvGrpSpPr/>
                <p:nvPr/>
              </p:nvGrpSpPr>
              <p:grpSpPr>
                <a:xfrm rot="3485213">
                  <a:off x="2918438" y="3816964"/>
                  <a:ext cx="185979" cy="191355"/>
                  <a:chOff x="2700506" y="3941582"/>
                  <a:chExt cx="185979" cy="191355"/>
                </a:xfrm>
              </p:grpSpPr>
              <p:sp>
                <p:nvSpPr>
                  <p:cNvPr id="2829" name="Oval 282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0" name="Freeform 282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4" name="Group 2813"/>
                <p:cNvGrpSpPr/>
                <p:nvPr/>
              </p:nvGrpSpPr>
              <p:grpSpPr>
                <a:xfrm rot="19523239">
                  <a:off x="3102980" y="3816468"/>
                  <a:ext cx="185979" cy="190955"/>
                  <a:chOff x="2442219" y="4049627"/>
                  <a:chExt cx="185979" cy="190955"/>
                </a:xfrm>
              </p:grpSpPr>
              <p:sp>
                <p:nvSpPr>
                  <p:cNvPr id="2827" name="Oval 282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8" name="Freeform 282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5" name="Group 2814"/>
                <p:cNvGrpSpPr/>
                <p:nvPr/>
              </p:nvGrpSpPr>
              <p:grpSpPr>
                <a:xfrm rot="3577180">
                  <a:off x="2935530" y="3972739"/>
                  <a:ext cx="185979" cy="192191"/>
                  <a:chOff x="2700506" y="4361529"/>
                  <a:chExt cx="185979" cy="192191"/>
                </a:xfrm>
              </p:grpSpPr>
              <p:sp>
                <p:nvSpPr>
                  <p:cNvPr id="2825" name="Oval 282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6" name="Freeform 282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6" name="Group 2815"/>
                <p:cNvGrpSpPr/>
                <p:nvPr/>
              </p:nvGrpSpPr>
              <p:grpSpPr>
                <a:xfrm>
                  <a:off x="3048557" y="3808685"/>
                  <a:ext cx="131330" cy="131330"/>
                  <a:chOff x="3381304" y="4011286"/>
                  <a:chExt cx="131330" cy="131330"/>
                </a:xfrm>
              </p:grpSpPr>
              <p:sp>
                <p:nvSpPr>
                  <p:cNvPr id="2823" name="Oval 282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4" name="Freeform 282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7" name="Group 2816"/>
                <p:cNvGrpSpPr/>
                <p:nvPr/>
              </p:nvGrpSpPr>
              <p:grpSpPr>
                <a:xfrm rot="3967968">
                  <a:off x="3008227" y="3923999"/>
                  <a:ext cx="136148" cy="131330"/>
                  <a:chOff x="3053432" y="4104276"/>
                  <a:chExt cx="136148" cy="131330"/>
                </a:xfrm>
              </p:grpSpPr>
              <p:sp>
                <p:nvSpPr>
                  <p:cNvPr id="2821" name="Oval 282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2" name="Freeform 282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8" name="Group 2817"/>
                <p:cNvGrpSpPr/>
                <p:nvPr/>
              </p:nvGrpSpPr>
              <p:grpSpPr>
                <a:xfrm>
                  <a:off x="3092918" y="3910035"/>
                  <a:ext cx="185979" cy="192845"/>
                  <a:chOff x="3026108" y="3765549"/>
                  <a:chExt cx="185979" cy="192845"/>
                </a:xfrm>
              </p:grpSpPr>
              <p:sp>
                <p:nvSpPr>
                  <p:cNvPr id="2819" name="Oval 281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0" name="Freeform 281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91" name="Group 2790"/>
              <p:cNvGrpSpPr/>
              <p:nvPr/>
            </p:nvGrpSpPr>
            <p:grpSpPr>
              <a:xfrm>
                <a:off x="2913709" y="3937272"/>
                <a:ext cx="131330" cy="131330"/>
                <a:chOff x="2922103" y="3448277"/>
                <a:chExt cx="131330" cy="131330"/>
              </a:xfrm>
            </p:grpSpPr>
            <p:sp>
              <p:nvSpPr>
                <p:cNvPr id="2810" name="Oval 28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1" name="Freeform 28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2" name="Group 2791"/>
              <p:cNvGrpSpPr/>
              <p:nvPr/>
            </p:nvGrpSpPr>
            <p:grpSpPr>
              <a:xfrm rot="3485213">
                <a:off x="2952050" y="3988138"/>
                <a:ext cx="185979" cy="191355"/>
                <a:chOff x="2700506" y="3941582"/>
                <a:chExt cx="185979" cy="191355"/>
              </a:xfrm>
            </p:grpSpPr>
            <p:sp>
              <p:nvSpPr>
                <p:cNvPr id="2808" name="Oval 28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9" name="Freeform 28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3" name="Group 2792"/>
              <p:cNvGrpSpPr/>
              <p:nvPr/>
            </p:nvGrpSpPr>
            <p:grpSpPr>
              <a:xfrm rot="19523239">
                <a:off x="3136592" y="3987642"/>
                <a:ext cx="185979" cy="190955"/>
                <a:chOff x="2442219" y="4049627"/>
                <a:chExt cx="185979" cy="190955"/>
              </a:xfrm>
            </p:grpSpPr>
            <p:sp>
              <p:nvSpPr>
                <p:cNvPr id="2806" name="Oval 28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7" name="Freeform 28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4" name="Group 2793"/>
              <p:cNvGrpSpPr/>
              <p:nvPr/>
            </p:nvGrpSpPr>
            <p:grpSpPr>
              <a:xfrm rot="3577180">
                <a:off x="2969142" y="4143913"/>
                <a:ext cx="185979" cy="192191"/>
                <a:chOff x="2700506" y="4361529"/>
                <a:chExt cx="185979" cy="192191"/>
              </a:xfrm>
            </p:grpSpPr>
            <p:sp>
              <p:nvSpPr>
                <p:cNvPr id="2804" name="Oval 28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5" name="Freeform 28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5" name="Group 2794"/>
              <p:cNvGrpSpPr/>
              <p:nvPr/>
            </p:nvGrpSpPr>
            <p:grpSpPr>
              <a:xfrm>
                <a:off x="3082169" y="3979859"/>
                <a:ext cx="131330" cy="131330"/>
                <a:chOff x="3381304" y="4011286"/>
                <a:chExt cx="131330" cy="131330"/>
              </a:xfrm>
            </p:grpSpPr>
            <p:sp>
              <p:nvSpPr>
                <p:cNvPr id="2802" name="Oval 28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3" name="Freeform 28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6" name="Group 2795"/>
              <p:cNvGrpSpPr/>
              <p:nvPr/>
            </p:nvGrpSpPr>
            <p:grpSpPr>
              <a:xfrm rot="3967968">
                <a:off x="3041839" y="4095173"/>
                <a:ext cx="136148" cy="131330"/>
                <a:chOff x="3053432" y="4104276"/>
                <a:chExt cx="136148" cy="131330"/>
              </a:xfrm>
            </p:grpSpPr>
            <p:sp>
              <p:nvSpPr>
                <p:cNvPr id="2800" name="Oval 27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1" name="Freeform 28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7" name="Group 2796"/>
              <p:cNvGrpSpPr/>
              <p:nvPr/>
            </p:nvGrpSpPr>
            <p:grpSpPr>
              <a:xfrm>
                <a:off x="3126530" y="4081209"/>
                <a:ext cx="185979" cy="192845"/>
                <a:chOff x="3026108" y="3765549"/>
                <a:chExt cx="185979" cy="192845"/>
              </a:xfrm>
            </p:grpSpPr>
            <p:sp>
              <p:nvSpPr>
                <p:cNvPr id="2798" name="Oval 27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9" name="Freeform 27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6" name="Group 2745"/>
            <p:cNvGrpSpPr/>
            <p:nvPr/>
          </p:nvGrpSpPr>
          <p:grpSpPr>
            <a:xfrm rot="5972406">
              <a:off x="4903513" y="3391308"/>
              <a:ext cx="175107" cy="169481"/>
              <a:chOff x="2880097" y="3766098"/>
              <a:chExt cx="408862" cy="395726"/>
            </a:xfrm>
          </p:grpSpPr>
          <p:grpSp>
            <p:nvGrpSpPr>
              <p:cNvPr id="2769" name="Group 2768"/>
              <p:cNvGrpSpPr/>
              <p:nvPr/>
            </p:nvGrpSpPr>
            <p:grpSpPr>
              <a:xfrm>
                <a:off x="2880097" y="3766098"/>
                <a:ext cx="131330" cy="131330"/>
                <a:chOff x="2922103" y="3448277"/>
                <a:chExt cx="131330" cy="131330"/>
              </a:xfrm>
            </p:grpSpPr>
            <p:sp>
              <p:nvSpPr>
                <p:cNvPr id="2788" name="Oval 27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9" name="Freeform 27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0" name="Group 2769"/>
              <p:cNvGrpSpPr/>
              <p:nvPr/>
            </p:nvGrpSpPr>
            <p:grpSpPr>
              <a:xfrm rot="3485213">
                <a:off x="2918438" y="3816964"/>
                <a:ext cx="185979" cy="191355"/>
                <a:chOff x="2700506" y="3941582"/>
                <a:chExt cx="185979" cy="191355"/>
              </a:xfrm>
            </p:grpSpPr>
            <p:sp>
              <p:nvSpPr>
                <p:cNvPr id="2786" name="Oval 27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7" name="Freeform 27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1" name="Group 2770"/>
              <p:cNvGrpSpPr/>
              <p:nvPr/>
            </p:nvGrpSpPr>
            <p:grpSpPr>
              <a:xfrm rot="19523239">
                <a:off x="3102980" y="3816468"/>
                <a:ext cx="185979" cy="190955"/>
                <a:chOff x="2442219" y="4049627"/>
                <a:chExt cx="185979" cy="190955"/>
              </a:xfrm>
            </p:grpSpPr>
            <p:sp>
              <p:nvSpPr>
                <p:cNvPr id="2784" name="Oval 27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5" name="Freeform 27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2" name="Group 2771"/>
              <p:cNvGrpSpPr/>
              <p:nvPr/>
            </p:nvGrpSpPr>
            <p:grpSpPr>
              <a:xfrm rot="3577180">
                <a:off x="2935530" y="3972739"/>
                <a:ext cx="185979" cy="192191"/>
                <a:chOff x="2700506" y="4361529"/>
                <a:chExt cx="185979" cy="192191"/>
              </a:xfrm>
            </p:grpSpPr>
            <p:sp>
              <p:nvSpPr>
                <p:cNvPr id="2782" name="Oval 27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3" name="Freeform 27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3" name="Group 2772"/>
              <p:cNvGrpSpPr/>
              <p:nvPr/>
            </p:nvGrpSpPr>
            <p:grpSpPr>
              <a:xfrm>
                <a:off x="3048557" y="3808685"/>
                <a:ext cx="131330" cy="131330"/>
                <a:chOff x="3381304" y="4011286"/>
                <a:chExt cx="131330" cy="131330"/>
              </a:xfrm>
            </p:grpSpPr>
            <p:sp>
              <p:nvSpPr>
                <p:cNvPr id="2780" name="Oval 27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1" name="Freeform 27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4" name="Group 2773"/>
              <p:cNvGrpSpPr/>
              <p:nvPr/>
            </p:nvGrpSpPr>
            <p:grpSpPr>
              <a:xfrm rot="3967968">
                <a:off x="3008227" y="3923999"/>
                <a:ext cx="136148" cy="131330"/>
                <a:chOff x="3053432" y="4104276"/>
                <a:chExt cx="136148" cy="131330"/>
              </a:xfrm>
            </p:grpSpPr>
            <p:sp>
              <p:nvSpPr>
                <p:cNvPr id="2778" name="Oval 27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9" name="Freeform 27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5" name="Group 2774"/>
              <p:cNvGrpSpPr/>
              <p:nvPr/>
            </p:nvGrpSpPr>
            <p:grpSpPr>
              <a:xfrm>
                <a:off x="3092918" y="3910035"/>
                <a:ext cx="185979" cy="192845"/>
                <a:chOff x="3026108" y="3765549"/>
                <a:chExt cx="185979" cy="192845"/>
              </a:xfrm>
            </p:grpSpPr>
            <p:sp>
              <p:nvSpPr>
                <p:cNvPr id="2776" name="Oval 27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7" name="Freeform 27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7" name="Group 2746"/>
            <p:cNvGrpSpPr/>
            <p:nvPr/>
          </p:nvGrpSpPr>
          <p:grpSpPr>
            <a:xfrm>
              <a:off x="4873997" y="3423134"/>
              <a:ext cx="175107" cy="169481"/>
              <a:chOff x="2328508" y="3548770"/>
              <a:chExt cx="408862" cy="395726"/>
            </a:xfrm>
          </p:grpSpPr>
          <p:grpSp>
            <p:nvGrpSpPr>
              <p:cNvPr id="2748" name="Group 2747"/>
              <p:cNvGrpSpPr/>
              <p:nvPr/>
            </p:nvGrpSpPr>
            <p:grpSpPr>
              <a:xfrm>
                <a:off x="2328508" y="3548770"/>
                <a:ext cx="131330" cy="131330"/>
                <a:chOff x="2922103" y="3448277"/>
                <a:chExt cx="131330" cy="131330"/>
              </a:xfrm>
            </p:grpSpPr>
            <p:sp>
              <p:nvSpPr>
                <p:cNvPr id="2767" name="Oval 276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8" name="Freeform 276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9" name="Group 2748"/>
              <p:cNvGrpSpPr/>
              <p:nvPr/>
            </p:nvGrpSpPr>
            <p:grpSpPr>
              <a:xfrm rot="3485213">
                <a:off x="2366849" y="3599636"/>
                <a:ext cx="185979" cy="191355"/>
                <a:chOff x="2700506" y="3941582"/>
                <a:chExt cx="185979" cy="191355"/>
              </a:xfrm>
            </p:grpSpPr>
            <p:sp>
              <p:nvSpPr>
                <p:cNvPr id="2765" name="Oval 276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6" name="Freeform 276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0" name="Group 2749"/>
              <p:cNvGrpSpPr/>
              <p:nvPr/>
            </p:nvGrpSpPr>
            <p:grpSpPr>
              <a:xfrm rot="19523239">
                <a:off x="2551391" y="3599140"/>
                <a:ext cx="185979" cy="190955"/>
                <a:chOff x="2442219" y="4049627"/>
                <a:chExt cx="185979" cy="190955"/>
              </a:xfrm>
            </p:grpSpPr>
            <p:sp>
              <p:nvSpPr>
                <p:cNvPr id="2763" name="Oval 276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4" name="Freeform 276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1" name="Group 2750"/>
              <p:cNvGrpSpPr/>
              <p:nvPr/>
            </p:nvGrpSpPr>
            <p:grpSpPr>
              <a:xfrm rot="3577180">
                <a:off x="2383941" y="3755411"/>
                <a:ext cx="185979" cy="192191"/>
                <a:chOff x="2700506" y="4361529"/>
                <a:chExt cx="185979" cy="192191"/>
              </a:xfrm>
            </p:grpSpPr>
            <p:sp>
              <p:nvSpPr>
                <p:cNvPr id="2761" name="Oval 276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2" name="Freeform 276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2" name="Group 2751"/>
              <p:cNvGrpSpPr/>
              <p:nvPr/>
            </p:nvGrpSpPr>
            <p:grpSpPr>
              <a:xfrm>
                <a:off x="2496968" y="3591357"/>
                <a:ext cx="131330" cy="131330"/>
                <a:chOff x="3381304" y="4011286"/>
                <a:chExt cx="131330" cy="131330"/>
              </a:xfrm>
            </p:grpSpPr>
            <p:sp>
              <p:nvSpPr>
                <p:cNvPr id="2759" name="Oval 275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0" name="Freeform 275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3" name="Group 2752"/>
              <p:cNvGrpSpPr/>
              <p:nvPr/>
            </p:nvGrpSpPr>
            <p:grpSpPr>
              <a:xfrm rot="3967968">
                <a:off x="2456638" y="3706671"/>
                <a:ext cx="136148" cy="131330"/>
                <a:chOff x="3053432" y="4104276"/>
                <a:chExt cx="136148" cy="131330"/>
              </a:xfrm>
            </p:grpSpPr>
            <p:sp>
              <p:nvSpPr>
                <p:cNvPr id="2757" name="Oval 275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8" name="Freeform 275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4" name="Group 2753"/>
              <p:cNvGrpSpPr/>
              <p:nvPr/>
            </p:nvGrpSpPr>
            <p:grpSpPr>
              <a:xfrm>
                <a:off x="2541329" y="3692707"/>
                <a:ext cx="185979" cy="192845"/>
                <a:chOff x="3026108" y="3765549"/>
                <a:chExt cx="185979" cy="192845"/>
              </a:xfrm>
            </p:grpSpPr>
            <p:sp>
              <p:nvSpPr>
                <p:cNvPr id="2755" name="Oval 275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6" name="Freeform 275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33" name="Group 2832"/>
          <p:cNvGrpSpPr/>
          <p:nvPr/>
        </p:nvGrpSpPr>
        <p:grpSpPr>
          <a:xfrm>
            <a:off x="499759" y="4956203"/>
            <a:ext cx="470662" cy="478538"/>
            <a:chOff x="4834606" y="3347378"/>
            <a:chExt cx="241201" cy="245237"/>
          </a:xfrm>
        </p:grpSpPr>
        <p:grpSp>
          <p:nvGrpSpPr>
            <p:cNvPr id="2834" name="Group 2833"/>
            <p:cNvGrpSpPr/>
            <p:nvPr/>
          </p:nvGrpSpPr>
          <p:grpSpPr>
            <a:xfrm rot="7844388">
              <a:off x="4818351" y="3363633"/>
              <a:ext cx="233299" cy="200789"/>
              <a:chOff x="2913709" y="3864170"/>
              <a:chExt cx="544737" cy="468828"/>
            </a:xfrm>
          </p:grpSpPr>
          <p:grpSp>
            <p:nvGrpSpPr>
              <p:cNvPr id="2879" name="Group 2878"/>
              <p:cNvGrpSpPr/>
              <p:nvPr/>
            </p:nvGrpSpPr>
            <p:grpSpPr>
              <a:xfrm rot="5972406">
                <a:off x="3056152" y="3870738"/>
                <a:ext cx="408862" cy="395726"/>
                <a:chOff x="2880097" y="3766098"/>
                <a:chExt cx="408862" cy="395726"/>
              </a:xfrm>
            </p:grpSpPr>
            <p:grpSp>
              <p:nvGrpSpPr>
                <p:cNvPr id="2901" name="Group 2900"/>
                <p:cNvGrpSpPr/>
                <p:nvPr/>
              </p:nvGrpSpPr>
              <p:grpSpPr>
                <a:xfrm>
                  <a:off x="2880097" y="3766098"/>
                  <a:ext cx="131330" cy="131330"/>
                  <a:chOff x="2922103" y="3448277"/>
                  <a:chExt cx="131330" cy="131330"/>
                </a:xfrm>
              </p:grpSpPr>
              <p:sp>
                <p:nvSpPr>
                  <p:cNvPr id="2920" name="Oval 291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1" name="Freeform 292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2" name="Group 2901"/>
                <p:cNvGrpSpPr/>
                <p:nvPr/>
              </p:nvGrpSpPr>
              <p:grpSpPr>
                <a:xfrm rot="3485213">
                  <a:off x="2918438" y="3816964"/>
                  <a:ext cx="185979" cy="191355"/>
                  <a:chOff x="2700506" y="3941582"/>
                  <a:chExt cx="185979" cy="191355"/>
                </a:xfrm>
              </p:grpSpPr>
              <p:sp>
                <p:nvSpPr>
                  <p:cNvPr id="2918" name="Oval 291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9" name="Freeform 291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3" name="Group 2902"/>
                <p:cNvGrpSpPr/>
                <p:nvPr/>
              </p:nvGrpSpPr>
              <p:grpSpPr>
                <a:xfrm rot="19523239">
                  <a:off x="3102980" y="3816468"/>
                  <a:ext cx="185979" cy="190955"/>
                  <a:chOff x="2442219" y="4049627"/>
                  <a:chExt cx="185979" cy="190955"/>
                </a:xfrm>
              </p:grpSpPr>
              <p:sp>
                <p:nvSpPr>
                  <p:cNvPr id="2916" name="Oval 291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7" name="Freeform 291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4" name="Group 2903"/>
                <p:cNvGrpSpPr/>
                <p:nvPr/>
              </p:nvGrpSpPr>
              <p:grpSpPr>
                <a:xfrm rot="3577180">
                  <a:off x="2935530" y="3972739"/>
                  <a:ext cx="185979" cy="192191"/>
                  <a:chOff x="2700506" y="4361529"/>
                  <a:chExt cx="185979" cy="192191"/>
                </a:xfrm>
              </p:grpSpPr>
              <p:sp>
                <p:nvSpPr>
                  <p:cNvPr id="2914" name="Oval 291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5" name="Freeform 291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5" name="Group 2904"/>
                <p:cNvGrpSpPr/>
                <p:nvPr/>
              </p:nvGrpSpPr>
              <p:grpSpPr>
                <a:xfrm>
                  <a:off x="3048557" y="3808685"/>
                  <a:ext cx="131330" cy="131330"/>
                  <a:chOff x="3381304" y="4011286"/>
                  <a:chExt cx="131330" cy="131330"/>
                </a:xfrm>
              </p:grpSpPr>
              <p:sp>
                <p:nvSpPr>
                  <p:cNvPr id="2912" name="Oval 291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3" name="Freeform 291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6" name="Group 2905"/>
                <p:cNvGrpSpPr/>
                <p:nvPr/>
              </p:nvGrpSpPr>
              <p:grpSpPr>
                <a:xfrm rot="3967968">
                  <a:off x="3008227" y="3923999"/>
                  <a:ext cx="136148" cy="131330"/>
                  <a:chOff x="3053432" y="4104276"/>
                  <a:chExt cx="136148" cy="131330"/>
                </a:xfrm>
              </p:grpSpPr>
              <p:sp>
                <p:nvSpPr>
                  <p:cNvPr id="2910" name="Oval 290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1" name="Freeform 291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7" name="Group 2906"/>
                <p:cNvGrpSpPr/>
                <p:nvPr/>
              </p:nvGrpSpPr>
              <p:grpSpPr>
                <a:xfrm>
                  <a:off x="3092918" y="3910035"/>
                  <a:ext cx="185979" cy="192845"/>
                  <a:chOff x="3026108" y="3765549"/>
                  <a:chExt cx="185979" cy="192845"/>
                </a:xfrm>
              </p:grpSpPr>
              <p:sp>
                <p:nvSpPr>
                  <p:cNvPr id="2908" name="Oval 290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9" name="Freeform 290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80" name="Group 2879"/>
              <p:cNvGrpSpPr/>
              <p:nvPr/>
            </p:nvGrpSpPr>
            <p:grpSpPr>
              <a:xfrm>
                <a:off x="2913709" y="3937272"/>
                <a:ext cx="131330" cy="131330"/>
                <a:chOff x="2922103" y="3448277"/>
                <a:chExt cx="131330" cy="131330"/>
              </a:xfrm>
            </p:grpSpPr>
            <p:sp>
              <p:nvSpPr>
                <p:cNvPr id="2899" name="Oval 28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0" name="Freeform 28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1" name="Group 2880"/>
              <p:cNvGrpSpPr/>
              <p:nvPr/>
            </p:nvGrpSpPr>
            <p:grpSpPr>
              <a:xfrm rot="3485213">
                <a:off x="2952050" y="3988138"/>
                <a:ext cx="185979" cy="191355"/>
                <a:chOff x="2700506" y="3941582"/>
                <a:chExt cx="185979" cy="191355"/>
              </a:xfrm>
            </p:grpSpPr>
            <p:sp>
              <p:nvSpPr>
                <p:cNvPr id="2897" name="Oval 28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8" name="Freeform 28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2" name="Group 2881"/>
              <p:cNvGrpSpPr/>
              <p:nvPr/>
            </p:nvGrpSpPr>
            <p:grpSpPr>
              <a:xfrm rot="19523239">
                <a:off x="3136592" y="3987642"/>
                <a:ext cx="185979" cy="190955"/>
                <a:chOff x="2442219" y="4049627"/>
                <a:chExt cx="185979" cy="190955"/>
              </a:xfrm>
            </p:grpSpPr>
            <p:sp>
              <p:nvSpPr>
                <p:cNvPr id="2895" name="Oval 28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6" name="Freeform 28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3" name="Group 2882"/>
              <p:cNvGrpSpPr/>
              <p:nvPr/>
            </p:nvGrpSpPr>
            <p:grpSpPr>
              <a:xfrm rot="3577180">
                <a:off x="2969142" y="4143913"/>
                <a:ext cx="185979" cy="192191"/>
                <a:chOff x="2700506" y="4361529"/>
                <a:chExt cx="185979" cy="192191"/>
              </a:xfrm>
            </p:grpSpPr>
            <p:sp>
              <p:nvSpPr>
                <p:cNvPr id="2893" name="Oval 28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4" name="Freeform 28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4" name="Group 2883"/>
              <p:cNvGrpSpPr/>
              <p:nvPr/>
            </p:nvGrpSpPr>
            <p:grpSpPr>
              <a:xfrm>
                <a:off x="3082169" y="3979859"/>
                <a:ext cx="131330" cy="131330"/>
                <a:chOff x="3381304" y="4011286"/>
                <a:chExt cx="131330" cy="131330"/>
              </a:xfrm>
            </p:grpSpPr>
            <p:sp>
              <p:nvSpPr>
                <p:cNvPr id="2891" name="Oval 28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2" name="Freeform 28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5" name="Group 2884"/>
              <p:cNvGrpSpPr/>
              <p:nvPr/>
            </p:nvGrpSpPr>
            <p:grpSpPr>
              <a:xfrm rot="3967968">
                <a:off x="3041839" y="4095173"/>
                <a:ext cx="136148" cy="131330"/>
                <a:chOff x="3053432" y="4104276"/>
                <a:chExt cx="136148" cy="131330"/>
              </a:xfrm>
            </p:grpSpPr>
            <p:sp>
              <p:nvSpPr>
                <p:cNvPr id="2889" name="Oval 28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0" name="Freeform 28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6" name="Group 2885"/>
              <p:cNvGrpSpPr/>
              <p:nvPr/>
            </p:nvGrpSpPr>
            <p:grpSpPr>
              <a:xfrm>
                <a:off x="3126530" y="4081209"/>
                <a:ext cx="185979" cy="192845"/>
                <a:chOff x="3026108" y="3765549"/>
                <a:chExt cx="185979" cy="192845"/>
              </a:xfrm>
            </p:grpSpPr>
            <p:sp>
              <p:nvSpPr>
                <p:cNvPr id="2887" name="Oval 28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8" name="Freeform 28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5" name="Group 2834"/>
            <p:cNvGrpSpPr/>
            <p:nvPr/>
          </p:nvGrpSpPr>
          <p:grpSpPr>
            <a:xfrm rot="5972406">
              <a:off x="4903513" y="3391308"/>
              <a:ext cx="175107" cy="169481"/>
              <a:chOff x="2880097" y="3766098"/>
              <a:chExt cx="408862" cy="395726"/>
            </a:xfrm>
          </p:grpSpPr>
          <p:grpSp>
            <p:nvGrpSpPr>
              <p:cNvPr id="2858" name="Group 2857"/>
              <p:cNvGrpSpPr/>
              <p:nvPr/>
            </p:nvGrpSpPr>
            <p:grpSpPr>
              <a:xfrm>
                <a:off x="2880097" y="3766098"/>
                <a:ext cx="131330" cy="131330"/>
                <a:chOff x="2922103" y="3448277"/>
                <a:chExt cx="131330" cy="131330"/>
              </a:xfrm>
            </p:grpSpPr>
            <p:sp>
              <p:nvSpPr>
                <p:cNvPr id="2877" name="Oval 28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8" name="Freeform 28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9" name="Group 2858"/>
              <p:cNvGrpSpPr/>
              <p:nvPr/>
            </p:nvGrpSpPr>
            <p:grpSpPr>
              <a:xfrm rot="3485213">
                <a:off x="2918438" y="3816964"/>
                <a:ext cx="185979" cy="191355"/>
                <a:chOff x="2700506" y="3941582"/>
                <a:chExt cx="185979" cy="191355"/>
              </a:xfrm>
            </p:grpSpPr>
            <p:sp>
              <p:nvSpPr>
                <p:cNvPr id="2875" name="Oval 28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6" name="Freeform 28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0" name="Group 2859"/>
              <p:cNvGrpSpPr/>
              <p:nvPr/>
            </p:nvGrpSpPr>
            <p:grpSpPr>
              <a:xfrm rot="19523239">
                <a:off x="3102980" y="3816468"/>
                <a:ext cx="185979" cy="190955"/>
                <a:chOff x="2442219" y="4049627"/>
                <a:chExt cx="185979" cy="190955"/>
              </a:xfrm>
            </p:grpSpPr>
            <p:sp>
              <p:nvSpPr>
                <p:cNvPr id="2873" name="Oval 28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4" name="Freeform 28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1" name="Group 2860"/>
              <p:cNvGrpSpPr/>
              <p:nvPr/>
            </p:nvGrpSpPr>
            <p:grpSpPr>
              <a:xfrm rot="3577180">
                <a:off x="2935530" y="3972739"/>
                <a:ext cx="185979" cy="192191"/>
                <a:chOff x="2700506" y="4361529"/>
                <a:chExt cx="185979" cy="192191"/>
              </a:xfrm>
            </p:grpSpPr>
            <p:sp>
              <p:nvSpPr>
                <p:cNvPr id="2871" name="Oval 28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2" name="Freeform 28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2" name="Group 2861"/>
              <p:cNvGrpSpPr/>
              <p:nvPr/>
            </p:nvGrpSpPr>
            <p:grpSpPr>
              <a:xfrm>
                <a:off x="3048557" y="3808685"/>
                <a:ext cx="131330" cy="131330"/>
                <a:chOff x="3381304" y="4011286"/>
                <a:chExt cx="131330" cy="131330"/>
              </a:xfrm>
            </p:grpSpPr>
            <p:sp>
              <p:nvSpPr>
                <p:cNvPr id="2869" name="Oval 28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0" name="Freeform 28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3" name="Group 2862"/>
              <p:cNvGrpSpPr/>
              <p:nvPr/>
            </p:nvGrpSpPr>
            <p:grpSpPr>
              <a:xfrm rot="3967968">
                <a:off x="3008227" y="3923999"/>
                <a:ext cx="136148" cy="131330"/>
                <a:chOff x="3053432" y="4104276"/>
                <a:chExt cx="136148" cy="131330"/>
              </a:xfrm>
            </p:grpSpPr>
            <p:sp>
              <p:nvSpPr>
                <p:cNvPr id="2867" name="Oval 28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8" name="Freeform 28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4" name="Group 2863"/>
              <p:cNvGrpSpPr/>
              <p:nvPr/>
            </p:nvGrpSpPr>
            <p:grpSpPr>
              <a:xfrm>
                <a:off x="3092918" y="3910035"/>
                <a:ext cx="185979" cy="192845"/>
                <a:chOff x="3026108" y="3765549"/>
                <a:chExt cx="185979" cy="192845"/>
              </a:xfrm>
            </p:grpSpPr>
            <p:sp>
              <p:nvSpPr>
                <p:cNvPr id="2865" name="Oval 28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6" name="Freeform 28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6" name="Group 2835"/>
            <p:cNvGrpSpPr/>
            <p:nvPr/>
          </p:nvGrpSpPr>
          <p:grpSpPr>
            <a:xfrm>
              <a:off x="4873997" y="3423134"/>
              <a:ext cx="175107" cy="169481"/>
              <a:chOff x="2328508" y="3548770"/>
              <a:chExt cx="408862" cy="395726"/>
            </a:xfrm>
          </p:grpSpPr>
          <p:grpSp>
            <p:nvGrpSpPr>
              <p:cNvPr id="2837" name="Group 2836"/>
              <p:cNvGrpSpPr/>
              <p:nvPr/>
            </p:nvGrpSpPr>
            <p:grpSpPr>
              <a:xfrm>
                <a:off x="2328508" y="3548770"/>
                <a:ext cx="131330" cy="131330"/>
                <a:chOff x="2922103" y="3448277"/>
                <a:chExt cx="131330" cy="131330"/>
              </a:xfrm>
            </p:grpSpPr>
            <p:sp>
              <p:nvSpPr>
                <p:cNvPr id="2856" name="Oval 285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7" name="Freeform 285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8" name="Group 2837"/>
              <p:cNvGrpSpPr/>
              <p:nvPr/>
            </p:nvGrpSpPr>
            <p:grpSpPr>
              <a:xfrm rot="3485213">
                <a:off x="2366849" y="3599636"/>
                <a:ext cx="185979" cy="191355"/>
                <a:chOff x="2700506" y="3941582"/>
                <a:chExt cx="185979" cy="191355"/>
              </a:xfrm>
            </p:grpSpPr>
            <p:sp>
              <p:nvSpPr>
                <p:cNvPr id="2854" name="Oval 285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5" name="Freeform 285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9" name="Group 2838"/>
              <p:cNvGrpSpPr/>
              <p:nvPr/>
            </p:nvGrpSpPr>
            <p:grpSpPr>
              <a:xfrm rot="19523239">
                <a:off x="2551391" y="3599140"/>
                <a:ext cx="185979" cy="190955"/>
                <a:chOff x="2442219" y="4049627"/>
                <a:chExt cx="185979" cy="190955"/>
              </a:xfrm>
            </p:grpSpPr>
            <p:sp>
              <p:nvSpPr>
                <p:cNvPr id="2852" name="Oval 285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3" name="Freeform 285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0" name="Group 2839"/>
              <p:cNvGrpSpPr/>
              <p:nvPr/>
            </p:nvGrpSpPr>
            <p:grpSpPr>
              <a:xfrm rot="3577180">
                <a:off x="2383941" y="3755411"/>
                <a:ext cx="185979" cy="192191"/>
                <a:chOff x="2700506" y="4361529"/>
                <a:chExt cx="185979" cy="192191"/>
              </a:xfrm>
            </p:grpSpPr>
            <p:sp>
              <p:nvSpPr>
                <p:cNvPr id="2850" name="Oval 284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1" name="Freeform 285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1" name="Group 2840"/>
              <p:cNvGrpSpPr/>
              <p:nvPr/>
            </p:nvGrpSpPr>
            <p:grpSpPr>
              <a:xfrm>
                <a:off x="2496968" y="3591357"/>
                <a:ext cx="131330" cy="131330"/>
                <a:chOff x="3381304" y="4011286"/>
                <a:chExt cx="131330" cy="131330"/>
              </a:xfrm>
            </p:grpSpPr>
            <p:sp>
              <p:nvSpPr>
                <p:cNvPr id="2848" name="Oval 284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9" name="Freeform 284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2" name="Group 2841"/>
              <p:cNvGrpSpPr/>
              <p:nvPr/>
            </p:nvGrpSpPr>
            <p:grpSpPr>
              <a:xfrm rot="3967968">
                <a:off x="2456638" y="3706671"/>
                <a:ext cx="136148" cy="131330"/>
                <a:chOff x="3053432" y="4104276"/>
                <a:chExt cx="136148" cy="131330"/>
              </a:xfrm>
            </p:grpSpPr>
            <p:sp>
              <p:nvSpPr>
                <p:cNvPr id="2846" name="Oval 284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7" name="Freeform 284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3" name="Group 2842"/>
              <p:cNvGrpSpPr/>
              <p:nvPr/>
            </p:nvGrpSpPr>
            <p:grpSpPr>
              <a:xfrm>
                <a:off x="2541329" y="3692707"/>
                <a:ext cx="185979" cy="192845"/>
                <a:chOff x="3026108" y="3765549"/>
                <a:chExt cx="185979" cy="192845"/>
              </a:xfrm>
            </p:grpSpPr>
            <p:sp>
              <p:nvSpPr>
                <p:cNvPr id="2844" name="Oval 284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5" name="Freeform 284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22" name="Group 2921"/>
          <p:cNvGrpSpPr/>
          <p:nvPr/>
        </p:nvGrpSpPr>
        <p:grpSpPr>
          <a:xfrm>
            <a:off x="499759" y="4956203"/>
            <a:ext cx="470662" cy="478538"/>
            <a:chOff x="4834606" y="3347378"/>
            <a:chExt cx="241201" cy="245237"/>
          </a:xfrm>
        </p:grpSpPr>
        <p:grpSp>
          <p:nvGrpSpPr>
            <p:cNvPr id="2923" name="Group 2922"/>
            <p:cNvGrpSpPr/>
            <p:nvPr/>
          </p:nvGrpSpPr>
          <p:grpSpPr>
            <a:xfrm rot="7844388">
              <a:off x="4818351" y="3363633"/>
              <a:ext cx="233299" cy="200789"/>
              <a:chOff x="2913709" y="3864170"/>
              <a:chExt cx="544737" cy="468828"/>
            </a:xfrm>
          </p:grpSpPr>
          <p:grpSp>
            <p:nvGrpSpPr>
              <p:cNvPr id="2968" name="Group 2967"/>
              <p:cNvGrpSpPr/>
              <p:nvPr/>
            </p:nvGrpSpPr>
            <p:grpSpPr>
              <a:xfrm rot="5972406">
                <a:off x="3056152" y="3870738"/>
                <a:ext cx="408862" cy="395726"/>
                <a:chOff x="2880097" y="3766098"/>
                <a:chExt cx="408862" cy="395726"/>
              </a:xfrm>
            </p:grpSpPr>
            <p:grpSp>
              <p:nvGrpSpPr>
                <p:cNvPr id="2990" name="Group 2989"/>
                <p:cNvGrpSpPr/>
                <p:nvPr/>
              </p:nvGrpSpPr>
              <p:grpSpPr>
                <a:xfrm>
                  <a:off x="2880097" y="3766098"/>
                  <a:ext cx="131330" cy="131330"/>
                  <a:chOff x="2922103" y="3448277"/>
                  <a:chExt cx="131330" cy="131330"/>
                </a:xfrm>
              </p:grpSpPr>
              <p:sp>
                <p:nvSpPr>
                  <p:cNvPr id="3009" name="Oval 30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0" name="Freeform 30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1" name="Group 2990"/>
                <p:cNvGrpSpPr/>
                <p:nvPr/>
              </p:nvGrpSpPr>
              <p:grpSpPr>
                <a:xfrm rot="3485213">
                  <a:off x="2918438" y="3816964"/>
                  <a:ext cx="185979" cy="191355"/>
                  <a:chOff x="2700506" y="3941582"/>
                  <a:chExt cx="185979" cy="191355"/>
                </a:xfrm>
              </p:grpSpPr>
              <p:sp>
                <p:nvSpPr>
                  <p:cNvPr id="3007" name="Oval 30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8" name="Freeform 30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2" name="Group 2991"/>
                <p:cNvGrpSpPr/>
                <p:nvPr/>
              </p:nvGrpSpPr>
              <p:grpSpPr>
                <a:xfrm rot="19523239">
                  <a:off x="3102980" y="3816468"/>
                  <a:ext cx="185979" cy="190955"/>
                  <a:chOff x="2442219" y="4049627"/>
                  <a:chExt cx="185979" cy="190955"/>
                </a:xfrm>
              </p:grpSpPr>
              <p:sp>
                <p:nvSpPr>
                  <p:cNvPr id="3005" name="Oval 30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6" name="Freeform 30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3" name="Group 2992"/>
                <p:cNvGrpSpPr/>
                <p:nvPr/>
              </p:nvGrpSpPr>
              <p:grpSpPr>
                <a:xfrm rot="3577180">
                  <a:off x="2935530" y="3972739"/>
                  <a:ext cx="185979" cy="192191"/>
                  <a:chOff x="2700506" y="4361529"/>
                  <a:chExt cx="185979" cy="192191"/>
                </a:xfrm>
              </p:grpSpPr>
              <p:sp>
                <p:nvSpPr>
                  <p:cNvPr id="3003" name="Oval 30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4" name="Freeform 30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4" name="Group 2993"/>
                <p:cNvGrpSpPr/>
                <p:nvPr/>
              </p:nvGrpSpPr>
              <p:grpSpPr>
                <a:xfrm>
                  <a:off x="3048557" y="3808685"/>
                  <a:ext cx="131330" cy="131330"/>
                  <a:chOff x="3381304" y="4011286"/>
                  <a:chExt cx="131330" cy="131330"/>
                </a:xfrm>
              </p:grpSpPr>
              <p:sp>
                <p:nvSpPr>
                  <p:cNvPr id="3001" name="Oval 30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2" name="Freeform 30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5" name="Group 2994"/>
                <p:cNvGrpSpPr/>
                <p:nvPr/>
              </p:nvGrpSpPr>
              <p:grpSpPr>
                <a:xfrm rot="3967968">
                  <a:off x="3008227" y="3923999"/>
                  <a:ext cx="136148" cy="131330"/>
                  <a:chOff x="3053432" y="4104276"/>
                  <a:chExt cx="136148" cy="131330"/>
                </a:xfrm>
              </p:grpSpPr>
              <p:sp>
                <p:nvSpPr>
                  <p:cNvPr id="2999" name="Oval 29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0" name="Freeform 29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6" name="Group 2995"/>
                <p:cNvGrpSpPr/>
                <p:nvPr/>
              </p:nvGrpSpPr>
              <p:grpSpPr>
                <a:xfrm>
                  <a:off x="3092918" y="3910035"/>
                  <a:ext cx="185979" cy="192845"/>
                  <a:chOff x="3026108" y="3765549"/>
                  <a:chExt cx="185979" cy="192845"/>
                </a:xfrm>
              </p:grpSpPr>
              <p:sp>
                <p:nvSpPr>
                  <p:cNvPr id="2997" name="Oval 29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8" name="Freeform 29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69" name="Group 2968"/>
              <p:cNvGrpSpPr/>
              <p:nvPr/>
            </p:nvGrpSpPr>
            <p:grpSpPr>
              <a:xfrm>
                <a:off x="2913709" y="3937272"/>
                <a:ext cx="131330" cy="131330"/>
                <a:chOff x="2922103" y="3448277"/>
                <a:chExt cx="131330" cy="131330"/>
              </a:xfrm>
            </p:grpSpPr>
            <p:sp>
              <p:nvSpPr>
                <p:cNvPr id="2988" name="Oval 29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9" name="Freeform 29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0" name="Group 2969"/>
              <p:cNvGrpSpPr/>
              <p:nvPr/>
            </p:nvGrpSpPr>
            <p:grpSpPr>
              <a:xfrm rot="3485213">
                <a:off x="2952050" y="3988138"/>
                <a:ext cx="185979" cy="191355"/>
                <a:chOff x="2700506" y="3941582"/>
                <a:chExt cx="185979" cy="191355"/>
              </a:xfrm>
            </p:grpSpPr>
            <p:sp>
              <p:nvSpPr>
                <p:cNvPr id="2986" name="Oval 29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7" name="Freeform 29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1" name="Group 2970"/>
              <p:cNvGrpSpPr/>
              <p:nvPr/>
            </p:nvGrpSpPr>
            <p:grpSpPr>
              <a:xfrm rot="19523239">
                <a:off x="3136592" y="3987642"/>
                <a:ext cx="185979" cy="190955"/>
                <a:chOff x="2442219" y="4049627"/>
                <a:chExt cx="185979" cy="190955"/>
              </a:xfrm>
            </p:grpSpPr>
            <p:sp>
              <p:nvSpPr>
                <p:cNvPr id="2984" name="Oval 29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5" name="Freeform 29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2" name="Group 2971"/>
              <p:cNvGrpSpPr/>
              <p:nvPr/>
            </p:nvGrpSpPr>
            <p:grpSpPr>
              <a:xfrm rot="3577180">
                <a:off x="2969142" y="4143913"/>
                <a:ext cx="185979" cy="192191"/>
                <a:chOff x="2700506" y="4361529"/>
                <a:chExt cx="185979" cy="192191"/>
              </a:xfrm>
            </p:grpSpPr>
            <p:sp>
              <p:nvSpPr>
                <p:cNvPr id="2982" name="Oval 29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3" name="Freeform 29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3" name="Group 2972"/>
              <p:cNvGrpSpPr/>
              <p:nvPr/>
            </p:nvGrpSpPr>
            <p:grpSpPr>
              <a:xfrm>
                <a:off x="3082169" y="3979859"/>
                <a:ext cx="131330" cy="131330"/>
                <a:chOff x="3381304" y="4011286"/>
                <a:chExt cx="131330" cy="131330"/>
              </a:xfrm>
            </p:grpSpPr>
            <p:sp>
              <p:nvSpPr>
                <p:cNvPr id="2980" name="Oval 29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1" name="Freeform 29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4" name="Group 2973"/>
              <p:cNvGrpSpPr/>
              <p:nvPr/>
            </p:nvGrpSpPr>
            <p:grpSpPr>
              <a:xfrm rot="3967968">
                <a:off x="3041839" y="4095173"/>
                <a:ext cx="136148" cy="131330"/>
                <a:chOff x="3053432" y="4104276"/>
                <a:chExt cx="136148" cy="131330"/>
              </a:xfrm>
            </p:grpSpPr>
            <p:sp>
              <p:nvSpPr>
                <p:cNvPr id="2978" name="Oval 29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9" name="Freeform 29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5" name="Group 2974"/>
              <p:cNvGrpSpPr/>
              <p:nvPr/>
            </p:nvGrpSpPr>
            <p:grpSpPr>
              <a:xfrm>
                <a:off x="3126530" y="4081209"/>
                <a:ext cx="185979" cy="192845"/>
                <a:chOff x="3026108" y="3765549"/>
                <a:chExt cx="185979" cy="192845"/>
              </a:xfrm>
            </p:grpSpPr>
            <p:sp>
              <p:nvSpPr>
                <p:cNvPr id="2976" name="Oval 29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7" name="Freeform 29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4" name="Group 2923"/>
            <p:cNvGrpSpPr/>
            <p:nvPr/>
          </p:nvGrpSpPr>
          <p:grpSpPr>
            <a:xfrm rot="5972406">
              <a:off x="4903513" y="3391308"/>
              <a:ext cx="175107" cy="169481"/>
              <a:chOff x="2880097" y="3766098"/>
              <a:chExt cx="408862" cy="395726"/>
            </a:xfrm>
          </p:grpSpPr>
          <p:grpSp>
            <p:nvGrpSpPr>
              <p:cNvPr id="2947" name="Group 2946"/>
              <p:cNvGrpSpPr/>
              <p:nvPr/>
            </p:nvGrpSpPr>
            <p:grpSpPr>
              <a:xfrm>
                <a:off x="2880097" y="3766098"/>
                <a:ext cx="131330" cy="131330"/>
                <a:chOff x="2922103" y="3448277"/>
                <a:chExt cx="131330" cy="131330"/>
              </a:xfrm>
            </p:grpSpPr>
            <p:sp>
              <p:nvSpPr>
                <p:cNvPr id="2966" name="Oval 29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7" name="Freeform 29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8" name="Group 2947"/>
              <p:cNvGrpSpPr/>
              <p:nvPr/>
            </p:nvGrpSpPr>
            <p:grpSpPr>
              <a:xfrm rot="3485213">
                <a:off x="2918438" y="3816964"/>
                <a:ext cx="185979" cy="191355"/>
                <a:chOff x="2700506" y="3941582"/>
                <a:chExt cx="185979" cy="191355"/>
              </a:xfrm>
            </p:grpSpPr>
            <p:sp>
              <p:nvSpPr>
                <p:cNvPr id="2964" name="Oval 29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5" name="Freeform 29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9" name="Group 2948"/>
              <p:cNvGrpSpPr/>
              <p:nvPr/>
            </p:nvGrpSpPr>
            <p:grpSpPr>
              <a:xfrm rot="19523239">
                <a:off x="3102980" y="3816468"/>
                <a:ext cx="185979" cy="190955"/>
                <a:chOff x="2442219" y="4049627"/>
                <a:chExt cx="185979" cy="190955"/>
              </a:xfrm>
            </p:grpSpPr>
            <p:sp>
              <p:nvSpPr>
                <p:cNvPr id="2962" name="Oval 29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3" name="Freeform 29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0" name="Group 2949"/>
              <p:cNvGrpSpPr/>
              <p:nvPr/>
            </p:nvGrpSpPr>
            <p:grpSpPr>
              <a:xfrm rot="3577180">
                <a:off x="2935530" y="3972739"/>
                <a:ext cx="185979" cy="192191"/>
                <a:chOff x="2700506" y="4361529"/>
                <a:chExt cx="185979" cy="192191"/>
              </a:xfrm>
            </p:grpSpPr>
            <p:sp>
              <p:nvSpPr>
                <p:cNvPr id="2960" name="Oval 29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1" name="Freeform 29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1" name="Group 2950"/>
              <p:cNvGrpSpPr/>
              <p:nvPr/>
            </p:nvGrpSpPr>
            <p:grpSpPr>
              <a:xfrm>
                <a:off x="3048557" y="3808685"/>
                <a:ext cx="131330" cy="131330"/>
                <a:chOff x="3381304" y="4011286"/>
                <a:chExt cx="131330" cy="131330"/>
              </a:xfrm>
            </p:grpSpPr>
            <p:sp>
              <p:nvSpPr>
                <p:cNvPr id="2958" name="Oval 29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9" name="Freeform 29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2" name="Group 2951"/>
              <p:cNvGrpSpPr/>
              <p:nvPr/>
            </p:nvGrpSpPr>
            <p:grpSpPr>
              <a:xfrm rot="3967968">
                <a:off x="3008227" y="3923999"/>
                <a:ext cx="136148" cy="131330"/>
                <a:chOff x="3053432" y="4104276"/>
                <a:chExt cx="136148" cy="131330"/>
              </a:xfrm>
            </p:grpSpPr>
            <p:sp>
              <p:nvSpPr>
                <p:cNvPr id="2956" name="Oval 29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7" name="Freeform 29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3" name="Group 2952"/>
              <p:cNvGrpSpPr/>
              <p:nvPr/>
            </p:nvGrpSpPr>
            <p:grpSpPr>
              <a:xfrm>
                <a:off x="3092918" y="3910035"/>
                <a:ext cx="185979" cy="192845"/>
                <a:chOff x="3026108" y="3765549"/>
                <a:chExt cx="185979" cy="192845"/>
              </a:xfrm>
            </p:grpSpPr>
            <p:sp>
              <p:nvSpPr>
                <p:cNvPr id="2954" name="Oval 29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5" name="Freeform 29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5" name="Group 2924"/>
            <p:cNvGrpSpPr/>
            <p:nvPr/>
          </p:nvGrpSpPr>
          <p:grpSpPr>
            <a:xfrm>
              <a:off x="4873997" y="3423134"/>
              <a:ext cx="175107" cy="169481"/>
              <a:chOff x="2328508" y="3548770"/>
              <a:chExt cx="408862" cy="395726"/>
            </a:xfrm>
          </p:grpSpPr>
          <p:grpSp>
            <p:nvGrpSpPr>
              <p:cNvPr id="2926" name="Group 2925"/>
              <p:cNvGrpSpPr/>
              <p:nvPr/>
            </p:nvGrpSpPr>
            <p:grpSpPr>
              <a:xfrm>
                <a:off x="2328508" y="3548770"/>
                <a:ext cx="131330" cy="131330"/>
                <a:chOff x="2922103" y="3448277"/>
                <a:chExt cx="131330" cy="131330"/>
              </a:xfrm>
            </p:grpSpPr>
            <p:sp>
              <p:nvSpPr>
                <p:cNvPr id="2945" name="Oval 294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6" name="Freeform 294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7" name="Group 2926"/>
              <p:cNvGrpSpPr/>
              <p:nvPr/>
            </p:nvGrpSpPr>
            <p:grpSpPr>
              <a:xfrm rot="3485213">
                <a:off x="2366849" y="3599636"/>
                <a:ext cx="185979" cy="191355"/>
                <a:chOff x="2700506" y="3941582"/>
                <a:chExt cx="185979" cy="191355"/>
              </a:xfrm>
            </p:grpSpPr>
            <p:sp>
              <p:nvSpPr>
                <p:cNvPr id="2943" name="Oval 294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4" name="Freeform 294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8" name="Group 2927"/>
              <p:cNvGrpSpPr/>
              <p:nvPr/>
            </p:nvGrpSpPr>
            <p:grpSpPr>
              <a:xfrm rot="19523239">
                <a:off x="2551391" y="3599140"/>
                <a:ext cx="185979" cy="190955"/>
                <a:chOff x="2442219" y="4049627"/>
                <a:chExt cx="185979" cy="190955"/>
              </a:xfrm>
            </p:grpSpPr>
            <p:sp>
              <p:nvSpPr>
                <p:cNvPr id="2941" name="Oval 294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2" name="Freeform 294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9" name="Group 2928"/>
              <p:cNvGrpSpPr/>
              <p:nvPr/>
            </p:nvGrpSpPr>
            <p:grpSpPr>
              <a:xfrm rot="3577180">
                <a:off x="2383941" y="3755411"/>
                <a:ext cx="185979" cy="192191"/>
                <a:chOff x="2700506" y="4361529"/>
                <a:chExt cx="185979" cy="192191"/>
              </a:xfrm>
            </p:grpSpPr>
            <p:sp>
              <p:nvSpPr>
                <p:cNvPr id="2939" name="Oval 293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0" name="Freeform 293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0" name="Group 2929"/>
              <p:cNvGrpSpPr/>
              <p:nvPr/>
            </p:nvGrpSpPr>
            <p:grpSpPr>
              <a:xfrm>
                <a:off x="2496968" y="3591357"/>
                <a:ext cx="131330" cy="131330"/>
                <a:chOff x="3381304" y="4011286"/>
                <a:chExt cx="131330" cy="131330"/>
              </a:xfrm>
            </p:grpSpPr>
            <p:sp>
              <p:nvSpPr>
                <p:cNvPr id="2937" name="Oval 293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8" name="Freeform 293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1" name="Group 2930"/>
              <p:cNvGrpSpPr/>
              <p:nvPr/>
            </p:nvGrpSpPr>
            <p:grpSpPr>
              <a:xfrm rot="3967968">
                <a:off x="2456638" y="3706671"/>
                <a:ext cx="136148" cy="131330"/>
                <a:chOff x="3053432" y="4104276"/>
                <a:chExt cx="136148" cy="131330"/>
              </a:xfrm>
            </p:grpSpPr>
            <p:sp>
              <p:nvSpPr>
                <p:cNvPr id="2935" name="Oval 293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6" name="Freeform 293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2" name="Group 2931"/>
              <p:cNvGrpSpPr/>
              <p:nvPr/>
            </p:nvGrpSpPr>
            <p:grpSpPr>
              <a:xfrm>
                <a:off x="2541329" y="3692707"/>
                <a:ext cx="185979" cy="192845"/>
                <a:chOff x="3026108" y="3765549"/>
                <a:chExt cx="185979" cy="192845"/>
              </a:xfrm>
            </p:grpSpPr>
            <p:sp>
              <p:nvSpPr>
                <p:cNvPr id="2933" name="Oval 293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4" name="Freeform 293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11" name="Group 3010"/>
          <p:cNvGrpSpPr/>
          <p:nvPr/>
        </p:nvGrpSpPr>
        <p:grpSpPr>
          <a:xfrm>
            <a:off x="499759" y="4956203"/>
            <a:ext cx="470662" cy="478538"/>
            <a:chOff x="4834606" y="3347378"/>
            <a:chExt cx="241201" cy="245237"/>
          </a:xfrm>
        </p:grpSpPr>
        <p:grpSp>
          <p:nvGrpSpPr>
            <p:cNvPr id="3012" name="Group 3011"/>
            <p:cNvGrpSpPr/>
            <p:nvPr/>
          </p:nvGrpSpPr>
          <p:grpSpPr>
            <a:xfrm rot="7844388">
              <a:off x="4818351" y="3363633"/>
              <a:ext cx="233299" cy="200789"/>
              <a:chOff x="2913709" y="3864170"/>
              <a:chExt cx="544737" cy="468828"/>
            </a:xfrm>
          </p:grpSpPr>
          <p:grpSp>
            <p:nvGrpSpPr>
              <p:cNvPr id="3057" name="Group 3056"/>
              <p:cNvGrpSpPr/>
              <p:nvPr/>
            </p:nvGrpSpPr>
            <p:grpSpPr>
              <a:xfrm rot="5972406">
                <a:off x="3056152" y="3870738"/>
                <a:ext cx="408862" cy="395726"/>
                <a:chOff x="2880097" y="3766098"/>
                <a:chExt cx="408862" cy="395726"/>
              </a:xfrm>
            </p:grpSpPr>
            <p:grpSp>
              <p:nvGrpSpPr>
                <p:cNvPr id="3079" name="Group 3078"/>
                <p:cNvGrpSpPr/>
                <p:nvPr/>
              </p:nvGrpSpPr>
              <p:grpSpPr>
                <a:xfrm>
                  <a:off x="2880097" y="3766098"/>
                  <a:ext cx="131330" cy="131330"/>
                  <a:chOff x="2922103" y="3448277"/>
                  <a:chExt cx="131330" cy="131330"/>
                </a:xfrm>
              </p:grpSpPr>
              <p:sp>
                <p:nvSpPr>
                  <p:cNvPr id="3098" name="Oval 30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9" name="Freeform 30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0" name="Group 3079"/>
                <p:cNvGrpSpPr/>
                <p:nvPr/>
              </p:nvGrpSpPr>
              <p:grpSpPr>
                <a:xfrm rot="3485213">
                  <a:off x="2918438" y="3816964"/>
                  <a:ext cx="185979" cy="191355"/>
                  <a:chOff x="2700506" y="3941582"/>
                  <a:chExt cx="185979" cy="191355"/>
                </a:xfrm>
              </p:grpSpPr>
              <p:sp>
                <p:nvSpPr>
                  <p:cNvPr id="3096" name="Oval 30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7" name="Freeform 30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1" name="Group 3080"/>
                <p:cNvGrpSpPr/>
                <p:nvPr/>
              </p:nvGrpSpPr>
              <p:grpSpPr>
                <a:xfrm rot="19523239">
                  <a:off x="3102980" y="3816468"/>
                  <a:ext cx="185979" cy="190955"/>
                  <a:chOff x="2442219" y="4049627"/>
                  <a:chExt cx="185979" cy="190955"/>
                </a:xfrm>
              </p:grpSpPr>
              <p:sp>
                <p:nvSpPr>
                  <p:cNvPr id="3094" name="Oval 30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5" name="Freeform 30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2" name="Group 3081"/>
                <p:cNvGrpSpPr/>
                <p:nvPr/>
              </p:nvGrpSpPr>
              <p:grpSpPr>
                <a:xfrm rot="3577180">
                  <a:off x="2935530" y="3972739"/>
                  <a:ext cx="185979" cy="192191"/>
                  <a:chOff x="2700506" y="4361529"/>
                  <a:chExt cx="185979" cy="192191"/>
                </a:xfrm>
              </p:grpSpPr>
              <p:sp>
                <p:nvSpPr>
                  <p:cNvPr id="3092" name="Oval 30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3" name="Freeform 30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3" name="Group 3082"/>
                <p:cNvGrpSpPr/>
                <p:nvPr/>
              </p:nvGrpSpPr>
              <p:grpSpPr>
                <a:xfrm>
                  <a:off x="3048557" y="3808685"/>
                  <a:ext cx="131330" cy="131330"/>
                  <a:chOff x="3381304" y="4011286"/>
                  <a:chExt cx="131330" cy="131330"/>
                </a:xfrm>
              </p:grpSpPr>
              <p:sp>
                <p:nvSpPr>
                  <p:cNvPr id="3090" name="Oval 30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1" name="Freeform 30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4" name="Group 3083"/>
                <p:cNvGrpSpPr/>
                <p:nvPr/>
              </p:nvGrpSpPr>
              <p:grpSpPr>
                <a:xfrm rot="3967968">
                  <a:off x="3008227" y="3923999"/>
                  <a:ext cx="136148" cy="131330"/>
                  <a:chOff x="3053432" y="4104276"/>
                  <a:chExt cx="136148" cy="131330"/>
                </a:xfrm>
              </p:grpSpPr>
              <p:sp>
                <p:nvSpPr>
                  <p:cNvPr id="3088" name="Oval 30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9" name="Freeform 30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5" name="Group 3084"/>
                <p:cNvGrpSpPr/>
                <p:nvPr/>
              </p:nvGrpSpPr>
              <p:grpSpPr>
                <a:xfrm>
                  <a:off x="3092918" y="3910035"/>
                  <a:ext cx="185979" cy="192845"/>
                  <a:chOff x="3026108" y="3765549"/>
                  <a:chExt cx="185979" cy="192845"/>
                </a:xfrm>
              </p:grpSpPr>
              <p:sp>
                <p:nvSpPr>
                  <p:cNvPr id="3086" name="Oval 30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7" name="Freeform 30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58" name="Group 3057"/>
              <p:cNvGrpSpPr/>
              <p:nvPr/>
            </p:nvGrpSpPr>
            <p:grpSpPr>
              <a:xfrm>
                <a:off x="2913709" y="3937272"/>
                <a:ext cx="131330" cy="131330"/>
                <a:chOff x="2922103" y="3448277"/>
                <a:chExt cx="131330" cy="131330"/>
              </a:xfrm>
            </p:grpSpPr>
            <p:sp>
              <p:nvSpPr>
                <p:cNvPr id="3077" name="Oval 30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8" name="Freeform 30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9" name="Group 3058"/>
              <p:cNvGrpSpPr/>
              <p:nvPr/>
            </p:nvGrpSpPr>
            <p:grpSpPr>
              <a:xfrm rot="3485213">
                <a:off x="2952050" y="3988138"/>
                <a:ext cx="185979" cy="191355"/>
                <a:chOff x="2700506" y="3941582"/>
                <a:chExt cx="185979" cy="191355"/>
              </a:xfrm>
            </p:grpSpPr>
            <p:sp>
              <p:nvSpPr>
                <p:cNvPr id="3075" name="Oval 30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6" name="Freeform 30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0" name="Group 3059"/>
              <p:cNvGrpSpPr/>
              <p:nvPr/>
            </p:nvGrpSpPr>
            <p:grpSpPr>
              <a:xfrm rot="19523239">
                <a:off x="3136592" y="3987642"/>
                <a:ext cx="185979" cy="190955"/>
                <a:chOff x="2442219" y="4049627"/>
                <a:chExt cx="185979" cy="190955"/>
              </a:xfrm>
            </p:grpSpPr>
            <p:sp>
              <p:nvSpPr>
                <p:cNvPr id="3073" name="Oval 30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4" name="Freeform 30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1" name="Group 3060"/>
              <p:cNvGrpSpPr/>
              <p:nvPr/>
            </p:nvGrpSpPr>
            <p:grpSpPr>
              <a:xfrm rot="3577180">
                <a:off x="2969142" y="4143913"/>
                <a:ext cx="185979" cy="192191"/>
                <a:chOff x="2700506" y="4361529"/>
                <a:chExt cx="185979" cy="192191"/>
              </a:xfrm>
            </p:grpSpPr>
            <p:sp>
              <p:nvSpPr>
                <p:cNvPr id="3071" name="Oval 30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2" name="Freeform 30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2" name="Group 3061"/>
              <p:cNvGrpSpPr/>
              <p:nvPr/>
            </p:nvGrpSpPr>
            <p:grpSpPr>
              <a:xfrm>
                <a:off x="3082169" y="3979859"/>
                <a:ext cx="131330" cy="131330"/>
                <a:chOff x="3381304" y="4011286"/>
                <a:chExt cx="131330" cy="131330"/>
              </a:xfrm>
            </p:grpSpPr>
            <p:sp>
              <p:nvSpPr>
                <p:cNvPr id="3069" name="Oval 30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0" name="Freeform 30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3" name="Group 3062"/>
              <p:cNvGrpSpPr/>
              <p:nvPr/>
            </p:nvGrpSpPr>
            <p:grpSpPr>
              <a:xfrm rot="3967968">
                <a:off x="3041839" y="4095173"/>
                <a:ext cx="136148" cy="131330"/>
                <a:chOff x="3053432" y="4104276"/>
                <a:chExt cx="136148" cy="131330"/>
              </a:xfrm>
            </p:grpSpPr>
            <p:sp>
              <p:nvSpPr>
                <p:cNvPr id="3067" name="Oval 30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8" name="Freeform 30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4" name="Group 3063"/>
              <p:cNvGrpSpPr/>
              <p:nvPr/>
            </p:nvGrpSpPr>
            <p:grpSpPr>
              <a:xfrm>
                <a:off x="3126530" y="4081209"/>
                <a:ext cx="185979" cy="192845"/>
                <a:chOff x="3026108" y="3765549"/>
                <a:chExt cx="185979" cy="192845"/>
              </a:xfrm>
            </p:grpSpPr>
            <p:sp>
              <p:nvSpPr>
                <p:cNvPr id="3065" name="Oval 30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6" name="Freeform 30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3" name="Group 3012"/>
            <p:cNvGrpSpPr/>
            <p:nvPr/>
          </p:nvGrpSpPr>
          <p:grpSpPr>
            <a:xfrm rot="5972406">
              <a:off x="4903513" y="3391308"/>
              <a:ext cx="175107" cy="169481"/>
              <a:chOff x="2880097" y="3766098"/>
              <a:chExt cx="408862" cy="395726"/>
            </a:xfrm>
          </p:grpSpPr>
          <p:grpSp>
            <p:nvGrpSpPr>
              <p:cNvPr id="3036" name="Group 3035"/>
              <p:cNvGrpSpPr/>
              <p:nvPr/>
            </p:nvGrpSpPr>
            <p:grpSpPr>
              <a:xfrm>
                <a:off x="2880097" y="3766098"/>
                <a:ext cx="131330" cy="131330"/>
                <a:chOff x="2922103" y="3448277"/>
                <a:chExt cx="131330" cy="131330"/>
              </a:xfrm>
            </p:grpSpPr>
            <p:sp>
              <p:nvSpPr>
                <p:cNvPr id="3055" name="Oval 30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6" name="Freeform 30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7" name="Group 3036"/>
              <p:cNvGrpSpPr/>
              <p:nvPr/>
            </p:nvGrpSpPr>
            <p:grpSpPr>
              <a:xfrm rot="3485213">
                <a:off x="2918438" y="3816964"/>
                <a:ext cx="185979" cy="191355"/>
                <a:chOff x="2700506" y="3941582"/>
                <a:chExt cx="185979" cy="191355"/>
              </a:xfrm>
            </p:grpSpPr>
            <p:sp>
              <p:nvSpPr>
                <p:cNvPr id="3053" name="Oval 30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4" name="Freeform 30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8" name="Group 3037"/>
              <p:cNvGrpSpPr/>
              <p:nvPr/>
            </p:nvGrpSpPr>
            <p:grpSpPr>
              <a:xfrm rot="19523239">
                <a:off x="3102980" y="3816468"/>
                <a:ext cx="185979" cy="190955"/>
                <a:chOff x="2442219" y="4049627"/>
                <a:chExt cx="185979" cy="190955"/>
              </a:xfrm>
            </p:grpSpPr>
            <p:sp>
              <p:nvSpPr>
                <p:cNvPr id="3051" name="Oval 30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2" name="Freeform 30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9" name="Group 3038"/>
              <p:cNvGrpSpPr/>
              <p:nvPr/>
            </p:nvGrpSpPr>
            <p:grpSpPr>
              <a:xfrm rot="3577180">
                <a:off x="2935530" y="3972739"/>
                <a:ext cx="185979" cy="192191"/>
                <a:chOff x="2700506" y="4361529"/>
                <a:chExt cx="185979" cy="192191"/>
              </a:xfrm>
            </p:grpSpPr>
            <p:sp>
              <p:nvSpPr>
                <p:cNvPr id="3049" name="Oval 30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0" name="Freeform 30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0" name="Group 3039"/>
              <p:cNvGrpSpPr/>
              <p:nvPr/>
            </p:nvGrpSpPr>
            <p:grpSpPr>
              <a:xfrm>
                <a:off x="3048557" y="3808685"/>
                <a:ext cx="131330" cy="131330"/>
                <a:chOff x="3381304" y="4011286"/>
                <a:chExt cx="131330" cy="131330"/>
              </a:xfrm>
            </p:grpSpPr>
            <p:sp>
              <p:nvSpPr>
                <p:cNvPr id="3047" name="Oval 30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8" name="Freeform 30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1" name="Group 3040"/>
              <p:cNvGrpSpPr/>
              <p:nvPr/>
            </p:nvGrpSpPr>
            <p:grpSpPr>
              <a:xfrm rot="3967968">
                <a:off x="3008227" y="3923999"/>
                <a:ext cx="136148" cy="131330"/>
                <a:chOff x="3053432" y="4104276"/>
                <a:chExt cx="136148" cy="131330"/>
              </a:xfrm>
            </p:grpSpPr>
            <p:sp>
              <p:nvSpPr>
                <p:cNvPr id="3045" name="Oval 30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6" name="Freeform 30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2" name="Group 3041"/>
              <p:cNvGrpSpPr/>
              <p:nvPr/>
            </p:nvGrpSpPr>
            <p:grpSpPr>
              <a:xfrm>
                <a:off x="3092918" y="3910035"/>
                <a:ext cx="185979" cy="192845"/>
                <a:chOff x="3026108" y="3765549"/>
                <a:chExt cx="185979" cy="192845"/>
              </a:xfrm>
            </p:grpSpPr>
            <p:sp>
              <p:nvSpPr>
                <p:cNvPr id="3043" name="Oval 30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4" name="Freeform 30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4" name="Group 3013"/>
            <p:cNvGrpSpPr/>
            <p:nvPr/>
          </p:nvGrpSpPr>
          <p:grpSpPr>
            <a:xfrm>
              <a:off x="4873997" y="3423134"/>
              <a:ext cx="175107" cy="169481"/>
              <a:chOff x="2328508" y="3548770"/>
              <a:chExt cx="408862" cy="395726"/>
            </a:xfrm>
          </p:grpSpPr>
          <p:grpSp>
            <p:nvGrpSpPr>
              <p:cNvPr id="3015" name="Group 3014"/>
              <p:cNvGrpSpPr/>
              <p:nvPr/>
            </p:nvGrpSpPr>
            <p:grpSpPr>
              <a:xfrm>
                <a:off x="2328508" y="3548770"/>
                <a:ext cx="131330" cy="131330"/>
                <a:chOff x="2922103" y="3448277"/>
                <a:chExt cx="131330" cy="131330"/>
              </a:xfrm>
            </p:grpSpPr>
            <p:sp>
              <p:nvSpPr>
                <p:cNvPr id="3034" name="Oval 303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5" name="Freeform 303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6" name="Group 3015"/>
              <p:cNvGrpSpPr/>
              <p:nvPr/>
            </p:nvGrpSpPr>
            <p:grpSpPr>
              <a:xfrm rot="3485213">
                <a:off x="2366849" y="3599636"/>
                <a:ext cx="185979" cy="191355"/>
                <a:chOff x="2700506" y="3941582"/>
                <a:chExt cx="185979" cy="191355"/>
              </a:xfrm>
            </p:grpSpPr>
            <p:sp>
              <p:nvSpPr>
                <p:cNvPr id="3032" name="Oval 303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3" name="Freeform 303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7" name="Group 3016"/>
              <p:cNvGrpSpPr/>
              <p:nvPr/>
            </p:nvGrpSpPr>
            <p:grpSpPr>
              <a:xfrm rot="19523239">
                <a:off x="2551391" y="3599140"/>
                <a:ext cx="185979" cy="190955"/>
                <a:chOff x="2442219" y="4049627"/>
                <a:chExt cx="185979" cy="190955"/>
              </a:xfrm>
            </p:grpSpPr>
            <p:sp>
              <p:nvSpPr>
                <p:cNvPr id="3030" name="Oval 302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1" name="Freeform 303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8" name="Group 3017"/>
              <p:cNvGrpSpPr/>
              <p:nvPr/>
            </p:nvGrpSpPr>
            <p:grpSpPr>
              <a:xfrm rot="3577180">
                <a:off x="2383941" y="3755411"/>
                <a:ext cx="185979" cy="192191"/>
                <a:chOff x="2700506" y="4361529"/>
                <a:chExt cx="185979" cy="192191"/>
              </a:xfrm>
            </p:grpSpPr>
            <p:sp>
              <p:nvSpPr>
                <p:cNvPr id="3028" name="Oval 302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9" name="Freeform 302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9" name="Group 3018"/>
              <p:cNvGrpSpPr/>
              <p:nvPr/>
            </p:nvGrpSpPr>
            <p:grpSpPr>
              <a:xfrm>
                <a:off x="2496968" y="3591357"/>
                <a:ext cx="131330" cy="131330"/>
                <a:chOff x="3381304" y="4011286"/>
                <a:chExt cx="131330" cy="131330"/>
              </a:xfrm>
            </p:grpSpPr>
            <p:sp>
              <p:nvSpPr>
                <p:cNvPr id="3026" name="Oval 302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7" name="Freeform 302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0" name="Group 3019"/>
              <p:cNvGrpSpPr/>
              <p:nvPr/>
            </p:nvGrpSpPr>
            <p:grpSpPr>
              <a:xfrm rot="3967968">
                <a:off x="2456638" y="3706671"/>
                <a:ext cx="136148" cy="131330"/>
                <a:chOff x="3053432" y="4104276"/>
                <a:chExt cx="136148" cy="131330"/>
              </a:xfrm>
            </p:grpSpPr>
            <p:sp>
              <p:nvSpPr>
                <p:cNvPr id="3024" name="Oval 302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5" name="Freeform 302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1" name="Group 3020"/>
              <p:cNvGrpSpPr/>
              <p:nvPr/>
            </p:nvGrpSpPr>
            <p:grpSpPr>
              <a:xfrm>
                <a:off x="2541329" y="3692707"/>
                <a:ext cx="185979" cy="192845"/>
                <a:chOff x="3026108" y="3765549"/>
                <a:chExt cx="185979" cy="192845"/>
              </a:xfrm>
            </p:grpSpPr>
            <p:sp>
              <p:nvSpPr>
                <p:cNvPr id="3022" name="Oval 302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3" name="Freeform 302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00" name="Group 3099"/>
          <p:cNvGrpSpPr/>
          <p:nvPr/>
        </p:nvGrpSpPr>
        <p:grpSpPr>
          <a:xfrm>
            <a:off x="499759" y="4956203"/>
            <a:ext cx="470662" cy="478538"/>
            <a:chOff x="4834606" y="3347378"/>
            <a:chExt cx="241201" cy="245237"/>
          </a:xfrm>
        </p:grpSpPr>
        <p:grpSp>
          <p:nvGrpSpPr>
            <p:cNvPr id="3101" name="Group 3100"/>
            <p:cNvGrpSpPr/>
            <p:nvPr/>
          </p:nvGrpSpPr>
          <p:grpSpPr>
            <a:xfrm rot="7844388">
              <a:off x="4818351" y="3363633"/>
              <a:ext cx="233299" cy="200789"/>
              <a:chOff x="2913709" y="3864170"/>
              <a:chExt cx="544737" cy="468828"/>
            </a:xfrm>
          </p:grpSpPr>
          <p:grpSp>
            <p:nvGrpSpPr>
              <p:cNvPr id="3146" name="Group 3145"/>
              <p:cNvGrpSpPr/>
              <p:nvPr/>
            </p:nvGrpSpPr>
            <p:grpSpPr>
              <a:xfrm rot="5972406">
                <a:off x="3056152" y="3870738"/>
                <a:ext cx="408862" cy="395726"/>
                <a:chOff x="2880097" y="3766098"/>
                <a:chExt cx="408862" cy="395726"/>
              </a:xfrm>
            </p:grpSpPr>
            <p:grpSp>
              <p:nvGrpSpPr>
                <p:cNvPr id="3168" name="Group 3167"/>
                <p:cNvGrpSpPr/>
                <p:nvPr/>
              </p:nvGrpSpPr>
              <p:grpSpPr>
                <a:xfrm>
                  <a:off x="2880097" y="3766098"/>
                  <a:ext cx="131330" cy="131330"/>
                  <a:chOff x="2922103" y="3448277"/>
                  <a:chExt cx="131330" cy="131330"/>
                </a:xfrm>
              </p:grpSpPr>
              <p:sp>
                <p:nvSpPr>
                  <p:cNvPr id="3187" name="Oval 31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8" name="Freeform 31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9" name="Group 3168"/>
                <p:cNvGrpSpPr/>
                <p:nvPr/>
              </p:nvGrpSpPr>
              <p:grpSpPr>
                <a:xfrm rot="3485213">
                  <a:off x="2918438" y="3816964"/>
                  <a:ext cx="185979" cy="191355"/>
                  <a:chOff x="2700506" y="3941582"/>
                  <a:chExt cx="185979" cy="191355"/>
                </a:xfrm>
              </p:grpSpPr>
              <p:sp>
                <p:nvSpPr>
                  <p:cNvPr id="3185" name="Oval 31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6" name="Freeform 31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0" name="Group 3169"/>
                <p:cNvGrpSpPr/>
                <p:nvPr/>
              </p:nvGrpSpPr>
              <p:grpSpPr>
                <a:xfrm rot="19523239">
                  <a:off x="3102980" y="3816468"/>
                  <a:ext cx="185979" cy="190955"/>
                  <a:chOff x="2442219" y="4049627"/>
                  <a:chExt cx="185979" cy="190955"/>
                </a:xfrm>
              </p:grpSpPr>
              <p:sp>
                <p:nvSpPr>
                  <p:cNvPr id="3183" name="Oval 31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4" name="Freeform 31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1" name="Group 3170"/>
                <p:cNvGrpSpPr/>
                <p:nvPr/>
              </p:nvGrpSpPr>
              <p:grpSpPr>
                <a:xfrm rot="3577180">
                  <a:off x="2935530" y="3972739"/>
                  <a:ext cx="185979" cy="192191"/>
                  <a:chOff x="2700506" y="4361529"/>
                  <a:chExt cx="185979" cy="192191"/>
                </a:xfrm>
              </p:grpSpPr>
              <p:sp>
                <p:nvSpPr>
                  <p:cNvPr id="3181" name="Oval 31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2" name="Freeform 31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2" name="Group 3171"/>
                <p:cNvGrpSpPr/>
                <p:nvPr/>
              </p:nvGrpSpPr>
              <p:grpSpPr>
                <a:xfrm>
                  <a:off x="3048557" y="3808685"/>
                  <a:ext cx="131330" cy="131330"/>
                  <a:chOff x="3381304" y="4011286"/>
                  <a:chExt cx="131330" cy="131330"/>
                </a:xfrm>
              </p:grpSpPr>
              <p:sp>
                <p:nvSpPr>
                  <p:cNvPr id="3179" name="Oval 31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0" name="Freeform 31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3" name="Group 3172"/>
                <p:cNvGrpSpPr/>
                <p:nvPr/>
              </p:nvGrpSpPr>
              <p:grpSpPr>
                <a:xfrm rot="3967968">
                  <a:off x="3008227" y="3923999"/>
                  <a:ext cx="136148" cy="131330"/>
                  <a:chOff x="3053432" y="4104276"/>
                  <a:chExt cx="136148" cy="131330"/>
                </a:xfrm>
              </p:grpSpPr>
              <p:sp>
                <p:nvSpPr>
                  <p:cNvPr id="3177" name="Oval 31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8" name="Freeform 31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4" name="Group 3173"/>
                <p:cNvGrpSpPr/>
                <p:nvPr/>
              </p:nvGrpSpPr>
              <p:grpSpPr>
                <a:xfrm>
                  <a:off x="3092918" y="3910035"/>
                  <a:ext cx="185979" cy="192845"/>
                  <a:chOff x="3026108" y="3765549"/>
                  <a:chExt cx="185979" cy="192845"/>
                </a:xfrm>
              </p:grpSpPr>
              <p:sp>
                <p:nvSpPr>
                  <p:cNvPr id="3175" name="Oval 31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6" name="Freeform 31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47" name="Group 3146"/>
              <p:cNvGrpSpPr/>
              <p:nvPr/>
            </p:nvGrpSpPr>
            <p:grpSpPr>
              <a:xfrm>
                <a:off x="2913709" y="3937272"/>
                <a:ext cx="131330" cy="131330"/>
                <a:chOff x="2922103" y="3448277"/>
                <a:chExt cx="131330" cy="131330"/>
              </a:xfrm>
            </p:grpSpPr>
            <p:sp>
              <p:nvSpPr>
                <p:cNvPr id="3166" name="Oval 31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7" name="Freeform 31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8" name="Group 3147"/>
              <p:cNvGrpSpPr/>
              <p:nvPr/>
            </p:nvGrpSpPr>
            <p:grpSpPr>
              <a:xfrm rot="3485213">
                <a:off x="2952050" y="3988138"/>
                <a:ext cx="185979" cy="191355"/>
                <a:chOff x="2700506" y="3941582"/>
                <a:chExt cx="185979" cy="191355"/>
              </a:xfrm>
            </p:grpSpPr>
            <p:sp>
              <p:nvSpPr>
                <p:cNvPr id="3164" name="Oval 31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5" name="Freeform 31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9" name="Group 3148"/>
              <p:cNvGrpSpPr/>
              <p:nvPr/>
            </p:nvGrpSpPr>
            <p:grpSpPr>
              <a:xfrm rot="19523239">
                <a:off x="3136592" y="3987642"/>
                <a:ext cx="185979" cy="190955"/>
                <a:chOff x="2442219" y="4049627"/>
                <a:chExt cx="185979" cy="190955"/>
              </a:xfrm>
            </p:grpSpPr>
            <p:sp>
              <p:nvSpPr>
                <p:cNvPr id="3162" name="Oval 31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3" name="Freeform 31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0" name="Group 3149"/>
              <p:cNvGrpSpPr/>
              <p:nvPr/>
            </p:nvGrpSpPr>
            <p:grpSpPr>
              <a:xfrm rot="3577180">
                <a:off x="2969142" y="4143913"/>
                <a:ext cx="185979" cy="192191"/>
                <a:chOff x="2700506" y="4361529"/>
                <a:chExt cx="185979" cy="192191"/>
              </a:xfrm>
            </p:grpSpPr>
            <p:sp>
              <p:nvSpPr>
                <p:cNvPr id="3160" name="Oval 31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1" name="Freeform 31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1" name="Group 3150"/>
              <p:cNvGrpSpPr/>
              <p:nvPr/>
            </p:nvGrpSpPr>
            <p:grpSpPr>
              <a:xfrm>
                <a:off x="3082169" y="3979859"/>
                <a:ext cx="131330" cy="131330"/>
                <a:chOff x="3381304" y="4011286"/>
                <a:chExt cx="131330" cy="131330"/>
              </a:xfrm>
            </p:grpSpPr>
            <p:sp>
              <p:nvSpPr>
                <p:cNvPr id="3158" name="Oval 31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9" name="Freeform 31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2" name="Group 3151"/>
              <p:cNvGrpSpPr/>
              <p:nvPr/>
            </p:nvGrpSpPr>
            <p:grpSpPr>
              <a:xfrm rot="3967968">
                <a:off x="3041839" y="4095173"/>
                <a:ext cx="136148" cy="131330"/>
                <a:chOff x="3053432" y="4104276"/>
                <a:chExt cx="136148" cy="131330"/>
              </a:xfrm>
            </p:grpSpPr>
            <p:sp>
              <p:nvSpPr>
                <p:cNvPr id="3156" name="Oval 31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7" name="Freeform 31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3" name="Group 3152"/>
              <p:cNvGrpSpPr/>
              <p:nvPr/>
            </p:nvGrpSpPr>
            <p:grpSpPr>
              <a:xfrm>
                <a:off x="3126530" y="4081209"/>
                <a:ext cx="185979" cy="192845"/>
                <a:chOff x="3026108" y="3765549"/>
                <a:chExt cx="185979" cy="192845"/>
              </a:xfrm>
            </p:grpSpPr>
            <p:sp>
              <p:nvSpPr>
                <p:cNvPr id="3154" name="Oval 31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5" name="Freeform 31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2" name="Group 3101"/>
            <p:cNvGrpSpPr/>
            <p:nvPr/>
          </p:nvGrpSpPr>
          <p:grpSpPr>
            <a:xfrm rot="5972406">
              <a:off x="4903513" y="3391308"/>
              <a:ext cx="175107" cy="169481"/>
              <a:chOff x="2880097" y="3766098"/>
              <a:chExt cx="408862" cy="395726"/>
            </a:xfrm>
          </p:grpSpPr>
          <p:grpSp>
            <p:nvGrpSpPr>
              <p:cNvPr id="3125" name="Group 3124"/>
              <p:cNvGrpSpPr/>
              <p:nvPr/>
            </p:nvGrpSpPr>
            <p:grpSpPr>
              <a:xfrm>
                <a:off x="2880097" y="3766098"/>
                <a:ext cx="131330" cy="131330"/>
                <a:chOff x="2922103" y="3448277"/>
                <a:chExt cx="131330" cy="131330"/>
              </a:xfrm>
            </p:grpSpPr>
            <p:sp>
              <p:nvSpPr>
                <p:cNvPr id="3144" name="Oval 31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5" name="Freeform 31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6" name="Group 3125"/>
              <p:cNvGrpSpPr/>
              <p:nvPr/>
            </p:nvGrpSpPr>
            <p:grpSpPr>
              <a:xfrm rot="3485213">
                <a:off x="2918438" y="3816964"/>
                <a:ext cx="185979" cy="191355"/>
                <a:chOff x="2700506" y="3941582"/>
                <a:chExt cx="185979" cy="191355"/>
              </a:xfrm>
            </p:grpSpPr>
            <p:sp>
              <p:nvSpPr>
                <p:cNvPr id="3142" name="Oval 31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3" name="Freeform 31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7" name="Group 3126"/>
              <p:cNvGrpSpPr/>
              <p:nvPr/>
            </p:nvGrpSpPr>
            <p:grpSpPr>
              <a:xfrm rot="19523239">
                <a:off x="3102980" y="3816468"/>
                <a:ext cx="185979" cy="190955"/>
                <a:chOff x="2442219" y="4049627"/>
                <a:chExt cx="185979" cy="190955"/>
              </a:xfrm>
            </p:grpSpPr>
            <p:sp>
              <p:nvSpPr>
                <p:cNvPr id="3140" name="Oval 31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1" name="Freeform 31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8" name="Group 3127"/>
              <p:cNvGrpSpPr/>
              <p:nvPr/>
            </p:nvGrpSpPr>
            <p:grpSpPr>
              <a:xfrm rot="3577180">
                <a:off x="2935530" y="3972739"/>
                <a:ext cx="185979" cy="192191"/>
                <a:chOff x="2700506" y="4361529"/>
                <a:chExt cx="185979" cy="192191"/>
              </a:xfrm>
            </p:grpSpPr>
            <p:sp>
              <p:nvSpPr>
                <p:cNvPr id="3138" name="Oval 31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9" name="Freeform 31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9" name="Group 3128"/>
              <p:cNvGrpSpPr/>
              <p:nvPr/>
            </p:nvGrpSpPr>
            <p:grpSpPr>
              <a:xfrm>
                <a:off x="3048557" y="3808685"/>
                <a:ext cx="131330" cy="131330"/>
                <a:chOff x="3381304" y="4011286"/>
                <a:chExt cx="131330" cy="131330"/>
              </a:xfrm>
            </p:grpSpPr>
            <p:sp>
              <p:nvSpPr>
                <p:cNvPr id="3136" name="Oval 31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7" name="Freeform 31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0" name="Group 3129"/>
              <p:cNvGrpSpPr/>
              <p:nvPr/>
            </p:nvGrpSpPr>
            <p:grpSpPr>
              <a:xfrm rot="3967968">
                <a:off x="3008227" y="3923999"/>
                <a:ext cx="136148" cy="131330"/>
                <a:chOff x="3053432" y="4104276"/>
                <a:chExt cx="136148" cy="131330"/>
              </a:xfrm>
            </p:grpSpPr>
            <p:sp>
              <p:nvSpPr>
                <p:cNvPr id="3134" name="Oval 31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5" name="Freeform 31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1" name="Group 3130"/>
              <p:cNvGrpSpPr/>
              <p:nvPr/>
            </p:nvGrpSpPr>
            <p:grpSpPr>
              <a:xfrm>
                <a:off x="3092918" y="3910035"/>
                <a:ext cx="185979" cy="192845"/>
                <a:chOff x="3026108" y="3765549"/>
                <a:chExt cx="185979" cy="192845"/>
              </a:xfrm>
            </p:grpSpPr>
            <p:sp>
              <p:nvSpPr>
                <p:cNvPr id="3132" name="Oval 31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3" name="Freeform 31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3" name="Group 3102"/>
            <p:cNvGrpSpPr/>
            <p:nvPr/>
          </p:nvGrpSpPr>
          <p:grpSpPr>
            <a:xfrm>
              <a:off x="4873997" y="3423134"/>
              <a:ext cx="175107" cy="169481"/>
              <a:chOff x="2328508" y="3548770"/>
              <a:chExt cx="408862" cy="395726"/>
            </a:xfrm>
          </p:grpSpPr>
          <p:grpSp>
            <p:nvGrpSpPr>
              <p:cNvPr id="3104" name="Group 3103"/>
              <p:cNvGrpSpPr/>
              <p:nvPr/>
            </p:nvGrpSpPr>
            <p:grpSpPr>
              <a:xfrm>
                <a:off x="2328508" y="3548770"/>
                <a:ext cx="131330" cy="131330"/>
                <a:chOff x="2922103" y="3448277"/>
                <a:chExt cx="131330" cy="131330"/>
              </a:xfrm>
            </p:grpSpPr>
            <p:sp>
              <p:nvSpPr>
                <p:cNvPr id="3123" name="Oval 312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4" name="Freeform 312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5" name="Group 3104"/>
              <p:cNvGrpSpPr/>
              <p:nvPr/>
            </p:nvGrpSpPr>
            <p:grpSpPr>
              <a:xfrm rot="3485213">
                <a:off x="2366849" y="3599636"/>
                <a:ext cx="185979" cy="191355"/>
                <a:chOff x="2700506" y="3941582"/>
                <a:chExt cx="185979" cy="191355"/>
              </a:xfrm>
            </p:grpSpPr>
            <p:sp>
              <p:nvSpPr>
                <p:cNvPr id="3121" name="Oval 312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2" name="Freeform 312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6" name="Group 3105"/>
              <p:cNvGrpSpPr/>
              <p:nvPr/>
            </p:nvGrpSpPr>
            <p:grpSpPr>
              <a:xfrm rot="19523239">
                <a:off x="2551391" y="3599140"/>
                <a:ext cx="185979" cy="190955"/>
                <a:chOff x="2442219" y="4049627"/>
                <a:chExt cx="185979" cy="190955"/>
              </a:xfrm>
            </p:grpSpPr>
            <p:sp>
              <p:nvSpPr>
                <p:cNvPr id="3119" name="Oval 311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0" name="Freeform 311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7" name="Group 3106"/>
              <p:cNvGrpSpPr/>
              <p:nvPr/>
            </p:nvGrpSpPr>
            <p:grpSpPr>
              <a:xfrm rot="3577180">
                <a:off x="2383941" y="3755411"/>
                <a:ext cx="185979" cy="192191"/>
                <a:chOff x="2700506" y="4361529"/>
                <a:chExt cx="185979" cy="192191"/>
              </a:xfrm>
            </p:grpSpPr>
            <p:sp>
              <p:nvSpPr>
                <p:cNvPr id="3117" name="Oval 311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8" name="Freeform 311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8" name="Group 3107"/>
              <p:cNvGrpSpPr/>
              <p:nvPr/>
            </p:nvGrpSpPr>
            <p:grpSpPr>
              <a:xfrm>
                <a:off x="2496968" y="3591357"/>
                <a:ext cx="131330" cy="131330"/>
                <a:chOff x="3381304" y="4011286"/>
                <a:chExt cx="131330" cy="131330"/>
              </a:xfrm>
            </p:grpSpPr>
            <p:sp>
              <p:nvSpPr>
                <p:cNvPr id="3115" name="Oval 311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6" name="Freeform 311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9" name="Group 3108"/>
              <p:cNvGrpSpPr/>
              <p:nvPr/>
            </p:nvGrpSpPr>
            <p:grpSpPr>
              <a:xfrm rot="3967968">
                <a:off x="2456638" y="3706671"/>
                <a:ext cx="136148" cy="131330"/>
                <a:chOff x="3053432" y="4104276"/>
                <a:chExt cx="136148" cy="131330"/>
              </a:xfrm>
            </p:grpSpPr>
            <p:sp>
              <p:nvSpPr>
                <p:cNvPr id="3113" name="Oval 311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4" name="Freeform 311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0" name="Group 3109"/>
              <p:cNvGrpSpPr/>
              <p:nvPr/>
            </p:nvGrpSpPr>
            <p:grpSpPr>
              <a:xfrm>
                <a:off x="2541329" y="3692707"/>
                <a:ext cx="185979" cy="192845"/>
                <a:chOff x="3026108" y="3765549"/>
                <a:chExt cx="185979" cy="192845"/>
              </a:xfrm>
            </p:grpSpPr>
            <p:sp>
              <p:nvSpPr>
                <p:cNvPr id="3111" name="Oval 311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2" name="Freeform 311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89" name="Group 3188"/>
          <p:cNvGrpSpPr/>
          <p:nvPr/>
        </p:nvGrpSpPr>
        <p:grpSpPr>
          <a:xfrm>
            <a:off x="499759" y="4956203"/>
            <a:ext cx="470662" cy="478538"/>
            <a:chOff x="4834606" y="3347378"/>
            <a:chExt cx="241201" cy="245237"/>
          </a:xfrm>
        </p:grpSpPr>
        <p:grpSp>
          <p:nvGrpSpPr>
            <p:cNvPr id="3190" name="Group 3189"/>
            <p:cNvGrpSpPr/>
            <p:nvPr/>
          </p:nvGrpSpPr>
          <p:grpSpPr>
            <a:xfrm rot="7844388">
              <a:off x="4818351" y="3363633"/>
              <a:ext cx="233299" cy="200789"/>
              <a:chOff x="2913709" y="3864170"/>
              <a:chExt cx="544737" cy="468828"/>
            </a:xfrm>
          </p:grpSpPr>
          <p:grpSp>
            <p:nvGrpSpPr>
              <p:cNvPr id="3235" name="Group 3234"/>
              <p:cNvGrpSpPr/>
              <p:nvPr/>
            </p:nvGrpSpPr>
            <p:grpSpPr>
              <a:xfrm rot="5972406">
                <a:off x="3056152" y="3870738"/>
                <a:ext cx="408862" cy="395726"/>
                <a:chOff x="2880097" y="3766098"/>
                <a:chExt cx="408862" cy="395726"/>
              </a:xfrm>
            </p:grpSpPr>
            <p:grpSp>
              <p:nvGrpSpPr>
                <p:cNvPr id="3257" name="Group 3256"/>
                <p:cNvGrpSpPr/>
                <p:nvPr/>
              </p:nvGrpSpPr>
              <p:grpSpPr>
                <a:xfrm>
                  <a:off x="2880097" y="3766098"/>
                  <a:ext cx="131330" cy="131330"/>
                  <a:chOff x="2922103" y="3448277"/>
                  <a:chExt cx="131330" cy="131330"/>
                </a:xfrm>
              </p:grpSpPr>
              <p:sp>
                <p:nvSpPr>
                  <p:cNvPr id="3276" name="Oval 32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7" name="Freeform 32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8" name="Group 3257"/>
                <p:cNvGrpSpPr/>
                <p:nvPr/>
              </p:nvGrpSpPr>
              <p:grpSpPr>
                <a:xfrm rot="3485213">
                  <a:off x="2918438" y="3816964"/>
                  <a:ext cx="185979" cy="191355"/>
                  <a:chOff x="2700506" y="3941582"/>
                  <a:chExt cx="185979" cy="191355"/>
                </a:xfrm>
              </p:grpSpPr>
              <p:sp>
                <p:nvSpPr>
                  <p:cNvPr id="3274" name="Oval 32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5" name="Freeform 32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9" name="Group 3258"/>
                <p:cNvGrpSpPr/>
                <p:nvPr/>
              </p:nvGrpSpPr>
              <p:grpSpPr>
                <a:xfrm rot="19523239">
                  <a:off x="3102980" y="3816468"/>
                  <a:ext cx="185979" cy="190955"/>
                  <a:chOff x="2442219" y="4049627"/>
                  <a:chExt cx="185979" cy="190955"/>
                </a:xfrm>
              </p:grpSpPr>
              <p:sp>
                <p:nvSpPr>
                  <p:cNvPr id="3272" name="Oval 32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3" name="Freeform 32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0" name="Group 3259"/>
                <p:cNvGrpSpPr/>
                <p:nvPr/>
              </p:nvGrpSpPr>
              <p:grpSpPr>
                <a:xfrm rot="3577180">
                  <a:off x="2935530" y="3972739"/>
                  <a:ext cx="185979" cy="192191"/>
                  <a:chOff x="2700506" y="4361529"/>
                  <a:chExt cx="185979" cy="192191"/>
                </a:xfrm>
              </p:grpSpPr>
              <p:sp>
                <p:nvSpPr>
                  <p:cNvPr id="3270" name="Oval 32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1" name="Freeform 32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1" name="Group 3260"/>
                <p:cNvGrpSpPr/>
                <p:nvPr/>
              </p:nvGrpSpPr>
              <p:grpSpPr>
                <a:xfrm>
                  <a:off x="3048557" y="3808685"/>
                  <a:ext cx="131330" cy="131330"/>
                  <a:chOff x="3381304" y="4011286"/>
                  <a:chExt cx="131330" cy="131330"/>
                </a:xfrm>
              </p:grpSpPr>
              <p:sp>
                <p:nvSpPr>
                  <p:cNvPr id="3268" name="Oval 32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9" name="Freeform 32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2" name="Group 3261"/>
                <p:cNvGrpSpPr/>
                <p:nvPr/>
              </p:nvGrpSpPr>
              <p:grpSpPr>
                <a:xfrm rot="3967968">
                  <a:off x="3008227" y="3923999"/>
                  <a:ext cx="136148" cy="131330"/>
                  <a:chOff x="3053432" y="4104276"/>
                  <a:chExt cx="136148" cy="131330"/>
                </a:xfrm>
              </p:grpSpPr>
              <p:sp>
                <p:nvSpPr>
                  <p:cNvPr id="3266" name="Oval 32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7" name="Freeform 32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3" name="Group 3262"/>
                <p:cNvGrpSpPr/>
                <p:nvPr/>
              </p:nvGrpSpPr>
              <p:grpSpPr>
                <a:xfrm>
                  <a:off x="3092918" y="3910035"/>
                  <a:ext cx="185979" cy="192845"/>
                  <a:chOff x="3026108" y="3765549"/>
                  <a:chExt cx="185979" cy="192845"/>
                </a:xfrm>
              </p:grpSpPr>
              <p:sp>
                <p:nvSpPr>
                  <p:cNvPr id="3264" name="Oval 32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5" name="Freeform 32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236" name="Group 3235"/>
              <p:cNvGrpSpPr/>
              <p:nvPr/>
            </p:nvGrpSpPr>
            <p:grpSpPr>
              <a:xfrm>
                <a:off x="2913709" y="3937272"/>
                <a:ext cx="131330" cy="131330"/>
                <a:chOff x="2922103" y="3448277"/>
                <a:chExt cx="131330" cy="131330"/>
              </a:xfrm>
            </p:grpSpPr>
            <p:sp>
              <p:nvSpPr>
                <p:cNvPr id="3255" name="Oval 32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6" name="Freeform 32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7" name="Group 3236"/>
              <p:cNvGrpSpPr/>
              <p:nvPr/>
            </p:nvGrpSpPr>
            <p:grpSpPr>
              <a:xfrm rot="3485213">
                <a:off x="2952050" y="3988138"/>
                <a:ext cx="185979" cy="191355"/>
                <a:chOff x="2700506" y="3941582"/>
                <a:chExt cx="185979" cy="191355"/>
              </a:xfrm>
            </p:grpSpPr>
            <p:sp>
              <p:nvSpPr>
                <p:cNvPr id="3253" name="Oval 32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4" name="Freeform 32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8" name="Group 3237"/>
              <p:cNvGrpSpPr/>
              <p:nvPr/>
            </p:nvGrpSpPr>
            <p:grpSpPr>
              <a:xfrm rot="19523239">
                <a:off x="3136592" y="3987642"/>
                <a:ext cx="185979" cy="190955"/>
                <a:chOff x="2442219" y="4049627"/>
                <a:chExt cx="185979" cy="190955"/>
              </a:xfrm>
            </p:grpSpPr>
            <p:sp>
              <p:nvSpPr>
                <p:cNvPr id="3251" name="Oval 32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2" name="Freeform 32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9" name="Group 3238"/>
              <p:cNvGrpSpPr/>
              <p:nvPr/>
            </p:nvGrpSpPr>
            <p:grpSpPr>
              <a:xfrm rot="3577180">
                <a:off x="2969142" y="4143913"/>
                <a:ext cx="185979" cy="192191"/>
                <a:chOff x="2700506" y="4361529"/>
                <a:chExt cx="185979" cy="192191"/>
              </a:xfrm>
            </p:grpSpPr>
            <p:sp>
              <p:nvSpPr>
                <p:cNvPr id="3249" name="Oval 32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0" name="Freeform 32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0" name="Group 3239"/>
              <p:cNvGrpSpPr/>
              <p:nvPr/>
            </p:nvGrpSpPr>
            <p:grpSpPr>
              <a:xfrm>
                <a:off x="3082169" y="3979859"/>
                <a:ext cx="131330" cy="131330"/>
                <a:chOff x="3381304" y="4011286"/>
                <a:chExt cx="131330" cy="131330"/>
              </a:xfrm>
            </p:grpSpPr>
            <p:sp>
              <p:nvSpPr>
                <p:cNvPr id="3247" name="Oval 32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8" name="Freeform 32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1" name="Group 3240"/>
              <p:cNvGrpSpPr/>
              <p:nvPr/>
            </p:nvGrpSpPr>
            <p:grpSpPr>
              <a:xfrm rot="3967968">
                <a:off x="3041839" y="4095173"/>
                <a:ext cx="136148" cy="131330"/>
                <a:chOff x="3053432" y="4104276"/>
                <a:chExt cx="136148" cy="131330"/>
              </a:xfrm>
            </p:grpSpPr>
            <p:sp>
              <p:nvSpPr>
                <p:cNvPr id="3245" name="Oval 32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6" name="Freeform 32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2" name="Group 3241"/>
              <p:cNvGrpSpPr/>
              <p:nvPr/>
            </p:nvGrpSpPr>
            <p:grpSpPr>
              <a:xfrm>
                <a:off x="3126530" y="4081209"/>
                <a:ext cx="185979" cy="192845"/>
                <a:chOff x="3026108" y="3765549"/>
                <a:chExt cx="185979" cy="192845"/>
              </a:xfrm>
            </p:grpSpPr>
            <p:sp>
              <p:nvSpPr>
                <p:cNvPr id="3243" name="Oval 32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4" name="Freeform 32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91" name="Group 3190"/>
            <p:cNvGrpSpPr/>
            <p:nvPr/>
          </p:nvGrpSpPr>
          <p:grpSpPr>
            <a:xfrm rot="5972406">
              <a:off x="4903513" y="3391308"/>
              <a:ext cx="175107" cy="169481"/>
              <a:chOff x="2880097" y="3766098"/>
              <a:chExt cx="408862" cy="395726"/>
            </a:xfrm>
          </p:grpSpPr>
          <p:grpSp>
            <p:nvGrpSpPr>
              <p:cNvPr id="3214" name="Group 3213"/>
              <p:cNvGrpSpPr/>
              <p:nvPr/>
            </p:nvGrpSpPr>
            <p:grpSpPr>
              <a:xfrm>
                <a:off x="2880097" y="3766098"/>
                <a:ext cx="131330" cy="131330"/>
                <a:chOff x="2922103" y="3448277"/>
                <a:chExt cx="131330" cy="131330"/>
              </a:xfrm>
            </p:grpSpPr>
            <p:sp>
              <p:nvSpPr>
                <p:cNvPr id="3233" name="Oval 32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4" name="Freeform 32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5" name="Group 3214"/>
              <p:cNvGrpSpPr/>
              <p:nvPr/>
            </p:nvGrpSpPr>
            <p:grpSpPr>
              <a:xfrm rot="3485213">
                <a:off x="2918438" y="3816964"/>
                <a:ext cx="185979" cy="191355"/>
                <a:chOff x="2700506" y="3941582"/>
                <a:chExt cx="185979" cy="191355"/>
              </a:xfrm>
            </p:grpSpPr>
            <p:sp>
              <p:nvSpPr>
                <p:cNvPr id="3231" name="Oval 32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2" name="Freeform 32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6" name="Group 3215"/>
              <p:cNvGrpSpPr/>
              <p:nvPr/>
            </p:nvGrpSpPr>
            <p:grpSpPr>
              <a:xfrm rot="19523239">
                <a:off x="3102980" y="3816468"/>
                <a:ext cx="185979" cy="190955"/>
                <a:chOff x="2442219" y="4049627"/>
                <a:chExt cx="185979" cy="190955"/>
              </a:xfrm>
            </p:grpSpPr>
            <p:sp>
              <p:nvSpPr>
                <p:cNvPr id="3229" name="Oval 32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0" name="Freeform 32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7" name="Group 3216"/>
              <p:cNvGrpSpPr/>
              <p:nvPr/>
            </p:nvGrpSpPr>
            <p:grpSpPr>
              <a:xfrm rot="3577180">
                <a:off x="2935530" y="3972739"/>
                <a:ext cx="185979" cy="192191"/>
                <a:chOff x="2700506" y="4361529"/>
                <a:chExt cx="185979" cy="192191"/>
              </a:xfrm>
            </p:grpSpPr>
            <p:sp>
              <p:nvSpPr>
                <p:cNvPr id="3227" name="Oval 32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8" name="Freeform 32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8" name="Group 3217"/>
              <p:cNvGrpSpPr/>
              <p:nvPr/>
            </p:nvGrpSpPr>
            <p:grpSpPr>
              <a:xfrm>
                <a:off x="3048557" y="3808685"/>
                <a:ext cx="131330" cy="131330"/>
                <a:chOff x="3381304" y="4011286"/>
                <a:chExt cx="131330" cy="131330"/>
              </a:xfrm>
            </p:grpSpPr>
            <p:sp>
              <p:nvSpPr>
                <p:cNvPr id="3225" name="Oval 32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6" name="Freeform 32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9" name="Group 3218"/>
              <p:cNvGrpSpPr/>
              <p:nvPr/>
            </p:nvGrpSpPr>
            <p:grpSpPr>
              <a:xfrm rot="3967968">
                <a:off x="3008227" y="3923999"/>
                <a:ext cx="136148" cy="131330"/>
                <a:chOff x="3053432" y="4104276"/>
                <a:chExt cx="136148" cy="131330"/>
              </a:xfrm>
            </p:grpSpPr>
            <p:sp>
              <p:nvSpPr>
                <p:cNvPr id="3223" name="Oval 32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4" name="Freeform 32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0" name="Group 3219"/>
              <p:cNvGrpSpPr/>
              <p:nvPr/>
            </p:nvGrpSpPr>
            <p:grpSpPr>
              <a:xfrm>
                <a:off x="3092918" y="3910035"/>
                <a:ext cx="185979" cy="192845"/>
                <a:chOff x="3026108" y="3765549"/>
                <a:chExt cx="185979" cy="192845"/>
              </a:xfrm>
            </p:grpSpPr>
            <p:sp>
              <p:nvSpPr>
                <p:cNvPr id="3221" name="Oval 32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2" name="Freeform 32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92" name="Group 3191"/>
            <p:cNvGrpSpPr/>
            <p:nvPr/>
          </p:nvGrpSpPr>
          <p:grpSpPr>
            <a:xfrm>
              <a:off x="4873997" y="3423134"/>
              <a:ext cx="175107" cy="169481"/>
              <a:chOff x="2328508" y="3548770"/>
              <a:chExt cx="408862" cy="395726"/>
            </a:xfrm>
          </p:grpSpPr>
          <p:grpSp>
            <p:nvGrpSpPr>
              <p:cNvPr id="3193" name="Group 3192"/>
              <p:cNvGrpSpPr/>
              <p:nvPr/>
            </p:nvGrpSpPr>
            <p:grpSpPr>
              <a:xfrm>
                <a:off x="2328508" y="3548770"/>
                <a:ext cx="131330" cy="131330"/>
                <a:chOff x="2922103" y="3448277"/>
                <a:chExt cx="131330" cy="131330"/>
              </a:xfrm>
            </p:grpSpPr>
            <p:sp>
              <p:nvSpPr>
                <p:cNvPr id="3212" name="Oval 321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3" name="Freeform 321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4" name="Group 3193"/>
              <p:cNvGrpSpPr/>
              <p:nvPr/>
            </p:nvGrpSpPr>
            <p:grpSpPr>
              <a:xfrm rot="3485213">
                <a:off x="2366849" y="3599636"/>
                <a:ext cx="185979" cy="191355"/>
                <a:chOff x="2700506" y="3941582"/>
                <a:chExt cx="185979" cy="191355"/>
              </a:xfrm>
            </p:grpSpPr>
            <p:sp>
              <p:nvSpPr>
                <p:cNvPr id="3210" name="Oval 320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1" name="Freeform 321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5" name="Group 3194"/>
              <p:cNvGrpSpPr/>
              <p:nvPr/>
            </p:nvGrpSpPr>
            <p:grpSpPr>
              <a:xfrm rot="19523239">
                <a:off x="2551391" y="3599140"/>
                <a:ext cx="185979" cy="190955"/>
                <a:chOff x="2442219" y="4049627"/>
                <a:chExt cx="185979" cy="190955"/>
              </a:xfrm>
            </p:grpSpPr>
            <p:sp>
              <p:nvSpPr>
                <p:cNvPr id="3208" name="Oval 320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9" name="Freeform 320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6" name="Group 3195"/>
              <p:cNvGrpSpPr/>
              <p:nvPr/>
            </p:nvGrpSpPr>
            <p:grpSpPr>
              <a:xfrm rot="3577180">
                <a:off x="2383941" y="3755411"/>
                <a:ext cx="185979" cy="192191"/>
                <a:chOff x="2700506" y="4361529"/>
                <a:chExt cx="185979" cy="192191"/>
              </a:xfrm>
            </p:grpSpPr>
            <p:sp>
              <p:nvSpPr>
                <p:cNvPr id="3206" name="Oval 320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7" name="Freeform 320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7" name="Group 3196"/>
              <p:cNvGrpSpPr/>
              <p:nvPr/>
            </p:nvGrpSpPr>
            <p:grpSpPr>
              <a:xfrm>
                <a:off x="2496968" y="3591357"/>
                <a:ext cx="131330" cy="131330"/>
                <a:chOff x="3381304" y="4011286"/>
                <a:chExt cx="131330" cy="131330"/>
              </a:xfrm>
            </p:grpSpPr>
            <p:sp>
              <p:nvSpPr>
                <p:cNvPr id="3204" name="Oval 320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5" name="Freeform 320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8" name="Group 3197"/>
              <p:cNvGrpSpPr/>
              <p:nvPr/>
            </p:nvGrpSpPr>
            <p:grpSpPr>
              <a:xfrm rot="3967968">
                <a:off x="2456638" y="3706671"/>
                <a:ext cx="136148" cy="131330"/>
                <a:chOff x="3053432" y="4104276"/>
                <a:chExt cx="136148" cy="131330"/>
              </a:xfrm>
            </p:grpSpPr>
            <p:sp>
              <p:nvSpPr>
                <p:cNvPr id="3202" name="Oval 320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3" name="Freeform 320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9" name="Group 3198"/>
              <p:cNvGrpSpPr/>
              <p:nvPr/>
            </p:nvGrpSpPr>
            <p:grpSpPr>
              <a:xfrm>
                <a:off x="2541329" y="3692707"/>
                <a:ext cx="185979" cy="192845"/>
                <a:chOff x="3026108" y="3765549"/>
                <a:chExt cx="185979" cy="192845"/>
              </a:xfrm>
            </p:grpSpPr>
            <p:sp>
              <p:nvSpPr>
                <p:cNvPr id="3200" name="Oval 319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1" name="Freeform 320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278" name="Group 3277"/>
          <p:cNvGrpSpPr/>
          <p:nvPr/>
        </p:nvGrpSpPr>
        <p:grpSpPr>
          <a:xfrm>
            <a:off x="0" y="1267326"/>
            <a:ext cx="9144000" cy="5590674"/>
            <a:chOff x="0" y="1267326"/>
            <a:chExt cx="9144000" cy="5590674"/>
          </a:xfrm>
        </p:grpSpPr>
        <p:sp>
          <p:nvSpPr>
            <p:cNvPr id="3279" name="Freeform 3278"/>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280" name="Group 3279"/>
            <p:cNvGrpSpPr/>
            <p:nvPr/>
          </p:nvGrpSpPr>
          <p:grpSpPr>
            <a:xfrm>
              <a:off x="2385965" y="1844675"/>
              <a:ext cx="4372070" cy="2942895"/>
              <a:chOff x="2823398" y="1377517"/>
              <a:chExt cx="4372070" cy="2942895"/>
            </a:xfrm>
          </p:grpSpPr>
          <p:sp>
            <p:nvSpPr>
              <p:cNvPr id="3281" name="Rounded Rectangle 3280"/>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82" name="Rounded Rectangle 3281"/>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83" name="Group 3282"/>
              <p:cNvGrpSpPr/>
              <p:nvPr/>
            </p:nvGrpSpPr>
            <p:grpSpPr>
              <a:xfrm>
                <a:off x="3191653" y="1651125"/>
                <a:ext cx="3646006" cy="2348923"/>
                <a:chOff x="3191653" y="1651125"/>
                <a:chExt cx="3646006" cy="2348923"/>
              </a:xfrm>
            </p:grpSpPr>
            <p:sp>
              <p:nvSpPr>
                <p:cNvPr id="3284" name="Rectangle 3283"/>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do you do?</a:t>
                  </a:r>
                </a:p>
              </p:txBody>
            </p:sp>
            <p:sp>
              <p:nvSpPr>
                <p:cNvPr id="3285" name="Rectangle 3284">
                  <a:hlinkClick r:id="rId13"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Contact the equipment owner</a:t>
                  </a:r>
                </a:p>
              </p:txBody>
            </p:sp>
            <p:sp>
              <p:nvSpPr>
                <p:cNvPr id="3286" name="Rectangle 3285">
                  <a:hlinkClick r:id="rId14"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Cover the bin</a:t>
                  </a:r>
                </a:p>
              </p:txBody>
            </p:sp>
          </p:grpSp>
        </p:grpSp>
      </p:grpSp>
      <p:pic>
        <p:nvPicPr>
          <p:cNvPr id="1709" name="Grafik 1708">
            <a:extLst>
              <a:ext uri="{FF2B5EF4-FFF2-40B4-BE49-F238E27FC236}">
                <a16:creationId xmlns:a16="http://schemas.microsoft.com/office/drawing/2014/main" id="{946018DD-B88B-4301-8710-107695CC9175}"/>
              </a:ext>
            </a:extLst>
          </p:cNvPr>
          <p:cNvPicPr>
            <a:picLocks noChangeAspect="1"/>
          </p:cNvPicPr>
          <p:nvPr/>
        </p:nvPicPr>
        <p:blipFill>
          <a:blip r:embed="rId15"/>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704806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2500"/>
                                  </p:stCondLst>
                                  <p:childTnLst>
                                    <p:set>
                                      <p:cBhvr>
                                        <p:cTn id="6" dur="1" fill="hold">
                                          <p:stCondLst>
                                            <p:cond delay="0"/>
                                          </p:stCondLst>
                                        </p:cTn>
                                        <p:tgtEl>
                                          <p:spTgt spid="576"/>
                                        </p:tgtEl>
                                        <p:attrNameLst>
                                          <p:attrName>style.visibility</p:attrName>
                                        </p:attrNameLst>
                                      </p:cBhvr>
                                      <p:to>
                                        <p:strVal val="visible"/>
                                      </p:to>
                                    </p:set>
                                  </p:childTnLst>
                                </p:cTn>
                              </p:par>
                              <p:par>
                                <p:cTn id="7" presetID="22" presetClass="entr" presetSubtype="8" fill="hold" grpId="0" nodeType="withEffect">
                                  <p:stCondLst>
                                    <p:cond delay="0"/>
                                  </p:stCondLst>
                                  <p:childTnLst>
                                    <p:set>
                                      <p:cBhvr>
                                        <p:cTn id="8" dur="1" fill="hold">
                                          <p:stCondLst>
                                            <p:cond delay="0"/>
                                          </p:stCondLst>
                                        </p:cTn>
                                        <p:tgtEl>
                                          <p:spTgt spid="1923"/>
                                        </p:tgtEl>
                                        <p:attrNameLst>
                                          <p:attrName>style.visibility</p:attrName>
                                        </p:attrNameLst>
                                      </p:cBhvr>
                                      <p:to>
                                        <p:strVal val="visible"/>
                                      </p:to>
                                    </p:set>
                                    <p:animEffect transition="in" filter="wipe(left)">
                                      <p:cBhvr>
                                        <p:cTn id="9" dur="5500"/>
                                        <p:tgtEl>
                                          <p:spTgt spid="1923"/>
                                        </p:tgtEl>
                                      </p:cBhvr>
                                    </p:animEffect>
                                  </p:childTnLst>
                                </p:cTn>
                              </p:par>
                              <p:par>
                                <p:cTn id="10" presetID="42" presetClass="path" presetSubtype="0" repeatCount="20000" accel="28000" fill="hold" grpId="0" nodeType="withEffect">
                                  <p:stCondLst>
                                    <p:cond delay="250"/>
                                  </p:stCondLst>
                                  <p:childTnLst>
                                    <p:animMotion origin="layout" path="M -1.94444E-6 1.85185E-6 L -1.94444E-6 0.36736 " pathEditMode="relative" rAng="0" ptsTypes="AA">
                                      <p:cBhvr>
                                        <p:cTn id="11" dur="2000" fill="hold"/>
                                        <p:tgtEl>
                                          <p:spTgt spid="1912"/>
                                        </p:tgtEl>
                                        <p:attrNameLst>
                                          <p:attrName>ppt_x</p:attrName>
                                          <p:attrName>ppt_y</p:attrName>
                                        </p:attrNameLst>
                                      </p:cBhvr>
                                      <p:rCtr x="0" y="18356"/>
                                    </p:animMotion>
                                  </p:childTnLst>
                                </p:cTn>
                              </p:par>
                              <p:par>
                                <p:cTn id="12" presetID="1" presetClass="entr" presetSubtype="0" fill="hold" nodeType="withEffect">
                                  <p:stCondLst>
                                    <p:cond delay="2000"/>
                                  </p:stCondLst>
                                  <p:childTnLst>
                                    <p:set>
                                      <p:cBhvr>
                                        <p:cTn id="13" dur="1" fill="hold">
                                          <p:stCondLst>
                                            <p:cond delay="0"/>
                                          </p:stCondLst>
                                        </p:cTn>
                                        <p:tgtEl>
                                          <p:spTgt spid="1943"/>
                                        </p:tgtEl>
                                        <p:attrNameLst>
                                          <p:attrName>style.visibility</p:attrName>
                                        </p:attrNameLst>
                                      </p:cBhvr>
                                      <p:to>
                                        <p:strVal val="visible"/>
                                      </p:to>
                                    </p:set>
                                  </p:childTnLst>
                                </p:cTn>
                              </p:par>
                              <p:par>
                                <p:cTn id="14" presetID="10" presetClass="exit" presetSubtype="0" fill="hold" nodeType="withEffect">
                                  <p:stCondLst>
                                    <p:cond delay="2250"/>
                                  </p:stCondLst>
                                  <p:childTnLst>
                                    <p:animEffect transition="out" filter="fade">
                                      <p:cBhvr>
                                        <p:cTn id="15" dur="500"/>
                                        <p:tgtEl>
                                          <p:spTgt spid="1943"/>
                                        </p:tgtEl>
                                      </p:cBhvr>
                                    </p:animEffect>
                                    <p:set>
                                      <p:cBhvr>
                                        <p:cTn id="16" dur="1" fill="hold">
                                          <p:stCondLst>
                                            <p:cond delay="499"/>
                                          </p:stCondLst>
                                        </p:cTn>
                                        <p:tgtEl>
                                          <p:spTgt spid="1943"/>
                                        </p:tgtEl>
                                        <p:attrNameLst>
                                          <p:attrName>style.visibility</p:attrName>
                                        </p:attrNameLst>
                                      </p:cBhvr>
                                      <p:to>
                                        <p:strVal val="hidden"/>
                                      </p:to>
                                    </p:set>
                                  </p:childTnLst>
                                </p:cTn>
                              </p:par>
                              <p:par>
                                <p:cTn id="17" presetID="1" presetClass="entr" presetSubtype="0" fill="hold" nodeType="withEffect">
                                  <p:stCondLst>
                                    <p:cond delay="4000"/>
                                  </p:stCondLst>
                                  <p:childTnLst>
                                    <p:set>
                                      <p:cBhvr>
                                        <p:cTn id="18" dur="1" fill="hold">
                                          <p:stCondLst>
                                            <p:cond delay="0"/>
                                          </p:stCondLst>
                                        </p:cTn>
                                        <p:tgtEl>
                                          <p:spTgt spid="2032"/>
                                        </p:tgtEl>
                                        <p:attrNameLst>
                                          <p:attrName>style.visibility</p:attrName>
                                        </p:attrNameLst>
                                      </p:cBhvr>
                                      <p:to>
                                        <p:strVal val="visible"/>
                                      </p:to>
                                    </p:set>
                                  </p:childTnLst>
                                </p:cTn>
                              </p:par>
                              <p:par>
                                <p:cTn id="19" presetID="10" presetClass="exit" presetSubtype="0" fill="hold" nodeType="withEffect">
                                  <p:stCondLst>
                                    <p:cond delay="4250"/>
                                  </p:stCondLst>
                                  <p:childTnLst>
                                    <p:animEffect transition="out" filter="fade">
                                      <p:cBhvr>
                                        <p:cTn id="20" dur="500"/>
                                        <p:tgtEl>
                                          <p:spTgt spid="2032"/>
                                        </p:tgtEl>
                                      </p:cBhvr>
                                    </p:animEffect>
                                    <p:set>
                                      <p:cBhvr>
                                        <p:cTn id="21" dur="1" fill="hold">
                                          <p:stCondLst>
                                            <p:cond delay="499"/>
                                          </p:stCondLst>
                                        </p:cTn>
                                        <p:tgtEl>
                                          <p:spTgt spid="2032"/>
                                        </p:tgtEl>
                                        <p:attrNameLst>
                                          <p:attrName>style.visibility</p:attrName>
                                        </p:attrNameLst>
                                      </p:cBhvr>
                                      <p:to>
                                        <p:strVal val="hidden"/>
                                      </p:to>
                                    </p:set>
                                  </p:childTnLst>
                                </p:cTn>
                              </p:par>
                              <p:par>
                                <p:cTn id="22" presetID="1" presetClass="entr" presetSubtype="0" fill="hold" nodeType="withEffect">
                                  <p:stCondLst>
                                    <p:cond delay="6000"/>
                                  </p:stCondLst>
                                  <p:childTnLst>
                                    <p:set>
                                      <p:cBhvr>
                                        <p:cTn id="23" dur="1" fill="hold">
                                          <p:stCondLst>
                                            <p:cond delay="0"/>
                                          </p:stCondLst>
                                        </p:cTn>
                                        <p:tgtEl>
                                          <p:spTgt spid="2121"/>
                                        </p:tgtEl>
                                        <p:attrNameLst>
                                          <p:attrName>style.visibility</p:attrName>
                                        </p:attrNameLst>
                                      </p:cBhvr>
                                      <p:to>
                                        <p:strVal val="visible"/>
                                      </p:to>
                                    </p:set>
                                  </p:childTnLst>
                                </p:cTn>
                              </p:par>
                              <p:par>
                                <p:cTn id="24" presetID="10" presetClass="exit" presetSubtype="0" fill="hold" nodeType="withEffect">
                                  <p:stCondLst>
                                    <p:cond delay="6250"/>
                                  </p:stCondLst>
                                  <p:childTnLst>
                                    <p:animEffect transition="out" filter="fade">
                                      <p:cBhvr>
                                        <p:cTn id="25" dur="500"/>
                                        <p:tgtEl>
                                          <p:spTgt spid="2121"/>
                                        </p:tgtEl>
                                      </p:cBhvr>
                                    </p:animEffect>
                                    <p:set>
                                      <p:cBhvr>
                                        <p:cTn id="26" dur="1" fill="hold">
                                          <p:stCondLst>
                                            <p:cond delay="499"/>
                                          </p:stCondLst>
                                        </p:cTn>
                                        <p:tgtEl>
                                          <p:spTgt spid="2121"/>
                                        </p:tgtEl>
                                        <p:attrNameLst>
                                          <p:attrName>style.visibility</p:attrName>
                                        </p:attrNameLst>
                                      </p:cBhvr>
                                      <p:to>
                                        <p:strVal val="hidden"/>
                                      </p:to>
                                    </p:set>
                                  </p:childTnLst>
                                </p:cTn>
                              </p:par>
                              <p:par>
                                <p:cTn id="27" presetID="1" presetClass="entr" presetSubtype="0" fill="hold" nodeType="withEffect">
                                  <p:stCondLst>
                                    <p:cond delay="8000"/>
                                  </p:stCondLst>
                                  <p:childTnLst>
                                    <p:set>
                                      <p:cBhvr>
                                        <p:cTn id="28" dur="1" fill="hold">
                                          <p:stCondLst>
                                            <p:cond delay="0"/>
                                          </p:stCondLst>
                                        </p:cTn>
                                        <p:tgtEl>
                                          <p:spTgt spid="2210"/>
                                        </p:tgtEl>
                                        <p:attrNameLst>
                                          <p:attrName>style.visibility</p:attrName>
                                        </p:attrNameLst>
                                      </p:cBhvr>
                                      <p:to>
                                        <p:strVal val="visible"/>
                                      </p:to>
                                    </p:set>
                                  </p:childTnLst>
                                </p:cTn>
                              </p:par>
                              <p:par>
                                <p:cTn id="29" presetID="10" presetClass="exit" presetSubtype="0" fill="hold" nodeType="withEffect">
                                  <p:stCondLst>
                                    <p:cond delay="8000"/>
                                  </p:stCondLst>
                                  <p:childTnLst>
                                    <p:animEffect transition="out" filter="fade">
                                      <p:cBhvr>
                                        <p:cTn id="30" dur="500"/>
                                        <p:tgtEl>
                                          <p:spTgt spid="2210"/>
                                        </p:tgtEl>
                                      </p:cBhvr>
                                    </p:animEffect>
                                    <p:set>
                                      <p:cBhvr>
                                        <p:cTn id="31" dur="1" fill="hold">
                                          <p:stCondLst>
                                            <p:cond delay="499"/>
                                          </p:stCondLst>
                                        </p:cTn>
                                        <p:tgtEl>
                                          <p:spTgt spid="2210"/>
                                        </p:tgtEl>
                                        <p:attrNameLst>
                                          <p:attrName>style.visibility</p:attrName>
                                        </p:attrNameLst>
                                      </p:cBhvr>
                                      <p:to>
                                        <p:strVal val="hidden"/>
                                      </p:to>
                                    </p:set>
                                  </p:childTnLst>
                                </p:cTn>
                              </p:par>
                              <p:par>
                                <p:cTn id="32" presetID="1" presetClass="entr" presetSubtype="0" fill="hold" nodeType="withEffect">
                                  <p:stCondLst>
                                    <p:cond delay="10000"/>
                                  </p:stCondLst>
                                  <p:childTnLst>
                                    <p:set>
                                      <p:cBhvr>
                                        <p:cTn id="33" dur="1" fill="hold">
                                          <p:stCondLst>
                                            <p:cond delay="0"/>
                                          </p:stCondLst>
                                        </p:cTn>
                                        <p:tgtEl>
                                          <p:spTgt spid="2299"/>
                                        </p:tgtEl>
                                        <p:attrNameLst>
                                          <p:attrName>style.visibility</p:attrName>
                                        </p:attrNameLst>
                                      </p:cBhvr>
                                      <p:to>
                                        <p:strVal val="visible"/>
                                      </p:to>
                                    </p:set>
                                  </p:childTnLst>
                                </p:cTn>
                              </p:par>
                              <p:par>
                                <p:cTn id="34" presetID="10" presetClass="exit" presetSubtype="0" fill="hold" nodeType="withEffect">
                                  <p:stCondLst>
                                    <p:cond delay="10000"/>
                                  </p:stCondLst>
                                  <p:childTnLst>
                                    <p:animEffect transition="out" filter="fade">
                                      <p:cBhvr>
                                        <p:cTn id="35" dur="500"/>
                                        <p:tgtEl>
                                          <p:spTgt spid="2299"/>
                                        </p:tgtEl>
                                      </p:cBhvr>
                                    </p:animEffect>
                                    <p:set>
                                      <p:cBhvr>
                                        <p:cTn id="36" dur="1" fill="hold">
                                          <p:stCondLst>
                                            <p:cond delay="499"/>
                                          </p:stCondLst>
                                        </p:cTn>
                                        <p:tgtEl>
                                          <p:spTgt spid="2299"/>
                                        </p:tgtEl>
                                        <p:attrNameLst>
                                          <p:attrName>style.visibility</p:attrName>
                                        </p:attrNameLst>
                                      </p:cBhvr>
                                      <p:to>
                                        <p:strVal val="hidden"/>
                                      </p:to>
                                    </p:set>
                                  </p:childTnLst>
                                </p:cTn>
                              </p:par>
                              <p:par>
                                <p:cTn id="37" presetID="1" presetClass="entr" presetSubtype="0" fill="hold" nodeType="withEffect">
                                  <p:stCondLst>
                                    <p:cond delay="12000"/>
                                  </p:stCondLst>
                                  <p:childTnLst>
                                    <p:set>
                                      <p:cBhvr>
                                        <p:cTn id="38" dur="1" fill="hold">
                                          <p:stCondLst>
                                            <p:cond delay="0"/>
                                          </p:stCondLst>
                                        </p:cTn>
                                        <p:tgtEl>
                                          <p:spTgt spid="2388"/>
                                        </p:tgtEl>
                                        <p:attrNameLst>
                                          <p:attrName>style.visibility</p:attrName>
                                        </p:attrNameLst>
                                      </p:cBhvr>
                                      <p:to>
                                        <p:strVal val="visible"/>
                                      </p:to>
                                    </p:set>
                                  </p:childTnLst>
                                </p:cTn>
                              </p:par>
                              <p:par>
                                <p:cTn id="39" presetID="10" presetClass="exit" presetSubtype="0" fill="hold" nodeType="withEffect">
                                  <p:stCondLst>
                                    <p:cond delay="12250"/>
                                  </p:stCondLst>
                                  <p:childTnLst>
                                    <p:animEffect transition="out" filter="fade">
                                      <p:cBhvr>
                                        <p:cTn id="40" dur="500"/>
                                        <p:tgtEl>
                                          <p:spTgt spid="2388"/>
                                        </p:tgtEl>
                                      </p:cBhvr>
                                    </p:animEffect>
                                    <p:set>
                                      <p:cBhvr>
                                        <p:cTn id="41" dur="1" fill="hold">
                                          <p:stCondLst>
                                            <p:cond delay="499"/>
                                          </p:stCondLst>
                                        </p:cTn>
                                        <p:tgtEl>
                                          <p:spTgt spid="2388"/>
                                        </p:tgtEl>
                                        <p:attrNameLst>
                                          <p:attrName>style.visibility</p:attrName>
                                        </p:attrNameLst>
                                      </p:cBhvr>
                                      <p:to>
                                        <p:strVal val="hidden"/>
                                      </p:to>
                                    </p:set>
                                  </p:childTnLst>
                                </p:cTn>
                              </p:par>
                              <p:par>
                                <p:cTn id="42" presetID="1" presetClass="entr" presetSubtype="0" fill="hold" nodeType="withEffect">
                                  <p:stCondLst>
                                    <p:cond delay="14000"/>
                                  </p:stCondLst>
                                  <p:childTnLst>
                                    <p:set>
                                      <p:cBhvr>
                                        <p:cTn id="43" dur="1" fill="hold">
                                          <p:stCondLst>
                                            <p:cond delay="0"/>
                                          </p:stCondLst>
                                        </p:cTn>
                                        <p:tgtEl>
                                          <p:spTgt spid="2477"/>
                                        </p:tgtEl>
                                        <p:attrNameLst>
                                          <p:attrName>style.visibility</p:attrName>
                                        </p:attrNameLst>
                                      </p:cBhvr>
                                      <p:to>
                                        <p:strVal val="visible"/>
                                      </p:to>
                                    </p:set>
                                  </p:childTnLst>
                                </p:cTn>
                              </p:par>
                              <p:par>
                                <p:cTn id="44" presetID="10" presetClass="exit" presetSubtype="0" fill="hold" nodeType="withEffect">
                                  <p:stCondLst>
                                    <p:cond delay="14250"/>
                                  </p:stCondLst>
                                  <p:childTnLst>
                                    <p:animEffect transition="out" filter="fade">
                                      <p:cBhvr>
                                        <p:cTn id="45" dur="500"/>
                                        <p:tgtEl>
                                          <p:spTgt spid="2477"/>
                                        </p:tgtEl>
                                      </p:cBhvr>
                                    </p:animEffect>
                                    <p:set>
                                      <p:cBhvr>
                                        <p:cTn id="46" dur="1" fill="hold">
                                          <p:stCondLst>
                                            <p:cond delay="499"/>
                                          </p:stCondLst>
                                        </p:cTn>
                                        <p:tgtEl>
                                          <p:spTgt spid="2477"/>
                                        </p:tgtEl>
                                        <p:attrNameLst>
                                          <p:attrName>style.visibility</p:attrName>
                                        </p:attrNameLst>
                                      </p:cBhvr>
                                      <p:to>
                                        <p:strVal val="hidden"/>
                                      </p:to>
                                    </p:set>
                                  </p:childTnLst>
                                </p:cTn>
                              </p:par>
                              <p:par>
                                <p:cTn id="47" presetID="1" presetClass="entr" presetSubtype="0" fill="hold" nodeType="withEffect">
                                  <p:stCondLst>
                                    <p:cond delay="16000"/>
                                  </p:stCondLst>
                                  <p:childTnLst>
                                    <p:set>
                                      <p:cBhvr>
                                        <p:cTn id="48" dur="1" fill="hold">
                                          <p:stCondLst>
                                            <p:cond delay="0"/>
                                          </p:stCondLst>
                                        </p:cTn>
                                        <p:tgtEl>
                                          <p:spTgt spid="2566"/>
                                        </p:tgtEl>
                                        <p:attrNameLst>
                                          <p:attrName>style.visibility</p:attrName>
                                        </p:attrNameLst>
                                      </p:cBhvr>
                                      <p:to>
                                        <p:strVal val="visible"/>
                                      </p:to>
                                    </p:set>
                                  </p:childTnLst>
                                </p:cTn>
                              </p:par>
                              <p:par>
                                <p:cTn id="49" presetID="10" presetClass="exit" presetSubtype="0" fill="hold" nodeType="withEffect">
                                  <p:stCondLst>
                                    <p:cond delay="16250"/>
                                  </p:stCondLst>
                                  <p:childTnLst>
                                    <p:animEffect transition="out" filter="fade">
                                      <p:cBhvr>
                                        <p:cTn id="50" dur="500"/>
                                        <p:tgtEl>
                                          <p:spTgt spid="2566"/>
                                        </p:tgtEl>
                                      </p:cBhvr>
                                    </p:animEffect>
                                    <p:set>
                                      <p:cBhvr>
                                        <p:cTn id="51" dur="1" fill="hold">
                                          <p:stCondLst>
                                            <p:cond delay="499"/>
                                          </p:stCondLst>
                                        </p:cTn>
                                        <p:tgtEl>
                                          <p:spTgt spid="2566"/>
                                        </p:tgtEl>
                                        <p:attrNameLst>
                                          <p:attrName>style.visibility</p:attrName>
                                        </p:attrNameLst>
                                      </p:cBhvr>
                                      <p:to>
                                        <p:strVal val="hidden"/>
                                      </p:to>
                                    </p:set>
                                  </p:childTnLst>
                                </p:cTn>
                              </p:par>
                              <p:par>
                                <p:cTn id="52" presetID="1" presetClass="entr" presetSubtype="0" fill="hold" nodeType="withEffect">
                                  <p:stCondLst>
                                    <p:cond delay="18000"/>
                                  </p:stCondLst>
                                  <p:childTnLst>
                                    <p:set>
                                      <p:cBhvr>
                                        <p:cTn id="53" dur="1" fill="hold">
                                          <p:stCondLst>
                                            <p:cond delay="0"/>
                                          </p:stCondLst>
                                        </p:cTn>
                                        <p:tgtEl>
                                          <p:spTgt spid="2655"/>
                                        </p:tgtEl>
                                        <p:attrNameLst>
                                          <p:attrName>style.visibility</p:attrName>
                                        </p:attrNameLst>
                                      </p:cBhvr>
                                      <p:to>
                                        <p:strVal val="visible"/>
                                      </p:to>
                                    </p:set>
                                  </p:childTnLst>
                                </p:cTn>
                              </p:par>
                              <p:par>
                                <p:cTn id="54" presetID="10" presetClass="exit" presetSubtype="0" fill="hold" nodeType="withEffect">
                                  <p:stCondLst>
                                    <p:cond delay="18250"/>
                                  </p:stCondLst>
                                  <p:childTnLst>
                                    <p:animEffect transition="out" filter="fade">
                                      <p:cBhvr>
                                        <p:cTn id="55" dur="500"/>
                                        <p:tgtEl>
                                          <p:spTgt spid="2655"/>
                                        </p:tgtEl>
                                      </p:cBhvr>
                                    </p:animEffect>
                                    <p:set>
                                      <p:cBhvr>
                                        <p:cTn id="56" dur="1" fill="hold">
                                          <p:stCondLst>
                                            <p:cond delay="499"/>
                                          </p:stCondLst>
                                        </p:cTn>
                                        <p:tgtEl>
                                          <p:spTgt spid="2655"/>
                                        </p:tgtEl>
                                        <p:attrNameLst>
                                          <p:attrName>style.visibility</p:attrName>
                                        </p:attrNameLst>
                                      </p:cBhvr>
                                      <p:to>
                                        <p:strVal val="hidden"/>
                                      </p:to>
                                    </p:set>
                                  </p:childTnLst>
                                </p:cTn>
                              </p:par>
                              <p:par>
                                <p:cTn id="57" presetID="1" presetClass="entr" presetSubtype="0" fill="hold" nodeType="withEffect">
                                  <p:stCondLst>
                                    <p:cond delay="20000"/>
                                  </p:stCondLst>
                                  <p:childTnLst>
                                    <p:set>
                                      <p:cBhvr>
                                        <p:cTn id="58" dur="1" fill="hold">
                                          <p:stCondLst>
                                            <p:cond delay="0"/>
                                          </p:stCondLst>
                                        </p:cTn>
                                        <p:tgtEl>
                                          <p:spTgt spid="2744"/>
                                        </p:tgtEl>
                                        <p:attrNameLst>
                                          <p:attrName>style.visibility</p:attrName>
                                        </p:attrNameLst>
                                      </p:cBhvr>
                                      <p:to>
                                        <p:strVal val="visible"/>
                                      </p:to>
                                    </p:set>
                                  </p:childTnLst>
                                </p:cTn>
                              </p:par>
                              <p:par>
                                <p:cTn id="59" presetID="10" presetClass="exit" presetSubtype="0" fill="hold" nodeType="withEffect">
                                  <p:stCondLst>
                                    <p:cond delay="20250"/>
                                  </p:stCondLst>
                                  <p:childTnLst>
                                    <p:animEffect transition="out" filter="fade">
                                      <p:cBhvr>
                                        <p:cTn id="60" dur="500"/>
                                        <p:tgtEl>
                                          <p:spTgt spid="2744"/>
                                        </p:tgtEl>
                                      </p:cBhvr>
                                    </p:animEffect>
                                    <p:set>
                                      <p:cBhvr>
                                        <p:cTn id="61" dur="1" fill="hold">
                                          <p:stCondLst>
                                            <p:cond delay="499"/>
                                          </p:stCondLst>
                                        </p:cTn>
                                        <p:tgtEl>
                                          <p:spTgt spid="2744"/>
                                        </p:tgtEl>
                                        <p:attrNameLst>
                                          <p:attrName>style.visibility</p:attrName>
                                        </p:attrNameLst>
                                      </p:cBhvr>
                                      <p:to>
                                        <p:strVal val="hidden"/>
                                      </p:to>
                                    </p:set>
                                  </p:childTnLst>
                                </p:cTn>
                              </p:par>
                              <p:par>
                                <p:cTn id="62" presetID="1" presetClass="entr" presetSubtype="0" fill="hold" nodeType="withEffect">
                                  <p:stCondLst>
                                    <p:cond delay="22000"/>
                                  </p:stCondLst>
                                  <p:childTnLst>
                                    <p:set>
                                      <p:cBhvr>
                                        <p:cTn id="63" dur="1" fill="hold">
                                          <p:stCondLst>
                                            <p:cond delay="0"/>
                                          </p:stCondLst>
                                        </p:cTn>
                                        <p:tgtEl>
                                          <p:spTgt spid="2833"/>
                                        </p:tgtEl>
                                        <p:attrNameLst>
                                          <p:attrName>style.visibility</p:attrName>
                                        </p:attrNameLst>
                                      </p:cBhvr>
                                      <p:to>
                                        <p:strVal val="visible"/>
                                      </p:to>
                                    </p:set>
                                  </p:childTnLst>
                                </p:cTn>
                              </p:par>
                              <p:par>
                                <p:cTn id="64" presetID="10" presetClass="exit" presetSubtype="0" fill="hold" nodeType="withEffect">
                                  <p:stCondLst>
                                    <p:cond delay="22250"/>
                                  </p:stCondLst>
                                  <p:childTnLst>
                                    <p:animEffect transition="out" filter="fade">
                                      <p:cBhvr>
                                        <p:cTn id="65" dur="500"/>
                                        <p:tgtEl>
                                          <p:spTgt spid="2833"/>
                                        </p:tgtEl>
                                      </p:cBhvr>
                                    </p:animEffect>
                                    <p:set>
                                      <p:cBhvr>
                                        <p:cTn id="66" dur="1" fill="hold">
                                          <p:stCondLst>
                                            <p:cond delay="499"/>
                                          </p:stCondLst>
                                        </p:cTn>
                                        <p:tgtEl>
                                          <p:spTgt spid="2833"/>
                                        </p:tgtEl>
                                        <p:attrNameLst>
                                          <p:attrName>style.visibility</p:attrName>
                                        </p:attrNameLst>
                                      </p:cBhvr>
                                      <p:to>
                                        <p:strVal val="hidden"/>
                                      </p:to>
                                    </p:set>
                                  </p:childTnLst>
                                </p:cTn>
                              </p:par>
                              <p:par>
                                <p:cTn id="67" presetID="1" presetClass="entr" presetSubtype="0" fill="hold" nodeType="withEffect">
                                  <p:stCondLst>
                                    <p:cond delay="24000"/>
                                  </p:stCondLst>
                                  <p:childTnLst>
                                    <p:set>
                                      <p:cBhvr>
                                        <p:cTn id="68" dur="1" fill="hold">
                                          <p:stCondLst>
                                            <p:cond delay="0"/>
                                          </p:stCondLst>
                                        </p:cTn>
                                        <p:tgtEl>
                                          <p:spTgt spid="2922"/>
                                        </p:tgtEl>
                                        <p:attrNameLst>
                                          <p:attrName>style.visibility</p:attrName>
                                        </p:attrNameLst>
                                      </p:cBhvr>
                                      <p:to>
                                        <p:strVal val="visible"/>
                                      </p:to>
                                    </p:set>
                                  </p:childTnLst>
                                </p:cTn>
                              </p:par>
                              <p:par>
                                <p:cTn id="69" presetID="10" presetClass="exit" presetSubtype="0" fill="hold" nodeType="withEffect">
                                  <p:stCondLst>
                                    <p:cond delay="24250"/>
                                  </p:stCondLst>
                                  <p:childTnLst>
                                    <p:animEffect transition="out" filter="fade">
                                      <p:cBhvr>
                                        <p:cTn id="70" dur="500"/>
                                        <p:tgtEl>
                                          <p:spTgt spid="2922"/>
                                        </p:tgtEl>
                                      </p:cBhvr>
                                    </p:animEffect>
                                    <p:set>
                                      <p:cBhvr>
                                        <p:cTn id="71" dur="1" fill="hold">
                                          <p:stCondLst>
                                            <p:cond delay="499"/>
                                          </p:stCondLst>
                                        </p:cTn>
                                        <p:tgtEl>
                                          <p:spTgt spid="2922"/>
                                        </p:tgtEl>
                                        <p:attrNameLst>
                                          <p:attrName>style.visibility</p:attrName>
                                        </p:attrNameLst>
                                      </p:cBhvr>
                                      <p:to>
                                        <p:strVal val="hidden"/>
                                      </p:to>
                                    </p:set>
                                  </p:childTnLst>
                                </p:cTn>
                              </p:par>
                              <p:par>
                                <p:cTn id="72" presetID="1" presetClass="entr" presetSubtype="0" fill="hold" nodeType="withEffect">
                                  <p:stCondLst>
                                    <p:cond delay="26000"/>
                                  </p:stCondLst>
                                  <p:childTnLst>
                                    <p:set>
                                      <p:cBhvr>
                                        <p:cTn id="73" dur="1" fill="hold">
                                          <p:stCondLst>
                                            <p:cond delay="0"/>
                                          </p:stCondLst>
                                        </p:cTn>
                                        <p:tgtEl>
                                          <p:spTgt spid="3011"/>
                                        </p:tgtEl>
                                        <p:attrNameLst>
                                          <p:attrName>style.visibility</p:attrName>
                                        </p:attrNameLst>
                                      </p:cBhvr>
                                      <p:to>
                                        <p:strVal val="visible"/>
                                      </p:to>
                                    </p:set>
                                  </p:childTnLst>
                                </p:cTn>
                              </p:par>
                              <p:par>
                                <p:cTn id="74" presetID="10" presetClass="exit" presetSubtype="0" fill="hold" nodeType="withEffect">
                                  <p:stCondLst>
                                    <p:cond delay="26250"/>
                                  </p:stCondLst>
                                  <p:childTnLst>
                                    <p:animEffect transition="out" filter="fade">
                                      <p:cBhvr>
                                        <p:cTn id="75" dur="500"/>
                                        <p:tgtEl>
                                          <p:spTgt spid="3011"/>
                                        </p:tgtEl>
                                      </p:cBhvr>
                                    </p:animEffect>
                                    <p:set>
                                      <p:cBhvr>
                                        <p:cTn id="76" dur="1" fill="hold">
                                          <p:stCondLst>
                                            <p:cond delay="499"/>
                                          </p:stCondLst>
                                        </p:cTn>
                                        <p:tgtEl>
                                          <p:spTgt spid="3011"/>
                                        </p:tgtEl>
                                        <p:attrNameLst>
                                          <p:attrName>style.visibility</p:attrName>
                                        </p:attrNameLst>
                                      </p:cBhvr>
                                      <p:to>
                                        <p:strVal val="hidden"/>
                                      </p:to>
                                    </p:set>
                                  </p:childTnLst>
                                </p:cTn>
                              </p:par>
                              <p:par>
                                <p:cTn id="77" presetID="1" presetClass="entr" presetSubtype="0" fill="hold" nodeType="withEffect">
                                  <p:stCondLst>
                                    <p:cond delay="28000"/>
                                  </p:stCondLst>
                                  <p:childTnLst>
                                    <p:set>
                                      <p:cBhvr>
                                        <p:cTn id="78" dur="1" fill="hold">
                                          <p:stCondLst>
                                            <p:cond delay="0"/>
                                          </p:stCondLst>
                                        </p:cTn>
                                        <p:tgtEl>
                                          <p:spTgt spid="3100"/>
                                        </p:tgtEl>
                                        <p:attrNameLst>
                                          <p:attrName>style.visibility</p:attrName>
                                        </p:attrNameLst>
                                      </p:cBhvr>
                                      <p:to>
                                        <p:strVal val="visible"/>
                                      </p:to>
                                    </p:set>
                                  </p:childTnLst>
                                </p:cTn>
                              </p:par>
                              <p:par>
                                <p:cTn id="79" presetID="10" presetClass="exit" presetSubtype="0" fill="hold" nodeType="withEffect">
                                  <p:stCondLst>
                                    <p:cond delay="28250"/>
                                  </p:stCondLst>
                                  <p:childTnLst>
                                    <p:animEffect transition="out" filter="fade">
                                      <p:cBhvr>
                                        <p:cTn id="80" dur="500"/>
                                        <p:tgtEl>
                                          <p:spTgt spid="3100"/>
                                        </p:tgtEl>
                                      </p:cBhvr>
                                    </p:animEffect>
                                    <p:set>
                                      <p:cBhvr>
                                        <p:cTn id="81" dur="1" fill="hold">
                                          <p:stCondLst>
                                            <p:cond delay="499"/>
                                          </p:stCondLst>
                                        </p:cTn>
                                        <p:tgtEl>
                                          <p:spTgt spid="3100"/>
                                        </p:tgtEl>
                                        <p:attrNameLst>
                                          <p:attrName>style.visibility</p:attrName>
                                        </p:attrNameLst>
                                      </p:cBhvr>
                                      <p:to>
                                        <p:strVal val="hidden"/>
                                      </p:to>
                                    </p:set>
                                  </p:childTnLst>
                                </p:cTn>
                              </p:par>
                              <p:par>
                                <p:cTn id="82" presetID="1" presetClass="entr" presetSubtype="0" fill="hold" nodeType="withEffect">
                                  <p:stCondLst>
                                    <p:cond delay="30000"/>
                                  </p:stCondLst>
                                  <p:childTnLst>
                                    <p:set>
                                      <p:cBhvr>
                                        <p:cTn id="83" dur="1" fill="hold">
                                          <p:stCondLst>
                                            <p:cond delay="0"/>
                                          </p:stCondLst>
                                        </p:cTn>
                                        <p:tgtEl>
                                          <p:spTgt spid="3189"/>
                                        </p:tgtEl>
                                        <p:attrNameLst>
                                          <p:attrName>style.visibility</p:attrName>
                                        </p:attrNameLst>
                                      </p:cBhvr>
                                      <p:to>
                                        <p:strVal val="visible"/>
                                      </p:to>
                                    </p:set>
                                  </p:childTnLst>
                                </p:cTn>
                              </p:par>
                              <p:par>
                                <p:cTn id="84" presetID="10" presetClass="exit" presetSubtype="0" fill="hold" nodeType="withEffect">
                                  <p:stCondLst>
                                    <p:cond delay="30250"/>
                                  </p:stCondLst>
                                  <p:childTnLst>
                                    <p:animEffect transition="out" filter="fade">
                                      <p:cBhvr>
                                        <p:cTn id="85" dur="500"/>
                                        <p:tgtEl>
                                          <p:spTgt spid="3189"/>
                                        </p:tgtEl>
                                      </p:cBhvr>
                                    </p:animEffect>
                                    <p:set>
                                      <p:cBhvr>
                                        <p:cTn id="86" dur="1" fill="hold">
                                          <p:stCondLst>
                                            <p:cond delay="499"/>
                                          </p:stCondLst>
                                        </p:cTn>
                                        <p:tgtEl>
                                          <p:spTgt spid="3189"/>
                                        </p:tgtEl>
                                        <p:attrNameLst>
                                          <p:attrName>style.visibility</p:attrName>
                                        </p:attrNameLst>
                                      </p:cBhvr>
                                      <p:to>
                                        <p:strVal val="hidden"/>
                                      </p:to>
                                    </p:set>
                                  </p:childTnLst>
                                </p:cTn>
                              </p:par>
                              <p:par>
                                <p:cTn id="87" presetID="1" presetClass="entr" presetSubtype="0" fill="hold" nodeType="withEffect">
                                  <p:stCondLst>
                                    <p:cond delay="5250"/>
                                  </p:stCondLst>
                                  <p:childTnLst>
                                    <p:set>
                                      <p:cBhvr>
                                        <p:cTn id="88" dur="1" fill="hold">
                                          <p:stCondLst>
                                            <p:cond delay="0"/>
                                          </p:stCondLst>
                                        </p:cTn>
                                        <p:tgtEl>
                                          <p:spTgt spid="3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 grpId="0" animBg="1"/>
      <p:bldP spid="1923" grpId="0" animBg="1"/>
      <p:bldP spid="1912" grpId="0" animBg="1"/>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39" name="Picture 4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1" name="Freeform 1710"/>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2" name="Group 441"/>
          <p:cNvGrpSpPr/>
          <p:nvPr/>
        </p:nvGrpSpPr>
        <p:grpSpPr>
          <a:xfrm>
            <a:off x="5836815" y="3492649"/>
            <a:ext cx="1326063" cy="2752147"/>
            <a:chOff x="7087357" y="4032590"/>
            <a:chExt cx="1162984" cy="2413688"/>
          </a:xfrm>
        </p:grpSpPr>
        <p:sp>
          <p:nvSpPr>
            <p:cNvPr id="443"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4"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5" name="Oval 444"/>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6"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7"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8"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9" name="Freeform 448"/>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76" name="TextBox 575"/>
          <p:cNvSpPr txBox="1"/>
          <p:nvPr/>
        </p:nvSpPr>
        <p:spPr>
          <a:xfrm>
            <a:off x="1327272" y="4189922"/>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have to do something!</a:t>
            </a:r>
          </a:p>
        </p:txBody>
      </p:sp>
      <p:sp>
        <p:nvSpPr>
          <p:cNvPr id="459" name="Oval 458">
            <a:hlinkClick r:id="" action="ppaction://hlinkshowjump?jump=nextslide"/>
            <a:hlinkHover r:id="" action="ppaction://noaction" highlightClick="1"/>
          </p:cNvPr>
          <p:cNvSpPr/>
          <p:nvPr/>
        </p:nvSpPr>
        <p:spPr>
          <a:xfrm>
            <a:off x="6278640" y="3559604"/>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20" name="Group 419"/>
          <p:cNvGrpSpPr/>
          <p:nvPr/>
        </p:nvGrpSpPr>
        <p:grpSpPr>
          <a:xfrm>
            <a:off x="2035271" y="1433491"/>
            <a:ext cx="1171799" cy="307777"/>
            <a:chOff x="2035271" y="1433491"/>
            <a:chExt cx="1171799" cy="307777"/>
          </a:xfrm>
        </p:grpSpPr>
        <p:sp>
          <p:nvSpPr>
            <p:cNvPr id="421" name="TextBox 420"/>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22" name="Right Arrow 421"/>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33" name="Rounded Rectangle 1932">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934" name="Picture 193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935" name="Rounded Rectangle 1934">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2"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913" name="Group 1912"/>
          <p:cNvGrpSpPr/>
          <p:nvPr/>
        </p:nvGrpSpPr>
        <p:grpSpPr>
          <a:xfrm>
            <a:off x="446827" y="5341564"/>
            <a:ext cx="541162" cy="814974"/>
            <a:chOff x="5009201" y="5732475"/>
            <a:chExt cx="541162" cy="814974"/>
          </a:xfrm>
        </p:grpSpPr>
        <p:grpSp>
          <p:nvGrpSpPr>
            <p:cNvPr id="1914" name="Group 1913"/>
            <p:cNvGrpSpPr/>
            <p:nvPr/>
          </p:nvGrpSpPr>
          <p:grpSpPr>
            <a:xfrm>
              <a:off x="5009201" y="5732475"/>
              <a:ext cx="541162" cy="814974"/>
              <a:chOff x="3892674" y="5732475"/>
              <a:chExt cx="541162" cy="814974"/>
            </a:xfrm>
          </p:grpSpPr>
          <p:sp>
            <p:nvSpPr>
              <p:cNvPr id="1924" name="Oval 1923"/>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6" name="Trapezoid 1935"/>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7" name="Freeform 1936"/>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38" name="Oval 1937"/>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9" name="Freeform 1938"/>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40" name="Freeform 1939"/>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41" name="Oval 1940"/>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915" name="Group 1914"/>
            <p:cNvGrpSpPr/>
            <p:nvPr/>
          </p:nvGrpSpPr>
          <p:grpSpPr>
            <a:xfrm>
              <a:off x="5009699" y="5733037"/>
              <a:ext cx="511178" cy="235576"/>
              <a:chOff x="3893172" y="5733037"/>
              <a:chExt cx="511178" cy="235576"/>
            </a:xfrm>
          </p:grpSpPr>
          <p:sp>
            <p:nvSpPr>
              <p:cNvPr id="1916" name="Cloud 1915"/>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7" name="Cloud 1916"/>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8" name="Cloud 1917"/>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9" name="Cloud 1918"/>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0" name="Cloud 1919"/>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2" name="Cloud 1921"/>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3" name="Cloud 1922"/>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942" name="Group 1941"/>
          <p:cNvGrpSpPr/>
          <p:nvPr/>
        </p:nvGrpSpPr>
        <p:grpSpPr>
          <a:xfrm>
            <a:off x="499759" y="4956203"/>
            <a:ext cx="470662" cy="478538"/>
            <a:chOff x="4834606" y="3347378"/>
            <a:chExt cx="241201" cy="245237"/>
          </a:xfrm>
        </p:grpSpPr>
        <p:grpSp>
          <p:nvGrpSpPr>
            <p:cNvPr id="1943" name="Group 1942"/>
            <p:cNvGrpSpPr/>
            <p:nvPr/>
          </p:nvGrpSpPr>
          <p:grpSpPr>
            <a:xfrm rot="7844388">
              <a:off x="4818351" y="3363633"/>
              <a:ext cx="233299" cy="200789"/>
              <a:chOff x="2913709" y="3864170"/>
              <a:chExt cx="544737" cy="468828"/>
            </a:xfrm>
          </p:grpSpPr>
          <p:grpSp>
            <p:nvGrpSpPr>
              <p:cNvPr id="1988" name="Group 1987"/>
              <p:cNvGrpSpPr/>
              <p:nvPr/>
            </p:nvGrpSpPr>
            <p:grpSpPr>
              <a:xfrm rot="5972406">
                <a:off x="3056152" y="3870738"/>
                <a:ext cx="408862" cy="395726"/>
                <a:chOff x="2880097" y="3766098"/>
                <a:chExt cx="408862" cy="395726"/>
              </a:xfrm>
            </p:grpSpPr>
            <p:grpSp>
              <p:nvGrpSpPr>
                <p:cNvPr id="2010" name="Group 2009"/>
                <p:cNvGrpSpPr/>
                <p:nvPr/>
              </p:nvGrpSpPr>
              <p:grpSpPr>
                <a:xfrm>
                  <a:off x="2880097" y="3766098"/>
                  <a:ext cx="131330" cy="131330"/>
                  <a:chOff x="2922103" y="3448277"/>
                  <a:chExt cx="131330" cy="131330"/>
                </a:xfrm>
              </p:grpSpPr>
              <p:sp>
                <p:nvSpPr>
                  <p:cNvPr id="2029" name="Oval 202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0" name="Freeform 202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1" name="Group 2010"/>
                <p:cNvGrpSpPr/>
                <p:nvPr/>
              </p:nvGrpSpPr>
              <p:grpSpPr>
                <a:xfrm rot="3485213">
                  <a:off x="2918438" y="3816964"/>
                  <a:ext cx="185979" cy="191355"/>
                  <a:chOff x="2700506" y="3941582"/>
                  <a:chExt cx="185979" cy="191355"/>
                </a:xfrm>
              </p:grpSpPr>
              <p:sp>
                <p:nvSpPr>
                  <p:cNvPr id="2027" name="Oval 202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8" name="Freeform 202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2" name="Group 2011"/>
                <p:cNvGrpSpPr/>
                <p:nvPr/>
              </p:nvGrpSpPr>
              <p:grpSpPr>
                <a:xfrm rot="19523239">
                  <a:off x="3102980" y="3816468"/>
                  <a:ext cx="185979" cy="190955"/>
                  <a:chOff x="2442219" y="4049627"/>
                  <a:chExt cx="185979" cy="190955"/>
                </a:xfrm>
              </p:grpSpPr>
              <p:sp>
                <p:nvSpPr>
                  <p:cNvPr id="2025" name="Oval 202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6" name="Freeform 202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3" name="Group 2012"/>
                <p:cNvGrpSpPr/>
                <p:nvPr/>
              </p:nvGrpSpPr>
              <p:grpSpPr>
                <a:xfrm rot="3577180">
                  <a:off x="2935530" y="3972739"/>
                  <a:ext cx="185979" cy="192191"/>
                  <a:chOff x="2700506" y="4361529"/>
                  <a:chExt cx="185979" cy="192191"/>
                </a:xfrm>
              </p:grpSpPr>
              <p:sp>
                <p:nvSpPr>
                  <p:cNvPr id="2023" name="Oval 202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4" name="Freeform 202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4" name="Group 2013"/>
                <p:cNvGrpSpPr/>
                <p:nvPr/>
              </p:nvGrpSpPr>
              <p:grpSpPr>
                <a:xfrm>
                  <a:off x="3048557" y="3808685"/>
                  <a:ext cx="131330" cy="131330"/>
                  <a:chOff x="3381304" y="4011286"/>
                  <a:chExt cx="131330" cy="131330"/>
                </a:xfrm>
              </p:grpSpPr>
              <p:sp>
                <p:nvSpPr>
                  <p:cNvPr id="2021" name="Oval 202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2" name="Freeform 202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5" name="Group 2014"/>
                <p:cNvGrpSpPr/>
                <p:nvPr/>
              </p:nvGrpSpPr>
              <p:grpSpPr>
                <a:xfrm rot="3967968">
                  <a:off x="3008227" y="3923999"/>
                  <a:ext cx="136148" cy="131330"/>
                  <a:chOff x="3053432" y="4104276"/>
                  <a:chExt cx="136148" cy="131330"/>
                </a:xfrm>
              </p:grpSpPr>
              <p:sp>
                <p:nvSpPr>
                  <p:cNvPr id="2019" name="Oval 201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0" name="Freeform 201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16" name="Group 2015"/>
                <p:cNvGrpSpPr/>
                <p:nvPr/>
              </p:nvGrpSpPr>
              <p:grpSpPr>
                <a:xfrm>
                  <a:off x="3092918" y="3910035"/>
                  <a:ext cx="185979" cy="192845"/>
                  <a:chOff x="3026108" y="3765549"/>
                  <a:chExt cx="185979" cy="192845"/>
                </a:xfrm>
              </p:grpSpPr>
              <p:sp>
                <p:nvSpPr>
                  <p:cNvPr id="2017" name="Oval 201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8" name="Freeform 201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89" name="Group 1988"/>
              <p:cNvGrpSpPr/>
              <p:nvPr/>
            </p:nvGrpSpPr>
            <p:grpSpPr>
              <a:xfrm>
                <a:off x="2913709" y="3937272"/>
                <a:ext cx="131330" cy="131330"/>
                <a:chOff x="2922103" y="3448277"/>
                <a:chExt cx="131330" cy="131330"/>
              </a:xfrm>
            </p:grpSpPr>
            <p:sp>
              <p:nvSpPr>
                <p:cNvPr id="2008" name="Oval 200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9" name="Freeform 200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0" name="Group 1989"/>
              <p:cNvGrpSpPr/>
              <p:nvPr/>
            </p:nvGrpSpPr>
            <p:grpSpPr>
              <a:xfrm rot="3485213">
                <a:off x="2952050" y="3988138"/>
                <a:ext cx="185979" cy="191355"/>
                <a:chOff x="2700506" y="3941582"/>
                <a:chExt cx="185979" cy="191355"/>
              </a:xfrm>
            </p:grpSpPr>
            <p:sp>
              <p:nvSpPr>
                <p:cNvPr id="2006" name="Oval 200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7" name="Freeform 200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1" name="Group 1990"/>
              <p:cNvGrpSpPr/>
              <p:nvPr/>
            </p:nvGrpSpPr>
            <p:grpSpPr>
              <a:xfrm rot="19523239">
                <a:off x="3136592" y="3987642"/>
                <a:ext cx="185979" cy="190955"/>
                <a:chOff x="2442219" y="4049627"/>
                <a:chExt cx="185979" cy="190955"/>
              </a:xfrm>
            </p:grpSpPr>
            <p:sp>
              <p:nvSpPr>
                <p:cNvPr id="2004" name="Oval 200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5" name="Freeform 200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2" name="Group 1991"/>
              <p:cNvGrpSpPr/>
              <p:nvPr/>
            </p:nvGrpSpPr>
            <p:grpSpPr>
              <a:xfrm rot="3577180">
                <a:off x="2969142" y="4143913"/>
                <a:ext cx="185979" cy="192191"/>
                <a:chOff x="2700506" y="4361529"/>
                <a:chExt cx="185979" cy="192191"/>
              </a:xfrm>
            </p:grpSpPr>
            <p:sp>
              <p:nvSpPr>
                <p:cNvPr id="2002" name="Oval 200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3" name="Freeform 200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3" name="Group 1992"/>
              <p:cNvGrpSpPr/>
              <p:nvPr/>
            </p:nvGrpSpPr>
            <p:grpSpPr>
              <a:xfrm>
                <a:off x="3082169" y="3979859"/>
                <a:ext cx="131330" cy="131330"/>
                <a:chOff x="3381304" y="4011286"/>
                <a:chExt cx="131330" cy="131330"/>
              </a:xfrm>
            </p:grpSpPr>
            <p:sp>
              <p:nvSpPr>
                <p:cNvPr id="2000" name="Oval 199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1" name="Freeform 200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4" name="Group 1993"/>
              <p:cNvGrpSpPr/>
              <p:nvPr/>
            </p:nvGrpSpPr>
            <p:grpSpPr>
              <a:xfrm rot="3967968">
                <a:off x="3041839" y="4095173"/>
                <a:ext cx="136148" cy="131330"/>
                <a:chOff x="3053432" y="4104276"/>
                <a:chExt cx="136148" cy="131330"/>
              </a:xfrm>
            </p:grpSpPr>
            <p:sp>
              <p:nvSpPr>
                <p:cNvPr id="1998" name="Oval 199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9" name="Freeform 199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5" name="Group 1994"/>
              <p:cNvGrpSpPr/>
              <p:nvPr/>
            </p:nvGrpSpPr>
            <p:grpSpPr>
              <a:xfrm>
                <a:off x="3126530" y="4081209"/>
                <a:ext cx="185979" cy="192845"/>
                <a:chOff x="3026108" y="3765549"/>
                <a:chExt cx="185979" cy="192845"/>
              </a:xfrm>
            </p:grpSpPr>
            <p:sp>
              <p:nvSpPr>
                <p:cNvPr id="1996" name="Oval 199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7" name="Freeform 199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4" name="Group 1943"/>
            <p:cNvGrpSpPr/>
            <p:nvPr/>
          </p:nvGrpSpPr>
          <p:grpSpPr>
            <a:xfrm rot="5972406">
              <a:off x="4903513" y="3391308"/>
              <a:ext cx="175107" cy="169481"/>
              <a:chOff x="2880097" y="3766098"/>
              <a:chExt cx="408862" cy="395726"/>
            </a:xfrm>
          </p:grpSpPr>
          <p:grpSp>
            <p:nvGrpSpPr>
              <p:cNvPr id="1967" name="Group 1966"/>
              <p:cNvGrpSpPr/>
              <p:nvPr/>
            </p:nvGrpSpPr>
            <p:grpSpPr>
              <a:xfrm>
                <a:off x="2880097" y="3766098"/>
                <a:ext cx="131330" cy="131330"/>
                <a:chOff x="2922103" y="3448277"/>
                <a:chExt cx="131330" cy="131330"/>
              </a:xfrm>
            </p:grpSpPr>
            <p:sp>
              <p:nvSpPr>
                <p:cNvPr id="1986" name="Oval 19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7" name="Freeform 19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8" name="Group 1967"/>
              <p:cNvGrpSpPr/>
              <p:nvPr/>
            </p:nvGrpSpPr>
            <p:grpSpPr>
              <a:xfrm rot="3485213">
                <a:off x="2918438" y="3816964"/>
                <a:ext cx="185979" cy="191355"/>
                <a:chOff x="2700506" y="3941582"/>
                <a:chExt cx="185979" cy="191355"/>
              </a:xfrm>
            </p:grpSpPr>
            <p:sp>
              <p:nvSpPr>
                <p:cNvPr id="1984" name="Oval 19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5" name="Freeform 19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69" name="Group 1968"/>
              <p:cNvGrpSpPr/>
              <p:nvPr/>
            </p:nvGrpSpPr>
            <p:grpSpPr>
              <a:xfrm rot="19523239">
                <a:off x="3102980" y="3816468"/>
                <a:ext cx="185979" cy="190955"/>
                <a:chOff x="2442219" y="4049627"/>
                <a:chExt cx="185979" cy="190955"/>
              </a:xfrm>
            </p:grpSpPr>
            <p:sp>
              <p:nvSpPr>
                <p:cNvPr id="1982" name="Oval 19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3" name="Freeform 19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0" name="Group 1969"/>
              <p:cNvGrpSpPr/>
              <p:nvPr/>
            </p:nvGrpSpPr>
            <p:grpSpPr>
              <a:xfrm rot="3577180">
                <a:off x="2935530" y="3972739"/>
                <a:ext cx="185979" cy="192191"/>
                <a:chOff x="2700506" y="4361529"/>
                <a:chExt cx="185979" cy="192191"/>
              </a:xfrm>
            </p:grpSpPr>
            <p:sp>
              <p:nvSpPr>
                <p:cNvPr id="1980" name="Oval 19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1" name="Freeform 19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1" name="Group 1970"/>
              <p:cNvGrpSpPr/>
              <p:nvPr/>
            </p:nvGrpSpPr>
            <p:grpSpPr>
              <a:xfrm>
                <a:off x="3048557" y="3808685"/>
                <a:ext cx="131330" cy="131330"/>
                <a:chOff x="3381304" y="4011286"/>
                <a:chExt cx="131330" cy="131330"/>
              </a:xfrm>
            </p:grpSpPr>
            <p:sp>
              <p:nvSpPr>
                <p:cNvPr id="1978" name="Oval 19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9" name="Freeform 19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2" name="Group 1971"/>
              <p:cNvGrpSpPr/>
              <p:nvPr/>
            </p:nvGrpSpPr>
            <p:grpSpPr>
              <a:xfrm rot="3967968">
                <a:off x="3008227" y="3923999"/>
                <a:ext cx="136148" cy="131330"/>
                <a:chOff x="3053432" y="4104276"/>
                <a:chExt cx="136148" cy="131330"/>
              </a:xfrm>
            </p:grpSpPr>
            <p:sp>
              <p:nvSpPr>
                <p:cNvPr id="1976" name="Oval 19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7" name="Freeform 19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3" name="Group 1972"/>
              <p:cNvGrpSpPr/>
              <p:nvPr/>
            </p:nvGrpSpPr>
            <p:grpSpPr>
              <a:xfrm>
                <a:off x="3092918" y="3910035"/>
                <a:ext cx="185979" cy="192845"/>
                <a:chOff x="3026108" y="3765549"/>
                <a:chExt cx="185979" cy="192845"/>
              </a:xfrm>
            </p:grpSpPr>
            <p:sp>
              <p:nvSpPr>
                <p:cNvPr id="1974" name="Oval 19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5" name="Freeform 19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45" name="Group 1944"/>
            <p:cNvGrpSpPr/>
            <p:nvPr/>
          </p:nvGrpSpPr>
          <p:grpSpPr>
            <a:xfrm>
              <a:off x="4873997" y="3423134"/>
              <a:ext cx="175107" cy="169481"/>
              <a:chOff x="2328508" y="3548770"/>
              <a:chExt cx="408862" cy="395726"/>
            </a:xfrm>
          </p:grpSpPr>
          <p:grpSp>
            <p:nvGrpSpPr>
              <p:cNvPr id="1946" name="Group 1945"/>
              <p:cNvGrpSpPr/>
              <p:nvPr/>
            </p:nvGrpSpPr>
            <p:grpSpPr>
              <a:xfrm>
                <a:off x="2328508" y="3548770"/>
                <a:ext cx="131330" cy="131330"/>
                <a:chOff x="2922103" y="3448277"/>
                <a:chExt cx="131330" cy="131330"/>
              </a:xfrm>
            </p:grpSpPr>
            <p:sp>
              <p:nvSpPr>
                <p:cNvPr id="1965" name="Oval 19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6" name="Freeform 19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7" name="Group 1946"/>
              <p:cNvGrpSpPr/>
              <p:nvPr/>
            </p:nvGrpSpPr>
            <p:grpSpPr>
              <a:xfrm rot="3485213">
                <a:off x="2366849" y="3599636"/>
                <a:ext cx="185979" cy="191355"/>
                <a:chOff x="2700506" y="3941582"/>
                <a:chExt cx="185979" cy="191355"/>
              </a:xfrm>
            </p:grpSpPr>
            <p:sp>
              <p:nvSpPr>
                <p:cNvPr id="1963" name="Oval 19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4" name="Freeform 19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8" name="Group 1947"/>
              <p:cNvGrpSpPr/>
              <p:nvPr/>
            </p:nvGrpSpPr>
            <p:grpSpPr>
              <a:xfrm rot="19523239">
                <a:off x="2551391" y="3599140"/>
                <a:ext cx="185979" cy="190955"/>
                <a:chOff x="2442219" y="4049627"/>
                <a:chExt cx="185979" cy="190955"/>
              </a:xfrm>
            </p:grpSpPr>
            <p:sp>
              <p:nvSpPr>
                <p:cNvPr id="1961" name="Oval 19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2" name="Freeform 19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49" name="Group 1948"/>
              <p:cNvGrpSpPr/>
              <p:nvPr/>
            </p:nvGrpSpPr>
            <p:grpSpPr>
              <a:xfrm rot="3577180">
                <a:off x="2383941" y="3755411"/>
                <a:ext cx="185979" cy="192191"/>
                <a:chOff x="2700506" y="4361529"/>
                <a:chExt cx="185979" cy="192191"/>
              </a:xfrm>
            </p:grpSpPr>
            <p:sp>
              <p:nvSpPr>
                <p:cNvPr id="1959" name="Oval 19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0" name="Freeform 19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0" name="Group 1949"/>
              <p:cNvGrpSpPr/>
              <p:nvPr/>
            </p:nvGrpSpPr>
            <p:grpSpPr>
              <a:xfrm>
                <a:off x="2496968" y="3591357"/>
                <a:ext cx="131330" cy="131330"/>
                <a:chOff x="3381304" y="4011286"/>
                <a:chExt cx="131330" cy="131330"/>
              </a:xfrm>
            </p:grpSpPr>
            <p:sp>
              <p:nvSpPr>
                <p:cNvPr id="1957" name="Oval 19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8" name="Freeform 19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1" name="Group 1950"/>
              <p:cNvGrpSpPr/>
              <p:nvPr/>
            </p:nvGrpSpPr>
            <p:grpSpPr>
              <a:xfrm rot="3967968">
                <a:off x="2456638" y="3706671"/>
                <a:ext cx="136148" cy="131330"/>
                <a:chOff x="3053432" y="4104276"/>
                <a:chExt cx="136148" cy="131330"/>
              </a:xfrm>
            </p:grpSpPr>
            <p:sp>
              <p:nvSpPr>
                <p:cNvPr id="1955" name="Oval 19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6" name="Freeform 19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2" name="Group 1951"/>
              <p:cNvGrpSpPr/>
              <p:nvPr/>
            </p:nvGrpSpPr>
            <p:grpSpPr>
              <a:xfrm>
                <a:off x="2541329" y="3692707"/>
                <a:ext cx="185979" cy="192845"/>
                <a:chOff x="3026108" y="3765549"/>
                <a:chExt cx="185979" cy="192845"/>
              </a:xfrm>
            </p:grpSpPr>
            <p:sp>
              <p:nvSpPr>
                <p:cNvPr id="1953" name="Oval 19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4" name="Freeform 19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31" name="Group 2030"/>
          <p:cNvGrpSpPr/>
          <p:nvPr/>
        </p:nvGrpSpPr>
        <p:grpSpPr>
          <a:xfrm>
            <a:off x="499759" y="4956203"/>
            <a:ext cx="470662" cy="478538"/>
            <a:chOff x="4834606" y="3347378"/>
            <a:chExt cx="241201" cy="245237"/>
          </a:xfrm>
        </p:grpSpPr>
        <p:grpSp>
          <p:nvGrpSpPr>
            <p:cNvPr id="2032" name="Group 2031"/>
            <p:cNvGrpSpPr/>
            <p:nvPr/>
          </p:nvGrpSpPr>
          <p:grpSpPr>
            <a:xfrm rot="7844388">
              <a:off x="4818351" y="3363633"/>
              <a:ext cx="233299" cy="200789"/>
              <a:chOff x="2913709" y="3864170"/>
              <a:chExt cx="544737" cy="468828"/>
            </a:xfrm>
          </p:grpSpPr>
          <p:grpSp>
            <p:nvGrpSpPr>
              <p:cNvPr id="2077" name="Group 2076"/>
              <p:cNvGrpSpPr/>
              <p:nvPr/>
            </p:nvGrpSpPr>
            <p:grpSpPr>
              <a:xfrm rot="5972406">
                <a:off x="3056152" y="3870738"/>
                <a:ext cx="408862" cy="395726"/>
                <a:chOff x="2880097" y="3766098"/>
                <a:chExt cx="408862" cy="395726"/>
              </a:xfrm>
            </p:grpSpPr>
            <p:grpSp>
              <p:nvGrpSpPr>
                <p:cNvPr id="2099" name="Group 2098"/>
                <p:cNvGrpSpPr/>
                <p:nvPr/>
              </p:nvGrpSpPr>
              <p:grpSpPr>
                <a:xfrm>
                  <a:off x="2880097" y="3766098"/>
                  <a:ext cx="131330" cy="131330"/>
                  <a:chOff x="2922103" y="3448277"/>
                  <a:chExt cx="131330" cy="131330"/>
                </a:xfrm>
              </p:grpSpPr>
              <p:sp>
                <p:nvSpPr>
                  <p:cNvPr id="2118" name="Oval 211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9" name="Freeform 211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0" name="Group 2099"/>
                <p:cNvGrpSpPr/>
                <p:nvPr/>
              </p:nvGrpSpPr>
              <p:grpSpPr>
                <a:xfrm rot="3485213">
                  <a:off x="2918438" y="3816964"/>
                  <a:ext cx="185979" cy="191355"/>
                  <a:chOff x="2700506" y="3941582"/>
                  <a:chExt cx="185979" cy="191355"/>
                </a:xfrm>
              </p:grpSpPr>
              <p:sp>
                <p:nvSpPr>
                  <p:cNvPr id="2116" name="Oval 211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7" name="Freeform 211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1" name="Group 2100"/>
                <p:cNvGrpSpPr/>
                <p:nvPr/>
              </p:nvGrpSpPr>
              <p:grpSpPr>
                <a:xfrm rot="19523239">
                  <a:off x="3102980" y="3816468"/>
                  <a:ext cx="185979" cy="190955"/>
                  <a:chOff x="2442219" y="4049627"/>
                  <a:chExt cx="185979" cy="190955"/>
                </a:xfrm>
              </p:grpSpPr>
              <p:sp>
                <p:nvSpPr>
                  <p:cNvPr id="2114" name="Oval 211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5" name="Freeform 211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2" name="Group 2101"/>
                <p:cNvGrpSpPr/>
                <p:nvPr/>
              </p:nvGrpSpPr>
              <p:grpSpPr>
                <a:xfrm rot="3577180">
                  <a:off x="2935530" y="3972739"/>
                  <a:ext cx="185979" cy="192191"/>
                  <a:chOff x="2700506" y="4361529"/>
                  <a:chExt cx="185979" cy="192191"/>
                </a:xfrm>
              </p:grpSpPr>
              <p:sp>
                <p:nvSpPr>
                  <p:cNvPr id="2112" name="Oval 211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3" name="Freeform 211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3" name="Group 2102"/>
                <p:cNvGrpSpPr/>
                <p:nvPr/>
              </p:nvGrpSpPr>
              <p:grpSpPr>
                <a:xfrm>
                  <a:off x="3048557" y="3808685"/>
                  <a:ext cx="131330" cy="131330"/>
                  <a:chOff x="3381304" y="4011286"/>
                  <a:chExt cx="131330" cy="131330"/>
                </a:xfrm>
              </p:grpSpPr>
              <p:sp>
                <p:nvSpPr>
                  <p:cNvPr id="2110" name="Oval 210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1" name="Freeform 211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4" name="Group 2103"/>
                <p:cNvGrpSpPr/>
                <p:nvPr/>
              </p:nvGrpSpPr>
              <p:grpSpPr>
                <a:xfrm rot="3967968">
                  <a:off x="3008227" y="3923999"/>
                  <a:ext cx="136148" cy="131330"/>
                  <a:chOff x="3053432" y="4104276"/>
                  <a:chExt cx="136148" cy="131330"/>
                </a:xfrm>
              </p:grpSpPr>
              <p:sp>
                <p:nvSpPr>
                  <p:cNvPr id="2108" name="Oval 210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9" name="Freeform 210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05" name="Group 2104"/>
                <p:cNvGrpSpPr/>
                <p:nvPr/>
              </p:nvGrpSpPr>
              <p:grpSpPr>
                <a:xfrm>
                  <a:off x="3092918" y="3910035"/>
                  <a:ext cx="185979" cy="192845"/>
                  <a:chOff x="3026108" y="3765549"/>
                  <a:chExt cx="185979" cy="192845"/>
                </a:xfrm>
              </p:grpSpPr>
              <p:sp>
                <p:nvSpPr>
                  <p:cNvPr id="2106" name="Oval 210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7" name="Freeform 210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78" name="Group 2077"/>
              <p:cNvGrpSpPr/>
              <p:nvPr/>
            </p:nvGrpSpPr>
            <p:grpSpPr>
              <a:xfrm>
                <a:off x="2913709" y="3937272"/>
                <a:ext cx="131330" cy="131330"/>
                <a:chOff x="2922103" y="3448277"/>
                <a:chExt cx="131330" cy="131330"/>
              </a:xfrm>
            </p:grpSpPr>
            <p:sp>
              <p:nvSpPr>
                <p:cNvPr id="2097" name="Oval 209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8" name="Freeform 209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79" name="Group 2078"/>
              <p:cNvGrpSpPr/>
              <p:nvPr/>
            </p:nvGrpSpPr>
            <p:grpSpPr>
              <a:xfrm rot="3485213">
                <a:off x="2952050" y="3988138"/>
                <a:ext cx="185979" cy="191355"/>
                <a:chOff x="2700506" y="3941582"/>
                <a:chExt cx="185979" cy="191355"/>
              </a:xfrm>
            </p:grpSpPr>
            <p:sp>
              <p:nvSpPr>
                <p:cNvPr id="2095" name="Oval 209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6" name="Freeform 209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0" name="Group 2079"/>
              <p:cNvGrpSpPr/>
              <p:nvPr/>
            </p:nvGrpSpPr>
            <p:grpSpPr>
              <a:xfrm rot="19523239">
                <a:off x="3136592" y="3987642"/>
                <a:ext cx="185979" cy="190955"/>
                <a:chOff x="2442219" y="4049627"/>
                <a:chExt cx="185979" cy="190955"/>
              </a:xfrm>
            </p:grpSpPr>
            <p:sp>
              <p:nvSpPr>
                <p:cNvPr id="2093" name="Oval 209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4" name="Freeform 209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1" name="Group 2080"/>
              <p:cNvGrpSpPr/>
              <p:nvPr/>
            </p:nvGrpSpPr>
            <p:grpSpPr>
              <a:xfrm rot="3577180">
                <a:off x="2969142" y="4143913"/>
                <a:ext cx="185979" cy="192191"/>
                <a:chOff x="2700506" y="4361529"/>
                <a:chExt cx="185979" cy="192191"/>
              </a:xfrm>
            </p:grpSpPr>
            <p:sp>
              <p:nvSpPr>
                <p:cNvPr id="2091" name="Oval 209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2" name="Freeform 209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2" name="Group 2081"/>
              <p:cNvGrpSpPr/>
              <p:nvPr/>
            </p:nvGrpSpPr>
            <p:grpSpPr>
              <a:xfrm>
                <a:off x="3082169" y="3979859"/>
                <a:ext cx="131330" cy="131330"/>
                <a:chOff x="3381304" y="4011286"/>
                <a:chExt cx="131330" cy="131330"/>
              </a:xfrm>
            </p:grpSpPr>
            <p:sp>
              <p:nvSpPr>
                <p:cNvPr id="2089" name="Oval 208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0" name="Freeform 208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3" name="Group 2082"/>
              <p:cNvGrpSpPr/>
              <p:nvPr/>
            </p:nvGrpSpPr>
            <p:grpSpPr>
              <a:xfrm rot="3967968">
                <a:off x="3041839" y="4095173"/>
                <a:ext cx="136148" cy="131330"/>
                <a:chOff x="3053432" y="4104276"/>
                <a:chExt cx="136148" cy="131330"/>
              </a:xfrm>
            </p:grpSpPr>
            <p:sp>
              <p:nvSpPr>
                <p:cNvPr id="2087" name="Oval 208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8" name="Freeform 208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4" name="Group 2083"/>
              <p:cNvGrpSpPr/>
              <p:nvPr/>
            </p:nvGrpSpPr>
            <p:grpSpPr>
              <a:xfrm>
                <a:off x="3126530" y="4081209"/>
                <a:ext cx="185979" cy="192845"/>
                <a:chOff x="3026108" y="3765549"/>
                <a:chExt cx="185979" cy="192845"/>
              </a:xfrm>
            </p:grpSpPr>
            <p:sp>
              <p:nvSpPr>
                <p:cNvPr id="2085" name="Oval 208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6" name="Freeform 208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3" name="Group 2032"/>
            <p:cNvGrpSpPr/>
            <p:nvPr/>
          </p:nvGrpSpPr>
          <p:grpSpPr>
            <a:xfrm rot="5972406">
              <a:off x="4903513" y="3391308"/>
              <a:ext cx="175107" cy="169481"/>
              <a:chOff x="2880097" y="3766098"/>
              <a:chExt cx="408862" cy="395726"/>
            </a:xfrm>
          </p:grpSpPr>
          <p:grpSp>
            <p:nvGrpSpPr>
              <p:cNvPr id="2056" name="Group 2055"/>
              <p:cNvGrpSpPr/>
              <p:nvPr/>
            </p:nvGrpSpPr>
            <p:grpSpPr>
              <a:xfrm>
                <a:off x="2880097" y="3766098"/>
                <a:ext cx="131330" cy="131330"/>
                <a:chOff x="2922103" y="3448277"/>
                <a:chExt cx="131330" cy="131330"/>
              </a:xfrm>
            </p:grpSpPr>
            <p:sp>
              <p:nvSpPr>
                <p:cNvPr id="2075" name="Oval 20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6" name="Freeform 20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7" name="Group 2056"/>
              <p:cNvGrpSpPr/>
              <p:nvPr/>
            </p:nvGrpSpPr>
            <p:grpSpPr>
              <a:xfrm rot="3485213">
                <a:off x="2918438" y="3816964"/>
                <a:ext cx="185979" cy="191355"/>
                <a:chOff x="2700506" y="3941582"/>
                <a:chExt cx="185979" cy="191355"/>
              </a:xfrm>
            </p:grpSpPr>
            <p:sp>
              <p:nvSpPr>
                <p:cNvPr id="2073" name="Oval 20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4" name="Freeform 20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8" name="Group 2057"/>
              <p:cNvGrpSpPr/>
              <p:nvPr/>
            </p:nvGrpSpPr>
            <p:grpSpPr>
              <a:xfrm rot="19523239">
                <a:off x="3102980" y="3816468"/>
                <a:ext cx="185979" cy="190955"/>
                <a:chOff x="2442219" y="4049627"/>
                <a:chExt cx="185979" cy="190955"/>
              </a:xfrm>
            </p:grpSpPr>
            <p:sp>
              <p:nvSpPr>
                <p:cNvPr id="2071" name="Oval 20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2" name="Freeform 20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59" name="Group 2058"/>
              <p:cNvGrpSpPr/>
              <p:nvPr/>
            </p:nvGrpSpPr>
            <p:grpSpPr>
              <a:xfrm rot="3577180">
                <a:off x="2935530" y="3972739"/>
                <a:ext cx="185979" cy="192191"/>
                <a:chOff x="2700506" y="4361529"/>
                <a:chExt cx="185979" cy="192191"/>
              </a:xfrm>
            </p:grpSpPr>
            <p:sp>
              <p:nvSpPr>
                <p:cNvPr id="2069" name="Oval 20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0" name="Freeform 20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0" name="Group 2059"/>
              <p:cNvGrpSpPr/>
              <p:nvPr/>
            </p:nvGrpSpPr>
            <p:grpSpPr>
              <a:xfrm>
                <a:off x="3048557" y="3808685"/>
                <a:ext cx="131330" cy="131330"/>
                <a:chOff x="3381304" y="4011286"/>
                <a:chExt cx="131330" cy="131330"/>
              </a:xfrm>
            </p:grpSpPr>
            <p:sp>
              <p:nvSpPr>
                <p:cNvPr id="2067" name="Oval 20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8" name="Freeform 20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1" name="Group 2060"/>
              <p:cNvGrpSpPr/>
              <p:nvPr/>
            </p:nvGrpSpPr>
            <p:grpSpPr>
              <a:xfrm rot="3967968">
                <a:off x="3008227" y="3923999"/>
                <a:ext cx="136148" cy="131330"/>
                <a:chOff x="3053432" y="4104276"/>
                <a:chExt cx="136148" cy="131330"/>
              </a:xfrm>
            </p:grpSpPr>
            <p:sp>
              <p:nvSpPr>
                <p:cNvPr id="2065" name="Oval 20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6" name="Freeform 20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2" name="Group 2061"/>
              <p:cNvGrpSpPr/>
              <p:nvPr/>
            </p:nvGrpSpPr>
            <p:grpSpPr>
              <a:xfrm>
                <a:off x="3092918" y="3910035"/>
                <a:ext cx="185979" cy="192845"/>
                <a:chOff x="3026108" y="3765549"/>
                <a:chExt cx="185979" cy="192845"/>
              </a:xfrm>
            </p:grpSpPr>
            <p:sp>
              <p:nvSpPr>
                <p:cNvPr id="2063" name="Oval 20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4" name="Freeform 20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34" name="Group 2033"/>
            <p:cNvGrpSpPr/>
            <p:nvPr/>
          </p:nvGrpSpPr>
          <p:grpSpPr>
            <a:xfrm>
              <a:off x="4873997" y="3423134"/>
              <a:ext cx="175107" cy="169481"/>
              <a:chOff x="2328508" y="3548770"/>
              <a:chExt cx="408862" cy="395726"/>
            </a:xfrm>
          </p:grpSpPr>
          <p:grpSp>
            <p:nvGrpSpPr>
              <p:cNvPr id="2035" name="Group 2034"/>
              <p:cNvGrpSpPr/>
              <p:nvPr/>
            </p:nvGrpSpPr>
            <p:grpSpPr>
              <a:xfrm>
                <a:off x="2328508" y="3548770"/>
                <a:ext cx="131330" cy="131330"/>
                <a:chOff x="2922103" y="3448277"/>
                <a:chExt cx="131330" cy="131330"/>
              </a:xfrm>
            </p:grpSpPr>
            <p:sp>
              <p:nvSpPr>
                <p:cNvPr id="2054" name="Oval 20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5" name="Freeform 20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6" name="Group 2035"/>
              <p:cNvGrpSpPr/>
              <p:nvPr/>
            </p:nvGrpSpPr>
            <p:grpSpPr>
              <a:xfrm rot="3485213">
                <a:off x="2366849" y="3599636"/>
                <a:ext cx="185979" cy="191355"/>
                <a:chOff x="2700506" y="3941582"/>
                <a:chExt cx="185979" cy="191355"/>
              </a:xfrm>
            </p:grpSpPr>
            <p:sp>
              <p:nvSpPr>
                <p:cNvPr id="2052" name="Oval 20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3" name="Freeform 20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7" name="Group 2036"/>
              <p:cNvGrpSpPr/>
              <p:nvPr/>
            </p:nvGrpSpPr>
            <p:grpSpPr>
              <a:xfrm rot="19523239">
                <a:off x="2551391" y="3599140"/>
                <a:ext cx="185979" cy="190955"/>
                <a:chOff x="2442219" y="4049627"/>
                <a:chExt cx="185979" cy="190955"/>
              </a:xfrm>
            </p:grpSpPr>
            <p:sp>
              <p:nvSpPr>
                <p:cNvPr id="2050" name="Oval 20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1" name="Freeform 20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8" name="Group 2037"/>
              <p:cNvGrpSpPr/>
              <p:nvPr/>
            </p:nvGrpSpPr>
            <p:grpSpPr>
              <a:xfrm rot="3577180">
                <a:off x="2383941" y="3755411"/>
                <a:ext cx="185979" cy="192191"/>
                <a:chOff x="2700506" y="4361529"/>
                <a:chExt cx="185979" cy="192191"/>
              </a:xfrm>
            </p:grpSpPr>
            <p:sp>
              <p:nvSpPr>
                <p:cNvPr id="2048" name="Oval 20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9" name="Freeform 20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39" name="Group 2038"/>
              <p:cNvGrpSpPr/>
              <p:nvPr/>
            </p:nvGrpSpPr>
            <p:grpSpPr>
              <a:xfrm>
                <a:off x="2496968" y="3591357"/>
                <a:ext cx="131330" cy="131330"/>
                <a:chOff x="3381304" y="4011286"/>
                <a:chExt cx="131330" cy="131330"/>
              </a:xfrm>
            </p:grpSpPr>
            <p:sp>
              <p:nvSpPr>
                <p:cNvPr id="2046" name="Oval 20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7" name="Freeform 20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0" name="Group 2039"/>
              <p:cNvGrpSpPr/>
              <p:nvPr/>
            </p:nvGrpSpPr>
            <p:grpSpPr>
              <a:xfrm rot="3967968">
                <a:off x="2456638" y="3706671"/>
                <a:ext cx="136148" cy="131330"/>
                <a:chOff x="3053432" y="4104276"/>
                <a:chExt cx="136148" cy="131330"/>
              </a:xfrm>
            </p:grpSpPr>
            <p:sp>
              <p:nvSpPr>
                <p:cNvPr id="2044" name="Oval 20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5" name="Freeform 20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1" name="Group 2040"/>
              <p:cNvGrpSpPr/>
              <p:nvPr/>
            </p:nvGrpSpPr>
            <p:grpSpPr>
              <a:xfrm>
                <a:off x="2541329" y="3692707"/>
                <a:ext cx="185979" cy="192845"/>
                <a:chOff x="3026108" y="3765549"/>
                <a:chExt cx="185979" cy="192845"/>
              </a:xfrm>
            </p:grpSpPr>
            <p:sp>
              <p:nvSpPr>
                <p:cNvPr id="2042" name="Oval 20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3" name="Freeform 20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20" name="Group 2119"/>
          <p:cNvGrpSpPr/>
          <p:nvPr/>
        </p:nvGrpSpPr>
        <p:grpSpPr>
          <a:xfrm>
            <a:off x="499759" y="4956203"/>
            <a:ext cx="470662" cy="478538"/>
            <a:chOff x="4834606" y="3347378"/>
            <a:chExt cx="241201" cy="245237"/>
          </a:xfrm>
        </p:grpSpPr>
        <p:grpSp>
          <p:nvGrpSpPr>
            <p:cNvPr id="2121" name="Group 2120"/>
            <p:cNvGrpSpPr/>
            <p:nvPr/>
          </p:nvGrpSpPr>
          <p:grpSpPr>
            <a:xfrm rot="7844388">
              <a:off x="4818351" y="3363633"/>
              <a:ext cx="233299" cy="200789"/>
              <a:chOff x="2913709" y="3864170"/>
              <a:chExt cx="544737" cy="468828"/>
            </a:xfrm>
          </p:grpSpPr>
          <p:grpSp>
            <p:nvGrpSpPr>
              <p:cNvPr id="2166" name="Group 2165"/>
              <p:cNvGrpSpPr/>
              <p:nvPr/>
            </p:nvGrpSpPr>
            <p:grpSpPr>
              <a:xfrm rot="5972406">
                <a:off x="3056152" y="3870738"/>
                <a:ext cx="408862" cy="395726"/>
                <a:chOff x="2880097" y="3766098"/>
                <a:chExt cx="408862" cy="395726"/>
              </a:xfrm>
            </p:grpSpPr>
            <p:grpSp>
              <p:nvGrpSpPr>
                <p:cNvPr id="2188" name="Group 2187"/>
                <p:cNvGrpSpPr/>
                <p:nvPr/>
              </p:nvGrpSpPr>
              <p:grpSpPr>
                <a:xfrm>
                  <a:off x="2880097" y="3766098"/>
                  <a:ext cx="131330" cy="131330"/>
                  <a:chOff x="2922103" y="3448277"/>
                  <a:chExt cx="131330" cy="131330"/>
                </a:xfrm>
              </p:grpSpPr>
              <p:sp>
                <p:nvSpPr>
                  <p:cNvPr id="2207" name="Oval 220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8" name="Freeform 220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89" name="Group 2188"/>
                <p:cNvGrpSpPr/>
                <p:nvPr/>
              </p:nvGrpSpPr>
              <p:grpSpPr>
                <a:xfrm rot="3485213">
                  <a:off x="2918438" y="3816964"/>
                  <a:ext cx="185979" cy="191355"/>
                  <a:chOff x="2700506" y="3941582"/>
                  <a:chExt cx="185979" cy="191355"/>
                </a:xfrm>
              </p:grpSpPr>
              <p:sp>
                <p:nvSpPr>
                  <p:cNvPr id="2205" name="Oval 220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6" name="Freeform 220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0" name="Group 2189"/>
                <p:cNvGrpSpPr/>
                <p:nvPr/>
              </p:nvGrpSpPr>
              <p:grpSpPr>
                <a:xfrm rot="19523239">
                  <a:off x="3102980" y="3816468"/>
                  <a:ext cx="185979" cy="190955"/>
                  <a:chOff x="2442219" y="4049627"/>
                  <a:chExt cx="185979" cy="190955"/>
                </a:xfrm>
              </p:grpSpPr>
              <p:sp>
                <p:nvSpPr>
                  <p:cNvPr id="2203" name="Oval 220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4" name="Freeform 220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1" name="Group 2190"/>
                <p:cNvGrpSpPr/>
                <p:nvPr/>
              </p:nvGrpSpPr>
              <p:grpSpPr>
                <a:xfrm rot="3577180">
                  <a:off x="2935530" y="3972739"/>
                  <a:ext cx="185979" cy="192191"/>
                  <a:chOff x="2700506" y="4361529"/>
                  <a:chExt cx="185979" cy="192191"/>
                </a:xfrm>
              </p:grpSpPr>
              <p:sp>
                <p:nvSpPr>
                  <p:cNvPr id="2201" name="Oval 220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2" name="Freeform 220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2" name="Group 2191"/>
                <p:cNvGrpSpPr/>
                <p:nvPr/>
              </p:nvGrpSpPr>
              <p:grpSpPr>
                <a:xfrm>
                  <a:off x="3048557" y="3808685"/>
                  <a:ext cx="131330" cy="131330"/>
                  <a:chOff x="3381304" y="4011286"/>
                  <a:chExt cx="131330" cy="131330"/>
                </a:xfrm>
              </p:grpSpPr>
              <p:sp>
                <p:nvSpPr>
                  <p:cNvPr id="2199" name="Oval 219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0" name="Freeform 219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3" name="Group 2192"/>
                <p:cNvGrpSpPr/>
                <p:nvPr/>
              </p:nvGrpSpPr>
              <p:grpSpPr>
                <a:xfrm rot="3967968">
                  <a:off x="3008227" y="3923999"/>
                  <a:ext cx="136148" cy="131330"/>
                  <a:chOff x="3053432" y="4104276"/>
                  <a:chExt cx="136148" cy="131330"/>
                </a:xfrm>
              </p:grpSpPr>
              <p:sp>
                <p:nvSpPr>
                  <p:cNvPr id="2197" name="Oval 219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8" name="Freeform 219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4" name="Group 2193"/>
                <p:cNvGrpSpPr/>
                <p:nvPr/>
              </p:nvGrpSpPr>
              <p:grpSpPr>
                <a:xfrm>
                  <a:off x="3092918" y="3910035"/>
                  <a:ext cx="185979" cy="192845"/>
                  <a:chOff x="3026108" y="3765549"/>
                  <a:chExt cx="185979" cy="192845"/>
                </a:xfrm>
              </p:grpSpPr>
              <p:sp>
                <p:nvSpPr>
                  <p:cNvPr id="2195" name="Oval 219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6" name="Freeform 219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67" name="Group 2166"/>
              <p:cNvGrpSpPr/>
              <p:nvPr/>
            </p:nvGrpSpPr>
            <p:grpSpPr>
              <a:xfrm>
                <a:off x="2913709" y="3937272"/>
                <a:ext cx="131330" cy="131330"/>
                <a:chOff x="2922103" y="3448277"/>
                <a:chExt cx="131330" cy="131330"/>
              </a:xfrm>
            </p:grpSpPr>
            <p:sp>
              <p:nvSpPr>
                <p:cNvPr id="2186" name="Oval 21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7" name="Freeform 21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8" name="Group 2167"/>
              <p:cNvGrpSpPr/>
              <p:nvPr/>
            </p:nvGrpSpPr>
            <p:grpSpPr>
              <a:xfrm rot="3485213">
                <a:off x="2952050" y="3988138"/>
                <a:ext cx="185979" cy="191355"/>
                <a:chOff x="2700506" y="3941582"/>
                <a:chExt cx="185979" cy="191355"/>
              </a:xfrm>
            </p:grpSpPr>
            <p:sp>
              <p:nvSpPr>
                <p:cNvPr id="2184" name="Oval 21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5" name="Freeform 21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69" name="Group 2168"/>
              <p:cNvGrpSpPr/>
              <p:nvPr/>
            </p:nvGrpSpPr>
            <p:grpSpPr>
              <a:xfrm rot="19523239">
                <a:off x="3136592" y="3987642"/>
                <a:ext cx="185979" cy="190955"/>
                <a:chOff x="2442219" y="4049627"/>
                <a:chExt cx="185979" cy="190955"/>
              </a:xfrm>
            </p:grpSpPr>
            <p:sp>
              <p:nvSpPr>
                <p:cNvPr id="2182" name="Oval 21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3" name="Freeform 21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0" name="Group 2169"/>
              <p:cNvGrpSpPr/>
              <p:nvPr/>
            </p:nvGrpSpPr>
            <p:grpSpPr>
              <a:xfrm rot="3577180">
                <a:off x="2969142" y="4143913"/>
                <a:ext cx="185979" cy="192191"/>
                <a:chOff x="2700506" y="4361529"/>
                <a:chExt cx="185979" cy="192191"/>
              </a:xfrm>
            </p:grpSpPr>
            <p:sp>
              <p:nvSpPr>
                <p:cNvPr id="2180" name="Oval 21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1" name="Freeform 21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1" name="Group 2170"/>
              <p:cNvGrpSpPr/>
              <p:nvPr/>
            </p:nvGrpSpPr>
            <p:grpSpPr>
              <a:xfrm>
                <a:off x="3082169" y="3979859"/>
                <a:ext cx="131330" cy="131330"/>
                <a:chOff x="3381304" y="4011286"/>
                <a:chExt cx="131330" cy="131330"/>
              </a:xfrm>
            </p:grpSpPr>
            <p:sp>
              <p:nvSpPr>
                <p:cNvPr id="2178" name="Oval 21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9" name="Freeform 21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2" name="Group 2171"/>
              <p:cNvGrpSpPr/>
              <p:nvPr/>
            </p:nvGrpSpPr>
            <p:grpSpPr>
              <a:xfrm rot="3967968">
                <a:off x="3041839" y="4095173"/>
                <a:ext cx="136148" cy="131330"/>
                <a:chOff x="3053432" y="4104276"/>
                <a:chExt cx="136148" cy="131330"/>
              </a:xfrm>
            </p:grpSpPr>
            <p:sp>
              <p:nvSpPr>
                <p:cNvPr id="2176" name="Oval 21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7" name="Freeform 21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3" name="Group 2172"/>
              <p:cNvGrpSpPr/>
              <p:nvPr/>
            </p:nvGrpSpPr>
            <p:grpSpPr>
              <a:xfrm>
                <a:off x="3126530" y="4081209"/>
                <a:ext cx="185979" cy="192845"/>
                <a:chOff x="3026108" y="3765549"/>
                <a:chExt cx="185979" cy="192845"/>
              </a:xfrm>
            </p:grpSpPr>
            <p:sp>
              <p:nvSpPr>
                <p:cNvPr id="2174" name="Oval 21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5" name="Freeform 21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2" name="Group 2121"/>
            <p:cNvGrpSpPr/>
            <p:nvPr/>
          </p:nvGrpSpPr>
          <p:grpSpPr>
            <a:xfrm rot="5972406">
              <a:off x="4903513" y="3391308"/>
              <a:ext cx="175107" cy="169481"/>
              <a:chOff x="2880097" y="3766098"/>
              <a:chExt cx="408862" cy="395726"/>
            </a:xfrm>
          </p:grpSpPr>
          <p:grpSp>
            <p:nvGrpSpPr>
              <p:cNvPr id="2145" name="Group 2144"/>
              <p:cNvGrpSpPr/>
              <p:nvPr/>
            </p:nvGrpSpPr>
            <p:grpSpPr>
              <a:xfrm>
                <a:off x="2880097" y="3766098"/>
                <a:ext cx="131330" cy="131330"/>
                <a:chOff x="2922103" y="3448277"/>
                <a:chExt cx="131330" cy="131330"/>
              </a:xfrm>
            </p:grpSpPr>
            <p:sp>
              <p:nvSpPr>
                <p:cNvPr id="2164" name="Oval 21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5" name="Freeform 21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6" name="Group 2145"/>
              <p:cNvGrpSpPr/>
              <p:nvPr/>
            </p:nvGrpSpPr>
            <p:grpSpPr>
              <a:xfrm rot="3485213">
                <a:off x="2918438" y="3816964"/>
                <a:ext cx="185979" cy="191355"/>
                <a:chOff x="2700506" y="3941582"/>
                <a:chExt cx="185979" cy="191355"/>
              </a:xfrm>
            </p:grpSpPr>
            <p:sp>
              <p:nvSpPr>
                <p:cNvPr id="2162" name="Oval 21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3" name="Freeform 21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7" name="Group 2146"/>
              <p:cNvGrpSpPr/>
              <p:nvPr/>
            </p:nvGrpSpPr>
            <p:grpSpPr>
              <a:xfrm rot="19523239">
                <a:off x="3102980" y="3816468"/>
                <a:ext cx="185979" cy="190955"/>
                <a:chOff x="2442219" y="4049627"/>
                <a:chExt cx="185979" cy="190955"/>
              </a:xfrm>
            </p:grpSpPr>
            <p:sp>
              <p:nvSpPr>
                <p:cNvPr id="2160" name="Oval 21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1" name="Freeform 21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8" name="Group 2147"/>
              <p:cNvGrpSpPr/>
              <p:nvPr/>
            </p:nvGrpSpPr>
            <p:grpSpPr>
              <a:xfrm rot="3577180">
                <a:off x="2935530" y="3972739"/>
                <a:ext cx="185979" cy="192191"/>
                <a:chOff x="2700506" y="4361529"/>
                <a:chExt cx="185979" cy="192191"/>
              </a:xfrm>
            </p:grpSpPr>
            <p:sp>
              <p:nvSpPr>
                <p:cNvPr id="2158" name="Oval 21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9" name="Freeform 21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49" name="Group 2148"/>
              <p:cNvGrpSpPr/>
              <p:nvPr/>
            </p:nvGrpSpPr>
            <p:grpSpPr>
              <a:xfrm>
                <a:off x="3048557" y="3808685"/>
                <a:ext cx="131330" cy="131330"/>
                <a:chOff x="3381304" y="4011286"/>
                <a:chExt cx="131330" cy="131330"/>
              </a:xfrm>
            </p:grpSpPr>
            <p:sp>
              <p:nvSpPr>
                <p:cNvPr id="2156" name="Oval 21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7" name="Freeform 21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0" name="Group 2149"/>
              <p:cNvGrpSpPr/>
              <p:nvPr/>
            </p:nvGrpSpPr>
            <p:grpSpPr>
              <a:xfrm rot="3967968">
                <a:off x="3008227" y="3923999"/>
                <a:ext cx="136148" cy="131330"/>
                <a:chOff x="3053432" y="4104276"/>
                <a:chExt cx="136148" cy="131330"/>
              </a:xfrm>
            </p:grpSpPr>
            <p:sp>
              <p:nvSpPr>
                <p:cNvPr id="2154" name="Oval 21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5" name="Freeform 21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1" name="Group 2150"/>
              <p:cNvGrpSpPr/>
              <p:nvPr/>
            </p:nvGrpSpPr>
            <p:grpSpPr>
              <a:xfrm>
                <a:off x="3092918" y="3910035"/>
                <a:ext cx="185979" cy="192845"/>
                <a:chOff x="3026108" y="3765549"/>
                <a:chExt cx="185979" cy="192845"/>
              </a:xfrm>
            </p:grpSpPr>
            <p:sp>
              <p:nvSpPr>
                <p:cNvPr id="2152" name="Oval 21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3" name="Freeform 21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23" name="Group 2122"/>
            <p:cNvGrpSpPr/>
            <p:nvPr/>
          </p:nvGrpSpPr>
          <p:grpSpPr>
            <a:xfrm>
              <a:off x="4873997" y="3423134"/>
              <a:ext cx="175107" cy="169481"/>
              <a:chOff x="2328508" y="3548770"/>
              <a:chExt cx="408862" cy="395726"/>
            </a:xfrm>
          </p:grpSpPr>
          <p:grpSp>
            <p:nvGrpSpPr>
              <p:cNvPr id="2124" name="Group 2123"/>
              <p:cNvGrpSpPr/>
              <p:nvPr/>
            </p:nvGrpSpPr>
            <p:grpSpPr>
              <a:xfrm>
                <a:off x="2328508" y="3548770"/>
                <a:ext cx="131330" cy="131330"/>
                <a:chOff x="2922103" y="3448277"/>
                <a:chExt cx="131330" cy="131330"/>
              </a:xfrm>
            </p:grpSpPr>
            <p:sp>
              <p:nvSpPr>
                <p:cNvPr id="2143" name="Oval 21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4" name="Freeform 21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5" name="Group 2124"/>
              <p:cNvGrpSpPr/>
              <p:nvPr/>
            </p:nvGrpSpPr>
            <p:grpSpPr>
              <a:xfrm rot="3485213">
                <a:off x="2366849" y="3599636"/>
                <a:ext cx="185979" cy="191355"/>
                <a:chOff x="2700506" y="3941582"/>
                <a:chExt cx="185979" cy="191355"/>
              </a:xfrm>
            </p:grpSpPr>
            <p:sp>
              <p:nvSpPr>
                <p:cNvPr id="2141" name="Oval 21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2" name="Freeform 21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6" name="Group 2125"/>
              <p:cNvGrpSpPr/>
              <p:nvPr/>
            </p:nvGrpSpPr>
            <p:grpSpPr>
              <a:xfrm rot="19523239">
                <a:off x="2551391" y="3599140"/>
                <a:ext cx="185979" cy="190955"/>
                <a:chOff x="2442219" y="4049627"/>
                <a:chExt cx="185979" cy="190955"/>
              </a:xfrm>
            </p:grpSpPr>
            <p:sp>
              <p:nvSpPr>
                <p:cNvPr id="2139" name="Oval 21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0" name="Freeform 21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7" name="Group 2126"/>
              <p:cNvGrpSpPr/>
              <p:nvPr/>
            </p:nvGrpSpPr>
            <p:grpSpPr>
              <a:xfrm rot="3577180">
                <a:off x="2383941" y="3755411"/>
                <a:ext cx="185979" cy="192191"/>
                <a:chOff x="2700506" y="4361529"/>
                <a:chExt cx="185979" cy="192191"/>
              </a:xfrm>
            </p:grpSpPr>
            <p:sp>
              <p:nvSpPr>
                <p:cNvPr id="2137" name="Oval 21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8" name="Freeform 21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8" name="Group 2127"/>
              <p:cNvGrpSpPr/>
              <p:nvPr/>
            </p:nvGrpSpPr>
            <p:grpSpPr>
              <a:xfrm>
                <a:off x="2496968" y="3591357"/>
                <a:ext cx="131330" cy="131330"/>
                <a:chOff x="3381304" y="4011286"/>
                <a:chExt cx="131330" cy="131330"/>
              </a:xfrm>
            </p:grpSpPr>
            <p:sp>
              <p:nvSpPr>
                <p:cNvPr id="2135" name="Oval 21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6" name="Freeform 21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29" name="Group 2128"/>
              <p:cNvGrpSpPr/>
              <p:nvPr/>
            </p:nvGrpSpPr>
            <p:grpSpPr>
              <a:xfrm rot="3967968">
                <a:off x="2456638" y="3706671"/>
                <a:ext cx="136148" cy="131330"/>
                <a:chOff x="3053432" y="4104276"/>
                <a:chExt cx="136148" cy="131330"/>
              </a:xfrm>
            </p:grpSpPr>
            <p:sp>
              <p:nvSpPr>
                <p:cNvPr id="2133" name="Oval 21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4" name="Freeform 21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0" name="Group 2129"/>
              <p:cNvGrpSpPr/>
              <p:nvPr/>
            </p:nvGrpSpPr>
            <p:grpSpPr>
              <a:xfrm>
                <a:off x="2541329" y="3692707"/>
                <a:ext cx="185979" cy="192845"/>
                <a:chOff x="3026108" y="3765549"/>
                <a:chExt cx="185979" cy="192845"/>
              </a:xfrm>
            </p:grpSpPr>
            <p:sp>
              <p:nvSpPr>
                <p:cNvPr id="2131" name="Oval 21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2" name="Freeform 21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09" name="Group 2208"/>
          <p:cNvGrpSpPr/>
          <p:nvPr/>
        </p:nvGrpSpPr>
        <p:grpSpPr>
          <a:xfrm>
            <a:off x="499759" y="4956203"/>
            <a:ext cx="470662" cy="478538"/>
            <a:chOff x="4834606" y="3347378"/>
            <a:chExt cx="241201" cy="245237"/>
          </a:xfrm>
        </p:grpSpPr>
        <p:grpSp>
          <p:nvGrpSpPr>
            <p:cNvPr id="2210" name="Group 2209"/>
            <p:cNvGrpSpPr/>
            <p:nvPr/>
          </p:nvGrpSpPr>
          <p:grpSpPr>
            <a:xfrm rot="7844388">
              <a:off x="4818351" y="3363633"/>
              <a:ext cx="233299" cy="200789"/>
              <a:chOff x="2913709" y="3864170"/>
              <a:chExt cx="544737" cy="468828"/>
            </a:xfrm>
          </p:grpSpPr>
          <p:grpSp>
            <p:nvGrpSpPr>
              <p:cNvPr id="2255" name="Group 2254"/>
              <p:cNvGrpSpPr/>
              <p:nvPr/>
            </p:nvGrpSpPr>
            <p:grpSpPr>
              <a:xfrm rot="5972406">
                <a:off x="3056152" y="3870738"/>
                <a:ext cx="408862" cy="395726"/>
                <a:chOff x="2880097" y="3766098"/>
                <a:chExt cx="408862" cy="395726"/>
              </a:xfrm>
            </p:grpSpPr>
            <p:grpSp>
              <p:nvGrpSpPr>
                <p:cNvPr id="2277" name="Group 2276"/>
                <p:cNvGrpSpPr/>
                <p:nvPr/>
              </p:nvGrpSpPr>
              <p:grpSpPr>
                <a:xfrm>
                  <a:off x="2880097" y="3766098"/>
                  <a:ext cx="131330" cy="131330"/>
                  <a:chOff x="2922103" y="3448277"/>
                  <a:chExt cx="131330" cy="131330"/>
                </a:xfrm>
              </p:grpSpPr>
              <p:sp>
                <p:nvSpPr>
                  <p:cNvPr id="2296" name="Oval 229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7" name="Freeform 229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8" name="Group 2277"/>
                <p:cNvGrpSpPr/>
                <p:nvPr/>
              </p:nvGrpSpPr>
              <p:grpSpPr>
                <a:xfrm rot="3485213">
                  <a:off x="2918438" y="3816964"/>
                  <a:ext cx="185979" cy="191355"/>
                  <a:chOff x="2700506" y="3941582"/>
                  <a:chExt cx="185979" cy="191355"/>
                </a:xfrm>
              </p:grpSpPr>
              <p:sp>
                <p:nvSpPr>
                  <p:cNvPr id="2294" name="Oval 229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5" name="Freeform 229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79" name="Group 2278"/>
                <p:cNvGrpSpPr/>
                <p:nvPr/>
              </p:nvGrpSpPr>
              <p:grpSpPr>
                <a:xfrm rot="19523239">
                  <a:off x="3102980" y="3816468"/>
                  <a:ext cx="185979" cy="190955"/>
                  <a:chOff x="2442219" y="4049627"/>
                  <a:chExt cx="185979" cy="190955"/>
                </a:xfrm>
              </p:grpSpPr>
              <p:sp>
                <p:nvSpPr>
                  <p:cNvPr id="2292" name="Oval 229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3" name="Freeform 229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0" name="Group 2279"/>
                <p:cNvGrpSpPr/>
                <p:nvPr/>
              </p:nvGrpSpPr>
              <p:grpSpPr>
                <a:xfrm rot="3577180">
                  <a:off x="2935530" y="3972739"/>
                  <a:ext cx="185979" cy="192191"/>
                  <a:chOff x="2700506" y="4361529"/>
                  <a:chExt cx="185979" cy="192191"/>
                </a:xfrm>
              </p:grpSpPr>
              <p:sp>
                <p:nvSpPr>
                  <p:cNvPr id="2290" name="Oval 228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1" name="Freeform 229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1" name="Group 2280"/>
                <p:cNvGrpSpPr/>
                <p:nvPr/>
              </p:nvGrpSpPr>
              <p:grpSpPr>
                <a:xfrm>
                  <a:off x="3048557" y="3808685"/>
                  <a:ext cx="131330" cy="131330"/>
                  <a:chOff x="3381304" y="4011286"/>
                  <a:chExt cx="131330" cy="131330"/>
                </a:xfrm>
              </p:grpSpPr>
              <p:sp>
                <p:nvSpPr>
                  <p:cNvPr id="2288" name="Oval 228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9" name="Freeform 228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2" name="Group 2281"/>
                <p:cNvGrpSpPr/>
                <p:nvPr/>
              </p:nvGrpSpPr>
              <p:grpSpPr>
                <a:xfrm rot="3967968">
                  <a:off x="3008227" y="3923999"/>
                  <a:ext cx="136148" cy="131330"/>
                  <a:chOff x="3053432" y="4104276"/>
                  <a:chExt cx="136148" cy="131330"/>
                </a:xfrm>
              </p:grpSpPr>
              <p:sp>
                <p:nvSpPr>
                  <p:cNvPr id="2286" name="Oval 228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7" name="Freeform 228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3" name="Group 2282"/>
                <p:cNvGrpSpPr/>
                <p:nvPr/>
              </p:nvGrpSpPr>
              <p:grpSpPr>
                <a:xfrm>
                  <a:off x="3092918" y="3910035"/>
                  <a:ext cx="185979" cy="192845"/>
                  <a:chOff x="3026108" y="3765549"/>
                  <a:chExt cx="185979" cy="192845"/>
                </a:xfrm>
              </p:grpSpPr>
              <p:sp>
                <p:nvSpPr>
                  <p:cNvPr id="2284" name="Oval 228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5" name="Freeform 228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56" name="Group 2255"/>
              <p:cNvGrpSpPr/>
              <p:nvPr/>
            </p:nvGrpSpPr>
            <p:grpSpPr>
              <a:xfrm>
                <a:off x="2913709" y="3937272"/>
                <a:ext cx="131330" cy="131330"/>
                <a:chOff x="2922103" y="3448277"/>
                <a:chExt cx="131330" cy="131330"/>
              </a:xfrm>
            </p:grpSpPr>
            <p:sp>
              <p:nvSpPr>
                <p:cNvPr id="2275" name="Oval 22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6" name="Freeform 22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7" name="Group 2256"/>
              <p:cNvGrpSpPr/>
              <p:nvPr/>
            </p:nvGrpSpPr>
            <p:grpSpPr>
              <a:xfrm rot="3485213">
                <a:off x="2952050" y="3988138"/>
                <a:ext cx="185979" cy="191355"/>
                <a:chOff x="2700506" y="3941582"/>
                <a:chExt cx="185979" cy="191355"/>
              </a:xfrm>
            </p:grpSpPr>
            <p:sp>
              <p:nvSpPr>
                <p:cNvPr id="2273" name="Oval 22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4" name="Freeform 22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8" name="Group 2257"/>
              <p:cNvGrpSpPr/>
              <p:nvPr/>
            </p:nvGrpSpPr>
            <p:grpSpPr>
              <a:xfrm rot="19523239">
                <a:off x="3136592" y="3987642"/>
                <a:ext cx="185979" cy="190955"/>
                <a:chOff x="2442219" y="4049627"/>
                <a:chExt cx="185979" cy="190955"/>
              </a:xfrm>
            </p:grpSpPr>
            <p:sp>
              <p:nvSpPr>
                <p:cNvPr id="2271" name="Oval 22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2" name="Freeform 22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59" name="Group 2258"/>
              <p:cNvGrpSpPr/>
              <p:nvPr/>
            </p:nvGrpSpPr>
            <p:grpSpPr>
              <a:xfrm rot="3577180">
                <a:off x="2969142" y="4143913"/>
                <a:ext cx="185979" cy="192191"/>
                <a:chOff x="2700506" y="4361529"/>
                <a:chExt cx="185979" cy="192191"/>
              </a:xfrm>
            </p:grpSpPr>
            <p:sp>
              <p:nvSpPr>
                <p:cNvPr id="2269" name="Oval 22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0" name="Freeform 22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0" name="Group 2259"/>
              <p:cNvGrpSpPr/>
              <p:nvPr/>
            </p:nvGrpSpPr>
            <p:grpSpPr>
              <a:xfrm>
                <a:off x="3082169" y="3979859"/>
                <a:ext cx="131330" cy="131330"/>
                <a:chOff x="3381304" y="4011286"/>
                <a:chExt cx="131330" cy="131330"/>
              </a:xfrm>
            </p:grpSpPr>
            <p:sp>
              <p:nvSpPr>
                <p:cNvPr id="2267" name="Oval 22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8" name="Freeform 22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1" name="Group 2260"/>
              <p:cNvGrpSpPr/>
              <p:nvPr/>
            </p:nvGrpSpPr>
            <p:grpSpPr>
              <a:xfrm rot="3967968">
                <a:off x="3041839" y="4095173"/>
                <a:ext cx="136148" cy="131330"/>
                <a:chOff x="3053432" y="4104276"/>
                <a:chExt cx="136148" cy="131330"/>
              </a:xfrm>
            </p:grpSpPr>
            <p:sp>
              <p:nvSpPr>
                <p:cNvPr id="2265" name="Oval 22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6" name="Freeform 22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2" name="Group 2261"/>
              <p:cNvGrpSpPr/>
              <p:nvPr/>
            </p:nvGrpSpPr>
            <p:grpSpPr>
              <a:xfrm>
                <a:off x="3126530" y="4081209"/>
                <a:ext cx="185979" cy="192845"/>
                <a:chOff x="3026108" y="3765549"/>
                <a:chExt cx="185979" cy="192845"/>
              </a:xfrm>
            </p:grpSpPr>
            <p:sp>
              <p:nvSpPr>
                <p:cNvPr id="2263" name="Oval 22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4" name="Freeform 22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1" name="Group 2210"/>
            <p:cNvGrpSpPr/>
            <p:nvPr/>
          </p:nvGrpSpPr>
          <p:grpSpPr>
            <a:xfrm rot="5972406">
              <a:off x="4903513" y="3391308"/>
              <a:ext cx="175107" cy="169481"/>
              <a:chOff x="2880097" y="3766098"/>
              <a:chExt cx="408862" cy="395726"/>
            </a:xfrm>
          </p:grpSpPr>
          <p:grpSp>
            <p:nvGrpSpPr>
              <p:cNvPr id="2234" name="Group 2233"/>
              <p:cNvGrpSpPr/>
              <p:nvPr/>
            </p:nvGrpSpPr>
            <p:grpSpPr>
              <a:xfrm>
                <a:off x="2880097" y="3766098"/>
                <a:ext cx="131330" cy="131330"/>
                <a:chOff x="2922103" y="3448277"/>
                <a:chExt cx="131330" cy="131330"/>
              </a:xfrm>
            </p:grpSpPr>
            <p:sp>
              <p:nvSpPr>
                <p:cNvPr id="2253" name="Oval 225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4" name="Freeform 225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5" name="Group 2234"/>
              <p:cNvGrpSpPr/>
              <p:nvPr/>
            </p:nvGrpSpPr>
            <p:grpSpPr>
              <a:xfrm rot="3485213">
                <a:off x="2918438" y="3816964"/>
                <a:ext cx="185979" cy="191355"/>
                <a:chOff x="2700506" y="3941582"/>
                <a:chExt cx="185979" cy="191355"/>
              </a:xfrm>
            </p:grpSpPr>
            <p:sp>
              <p:nvSpPr>
                <p:cNvPr id="2251" name="Oval 225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2" name="Freeform 225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6" name="Group 2235"/>
              <p:cNvGrpSpPr/>
              <p:nvPr/>
            </p:nvGrpSpPr>
            <p:grpSpPr>
              <a:xfrm rot="19523239">
                <a:off x="3102980" y="3816468"/>
                <a:ext cx="185979" cy="190955"/>
                <a:chOff x="2442219" y="4049627"/>
                <a:chExt cx="185979" cy="190955"/>
              </a:xfrm>
            </p:grpSpPr>
            <p:sp>
              <p:nvSpPr>
                <p:cNvPr id="2249" name="Oval 224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0" name="Freeform 224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7" name="Group 2236"/>
              <p:cNvGrpSpPr/>
              <p:nvPr/>
            </p:nvGrpSpPr>
            <p:grpSpPr>
              <a:xfrm rot="3577180">
                <a:off x="2935530" y="3972739"/>
                <a:ext cx="185979" cy="192191"/>
                <a:chOff x="2700506" y="4361529"/>
                <a:chExt cx="185979" cy="192191"/>
              </a:xfrm>
            </p:grpSpPr>
            <p:sp>
              <p:nvSpPr>
                <p:cNvPr id="2247" name="Oval 224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8" name="Freeform 224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8" name="Group 2237"/>
              <p:cNvGrpSpPr/>
              <p:nvPr/>
            </p:nvGrpSpPr>
            <p:grpSpPr>
              <a:xfrm>
                <a:off x="3048557" y="3808685"/>
                <a:ext cx="131330" cy="131330"/>
                <a:chOff x="3381304" y="4011286"/>
                <a:chExt cx="131330" cy="131330"/>
              </a:xfrm>
            </p:grpSpPr>
            <p:sp>
              <p:nvSpPr>
                <p:cNvPr id="2245" name="Oval 224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6" name="Freeform 224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39" name="Group 2238"/>
              <p:cNvGrpSpPr/>
              <p:nvPr/>
            </p:nvGrpSpPr>
            <p:grpSpPr>
              <a:xfrm rot="3967968">
                <a:off x="3008227" y="3923999"/>
                <a:ext cx="136148" cy="131330"/>
                <a:chOff x="3053432" y="4104276"/>
                <a:chExt cx="136148" cy="131330"/>
              </a:xfrm>
            </p:grpSpPr>
            <p:sp>
              <p:nvSpPr>
                <p:cNvPr id="2243" name="Oval 224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4" name="Freeform 224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0" name="Group 2239"/>
              <p:cNvGrpSpPr/>
              <p:nvPr/>
            </p:nvGrpSpPr>
            <p:grpSpPr>
              <a:xfrm>
                <a:off x="3092918" y="3910035"/>
                <a:ext cx="185979" cy="192845"/>
                <a:chOff x="3026108" y="3765549"/>
                <a:chExt cx="185979" cy="192845"/>
              </a:xfrm>
            </p:grpSpPr>
            <p:sp>
              <p:nvSpPr>
                <p:cNvPr id="2241" name="Oval 224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2" name="Freeform 224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12" name="Group 2211"/>
            <p:cNvGrpSpPr/>
            <p:nvPr/>
          </p:nvGrpSpPr>
          <p:grpSpPr>
            <a:xfrm>
              <a:off x="4873997" y="3423134"/>
              <a:ext cx="175107" cy="169481"/>
              <a:chOff x="2328508" y="3548770"/>
              <a:chExt cx="408862" cy="395726"/>
            </a:xfrm>
          </p:grpSpPr>
          <p:grpSp>
            <p:nvGrpSpPr>
              <p:cNvPr id="2213" name="Group 2212"/>
              <p:cNvGrpSpPr/>
              <p:nvPr/>
            </p:nvGrpSpPr>
            <p:grpSpPr>
              <a:xfrm>
                <a:off x="2328508" y="3548770"/>
                <a:ext cx="131330" cy="131330"/>
                <a:chOff x="2922103" y="3448277"/>
                <a:chExt cx="131330" cy="131330"/>
              </a:xfrm>
            </p:grpSpPr>
            <p:sp>
              <p:nvSpPr>
                <p:cNvPr id="2232" name="Oval 22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3" name="Freeform 22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4" name="Group 2213"/>
              <p:cNvGrpSpPr/>
              <p:nvPr/>
            </p:nvGrpSpPr>
            <p:grpSpPr>
              <a:xfrm rot="3485213">
                <a:off x="2366849" y="3599636"/>
                <a:ext cx="185979" cy="191355"/>
                <a:chOff x="2700506" y="3941582"/>
                <a:chExt cx="185979" cy="191355"/>
              </a:xfrm>
            </p:grpSpPr>
            <p:sp>
              <p:nvSpPr>
                <p:cNvPr id="2230" name="Oval 22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1" name="Freeform 22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5" name="Group 2214"/>
              <p:cNvGrpSpPr/>
              <p:nvPr/>
            </p:nvGrpSpPr>
            <p:grpSpPr>
              <a:xfrm rot="19523239">
                <a:off x="2551391" y="3599140"/>
                <a:ext cx="185979" cy="190955"/>
                <a:chOff x="2442219" y="4049627"/>
                <a:chExt cx="185979" cy="190955"/>
              </a:xfrm>
            </p:grpSpPr>
            <p:sp>
              <p:nvSpPr>
                <p:cNvPr id="2228" name="Oval 22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9" name="Freeform 22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6" name="Group 2215"/>
              <p:cNvGrpSpPr/>
              <p:nvPr/>
            </p:nvGrpSpPr>
            <p:grpSpPr>
              <a:xfrm rot="3577180">
                <a:off x="2383941" y="3755411"/>
                <a:ext cx="185979" cy="192191"/>
                <a:chOff x="2700506" y="4361529"/>
                <a:chExt cx="185979" cy="192191"/>
              </a:xfrm>
            </p:grpSpPr>
            <p:sp>
              <p:nvSpPr>
                <p:cNvPr id="2226" name="Oval 22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7" name="Freeform 22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7" name="Group 2216"/>
              <p:cNvGrpSpPr/>
              <p:nvPr/>
            </p:nvGrpSpPr>
            <p:grpSpPr>
              <a:xfrm>
                <a:off x="2496968" y="3591357"/>
                <a:ext cx="131330" cy="131330"/>
                <a:chOff x="3381304" y="4011286"/>
                <a:chExt cx="131330" cy="131330"/>
              </a:xfrm>
            </p:grpSpPr>
            <p:sp>
              <p:nvSpPr>
                <p:cNvPr id="2224" name="Oval 22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5" name="Freeform 22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8" name="Group 2217"/>
              <p:cNvGrpSpPr/>
              <p:nvPr/>
            </p:nvGrpSpPr>
            <p:grpSpPr>
              <a:xfrm rot="3967968">
                <a:off x="2456638" y="3706671"/>
                <a:ext cx="136148" cy="131330"/>
                <a:chOff x="3053432" y="4104276"/>
                <a:chExt cx="136148" cy="131330"/>
              </a:xfrm>
            </p:grpSpPr>
            <p:sp>
              <p:nvSpPr>
                <p:cNvPr id="2222" name="Oval 22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3" name="Freeform 22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19" name="Group 2218"/>
              <p:cNvGrpSpPr/>
              <p:nvPr/>
            </p:nvGrpSpPr>
            <p:grpSpPr>
              <a:xfrm>
                <a:off x="2541329" y="3692707"/>
                <a:ext cx="185979" cy="192845"/>
                <a:chOff x="3026108" y="3765549"/>
                <a:chExt cx="185979" cy="192845"/>
              </a:xfrm>
            </p:grpSpPr>
            <p:sp>
              <p:nvSpPr>
                <p:cNvPr id="2220" name="Oval 22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1" name="Freeform 22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98" name="Group 2297"/>
          <p:cNvGrpSpPr/>
          <p:nvPr/>
        </p:nvGrpSpPr>
        <p:grpSpPr>
          <a:xfrm>
            <a:off x="499759" y="4956203"/>
            <a:ext cx="470662" cy="478538"/>
            <a:chOff x="4834606" y="3347378"/>
            <a:chExt cx="241201" cy="245237"/>
          </a:xfrm>
        </p:grpSpPr>
        <p:grpSp>
          <p:nvGrpSpPr>
            <p:cNvPr id="2299" name="Group 2298"/>
            <p:cNvGrpSpPr/>
            <p:nvPr/>
          </p:nvGrpSpPr>
          <p:grpSpPr>
            <a:xfrm rot="7844388">
              <a:off x="4818351" y="3363633"/>
              <a:ext cx="233299" cy="200789"/>
              <a:chOff x="2913709" y="3864170"/>
              <a:chExt cx="544737" cy="468828"/>
            </a:xfrm>
          </p:grpSpPr>
          <p:grpSp>
            <p:nvGrpSpPr>
              <p:cNvPr id="2344" name="Group 2343"/>
              <p:cNvGrpSpPr/>
              <p:nvPr/>
            </p:nvGrpSpPr>
            <p:grpSpPr>
              <a:xfrm rot="5972406">
                <a:off x="3056152" y="3870738"/>
                <a:ext cx="408862" cy="395726"/>
                <a:chOff x="2880097" y="3766098"/>
                <a:chExt cx="408862" cy="395726"/>
              </a:xfrm>
            </p:grpSpPr>
            <p:grpSp>
              <p:nvGrpSpPr>
                <p:cNvPr id="2366" name="Group 2365"/>
                <p:cNvGrpSpPr/>
                <p:nvPr/>
              </p:nvGrpSpPr>
              <p:grpSpPr>
                <a:xfrm>
                  <a:off x="2880097" y="3766098"/>
                  <a:ext cx="131330" cy="131330"/>
                  <a:chOff x="2922103" y="3448277"/>
                  <a:chExt cx="131330" cy="131330"/>
                </a:xfrm>
              </p:grpSpPr>
              <p:sp>
                <p:nvSpPr>
                  <p:cNvPr id="2385" name="Oval 238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6" name="Freeform 238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7" name="Group 2366"/>
                <p:cNvGrpSpPr/>
                <p:nvPr/>
              </p:nvGrpSpPr>
              <p:grpSpPr>
                <a:xfrm rot="3485213">
                  <a:off x="2918438" y="3816964"/>
                  <a:ext cx="185979" cy="191355"/>
                  <a:chOff x="2700506" y="3941582"/>
                  <a:chExt cx="185979" cy="191355"/>
                </a:xfrm>
              </p:grpSpPr>
              <p:sp>
                <p:nvSpPr>
                  <p:cNvPr id="2383" name="Oval 238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4" name="Freeform 238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8" name="Group 2367"/>
                <p:cNvGrpSpPr/>
                <p:nvPr/>
              </p:nvGrpSpPr>
              <p:grpSpPr>
                <a:xfrm rot="19523239">
                  <a:off x="3102980" y="3816468"/>
                  <a:ext cx="185979" cy="190955"/>
                  <a:chOff x="2442219" y="4049627"/>
                  <a:chExt cx="185979" cy="190955"/>
                </a:xfrm>
              </p:grpSpPr>
              <p:sp>
                <p:nvSpPr>
                  <p:cNvPr id="2381" name="Oval 238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2" name="Freeform 238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9" name="Group 2368"/>
                <p:cNvGrpSpPr/>
                <p:nvPr/>
              </p:nvGrpSpPr>
              <p:grpSpPr>
                <a:xfrm rot="3577180">
                  <a:off x="2935530" y="3972739"/>
                  <a:ext cx="185979" cy="192191"/>
                  <a:chOff x="2700506" y="4361529"/>
                  <a:chExt cx="185979" cy="192191"/>
                </a:xfrm>
              </p:grpSpPr>
              <p:sp>
                <p:nvSpPr>
                  <p:cNvPr id="2379" name="Oval 237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0" name="Freeform 237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0" name="Group 2369"/>
                <p:cNvGrpSpPr/>
                <p:nvPr/>
              </p:nvGrpSpPr>
              <p:grpSpPr>
                <a:xfrm>
                  <a:off x="3048557" y="3808685"/>
                  <a:ext cx="131330" cy="131330"/>
                  <a:chOff x="3381304" y="4011286"/>
                  <a:chExt cx="131330" cy="131330"/>
                </a:xfrm>
              </p:grpSpPr>
              <p:sp>
                <p:nvSpPr>
                  <p:cNvPr id="2377" name="Oval 237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8" name="Freeform 237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1" name="Group 2370"/>
                <p:cNvGrpSpPr/>
                <p:nvPr/>
              </p:nvGrpSpPr>
              <p:grpSpPr>
                <a:xfrm rot="3967968">
                  <a:off x="3008227" y="3923999"/>
                  <a:ext cx="136148" cy="131330"/>
                  <a:chOff x="3053432" y="4104276"/>
                  <a:chExt cx="136148" cy="131330"/>
                </a:xfrm>
              </p:grpSpPr>
              <p:sp>
                <p:nvSpPr>
                  <p:cNvPr id="2375" name="Oval 237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6" name="Freeform 237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2" name="Group 2371"/>
                <p:cNvGrpSpPr/>
                <p:nvPr/>
              </p:nvGrpSpPr>
              <p:grpSpPr>
                <a:xfrm>
                  <a:off x="3092918" y="3910035"/>
                  <a:ext cx="185979" cy="192845"/>
                  <a:chOff x="3026108" y="3765549"/>
                  <a:chExt cx="185979" cy="192845"/>
                </a:xfrm>
              </p:grpSpPr>
              <p:sp>
                <p:nvSpPr>
                  <p:cNvPr id="2373" name="Oval 237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4" name="Freeform 237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45" name="Group 2344"/>
              <p:cNvGrpSpPr/>
              <p:nvPr/>
            </p:nvGrpSpPr>
            <p:grpSpPr>
              <a:xfrm>
                <a:off x="2913709" y="3937272"/>
                <a:ext cx="131330" cy="131330"/>
                <a:chOff x="2922103" y="3448277"/>
                <a:chExt cx="131330" cy="131330"/>
              </a:xfrm>
            </p:grpSpPr>
            <p:sp>
              <p:nvSpPr>
                <p:cNvPr id="2364" name="Oval 236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5" name="Freeform 236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6" name="Group 2345"/>
              <p:cNvGrpSpPr/>
              <p:nvPr/>
            </p:nvGrpSpPr>
            <p:grpSpPr>
              <a:xfrm rot="3485213">
                <a:off x="2952050" y="3988138"/>
                <a:ext cx="185979" cy="191355"/>
                <a:chOff x="2700506" y="3941582"/>
                <a:chExt cx="185979" cy="191355"/>
              </a:xfrm>
            </p:grpSpPr>
            <p:sp>
              <p:nvSpPr>
                <p:cNvPr id="2362" name="Oval 236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3" name="Freeform 236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7" name="Group 2346"/>
              <p:cNvGrpSpPr/>
              <p:nvPr/>
            </p:nvGrpSpPr>
            <p:grpSpPr>
              <a:xfrm rot="19523239">
                <a:off x="3136592" y="3987642"/>
                <a:ext cx="185979" cy="190955"/>
                <a:chOff x="2442219" y="4049627"/>
                <a:chExt cx="185979" cy="190955"/>
              </a:xfrm>
            </p:grpSpPr>
            <p:sp>
              <p:nvSpPr>
                <p:cNvPr id="2360" name="Oval 235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1" name="Freeform 236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8" name="Group 2347"/>
              <p:cNvGrpSpPr/>
              <p:nvPr/>
            </p:nvGrpSpPr>
            <p:grpSpPr>
              <a:xfrm rot="3577180">
                <a:off x="2969142" y="4143913"/>
                <a:ext cx="185979" cy="192191"/>
                <a:chOff x="2700506" y="4361529"/>
                <a:chExt cx="185979" cy="192191"/>
              </a:xfrm>
            </p:grpSpPr>
            <p:sp>
              <p:nvSpPr>
                <p:cNvPr id="2358" name="Oval 235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9" name="Freeform 235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49" name="Group 2348"/>
              <p:cNvGrpSpPr/>
              <p:nvPr/>
            </p:nvGrpSpPr>
            <p:grpSpPr>
              <a:xfrm>
                <a:off x="3082169" y="3979859"/>
                <a:ext cx="131330" cy="131330"/>
                <a:chOff x="3381304" y="4011286"/>
                <a:chExt cx="131330" cy="131330"/>
              </a:xfrm>
            </p:grpSpPr>
            <p:sp>
              <p:nvSpPr>
                <p:cNvPr id="2356" name="Oval 235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7" name="Freeform 235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0" name="Group 2349"/>
              <p:cNvGrpSpPr/>
              <p:nvPr/>
            </p:nvGrpSpPr>
            <p:grpSpPr>
              <a:xfrm rot="3967968">
                <a:off x="3041839" y="4095173"/>
                <a:ext cx="136148" cy="131330"/>
                <a:chOff x="3053432" y="4104276"/>
                <a:chExt cx="136148" cy="131330"/>
              </a:xfrm>
            </p:grpSpPr>
            <p:sp>
              <p:nvSpPr>
                <p:cNvPr id="2354" name="Oval 235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5" name="Freeform 235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1" name="Group 2350"/>
              <p:cNvGrpSpPr/>
              <p:nvPr/>
            </p:nvGrpSpPr>
            <p:grpSpPr>
              <a:xfrm>
                <a:off x="3126530" y="4081209"/>
                <a:ext cx="185979" cy="192845"/>
                <a:chOff x="3026108" y="3765549"/>
                <a:chExt cx="185979" cy="192845"/>
              </a:xfrm>
            </p:grpSpPr>
            <p:sp>
              <p:nvSpPr>
                <p:cNvPr id="2352" name="Oval 235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3" name="Freeform 235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0" name="Group 2299"/>
            <p:cNvGrpSpPr/>
            <p:nvPr/>
          </p:nvGrpSpPr>
          <p:grpSpPr>
            <a:xfrm rot="5972406">
              <a:off x="4903513" y="3391308"/>
              <a:ext cx="175107" cy="169481"/>
              <a:chOff x="2880097" y="3766098"/>
              <a:chExt cx="408862" cy="395726"/>
            </a:xfrm>
          </p:grpSpPr>
          <p:grpSp>
            <p:nvGrpSpPr>
              <p:cNvPr id="2323" name="Group 2322"/>
              <p:cNvGrpSpPr/>
              <p:nvPr/>
            </p:nvGrpSpPr>
            <p:grpSpPr>
              <a:xfrm>
                <a:off x="2880097" y="3766098"/>
                <a:ext cx="131330" cy="131330"/>
                <a:chOff x="2922103" y="3448277"/>
                <a:chExt cx="131330" cy="131330"/>
              </a:xfrm>
            </p:grpSpPr>
            <p:sp>
              <p:nvSpPr>
                <p:cNvPr id="2342" name="Oval 23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3" name="Freeform 23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4" name="Group 2323"/>
              <p:cNvGrpSpPr/>
              <p:nvPr/>
            </p:nvGrpSpPr>
            <p:grpSpPr>
              <a:xfrm rot="3485213">
                <a:off x="2918438" y="3816964"/>
                <a:ext cx="185979" cy="191355"/>
                <a:chOff x="2700506" y="3941582"/>
                <a:chExt cx="185979" cy="191355"/>
              </a:xfrm>
            </p:grpSpPr>
            <p:sp>
              <p:nvSpPr>
                <p:cNvPr id="2340" name="Oval 23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1" name="Freeform 23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5" name="Group 2324"/>
              <p:cNvGrpSpPr/>
              <p:nvPr/>
            </p:nvGrpSpPr>
            <p:grpSpPr>
              <a:xfrm rot="19523239">
                <a:off x="3102980" y="3816468"/>
                <a:ext cx="185979" cy="190955"/>
                <a:chOff x="2442219" y="4049627"/>
                <a:chExt cx="185979" cy="190955"/>
              </a:xfrm>
            </p:grpSpPr>
            <p:sp>
              <p:nvSpPr>
                <p:cNvPr id="2338" name="Oval 23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9" name="Freeform 23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6" name="Group 2325"/>
              <p:cNvGrpSpPr/>
              <p:nvPr/>
            </p:nvGrpSpPr>
            <p:grpSpPr>
              <a:xfrm rot="3577180">
                <a:off x="2935530" y="3972739"/>
                <a:ext cx="185979" cy="192191"/>
                <a:chOff x="2700506" y="4361529"/>
                <a:chExt cx="185979" cy="192191"/>
              </a:xfrm>
            </p:grpSpPr>
            <p:sp>
              <p:nvSpPr>
                <p:cNvPr id="2336" name="Oval 23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7" name="Freeform 23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7" name="Group 2326"/>
              <p:cNvGrpSpPr/>
              <p:nvPr/>
            </p:nvGrpSpPr>
            <p:grpSpPr>
              <a:xfrm>
                <a:off x="3048557" y="3808685"/>
                <a:ext cx="131330" cy="131330"/>
                <a:chOff x="3381304" y="4011286"/>
                <a:chExt cx="131330" cy="131330"/>
              </a:xfrm>
            </p:grpSpPr>
            <p:sp>
              <p:nvSpPr>
                <p:cNvPr id="2334" name="Oval 23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5" name="Freeform 23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8" name="Group 2327"/>
              <p:cNvGrpSpPr/>
              <p:nvPr/>
            </p:nvGrpSpPr>
            <p:grpSpPr>
              <a:xfrm rot="3967968">
                <a:off x="3008227" y="3923999"/>
                <a:ext cx="136148" cy="131330"/>
                <a:chOff x="3053432" y="4104276"/>
                <a:chExt cx="136148" cy="131330"/>
              </a:xfrm>
            </p:grpSpPr>
            <p:sp>
              <p:nvSpPr>
                <p:cNvPr id="2332" name="Oval 23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3" name="Freeform 23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29" name="Group 2328"/>
              <p:cNvGrpSpPr/>
              <p:nvPr/>
            </p:nvGrpSpPr>
            <p:grpSpPr>
              <a:xfrm>
                <a:off x="3092918" y="3910035"/>
                <a:ext cx="185979" cy="192845"/>
                <a:chOff x="3026108" y="3765549"/>
                <a:chExt cx="185979" cy="192845"/>
              </a:xfrm>
            </p:grpSpPr>
            <p:sp>
              <p:nvSpPr>
                <p:cNvPr id="2330" name="Oval 23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1" name="Freeform 23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01" name="Group 2300"/>
            <p:cNvGrpSpPr/>
            <p:nvPr/>
          </p:nvGrpSpPr>
          <p:grpSpPr>
            <a:xfrm>
              <a:off x="4873997" y="3423134"/>
              <a:ext cx="175107" cy="169481"/>
              <a:chOff x="2328508" y="3548770"/>
              <a:chExt cx="408862" cy="395726"/>
            </a:xfrm>
          </p:grpSpPr>
          <p:grpSp>
            <p:nvGrpSpPr>
              <p:cNvPr id="2302" name="Group 2301"/>
              <p:cNvGrpSpPr/>
              <p:nvPr/>
            </p:nvGrpSpPr>
            <p:grpSpPr>
              <a:xfrm>
                <a:off x="2328508" y="3548770"/>
                <a:ext cx="131330" cy="131330"/>
                <a:chOff x="2922103" y="3448277"/>
                <a:chExt cx="131330" cy="131330"/>
              </a:xfrm>
            </p:grpSpPr>
            <p:sp>
              <p:nvSpPr>
                <p:cNvPr id="2321" name="Oval 232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2" name="Freeform 232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3" name="Group 2302"/>
              <p:cNvGrpSpPr/>
              <p:nvPr/>
            </p:nvGrpSpPr>
            <p:grpSpPr>
              <a:xfrm rot="3485213">
                <a:off x="2366849" y="3599636"/>
                <a:ext cx="185979" cy="191355"/>
                <a:chOff x="2700506" y="3941582"/>
                <a:chExt cx="185979" cy="191355"/>
              </a:xfrm>
            </p:grpSpPr>
            <p:sp>
              <p:nvSpPr>
                <p:cNvPr id="2319" name="Oval 231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0" name="Freeform 231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4" name="Group 2303"/>
              <p:cNvGrpSpPr/>
              <p:nvPr/>
            </p:nvGrpSpPr>
            <p:grpSpPr>
              <a:xfrm rot="19523239">
                <a:off x="2551391" y="3599140"/>
                <a:ext cx="185979" cy="190955"/>
                <a:chOff x="2442219" y="4049627"/>
                <a:chExt cx="185979" cy="190955"/>
              </a:xfrm>
            </p:grpSpPr>
            <p:sp>
              <p:nvSpPr>
                <p:cNvPr id="2317" name="Oval 231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8" name="Freeform 231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5" name="Group 2304"/>
              <p:cNvGrpSpPr/>
              <p:nvPr/>
            </p:nvGrpSpPr>
            <p:grpSpPr>
              <a:xfrm rot="3577180">
                <a:off x="2383941" y="3755411"/>
                <a:ext cx="185979" cy="192191"/>
                <a:chOff x="2700506" y="4361529"/>
                <a:chExt cx="185979" cy="192191"/>
              </a:xfrm>
            </p:grpSpPr>
            <p:sp>
              <p:nvSpPr>
                <p:cNvPr id="2315" name="Oval 231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6" name="Freeform 231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6" name="Group 2305"/>
              <p:cNvGrpSpPr/>
              <p:nvPr/>
            </p:nvGrpSpPr>
            <p:grpSpPr>
              <a:xfrm>
                <a:off x="2496968" y="3591357"/>
                <a:ext cx="131330" cy="131330"/>
                <a:chOff x="3381304" y="4011286"/>
                <a:chExt cx="131330" cy="131330"/>
              </a:xfrm>
            </p:grpSpPr>
            <p:sp>
              <p:nvSpPr>
                <p:cNvPr id="2313" name="Oval 231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4" name="Freeform 231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7" name="Group 2306"/>
              <p:cNvGrpSpPr/>
              <p:nvPr/>
            </p:nvGrpSpPr>
            <p:grpSpPr>
              <a:xfrm rot="3967968">
                <a:off x="2456638" y="3706671"/>
                <a:ext cx="136148" cy="131330"/>
                <a:chOff x="3053432" y="4104276"/>
                <a:chExt cx="136148" cy="131330"/>
              </a:xfrm>
            </p:grpSpPr>
            <p:sp>
              <p:nvSpPr>
                <p:cNvPr id="2311" name="Oval 231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2" name="Freeform 231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8" name="Group 2307"/>
              <p:cNvGrpSpPr/>
              <p:nvPr/>
            </p:nvGrpSpPr>
            <p:grpSpPr>
              <a:xfrm>
                <a:off x="2541329" y="3692707"/>
                <a:ext cx="185979" cy="192845"/>
                <a:chOff x="3026108" y="3765549"/>
                <a:chExt cx="185979" cy="192845"/>
              </a:xfrm>
            </p:grpSpPr>
            <p:sp>
              <p:nvSpPr>
                <p:cNvPr id="2309" name="Oval 230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0" name="Freeform 230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87" name="Group 2386"/>
          <p:cNvGrpSpPr/>
          <p:nvPr/>
        </p:nvGrpSpPr>
        <p:grpSpPr>
          <a:xfrm>
            <a:off x="499759" y="4956203"/>
            <a:ext cx="470662" cy="478538"/>
            <a:chOff x="4834606" y="3347378"/>
            <a:chExt cx="241201" cy="245237"/>
          </a:xfrm>
        </p:grpSpPr>
        <p:grpSp>
          <p:nvGrpSpPr>
            <p:cNvPr id="2388" name="Group 2387"/>
            <p:cNvGrpSpPr/>
            <p:nvPr/>
          </p:nvGrpSpPr>
          <p:grpSpPr>
            <a:xfrm rot="7844388">
              <a:off x="4818351" y="3363633"/>
              <a:ext cx="233299" cy="200789"/>
              <a:chOff x="2913709" y="3864170"/>
              <a:chExt cx="544737" cy="468828"/>
            </a:xfrm>
          </p:grpSpPr>
          <p:grpSp>
            <p:nvGrpSpPr>
              <p:cNvPr id="2433" name="Group 2432"/>
              <p:cNvGrpSpPr/>
              <p:nvPr/>
            </p:nvGrpSpPr>
            <p:grpSpPr>
              <a:xfrm rot="5972406">
                <a:off x="3056152" y="3870738"/>
                <a:ext cx="408862" cy="395726"/>
                <a:chOff x="2880097" y="3766098"/>
                <a:chExt cx="408862" cy="395726"/>
              </a:xfrm>
            </p:grpSpPr>
            <p:grpSp>
              <p:nvGrpSpPr>
                <p:cNvPr id="2455" name="Group 2454"/>
                <p:cNvGrpSpPr/>
                <p:nvPr/>
              </p:nvGrpSpPr>
              <p:grpSpPr>
                <a:xfrm>
                  <a:off x="2880097" y="3766098"/>
                  <a:ext cx="131330" cy="131330"/>
                  <a:chOff x="2922103" y="3448277"/>
                  <a:chExt cx="131330" cy="131330"/>
                </a:xfrm>
              </p:grpSpPr>
              <p:sp>
                <p:nvSpPr>
                  <p:cNvPr id="2474" name="Oval 247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5" name="Freeform 247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6" name="Group 2455"/>
                <p:cNvGrpSpPr/>
                <p:nvPr/>
              </p:nvGrpSpPr>
              <p:grpSpPr>
                <a:xfrm rot="3485213">
                  <a:off x="2918438" y="3816964"/>
                  <a:ext cx="185979" cy="191355"/>
                  <a:chOff x="2700506" y="3941582"/>
                  <a:chExt cx="185979" cy="191355"/>
                </a:xfrm>
              </p:grpSpPr>
              <p:sp>
                <p:nvSpPr>
                  <p:cNvPr id="2472" name="Oval 247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3" name="Freeform 247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7" name="Group 2456"/>
                <p:cNvGrpSpPr/>
                <p:nvPr/>
              </p:nvGrpSpPr>
              <p:grpSpPr>
                <a:xfrm rot="19523239">
                  <a:off x="3102980" y="3816468"/>
                  <a:ext cx="185979" cy="190955"/>
                  <a:chOff x="2442219" y="4049627"/>
                  <a:chExt cx="185979" cy="190955"/>
                </a:xfrm>
              </p:grpSpPr>
              <p:sp>
                <p:nvSpPr>
                  <p:cNvPr id="2470" name="Oval 246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1" name="Freeform 247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8" name="Group 2457"/>
                <p:cNvGrpSpPr/>
                <p:nvPr/>
              </p:nvGrpSpPr>
              <p:grpSpPr>
                <a:xfrm rot="3577180">
                  <a:off x="2935530" y="3972739"/>
                  <a:ext cx="185979" cy="192191"/>
                  <a:chOff x="2700506" y="4361529"/>
                  <a:chExt cx="185979" cy="192191"/>
                </a:xfrm>
              </p:grpSpPr>
              <p:sp>
                <p:nvSpPr>
                  <p:cNvPr id="2468" name="Oval 246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9" name="Freeform 246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59" name="Group 2458"/>
                <p:cNvGrpSpPr/>
                <p:nvPr/>
              </p:nvGrpSpPr>
              <p:grpSpPr>
                <a:xfrm>
                  <a:off x="3048557" y="3808685"/>
                  <a:ext cx="131330" cy="131330"/>
                  <a:chOff x="3381304" y="4011286"/>
                  <a:chExt cx="131330" cy="131330"/>
                </a:xfrm>
              </p:grpSpPr>
              <p:sp>
                <p:nvSpPr>
                  <p:cNvPr id="2466" name="Oval 246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7" name="Freeform 246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0" name="Group 2459"/>
                <p:cNvGrpSpPr/>
                <p:nvPr/>
              </p:nvGrpSpPr>
              <p:grpSpPr>
                <a:xfrm rot="3967968">
                  <a:off x="3008227" y="3923999"/>
                  <a:ext cx="136148" cy="131330"/>
                  <a:chOff x="3053432" y="4104276"/>
                  <a:chExt cx="136148" cy="131330"/>
                </a:xfrm>
              </p:grpSpPr>
              <p:sp>
                <p:nvSpPr>
                  <p:cNvPr id="2464" name="Oval 246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5" name="Freeform 246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1" name="Group 2460"/>
                <p:cNvGrpSpPr/>
                <p:nvPr/>
              </p:nvGrpSpPr>
              <p:grpSpPr>
                <a:xfrm>
                  <a:off x="3092918" y="3910035"/>
                  <a:ext cx="185979" cy="192845"/>
                  <a:chOff x="3026108" y="3765549"/>
                  <a:chExt cx="185979" cy="192845"/>
                </a:xfrm>
              </p:grpSpPr>
              <p:sp>
                <p:nvSpPr>
                  <p:cNvPr id="2462" name="Oval 246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3" name="Freeform 246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34" name="Group 2433"/>
              <p:cNvGrpSpPr/>
              <p:nvPr/>
            </p:nvGrpSpPr>
            <p:grpSpPr>
              <a:xfrm>
                <a:off x="2913709" y="3937272"/>
                <a:ext cx="131330" cy="131330"/>
                <a:chOff x="2922103" y="3448277"/>
                <a:chExt cx="131330" cy="131330"/>
              </a:xfrm>
            </p:grpSpPr>
            <p:sp>
              <p:nvSpPr>
                <p:cNvPr id="2453" name="Oval 245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4" name="Freeform 245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5" name="Group 2434"/>
              <p:cNvGrpSpPr/>
              <p:nvPr/>
            </p:nvGrpSpPr>
            <p:grpSpPr>
              <a:xfrm rot="3485213">
                <a:off x="2952050" y="3988138"/>
                <a:ext cx="185979" cy="191355"/>
                <a:chOff x="2700506" y="3941582"/>
                <a:chExt cx="185979" cy="191355"/>
              </a:xfrm>
            </p:grpSpPr>
            <p:sp>
              <p:nvSpPr>
                <p:cNvPr id="2451" name="Oval 245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2" name="Freeform 245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6" name="Group 2435"/>
              <p:cNvGrpSpPr/>
              <p:nvPr/>
            </p:nvGrpSpPr>
            <p:grpSpPr>
              <a:xfrm rot="19523239">
                <a:off x="3136592" y="3987642"/>
                <a:ext cx="185979" cy="190955"/>
                <a:chOff x="2442219" y="4049627"/>
                <a:chExt cx="185979" cy="190955"/>
              </a:xfrm>
            </p:grpSpPr>
            <p:sp>
              <p:nvSpPr>
                <p:cNvPr id="2449" name="Oval 244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0" name="Freeform 244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7" name="Group 2436"/>
              <p:cNvGrpSpPr/>
              <p:nvPr/>
            </p:nvGrpSpPr>
            <p:grpSpPr>
              <a:xfrm rot="3577180">
                <a:off x="2969142" y="4143913"/>
                <a:ext cx="185979" cy="192191"/>
                <a:chOff x="2700506" y="4361529"/>
                <a:chExt cx="185979" cy="192191"/>
              </a:xfrm>
            </p:grpSpPr>
            <p:sp>
              <p:nvSpPr>
                <p:cNvPr id="2447" name="Oval 244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8" name="Freeform 244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8" name="Group 2437"/>
              <p:cNvGrpSpPr/>
              <p:nvPr/>
            </p:nvGrpSpPr>
            <p:grpSpPr>
              <a:xfrm>
                <a:off x="3082169" y="3979859"/>
                <a:ext cx="131330" cy="131330"/>
                <a:chOff x="3381304" y="4011286"/>
                <a:chExt cx="131330" cy="131330"/>
              </a:xfrm>
            </p:grpSpPr>
            <p:sp>
              <p:nvSpPr>
                <p:cNvPr id="2445" name="Oval 244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6" name="Freeform 244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39" name="Group 2438"/>
              <p:cNvGrpSpPr/>
              <p:nvPr/>
            </p:nvGrpSpPr>
            <p:grpSpPr>
              <a:xfrm rot="3967968">
                <a:off x="3041839" y="4095173"/>
                <a:ext cx="136148" cy="131330"/>
                <a:chOff x="3053432" y="4104276"/>
                <a:chExt cx="136148" cy="131330"/>
              </a:xfrm>
            </p:grpSpPr>
            <p:sp>
              <p:nvSpPr>
                <p:cNvPr id="2443" name="Oval 244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4" name="Freeform 244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0" name="Group 2439"/>
              <p:cNvGrpSpPr/>
              <p:nvPr/>
            </p:nvGrpSpPr>
            <p:grpSpPr>
              <a:xfrm>
                <a:off x="3126530" y="4081209"/>
                <a:ext cx="185979" cy="192845"/>
                <a:chOff x="3026108" y="3765549"/>
                <a:chExt cx="185979" cy="192845"/>
              </a:xfrm>
            </p:grpSpPr>
            <p:sp>
              <p:nvSpPr>
                <p:cNvPr id="2441" name="Oval 244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2" name="Freeform 244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89" name="Group 2388"/>
            <p:cNvGrpSpPr/>
            <p:nvPr/>
          </p:nvGrpSpPr>
          <p:grpSpPr>
            <a:xfrm rot="5972406">
              <a:off x="4903513" y="3391308"/>
              <a:ext cx="175107" cy="169481"/>
              <a:chOff x="2880097" y="3766098"/>
              <a:chExt cx="408862" cy="395726"/>
            </a:xfrm>
          </p:grpSpPr>
          <p:grpSp>
            <p:nvGrpSpPr>
              <p:cNvPr id="2412" name="Group 2411"/>
              <p:cNvGrpSpPr/>
              <p:nvPr/>
            </p:nvGrpSpPr>
            <p:grpSpPr>
              <a:xfrm>
                <a:off x="2880097" y="3766098"/>
                <a:ext cx="131330" cy="131330"/>
                <a:chOff x="2922103" y="3448277"/>
                <a:chExt cx="131330" cy="131330"/>
              </a:xfrm>
            </p:grpSpPr>
            <p:sp>
              <p:nvSpPr>
                <p:cNvPr id="2431" name="Oval 243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2" name="Freeform 243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3" name="Group 2412"/>
              <p:cNvGrpSpPr/>
              <p:nvPr/>
            </p:nvGrpSpPr>
            <p:grpSpPr>
              <a:xfrm rot="3485213">
                <a:off x="2918438" y="3816964"/>
                <a:ext cx="185979" cy="191355"/>
                <a:chOff x="2700506" y="3941582"/>
                <a:chExt cx="185979" cy="191355"/>
              </a:xfrm>
            </p:grpSpPr>
            <p:sp>
              <p:nvSpPr>
                <p:cNvPr id="2429" name="Oval 242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0" name="Freeform 242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4" name="Group 2413"/>
              <p:cNvGrpSpPr/>
              <p:nvPr/>
            </p:nvGrpSpPr>
            <p:grpSpPr>
              <a:xfrm rot="19523239">
                <a:off x="3102980" y="3816468"/>
                <a:ext cx="185979" cy="190955"/>
                <a:chOff x="2442219" y="4049627"/>
                <a:chExt cx="185979" cy="190955"/>
              </a:xfrm>
            </p:grpSpPr>
            <p:sp>
              <p:nvSpPr>
                <p:cNvPr id="2427" name="Oval 242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8" name="Freeform 242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5" name="Group 2414"/>
              <p:cNvGrpSpPr/>
              <p:nvPr/>
            </p:nvGrpSpPr>
            <p:grpSpPr>
              <a:xfrm rot="3577180">
                <a:off x="2935530" y="3972739"/>
                <a:ext cx="185979" cy="192191"/>
                <a:chOff x="2700506" y="4361529"/>
                <a:chExt cx="185979" cy="192191"/>
              </a:xfrm>
            </p:grpSpPr>
            <p:sp>
              <p:nvSpPr>
                <p:cNvPr id="2425" name="Oval 242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6" name="Freeform 242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6" name="Group 2415"/>
              <p:cNvGrpSpPr/>
              <p:nvPr/>
            </p:nvGrpSpPr>
            <p:grpSpPr>
              <a:xfrm>
                <a:off x="3048557" y="3808685"/>
                <a:ext cx="131330" cy="131330"/>
                <a:chOff x="3381304" y="4011286"/>
                <a:chExt cx="131330" cy="131330"/>
              </a:xfrm>
            </p:grpSpPr>
            <p:sp>
              <p:nvSpPr>
                <p:cNvPr id="2423" name="Oval 242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4" name="Freeform 242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7" name="Group 2416"/>
              <p:cNvGrpSpPr/>
              <p:nvPr/>
            </p:nvGrpSpPr>
            <p:grpSpPr>
              <a:xfrm rot="3967968">
                <a:off x="3008227" y="3923999"/>
                <a:ext cx="136148" cy="131330"/>
                <a:chOff x="3053432" y="4104276"/>
                <a:chExt cx="136148" cy="131330"/>
              </a:xfrm>
            </p:grpSpPr>
            <p:sp>
              <p:nvSpPr>
                <p:cNvPr id="2421" name="Oval 242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2" name="Freeform 242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18" name="Group 2417"/>
              <p:cNvGrpSpPr/>
              <p:nvPr/>
            </p:nvGrpSpPr>
            <p:grpSpPr>
              <a:xfrm>
                <a:off x="3092918" y="3910035"/>
                <a:ext cx="185979" cy="192845"/>
                <a:chOff x="3026108" y="3765549"/>
                <a:chExt cx="185979" cy="192845"/>
              </a:xfrm>
            </p:grpSpPr>
            <p:sp>
              <p:nvSpPr>
                <p:cNvPr id="2419" name="Oval 241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0" name="Freeform 241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90" name="Group 2389"/>
            <p:cNvGrpSpPr/>
            <p:nvPr/>
          </p:nvGrpSpPr>
          <p:grpSpPr>
            <a:xfrm>
              <a:off x="4873997" y="3423134"/>
              <a:ext cx="175107" cy="169481"/>
              <a:chOff x="2328508" y="3548770"/>
              <a:chExt cx="408862" cy="395726"/>
            </a:xfrm>
          </p:grpSpPr>
          <p:grpSp>
            <p:nvGrpSpPr>
              <p:cNvPr id="2391" name="Group 2390"/>
              <p:cNvGrpSpPr/>
              <p:nvPr/>
            </p:nvGrpSpPr>
            <p:grpSpPr>
              <a:xfrm>
                <a:off x="2328508" y="3548770"/>
                <a:ext cx="131330" cy="131330"/>
                <a:chOff x="2922103" y="3448277"/>
                <a:chExt cx="131330" cy="131330"/>
              </a:xfrm>
            </p:grpSpPr>
            <p:sp>
              <p:nvSpPr>
                <p:cNvPr id="2410" name="Oval 240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1" name="Freeform 241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2" name="Group 2391"/>
              <p:cNvGrpSpPr/>
              <p:nvPr/>
            </p:nvGrpSpPr>
            <p:grpSpPr>
              <a:xfrm rot="3485213">
                <a:off x="2366849" y="3599636"/>
                <a:ext cx="185979" cy="191355"/>
                <a:chOff x="2700506" y="3941582"/>
                <a:chExt cx="185979" cy="191355"/>
              </a:xfrm>
            </p:grpSpPr>
            <p:sp>
              <p:nvSpPr>
                <p:cNvPr id="2408" name="Oval 240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9" name="Freeform 240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3" name="Group 2392"/>
              <p:cNvGrpSpPr/>
              <p:nvPr/>
            </p:nvGrpSpPr>
            <p:grpSpPr>
              <a:xfrm rot="19523239">
                <a:off x="2551391" y="3599140"/>
                <a:ext cx="185979" cy="190955"/>
                <a:chOff x="2442219" y="4049627"/>
                <a:chExt cx="185979" cy="190955"/>
              </a:xfrm>
            </p:grpSpPr>
            <p:sp>
              <p:nvSpPr>
                <p:cNvPr id="2406" name="Oval 240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7" name="Freeform 240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4" name="Group 2393"/>
              <p:cNvGrpSpPr/>
              <p:nvPr/>
            </p:nvGrpSpPr>
            <p:grpSpPr>
              <a:xfrm rot="3577180">
                <a:off x="2383941" y="3755411"/>
                <a:ext cx="185979" cy="192191"/>
                <a:chOff x="2700506" y="4361529"/>
                <a:chExt cx="185979" cy="192191"/>
              </a:xfrm>
            </p:grpSpPr>
            <p:sp>
              <p:nvSpPr>
                <p:cNvPr id="2404" name="Oval 240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5" name="Freeform 240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5" name="Group 2394"/>
              <p:cNvGrpSpPr/>
              <p:nvPr/>
            </p:nvGrpSpPr>
            <p:grpSpPr>
              <a:xfrm>
                <a:off x="2496968" y="3591357"/>
                <a:ext cx="131330" cy="131330"/>
                <a:chOff x="3381304" y="4011286"/>
                <a:chExt cx="131330" cy="131330"/>
              </a:xfrm>
            </p:grpSpPr>
            <p:sp>
              <p:nvSpPr>
                <p:cNvPr id="2402" name="Oval 240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3" name="Freeform 240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6" name="Group 2395"/>
              <p:cNvGrpSpPr/>
              <p:nvPr/>
            </p:nvGrpSpPr>
            <p:grpSpPr>
              <a:xfrm rot="3967968">
                <a:off x="2456638" y="3706671"/>
                <a:ext cx="136148" cy="131330"/>
                <a:chOff x="3053432" y="4104276"/>
                <a:chExt cx="136148" cy="131330"/>
              </a:xfrm>
            </p:grpSpPr>
            <p:sp>
              <p:nvSpPr>
                <p:cNvPr id="2400" name="Oval 239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1" name="Freeform 240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7" name="Group 2396"/>
              <p:cNvGrpSpPr/>
              <p:nvPr/>
            </p:nvGrpSpPr>
            <p:grpSpPr>
              <a:xfrm>
                <a:off x="2541329" y="3692707"/>
                <a:ext cx="185979" cy="192845"/>
                <a:chOff x="3026108" y="3765549"/>
                <a:chExt cx="185979" cy="192845"/>
              </a:xfrm>
            </p:grpSpPr>
            <p:sp>
              <p:nvSpPr>
                <p:cNvPr id="2398" name="Oval 239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9" name="Freeform 239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76" name="Group 2475"/>
          <p:cNvGrpSpPr/>
          <p:nvPr/>
        </p:nvGrpSpPr>
        <p:grpSpPr>
          <a:xfrm>
            <a:off x="499759" y="4956203"/>
            <a:ext cx="470662" cy="478538"/>
            <a:chOff x="4834606" y="3347378"/>
            <a:chExt cx="241201" cy="245237"/>
          </a:xfrm>
        </p:grpSpPr>
        <p:grpSp>
          <p:nvGrpSpPr>
            <p:cNvPr id="2477" name="Group 2476"/>
            <p:cNvGrpSpPr/>
            <p:nvPr/>
          </p:nvGrpSpPr>
          <p:grpSpPr>
            <a:xfrm rot="7844388">
              <a:off x="4818351" y="3363633"/>
              <a:ext cx="233299" cy="200789"/>
              <a:chOff x="2913709" y="3864170"/>
              <a:chExt cx="544737" cy="468828"/>
            </a:xfrm>
          </p:grpSpPr>
          <p:grpSp>
            <p:nvGrpSpPr>
              <p:cNvPr id="2522" name="Group 2521"/>
              <p:cNvGrpSpPr/>
              <p:nvPr/>
            </p:nvGrpSpPr>
            <p:grpSpPr>
              <a:xfrm rot="5972406">
                <a:off x="3056152" y="3870738"/>
                <a:ext cx="408862" cy="395726"/>
                <a:chOff x="2880097" y="3766098"/>
                <a:chExt cx="408862" cy="395726"/>
              </a:xfrm>
            </p:grpSpPr>
            <p:grpSp>
              <p:nvGrpSpPr>
                <p:cNvPr id="2544" name="Group 2543"/>
                <p:cNvGrpSpPr/>
                <p:nvPr/>
              </p:nvGrpSpPr>
              <p:grpSpPr>
                <a:xfrm>
                  <a:off x="2880097" y="3766098"/>
                  <a:ext cx="131330" cy="131330"/>
                  <a:chOff x="2922103" y="3448277"/>
                  <a:chExt cx="131330" cy="131330"/>
                </a:xfrm>
              </p:grpSpPr>
              <p:sp>
                <p:nvSpPr>
                  <p:cNvPr id="2563" name="Oval 256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4" name="Freeform 256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5" name="Group 2544"/>
                <p:cNvGrpSpPr/>
                <p:nvPr/>
              </p:nvGrpSpPr>
              <p:grpSpPr>
                <a:xfrm rot="3485213">
                  <a:off x="2918438" y="3816964"/>
                  <a:ext cx="185979" cy="191355"/>
                  <a:chOff x="2700506" y="3941582"/>
                  <a:chExt cx="185979" cy="191355"/>
                </a:xfrm>
              </p:grpSpPr>
              <p:sp>
                <p:nvSpPr>
                  <p:cNvPr id="2561" name="Oval 256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2" name="Freeform 256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6" name="Group 2545"/>
                <p:cNvGrpSpPr/>
                <p:nvPr/>
              </p:nvGrpSpPr>
              <p:grpSpPr>
                <a:xfrm rot="19523239">
                  <a:off x="3102980" y="3816468"/>
                  <a:ext cx="185979" cy="190955"/>
                  <a:chOff x="2442219" y="4049627"/>
                  <a:chExt cx="185979" cy="190955"/>
                </a:xfrm>
              </p:grpSpPr>
              <p:sp>
                <p:nvSpPr>
                  <p:cNvPr id="2559" name="Oval 255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0" name="Freeform 255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7" name="Group 2546"/>
                <p:cNvGrpSpPr/>
                <p:nvPr/>
              </p:nvGrpSpPr>
              <p:grpSpPr>
                <a:xfrm rot="3577180">
                  <a:off x="2935530" y="3972739"/>
                  <a:ext cx="185979" cy="192191"/>
                  <a:chOff x="2700506" y="4361529"/>
                  <a:chExt cx="185979" cy="192191"/>
                </a:xfrm>
              </p:grpSpPr>
              <p:sp>
                <p:nvSpPr>
                  <p:cNvPr id="2557" name="Oval 255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8" name="Freeform 255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8" name="Group 2547"/>
                <p:cNvGrpSpPr/>
                <p:nvPr/>
              </p:nvGrpSpPr>
              <p:grpSpPr>
                <a:xfrm>
                  <a:off x="3048557" y="3808685"/>
                  <a:ext cx="131330" cy="131330"/>
                  <a:chOff x="3381304" y="4011286"/>
                  <a:chExt cx="131330" cy="131330"/>
                </a:xfrm>
              </p:grpSpPr>
              <p:sp>
                <p:nvSpPr>
                  <p:cNvPr id="2555" name="Oval 255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6" name="Freeform 255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49" name="Group 2548"/>
                <p:cNvGrpSpPr/>
                <p:nvPr/>
              </p:nvGrpSpPr>
              <p:grpSpPr>
                <a:xfrm rot="3967968">
                  <a:off x="3008227" y="3923999"/>
                  <a:ext cx="136148" cy="131330"/>
                  <a:chOff x="3053432" y="4104276"/>
                  <a:chExt cx="136148" cy="131330"/>
                </a:xfrm>
              </p:grpSpPr>
              <p:sp>
                <p:nvSpPr>
                  <p:cNvPr id="2553" name="Oval 255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4" name="Freeform 255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0" name="Group 2549"/>
                <p:cNvGrpSpPr/>
                <p:nvPr/>
              </p:nvGrpSpPr>
              <p:grpSpPr>
                <a:xfrm>
                  <a:off x="3092918" y="3910035"/>
                  <a:ext cx="185979" cy="192845"/>
                  <a:chOff x="3026108" y="3765549"/>
                  <a:chExt cx="185979" cy="192845"/>
                </a:xfrm>
              </p:grpSpPr>
              <p:sp>
                <p:nvSpPr>
                  <p:cNvPr id="2551" name="Oval 255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52" name="Freeform 255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23" name="Group 2522"/>
              <p:cNvGrpSpPr/>
              <p:nvPr/>
            </p:nvGrpSpPr>
            <p:grpSpPr>
              <a:xfrm>
                <a:off x="2913709" y="3937272"/>
                <a:ext cx="131330" cy="131330"/>
                <a:chOff x="2922103" y="3448277"/>
                <a:chExt cx="131330" cy="131330"/>
              </a:xfrm>
            </p:grpSpPr>
            <p:sp>
              <p:nvSpPr>
                <p:cNvPr id="2542" name="Oval 254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3" name="Freeform 254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4" name="Group 2523"/>
              <p:cNvGrpSpPr/>
              <p:nvPr/>
            </p:nvGrpSpPr>
            <p:grpSpPr>
              <a:xfrm rot="3485213">
                <a:off x="2952050" y="3988138"/>
                <a:ext cx="185979" cy="191355"/>
                <a:chOff x="2700506" y="3941582"/>
                <a:chExt cx="185979" cy="191355"/>
              </a:xfrm>
            </p:grpSpPr>
            <p:sp>
              <p:nvSpPr>
                <p:cNvPr id="2540" name="Oval 253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1" name="Freeform 254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5" name="Group 2524"/>
              <p:cNvGrpSpPr/>
              <p:nvPr/>
            </p:nvGrpSpPr>
            <p:grpSpPr>
              <a:xfrm rot="19523239">
                <a:off x="3136592" y="3987642"/>
                <a:ext cx="185979" cy="190955"/>
                <a:chOff x="2442219" y="4049627"/>
                <a:chExt cx="185979" cy="190955"/>
              </a:xfrm>
            </p:grpSpPr>
            <p:sp>
              <p:nvSpPr>
                <p:cNvPr id="2538" name="Oval 253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9" name="Freeform 253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6" name="Group 2525"/>
              <p:cNvGrpSpPr/>
              <p:nvPr/>
            </p:nvGrpSpPr>
            <p:grpSpPr>
              <a:xfrm rot="3577180">
                <a:off x="2969142" y="4143913"/>
                <a:ext cx="185979" cy="192191"/>
                <a:chOff x="2700506" y="4361529"/>
                <a:chExt cx="185979" cy="192191"/>
              </a:xfrm>
            </p:grpSpPr>
            <p:sp>
              <p:nvSpPr>
                <p:cNvPr id="2536" name="Oval 253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7" name="Freeform 253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7" name="Group 2526"/>
              <p:cNvGrpSpPr/>
              <p:nvPr/>
            </p:nvGrpSpPr>
            <p:grpSpPr>
              <a:xfrm>
                <a:off x="3082169" y="3979859"/>
                <a:ext cx="131330" cy="131330"/>
                <a:chOff x="3381304" y="4011286"/>
                <a:chExt cx="131330" cy="131330"/>
              </a:xfrm>
            </p:grpSpPr>
            <p:sp>
              <p:nvSpPr>
                <p:cNvPr id="2534" name="Oval 253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5" name="Freeform 253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8" name="Group 2527"/>
              <p:cNvGrpSpPr/>
              <p:nvPr/>
            </p:nvGrpSpPr>
            <p:grpSpPr>
              <a:xfrm rot="3967968">
                <a:off x="3041839" y="4095173"/>
                <a:ext cx="136148" cy="131330"/>
                <a:chOff x="3053432" y="4104276"/>
                <a:chExt cx="136148" cy="131330"/>
              </a:xfrm>
            </p:grpSpPr>
            <p:sp>
              <p:nvSpPr>
                <p:cNvPr id="2532" name="Oval 253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3" name="Freeform 253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29" name="Group 2528"/>
              <p:cNvGrpSpPr/>
              <p:nvPr/>
            </p:nvGrpSpPr>
            <p:grpSpPr>
              <a:xfrm>
                <a:off x="3126530" y="4081209"/>
                <a:ext cx="185979" cy="192845"/>
                <a:chOff x="3026108" y="3765549"/>
                <a:chExt cx="185979" cy="192845"/>
              </a:xfrm>
            </p:grpSpPr>
            <p:sp>
              <p:nvSpPr>
                <p:cNvPr id="2530" name="Oval 252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1" name="Freeform 253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78" name="Group 2477"/>
            <p:cNvGrpSpPr/>
            <p:nvPr/>
          </p:nvGrpSpPr>
          <p:grpSpPr>
            <a:xfrm rot="5972406">
              <a:off x="4903513" y="3391308"/>
              <a:ext cx="175107" cy="169481"/>
              <a:chOff x="2880097" y="3766098"/>
              <a:chExt cx="408862" cy="395726"/>
            </a:xfrm>
          </p:grpSpPr>
          <p:grpSp>
            <p:nvGrpSpPr>
              <p:cNvPr id="2501" name="Group 2500"/>
              <p:cNvGrpSpPr/>
              <p:nvPr/>
            </p:nvGrpSpPr>
            <p:grpSpPr>
              <a:xfrm>
                <a:off x="2880097" y="3766098"/>
                <a:ext cx="131330" cy="131330"/>
                <a:chOff x="2922103" y="3448277"/>
                <a:chExt cx="131330" cy="131330"/>
              </a:xfrm>
            </p:grpSpPr>
            <p:sp>
              <p:nvSpPr>
                <p:cNvPr id="2520" name="Oval 251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1" name="Freeform 252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2" name="Group 2501"/>
              <p:cNvGrpSpPr/>
              <p:nvPr/>
            </p:nvGrpSpPr>
            <p:grpSpPr>
              <a:xfrm rot="3485213">
                <a:off x="2918438" y="3816964"/>
                <a:ext cx="185979" cy="191355"/>
                <a:chOff x="2700506" y="3941582"/>
                <a:chExt cx="185979" cy="191355"/>
              </a:xfrm>
            </p:grpSpPr>
            <p:sp>
              <p:nvSpPr>
                <p:cNvPr id="2518" name="Oval 251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9" name="Freeform 251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3" name="Group 2502"/>
              <p:cNvGrpSpPr/>
              <p:nvPr/>
            </p:nvGrpSpPr>
            <p:grpSpPr>
              <a:xfrm rot="19523239">
                <a:off x="3102980" y="3816468"/>
                <a:ext cx="185979" cy="190955"/>
                <a:chOff x="2442219" y="4049627"/>
                <a:chExt cx="185979" cy="190955"/>
              </a:xfrm>
            </p:grpSpPr>
            <p:sp>
              <p:nvSpPr>
                <p:cNvPr id="2516" name="Oval 251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7" name="Freeform 251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4" name="Group 2503"/>
              <p:cNvGrpSpPr/>
              <p:nvPr/>
            </p:nvGrpSpPr>
            <p:grpSpPr>
              <a:xfrm rot="3577180">
                <a:off x="2935530" y="3972739"/>
                <a:ext cx="185979" cy="192191"/>
                <a:chOff x="2700506" y="4361529"/>
                <a:chExt cx="185979" cy="192191"/>
              </a:xfrm>
            </p:grpSpPr>
            <p:sp>
              <p:nvSpPr>
                <p:cNvPr id="2514" name="Oval 251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5" name="Freeform 251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5" name="Group 2504"/>
              <p:cNvGrpSpPr/>
              <p:nvPr/>
            </p:nvGrpSpPr>
            <p:grpSpPr>
              <a:xfrm>
                <a:off x="3048557" y="3808685"/>
                <a:ext cx="131330" cy="131330"/>
                <a:chOff x="3381304" y="4011286"/>
                <a:chExt cx="131330" cy="131330"/>
              </a:xfrm>
            </p:grpSpPr>
            <p:sp>
              <p:nvSpPr>
                <p:cNvPr id="2512" name="Oval 251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3" name="Freeform 251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6" name="Group 2505"/>
              <p:cNvGrpSpPr/>
              <p:nvPr/>
            </p:nvGrpSpPr>
            <p:grpSpPr>
              <a:xfrm rot="3967968">
                <a:off x="3008227" y="3923999"/>
                <a:ext cx="136148" cy="131330"/>
                <a:chOff x="3053432" y="4104276"/>
                <a:chExt cx="136148" cy="131330"/>
              </a:xfrm>
            </p:grpSpPr>
            <p:sp>
              <p:nvSpPr>
                <p:cNvPr id="2510" name="Oval 250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1" name="Freeform 251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7" name="Group 2506"/>
              <p:cNvGrpSpPr/>
              <p:nvPr/>
            </p:nvGrpSpPr>
            <p:grpSpPr>
              <a:xfrm>
                <a:off x="3092918" y="3910035"/>
                <a:ext cx="185979" cy="192845"/>
                <a:chOff x="3026108" y="3765549"/>
                <a:chExt cx="185979" cy="192845"/>
              </a:xfrm>
            </p:grpSpPr>
            <p:sp>
              <p:nvSpPr>
                <p:cNvPr id="2508" name="Oval 250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9" name="Freeform 250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79" name="Group 2478"/>
            <p:cNvGrpSpPr/>
            <p:nvPr/>
          </p:nvGrpSpPr>
          <p:grpSpPr>
            <a:xfrm>
              <a:off x="4873997" y="3423134"/>
              <a:ext cx="175107" cy="169481"/>
              <a:chOff x="2328508" y="3548770"/>
              <a:chExt cx="408862" cy="395726"/>
            </a:xfrm>
          </p:grpSpPr>
          <p:grpSp>
            <p:nvGrpSpPr>
              <p:cNvPr id="2480" name="Group 2479"/>
              <p:cNvGrpSpPr/>
              <p:nvPr/>
            </p:nvGrpSpPr>
            <p:grpSpPr>
              <a:xfrm>
                <a:off x="2328508" y="3548770"/>
                <a:ext cx="131330" cy="131330"/>
                <a:chOff x="2922103" y="3448277"/>
                <a:chExt cx="131330" cy="131330"/>
              </a:xfrm>
            </p:grpSpPr>
            <p:sp>
              <p:nvSpPr>
                <p:cNvPr id="2499" name="Oval 249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0" name="Freeform 249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1" name="Group 2480"/>
              <p:cNvGrpSpPr/>
              <p:nvPr/>
            </p:nvGrpSpPr>
            <p:grpSpPr>
              <a:xfrm rot="3485213">
                <a:off x="2366849" y="3599636"/>
                <a:ext cx="185979" cy="191355"/>
                <a:chOff x="2700506" y="3941582"/>
                <a:chExt cx="185979" cy="191355"/>
              </a:xfrm>
            </p:grpSpPr>
            <p:sp>
              <p:nvSpPr>
                <p:cNvPr id="2497" name="Oval 249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8" name="Freeform 249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2" name="Group 2481"/>
              <p:cNvGrpSpPr/>
              <p:nvPr/>
            </p:nvGrpSpPr>
            <p:grpSpPr>
              <a:xfrm rot="19523239">
                <a:off x="2551391" y="3599140"/>
                <a:ext cx="185979" cy="190955"/>
                <a:chOff x="2442219" y="4049627"/>
                <a:chExt cx="185979" cy="190955"/>
              </a:xfrm>
            </p:grpSpPr>
            <p:sp>
              <p:nvSpPr>
                <p:cNvPr id="2495" name="Oval 249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6" name="Freeform 249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3" name="Group 2482"/>
              <p:cNvGrpSpPr/>
              <p:nvPr/>
            </p:nvGrpSpPr>
            <p:grpSpPr>
              <a:xfrm rot="3577180">
                <a:off x="2383941" y="3755411"/>
                <a:ext cx="185979" cy="192191"/>
                <a:chOff x="2700506" y="4361529"/>
                <a:chExt cx="185979" cy="192191"/>
              </a:xfrm>
            </p:grpSpPr>
            <p:sp>
              <p:nvSpPr>
                <p:cNvPr id="2493" name="Oval 249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4" name="Freeform 249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4" name="Group 2483"/>
              <p:cNvGrpSpPr/>
              <p:nvPr/>
            </p:nvGrpSpPr>
            <p:grpSpPr>
              <a:xfrm>
                <a:off x="2496968" y="3591357"/>
                <a:ext cx="131330" cy="131330"/>
                <a:chOff x="3381304" y="4011286"/>
                <a:chExt cx="131330" cy="131330"/>
              </a:xfrm>
            </p:grpSpPr>
            <p:sp>
              <p:nvSpPr>
                <p:cNvPr id="2491" name="Oval 249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2" name="Freeform 249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5" name="Group 2484"/>
              <p:cNvGrpSpPr/>
              <p:nvPr/>
            </p:nvGrpSpPr>
            <p:grpSpPr>
              <a:xfrm rot="3967968">
                <a:off x="2456638" y="3706671"/>
                <a:ext cx="136148" cy="131330"/>
                <a:chOff x="3053432" y="4104276"/>
                <a:chExt cx="136148" cy="131330"/>
              </a:xfrm>
            </p:grpSpPr>
            <p:sp>
              <p:nvSpPr>
                <p:cNvPr id="2489" name="Oval 248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0" name="Freeform 248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6" name="Group 2485"/>
              <p:cNvGrpSpPr/>
              <p:nvPr/>
            </p:nvGrpSpPr>
            <p:grpSpPr>
              <a:xfrm>
                <a:off x="2541329" y="3692707"/>
                <a:ext cx="185979" cy="192845"/>
                <a:chOff x="3026108" y="3765549"/>
                <a:chExt cx="185979" cy="192845"/>
              </a:xfrm>
            </p:grpSpPr>
            <p:sp>
              <p:nvSpPr>
                <p:cNvPr id="2487" name="Oval 248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8" name="Freeform 248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65" name="Group 2564"/>
          <p:cNvGrpSpPr/>
          <p:nvPr/>
        </p:nvGrpSpPr>
        <p:grpSpPr>
          <a:xfrm>
            <a:off x="499759" y="4956203"/>
            <a:ext cx="470662" cy="478538"/>
            <a:chOff x="4834606" y="3347378"/>
            <a:chExt cx="241201" cy="245237"/>
          </a:xfrm>
        </p:grpSpPr>
        <p:grpSp>
          <p:nvGrpSpPr>
            <p:cNvPr id="2566" name="Group 2565"/>
            <p:cNvGrpSpPr/>
            <p:nvPr/>
          </p:nvGrpSpPr>
          <p:grpSpPr>
            <a:xfrm rot="7844388">
              <a:off x="4818351" y="3363633"/>
              <a:ext cx="233299" cy="200789"/>
              <a:chOff x="2913709" y="3864170"/>
              <a:chExt cx="544737" cy="468828"/>
            </a:xfrm>
          </p:grpSpPr>
          <p:grpSp>
            <p:nvGrpSpPr>
              <p:cNvPr id="2611" name="Group 2610"/>
              <p:cNvGrpSpPr/>
              <p:nvPr/>
            </p:nvGrpSpPr>
            <p:grpSpPr>
              <a:xfrm rot="5972406">
                <a:off x="3056152" y="3870738"/>
                <a:ext cx="408862" cy="395726"/>
                <a:chOff x="2880097" y="3766098"/>
                <a:chExt cx="408862" cy="395726"/>
              </a:xfrm>
            </p:grpSpPr>
            <p:grpSp>
              <p:nvGrpSpPr>
                <p:cNvPr id="2633" name="Group 2632"/>
                <p:cNvGrpSpPr/>
                <p:nvPr/>
              </p:nvGrpSpPr>
              <p:grpSpPr>
                <a:xfrm>
                  <a:off x="2880097" y="3766098"/>
                  <a:ext cx="131330" cy="131330"/>
                  <a:chOff x="2922103" y="3448277"/>
                  <a:chExt cx="131330" cy="131330"/>
                </a:xfrm>
              </p:grpSpPr>
              <p:sp>
                <p:nvSpPr>
                  <p:cNvPr id="2652" name="Oval 265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3" name="Freeform 265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4" name="Group 2633"/>
                <p:cNvGrpSpPr/>
                <p:nvPr/>
              </p:nvGrpSpPr>
              <p:grpSpPr>
                <a:xfrm rot="3485213">
                  <a:off x="2918438" y="3816964"/>
                  <a:ext cx="185979" cy="191355"/>
                  <a:chOff x="2700506" y="3941582"/>
                  <a:chExt cx="185979" cy="191355"/>
                </a:xfrm>
              </p:grpSpPr>
              <p:sp>
                <p:nvSpPr>
                  <p:cNvPr id="2650" name="Oval 264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1" name="Freeform 265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5" name="Group 2634"/>
                <p:cNvGrpSpPr/>
                <p:nvPr/>
              </p:nvGrpSpPr>
              <p:grpSpPr>
                <a:xfrm rot="19523239">
                  <a:off x="3102980" y="3816468"/>
                  <a:ext cx="185979" cy="190955"/>
                  <a:chOff x="2442219" y="4049627"/>
                  <a:chExt cx="185979" cy="190955"/>
                </a:xfrm>
              </p:grpSpPr>
              <p:sp>
                <p:nvSpPr>
                  <p:cNvPr id="2648" name="Oval 264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9" name="Freeform 264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6" name="Group 2635"/>
                <p:cNvGrpSpPr/>
                <p:nvPr/>
              </p:nvGrpSpPr>
              <p:grpSpPr>
                <a:xfrm rot="3577180">
                  <a:off x="2935530" y="3972739"/>
                  <a:ext cx="185979" cy="192191"/>
                  <a:chOff x="2700506" y="4361529"/>
                  <a:chExt cx="185979" cy="192191"/>
                </a:xfrm>
              </p:grpSpPr>
              <p:sp>
                <p:nvSpPr>
                  <p:cNvPr id="2646" name="Oval 264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7" name="Freeform 264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7" name="Group 2636"/>
                <p:cNvGrpSpPr/>
                <p:nvPr/>
              </p:nvGrpSpPr>
              <p:grpSpPr>
                <a:xfrm>
                  <a:off x="3048557" y="3808685"/>
                  <a:ext cx="131330" cy="131330"/>
                  <a:chOff x="3381304" y="4011286"/>
                  <a:chExt cx="131330" cy="131330"/>
                </a:xfrm>
              </p:grpSpPr>
              <p:sp>
                <p:nvSpPr>
                  <p:cNvPr id="2644" name="Oval 264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5" name="Freeform 264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8" name="Group 2637"/>
                <p:cNvGrpSpPr/>
                <p:nvPr/>
              </p:nvGrpSpPr>
              <p:grpSpPr>
                <a:xfrm rot="3967968">
                  <a:off x="3008227" y="3923999"/>
                  <a:ext cx="136148" cy="131330"/>
                  <a:chOff x="3053432" y="4104276"/>
                  <a:chExt cx="136148" cy="131330"/>
                </a:xfrm>
              </p:grpSpPr>
              <p:sp>
                <p:nvSpPr>
                  <p:cNvPr id="2642" name="Oval 264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3" name="Freeform 264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39" name="Group 2638"/>
                <p:cNvGrpSpPr/>
                <p:nvPr/>
              </p:nvGrpSpPr>
              <p:grpSpPr>
                <a:xfrm>
                  <a:off x="3092918" y="3910035"/>
                  <a:ext cx="185979" cy="192845"/>
                  <a:chOff x="3026108" y="3765549"/>
                  <a:chExt cx="185979" cy="192845"/>
                </a:xfrm>
              </p:grpSpPr>
              <p:sp>
                <p:nvSpPr>
                  <p:cNvPr id="2640" name="Oval 263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41" name="Freeform 264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12" name="Group 2611"/>
              <p:cNvGrpSpPr/>
              <p:nvPr/>
            </p:nvGrpSpPr>
            <p:grpSpPr>
              <a:xfrm>
                <a:off x="2913709" y="3937272"/>
                <a:ext cx="131330" cy="131330"/>
                <a:chOff x="2922103" y="3448277"/>
                <a:chExt cx="131330" cy="131330"/>
              </a:xfrm>
            </p:grpSpPr>
            <p:sp>
              <p:nvSpPr>
                <p:cNvPr id="2631" name="Oval 263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2" name="Freeform 263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3" name="Group 2612"/>
              <p:cNvGrpSpPr/>
              <p:nvPr/>
            </p:nvGrpSpPr>
            <p:grpSpPr>
              <a:xfrm rot="3485213">
                <a:off x="2952050" y="3988138"/>
                <a:ext cx="185979" cy="191355"/>
                <a:chOff x="2700506" y="3941582"/>
                <a:chExt cx="185979" cy="191355"/>
              </a:xfrm>
            </p:grpSpPr>
            <p:sp>
              <p:nvSpPr>
                <p:cNvPr id="2629" name="Oval 262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0" name="Freeform 262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4" name="Group 2613"/>
              <p:cNvGrpSpPr/>
              <p:nvPr/>
            </p:nvGrpSpPr>
            <p:grpSpPr>
              <a:xfrm rot="19523239">
                <a:off x="3136592" y="3987642"/>
                <a:ext cx="185979" cy="190955"/>
                <a:chOff x="2442219" y="4049627"/>
                <a:chExt cx="185979" cy="190955"/>
              </a:xfrm>
            </p:grpSpPr>
            <p:sp>
              <p:nvSpPr>
                <p:cNvPr id="2627" name="Oval 262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8" name="Freeform 262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5" name="Group 2614"/>
              <p:cNvGrpSpPr/>
              <p:nvPr/>
            </p:nvGrpSpPr>
            <p:grpSpPr>
              <a:xfrm rot="3577180">
                <a:off x="2969142" y="4143913"/>
                <a:ext cx="185979" cy="192191"/>
                <a:chOff x="2700506" y="4361529"/>
                <a:chExt cx="185979" cy="192191"/>
              </a:xfrm>
            </p:grpSpPr>
            <p:sp>
              <p:nvSpPr>
                <p:cNvPr id="2625" name="Oval 262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6" name="Freeform 262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6" name="Group 2615"/>
              <p:cNvGrpSpPr/>
              <p:nvPr/>
            </p:nvGrpSpPr>
            <p:grpSpPr>
              <a:xfrm>
                <a:off x="3082169" y="3979859"/>
                <a:ext cx="131330" cy="131330"/>
                <a:chOff x="3381304" y="4011286"/>
                <a:chExt cx="131330" cy="131330"/>
              </a:xfrm>
            </p:grpSpPr>
            <p:sp>
              <p:nvSpPr>
                <p:cNvPr id="2623" name="Oval 262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4" name="Freeform 262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7" name="Group 2616"/>
              <p:cNvGrpSpPr/>
              <p:nvPr/>
            </p:nvGrpSpPr>
            <p:grpSpPr>
              <a:xfrm rot="3967968">
                <a:off x="3041839" y="4095173"/>
                <a:ext cx="136148" cy="131330"/>
                <a:chOff x="3053432" y="4104276"/>
                <a:chExt cx="136148" cy="131330"/>
              </a:xfrm>
            </p:grpSpPr>
            <p:sp>
              <p:nvSpPr>
                <p:cNvPr id="2621" name="Oval 262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2" name="Freeform 262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8" name="Group 2617"/>
              <p:cNvGrpSpPr/>
              <p:nvPr/>
            </p:nvGrpSpPr>
            <p:grpSpPr>
              <a:xfrm>
                <a:off x="3126530" y="4081209"/>
                <a:ext cx="185979" cy="192845"/>
                <a:chOff x="3026108" y="3765549"/>
                <a:chExt cx="185979" cy="192845"/>
              </a:xfrm>
            </p:grpSpPr>
            <p:sp>
              <p:nvSpPr>
                <p:cNvPr id="2619" name="Oval 261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0" name="Freeform 261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7" name="Group 2566"/>
            <p:cNvGrpSpPr/>
            <p:nvPr/>
          </p:nvGrpSpPr>
          <p:grpSpPr>
            <a:xfrm rot="5972406">
              <a:off x="4903513" y="3391308"/>
              <a:ext cx="175107" cy="169481"/>
              <a:chOff x="2880097" y="3766098"/>
              <a:chExt cx="408862" cy="395726"/>
            </a:xfrm>
          </p:grpSpPr>
          <p:grpSp>
            <p:nvGrpSpPr>
              <p:cNvPr id="2590" name="Group 2589"/>
              <p:cNvGrpSpPr/>
              <p:nvPr/>
            </p:nvGrpSpPr>
            <p:grpSpPr>
              <a:xfrm>
                <a:off x="2880097" y="3766098"/>
                <a:ext cx="131330" cy="131330"/>
                <a:chOff x="2922103" y="3448277"/>
                <a:chExt cx="131330" cy="131330"/>
              </a:xfrm>
            </p:grpSpPr>
            <p:sp>
              <p:nvSpPr>
                <p:cNvPr id="2609" name="Oval 26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0" name="Freeform 26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1" name="Group 2590"/>
              <p:cNvGrpSpPr/>
              <p:nvPr/>
            </p:nvGrpSpPr>
            <p:grpSpPr>
              <a:xfrm rot="3485213">
                <a:off x="2918438" y="3816964"/>
                <a:ext cx="185979" cy="191355"/>
                <a:chOff x="2700506" y="3941582"/>
                <a:chExt cx="185979" cy="191355"/>
              </a:xfrm>
            </p:grpSpPr>
            <p:sp>
              <p:nvSpPr>
                <p:cNvPr id="2607" name="Oval 26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8" name="Freeform 26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2" name="Group 2591"/>
              <p:cNvGrpSpPr/>
              <p:nvPr/>
            </p:nvGrpSpPr>
            <p:grpSpPr>
              <a:xfrm rot="19523239">
                <a:off x="3102980" y="3816468"/>
                <a:ext cx="185979" cy="190955"/>
                <a:chOff x="2442219" y="4049627"/>
                <a:chExt cx="185979" cy="190955"/>
              </a:xfrm>
            </p:grpSpPr>
            <p:sp>
              <p:nvSpPr>
                <p:cNvPr id="2605" name="Oval 26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6" name="Freeform 26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3" name="Group 2592"/>
              <p:cNvGrpSpPr/>
              <p:nvPr/>
            </p:nvGrpSpPr>
            <p:grpSpPr>
              <a:xfrm rot="3577180">
                <a:off x="2935530" y="3972739"/>
                <a:ext cx="185979" cy="192191"/>
                <a:chOff x="2700506" y="4361529"/>
                <a:chExt cx="185979" cy="192191"/>
              </a:xfrm>
            </p:grpSpPr>
            <p:sp>
              <p:nvSpPr>
                <p:cNvPr id="2603" name="Oval 26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4" name="Freeform 26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4" name="Group 2593"/>
              <p:cNvGrpSpPr/>
              <p:nvPr/>
            </p:nvGrpSpPr>
            <p:grpSpPr>
              <a:xfrm>
                <a:off x="3048557" y="3808685"/>
                <a:ext cx="131330" cy="131330"/>
                <a:chOff x="3381304" y="4011286"/>
                <a:chExt cx="131330" cy="131330"/>
              </a:xfrm>
            </p:grpSpPr>
            <p:sp>
              <p:nvSpPr>
                <p:cNvPr id="2601" name="Oval 26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2" name="Freeform 26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5" name="Group 2594"/>
              <p:cNvGrpSpPr/>
              <p:nvPr/>
            </p:nvGrpSpPr>
            <p:grpSpPr>
              <a:xfrm rot="3967968">
                <a:off x="3008227" y="3923999"/>
                <a:ext cx="136148" cy="131330"/>
                <a:chOff x="3053432" y="4104276"/>
                <a:chExt cx="136148" cy="131330"/>
              </a:xfrm>
            </p:grpSpPr>
            <p:sp>
              <p:nvSpPr>
                <p:cNvPr id="2599" name="Oval 25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0" name="Freeform 25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6" name="Group 2595"/>
              <p:cNvGrpSpPr/>
              <p:nvPr/>
            </p:nvGrpSpPr>
            <p:grpSpPr>
              <a:xfrm>
                <a:off x="3092918" y="3910035"/>
                <a:ext cx="185979" cy="192845"/>
                <a:chOff x="3026108" y="3765549"/>
                <a:chExt cx="185979" cy="192845"/>
              </a:xfrm>
            </p:grpSpPr>
            <p:sp>
              <p:nvSpPr>
                <p:cNvPr id="2597" name="Oval 25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8" name="Freeform 25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68" name="Group 2567"/>
            <p:cNvGrpSpPr/>
            <p:nvPr/>
          </p:nvGrpSpPr>
          <p:grpSpPr>
            <a:xfrm>
              <a:off x="4873997" y="3423134"/>
              <a:ext cx="175107" cy="169481"/>
              <a:chOff x="2328508" y="3548770"/>
              <a:chExt cx="408862" cy="395726"/>
            </a:xfrm>
          </p:grpSpPr>
          <p:grpSp>
            <p:nvGrpSpPr>
              <p:cNvPr id="2569" name="Group 2568"/>
              <p:cNvGrpSpPr/>
              <p:nvPr/>
            </p:nvGrpSpPr>
            <p:grpSpPr>
              <a:xfrm>
                <a:off x="2328508" y="3548770"/>
                <a:ext cx="131330" cy="131330"/>
                <a:chOff x="2922103" y="3448277"/>
                <a:chExt cx="131330" cy="131330"/>
              </a:xfrm>
            </p:grpSpPr>
            <p:sp>
              <p:nvSpPr>
                <p:cNvPr id="2588" name="Oval 258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9" name="Freeform 258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0" name="Group 2569"/>
              <p:cNvGrpSpPr/>
              <p:nvPr/>
            </p:nvGrpSpPr>
            <p:grpSpPr>
              <a:xfrm rot="3485213">
                <a:off x="2366849" y="3599636"/>
                <a:ext cx="185979" cy="191355"/>
                <a:chOff x="2700506" y="3941582"/>
                <a:chExt cx="185979" cy="191355"/>
              </a:xfrm>
            </p:grpSpPr>
            <p:sp>
              <p:nvSpPr>
                <p:cNvPr id="2586" name="Oval 258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7" name="Freeform 258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1" name="Group 2570"/>
              <p:cNvGrpSpPr/>
              <p:nvPr/>
            </p:nvGrpSpPr>
            <p:grpSpPr>
              <a:xfrm rot="19523239">
                <a:off x="2551391" y="3599140"/>
                <a:ext cx="185979" cy="190955"/>
                <a:chOff x="2442219" y="4049627"/>
                <a:chExt cx="185979" cy="190955"/>
              </a:xfrm>
            </p:grpSpPr>
            <p:sp>
              <p:nvSpPr>
                <p:cNvPr id="2584" name="Oval 258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5" name="Freeform 258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2" name="Group 2571"/>
              <p:cNvGrpSpPr/>
              <p:nvPr/>
            </p:nvGrpSpPr>
            <p:grpSpPr>
              <a:xfrm rot="3577180">
                <a:off x="2383941" y="3755411"/>
                <a:ext cx="185979" cy="192191"/>
                <a:chOff x="2700506" y="4361529"/>
                <a:chExt cx="185979" cy="192191"/>
              </a:xfrm>
            </p:grpSpPr>
            <p:sp>
              <p:nvSpPr>
                <p:cNvPr id="2582" name="Oval 258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3" name="Freeform 258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3" name="Group 2572"/>
              <p:cNvGrpSpPr/>
              <p:nvPr/>
            </p:nvGrpSpPr>
            <p:grpSpPr>
              <a:xfrm>
                <a:off x="2496968" y="3591357"/>
                <a:ext cx="131330" cy="131330"/>
                <a:chOff x="3381304" y="4011286"/>
                <a:chExt cx="131330" cy="131330"/>
              </a:xfrm>
            </p:grpSpPr>
            <p:sp>
              <p:nvSpPr>
                <p:cNvPr id="2580" name="Oval 257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1" name="Freeform 258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4" name="Group 2573"/>
              <p:cNvGrpSpPr/>
              <p:nvPr/>
            </p:nvGrpSpPr>
            <p:grpSpPr>
              <a:xfrm rot="3967968">
                <a:off x="2456638" y="3706671"/>
                <a:ext cx="136148" cy="131330"/>
                <a:chOff x="3053432" y="4104276"/>
                <a:chExt cx="136148" cy="131330"/>
              </a:xfrm>
            </p:grpSpPr>
            <p:sp>
              <p:nvSpPr>
                <p:cNvPr id="2578" name="Oval 257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9" name="Freeform 257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5" name="Group 2574"/>
              <p:cNvGrpSpPr/>
              <p:nvPr/>
            </p:nvGrpSpPr>
            <p:grpSpPr>
              <a:xfrm>
                <a:off x="2541329" y="3692707"/>
                <a:ext cx="185979" cy="192845"/>
                <a:chOff x="3026108" y="3765549"/>
                <a:chExt cx="185979" cy="192845"/>
              </a:xfrm>
            </p:grpSpPr>
            <p:sp>
              <p:nvSpPr>
                <p:cNvPr id="2576" name="Oval 257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7" name="Freeform 257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54" name="Group 2653"/>
          <p:cNvGrpSpPr/>
          <p:nvPr/>
        </p:nvGrpSpPr>
        <p:grpSpPr>
          <a:xfrm>
            <a:off x="499759" y="4956203"/>
            <a:ext cx="470662" cy="478538"/>
            <a:chOff x="4834606" y="3347378"/>
            <a:chExt cx="241201" cy="245237"/>
          </a:xfrm>
        </p:grpSpPr>
        <p:grpSp>
          <p:nvGrpSpPr>
            <p:cNvPr id="2655" name="Group 2654"/>
            <p:cNvGrpSpPr/>
            <p:nvPr/>
          </p:nvGrpSpPr>
          <p:grpSpPr>
            <a:xfrm rot="7844388">
              <a:off x="4818351" y="3363633"/>
              <a:ext cx="233299" cy="200789"/>
              <a:chOff x="2913709" y="3864170"/>
              <a:chExt cx="544737" cy="468828"/>
            </a:xfrm>
          </p:grpSpPr>
          <p:grpSp>
            <p:nvGrpSpPr>
              <p:cNvPr id="2700" name="Group 2699"/>
              <p:cNvGrpSpPr/>
              <p:nvPr/>
            </p:nvGrpSpPr>
            <p:grpSpPr>
              <a:xfrm rot="5972406">
                <a:off x="3056152" y="3870738"/>
                <a:ext cx="408862" cy="395726"/>
                <a:chOff x="2880097" y="3766098"/>
                <a:chExt cx="408862" cy="395726"/>
              </a:xfrm>
            </p:grpSpPr>
            <p:grpSp>
              <p:nvGrpSpPr>
                <p:cNvPr id="2722" name="Group 2721"/>
                <p:cNvGrpSpPr/>
                <p:nvPr/>
              </p:nvGrpSpPr>
              <p:grpSpPr>
                <a:xfrm>
                  <a:off x="2880097" y="3766098"/>
                  <a:ext cx="131330" cy="131330"/>
                  <a:chOff x="2922103" y="3448277"/>
                  <a:chExt cx="131330" cy="131330"/>
                </a:xfrm>
              </p:grpSpPr>
              <p:sp>
                <p:nvSpPr>
                  <p:cNvPr id="2741" name="Oval 274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2" name="Freeform 274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3" name="Group 2722"/>
                <p:cNvGrpSpPr/>
                <p:nvPr/>
              </p:nvGrpSpPr>
              <p:grpSpPr>
                <a:xfrm rot="3485213">
                  <a:off x="2918438" y="3816964"/>
                  <a:ext cx="185979" cy="191355"/>
                  <a:chOff x="2700506" y="3941582"/>
                  <a:chExt cx="185979" cy="191355"/>
                </a:xfrm>
              </p:grpSpPr>
              <p:sp>
                <p:nvSpPr>
                  <p:cNvPr id="2739" name="Oval 273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0" name="Freeform 273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4" name="Group 2723"/>
                <p:cNvGrpSpPr/>
                <p:nvPr/>
              </p:nvGrpSpPr>
              <p:grpSpPr>
                <a:xfrm rot="19523239">
                  <a:off x="3102980" y="3816468"/>
                  <a:ext cx="185979" cy="190955"/>
                  <a:chOff x="2442219" y="4049627"/>
                  <a:chExt cx="185979" cy="190955"/>
                </a:xfrm>
              </p:grpSpPr>
              <p:sp>
                <p:nvSpPr>
                  <p:cNvPr id="2737" name="Oval 273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8" name="Freeform 273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5" name="Group 2724"/>
                <p:cNvGrpSpPr/>
                <p:nvPr/>
              </p:nvGrpSpPr>
              <p:grpSpPr>
                <a:xfrm rot="3577180">
                  <a:off x="2935530" y="3972739"/>
                  <a:ext cx="185979" cy="192191"/>
                  <a:chOff x="2700506" y="4361529"/>
                  <a:chExt cx="185979" cy="192191"/>
                </a:xfrm>
              </p:grpSpPr>
              <p:sp>
                <p:nvSpPr>
                  <p:cNvPr id="2735" name="Oval 273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6" name="Freeform 273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6" name="Group 2725"/>
                <p:cNvGrpSpPr/>
                <p:nvPr/>
              </p:nvGrpSpPr>
              <p:grpSpPr>
                <a:xfrm>
                  <a:off x="3048557" y="3808685"/>
                  <a:ext cx="131330" cy="131330"/>
                  <a:chOff x="3381304" y="4011286"/>
                  <a:chExt cx="131330" cy="131330"/>
                </a:xfrm>
              </p:grpSpPr>
              <p:sp>
                <p:nvSpPr>
                  <p:cNvPr id="2733" name="Oval 273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4" name="Freeform 273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7" name="Group 2726"/>
                <p:cNvGrpSpPr/>
                <p:nvPr/>
              </p:nvGrpSpPr>
              <p:grpSpPr>
                <a:xfrm rot="3967968">
                  <a:off x="3008227" y="3923999"/>
                  <a:ext cx="136148" cy="131330"/>
                  <a:chOff x="3053432" y="4104276"/>
                  <a:chExt cx="136148" cy="131330"/>
                </a:xfrm>
              </p:grpSpPr>
              <p:sp>
                <p:nvSpPr>
                  <p:cNvPr id="2731" name="Oval 273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2" name="Freeform 273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28" name="Group 2727"/>
                <p:cNvGrpSpPr/>
                <p:nvPr/>
              </p:nvGrpSpPr>
              <p:grpSpPr>
                <a:xfrm>
                  <a:off x="3092918" y="3910035"/>
                  <a:ext cx="185979" cy="192845"/>
                  <a:chOff x="3026108" y="3765549"/>
                  <a:chExt cx="185979" cy="192845"/>
                </a:xfrm>
              </p:grpSpPr>
              <p:sp>
                <p:nvSpPr>
                  <p:cNvPr id="2729" name="Oval 272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30" name="Freeform 272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01" name="Group 2700"/>
              <p:cNvGrpSpPr/>
              <p:nvPr/>
            </p:nvGrpSpPr>
            <p:grpSpPr>
              <a:xfrm>
                <a:off x="2913709" y="3937272"/>
                <a:ext cx="131330" cy="131330"/>
                <a:chOff x="2922103" y="3448277"/>
                <a:chExt cx="131330" cy="131330"/>
              </a:xfrm>
            </p:grpSpPr>
            <p:sp>
              <p:nvSpPr>
                <p:cNvPr id="2720" name="Oval 271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1" name="Freeform 272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2" name="Group 2701"/>
              <p:cNvGrpSpPr/>
              <p:nvPr/>
            </p:nvGrpSpPr>
            <p:grpSpPr>
              <a:xfrm rot="3485213">
                <a:off x="2952050" y="3988138"/>
                <a:ext cx="185979" cy="191355"/>
                <a:chOff x="2700506" y="3941582"/>
                <a:chExt cx="185979" cy="191355"/>
              </a:xfrm>
            </p:grpSpPr>
            <p:sp>
              <p:nvSpPr>
                <p:cNvPr id="2718" name="Oval 271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9" name="Freeform 271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3" name="Group 2702"/>
              <p:cNvGrpSpPr/>
              <p:nvPr/>
            </p:nvGrpSpPr>
            <p:grpSpPr>
              <a:xfrm rot="19523239">
                <a:off x="3136592" y="3987642"/>
                <a:ext cx="185979" cy="190955"/>
                <a:chOff x="2442219" y="4049627"/>
                <a:chExt cx="185979" cy="190955"/>
              </a:xfrm>
            </p:grpSpPr>
            <p:sp>
              <p:nvSpPr>
                <p:cNvPr id="2716" name="Oval 271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7" name="Freeform 271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4" name="Group 2703"/>
              <p:cNvGrpSpPr/>
              <p:nvPr/>
            </p:nvGrpSpPr>
            <p:grpSpPr>
              <a:xfrm rot="3577180">
                <a:off x="2969142" y="4143913"/>
                <a:ext cx="185979" cy="192191"/>
                <a:chOff x="2700506" y="4361529"/>
                <a:chExt cx="185979" cy="192191"/>
              </a:xfrm>
            </p:grpSpPr>
            <p:sp>
              <p:nvSpPr>
                <p:cNvPr id="2714" name="Oval 271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5" name="Freeform 271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5" name="Group 2704"/>
              <p:cNvGrpSpPr/>
              <p:nvPr/>
            </p:nvGrpSpPr>
            <p:grpSpPr>
              <a:xfrm>
                <a:off x="3082169" y="3979859"/>
                <a:ext cx="131330" cy="131330"/>
                <a:chOff x="3381304" y="4011286"/>
                <a:chExt cx="131330" cy="131330"/>
              </a:xfrm>
            </p:grpSpPr>
            <p:sp>
              <p:nvSpPr>
                <p:cNvPr id="2712" name="Oval 271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3" name="Freeform 271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6" name="Group 2705"/>
              <p:cNvGrpSpPr/>
              <p:nvPr/>
            </p:nvGrpSpPr>
            <p:grpSpPr>
              <a:xfrm rot="3967968">
                <a:off x="3041839" y="4095173"/>
                <a:ext cx="136148" cy="131330"/>
                <a:chOff x="3053432" y="4104276"/>
                <a:chExt cx="136148" cy="131330"/>
              </a:xfrm>
            </p:grpSpPr>
            <p:sp>
              <p:nvSpPr>
                <p:cNvPr id="2710" name="Oval 270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1" name="Freeform 271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7" name="Group 2706"/>
              <p:cNvGrpSpPr/>
              <p:nvPr/>
            </p:nvGrpSpPr>
            <p:grpSpPr>
              <a:xfrm>
                <a:off x="3126530" y="4081209"/>
                <a:ext cx="185979" cy="192845"/>
                <a:chOff x="3026108" y="3765549"/>
                <a:chExt cx="185979" cy="192845"/>
              </a:xfrm>
            </p:grpSpPr>
            <p:sp>
              <p:nvSpPr>
                <p:cNvPr id="2708" name="Oval 270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9" name="Freeform 270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6" name="Group 2655"/>
            <p:cNvGrpSpPr/>
            <p:nvPr/>
          </p:nvGrpSpPr>
          <p:grpSpPr>
            <a:xfrm rot="5972406">
              <a:off x="4903513" y="3391308"/>
              <a:ext cx="175107" cy="169481"/>
              <a:chOff x="2880097" y="3766098"/>
              <a:chExt cx="408862" cy="395726"/>
            </a:xfrm>
          </p:grpSpPr>
          <p:grpSp>
            <p:nvGrpSpPr>
              <p:cNvPr id="2679" name="Group 2678"/>
              <p:cNvGrpSpPr/>
              <p:nvPr/>
            </p:nvGrpSpPr>
            <p:grpSpPr>
              <a:xfrm>
                <a:off x="2880097" y="3766098"/>
                <a:ext cx="131330" cy="131330"/>
                <a:chOff x="2922103" y="3448277"/>
                <a:chExt cx="131330" cy="131330"/>
              </a:xfrm>
            </p:grpSpPr>
            <p:sp>
              <p:nvSpPr>
                <p:cNvPr id="2698" name="Oval 26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9" name="Freeform 26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0" name="Group 2679"/>
              <p:cNvGrpSpPr/>
              <p:nvPr/>
            </p:nvGrpSpPr>
            <p:grpSpPr>
              <a:xfrm rot="3485213">
                <a:off x="2918438" y="3816964"/>
                <a:ext cx="185979" cy="191355"/>
                <a:chOff x="2700506" y="3941582"/>
                <a:chExt cx="185979" cy="191355"/>
              </a:xfrm>
            </p:grpSpPr>
            <p:sp>
              <p:nvSpPr>
                <p:cNvPr id="2696" name="Oval 26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7" name="Freeform 26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1" name="Group 2680"/>
              <p:cNvGrpSpPr/>
              <p:nvPr/>
            </p:nvGrpSpPr>
            <p:grpSpPr>
              <a:xfrm rot="19523239">
                <a:off x="3102980" y="3816468"/>
                <a:ext cx="185979" cy="190955"/>
                <a:chOff x="2442219" y="4049627"/>
                <a:chExt cx="185979" cy="190955"/>
              </a:xfrm>
            </p:grpSpPr>
            <p:sp>
              <p:nvSpPr>
                <p:cNvPr id="2694" name="Oval 26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5" name="Freeform 26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2" name="Group 2681"/>
              <p:cNvGrpSpPr/>
              <p:nvPr/>
            </p:nvGrpSpPr>
            <p:grpSpPr>
              <a:xfrm rot="3577180">
                <a:off x="2935530" y="3972739"/>
                <a:ext cx="185979" cy="192191"/>
                <a:chOff x="2700506" y="4361529"/>
                <a:chExt cx="185979" cy="192191"/>
              </a:xfrm>
            </p:grpSpPr>
            <p:sp>
              <p:nvSpPr>
                <p:cNvPr id="2692" name="Oval 26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3" name="Freeform 26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3" name="Group 2682"/>
              <p:cNvGrpSpPr/>
              <p:nvPr/>
            </p:nvGrpSpPr>
            <p:grpSpPr>
              <a:xfrm>
                <a:off x="3048557" y="3808685"/>
                <a:ext cx="131330" cy="131330"/>
                <a:chOff x="3381304" y="4011286"/>
                <a:chExt cx="131330" cy="131330"/>
              </a:xfrm>
            </p:grpSpPr>
            <p:sp>
              <p:nvSpPr>
                <p:cNvPr id="2690" name="Oval 26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1" name="Freeform 26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4" name="Group 2683"/>
              <p:cNvGrpSpPr/>
              <p:nvPr/>
            </p:nvGrpSpPr>
            <p:grpSpPr>
              <a:xfrm rot="3967968">
                <a:off x="3008227" y="3923999"/>
                <a:ext cx="136148" cy="131330"/>
                <a:chOff x="3053432" y="4104276"/>
                <a:chExt cx="136148" cy="131330"/>
              </a:xfrm>
            </p:grpSpPr>
            <p:sp>
              <p:nvSpPr>
                <p:cNvPr id="2688" name="Oval 26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9" name="Freeform 26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5" name="Group 2684"/>
              <p:cNvGrpSpPr/>
              <p:nvPr/>
            </p:nvGrpSpPr>
            <p:grpSpPr>
              <a:xfrm>
                <a:off x="3092918" y="3910035"/>
                <a:ext cx="185979" cy="192845"/>
                <a:chOff x="3026108" y="3765549"/>
                <a:chExt cx="185979" cy="192845"/>
              </a:xfrm>
            </p:grpSpPr>
            <p:sp>
              <p:nvSpPr>
                <p:cNvPr id="2686" name="Oval 26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7" name="Freeform 26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57" name="Group 2656"/>
            <p:cNvGrpSpPr/>
            <p:nvPr/>
          </p:nvGrpSpPr>
          <p:grpSpPr>
            <a:xfrm>
              <a:off x="4873997" y="3423134"/>
              <a:ext cx="175107" cy="169481"/>
              <a:chOff x="2328508" y="3548770"/>
              <a:chExt cx="408862" cy="395726"/>
            </a:xfrm>
          </p:grpSpPr>
          <p:grpSp>
            <p:nvGrpSpPr>
              <p:cNvPr id="2658" name="Group 2657"/>
              <p:cNvGrpSpPr/>
              <p:nvPr/>
            </p:nvGrpSpPr>
            <p:grpSpPr>
              <a:xfrm>
                <a:off x="2328508" y="3548770"/>
                <a:ext cx="131330" cy="131330"/>
                <a:chOff x="2922103" y="3448277"/>
                <a:chExt cx="131330" cy="131330"/>
              </a:xfrm>
            </p:grpSpPr>
            <p:sp>
              <p:nvSpPr>
                <p:cNvPr id="2677" name="Oval 267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8" name="Freeform 267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59" name="Group 2658"/>
              <p:cNvGrpSpPr/>
              <p:nvPr/>
            </p:nvGrpSpPr>
            <p:grpSpPr>
              <a:xfrm rot="3485213">
                <a:off x="2366849" y="3599636"/>
                <a:ext cx="185979" cy="191355"/>
                <a:chOff x="2700506" y="3941582"/>
                <a:chExt cx="185979" cy="191355"/>
              </a:xfrm>
            </p:grpSpPr>
            <p:sp>
              <p:nvSpPr>
                <p:cNvPr id="2675" name="Oval 267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6" name="Freeform 267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0" name="Group 2659"/>
              <p:cNvGrpSpPr/>
              <p:nvPr/>
            </p:nvGrpSpPr>
            <p:grpSpPr>
              <a:xfrm rot="19523239">
                <a:off x="2551391" y="3599140"/>
                <a:ext cx="185979" cy="190955"/>
                <a:chOff x="2442219" y="4049627"/>
                <a:chExt cx="185979" cy="190955"/>
              </a:xfrm>
            </p:grpSpPr>
            <p:sp>
              <p:nvSpPr>
                <p:cNvPr id="2673" name="Oval 267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4" name="Freeform 267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1" name="Group 2660"/>
              <p:cNvGrpSpPr/>
              <p:nvPr/>
            </p:nvGrpSpPr>
            <p:grpSpPr>
              <a:xfrm rot="3577180">
                <a:off x="2383941" y="3755411"/>
                <a:ext cx="185979" cy="192191"/>
                <a:chOff x="2700506" y="4361529"/>
                <a:chExt cx="185979" cy="192191"/>
              </a:xfrm>
            </p:grpSpPr>
            <p:sp>
              <p:nvSpPr>
                <p:cNvPr id="2671" name="Oval 267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2" name="Freeform 267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2" name="Group 2661"/>
              <p:cNvGrpSpPr/>
              <p:nvPr/>
            </p:nvGrpSpPr>
            <p:grpSpPr>
              <a:xfrm>
                <a:off x="2496968" y="3591357"/>
                <a:ext cx="131330" cy="131330"/>
                <a:chOff x="3381304" y="4011286"/>
                <a:chExt cx="131330" cy="131330"/>
              </a:xfrm>
            </p:grpSpPr>
            <p:sp>
              <p:nvSpPr>
                <p:cNvPr id="2669" name="Oval 266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0" name="Freeform 266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3" name="Group 2662"/>
              <p:cNvGrpSpPr/>
              <p:nvPr/>
            </p:nvGrpSpPr>
            <p:grpSpPr>
              <a:xfrm rot="3967968">
                <a:off x="2456638" y="3706671"/>
                <a:ext cx="136148" cy="131330"/>
                <a:chOff x="3053432" y="4104276"/>
                <a:chExt cx="136148" cy="131330"/>
              </a:xfrm>
            </p:grpSpPr>
            <p:sp>
              <p:nvSpPr>
                <p:cNvPr id="2667" name="Oval 266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8" name="Freeform 266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4" name="Group 2663"/>
              <p:cNvGrpSpPr/>
              <p:nvPr/>
            </p:nvGrpSpPr>
            <p:grpSpPr>
              <a:xfrm>
                <a:off x="2541329" y="3692707"/>
                <a:ext cx="185979" cy="192845"/>
                <a:chOff x="3026108" y="3765549"/>
                <a:chExt cx="185979" cy="192845"/>
              </a:xfrm>
            </p:grpSpPr>
            <p:sp>
              <p:nvSpPr>
                <p:cNvPr id="2665" name="Oval 266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6" name="Freeform 266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43" name="Group 2742"/>
          <p:cNvGrpSpPr/>
          <p:nvPr/>
        </p:nvGrpSpPr>
        <p:grpSpPr>
          <a:xfrm>
            <a:off x="499759" y="4956203"/>
            <a:ext cx="470662" cy="478538"/>
            <a:chOff x="4834606" y="3347378"/>
            <a:chExt cx="241201" cy="245237"/>
          </a:xfrm>
        </p:grpSpPr>
        <p:grpSp>
          <p:nvGrpSpPr>
            <p:cNvPr id="2744" name="Group 2743"/>
            <p:cNvGrpSpPr/>
            <p:nvPr/>
          </p:nvGrpSpPr>
          <p:grpSpPr>
            <a:xfrm rot="7844388">
              <a:off x="4818351" y="3363633"/>
              <a:ext cx="233299" cy="200789"/>
              <a:chOff x="2913709" y="3864170"/>
              <a:chExt cx="544737" cy="468828"/>
            </a:xfrm>
          </p:grpSpPr>
          <p:grpSp>
            <p:nvGrpSpPr>
              <p:cNvPr id="2789" name="Group 2788"/>
              <p:cNvGrpSpPr/>
              <p:nvPr/>
            </p:nvGrpSpPr>
            <p:grpSpPr>
              <a:xfrm rot="5972406">
                <a:off x="3056152" y="3870738"/>
                <a:ext cx="408862" cy="395726"/>
                <a:chOff x="2880097" y="3766098"/>
                <a:chExt cx="408862" cy="395726"/>
              </a:xfrm>
            </p:grpSpPr>
            <p:grpSp>
              <p:nvGrpSpPr>
                <p:cNvPr id="2811" name="Group 2810"/>
                <p:cNvGrpSpPr/>
                <p:nvPr/>
              </p:nvGrpSpPr>
              <p:grpSpPr>
                <a:xfrm>
                  <a:off x="2880097" y="3766098"/>
                  <a:ext cx="131330" cy="131330"/>
                  <a:chOff x="2922103" y="3448277"/>
                  <a:chExt cx="131330" cy="131330"/>
                </a:xfrm>
              </p:grpSpPr>
              <p:sp>
                <p:nvSpPr>
                  <p:cNvPr id="2830" name="Oval 282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1" name="Freeform 283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2" name="Group 2811"/>
                <p:cNvGrpSpPr/>
                <p:nvPr/>
              </p:nvGrpSpPr>
              <p:grpSpPr>
                <a:xfrm rot="3485213">
                  <a:off x="2918438" y="3816964"/>
                  <a:ext cx="185979" cy="191355"/>
                  <a:chOff x="2700506" y="3941582"/>
                  <a:chExt cx="185979" cy="191355"/>
                </a:xfrm>
              </p:grpSpPr>
              <p:sp>
                <p:nvSpPr>
                  <p:cNvPr id="2828" name="Oval 282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9" name="Freeform 282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3" name="Group 2812"/>
                <p:cNvGrpSpPr/>
                <p:nvPr/>
              </p:nvGrpSpPr>
              <p:grpSpPr>
                <a:xfrm rot="19523239">
                  <a:off x="3102980" y="3816468"/>
                  <a:ext cx="185979" cy="190955"/>
                  <a:chOff x="2442219" y="4049627"/>
                  <a:chExt cx="185979" cy="190955"/>
                </a:xfrm>
              </p:grpSpPr>
              <p:sp>
                <p:nvSpPr>
                  <p:cNvPr id="2826" name="Oval 282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7" name="Freeform 282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4" name="Group 2813"/>
                <p:cNvGrpSpPr/>
                <p:nvPr/>
              </p:nvGrpSpPr>
              <p:grpSpPr>
                <a:xfrm rot="3577180">
                  <a:off x="2935530" y="3972739"/>
                  <a:ext cx="185979" cy="192191"/>
                  <a:chOff x="2700506" y="4361529"/>
                  <a:chExt cx="185979" cy="192191"/>
                </a:xfrm>
              </p:grpSpPr>
              <p:sp>
                <p:nvSpPr>
                  <p:cNvPr id="2824" name="Oval 282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5" name="Freeform 282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5" name="Group 2814"/>
                <p:cNvGrpSpPr/>
                <p:nvPr/>
              </p:nvGrpSpPr>
              <p:grpSpPr>
                <a:xfrm>
                  <a:off x="3048557" y="3808685"/>
                  <a:ext cx="131330" cy="131330"/>
                  <a:chOff x="3381304" y="4011286"/>
                  <a:chExt cx="131330" cy="131330"/>
                </a:xfrm>
              </p:grpSpPr>
              <p:sp>
                <p:nvSpPr>
                  <p:cNvPr id="2822" name="Oval 282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3" name="Freeform 282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6" name="Group 2815"/>
                <p:cNvGrpSpPr/>
                <p:nvPr/>
              </p:nvGrpSpPr>
              <p:grpSpPr>
                <a:xfrm rot="3967968">
                  <a:off x="3008227" y="3923999"/>
                  <a:ext cx="136148" cy="131330"/>
                  <a:chOff x="3053432" y="4104276"/>
                  <a:chExt cx="136148" cy="131330"/>
                </a:xfrm>
              </p:grpSpPr>
              <p:sp>
                <p:nvSpPr>
                  <p:cNvPr id="2820" name="Oval 281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1" name="Freeform 282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17" name="Group 2816"/>
                <p:cNvGrpSpPr/>
                <p:nvPr/>
              </p:nvGrpSpPr>
              <p:grpSpPr>
                <a:xfrm>
                  <a:off x="3092918" y="3910035"/>
                  <a:ext cx="185979" cy="192845"/>
                  <a:chOff x="3026108" y="3765549"/>
                  <a:chExt cx="185979" cy="192845"/>
                </a:xfrm>
              </p:grpSpPr>
              <p:sp>
                <p:nvSpPr>
                  <p:cNvPr id="2818" name="Oval 281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9" name="Freeform 281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90" name="Group 2789"/>
              <p:cNvGrpSpPr/>
              <p:nvPr/>
            </p:nvGrpSpPr>
            <p:grpSpPr>
              <a:xfrm>
                <a:off x="2913709" y="3937272"/>
                <a:ext cx="131330" cy="131330"/>
                <a:chOff x="2922103" y="3448277"/>
                <a:chExt cx="131330" cy="131330"/>
              </a:xfrm>
            </p:grpSpPr>
            <p:sp>
              <p:nvSpPr>
                <p:cNvPr id="2809" name="Oval 280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0" name="Freeform 280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1" name="Group 2790"/>
              <p:cNvGrpSpPr/>
              <p:nvPr/>
            </p:nvGrpSpPr>
            <p:grpSpPr>
              <a:xfrm rot="3485213">
                <a:off x="2952050" y="3988138"/>
                <a:ext cx="185979" cy="191355"/>
                <a:chOff x="2700506" y="3941582"/>
                <a:chExt cx="185979" cy="191355"/>
              </a:xfrm>
            </p:grpSpPr>
            <p:sp>
              <p:nvSpPr>
                <p:cNvPr id="2807" name="Oval 280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8" name="Freeform 280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2" name="Group 2791"/>
              <p:cNvGrpSpPr/>
              <p:nvPr/>
            </p:nvGrpSpPr>
            <p:grpSpPr>
              <a:xfrm rot="19523239">
                <a:off x="3136592" y="3987642"/>
                <a:ext cx="185979" cy="190955"/>
                <a:chOff x="2442219" y="4049627"/>
                <a:chExt cx="185979" cy="190955"/>
              </a:xfrm>
            </p:grpSpPr>
            <p:sp>
              <p:nvSpPr>
                <p:cNvPr id="2805" name="Oval 280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6" name="Freeform 280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3" name="Group 2792"/>
              <p:cNvGrpSpPr/>
              <p:nvPr/>
            </p:nvGrpSpPr>
            <p:grpSpPr>
              <a:xfrm rot="3577180">
                <a:off x="2969142" y="4143913"/>
                <a:ext cx="185979" cy="192191"/>
                <a:chOff x="2700506" y="4361529"/>
                <a:chExt cx="185979" cy="192191"/>
              </a:xfrm>
            </p:grpSpPr>
            <p:sp>
              <p:nvSpPr>
                <p:cNvPr id="2803" name="Oval 280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4" name="Freeform 280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4" name="Group 2793"/>
              <p:cNvGrpSpPr/>
              <p:nvPr/>
            </p:nvGrpSpPr>
            <p:grpSpPr>
              <a:xfrm>
                <a:off x="3082169" y="3979859"/>
                <a:ext cx="131330" cy="131330"/>
                <a:chOff x="3381304" y="4011286"/>
                <a:chExt cx="131330" cy="131330"/>
              </a:xfrm>
            </p:grpSpPr>
            <p:sp>
              <p:nvSpPr>
                <p:cNvPr id="2801" name="Oval 280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2" name="Freeform 280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5" name="Group 2794"/>
              <p:cNvGrpSpPr/>
              <p:nvPr/>
            </p:nvGrpSpPr>
            <p:grpSpPr>
              <a:xfrm rot="3967968">
                <a:off x="3041839" y="4095173"/>
                <a:ext cx="136148" cy="131330"/>
                <a:chOff x="3053432" y="4104276"/>
                <a:chExt cx="136148" cy="131330"/>
              </a:xfrm>
            </p:grpSpPr>
            <p:sp>
              <p:nvSpPr>
                <p:cNvPr id="2799" name="Oval 279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0" name="Freeform 279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6" name="Group 2795"/>
              <p:cNvGrpSpPr/>
              <p:nvPr/>
            </p:nvGrpSpPr>
            <p:grpSpPr>
              <a:xfrm>
                <a:off x="3126530" y="4081209"/>
                <a:ext cx="185979" cy="192845"/>
                <a:chOff x="3026108" y="3765549"/>
                <a:chExt cx="185979" cy="192845"/>
              </a:xfrm>
            </p:grpSpPr>
            <p:sp>
              <p:nvSpPr>
                <p:cNvPr id="2797" name="Oval 279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8" name="Freeform 279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5" name="Group 2744"/>
            <p:cNvGrpSpPr/>
            <p:nvPr/>
          </p:nvGrpSpPr>
          <p:grpSpPr>
            <a:xfrm rot="5972406">
              <a:off x="4903513" y="3391308"/>
              <a:ext cx="175107" cy="169481"/>
              <a:chOff x="2880097" y="3766098"/>
              <a:chExt cx="408862" cy="395726"/>
            </a:xfrm>
          </p:grpSpPr>
          <p:grpSp>
            <p:nvGrpSpPr>
              <p:cNvPr id="2768" name="Group 2767"/>
              <p:cNvGrpSpPr/>
              <p:nvPr/>
            </p:nvGrpSpPr>
            <p:grpSpPr>
              <a:xfrm>
                <a:off x="2880097" y="3766098"/>
                <a:ext cx="131330" cy="131330"/>
                <a:chOff x="2922103" y="3448277"/>
                <a:chExt cx="131330" cy="131330"/>
              </a:xfrm>
            </p:grpSpPr>
            <p:sp>
              <p:nvSpPr>
                <p:cNvPr id="2787" name="Oval 27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8" name="Freeform 27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69" name="Group 2768"/>
              <p:cNvGrpSpPr/>
              <p:nvPr/>
            </p:nvGrpSpPr>
            <p:grpSpPr>
              <a:xfrm rot="3485213">
                <a:off x="2918438" y="3816964"/>
                <a:ext cx="185979" cy="191355"/>
                <a:chOff x="2700506" y="3941582"/>
                <a:chExt cx="185979" cy="191355"/>
              </a:xfrm>
            </p:grpSpPr>
            <p:sp>
              <p:nvSpPr>
                <p:cNvPr id="2785" name="Oval 27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6" name="Freeform 27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0" name="Group 2769"/>
              <p:cNvGrpSpPr/>
              <p:nvPr/>
            </p:nvGrpSpPr>
            <p:grpSpPr>
              <a:xfrm rot="19523239">
                <a:off x="3102980" y="3816468"/>
                <a:ext cx="185979" cy="190955"/>
                <a:chOff x="2442219" y="4049627"/>
                <a:chExt cx="185979" cy="190955"/>
              </a:xfrm>
            </p:grpSpPr>
            <p:sp>
              <p:nvSpPr>
                <p:cNvPr id="2783" name="Oval 27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4" name="Freeform 27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1" name="Group 2770"/>
              <p:cNvGrpSpPr/>
              <p:nvPr/>
            </p:nvGrpSpPr>
            <p:grpSpPr>
              <a:xfrm rot="3577180">
                <a:off x="2935530" y="3972739"/>
                <a:ext cx="185979" cy="192191"/>
                <a:chOff x="2700506" y="4361529"/>
                <a:chExt cx="185979" cy="192191"/>
              </a:xfrm>
            </p:grpSpPr>
            <p:sp>
              <p:nvSpPr>
                <p:cNvPr id="2781" name="Oval 27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2" name="Freeform 27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2" name="Group 2771"/>
              <p:cNvGrpSpPr/>
              <p:nvPr/>
            </p:nvGrpSpPr>
            <p:grpSpPr>
              <a:xfrm>
                <a:off x="3048557" y="3808685"/>
                <a:ext cx="131330" cy="131330"/>
                <a:chOff x="3381304" y="4011286"/>
                <a:chExt cx="131330" cy="131330"/>
              </a:xfrm>
            </p:grpSpPr>
            <p:sp>
              <p:nvSpPr>
                <p:cNvPr id="2779" name="Oval 27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0" name="Freeform 27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3" name="Group 2772"/>
              <p:cNvGrpSpPr/>
              <p:nvPr/>
            </p:nvGrpSpPr>
            <p:grpSpPr>
              <a:xfrm rot="3967968">
                <a:off x="3008227" y="3923999"/>
                <a:ext cx="136148" cy="131330"/>
                <a:chOff x="3053432" y="4104276"/>
                <a:chExt cx="136148" cy="131330"/>
              </a:xfrm>
            </p:grpSpPr>
            <p:sp>
              <p:nvSpPr>
                <p:cNvPr id="2777" name="Oval 27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8" name="Freeform 27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4" name="Group 2773"/>
              <p:cNvGrpSpPr/>
              <p:nvPr/>
            </p:nvGrpSpPr>
            <p:grpSpPr>
              <a:xfrm>
                <a:off x="3092918" y="3910035"/>
                <a:ext cx="185979" cy="192845"/>
                <a:chOff x="3026108" y="3765549"/>
                <a:chExt cx="185979" cy="192845"/>
              </a:xfrm>
            </p:grpSpPr>
            <p:sp>
              <p:nvSpPr>
                <p:cNvPr id="2775" name="Oval 27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6" name="Freeform 27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46" name="Group 2745"/>
            <p:cNvGrpSpPr/>
            <p:nvPr/>
          </p:nvGrpSpPr>
          <p:grpSpPr>
            <a:xfrm>
              <a:off x="4873997" y="3423134"/>
              <a:ext cx="175107" cy="169481"/>
              <a:chOff x="2328508" y="3548770"/>
              <a:chExt cx="408862" cy="395726"/>
            </a:xfrm>
          </p:grpSpPr>
          <p:grpSp>
            <p:nvGrpSpPr>
              <p:cNvPr id="2747" name="Group 2746"/>
              <p:cNvGrpSpPr/>
              <p:nvPr/>
            </p:nvGrpSpPr>
            <p:grpSpPr>
              <a:xfrm>
                <a:off x="2328508" y="3548770"/>
                <a:ext cx="131330" cy="131330"/>
                <a:chOff x="2922103" y="3448277"/>
                <a:chExt cx="131330" cy="131330"/>
              </a:xfrm>
            </p:grpSpPr>
            <p:sp>
              <p:nvSpPr>
                <p:cNvPr id="2766" name="Oval 276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7" name="Freeform 276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8" name="Group 2747"/>
              <p:cNvGrpSpPr/>
              <p:nvPr/>
            </p:nvGrpSpPr>
            <p:grpSpPr>
              <a:xfrm rot="3485213">
                <a:off x="2366849" y="3599636"/>
                <a:ext cx="185979" cy="191355"/>
                <a:chOff x="2700506" y="3941582"/>
                <a:chExt cx="185979" cy="191355"/>
              </a:xfrm>
            </p:grpSpPr>
            <p:sp>
              <p:nvSpPr>
                <p:cNvPr id="2764" name="Oval 276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5" name="Freeform 276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49" name="Group 2748"/>
              <p:cNvGrpSpPr/>
              <p:nvPr/>
            </p:nvGrpSpPr>
            <p:grpSpPr>
              <a:xfrm rot="19523239">
                <a:off x="2551391" y="3599140"/>
                <a:ext cx="185979" cy="190955"/>
                <a:chOff x="2442219" y="4049627"/>
                <a:chExt cx="185979" cy="190955"/>
              </a:xfrm>
            </p:grpSpPr>
            <p:sp>
              <p:nvSpPr>
                <p:cNvPr id="2762" name="Oval 276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3" name="Freeform 276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0" name="Group 2749"/>
              <p:cNvGrpSpPr/>
              <p:nvPr/>
            </p:nvGrpSpPr>
            <p:grpSpPr>
              <a:xfrm rot="3577180">
                <a:off x="2383941" y="3755411"/>
                <a:ext cx="185979" cy="192191"/>
                <a:chOff x="2700506" y="4361529"/>
                <a:chExt cx="185979" cy="192191"/>
              </a:xfrm>
            </p:grpSpPr>
            <p:sp>
              <p:nvSpPr>
                <p:cNvPr id="2760" name="Oval 275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1" name="Freeform 276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1" name="Group 2750"/>
              <p:cNvGrpSpPr/>
              <p:nvPr/>
            </p:nvGrpSpPr>
            <p:grpSpPr>
              <a:xfrm>
                <a:off x="2496968" y="3591357"/>
                <a:ext cx="131330" cy="131330"/>
                <a:chOff x="3381304" y="4011286"/>
                <a:chExt cx="131330" cy="131330"/>
              </a:xfrm>
            </p:grpSpPr>
            <p:sp>
              <p:nvSpPr>
                <p:cNvPr id="2758" name="Oval 275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9" name="Freeform 275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2" name="Group 2751"/>
              <p:cNvGrpSpPr/>
              <p:nvPr/>
            </p:nvGrpSpPr>
            <p:grpSpPr>
              <a:xfrm rot="3967968">
                <a:off x="2456638" y="3706671"/>
                <a:ext cx="136148" cy="131330"/>
                <a:chOff x="3053432" y="4104276"/>
                <a:chExt cx="136148" cy="131330"/>
              </a:xfrm>
            </p:grpSpPr>
            <p:sp>
              <p:nvSpPr>
                <p:cNvPr id="2756" name="Oval 275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7" name="Freeform 275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3" name="Group 2752"/>
              <p:cNvGrpSpPr/>
              <p:nvPr/>
            </p:nvGrpSpPr>
            <p:grpSpPr>
              <a:xfrm>
                <a:off x="2541329" y="3692707"/>
                <a:ext cx="185979" cy="192845"/>
                <a:chOff x="3026108" y="3765549"/>
                <a:chExt cx="185979" cy="192845"/>
              </a:xfrm>
            </p:grpSpPr>
            <p:sp>
              <p:nvSpPr>
                <p:cNvPr id="2754" name="Oval 275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5" name="Freeform 275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32" name="Group 2831"/>
          <p:cNvGrpSpPr/>
          <p:nvPr/>
        </p:nvGrpSpPr>
        <p:grpSpPr>
          <a:xfrm>
            <a:off x="499759" y="4956203"/>
            <a:ext cx="470662" cy="478538"/>
            <a:chOff x="4834606" y="3347378"/>
            <a:chExt cx="241201" cy="245237"/>
          </a:xfrm>
        </p:grpSpPr>
        <p:grpSp>
          <p:nvGrpSpPr>
            <p:cNvPr id="2833" name="Group 2832"/>
            <p:cNvGrpSpPr/>
            <p:nvPr/>
          </p:nvGrpSpPr>
          <p:grpSpPr>
            <a:xfrm rot="7844388">
              <a:off x="4818351" y="3363633"/>
              <a:ext cx="233299" cy="200789"/>
              <a:chOff x="2913709" y="3864170"/>
              <a:chExt cx="544737" cy="468828"/>
            </a:xfrm>
          </p:grpSpPr>
          <p:grpSp>
            <p:nvGrpSpPr>
              <p:cNvPr id="2878" name="Group 2877"/>
              <p:cNvGrpSpPr/>
              <p:nvPr/>
            </p:nvGrpSpPr>
            <p:grpSpPr>
              <a:xfrm rot="5972406">
                <a:off x="3056152" y="3870738"/>
                <a:ext cx="408862" cy="395726"/>
                <a:chOff x="2880097" y="3766098"/>
                <a:chExt cx="408862" cy="395726"/>
              </a:xfrm>
            </p:grpSpPr>
            <p:grpSp>
              <p:nvGrpSpPr>
                <p:cNvPr id="2900" name="Group 2899"/>
                <p:cNvGrpSpPr/>
                <p:nvPr/>
              </p:nvGrpSpPr>
              <p:grpSpPr>
                <a:xfrm>
                  <a:off x="2880097" y="3766098"/>
                  <a:ext cx="131330" cy="131330"/>
                  <a:chOff x="2922103" y="3448277"/>
                  <a:chExt cx="131330" cy="131330"/>
                </a:xfrm>
              </p:grpSpPr>
              <p:sp>
                <p:nvSpPr>
                  <p:cNvPr id="2919" name="Oval 291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0" name="Freeform 291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1" name="Group 2900"/>
                <p:cNvGrpSpPr/>
                <p:nvPr/>
              </p:nvGrpSpPr>
              <p:grpSpPr>
                <a:xfrm rot="3485213">
                  <a:off x="2918438" y="3816964"/>
                  <a:ext cx="185979" cy="191355"/>
                  <a:chOff x="2700506" y="3941582"/>
                  <a:chExt cx="185979" cy="191355"/>
                </a:xfrm>
              </p:grpSpPr>
              <p:sp>
                <p:nvSpPr>
                  <p:cNvPr id="2917" name="Oval 291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8" name="Freeform 291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2" name="Group 2901"/>
                <p:cNvGrpSpPr/>
                <p:nvPr/>
              </p:nvGrpSpPr>
              <p:grpSpPr>
                <a:xfrm rot="19523239">
                  <a:off x="3102980" y="3816468"/>
                  <a:ext cx="185979" cy="190955"/>
                  <a:chOff x="2442219" y="4049627"/>
                  <a:chExt cx="185979" cy="190955"/>
                </a:xfrm>
              </p:grpSpPr>
              <p:sp>
                <p:nvSpPr>
                  <p:cNvPr id="2915" name="Oval 291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6" name="Freeform 291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3" name="Group 2902"/>
                <p:cNvGrpSpPr/>
                <p:nvPr/>
              </p:nvGrpSpPr>
              <p:grpSpPr>
                <a:xfrm rot="3577180">
                  <a:off x="2935530" y="3972739"/>
                  <a:ext cx="185979" cy="192191"/>
                  <a:chOff x="2700506" y="4361529"/>
                  <a:chExt cx="185979" cy="192191"/>
                </a:xfrm>
              </p:grpSpPr>
              <p:sp>
                <p:nvSpPr>
                  <p:cNvPr id="2913" name="Oval 291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4" name="Freeform 291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4" name="Group 2903"/>
                <p:cNvGrpSpPr/>
                <p:nvPr/>
              </p:nvGrpSpPr>
              <p:grpSpPr>
                <a:xfrm>
                  <a:off x="3048557" y="3808685"/>
                  <a:ext cx="131330" cy="131330"/>
                  <a:chOff x="3381304" y="4011286"/>
                  <a:chExt cx="131330" cy="131330"/>
                </a:xfrm>
              </p:grpSpPr>
              <p:sp>
                <p:nvSpPr>
                  <p:cNvPr id="2911" name="Oval 291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2" name="Freeform 291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5" name="Group 2904"/>
                <p:cNvGrpSpPr/>
                <p:nvPr/>
              </p:nvGrpSpPr>
              <p:grpSpPr>
                <a:xfrm rot="3967968">
                  <a:off x="3008227" y="3923999"/>
                  <a:ext cx="136148" cy="131330"/>
                  <a:chOff x="3053432" y="4104276"/>
                  <a:chExt cx="136148" cy="131330"/>
                </a:xfrm>
              </p:grpSpPr>
              <p:sp>
                <p:nvSpPr>
                  <p:cNvPr id="2909" name="Oval 290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0" name="Freeform 290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06" name="Group 2905"/>
                <p:cNvGrpSpPr/>
                <p:nvPr/>
              </p:nvGrpSpPr>
              <p:grpSpPr>
                <a:xfrm>
                  <a:off x="3092918" y="3910035"/>
                  <a:ext cx="185979" cy="192845"/>
                  <a:chOff x="3026108" y="3765549"/>
                  <a:chExt cx="185979" cy="192845"/>
                </a:xfrm>
              </p:grpSpPr>
              <p:sp>
                <p:nvSpPr>
                  <p:cNvPr id="2907" name="Oval 290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8" name="Freeform 290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79" name="Group 2878"/>
              <p:cNvGrpSpPr/>
              <p:nvPr/>
            </p:nvGrpSpPr>
            <p:grpSpPr>
              <a:xfrm>
                <a:off x="2913709" y="3937272"/>
                <a:ext cx="131330" cy="131330"/>
                <a:chOff x="2922103" y="3448277"/>
                <a:chExt cx="131330" cy="131330"/>
              </a:xfrm>
            </p:grpSpPr>
            <p:sp>
              <p:nvSpPr>
                <p:cNvPr id="2898" name="Oval 289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9" name="Freeform 289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0" name="Group 2879"/>
              <p:cNvGrpSpPr/>
              <p:nvPr/>
            </p:nvGrpSpPr>
            <p:grpSpPr>
              <a:xfrm rot="3485213">
                <a:off x="2952050" y="3988138"/>
                <a:ext cx="185979" cy="191355"/>
                <a:chOff x="2700506" y="3941582"/>
                <a:chExt cx="185979" cy="191355"/>
              </a:xfrm>
            </p:grpSpPr>
            <p:sp>
              <p:nvSpPr>
                <p:cNvPr id="2896" name="Oval 289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7" name="Freeform 289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1" name="Group 2880"/>
              <p:cNvGrpSpPr/>
              <p:nvPr/>
            </p:nvGrpSpPr>
            <p:grpSpPr>
              <a:xfrm rot="19523239">
                <a:off x="3136592" y="3987642"/>
                <a:ext cx="185979" cy="190955"/>
                <a:chOff x="2442219" y="4049627"/>
                <a:chExt cx="185979" cy="190955"/>
              </a:xfrm>
            </p:grpSpPr>
            <p:sp>
              <p:nvSpPr>
                <p:cNvPr id="2894" name="Oval 289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5" name="Freeform 289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2" name="Group 2881"/>
              <p:cNvGrpSpPr/>
              <p:nvPr/>
            </p:nvGrpSpPr>
            <p:grpSpPr>
              <a:xfrm rot="3577180">
                <a:off x="2969142" y="4143913"/>
                <a:ext cx="185979" cy="192191"/>
                <a:chOff x="2700506" y="4361529"/>
                <a:chExt cx="185979" cy="192191"/>
              </a:xfrm>
            </p:grpSpPr>
            <p:sp>
              <p:nvSpPr>
                <p:cNvPr id="2892" name="Oval 289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3" name="Freeform 289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3" name="Group 2882"/>
              <p:cNvGrpSpPr/>
              <p:nvPr/>
            </p:nvGrpSpPr>
            <p:grpSpPr>
              <a:xfrm>
                <a:off x="3082169" y="3979859"/>
                <a:ext cx="131330" cy="131330"/>
                <a:chOff x="3381304" y="4011286"/>
                <a:chExt cx="131330" cy="131330"/>
              </a:xfrm>
            </p:grpSpPr>
            <p:sp>
              <p:nvSpPr>
                <p:cNvPr id="2890" name="Oval 288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1" name="Freeform 289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4" name="Group 2883"/>
              <p:cNvGrpSpPr/>
              <p:nvPr/>
            </p:nvGrpSpPr>
            <p:grpSpPr>
              <a:xfrm rot="3967968">
                <a:off x="3041839" y="4095173"/>
                <a:ext cx="136148" cy="131330"/>
                <a:chOff x="3053432" y="4104276"/>
                <a:chExt cx="136148" cy="131330"/>
              </a:xfrm>
            </p:grpSpPr>
            <p:sp>
              <p:nvSpPr>
                <p:cNvPr id="2888" name="Oval 288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9" name="Freeform 288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5" name="Group 2884"/>
              <p:cNvGrpSpPr/>
              <p:nvPr/>
            </p:nvGrpSpPr>
            <p:grpSpPr>
              <a:xfrm>
                <a:off x="3126530" y="4081209"/>
                <a:ext cx="185979" cy="192845"/>
                <a:chOff x="3026108" y="3765549"/>
                <a:chExt cx="185979" cy="192845"/>
              </a:xfrm>
            </p:grpSpPr>
            <p:sp>
              <p:nvSpPr>
                <p:cNvPr id="2886" name="Oval 288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7" name="Freeform 288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4" name="Group 2833"/>
            <p:cNvGrpSpPr/>
            <p:nvPr/>
          </p:nvGrpSpPr>
          <p:grpSpPr>
            <a:xfrm rot="5972406">
              <a:off x="4903513" y="3391308"/>
              <a:ext cx="175107" cy="169481"/>
              <a:chOff x="2880097" y="3766098"/>
              <a:chExt cx="408862" cy="395726"/>
            </a:xfrm>
          </p:grpSpPr>
          <p:grpSp>
            <p:nvGrpSpPr>
              <p:cNvPr id="2857" name="Group 2856"/>
              <p:cNvGrpSpPr/>
              <p:nvPr/>
            </p:nvGrpSpPr>
            <p:grpSpPr>
              <a:xfrm>
                <a:off x="2880097" y="3766098"/>
                <a:ext cx="131330" cy="131330"/>
                <a:chOff x="2922103" y="3448277"/>
                <a:chExt cx="131330" cy="131330"/>
              </a:xfrm>
            </p:grpSpPr>
            <p:sp>
              <p:nvSpPr>
                <p:cNvPr id="2876" name="Oval 28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7" name="Freeform 28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8" name="Group 2857"/>
              <p:cNvGrpSpPr/>
              <p:nvPr/>
            </p:nvGrpSpPr>
            <p:grpSpPr>
              <a:xfrm rot="3485213">
                <a:off x="2918438" y="3816964"/>
                <a:ext cx="185979" cy="191355"/>
                <a:chOff x="2700506" y="3941582"/>
                <a:chExt cx="185979" cy="191355"/>
              </a:xfrm>
            </p:grpSpPr>
            <p:sp>
              <p:nvSpPr>
                <p:cNvPr id="2874" name="Oval 28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5" name="Freeform 28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59" name="Group 2858"/>
              <p:cNvGrpSpPr/>
              <p:nvPr/>
            </p:nvGrpSpPr>
            <p:grpSpPr>
              <a:xfrm rot="19523239">
                <a:off x="3102980" y="3816468"/>
                <a:ext cx="185979" cy="190955"/>
                <a:chOff x="2442219" y="4049627"/>
                <a:chExt cx="185979" cy="190955"/>
              </a:xfrm>
            </p:grpSpPr>
            <p:sp>
              <p:nvSpPr>
                <p:cNvPr id="2872" name="Oval 28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3" name="Freeform 28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0" name="Group 2859"/>
              <p:cNvGrpSpPr/>
              <p:nvPr/>
            </p:nvGrpSpPr>
            <p:grpSpPr>
              <a:xfrm rot="3577180">
                <a:off x="2935530" y="3972739"/>
                <a:ext cx="185979" cy="192191"/>
                <a:chOff x="2700506" y="4361529"/>
                <a:chExt cx="185979" cy="192191"/>
              </a:xfrm>
            </p:grpSpPr>
            <p:sp>
              <p:nvSpPr>
                <p:cNvPr id="2870" name="Oval 28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1" name="Freeform 28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1" name="Group 2860"/>
              <p:cNvGrpSpPr/>
              <p:nvPr/>
            </p:nvGrpSpPr>
            <p:grpSpPr>
              <a:xfrm>
                <a:off x="3048557" y="3808685"/>
                <a:ext cx="131330" cy="131330"/>
                <a:chOff x="3381304" y="4011286"/>
                <a:chExt cx="131330" cy="131330"/>
              </a:xfrm>
            </p:grpSpPr>
            <p:sp>
              <p:nvSpPr>
                <p:cNvPr id="2868" name="Oval 28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9" name="Freeform 28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2" name="Group 2861"/>
              <p:cNvGrpSpPr/>
              <p:nvPr/>
            </p:nvGrpSpPr>
            <p:grpSpPr>
              <a:xfrm rot="3967968">
                <a:off x="3008227" y="3923999"/>
                <a:ext cx="136148" cy="131330"/>
                <a:chOff x="3053432" y="4104276"/>
                <a:chExt cx="136148" cy="131330"/>
              </a:xfrm>
            </p:grpSpPr>
            <p:sp>
              <p:nvSpPr>
                <p:cNvPr id="2866" name="Oval 28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7" name="Freeform 28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3" name="Group 2862"/>
              <p:cNvGrpSpPr/>
              <p:nvPr/>
            </p:nvGrpSpPr>
            <p:grpSpPr>
              <a:xfrm>
                <a:off x="3092918" y="3910035"/>
                <a:ext cx="185979" cy="192845"/>
                <a:chOff x="3026108" y="3765549"/>
                <a:chExt cx="185979" cy="192845"/>
              </a:xfrm>
            </p:grpSpPr>
            <p:sp>
              <p:nvSpPr>
                <p:cNvPr id="2864" name="Oval 28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5" name="Freeform 28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35" name="Group 2834"/>
            <p:cNvGrpSpPr/>
            <p:nvPr/>
          </p:nvGrpSpPr>
          <p:grpSpPr>
            <a:xfrm>
              <a:off x="4873997" y="3423134"/>
              <a:ext cx="175107" cy="169481"/>
              <a:chOff x="2328508" y="3548770"/>
              <a:chExt cx="408862" cy="395726"/>
            </a:xfrm>
          </p:grpSpPr>
          <p:grpSp>
            <p:nvGrpSpPr>
              <p:cNvPr id="2836" name="Group 2835"/>
              <p:cNvGrpSpPr/>
              <p:nvPr/>
            </p:nvGrpSpPr>
            <p:grpSpPr>
              <a:xfrm>
                <a:off x="2328508" y="3548770"/>
                <a:ext cx="131330" cy="131330"/>
                <a:chOff x="2922103" y="3448277"/>
                <a:chExt cx="131330" cy="131330"/>
              </a:xfrm>
            </p:grpSpPr>
            <p:sp>
              <p:nvSpPr>
                <p:cNvPr id="2855" name="Oval 285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6" name="Freeform 285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7" name="Group 2836"/>
              <p:cNvGrpSpPr/>
              <p:nvPr/>
            </p:nvGrpSpPr>
            <p:grpSpPr>
              <a:xfrm rot="3485213">
                <a:off x="2366849" y="3599636"/>
                <a:ext cx="185979" cy="191355"/>
                <a:chOff x="2700506" y="3941582"/>
                <a:chExt cx="185979" cy="191355"/>
              </a:xfrm>
            </p:grpSpPr>
            <p:sp>
              <p:nvSpPr>
                <p:cNvPr id="2853" name="Oval 285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4" name="Freeform 285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8" name="Group 2837"/>
              <p:cNvGrpSpPr/>
              <p:nvPr/>
            </p:nvGrpSpPr>
            <p:grpSpPr>
              <a:xfrm rot="19523239">
                <a:off x="2551391" y="3599140"/>
                <a:ext cx="185979" cy="190955"/>
                <a:chOff x="2442219" y="4049627"/>
                <a:chExt cx="185979" cy="190955"/>
              </a:xfrm>
            </p:grpSpPr>
            <p:sp>
              <p:nvSpPr>
                <p:cNvPr id="2851" name="Oval 285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2" name="Freeform 285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39" name="Group 2838"/>
              <p:cNvGrpSpPr/>
              <p:nvPr/>
            </p:nvGrpSpPr>
            <p:grpSpPr>
              <a:xfrm rot="3577180">
                <a:off x="2383941" y="3755411"/>
                <a:ext cx="185979" cy="192191"/>
                <a:chOff x="2700506" y="4361529"/>
                <a:chExt cx="185979" cy="192191"/>
              </a:xfrm>
            </p:grpSpPr>
            <p:sp>
              <p:nvSpPr>
                <p:cNvPr id="2849" name="Oval 284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0" name="Freeform 284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0" name="Group 2839"/>
              <p:cNvGrpSpPr/>
              <p:nvPr/>
            </p:nvGrpSpPr>
            <p:grpSpPr>
              <a:xfrm>
                <a:off x="2496968" y="3591357"/>
                <a:ext cx="131330" cy="131330"/>
                <a:chOff x="3381304" y="4011286"/>
                <a:chExt cx="131330" cy="131330"/>
              </a:xfrm>
            </p:grpSpPr>
            <p:sp>
              <p:nvSpPr>
                <p:cNvPr id="2847" name="Oval 284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8" name="Freeform 284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1" name="Group 2840"/>
              <p:cNvGrpSpPr/>
              <p:nvPr/>
            </p:nvGrpSpPr>
            <p:grpSpPr>
              <a:xfrm rot="3967968">
                <a:off x="2456638" y="3706671"/>
                <a:ext cx="136148" cy="131330"/>
                <a:chOff x="3053432" y="4104276"/>
                <a:chExt cx="136148" cy="131330"/>
              </a:xfrm>
            </p:grpSpPr>
            <p:sp>
              <p:nvSpPr>
                <p:cNvPr id="2845" name="Oval 284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6" name="Freeform 284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2" name="Group 2841"/>
              <p:cNvGrpSpPr/>
              <p:nvPr/>
            </p:nvGrpSpPr>
            <p:grpSpPr>
              <a:xfrm>
                <a:off x="2541329" y="3692707"/>
                <a:ext cx="185979" cy="192845"/>
                <a:chOff x="3026108" y="3765549"/>
                <a:chExt cx="185979" cy="192845"/>
              </a:xfrm>
            </p:grpSpPr>
            <p:sp>
              <p:nvSpPr>
                <p:cNvPr id="2843" name="Oval 284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4" name="Freeform 284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21" name="Group 2920"/>
          <p:cNvGrpSpPr/>
          <p:nvPr/>
        </p:nvGrpSpPr>
        <p:grpSpPr>
          <a:xfrm>
            <a:off x="499759" y="4956203"/>
            <a:ext cx="470662" cy="478538"/>
            <a:chOff x="4834606" y="3347378"/>
            <a:chExt cx="241201" cy="245237"/>
          </a:xfrm>
        </p:grpSpPr>
        <p:grpSp>
          <p:nvGrpSpPr>
            <p:cNvPr id="2922" name="Group 2921"/>
            <p:cNvGrpSpPr/>
            <p:nvPr/>
          </p:nvGrpSpPr>
          <p:grpSpPr>
            <a:xfrm rot="7844388">
              <a:off x="4818351" y="3363633"/>
              <a:ext cx="233299" cy="200789"/>
              <a:chOff x="2913709" y="3864170"/>
              <a:chExt cx="544737" cy="468828"/>
            </a:xfrm>
          </p:grpSpPr>
          <p:grpSp>
            <p:nvGrpSpPr>
              <p:cNvPr id="2967" name="Group 2966"/>
              <p:cNvGrpSpPr/>
              <p:nvPr/>
            </p:nvGrpSpPr>
            <p:grpSpPr>
              <a:xfrm rot="5972406">
                <a:off x="3056152" y="3870738"/>
                <a:ext cx="408862" cy="395726"/>
                <a:chOff x="2880097" y="3766098"/>
                <a:chExt cx="408862" cy="395726"/>
              </a:xfrm>
            </p:grpSpPr>
            <p:grpSp>
              <p:nvGrpSpPr>
                <p:cNvPr id="2989" name="Group 2988"/>
                <p:cNvGrpSpPr/>
                <p:nvPr/>
              </p:nvGrpSpPr>
              <p:grpSpPr>
                <a:xfrm>
                  <a:off x="2880097" y="3766098"/>
                  <a:ext cx="131330" cy="131330"/>
                  <a:chOff x="2922103" y="3448277"/>
                  <a:chExt cx="131330" cy="131330"/>
                </a:xfrm>
              </p:grpSpPr>
              <p:sp>
                <p:nvSpPr>
                  <p:cNvPr id="3008" name="Oval 300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9" name="Freeform 300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0" name="Group 2989"/>
                <p:cNvGrpSpPr/>
                <p:nvPr/>
              </p:nvGrpSpPr>
              <p:grpSpPr>
                <a:xfrm rot="3485213">
                  <a:off x="2918438" y="3816964"/>
                  <a:ext cx="185979" cy="191355"/>
                  <a:chOff x="2700506" y="3941582"/>
                  <a:chExt cx="185979" cy="191355"/>
                </a:xfrm>
              </p:grpSpPr>
              <p:sp>
                <p:nvSpPr>
                  <p:cNvPr id="3006" name="Oval 300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7" name="Freeform 300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1" name="Group 2990"/>
                <p:cNvGrpSpPr/>
                <p:nvPr/>
              </p:nvGrpSpPr>
              <p:grpSpPr>
                <a:xfrm rot="19523239">
                  <a:off x="3102980" y="3816468"/>
                  <a:ext cx="185979" cy="190955"/>
                  <a:chOff x="2442219" y="4049627"/>
                  <a:chExt cx="185979" cy="190955"/>
                </a:xfrm>
              </p:grpSpPr>
              <p:sp>
                <p:nvSpPr>
                  <p:cNvPr id="3004" name="Oval 300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5" name="Freeform 300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2" name="Group 2991"/>
                <p:cNvGrpSpPr/>
                <p:nvPr/>
              </p:nvGrpSpPr>
              <p:grpSpPr>
                <a:xfrm rot="3577180">
                  <a:off x="2935530" y="3972739"/>
                  <a:ext cx="185979" cy="192191"/>
                  <a:chOff x="2700506" y="4361529"/>
                  <a:chExt cx="185979" cy="192191"/>
                </a:xfrm>
              </p:grpSpPr>
              <p:sp>
                <p:nvSpPr>
                  <p:cNvPr id="3002" name="Oval 300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3" name="Freeform 300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3" name="Group 2992"/>
                <p:cNvGrpSpPr/>
                <p:nvPr/>
              </p:nvGrpSpPr>
              <p:grpSpPr>
                <a:xfrm>
                  <a:off x="3048557" y="3808685"/>
                  <a:ext cx="131330" cy="131330"/>
                  <a:chOff x="3381304" y="4011286"/>
                  <a:chExt cx="131330" cy="131330"/>
                </a:xfrm>
              </p:grpSpPr>
              <p:sp>
                <p:nvSpPr>
                  <p:cNvPr id="3000" name="Oval 299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1" name="Freeform 300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4" name="Group 2993"/>
                <p:cNvGrpSpPr/>
                <p:nvPr/>
              </p:nvGrpSpPr>
              <p:grpSpPr>
                <a:xfrm rot="3967968">
                  <a:off x="3008227" y="3923999"/>
                  <a:ext cx="136148" cy="131330"/>
                  <a:chOff x="3053432" y="4104276"/>
                  <a:chExt cx="136148" cy="131330"/>
                </a:xfrm>
              </p:grpSpPr>
              <p:sp>
                <p:nvSpPr>
                  <p:cNvPr id="2998" name="Oval 299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9" name="Freeform 299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95" name="Group 2994"/>
                <p:cNvGrpSpPr/>
                <p:nvPr/>
              </p:nvGrpSpPr>
              <p:grpSpPr>
                <a:xfrm>
                  <a:off x="3092918" y="3910035"/>
                  <a:ext cx="185979" cy="192845"/>
                  <a:chOff x="3026108" y="3765549"/>
                  <a:chExt cx="185979" cy="192845"/>
                </a:xfrm>
              </p:grpSpPr>
              <p:sp>
                <p:nvSpPr>
                  <p:cNvPr id="2996" name="Oval 299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7" name="Freeform 299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68" name="Group 2967"/>
              <p:cNvGrpSpPr/>
              <p:nvPr/>
            </p:nvGrpSpPr>
            <p:grpSpPr>
              <a:xfrm>
                <a:off x="2913709" y="3937272"/>
                <a:ext cx="131330" cy="131330"/>
                <a:chOff x="2922103" y="3448277"/>
                <a:chExt cx="131330" cy="131330"/>
              </a:xfrm>
            </p:grpSpPr>
            <p:sp>
              <p:nvSpPr>
                <p:cNvPr id="2987" name="Oval 298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8" name="Freeform 298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69" name="Group 2968"/>
              <p:cNvGrpSpPr/>
              <p:nvPr/>
            </p:nvGrpSpPr>
            <p:grpSpPr>
              <a:xfrm rot="3485213">
                <a:off x="2952050" y="3988138"/>
                <a:ext cx="185979" cy="191355"/>
                <a:chOff x="2700506" y="3941582"/>
                <a:chExt cx="185979" cy="191355"/>
              </a:xfrm>
            </p:grpSpPr>
            <p:sp>
              <p:nvSpPr>
                <p:cNvPr id="2985" name="Oval 298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6" name="Freeform 298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0" name="Group 2969"/>
              <p:cNvGrpSpPr/>
              <p:nvPr/>
            </p:nvGrpSpPr>
            <p:grpSpPr>
              <a:xfrm rot="19523239">
                <a:off x="3136592" y="3987642"/>
                <a:ext cx="185979" cy="190955"/>
                <a:chOff x="2442219" y="4049627"/>
                <a:chExt cx="185979" cy="190955"/>
              </a:xfrm>
            </p:grpSpPr>
            <p:sp>
              <p:nvSpPr>
                <p:cNvPr id="2983" name="Oval 298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4" name="Freeform 298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1" name="Group 2970"/>
              <p:cNvGrpSpPr/>
              <p:nvPr/>
            </p:nvGrpSpPr>
            <p:grpSpPr>
              <a:xfrm rot="3577180">
                <a:off x="2969142" y="4143913"/>
                <a:ext cx="185979" cy="192191"/>
                <a:chOff x="2700506" y="4361529"/>
                <a:chExt cx="185979" cy="192191"/>
              </a:xfrm>
            </p:grpSpPr>
            <p:sp>
              <p:nvSpPr>
                <p:cNvPr id="2981" name="Oval 298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2" name="Freeform 298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2" name="Group 2971"/>
              <p:cNvGrpSpPr/>
              <p:nvPr/>
            </p:nvGrpSpPr>
            <p:grpSpPr>
              <a:xfrm>
                <a:off x="3082169" y="3979859"/>
                <a:ext cx="131330" cy="131330"/>
                <a:chOff x="3381304" y="4011286"/>
                <a:chExt cx="131330" cy="131330"/>
              </a:xfrm>
            </p:grpSpPr>
            <p:sp>
              <p:nvSpPr>
                <p:cNvPr id="2979" name="Oval 297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0" name="Freeform 297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3" name="Group 2972"/>
              <p:cNvGrpSpPr/>
              <p:nvPr/>
            </p:nvGrpSpPr>
            <p:grpSpPr>
              <a:xfrm rot="3967968">
                <a:off x="3041839" y="4095173"/>
                <a:ext cx="136148" cy="131330"/>
                <a:chOff x="3053432" y="4104276"/>
                <a:chExt cx="136148" cy="131330"/>
              </a:xfrm>
            </p:grpSpPr>
            <p:sp>
              <p:nvSpPr>
                <p:cNvPr id="2977" name="Oval 297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8" name="Freeform 297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4" name="Group 2973"/>
              <p:cNvGrpSpPr/>
              <p:nvPr/>
            </p:nvGrpSpPr>
            <p:grpSpPr>
              <a:xfrm>
                <a:off x="3126530" y="4081209"/>
                <a:ext cx="185979" cy="192845"/>
                <a:chOff x="3026108" y="3765549"/>
                <a:chExt cx="185979" cy="192845"/>
              </a:xfrm>
            </p:grpSpPr>
            <p:sp>
              <p:nvSpPr>
                <p:cNvPr id="2975" name="Oval 297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6" name="Freeform 297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3" name="Group 2922"/>
            <p:cNvGrpSpPr/>
            <p:nvPr/>
          </p:nvGrpSpPr>
          <p:grpSpPr>
            <a:xfrm rot="5972406">
              <a:off x="4903513" y="3391308"/>
              <a:ext cx="175107" cy="169481"/>
              <a:chOff x="2880097" y="3766098"/>
              <a:chExt cx="408862" cy="395726"/>
            </a:xfrm>
          </p:grpSpPr>
          <p:grpSp>
            <p:nvGrpSpPr>
              <p:cNvPr id="2946" name="Group 2945"/>
              <p:cNvGrpSpPr/>
              <p:nvPr/>
            </p:nvGrpSpPr>
            <p:grpSpPr>
              <a:xfrm>
                <a:off x="2880097" y="3766098"/>
                <a:ext cx="131330" cy="131330"/>
                <a:chOff x="2922103" y="3448277"/>
                <a:chExt cx="131330" cy="131330"/>
              </a:xfrm>
            </p:grpSpPr>
            <p:sp>
              <p:nvSpPr>
                <p:cNvPr id="2965" name="Oval 29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6" name="Freeform 29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7" name="Group 2946"/>
              <p:cNvGrpSpPr/>
              <p:nvPr/>
            </p:nvGrpSpPr>
            <p:grpSpPr>
              <a:xfrm rot="3485213">
                <a:off x="2918438" y="3816964"/>
                <a:ext cx="185979" cy="191355"/>
                <a:chOff x="2700506" y="3941582"/>
                <a:chExt cx="185979" cy="191355"/>
              </a:xfrm>
            </p:grpSpPr>
            <p:sp>
              <p:nvSpPr>
                <p:cNvPr id="2963" name="Oval 29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4" name="Freeform 29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8" name="Group 2947"/>
              <p:cNvGrpSpPr/>
              <p:nvPr/>
            </p:nvGrpSpPr>
            <p:grpSpPr>
              <a:xfrm rot="19523239">
                <a:off x="3102980" y="3816468"/>
                <a:ext cx="185979" cy="190955"/>
                <a:chOff x="2442219" y="4049627"/>
                <a:chExt cx="185979" cy="190955"/>
              </a:xfrm>
            </p:grpSpPr>
            <p:sp>
              <p:nvSpPr>
                <p:cNvPr id="2961" name="Oval 29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2" name="Freeform 29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49" name="Group 2948"/>
              <p:cNvGrpSpPr/>
              <p:nvPr/>
            </p:nvGrpSpPr>
            <p:grpSpPr>
              <a:xfrm rot="3577180">
                <a:off x="2935530" y="3972739"/>
                <a:ext cx="185979" cy="192191"/>
                <a:chOff x="2700506" y="4361529"/>
                <a:chExt cx="185979" cy="192191"/>
              </a:xfrm>
            </p:grpSpPr>
            <p:sp>
              <p:nvSpPr>
                <p:cNvPr id="2959" name="Oval 29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0" name="Freeform 29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0" name="Group 2949"/>
              <p:cNvGrpSpPr/>
              <p:nvPr/>
            </p:nvGrpSpPr>
            <p:grpSpPr>
              <a:xfrm>
                <a:off x="3048557" y="3808685"/>
                <a:ext cx="131330" cy="131330"/>
                <a:chOff x="3381304" y="4011286"/>
                <a:chExt cx="131330" cy="131330"/>
              </a:xfrm>
            </p:grpSpPr>
            <p:sp>
              <p:nvSpPr>
                <p:cNvPr id="2957" name="Oval 29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8" name="Freeform 29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1" name="Group 2950"/>
              <p:cNvGrpSpPr/>
              <p:nvPr/>
            </p:nvGrpSpPr>
            <p:grpSpPr>
              <a:xfrm rot="3967968">
                <a:off x="3008227" y="3923999"/>
                <a:ext cx="136148" cy="131330"/>
                <a:chOff x="3053432" y="4104276"/>
                <a:chExt cx="136148" cy="131330"/>
              </a:xfrm>
            </p:grpSpPr>
            <p:sp>
              <p:nvSpPr>
                <p:cNvPr id="2955" name="Oval 29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6" name="Freeform 29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2" name="Group 2951"/>
              <p:cNvGrpSpPr/>
              <p:nvPr/>
            </p:nvGrpSpPr>
            <p:grpSpPr>
              <a:xfrm>
                <a:off x="3092918" y="3910035"/>
                <a:ext cx="185979" cy="192845"/>
                <a:chOff x="3026108" y="3765549"/>
                <a:chExt cx="185979" cy="192845"/>
              </a:xfrm>
            </p:grpSpPr>
            <p:sp>
              <p:nvSpPr>
                <p:cNvPr id="2953" name="Oval 29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4" name="Freeform 29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24" name="Group 2923"/>
            <p:cNvGrpSpPr/>
            <p:nvPr/>
          </p:nvGrpSpPr>
          <p:grpSpPr>
            <a:xfrm>
              <a:off x="4873997" y="3423134"/>
              <a:ext cx="175107" cy="169481"/>
              <a:chOff x="2328508" y="3548770"/>
              <a:chExt cx="408862" cy="395726"/>
            </a:xfrm>
          </p:grpSpPr>
          <p:grpSp>
            <p:nvGrpSpPr>
              <p:cNvPr id="2925" name="Group 2924"/>
              <p:cNvGrpSpPr/>
              <p:nvPr/>
            </p:nvGrpSpPr>
            <p:grpSpPr>
              <a:xfrm>
                <a:off x="2328508" y="3548770"/>
                <a:ext cx="131330" cy="131330"/>
                <a:chOff x="2922103" y="3448277"/>
                <a:chExt cx="131330" cy="131330"/>
              </a:xfrm>
            </p:grpSpPr>
            <p:sp>
              <p:nvSpPr>
                <p:cNvPr id="2944" name="Oval 294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5" name="Freeform 294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6" name="Group 2925"/>
              <p:cNvGrpSpPr/>
              <p:nvPr/>
            </p:nvGrpSpPr>
            <p:grpSpPr>
              <a:xfrm rot="3485213">
                <a:off x="2366849" y="3599636"/>
                <a:ext cx="185979" cy="191355"/>
                <a:chOff x="2700506" y="3941582"/>
                <a:chExt cx="185979" cy="191355"/>
              </a:xfrm>
            </p:grpSpPr>
            <p:sp>
              <p:nvSpPr>
                <p:cNvPr id="2942" name="Oval 294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3" name="Freeform 294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7" name="Group 2926"/>
              <p:cNvGrpSpPr/>
              <p:nvPr/>
            </p:nvGrpSpPr>
            <p:grpSpPr>
              <a:xfrm rot="19523239">
                <a:off x="2551391" y="3599140"/>
                <a:ext cx="185979" cy="190955"/>
                <a:chOff x="2442219" y="4049627"/>
                <a:chExt cx="185979" cy="190955"/>
              </a:xfrm>
            </p:grpSpPr>
            <p:sp>
              <p:nvSpPr>
                <p:cNvPr id="2940" name="Oval 293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1" name="Freeform 294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8" name="Group 2927"/>
              <p:cNvGrpSpPr/>
              <p:nvPr/>
            </p:nvGrpSpPr>
            <p:grpSpPr>
              <a:xfrm rot="3577180">
                <a:off x="2383941" y="3755411"/>
                <a:ext cx="185979" cy="192191"/>
                <a:chOff x="2700506" y="4361529"/>
                <a:chExt cx="185979" cy="192191"/>
              </a:xfrm>
            </p:grpSpPr>
            <p:sp>
              <p:nvSpPr>
                <p:cNvPr id="2938" name="Oval 293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9" name="Freeform 293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29" name="Group 2928"/>
              <p:cNvGrpSpPr/>
              <p:nvPr/>
            </p:nvGrpSpPr>
            <p:grpSpPr>
              <a:xfrm>
                <a:off x="2496968" y="3591357"/>
                <a:ext cx="131330" cy="131330"/>
                <a:chOff x="3381304" y="4011286"/>
                <a:chExt cx="131330" cy="131330"/>
              </a:xfrm>
            </p:grpSpPr>
            <p:sp>
              <p:nvSpPr>
                <p:cNvPr id="2936" name="Oval 293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7" name="Freeform 293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0" name="Group 2929"/>
              <p:cNvGrpSpPr/>
              <p:nvPr/>
            </p:nvGrpSpPr>
            <p:grpSpPr>
              <a:xfrm rot="3967968">
                <a:off x="2456638" y="3706671"/>
                <a:ext cx="136148" cy="131330"/>
                <a:chOff x="3053432" y="4104276"/>
                <a:chExt cx="136148" cy="131330"/>
              </a:xfrm>
            </p:grpSpPr>
            <p:sp>
              <p:nvSpPr>
                <p:cNvPr id="2934" name="Oval 293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5" name="Freeform 293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1" name="Group 2930"/>
              <p:cNvGrpSpPr/>
              <p:nvPr/>
            </p:nvGrpSpPr>
            <p:grpSpPr>
              <a:xfrm>
                <a:off x="2541329" y="3692707"/>
                <a:ext cx="185979" cy="192845"/>
                <a:chOff x="3026108" y="3765549"/>
                <a:chExt cx="185979" cy="192845"/>
              </a:xfrm>
            </p:grpSpPr>
            <p:sp>
              <p:nvSpPr>
                <p:cNvPr id="2932" name="Oval 293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3" name="Freeform 293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10" name="Group 3009"/>
          <p:cNvGrpSpPr/>
          <p:nvPr/>
        </p:nvGrpSpPr>
        <p:grpSpPr>
          <a:xfrm>
            <a:off x="499759" y="4956203"/>
            <a:ext cx="470662" cy="478538"/>
            <a:chOff x="4834606" y="3347378"/>
            <a:chExt cx="241201" cy="245237"/>
          </a:xfrm>
        </p:grpSpPr>
        <p:grpSp>
          <p:nvGrpSpPr>
            <p:cNvPr id="3011" name="Group 3010"/>
            <p:cNvGrpSpPr/>
            <p:nvPr/>
          </p:nvGrpSpPr>
          <p:grpSpPr>
            <a:xfrm rot="7844388">
              <a:off x="4818351" y="3363633"/>
              <a:ext cx="233299" cy="200789"/>
              <a:chOff x="2913709" y="3864170"/>
              <a:chExt cx="544737" cy="468828"/>
            </a:xfrm>
          </p:grpSpPr>
          <p:grpSp>
            <p:nvGrpSpPr>
              <p:cNvPr id="3056" name="Group 3055"/>
              <p:cNvGrpSpPr/>
              <p:nvPr/>
            </p:nvGrpSpPr>
            <p:grpSpPr>
              <a:xfrm rot="5972406">
                <a:off x="3056152" y="3870738"/>
                <a:ext cx="408862" cy="395726"/>
                <a:chOff x="2880097" y="3766098"/>
                <a:chExt cx="408862" cy="395726"/>
              </a:xfrm>
            </p:grpSpPr>
            <p:grpSp>
              <p:nvGrpSpPr>
                <p:cNvPr id="3078" name="Group 3077"/>
                <p:cNvGrpSpPr/>
                <p:nvPr/>
              </p:nvGrpSpPr>
              <p:grpSpPr>
                <a:xfrm>
                  <a:off x="2880097" y="3766098"/>
                  <a:ext cx="131330" cy="131330"/>
                  <a:chOff x="2922103" y="3448277"/>
                  <a:chExt cx="131330" cy="131330"/>
                </a:xfrm>
              </p:grpSpPr>
              <p:sp>
                <p:nvSpPr>
                  <p:cNvPr id="3097" name="Oval 309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8" name="Freeform 309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79" name="Group 3078"/>
                <p:cNvGrpSpPr/>
                <p:nvPr/>
              </p:nvGrpSpPr>
              <p:grpSpPr>
                <a:xfrm rot="3485213">
                  <a:off x="2918438" y="3816964"/>
                  <a:ext cx="185979" cy="191355"/>
                  <a:chOff x="2700506" y="3941582"/>
                  <a:chExt cx="185979" cy="191355"/>
                </a:xfrm>
              </p:grpSpPr>
              <p:sp>
                <p:nvSpPr>
                  <p:cNvPr id="3095" name="Oval 309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6" name="Freeform 309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0" name="Group 3079"/>
                <p:cNvGrpSpPr/>
                <p:nvPr/>
              </p:nvGrpSpPr>
              <p:grpSpPr>
                <a:xfrm rot="19523239">
                  <a:off x="3102980" y="3816468"/>
                  <a:ext cx="185979" cy="190955"/>
                  <a:chOff x="2442219" y="4049627"/>
                  <a:chExt cx="185979" cy="190955"/>
                </a:xfrm>
              </p:grpSpPr>
              <p:sp>
                <p:nvSpPr>
                  <p:cNvPr id="3093" name="Oval 309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4" name="Freeform 309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1" name="Group 3080"/>
                <p:cNvGrpSpPr/>
                <p:nvPr/>
              </p:nvGrpSpPr>
              <p:grpSpPr>
                <a:xfrm rot="3577180">
                  <a:off x="2935530" y="3972739"/>
                  <a:ext cx="185979" cy="192191"/>
                  <a:chOff x="2700506" y="4361529"/>
                  <a:chExt cx="185979" cy="192191"/>
                </a:xfrm>
              </p:grpSpPr>
              <p:sp>
                <p:nvSpPr>
                  <p:cNvPr id="3091" name="Oval 309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2" name="Freeform 309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2" name="Group 3081"/>
                <p:cNvGrpSpPr/>
                <p:nvPr/>
              </p:nvGrpSpPr>
              <p:grpSpPr>
                <a:xfrm>
                  <a:off x="3048557" y="3808685"/>
                  <a:ext cx="131330" cy="131330"/>
                  <a:chOff x="3381304" y="4011286"/>
                  <a:chExt cx="131330" cy="131330"/>
                </a:xfrm>
              </p:grpSpPr>
              <p:sp>
                <p:nvSpPr>
                  <p:cNvPr id="3089" name="Oval 308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0" name="Freeform 308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3" name="Group 3082"/>
                <p:cNvGrpSpPr/>
                <p:nvPr/>
              </p:nvGrpSpPr>
              <p:grpSpPr>
                <a:xfrm rot="3967968">
                  <a:off x="3008227" y="3923999"/>
                  <a:ext cx="136148" cy="131330"/>
                  <a:chOff x="3053432" y="4104276"/>
                  <a:chExt cx="136148" cy="131330"/>
                </a:xfrm>
              </p:grpSpPr>
              <p:sp>
                <p:nvSpPr>
                  <p:cNvPr id="3087" name="Oval 308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8" name="Freeform 308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4" name="Group 3083"/>
                <p:cNvGrpSpPr/>
                <p:nvPr/>
              </p:nvGrpSpPr>
              <p:grpSpPr>
                <a:xfrm>
                  <a:off x="3092918" y="3910035"/>
                  <a:ext cx="185979" cy="192845"/>
                  <a:chOff x="3026108" y="3765549"/>
                  <a:chExt cx="185979" cy="192845"/>
                </a:xfrm>
              </p:grpSpPr>
              <p:sp>
                <p:nvSpPr>
                  <p:cNvPr id="3085" name="Oval 308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6" name="Freeform 308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57" name="Group 3056"/>
              <p:cNvGrpSpPr/>
              <p:nvPr/>
            </p:nvGrpSpPr>
            <p:grpSpPr>
              <a:xfrm>
                <a:off x="2913709" y="3937272"/>
                <a:ext cx="131330" cy="131330"/>
                <a:chOff x="2922103" y="3448277"/>
                <a:chExt cx="131330" cy="131330"/>
              </a:xfrm>
            </p:grpSpPr>
            <p:sp>
              <p:nvSpPr>
                <p:cNvPr id="3076" name="Oval 307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7" name="Freeform 307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8" name="Group 3057"/>
              <p:cNvGrpSpPr/>
              <p:nvPr/>
            </p:nvGrpSpPr>
            <p:grpSpPr>
              <a:xfrm rot="3485213">
                <a:off x="2952050" y="3988138"/>
                <a:ext cx="185979" cy="191355"/>
                <a:chOff x="2700506" y="3941582"/>
                <a:chExt cx="185979" cy="191355"/>
              </a:xfrm>
            </p:grpSpPr>
            <p:sp>
              <p:nvSpPr>
                <p:cNvPr id="3074" name="Oval 307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5" name="Freeform 307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59" name="Group 3058"/>
              <p:cNvGrpSpPr/>
              <p:nvPr/>
            </p:nvGrpSpPr>
            <p:grpSpPr>
              <a:xfrm rot="19523239">
                <a:off x="3136592" y="3987642"/>
                <a:ext cx="185979" cy="190955"/>
                <a:chOff x="2442219" y="4049627"/>
                <a:chExt cx="185979" cy="190955"/>
              </a:xfrm>
            </p:grpSpPr>
            <p:sp>
              <p:nvSpPr>
                <p:cNvPr id="3072" name="Oval 307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3" name="Freeform 307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0" name="Group 3059"/>
              <p:cNvGrpSpPr/>
              <p:nvPr/>
            </p:nvGrpSpPr>
            <p:grpSpPr>
              <a:xfrm rot="3577180">
                <a:off x="2969142" y="4143913"/>
                <a:ext cx="185979" cy="192191"/>
                <a:chOff x="2700506" y="4361529"/>
                <a:chExt cx="185979" cy="192191"/>
              </a:xfrm>
            </p:grpSpPr>
            <p:sp>
              <p:nvSpPr>
                <p:cNvPr id="3070" name="Oval 306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1" name="Freeform 307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1" name="Group 3060"/>
              <p:cNvGrpSpPr/>
              <p:nvPr/>
            </p:nvGrpSpPr>
            <p:grpSpPr>
              <a:xfrm>
                <a:off x="3082169" y="3979859"/>
                <a:ext cx="131330" cy="131330"/>
                <a:chOff x="3381304" y="4011286"/>
                <a:chExt cx="131330" cy="131330"/>
              </a:xfrm>
            </p:grpSpPr>
            <p:sp>
              <p:nvSpPr>
                <p:cNvPr id="3068" name="Oval 306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9" name="Freeform 306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2" name="Group 3061"/>
              <p:cNvGrpSpPr/>
              <p:nvPr/>
            </p:nvGrpSpPr>
            <p:grpSpPr>
              <a:xfrm rot="3967968">
                <a:off x="3041839" y="4095173"/>
                <a:ext cx="136148" cy="131330"/>
                <a:chOff x="3053432" y="4104276"/>
                <a:chExt cx="136148" cy="131330"/>
              </a:xfrm>
            </p:grpSpPr>
            <p:sp>
              <p:nvSpPr>
                <p:cNvPr id="3066" name="Oval 306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7" name="Freeform 306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3" name="Group 3062"/>
              <p:cNvGrpSpPr/>
              <p:nvPr/>
            </p:nvGrpSpPr>
            <p:grpSpPr>
              <a:xfrm>
                <a:off x="3126530" y="4081209"/>
                <a:ext cx="185979" cy="192845"/>
                <a:chOff x="3026108" y="3765549"/>
                <a:chExt cx="185979" cy="192845"/>
              </a:xfrm>
            </p:grpSpPr>
            <p:sp>
              <p:nvSpPr>
                <p:cNvPr id="3064" name="Oval 306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5" name="Freeform 306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2" name="Group 3011"/>
            <p:cNvGrpSpPr/>
            <p:nvPr/>
          </p:nvGrpSpPr>
          <p:grpSpPr>
            <a:xfrm rot="5972406">
              <a:off x="4903513" y="3391308"/>
              <a:ext cx="175107" cy="169481"/>
              <a:chOff x="2880097" y="3766098"/>
              <a:chExt cx="408862" cy="395726"/>
            </a:xfrm>
          </p:grpSpPr>
          <p:grpSp>
            <p:nvGrpSpPr>
              <p:cNvPr id="3035" name="Group 3034"/>
              <p:cNvGrpSpPr/>
              <p:nvPr/>
            </p:nvGrpSpPr>
            <p:grpSpPr>
              <a:xfrm>
                <a:off x="2880097" y="3766098"/>
                <a:ext cx="131330" cy="131330"/>
                <a:chOff x="2922103" y="3448277"/>
                <a:chExt cx="131330" cy="131330"/>
              </a:xfrm>
            </p:grpSpPr>
            <p:sp>
              <p:nvSpPr>
                <p:cNvPr id="3054" name="Oval 30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5" name="Freeform 30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6" name="Group 3035"/>
              <p:cNvGrpSpPr/>
              <p:nvPr/>
            </p:nvGrpSpPr>
            <p:grpSpPr>
              <a:xfrm rot="3485213">
                <a:off x="2918438" y="3816964"/>
                <a:ext cx="185979" cy="191355"/>
                <a:chOff x="2700506" y="3941582"/>
                <a:chExt cx="185979" cy="191355"/>
              </a:xfrm>
            </p:grpSpPr>
            <p:sp>
              <p:nvSpPr>
                <p:cNvPr id="3052" name="Oval 30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3" name="Freeform 30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7" name="Group 3036"/>
              <p:cNvGrpSpPr/>
              <p:nvPr/>
            </p:nvGrpSpPr>
            <p:grpSpPr>
              <a:xfrm rot="19523239">
                <a:off x="3102980" y="3816468"/>
                <a:ext cx="185979" cy="190955"/>
                <a:chOff x="2442219" y="4049627"/>
                <a:chExt cx="185979" cy="190955"/>
              </a:xfrm>
            </p:grpSpPr>
            <p:sp>
              <p:nvSpPr>
                <p:cNvPr id="3050" name="Oval 30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1" name="Freeform 30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8" name="Group 3037"/>
              <p:cNvGrpSpPr/>
              <p:nvPr/>
            </p:nvGrpSpPr>
            <p:grpSpPr>
              <a:xfrm rot="3577180">
                <a:off x="2935530" y="3972739"/>
                <a:ext cx="185979" cy="192191"/>
                <a:chOff x="2700506" y="4361529"/>
                <a:chExt cx="185979" cy="192191"/>
              </a:xfrm>
            </p:grpSpPr>
            <p:sp>
              <p:nvSpPr>
                <p:cNvPr id="3048" name="Oval 30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9" name="Freeform 30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39" name="Group 3038"/>
              <p:cNvGrpSpPr/>
              <p:nvPr/>
            </p:nvGrpSpPr>
            <p:grpSpPr>
              <a:xfrm>
                <a:off x="3048557" y="3808685"/>
                <a:ext cx="131330" cy="131330"/>
                <a:chOff x="3381304" y="4011286"/>
                <a:chExt cx="131330" cy="131330"/>
              </a:xfrm>
            </p:grpSpPr>
            <p:sp>
              <p:nvSpPr>
                <p:cNvPr id="3046" name="Oval 30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7" name="Freeform 30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0" name="Group 3039"/>
              <p:cNvGrpSpPr/>
              <p:nvPr/>
            </p:nvGrpSpPr>
            <p:grpSpPr>
              <a:xfrm rot="3967968">
                <a:off x="3008227" y="3923999"/>
                <a:ext cx="136148" cy="131330"/>
                <a:chOff x="3053432" y="4104276"/>
                <a:chExt cx="136148" cy="131330"/>
              </a:xfrm>
            </p:grpSpPr>
            <p:sp>
              <p:nvSpPr>
                <p:cNvPr id="3044" name="Oval 30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5" name="Freeform 30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1" name="Group 3040"/>
              <p:cNvGrpSpPr/>
              <p:nvPr/>
            </p:nvGrpSpPr>
            <p:grpSpPr>
              <a:xfrm>
                <a:off x="3092918" y="3910035"/>
                <a:ext cx="185979" cy="192845"/>
                <a:chOff x="3026108" y="3765549"/>
                <a:chExt cx="185979" cy="192845"/>
              </a:xfrm>
            </p:grpSpPr>
            <p:sp>
              <p:nvSpPr>
                <p:cNvPr id="3042" name="Oval 30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3" name="Freeform 30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13" name="Group 3012"/>
            <p:cNvGrpSpPr/>
            <p:nvPr/>
          </p:nvGrpSpPr>
          <p:grpSpPr>
            <a:xfrm>
              <a:off x="4873997" y="3423134"/>
              <a:ext cx="175107" cy="169481"/>
              <a:chOff x="2328508" y="3548770"/>
              <a:chExt cx="408862" cy="395726"/>
            </a:xfrm>
          </p:grpSpPr>
          <p:grpSp>
            <p:nvGrpSpPr>
              <p:cNvPr id="3014" name="Group 3013"/>
              <p:cNvGrpSpPr/>
              <p:nvPr/>
            </p:nvGrpSpPr>
            <p:grpSpPr>
              <a:xfrm>
                <a:off x="2328508" y="3548770"/>
                <a:ext cx="131330" cy="131330"/>
                <a:chOff x="2922103" y="3448277"/>
                <a:chExt cx="131330" cy="131330"/>
              </a:xfrm>
            </p:grpSpPr>
            <p:sp>
              <p:nvSpPr>
                <p:cNvPr id="3033" name="Oval 303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4" name="Freeform 303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5" name="Group 3014"/>
              <p:cNvGrpSpPr/>
              <p:nvPr/>
            </p:nvGrpSpPr>
            <p:grpSpPr>
              <a:xfrm rot="3485213">
                <a:off x="2366849" y="3599636"/>
                <a:ext cx="185979" cy="191355"/>
                <a:chOff x="2700506" y="3941582"/>
                <a:chExt cx="185979" cy="191355"/>
              </a:xfrm>
            </p:grpSpPr>
            <p:sp>
              <p:nvSpPr>
                <p:cNvPr id="3031" name="Oval 303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2" name="Freeform 303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6" name="Group 3015"/>
              <p:cNvGrpSpPr/>
              <p:nvPr/>
            </p:nvGrpSpPr>
            <p:grpSpPr>
              <a:xfrm rot="19523239">
                <a:off x="2551391" y="3599140"/>
                <a:ext cx="185979" cy="190955"/>
                <a:chOff x="2442219" y="4049627"/>
                <a:chExt cx="185979" cy="190955"/>
              </a:xfrm>
            </p:grpSpPr>
            <p:sp>
              <p:nvSpPr>
                <p:cNvPr id="3029" name="Oval 302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0" name="Freeform 302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7" name="Group 3016"/>
              <p:cNvGrpSpPr/>
              <p:nvPr/>
            </p:nvGrpSpPr>
            <p:grpSpPr>
              <a:xfrm rot="3577180">
                <a:off x="2383941" y="3755411"/>
                <a:ext cx="185979" cy="192191"/>
                <a:chOff x="2700506" y="4361529"/>
                <a:chExt cx="185979" cy="192191"/>
              </a:xfrm>
            </p:grpSpPr>
            <p:sp>
              <p:nvSpPr>
                <p:cNvPr id="3027" name="Oval 302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8" name="Freeform 302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8" name="Group 3017"/>
              <p:cNvGrpSpPr/>
              <p:nvPr/>
            </p:nvGrpSpPr>
            <p:grpSpPr>
              <a:xfrm>
                <a:off x="2496968" y="3591357"/>
                <a:ext cx="131330" cy="131330"/>
                <a:chOff x="3381304" y="4011286"/>
                <a:chExt cx="131330" cy="131330"/>
              </a:xfrm>
            </p:grpSpPr>
            <p:sp>
              <p:nvSpPr>
                <p:cNvPr id="3025" name="Oval 302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6" name="Freeform 302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19" name="Group 3018"/>
              <p:cNvGrpSpPr/>
              <p:nvPr/>
            </p:nvGrpSpPr>
            <p:grpSpPr>
              <a:xfrm rot="3967968">
                <a:off x="2456638" y="3706671"/>
                <a:ext cx="136148" cy="131330"/>
                <a:chOff x="3053432" y="4104276"/>
                <a:chExt cx="136148" cy="131330"/>
              </a:xfrm>
            </p:grpSpPr>
            <p:sp>
              <p:nvSpPr>
                <p:cNvPr id="3023" name="Oval 302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4" name="Freeform 302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0" name="Group 3019"/>
              <p:cNvGrpSpPr/>
              <p:nvPr/>
            </p:nvGrpSpPr>
            <p:grpSpPr>
              <a:xfrm>
                <a:off x="2541329" y="3692707"/>
                <a:ext cx="185979" cy="192845"/>
                <a:chOff x="3026108" y="3765549"/>
                <a:chExt cx="185979" cy="192845"/>
              </a:xfrm>
            </p:grpSpPr>
            <p:sp>
              <p:nvSpPr>
                <p:cNvPr id="3021" name="Oval 302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2" name="Freeform 302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99" name="Group 3098"/>
          <p:cNvGrpSpPr/>
          <p:nvPr/>
        </p:nvGrpSpPr>
        <p:grpSpPr>
          <a:xfrm>
            <a:off x="499759" y="4956203"/>
            <a:ext cx="470662" cy="478538"/>
            <a:chOff x="4834606" y="3347378"/>
            <a:chExt cx="241201" cy="245237"/>
          </a:xfrm>
        </p:grpSpPr>
        <p:grpSp>
          <p:nvGrpSpPr>
            <p:cNvPr id="3100" name="Group 3099"/>
            <p:cNvGrpSpPr/>
            <p:nvPr/>
          </p:nvGrpSpPr>
          <p:grpSpPr>
            <a:xfrm rot="7844388">
              <a:off x="4818351" y="3363633"/>
              <a:ext cx="233299" cy="200789"/>
              <a:chOff x="2913709" y="3864170"/>
              <a:chExt cx="544737" cy="468828"/>
            </a:xfrm>
          </p:grpSpPr>
          <p:grpSp>
            <p:nvGrpSpPr>
              <p:cNvPr id="3145" name="Group 3144"/>
              <p:cNvGrpSpPr/>
              <p:nvPr/>
            </p:nvGrpSpPr>
            <p:grpSpPr>
              <a:xfrm rot="5972406">
                <a:off x="3056152" y="3870738"/>
                <a:ext cx="408862" cy="395726"/>
                <a:chOff x="2880097" y="3766098"/>
                <a:chExt cx="408862" cy="395726"/>
              </a:xfrm>
            </p:grpSpPr>
            <p:grpSp>
              <p:nvGrpSpPr>
                <p:cNvPr id="3167" name="Group 3166"/>
                <p:cNvGrpSpPr/>
                <p:nvPr/>
              </p:nvGrpSpPr>
              <p:grpSpPr>
                <a:xfrm>
                  <a:off x="2880097" y="3766098"/>
                  <a:ext cx="131330" cy="131330"/>
                  <a:chOff x="2922103" y="3448277"/>
                  <a:chExt cx="131330" cy="131330"/>
                </a:xfrm>
              </p:grpSpPr>
              <p:sp>
                <p:nvSpPr>
                  <p:cNvPr id="3186" name="Oval 318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7" name="Freeform 318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8" name="Group 3167"/>
                <p:cNvGrpSpPr/>
                <p:nvPr/>
              </p:nvGrpSpPr>
              <p:grpSpPr>
                <a:xfrm rot="3485213">
                  <a:off x="2918438" y="3816964"/>
                  <a:ext cx="185979" cy="191355"/>
                  <a:chOff x="2700506" y="3941582"/>
                  <a:chExt cx="185979" cy="191355"/>
                </a:xfrm>
              </p:grpSpPr>
              <p:sp>
                <p:nvSpPr>
                  <p:cNvPr id="3184" name="Oval 318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5" name="Freeform 318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69" name="Group 3168"/>
                <p:cNvGrpSpPr/>
                <p:nvPr/>
              </p:nvGrpSpPr>
              <p:grpSpPr>
                <a:xfrm rot="19523239">
                  <a:off x="3102980" y="3816468"/>
                  <a:ext cx="185979" cy="190955"/>
                  <a:chOff x="2442219" y="4049627"/>
                  <a:chExt cx="185979" cy="190955"/>
                </a:xfrm>
              </p:grpSpPr>
              <p:sp>
                <p:nvSpPr>
                  <p:cNvPr id="3182" name="Oval 318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3" name="Freeform 318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0" name="Group 3169"/>
                <p:cNvGrpSpPr/>
                <p:nvPr/>
              </p:nvGrpSpPr>
              <p:grpSpPr>
                <a:xfrm rot="3577180">
                  <a:off x="2935530" y="3972739"/>
                  <a:ext cx="185979" cy="192191"/>
                  <a:chOff x="2700506" y="4361529"/>
                  <a:chExt cx="185979" cy="192191"/>
                </a:xfrm>
              </p:grpSpPr>
              <p:sp>
                <p:nvSpPr>
                  <p:cNvPr id="3180" name="Oval 317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1" name="Freeform 318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1" name="Group 3170"/>
                <p:cNvGrpSpPr/>
                <p:nvPr/>
              </p:nvGrpSpPr>
              <p:grpSpPr>
                <a:xfrm>
                  <a:off x="3048557" y="3808685"/>
                  <a:ext cx="131330" cy="131330"/>
                  <a:chOff x="3381304" y="4011286"/>
                  <a:chExt cx="131330" cy="131330"/>
                </a:xfrm>
              </p:grpSpPr>
              <p:sp>
                <p:nvSpPr>
                  <p:cNvPr id="3178" name="Oval 317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9" name="Freeform 317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2" name="Group 3171"/>
                <p:cNvGrpSpPr/>
                <p:nvPr/>
              </p:nvGrpSpPr>
              <p:grpSpPr>
                <a:xfrm rot="3967968">
                  <a:off x="3008227" y="3923999"/>
                  <a:ext cx="136148" cy="131330"/>
                  <a:chOff x="3053432" y="4104276"/>
                  <a:chExt cx="136148" cy="131330"/>
                </a:xfrm>
              </p:grpSpPr>
              <p:sp>
                <p:nvSpPr>
                  <p:cNvPr id="3176" name="Oval 317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7" name="Freeform 317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3" name="Group 3172"/>
                <p:cNvGrpSpPr/>
                <p:nvPr/>
              </p:nvGrpSpPr>
              <p:grpSpPr>
                <a:xfrm>
                  <a:off x="3092918" y="3910035"/>
                  <a:ext cx="185979" cy="192845"/>
                  <a:chOff x="3026108" y="3765549"/>
                  <a:chExt cx="185979" cy="192845"/>
                </a:xfrm>
              </p:grpSpPr>
              <p:sp>
                <p:nvSpPr>
                  <p:cNvPr id="3174" name="Oval 317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5" name="Freeform 317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46" name="Group 3145"/>
              <p:cNvGrpSpPr/>
              <p:nvPr/>
            </p:nvGrpSpPr>
            <p:grpSpPr>
              <a:xfrm>
                <a:off x="2913709" y="3937272"/>
                <a:ext cx="131330" cy="131330"/>
                <a:chOff x="2922103" y="3448277"/>
                <a:chExt cx="131330" cy="131330"/>
              </a:xfrm>
            </p:grpSpPr>
            <p:sp>
              <p:nvSpPr>
                <p:cNvPr id="3165" name="Oval 316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6" name="Freeform 316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7" name="Group 3146"/>
              <p:cNvGrpSpPr/>
              <p:nvPr/>
            </p:nvGrpSpPr>
            <p:grpSpPr>
              <a:xfrm rot="3485213">
                <a:off x="2952050" y="3988138"/>
                <a:ext cx="185979" cy="191355"/>
                <a:chOff x="2700506" y="3941582"/>
                <a:chExt cx="185979" cy="191355"/>
              </a:xfrm>
            </p:grpSpPr>
            <p:sp>
              <p:nvSpPr>
                <p:cNvPr id="3163" name="Oval 316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4" name="Freeform 316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8" name="Group 3147"/>
              <p:cNvGrpSpPr/>
              <p:nvPr/>
            </p:nvGrpSpPr>
            <p:grpSpPr>
              <a:xfrm rot="19523239">
                <a:off x="3136592" y="3987642"/>
                <a:ext cx="185979" cy="190955"/>
                <a:chOff x="2442219" y="4049627"/>
                <a:chExt cx="185979" cy="190955"/>
              </a:xfrm>
            </p:grpSpPr>
            <p:sp>
              <p:nvSpPr>
                <p:cNvPr id="3161" name="Oval 316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2" name="Freeform 316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49" name="Group 3148"/>
              <p:cNvGrpSpPr/>
              <p:nvPr/>
            </p:nvGrpSpPr>
            <p:grpSpPr>
              <a:xfrm rot="3577180">
                <a:off x="2969142" y="4143913"/>
                <a:ext cx="185979" cy="192191"/>
                <a:chOff x="2700506" y="4361529"/>
                <a:chExt cx="185979" cy="192191"/>
              </a:xfrm>
            </p:grpSpPr>
            <p:sp>
              <p:nvSpPr>
                <p:cNvPr id="3159" name="Oval 315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0" name="Freeform 315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0" name="Group 3149"/>
              <p:cNvGrpSpPr/>
              <p:nvPr/>
            </p:nvGrpSpPr>
            <p:grpSpPr>
              <a:xfrm>
                <a:off x="3082169" y="3979859"/>
                <a:ext cx="131330" cy="131330"/>
                <a:chOff x="3381304" y="4011286"/>
                <a:chExt cx="131330" cy="131330"/>
              </a:xfrm>
            </p:grpSpPr>
            <p:sp>
              <p:nvSpPr>
                <p:cNvPr id="3157" name="Oval 315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8" name="Freeform 315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1" name="Group 3150"/>
              <p:cNvGrpSpPr/>
              <p:nvPr/>
            </p:nvGrpSpPr>
            <p:grpSpPr>
              <a:xfrm rot="3967968">
                <a:off x="3041839" y="4095173"/>
                <a:ext cx="136148" cy="131330"/>
                <a:chOff x="3053432" y="4104276"/>
                <a:chExt cx="136148" cy="131330"/>
              </a:xfrm>
            </p:grpSpPr>
            <p:sp>
              <p:nvSpPr>
                <p:cNvPr id="3155" name="Oval 31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6" name="Freeform 31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2" name="Group 3151"/>
              <p:cNvGrpSpPr/>
              <p:nvPr/>
            </p:nvGrpSpPr>
            <p:grpSpPr>
              <a:xfrm>
                <a:off x="3126530" y="4081209"/>
                <a:ext cx="185979" cy="192845"/>
                <a:chOff x="3026108" y="3765549"/>
                <a:chExt cx="185979" cy="192845"/>
              </a:xfrm>
            </p:grpSpPr>
            <p:sp>
              <p:nvSpPr>
                <p:cNvPr id="3153" name="Oval 31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4" name="Freeform 31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1" name="Group 3100"/>
            <p:cNvGrpSpPr/>
            <p:nvPr/>
          </p:nvGrpSpPr>
          <p:grpSpPr>
            <a:xfrm rot="5972406">
              <a:off x="4903513" y="3391308"/>
              <a:ext cx="175107" cy="169481"/>
              <a:chOff x="2880097" y="3766098"/>
              <a:chExt cx="408862" cy="395726"/>
            </a:xfrm>
          </p:grpSpPr>
          <p:grpSp>
            <p:nvGrpSpPr>
              <p:cNvPr id="3124" name="Group 3123"/>
              <p:cNvGrpSpPr/>
              <p:nvPr/>
            </p:nvGrpSpPr>
            <p:grpSpPr>
              <a:xfrm>
                <a:off x="2880097" y="3766098"/>
                <a:ext cx="131330" cy="131330"/>
                <a:chOff x="2922103" y="3448277"/>
                <a:chExt cx="131330" cy="131330"/>
              </a:xfrm>
            </p:grpSpPr>
            <p:sp>
              <p:nvSpPr>
                <p:cNvPr id="3143" name="Oval 314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4" name="Freeform 314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5" name="Group 3124"/>
              <p:cNvGrpSpPr/>
              <p:nvPr/>
            </p:nvGrpSpPr>
            <p:grpSpPr>
              <a:xfrm rot="3485213">
                <a:off x="2918438" y="3816964"/>
                <a:ext cx="185979" cy="191355"/>
                <a:chOff x="2700506" y="3941582"/>
                <a:chExt cx="185979" cy="191355"/>
              </a:xfrm>
            </p:grpSpPr>
            <p:sp>
              <p:nvSpPr>
                <p:cNvPr id="3141" name="Oval 314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2" name="Freeform 314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6" name="Group 3125"/>
              <p:cNvGrpSpPr/>
              <p:nvPr/>
            </p:nvGrpSpPr>
            <p:grpSpPr>
              <a:xfrm rot="19523239">
                <a:off x="3102980" y="3816468"/>
                <a:ext cx="185979" cy="190955"/>
                <a:chOff x="2442219" y="4049627"/>
                <a:chExt cx="185979" cy="190955"/>
              </a:xfrm>
            </p:grpSpPr>
            <p:sp>
              <p:nvSpPr>
                <p:cNvPr id="3139" name="Oval 313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0" name="Freeform 313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7" name="Group 3126"/>
              <p:cNvGrpSpPr/>
              <p:nvPr/>
            </p:nvGrpSpPr>
            <p:grpSpPr>
              <a:xfrm rot="3577180">
                <a:off x="2935530" y="3972739"/>
                <a:ext cx="185979" cy="192191"/>
                <a:chOff x="2700506" y="4361529"/>
                <a:chExt cx="185979" cy="192191"/>
              </a:xfrm>
            </p:grpSpPr>
            <p:sp>
              <p:nvSpPr>
                <p:cNvPr id="3137" name="Oval 313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8" name="Freeform 313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8" name="Group 3127"/>
              <p:cNvGrpSpPr/>
              <p:nvPr/>
            </p:nvGrpSpPr>
            <p:grpSpPr>
              <a:xfrm>
                <a:off x="3048557" y="3808685"/>
                <a:ext cx="131330" cy="131330"/>
                <a:chOff x="3381304" y="4011286"/>
                <a:chExt cx="131330" cy="131330"/>
              </a:xfrm>
            </p:grpSpPr>
            <p:sp>
              <p:nvSpPr>
                <p:cNvPr id="3135" name="Oval 313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6" name="Freeform 313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29" name="Group 3128"/>
              <p:cNvGrpSpPr/>
              <p:nvPr/>
            </p:nvGrpSpPr>
            <p:grpSpPr>
              <a:xfrm rot="3967968">
                <a:off x="3008227" y="3923999"/>
                <a:ext cx="136148" cy="131330"/>
                <a:chOff x="3053432" y="4104276"/>
                <a:chExt cx="136148" cy="131330"/>
              </a:xfrm>
            </p:grpSpPr>
            <p:sp>
              <p:nvSpPr>
                <p:cNvPr id="3133" name="Oval 313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4" name="Freeform 313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0" name="Group 3129"/>
              <p:cNvGrpSpPr/>
              <p:nvPr/>
            </p:nvGrpSpPr>
            <p:grpSpPr>
              <a:xfrm>
                <a:off x="3092918" y="3910035"/>
                <a:ext cx="185979" cy="192845"/>
                <a:chOff x="3026108" y="3765549"/>
                <a:chExt cx="185979" cy="192845"/>
              </a:xfrm>
            </p:grpSpPr>
            <p:sp>
              <p:nvSpPr>
                <p:cNvPr id="3131" name="Oval 313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2" name="Freeform 313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02" name="Group 3101"/>
            <p:cNvGrpSpPr/>
            <p:nvPr/>
          </p:nvGrpSpPr>
          <p:grpSpPr>
            <a:xfrm>
              <a:off x="4873997" y="3423134"/>
              <a:ext cx="175107" cy="169481"/>
              <a:chOff x="2328508" y="3548770"/>
              <a:chExt cx="408862" cy="395726"/>
            </a:xfrm>
          </p:grpSpPr>
          <p:grpSp>
            <p:nvGrpSpPr>
              <p:cNvPr id="3103" name="Group 3102"/>
              <p:cNvGrpSpPr/>
              <p:nvPr/>
            </p:nvGrpSpPr>
            <p:grpSpPr>
              <a:xfrm>
                <a:off x="2328508" y="3548770"/>
                <a:ext cx="131330" cy="131330"/>
                <a:chOff x="2922103" y="3448277"/>
                <a:chExt cx="131330" cy="131330"/>
              </a:xfrm>
            </p:grpSpPr>
            <p:sp>
              <p:nvSpPr>
                <p:cNvPr id="3122" name="Oval 312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3" name="Freeform 312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4" name="Group 3103"/>
              <p:cNvGrpSpPr/>
              <p:nvPr/>
            </p:nvGrpSpPr>
            <p:grpSpPr>
              <a:xfrm rot="3485213">
                <a:off x="2366849" y="3599636"/>
                <a:ext cx="185979" cy="191355"/>
                <a:chOff x="2700506" y="3941582"/>
                <a:chExt cx="185979" cy="191355"/>
              </a:xfrm>
            </p:grpSpPr>
            <p:sp>
              <p:nvSpPr>
                <p:cNvPr id="3120" name="Oval 311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1" name="Freeform 312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5" name="Group 3104"/>
              <p:cNvGrpSpPr/>
              <p:nvPr/>
            </p:nvGrpSpPr>
            <p:grpSpPr>
              <a:xfrm rot="19523239">
                <a:off x="2551391" y="3599140"/>
                <a:ext cx="185979" cy="190955"/>
                <a:chOff x="2442219" y="4049627"/>
                <a:chExt cx="185979" cy="190955"/>
              </a:xfrm>
            </p:grpSpPr>
            <p:sp>
              <p:nvSpPr>
                <p:cNvPr id="3118" name="Oval 311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9" name="Freeform 311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6" name="Group 3105"/>
              <p:cNvGrpSpPr/>
              <p:nvPr/>
            </p:nvGrpSpPr>
            <p:grpSpPr>
              <a:xfrm rot="3577180">
                <a:off x="2383941" y="3755411"/>
                <a:ext cx="185979" cy="192191"/>
                <a:chOff x="2700506" y="4361529"/>
                <a:chExt cx="185979" cy="192191"/>
              </a:xfrm>
            </p:grpSpPr>
            <p:sp>
              <p:nvSpPr>
                <p:cNvPr id="3116" name="Oval 311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7" name="Freeform 311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7" name="Group 3106"/>
              <p:cNvGrpSpPr/>
              <p:nvPr/>
            </p:nvGrpSpPr>
            <p:grpSpPr>
              <a:xfrm>
                <a:off x="2496968" y="3591357"/>
                <a:ext cx="131330" cy="131330"/>
                <a:chOff x="3381304" y="4011286"/>
                <a:chExt cx="131330" cy="131330"/>
              </a:xfrm>
            </p:grpSpPr>
            <p:sp>
              <p:nvSpPr>
                <p:cNvPr id="3114" name="Oval 311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5" name="Freeform 311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8" name="Group 3107"/>
              <p:cNvGrpSpPr/>
              <p:nvPr/>
            </p:nvGrpSpPr>
            <p:grpSpPr>
              <a:xfrm rot="3967968">
                <a:off x="2456638" y="3706671"/>
                <a:ext cx="136148" cy="131330"/>
                <a:chOff x="3053432" y="4104276"/>
                <a:chExt cx="136148" cy="131330"/>
              </a:xfrm>
            </p:grpSpPr>
            <p:sp>
              <p:nvSpPr>
                <p:cNvPr id="3112" name="Oval 311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3" name="Freeform 311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09" name="Group 3108"/>
              <p:cNvGrpSpPr/>
              <p:nvPr/>
            </p:nvGrpSpPr>
            <p:grpSpPr>
              <a:xfrm>
                <a:off x="2541329" y="3692707"/>
                <a:ext cx="185979" cy="192845"/>
                <a:chOff x="3026108" y="3765549"/>
                <a:chExt cx="185979" cy="192845"/>
              </a:xfrm>
            </p:grpSpPr>
            <p:sp>
              <p:nvSpPr>
                <p:cNvPr id="3110" name="Oval 310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1" name="Freeform 311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88" name="Group 3187"/>
          <p:cNvGrpSpPr/>
          <p:nvPr/>
        </p:nvGrpSpPr>
        <p:grpSpPr>
          <a:xfrm>
            <a:off x="499759" y="4956203"/>
            <a:ext cx="470662" cy="478538"/>
            <a:chOff x="4834606" y="3347378"/>
            <a:chExt cx="241201" cy="245237"/>
          </a:xfrm>
        </p:grpSpPr>
        <p:grpSp>
          <p:nvGrpSpPr>
            <p:cNvPr id="3189" name="Group 3188"/>
            <p:cNvGrpSpPr/>
            <p:nvPr/>
          </p:nvGrpSpPr>
          <p:grpSpPr>
            <a:xfrm rot="7844388">
              <a:off x="4818351" y="3363633"/>
              <a:ext cx="233299" cy="200789"/>
              <a:chOff x="2913709" y="3864170"/>
              <a:chExt cx="544737" cy="468828"/>
            </a:xfrm>
          </p:grpSpPr>
          <p:grpSp>
            <p:nvGrpSpPr>
              <p:cNvPr id="3234" name="Group 3233"/>
              <p:cNvGrpSpPr/>
              <p:nvPr/>
            </p:nvGrpSpPr>
            <p:grpSpPr>
              <a:xfrm rot="5972406">
                <a:off x="3056152" y="3870738"/>
                <a:ext cx="408862" cy="395726"/>
                <a:chOff x="2880097" y="3766098"/>
                <a:chExt cx="408862" cy="395726"/>
              </a:xfrm>
            </p:grpSpPr>
            <p:grpSp>
              <p:nvGrpSpPr>
                <p:cNvPr id="3256" name="Group 3255"/>
                <p:cNvGrpSpPr/>
                <p:nvPr/>
              </p:nvGrpSpPr>
              <p:grpSpPr>
                <a:xfrm>
                  <a:off x="2880097" y="3766098"/>
                  <a:ext cx="131330" cy="131330"/>
                  <a:chOff x="2922103" y="3448277"/>
                  <a:chExt cx="131330" cy="131330"/>
                </a:xfrm>
              </p:grpSpPr>
              <p:sp>
                <p:nvSpPr>
                  <p:cNvPr id="3275" name="Oval 327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6" name="Freeform 327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7" name="Group 3256"/>
                <p:cNvGrpSpPr/>
                <p:nvPr/>
              </p:nvGrpSpPr>
              <p:grpSpPr>
                <a:xfrm rot="3485213">
                  <a:off x="2918438" y="3816964"/>
                  <a:ext cx="185979" cy="191355"/>
                  <a:chOff x="2700506" y="3941582"/>
                  <a:chExt cx="185979" cy="191355"/>
                </a:xfrm>
              </p:grpSpPr>
              <p:sp>
                <p:nvSpPr>
                  <p:cNvPr id="3273" name="Oval 327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4" name="Freeform 327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8" name="Group 3257"/>
                <p:cNvGrpSpPr/>
                <p:nvPr/>
              </p:nvGrpSpPr>
              <p:grpSpPr>
                <a:xfrm rot="19523239">
                  <a:off x="3102980" y="3816468"/>
                  <a:ext cx="185979" cy="190955"/>
                  <a:chOff x="2442219" y="4049627"/>
                  <a:chExt cx="185979" cy="190955"/>
                </a:xfrm>
              </p:grpSpPr>
              <p:sp>
                <p:nvSpPr>
                  <p:cNvPr id="3271" name="Oval 327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2" name="Freeform 327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59" name="Group 3258"/>
                <p:cNvGrpSpPr/>
                <p:nvPr/>
              </p:nvGrpSpPr>
              <p:grpSpPr>
                <a:xfrm rot="3577180">
                  <a:off x="2935530" y="3972739"/>
                  <a:ext cx="185979" cy="192191"/>
                  <a:chOff x="2700506" y="4361529"/>
                  <a:chExt cx="185979" cy="192191"/>
                </a:xfrm>
              </p:grpSpPr>
              <p:sp>
                <p:nvSpPr>
                  <p:cNvPr id="3269" name="Oval 326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70" name="Freeform 326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0" name="Group 3259"/>
                <p:cNvGrpSpPr/>
                <p:nvPr/>
              </p:nvGrpSpPr>
              <p:grpSpPr>
                <a:xfrm>
                  <a:off x="3048557" y="3808685"/>
                  <a:ext cx="131330" cy="131330"/>
                  <a:chOff x="3381304" y="4011286"/>
                  <a:chExt cx="131330" cy="131330"/>
                </a:xfrm>
              </p:grpSpPr>
              <p:sp>
                <p:nvSpPr>
                  <p:cNvPr id="3267" name="Oval 326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8" name="Freeform 326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1" name="Group 3260"/>
                <p:cNvGrpSpPr/>
                <p:nvPr/>
              </p:nvGrpSpPr>
              <p:grpSpPr>
                <a:xfrm rot="3967968">
                  <a:off x="3008227" y="3923999"/>
                  <a:ext cx="136148" cy="131330"/>
                  <a:chOff x="3053432" y="4104276"/>
                  <a:chExt cx="136148" cy="131330"/>
                </a:xfrm>
              </p:grpSpPr>
              <p:sp>
                <p:nvSpPr>
                  <p:cNvPr id="3265" name="Oval 326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6" name="Freeform 326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62" name="Group 3261"/>
                <p:cNvGrpSpPr/>
                <p:nvPr/>
              </p:nvGrpSpPr>
              <p:grpSpPr>
                <a:xfrm>
                  <a:off x="3092918" y="3910035"/>
                  <a:ext cx="185979" cy="192845"/>
                  <a:chOff x="3026108" y="3765549"/>
                  <a:chExt cx="185979" cy="192845"/>
                </a:xfrm>
              </p:grpSpPr>
              <p:sp>
                <p:nvSpPr>
                  <p:cNvPr id="3263" name="Oval 326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4" name="Freeform 326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235" name="Group 3234"/>
              <p:cNvGrpSpPr/>
              <p:nvPr/>
            </p:nvGrpSpPr>
            <p:grpSpPr>
              <a:xfrm>
                <a:off x="2913709" y="3937272"/>
                <a:ext cx="131330" cy="131330"/>
                <a:chOff x="2922103" y="3448277"/>
                <a:chExt cx="131330" cy="131330"/>
              </a:xfrm>
            </p:grpSpPr>
            <p:sp>
              <p:nvSpPr>
                <p:cNvPr id="3254" name="Oval 325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5" name="Freeform 325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6" name="Group 3235"/>
              <p:cNvGrpSpPr/>
              <p:nvPr/>
            </p:nvGrpSpPr>
            <p:grpSpPr>
              <a:xfrm rot="3485213">
                <a:off x="2952050" y="3988138"/>
                <a:ext cx="185979" cy="191355"/>
                <a:chOff x="2700506" y="3941582"/>
                <a:chExt cx="185979" cy="191355"/>
              </a:xfrm>
            </p:grpSpPr>
            <p:sp>
              <p:nvSpPr>
                <p:cNvPr id="3252" name="Oval 325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3" name="Freeform 325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7" name="Group 3236"/>
              <p:cNvGrpSpPr/>
              <p:nvPr/>
            </p:nvGrpSpPr>
            <p:grpSpPr>
              <a:xfrm rot="19523239">
                <a:off x="3136592" y="3987642"/>
                <a:ext cx="185979" cy="190955"/>
                <a:chOff x="2442219" y="4049627"/>
                <a:chExt cx="185979" cy="190955"/>
              </a:xfrm>
            </p:grpSpPr>
            <p:sp>
              <p:nvSpPr>
                <p:cNvPr id="3250" name="Oval 324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1" name="Freeform 325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8" name="Group 3237"/>
              <p:cNvGrpSpPr/>
              <p:nvPr/>
            </p:nvGrpSpPr>
            <p:grpSpPr>
              <a:xfrm rot="3577180">
                <a:off x="2969142" y="4143913"/>
                <a:ext cx="185979" cy="192191"/>
                <a:chOff x="2700506" y="4361529"/>
                <a:chExt cx="185979" cy="192191"/>
              </a:xfrm>
            </p:grpSpPr>
            <p:sp>
              <p:nvSpPr>
                <p:cNvPr id="3248" name="Oval 324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9" name="Freeform 324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39" name="Group 3238"/>
              <p:cNvGrpSpPr/>
              <p:nvPr/>
            </p:nvGrpSpPr>
            <p:grpSpPr>
              <a:xfrm>
                <a:off x="3082169" y="3979859"/>
                <a:ext cx="131330" cy="131330"/>
                <a:chOff x="3381304" y="4011286"/>
                <a:chExt cx="131330" cy="131330"/>
              </a:xfrm>
            </p:grpSpPr>
            <p:sp>
              <p:nvSpPr>
                <p:cNvPr id="3246" name="Oval 324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7" name="Freeform 324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0" name="Group 3239"/>
              <p:cNvGrpSpPr/>
              <p:nvPr/>
            </p:nvGrpSpPr>
            <p:grpSpPr>
              <a:xfrm rot="3967968">
                <a:off x="3041839" y="4095173"/>
                <a:ext cx="136148" cy="131330"/>
                <a:chOff x="3053432" y="4104276"/>
                <a:chExt cx="136148" cy="131330"/>
              </a:xfrm>
            </p:grpSpPr>
            <p:sp>
              <p:nvSpPr>
                <p:cNvPr id="3244" name="Oval 324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5" name="Freeform 324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1" name="Group 3240"/>
              <p:cNvGrpSpPr/>
              <p:nvPr/>
            </p:nvGrpSpPr>
            <p:grpSpPr>
              <a:xfrm>
                <a:off x="3126530" y="4081209"/>
                <a:ext cx="185979" cy="192845"/>
                <a:chOff x="3026108" y="3765549"/>
                <a:chExt cx="185979" cy="192845"/>
              </a:xfrm>
            </p:grpSpPr>
            <p:sp>
              <p:nvSpPr>
                <p:cNvPr id="3242" name="Oval 324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3" name="Freeform 324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90" name="Group 3189"/>
            <p:cNvGrpSpPr/>
            <p:nvPr/>
          </p:nvGrpSpPr>
          <p:grpSpPr>
            <a:xfrm rot="5972406">
              <a:off x="4903513" y="3391308"/>
              <a:ext cx="175107" cy="169481"/>
              <a:chOff x="2880097" y="3766098"/>
              <a:chExt cx="408862" cy="395726"/>
            </a:xfrm>
          </p:grpSpPr>
          <p:grpSp>
            <p:nvGrpSpPr>
              <p:cNvPr id="3213" name="Group 3212"/>
              <p:cNvGrpSpPr/>
              <p:nvPr/>
            </p:nvGrpSpPr>
            <p:grpSpPr>
              <a:xfrm>
                <a:off x="2880097" y="3766098"/>
                <a:ext cx="131330" cy="131330"/>
                <a:chOff x="2922103" y="3448277"/>
                <a:chExt cx="131330" cy="131330"/>
              </a:xfrm>
            </p:grpSpPr>
            <p:sp>
              <p:nvSpPr>
                <p:cNvPr id="3232" name="Oval 323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3" name="Freeform 323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4" name="Group 3213"/>
              <p:cNvGrpSpPr/>
              <p:nvPr/>
            </p:nvGrpSpPr>
            <p:grpSpPr>
              <a:xfrm rot="3485213">
                <a:off x="2918438" y="3816964"/>
                <a:ext cx="185979" cy="191355"/>
                <a:chOff x="2700506" y="3941582"/>
                <a:chExt cx="185979" cy="191355"/>
              </a:xfrm>
            </p:grpSpPr>
            <p:sp>
              <p:nvSpPr>
                <p:cNvPr id="3230" name="Oval 322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1" name="Freeform 323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5" name="Group 3214"/>
              <p:cNvGrpSpPr/>
              <p:nvPr/>
            </p:nvGrpSpPr>
            <p:grpSpPr>
              <a:xfrm rot="19523239">
                <a:off x="3102980" y="3816468"/>
                <a:ext cx="185979" cy="190955"/>
                <a:chOff x="2442219" y="4049627"/>
                <a:chExt cx="185979" cy="190955"/>
              </a:xfrm>
            </p:grpSpPr>
            <p:sp>
              <p:nvSpPr>
                <p:cNvPr id="3228" name="Oval 322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9" name="Freeform 322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6" name="Group 3215"/>
              <p:cNvGrpSpPr/>
              <p:nvPr/>
            </p:nvGrpSpPr>
            <p:grpSpPr>
              <a:xfrm rot="3577180">
                <a:off x="2935530" y="3972739"/>
                <a:ext cx="185979" cy="192191"/>
                <a:chOff x="2700506" y="4361529"/>
                <a:chExt cx="185979" cy="192191"/>
              </a:xfrm>
            </p:grpSpPr>
            <p:sp>
              <p:nvSpPr>
                <p:cNvPr id="3226" name="Oval 322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7" name="Freeform 322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7" name="Group 3216"/>
              <p:cNvGrpSpPr/>
              <p:nvPr/>
            </p:nvGrpSpPr>
            <p:grpSpPr>
              <a:xfrm>
                <a:off x="3048557" y="3808685"/>
                <a:ext cx="131330" cy="131330"/>
                <a:chOff x="3381304" y="4011286"/>
                <a:chExt cx="131330" cy="131330"/>
              </a:xfrm>
            </p:grpSpPr>
            <p:sp>
              <p:nvSpPr>
                <p:cNvPr id="3224" name="Oval 322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5" name="Freeform 322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8" name="Group 3217"/>
              <p:cNvGrpSpPr/>
              <p:nvPr/>
            </p:nvGrpSpPr>
            <p:grpSpPr>
              <a:xfrm rot="3967968">
                <a:off x="3008227" y="3923999"/>
                <a:ext cx="136148" cy="131330"/>
                <a:chOff x="3053432" y="4104276"/>
                <a:chExt cx="136148" cy="131330"/>
              </a:xfrm>
            </p:grpSpPr>
            <p:sp>
              <p:nvSpPr>
                <p:cNvPr id="3222" name="Oval 322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3" name="Freeform 322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19" name="Group 3218"/>
              <p:cNvGrpSpPr/>
              <p:nvPr/>
            </p:nvGrpSpPr>
            <p:grpSpPr>
              <a:xfrm>
                <a:off x="3092918" y="3910035"/>
                <a:ext cx="185979" cy="192845"/>
                <a:chOff x="3026108" y="3765549"/>
                <a:chExt cx="185979" cy="192845"/>
              </a:xfrm>
            </p:grpSpPr>
            <p:sp>
              <p:nvSpPr>
                <p:cNvPr id="3220" name="Oval 321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1" name="Freeform 322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91" name="Group 3190"/>
            <p:cNvGrpSpPr/>
            <p:nvPr/>
          </p:nvGrpSpPr>
          <p:grpSpPr>
            <a:xfrm>
              <a:off x="4873997" y="3423134"/>
              <a:ext cx="175107" cy="169481"/>
              <a:chOff x="2328508" y="3548770"/>
              <a:chExt cx="408862" cy="395726"/>
            </a:xfrm>
          </p:grpSpPr>
          <p:grpSp>
            <p:nvGrpSpPr>
              <p:cNvPr id="3192" name="Group 3191"/>
              <p:cNvGrpSpPr/>
              <p:nvPr/>
            </p:nvGrpSpPr>
            <p:grpSpPr>
              <a:xfrm>
                <a:off x="2328508" y="3548770"/>
                <a:ext cx="131330" cy="131330"/>
                <a:chOff x="2922103" y="3448277"/>
                <a:chExt cx="131330" cy="131330"/>
              </a:xfrm>
            </p:grpSpPr>
            <p:sp>
              <p:nvSpPr>
                <p:cNvPr id="3211" name="Oval 321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2" name="Freeform 321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3" name="Group 3192"/>
              <p:cNvGrpSpPr/>
              <p:nvPr/>
            </p:nvGrpSpPr>
            <p:grpSpPr>
              <a:xfrm rot="3485213">
                <a:off x="2366849" y="3599636"/>
                <a:ext cx="185979" cy="191355"/>
                <a:chOff x="2700506" y="3941582"/>
                <a:chExt cx="185979" cy="191355"/>
              </a:xfrm>
            </p:grpSpPr>
            <p:sp>
              <p:nvSpPr>
                <p:cNvPr id="3209" name="Oval 320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0" name="Freeform 320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4" name="Group 3193"/>
              <p:cNvGrpSpPr/>
              <p:nvPr/>
            </p:nvGrpSpPr>
            <p:grpSpPr>
              <a:xfrm rot="19523239">
                <a:off x="2551391" y="3599140"/>
                <a:ext cx="185979" cy="190955"/>
                <a:chOff x="2442219" y="4049627"/>
                <a:chExt cx="185979" cy="190955"/>
              </a:xfrm>
            </p:grpSpPr>
            <p:sp>
              <p:nvSpPr>
                <p:cNvPr id="3207" name="Oval 320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8" name="Freeform 320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5" name="Group 3194"/>
              <p:cNvGrpSpPr/>
              <p:nvPr/>
            </p:nvGrpSpPr>
            <p:grpSpPr>
              <a:xfrm rot="3577180">
                <a:off x="2383941" y="3755411"/>
                <a:ext cx="185979" cy="192191"/>
                <a:chOff x="2700506" y="4361529"/>
                <a:chExt cx="185979" cy="192191"/>
              </a:xfrm>
            </p:grpSpPr>
            <p:sp>
              <p:nvSpPr>
                <p:cNvPr id="3205" name="Oval 320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6" name="Freeform 320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6" name="Group 3195"/>
              <p:cNvGrpSpPr/>
              <p:nvPr/>
            </p:nvGrpSpPr>
            <p:grpSpPr>
              <a:xfrm>
                <a:off x="2496968" y="3591357"/>
                <a:ext cx="131330" cy="131330"/>
                <a:chOff x="3381304" y="4011286"/>
                <a:chExt cx="131330" cy="131330"/>
              </a:xfrm>
            </p:grpSpPr>
            <p:sp>
              <p:nvSpPr>
                <p:cNvPr id="3203" name="Oval 320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4" name="Freeform 320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7" name="Group 3196"/>
              <p:cNvGrpSpPr/>
              <p:nvPr/>
            </p:nvGrpSpPr>
            <p:grpSpPr>
              <a:xfrm rot="3967968">
                <a:off x="2456638" y="3706671"/>
                <a:ext cx="136148" cy="131330"/>
                <a:chOff x="3053432" y="4104276"/>
                <a:chExt cx="136148" cy="131330"/>
              </a:xfrm>
            </p:grpSpPr>
            <p:sp>
              <p:nvSpPr>
                <p:cNvPr id="3201" name="Oval 320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2" name="Freeform 320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8" name="Group 3197"/>
              <p:cNvGrpSpPr/>
              <p:nvPr/>
            </p:nvGrpSpPr>
            <p:grpSpPr>
              <a:xfrm>
                <a:off x="2541329" y="3692707"/>
                <a:ext cx="185979" cy="192845"/>
                <a:chOff x="3026108" y="3765549"/>
                <a:chExt cx="185979" cy="192845"/>
              </a:xfrm>
            </p:grpSpPr>
            <p:sp>
              <p:nvSpPr>
                <p:cNvPr id="3199" name="Oval 319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0" name="Freeform 319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277" name="Group 3276"/>
          <p:cNvGrpSpPr/>
          <p:nvPr/>
        </p:nvGrpSpPr>
        <p:grpSpPr>
          <a:xfrm>
            <a:off x="0" y="1267326"/>
            <a:ext cx="9144000" cy="5590674"/>
            <a:chOff x="0" y="1267326"/>
            <a:chExt cx="9144000" cy="5590674"/>
          </a:xfrm>
        </p:grpSpPr>
        <p:sp>
          <p:nvSpPr>
            <p:cNvPr id="3278" name="Freeform 3277"/>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279" name="Group 3278"/>
            <p:cNvGrpSpPr/>
            <p:nvPr/>
          </p:nvGrpSpPr>
          <p:grpSpPr>
            <a:xfrm>
              <a:off x="2385965" y="1844675"/>
              <a:ext cx="4372070" cy="2942895"/>
              <a:chOff x="2823398" y="1377517"/>
              <a:chExt cx="4372070" cy="2942895"/>
            </a:xfrm>
          </p:grpSpPr>
          <p:sp>
            <p:nvSpPr>
              <p:cNvPr id="3280" name="Rounded Rectangle 3279"/>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81" name="Rounded Rectangle 3280"/>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82" name="Group 3281"/>
              <p:cNvGrpSpPr/>
              <p:nvPr/>
            </p:nvGrpSpPr>
            <p:grpSpPr>
              <a:xfrm>
                <a:off x="3191653" y="1651125"/>
                <a:ext cx="3646006" cy="2348923"/>
                <a:chOff x="3191653" y="1651125"/>
                <a:chExt cx="3646006" cy="2348923"/>
              </a:xfrm>
            </p:grpSpPr>
            <p:sp>
              <p:nvSpPr>
                <p:cNvPr id="3283" name="Rectangle 3282"/>
                <p:cNvSpPr/>
                <p:nvPr/>
              </p:nvSpPr>
              <p:spPr>
                <a:xfrm>
                  <a:off x="3191653" y="1651126"/>
                  <a:ext cx="1149283" cy="234892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b="1" dirty="0">
                      <a:solidFill>
                        <a:schemeClr val="tx1"/>
                      </a:solidFill>
                    </a:rPr>
                    <a:t>What do you do?</a:t>
                  </a:r>
                </a:p>
              </p:txBody>
            </p:sp>
            <p:sp>
              <p:nvSpPr>
                <p:cNvPr id="3284" name="Rectangle 3283">
                  <a:hlinkClick r:id="rId12" action="ppaction://hlinksldjump"/>
                </p:cNvPr>
                <p:cNvSpPr/>
                <p:nvPr/>
              </p:nvSpPr>
              <p:spPr>
                <a:xfrm>
                  <a:off x="4428403" y="1651125"/>
                  <a:ext cx="2409255" cy="1116000"/>
                </a:xfrm>
                <a:prstGeom prst="rect">
                  <a:avLst/>
                </a:prstGeom>
                <a:solidFill>
                  <a:srgbClr val="6DD3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Contact the equipment owner</a:t>
                  </a:r>
                </a:p>
              </p:txBody>
            </p:sp>
            <p:sp>
              <p:nvSpPr>
                <p:cNvPr id="3285" name="Rectangle 3284">
                  <a:hlinkClick r:id="rId13" action="ppaction://hlinksldjump"/>
                </p:cNvPr>
                <p:cNvSpPr/>
                <p:nvPr/>
              </p:nvSpPr>
              <p:spPr>
                <a:xfrm>
                  <a:off x="4428403" y="2884048"/>
                  <a:ext cx="2409256" cy="1116000"/>
                </a:xfrm>
                <a:prstGeom prst="rect">
                  <a:avLst/>
                </a:prstGeom>
                <a:solidFill>
                  <a:srgbClr val="133C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Cover the bin</a:t>
                  </a:r>
                </a:p>
              </p:txBody>
            </p:sp>
          </p:grpSp>
        </p:grpSp>
      </p:grpSp>
      <p:pic>
        <p:nvPicPr>
          <p:cNvPr id="1708" name="Grafik 1707">
            <a:extLst>
              <a:ext uri="{FF2B5EF4-FFF2-40B4-BE49-F238E27FC236}">
                <a16:creationId xmlns:a16="http://schemas.microsoft.com/office/drawing/2014/main" id="{28C7FE18-5D07-4036-9064-BB5455564C01}"/>
              </a:ext>
            </a:extLst>
          </p:cNvPr>
          <p:cNvPicPr>
            <a:picLocks noChangeAspect="1"/>
          </p:cNvPicPr>
          <p:nvPr/>
        </p:nvPicPr>
        <p:blipFill>
          <a:blip r:embed="rId14"/>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030219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20000" accel="28000" fill="hold" grpId="0" nodeType="withEffect">
                                  <p:stCondLst>
                                    <p:cond delay="250"/>
                                  </p:stCondLst>
                                  <p:childTnLst>
                                    <p:animMotion origin="layout" path="M -1.94444E-6 1.85185E-6 L -1.94444E-6 0.36736 " pathEditMode="relative" rAng="0" ptsTypes="AA">
                                      <p:cBhvr>
                                        <p:cTn id="6" dur="2000" fill="hold"/>
                                        <p:tgtEl>
                                          <p:spTgt spid="1912"/>
                                        </p:tgtEl>
                                        <p:attrNameLst>
                                          <p:attrName>ppt_x</p:attrName>
                                          <p:attrName>ppt_y</p:attrName>
                                        </p:attrNameLst>
                                      </p:cBhvr>
                                      <p:rCtr x="0" y="18356"/>
                                    </p:animMotion>
                                  </p:childTnLst>
                                </p:cTn>
                              </p:par>
                              <p:par>
                                <p:cTn id="7" presetID="1" presetClass="entr" presetSubtype="0" fill="hold" nodeType="withEffect">
                                  <p:stCondLst>
                                    <p:cond delay="2000"/>
                                  </p:stCondLst>
                                  <p:childTnLst>
                                    <p:set>
                                      <p:cBhvr>
                                        <p:cTn id="8" dur="1" fill="hold">
                                          <p:stCondLst>
                                            <p:cond delay="0"/>
                                          </p:stCondLst>
                                        </p:cTn>
                                        <p:tgtEl>
                                          <p:spTgt spid="1942"/>
                                        </p:tgtEl>
                                        <p:attrNameLst>
                                          <p:attrName>style.visibility</p:attrName>
                                        </p:attrNameLst>
                                      </p:cBhvr>
                                      <p:to>
                                        <p:strVal val="visible"/>
                                      </p:to>
                                    </p:set>
                                  </p:childTnLst>
                                </p:cTn>
                              </p:par>
                              <p:par>
                                <p:cTn id="9" presetID="10" presetClass="exit" presetSubtype="0" fill="hold" nodeType="withEffect">
                                  <p:stCondLst>
                                    <p:cond delay="2250"/>
                                  </p:stCondLst>
                                  <p:childTnLst>
                                    <p:animEffect transition="out" filter="fade">
                                      <p:cBhvr>
                                        <p:cTn id="10" dur="500"/>
                                        <p:tgtEl>
                                          <p:spTgt spid="1942"/>
                                        </p:tgtEl>
                                      </p:cBhvr>
                                    </p:animEffect>
                                    <p:set>
                                      <p:cBhvr>
                                        <p:cTn id="11" dur="1" fill="hold">
                                          <p:stCondLst>
                                            <p:cond delay="499"/>
                                          </p:stCondLst>
                                        </p:cTn>
                                        <p:tgtEl>
                                          <p:spTgt spid="1942"/>
                                        </p:tgtEl>
                                        <p:attrNameLst>
                                          <p:attrName>style.visibility</p:attrName>
                                        </p:attrNameLst>
                                      </p:cBhvr>
                                      <p:to>
                                        <p:strVal val="hidden"/>
                                      </p:to>
                                    </p:set>
                                  </p:childTnLst>
                                </p:cTn>
                              </p:par>
                              <p:par>
                                <p:cTn id="12" presetID="1" presetClass="entr" presetSubtype="0" fill="hold" nodeType="withEffect">
                                  <p:stCondLst>
                                    <p:cond delay="4000"/>
                                  </p:stCondLst>
                                  <p:childTnLst>
                                    <p:set>
                                      <p:cBhvr>
                                        <p:cTn id="13" dur="1" fill="hold">
                                          <p:stCondLst>
                                            <p:cond delay="0"/>
                                          </p:stCondLst>
                                        </p:cTn>
                                        <p:tgtEl>
                                          <p:spTgt spid="2031"/>
                                        </p:tgtEl>
                                        <p:attrNameLst>
                                          <p:attrName>style.visibility</p:attrName>
                                        </p:attrNameLst>
                                      </p:cBhvr>
                                      <p:to>
                                        <p:strVal val="visible"/>
                                      </p:to>
                                    </p:set>
                                  </p:childTnLst>
                                </p:cTn>
                              </p:par>
                              <p:par>
                                <p:cTn id="14" presetID="10" presetClass="exit" presetSubtype="0" fill="hold" nodeType="withEffect">
                                  <p:stCondLst>
                                    <p:cond delay="4250"/>
                                  </p:stCondLst>
                                  <p:childTnLst>
                                    <p:animEffect transition="out" filter="fade">
                                      <p:cBhvr>
                                        <p:cTn id="15" dur="500"/>
                                        <p:tgtEl>
                                          <p:spTgt spid="2031"/>
                                        </p:tgtEl>
                                      </p:cBhvr>
                                    </p:animEffect>
                                    <p:set>
                                      <p:cBhvr>
                                        <p:cTn id="16" dur="1" fill="hold">
                                          <p:stCondLst>
                                            <p:cond delay="499"/>
                                          </p:stCondLst>
                                        </p:cTn>
                                        <p:tgtEl>
                                          <p:spTgt spid="2031"/>
                                        </p:tgtEl>
                                        <p:attrNameLst>
                                          <p:attrName>style.visibility</p:attrName>
                                        </p:attrNameLst>
                                      </p:cBhvr>
                                      <p:to>
                                        <p:strVal val="hidden"/>
                                      </p:to>
                                    </p:set>
                                  </p:childTnLst>
                                </p:cTn>
                              </p:par>
                              <p:par>
                                <p:cTn id="17" presetID="1" presetClass="entr" presetSubtype="0" fill="hold" nodeType="withEffect">
                                  <p:stCondLst>
                                    <p:cond delay="6000"/>
                                  </p:stCondLst>
                                  <p:childTnLst>
                                    <p:set>
                                      <p:cBhvr>
                                        <p:cTn id="18" dur="1" fill="hold">
                                          <p:stCondLst>
                                            <p:cond delay="0"/>
                                          </p:stCondLst>
                                        </p:cTn>
                                        <p:tgtEl>
                                          <p:spTgt spid="2120"/>
                                        </p:tgtEl>
                                        <p:attrNameLst>
                                          <p:attrName>style.visibility</p:attrName>
                                        </p:attrNameLst>
                                      </p:cBhvr>
                                      <p:to>
                                        <p:strVal val="visible"/>
                                      </p:to>
                                    </p:set>
                                  </p:childTnLst>
                                </p:cTn>
                              </p:par>
                              <p:par>
                                <p:cTn id="19" presetID="10" presetClass="exit" presetSubtype="0" fill="hold" nodeType="withEffect">
                                  <p:stCondLst>
                                    <p:cond delay="6250"/>
                                  </p:stCondLst>
                                  <p:childTnLst>
                                    <p:animEffect transition="out" filter="fade">
                                      <p:cBhvr>
                                        <p:cTn id="20" dur="500"/>
                                        <p:tgtEl>
                                          <p:spTgt spid="2120"/>
                                        </p:tgtEl>
                                      </p:cBhvr>
                                    </p:animEffect>
                                    <p:set>
                                      <p:cBhvr>
                                        <p:cTn id="21" dur="1" fill="hold">
                                          <p:stCondLst>
                                            <p:cond delay="499"/>
                                          </p:stCondLst>
                                        </p:cTn>
                                        <p:tgtEl>
                                          <p:spTgt spid="2120"/>
                                        </p:tgtEl>
                                        <p:attrNameLst>
                                          <p:attrName>style.visibility</p:attrName>
                                        </p:attrNameLst>
                                      </p:cBhvr>
                                      <p:to>
                                        <p:strVal val="hidden"/>
                                      </p:to>
                                    </p:set>
                                  </p:childTnLst>
                                </p:cTn>
                              </p:par>
                              <p:par>
                                <p:cTn id="22" presetID="1" presetClass="entr" presetSubtype="0" fill="hold" nodeType="withEffect">
                                  <p:stCondLst>
                                    <p:cond delay="8000"/>
                                  </p:stCondLst>
                                  <p:childTnLst>
                                    <p:set>
                                      <p:cBhvr>
                                        <p:cTn id="23" dur="1" fill="hold">
                                          <p:stCondLst>
                                            <p:cond delay="0"/>
                                          </p:stCondLst>
                                        </p:cTn>
                                        <p:tgtEl>
                                          <p:spTgt spid="2209"/>
                                        </p:tgtEl>
                                        <p:attrNameLst>
                                          <p:attrName>style.visibility</p:attrName>
                                        </p:attrNameLst>
                                      </p:cBhvr>
                                      <p:to>
                                        <p:strVal val="visible"/>
                                      </p:to>
                                    </p:set>
                                  </p:childTnLst>
                                </p:cTn>
                              </p:par>
                              <p:par>
                                <p:cTn id="24" presetID="10" presetClass="exit" presetSubtype="0" fill="hold" nodeType="withEffect">
                                  <p:stCondLst>
                                    <p:cond delay="8000"/>
                                  </p:stCondLst>
                                  <p:childTnLst>
                                    <p:animEffect transition="out" filter="fade">
                                      <p:cBhvr>
                                        <p:cTn id="25" dur="500"/>
                                        <p:tgtEl>
                                          <p:spTgt spid="2209"/>
                                        </p:tgtEl>
                                      </p:cBhvr>
                                    </p:animEffect>
                                    <p:set>
                                      <p:cBhvr>
                                        <p:cTn id="26" dur="1" fill="hold">
                                          <p:stCondLst>
                                            <p:cond delay="499"/>
                                          </p:stCondLst>
                                        </p:cTn>
                                        <p:tgtEl>
                                          <p:spTgt spid="2209"/>
                                        </p:tgtEl>
                                        <p:attrNameLst>
                                          <p:attrName>style.visibility</p:attrName>
                                        </p:attrNameLst>
                                      </p:cBhvr>
                                      <p:to>
                                        <p:strVal val="hidden"/>
                                      </p:to>
                                    </p:set>
                                  </p:childTnLst>
                                </p:cTn>
                              </p:par>
                              <p:par>
                                <p:cTn id="27" presetID="1" presetClass="entr" presetSubtype="0" fill="hold" nodeType="withEffect">
                                  <p:stCondLst>
                                    <p:cond delay="10000"/>
                                  </p:stCondLst>
                                  <p:childTnLst>
                                    <p:set>
                                      <p:cBhvr>
                                        <p:cTn id="28" dur="1" fill="hold">
                                          <p:stCondLst>
                                            <p:cond delay="0"/>
                                          </p:stCondLst>
                                        </p:cTn>
                                        <p:tgtEl>
                                          <p:spTgt spid="2298"/>
                                        </p:tgtEl>
                                        <p:attrNameLst>
                                          <p:attrName>style.visibility</p:attrName>
                                        </p:attrNameLst>
                                      </p:cBhvr>
                                      <p:to>
                                        <p:strVal val="visible"/>
                                      </p:to>
                                    </p:set>
                                  </p:childTnLst>
                                </p:cTn>
                              </p:par>
                              <p:par>
                                <p:cTn id="29" presetID="10" presetClass="exit" presetSubtype="0" fill="hold" nodeType="withEffect">
                                  <p:stCondLst>
                                    <p:cond delay="10000"/>
                                  </p:stCondLst>
                                  <p:childTnLst>
                                    <p:animEffect transition="out" filter="fade">
                                      <p:cBhvr>
                                        <p:cTn id="30" dur="500"/>
                                        <p:tgtEl>
                                          <p:spTgt spid="2298"/>
                                        </p:tgtEl>
                                      </p:cBhvr>
                                    </p:animEffect>
                                    <p:set>
                                      <p:cBhvr>
                                        <p:cTn id="31" dur="1" fill="hold">
                                          <p:stCondLst>
                                            <p:cond delay="499"/>
                                          </p:stCondLst>
                                        </p:cTn>
                                        <p:tgtEl>
                                          <p:spTgt spid="2298"/>
                                        </p:tgtEl>
                                        <p:attrNameLst>
                                          <p:attrName>style.visibility</p:attrName>
                                        </p:attrNameLst>
                                      </p:cBhvr>
                                      <p:to>
                                        <p:strVal val="hidden"/>
                                      </p:to>
                                    </p:set>
                                  </p:childTnLst>
                                </p:cTn>
                              </p:par>
                              <p:par>
                                <p:cTn id="32" presetID="1" presetClass="entr" presetSubtype="0" fill="hold" nodeType="withEffect">
                                  <p:stCondLst>
                                    <p:cond delay="12000"/>
                                  </p:stCondLst>
                                  <p:childTnLst>
                                    <p:set>
                                      <p:cBhvr>
                                        <p:cTn id="33" dur="1" fill="hold">
                                          <p:stCondLst>
                                            <p:cond delay="0"/>
                                          </p:stCondLst>
                                        </p:cTn>
                                        <p:tgtEl>
                                          <p:spTgt spid="2387"/>
                                        </p:tgtEl>
                                        <p:attrNameLst>
                                          <p:attrName>style.visibility</p:attrName>
                                        </p:attrNameLst>
                                      </p:cBhvr>
                                      <p:to>
                                        <p:strVal val="visible"/>
                                      </p:to>
                                    </p:set>
                                  </p:childTnLst>
                                </p:cTn>
                              </p:par>
                              <p:par>
                                <p:cTn id="34" presetID="10" presetClass="exit" presetSubtype="0" fill="hold" nodeType="withEffect">
                                  <p:stCondLst>
                                    <p:cond delay="12250"/>
                                  </p:stCondLst>
                                  <p:childTnLst>
                                    <p:animEffect transition="out" filter="fade">
                                      <p:cBhvr>
                                        <p:cTn id="35" dur="500"/>
                                        <p:tgtEl>
                                          <p:spTgt spid="2387"/>
                                        </p:tgtEl>
                                      </p:cBhvr>
                                    </p:animEffect>
                                    <p:set>
                                      <p:cBhvr>
                                        <p:cTn id="36" dur="1" fill="hold">
                                          <p:stCondLst>
                                            <p:cond delay="499"/>
                                          </p:stCondLst>
                                        </p:cTn>
                                        <p:tgtEl>
                                          <p:spTgt spid="2387"/>
                                        </p:tgtEl>
                                        <p:attrNameLst>
                                          <p:attrName>style.visibility</p:attrName>
                                        </p:attrNameLst>
                                      </p:cBhvr>
                                      <p:to>
                                        <p:strVal val="hidden"/>
                                      </p:to>
                                    </p:set>
                                  </p:childTnLst>
                                </p:cTn>
                              </p:par>
                              <p:par>
                                <p:cTn id="37" presetID="1" presetClass="entr" presetSubtype="0" fill="hold" nodeType="withEffect">
                                  <p:stCondLst>
                                    <p:cond delay="14000"/>
                                  </p:stCondLst>
                                  <p:childTnLst>
                                    <p:set>
                                      <p:cBhvr>
                                        <p:cTn id="38" dur="1" fill="hold">
                                          <p:stCondLst>
                                            <p:cond delay="0"/>
                                          </p:stCondLst>
                                        </p:cTn>
                                        <p:tgtEl>
                                          <p:spTgt spid="2476"/>
                                        </p:tgtEl>
                                        <p:attrNameLst>
                                          <p:attrName>style.visibility</p:attrName>
                                        </p:attrNameLst>
                                      </p:cBhvr>
                                      <p:to>
                                        <p:strVal val="visible"/>
                                      </p:to>
                                    </p:set>
                                  </p:childTnLst>
                                </p:cTn>
                              </p:par>
                              <p:par>
                                <p:cTn id="39" presetID="10" presetClass="exit" presetSubtype="0" fill="hold" nodeType="withEffect">
                                  <p:stCondLst>
                                    <p:cond delay="14250"/>
                                  </p:stCondLst>
                                  <p:childTnLst>
                                    <p:animEffect transition="out" filter="fade">
                                      <p:cBhvr>
                                        <p:cTn id="40" dur="500"/>
                                        <p:tgtEl>
                                          <p:spTgt spid="2476"/>
                                        </p:tgtEl>
                                      </p:cBhvr>
                                    </p:animEffect>
                                    <p:set>
                                      <p:cBhvr>
                                        <p:cTn id="41" dur="1" fill="hold">
                                          <p:stCondLst>
                                            <p:cond delay="499"/>
                                          </p:stCondLst>
                                        </p:cTn>
                                        <p:tgtEl>
                                          <p:spTgt spid="2476"/>
                                        </p:tgtEl>
                                        <p:attrNameLst>
                                          <p:attrName>style.visibility</p:attrName>
                                        </p:attrNameLst>
                                      </p:cBhvr>
                                      <p:to>
                                        <p:strVal val="hidden"/>
                                      </p:to>
                                    </p:set>
                                  </p:childTnLst>
                                </p:cTn>
                              </p:par>
                              <p:par>
                                <p:cTn id="42" presetID="1" presetClass="entr" presetSubtype="0" fill="hold" nodeType="withEffect">
                                  <p:stCondLst>
                                    <p:cond delay="16000"/>
                                  </p:stCondLst>
                                  <p:childTnLst>
                                    <p:set>
                                      <p:cBhvr>
                                        <p:cTn id="43" dur="1" fill="hold">
                                          <p:stCondLst>
                                            <p:cond delay="0"/>
                                          </p:stCondLst>
                                        </p:cTn>
                                        <p:tgtEl>
                                          <p:spTgt spid="2565"/>
                                        </p:tgtEl>
                                        <p:attrNameLst>
                                          <p:attrName>style.visibility</p:attrName>
                                        </p:attrNameLst>
                                      </p:cBhvr>
                                      <p:to>
                                        <p:strVal val="visible"/>
                                      </p:to>
                                    </p:set>
                                  </p:childTnLst>
                                </p:cTn>
                              </p:par>
                              <p:par>
                                <p:cTn id="44" presetID="10" presetClass="exit" presetSubtype="0" fill="hold" nodeType="withEffect">
                                  <p:stCondLst>
                                    <p:cond delay="16250"/>
                                  </p:stCondLst>
                                  <p:childTnLst>
                                    <p:animEffect transition="out" filter="fade">
                                      <p:cBhvr>
                                        <p:cTn id="45" dur="500"/>
                                        <p:tgtEl>
                                          <p:spTgt spid="2565"/>
                                        </p:tgtEl>
                                      </p:cBhvr>
                                    </p:animEffect>
                                    <p:set>
                                      <p:cBhvr>
                                        <p:cTn id="46" dur="1" fill="hold">
                                          <p:stCondLst>
                                            <p:cond delay="499"/>
                                          </p:stCondLst>
                                        </p:cTn>
                                        <p:tgtEl>
                                          <p:spTgt spid="2565"/>
                                        </p:tgtEl>
                                        <p:attrNameLst>
                                          <p:attrName>style.visibility</p:attrName>
                                        </p:attrNameLst>
                                      </p:cBhvr>
                                      <p:to>
                                        <p:strVal val="hidden"/>
                                      </p:to>
                                    </p:set>
                                  </p:childTnLst>
                                </p:cTn>
                              </p:par>
                              <p:par>
                                <p:cTn id="47" presetID="1" presetClass="entr" presetSubtype="0" fill="hold" nodeType="withEffect">
                                  <p:stCondLst>
                                    <p:cond delay="18000"/>
                                  </p:stCondLst>
                                  <p:childTnLst>
                                    <p:set>
                                      <p:cBhvr>
                                        <p:cTn id="48" dur="1" fill="hold">
                                          <p:stCondLst>
                                            <p:cond delay="0"/>
                                          </p:stCondLst>
                                        </p:cTn>
                                        <p:tgtEl>
                                          <p:spTgt spid="2654"/>
                                        </p:tgtEl>
                                        <p:attrNameLst>
                                          <p:attrName>style.visibility</p:attrName>
                                        </p:attrNameLst>
                                      </p:cBhvr>
                                      <p:to>
                                        <p:strVal val="visible"/>
                                      </p:to>
                                    </p:set>
                                  </p:childTnLst>
                                </p:cTn>
                              </p:par>
                              <p:par>
                                <p:cTn id="49" presetID="10" presetClass="exit" presetSubtype="0" fill="hold" nodeType="withEffect">
                                  <p:stCondLst>
                                    <p:cond delay="18250"/>
                                  </p:stCondLst>
                                  <p:childTnLst>
                                    <p:animEffect transition="out" filter="fade">
                                      <p:cBhvr>
                                        <p:cTn id="50" dur="500"/>
                                        <p:tgtEl>
                                          <p:spTgt spid="2654"/>
                                        </p:tgtEl>
                                      </p:cBhvr>
                                    </p:animEffect>
                                    <p:set>
                                      <p:cBhvr>
                                        <p:cTn id="51" dur="1" fill="hold">
                                          <p:stCondLst>
                                            <p:cond delay="499"/>
                                          </p:stCondLst>
                                        </p:cTn>
                                        <p:tgtEl>
                                          <p:spTgt spid="2654"/>
                                        </p:tgtEl>
                                        <p:attrNameLst>
                                          <p:attrName>style.visibility</p:attrName>
                                        </p:attrNameLst>
                                      </p:cBhvr>
                                      <p:to>
                                        <p:strVal val="hidden"/>
                                      </p:to>
                                    </p:set>
                                  </p:childTnLst>
                                </p:cTn>
                              </p:par>
                              <p:par>
                                <p:cTn id="52" presetID="1" presetClass="entr" presetSubtype="0" fill="hold" nodeType="withEffect">
                                  <p:stCondLst>
                                    <p:cond delay="20000"/>
                                  </p:stCondLst>
                                  <p:childTnLst>
                                    <p:set>
                                      <p:cBhvr>
                                        <p:cTn id="53" dur="1" fill="hold">
                                          <p:stCondLst>
                                            <p:cond delay="0"/>
                                          </p:stCondLst>
                                        </p:cTn>
                                        <p:tgtEl>
                                          <p:spTgt spid="2743"/>
                                        </p:tgtEl>
                                        <p:attrNameLst>
                                          <p:attrName>style.visibility</p:attrName>
                                        </p:attrNameLst>
                                      </p:cBhvr>
                                      <p:to>
                                        <p:strVal val="visible"/>
                                      </p:to>
                                    </p:set>
                                  </p:childTnLst>
                                </p:cTn>
                              </p:par>
                              <p:par>
                                <p:cTn id="54" presetID="10" presetClass="exit" presetSubtype="0" fill="hold" nodeType="withEffect">
                                  <p:stCondLst>
                                    <p:cond delay="20250"/>
                                  </p:stCondLst>
                                  <p:childTnLst>
                                    <p:animEffect transition="out" filter="fade">
                                      <p:cBhvr>
                                        <p:cTn id="55" dur="500"/>
                                        <p:tgtEl>
                                          <p:spTgt spid="2743"/>
                                        </p:tgtEl>
                                      </p:cBhvr>
                                    </p:animEffect>
                                    <p:set>
                                      <p:cBhvr>
                                        <p:cTn id="56" dur="1" fill="hold">
                                          <p:stCondLst>
                                            <p:cond delay="499"/>
                                          </p:stCondLst>
                                        </p:cTn>
                                        <p:tgtEl>
                                          <p:spTgt spid="2743"/>
                                        </p:tgtEl>
                                        <p:attrNameLst>
                                          <p:attrName>style.visibility</p:attrName>
                                        </p:attrNameLst>
                                      </p:cBhvr>
                                      <p:to>
                                        <p:strVal val="hidden"/>
                                      </p:to>
                                    </p:set>
                                  </p:childTnLst>
                                </p:cTn>
                              </p:par>
                              <p:par>
                                <p:cTn id="57" presetID="1" presetClass="entr" presetSubtype="0" fill="hold" nodeType="withEffect">
                                  <p:stCondLst>
                                    <p:cond delay="22000"/>
                                  </p:stCondLst>
                                  <p:childTnLst>
                                    <p:set>
                                      <p:cBhvr>
                                        <p:cTn id="58" dur="1" fill="hold">
                                          <p:stCondLst>
                                            <p:cond delay="0"/>
                                          </p:stCondLst>
                                        </p:cTn>
                                        <p:tgtEl>
                                          <p:spTgt spid="2832"/>
                                        </p:tgtEl>
                                        <p:attrNameLst>
                                          <p:attrName>style.visibility</p:attrName>
                                        </p:attrNameLst>
                                      </p:cBhvr>
                                      <p:to>
                                        <p:strVal val="visible"/>
                                      </p:to>
                                    </p:set>
                                  </p:childTnLst>
                                </p:cTn>
                              </p:par>
                              <p:par>
                                <p:cTn id="59" presetID="10" presetClass="exit" presetSubtype="0" fill="hold" nodeType="withEffect">
                                  <p:stCondLst>
                                    <p:cond delay="22250"/>
                                  </p:stCondLst>
                                  <p:childTnLst>
                                    <p:animEffect transition="out" filter="fade">
                                      <p:cBhvr>
                                        <p:cTn id="60" dur="500"/>
                                        <p:tgtEl>
                                          <p:spTgt spid="2832"/>
                                        </p:tgtEl>
                                      </p:cBhvr>
                                    </p:animEffect>
                                    <p:set>
                                      <p:cBhvr>
                                        <p:cTn id="61" dur="1" fill="hold">
                                          <p:stCondLst>
                                            <p:cond delay="499"/>
                                          </p:stCondLst>
                                        </p:cTn>
                                        <p:tgtEl>
                                          <p:spTgt spid="2832"/>
                                        </p:tgtEl>
                                        <p:attrNameLst>
                                          <p:attrName>style.visibility</p:attrName>
                                        </p:attrNameLst>
                                      </p:cBhvr>
                                      <p:to>
                                        <p:strVal val="hidden"/>
                                      </p:to>
                                    </p:set>
                                  </p:childTnLst>
                                </p:cTn>
                              </p:par>
                              <p:par>
                                <p:cTn id="62" presetID="1" presetClass="entr" presetSubtype="0" fill="hold" nodeType="withEffect">
                                  <p:stCondLst>
                                    <p:cond delay="24000"/>
                                  </p:stCondLst>
                                  <p:childTnLst>
                                    <p:set>
                                      <p:cBhvr>
                                        <p:cTn id="63" dur="1" fill="hold">
                                          <p:stCondLst>
                                            <p:cond delay="0"/>
                                          </p:stCondLst>
                                        </p:cTn>
                                        <p:tgtEl>
                                          <p:spTgt spid="2921"/>
                                        </p:tgtEl>
                                        <p:attrNameLst>
                                          <p:attrName>style.visibility</p:attrName>
                                        </p:attrNameLst>
                                      </p:cBhvr>
                                      <p:to>
                                        <p:strVal val="visible"/>
                                      </p:to>
                                    </p:set>
                                  </p:childTnLst>
                                </p:cTn>
                              </p:par>
                              <p:par>
                                <p:cTn id="64" presetID="10" presetClass="exit" presetSubtype="0" fill="hold" nodeType="withEffect">
                                  <p:stCondLst>
                                    <p:cond delay="24250"/>
                                  </p:stCondLst>
                                  <p:childTnLst>
                                    <p:animEffect transition="out" filter="fade">
                                      <p:cBhvr>
                                        <p:cTn id="65" dur="500"/>
                                        <p:tgtEl>
                                          <p:spTgt spid="2921"/>
                                        </p:tgtEl>
                                      </p:cBhvr>
                                    </p:animEffect>
                                    <p:set>
                                      <p:cBhvr>
                                        <p:cTn id="66" dur="1" fill="hold">
                                          <p:stCondLst>
                                            <p:cond delay="499"/>
                                          </p:stCondLst>
                                        </p:cTn>
                                        <p:tgtEl>
                                          <p:spTgt spid="2921"/>
                                        </p:tgtEl>
                                        <p:attrNameLst>
                                          <p:attrName>style.visibility</p:attrName>
                                        </p:attrNameLst>
                                      </p:cBhvr>
                                      <p:to>
                                        <p:strVal val="hidden"/>
                                      </p:to>
                                    </p:set>
                                  </p:childTnLst>
                                </p:cTn>
                              </p:par>
                              <p:par>
                                <p:cTn id="67" presetID="1" presetClass="entr" presetSubtype="0" fill="hold" nodeType="withEffect">
                                  <p:stCondLst>
                                    <p:cond delay="26000"/>
                                  </p:stCondLst>
                                  <p:childTnLst>
                                    <p:set>
                                      <p:cBhvr>
                                        <p:cTn id="68" dur="1" fill="hold">
                                          <p:stCondLst>
                                            <p:cond delay="0"/>
                                          </p:stCondLst>
                                        </p:cTn>
                                        <p:tgtEl>
                                          <p:spTgt spid="3010"/>
                                        </p:tgtEl>
                                        <p:attrNameLst>
                                          <p:attrName>style.visibility</p:attrName>
                                        </p:attrNameLst>
                                      </p:cBhvr>
                                      <p:to>
                                        <p:strVal val="visible"/>
                                      </p:to>
                                    </p:set>
                                  </p:childTnLst>
                                </p:cTn>
                              </p:par>
                              <p:par>
                                <p:cTn id="69" presetID="10" presetClass="exit" presetSubtype="0" fill="hold" nodeType="withEffect">
                                  <p:stCondLst>
                                    <p:cond delay="26250"/>
                                  </p:stCondLst>
                                  <p:childTnLst>
                                    <p:animEffect transition="out" filter="fade">
                                      <p:cBhvr>
                                        <p:cTn id="70" dur="500"/>
                                        <p:tgtEl>
                                          <p:spTgt spid="3010"/>
                                        </p:tgtEl>
                                      </p:cBhvr>
                                    </p:animEffect>
                                    <p:set>
                                      <p:cBhvr>
                                        <p:cTn id="71" dur="1" fill="hold">
                                          <p:stCondLst>
                                            <p:cond delay="499"/>
                                          </p:stCondLst>
                                        </p:cTn>
                                        <p:tgtEl>
                                          <p:spTgt spid="3010"/>
                                        </p:tgtEl>
                                        <p:attrNameLst>
                                          <p:attrName>style.visibility</p:attrName>
                                        </p:attrNameLst>
                                      </p:cBhvr>
                                      <p:to>
                                        <p:strVal val="hidden"/>
                                      </p:to>
                                    </p:set>
                                  </p:childTnLst>
                                </p:cTn>
                              </p:par>
                              <p:par>
                                <p:cTn id="72" presetID="1" presetClass="entr" presetSubtype="0" fill="hold" nodeType="withEffect">
                                  <p:stCondLst>
                                    <p:cond delay="28000"/>
                                  </p:stCondLst>
                                  <p:childTnLst>
                                    <p:set>
                                      <p:cBhvr>
                                        <p:cTn id="73" dur="1" fill="hold">
                                          <p:stCondLst>
                                            <p:cond delay="0"/>
                                          </p:stCondLst>
                                        </p:cTn>
                                        <p:tgtEl>
                                          <p:spTgt spid="3099"/>
                                        </p:tgtEl>
                                        <p:attrNameLst>
                                          <p:attrName>style.visibility</p:attrName>
                                        </p:attrNameLst>
                                      </p:cBhvr>
                                      <p:to>
                                        <p:strVal val="visible"/>
                                      </p:to>
                                    </p:set>
                                  </p:childTnLst>
                                </p:cTn>
                              </p:par>
                              <p:par>
                                <p:cTn id="74" presetID="10" presetClass="exit" presetSubtype="0" fill="hold" nodeType="withEffect">
                                  <p:stCondLst>
                                    <p:cond delay="28250"/>
                                  </p:stCondLst>
                                  <p:childTnLst>
                                    <p:animEffect transition="out" filter="fade">
                                      <p:cBhvr>
                                        <p:cTn id="75" dur="500"/>
                                        <p:tgtEl>
                                          <p:spTgt spid="3099"/>
                                        </p:tgtEl>
                                      </p:cBhvr>
                                    </p:animEffect>
                                    <p:set>
                                      <p:cBhvr>
                                        <p:cTn id="76" dur="1" fill="hold">
                                          <p:stCondLst>
                                            <p:cond delay="499"/>
                                          </p:stCondLst>
                                        </p:cTn>
                                        <p:tgtEl>
                                          <p:spTgt spid="3099"/>
                                        </p:tgtEl>
                                        <p:attrNameLst>
                                          <p:attrName>style.visibility</p:attrName>
                                        </p:attrNameLst>
                                      </p:cBhvr>
                                      <p:to>
                                        <p:strVal val="hidden"/>
                                      </p:to>
                                    </p:set>
                                  </p:childTnLst>
                                </p:cTn>
                              </p:par>
                              <p:par>
                                <p:cTn id="77" presetID="1" presetClass="entr" presetSubtype="0" fill="hold" nodeType="withEffect">
                                  <p:stCondLst>
                                    <p:cond delay="30000"/>
                                  </p:stCondLst>
                                  <p:childTnLst>
                                    <p:set>
                                      <p:cBhvr>
                                        <p:cTn id="78" dur="1" fill="hold">
                                          <p:stCondLst>
                                            <p:cond delay="0"/>
                                          </p:stCondLst>
                                        </p:cTn>
                                        <p:tgtEl>
                                          <p:spTgt spid="3188"/>
                                        </p:tgtEl>
                                        <p:attrNameLst>
                                          <p:attrName>style.visibility</p:attrName>
                                        </p:attrNameLst>
                                      </p:cBhvr>
                                      <p:to>
                                        <p:strVal val="visible"/>
                                      </p:to>
                                    </p:set>
                                  </p:childTnLst>
                                </p:cTn>
                              </p:par>
                              <p:par>
                                <p:cTn id="79" presetID="10" presetClass="exit" presetSubtype="0" fill="hold" nodeType="withEffect">
                                  <p:stCondLst>
                                    <p:cond delay="30250"/>
                                  </p:stCondLst>
                                  <p:childTnLst>
                                    <p:animEffect transition="out" filter="fade">
                                      <p:cBhvr>
                                        <p:cTn id="80" dur="500"/>
                                        <p:tgtEl>
                                          <p:spTgt spid="3188"/>
                                        </p:tgtEl>
                                      </p:cBhvr>
                                    </p:animEffect>
                                    <p:set>
                                      <p:cBhvr>
                                        <p:cTn id="81" dur="1" fill="hold">
                                          <p:stCondLst>
                                            <p:cond delay="499"/>
                                          </p:stCondLst>
                                        </p:cTn>
                                        <p:tgtEl>
                                          <p:spTgt spid="31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2" grpId="0" animBg="1"/>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39" name="Picture 4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378" name="Freeform 377"/>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2" name="Group 441"/>
          <p:cNvGrpSpPr/>
          <p:nvPr/>
        </p:nvGrpSpPr>
        <p:grpSpPr>
          <a:xfrm>
            <a:off x="5836815" y="3492649"/>
            <a:ext cx="1326063" cy="2752147"/>
            <a:chOff x="7087357" y="4032590"/>
            <a:chExt cx="1162984" cy="2413688"/>
          </a:xfrm>
        </p:grpSpPr>
        <p:sp>
          <p:nvSpPr>
            <p:cNvPr id="443"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4"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5" name="Oval 444"/>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6"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7"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8"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9" name="Freeform 448"/>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76" name="TextBox 575"/>
          <p:cNvSpPr txBox="1"/>
          <p:nvPr/>
        </p:nvSpPr>
        <p:spPr>
          <a:xfrm>
            <a:off x="1327272" y="4189922"/>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fr-CH" b="1" dirty="0"/>
              <a:t>You have to do </a:t>
            </a:r>
            <a:r>
              <a:rPr lang="en-GB" b="1" dirty="0"/>
              <a:t>something!</a:t>
            </a:r>
          </a:p>
        </p:txBody>
      </p:sp>
      <p:sp>
        <p:nvSpPr>
          <p:cNvPr id="459" name="Oval 458">
            <a:hlinkClick r:id="" action="ppaction://hlinkshowjump?jump=nextslide"/>
            <a:hlinkHover r:id="" action="ppaction://noaction" highlightClick="1"/>
          </p:cNvPr>
          <p:cNvSpPr/>
          <p:nvPr/>
        </p:nvSpPr>
        <p:spPr>
          <a:xfrm>
            <a:off x="6278640" y="3559604"/>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57" name="Group 456"/>
          <p:cNvGrpSpPr/>
          <p:nvPr/>
        </p:nvGrpSpPr>
        <p:grpSpPr>
          <a:xfrm>
            <a:off x="2035271" y="1433491"/>
            <a:ext cx="1171799" cy="307777"/>
            <a:chOff x="2035271" y="1433491"/>
            <a:chExt cx="1171799" cy="307777"/>
          </a:xfrm>
        </p:grpSpPr>
        <p:sp>
          <p:nvSpPr>
            <p:cNvPr id="458" name="TextBox 457"/>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64" name="Right Arrow 463"/>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22" name="Rounded Rectangle 1921">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923" name="Picture 192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924" name="Rounded Rectangle 1923">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9"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380" name="Group 379"/>
          <p:cNvGrpSpPr/>
          <p:nvPr/>
        </p:nvGrpSpPr>
        <p:grpSpPr>
          <a:xfrm>
            <a:off x="446827" y="5341564"/>
            <a:ext cx="541162" cy="814974"/>
            <a:chOff x="5009201" y="5732475"/>
            <a:chExt cx="541162" cy="814974"/>
          </a:xfrm>
        </p:grpSpPr>
        <p:grpSp>
          <p:nvGrpSpPr>
            <p:cNvPr id="381" name="Group 380"/>
            <p:cNvGrpSpPr/>
            <p:nvPr/>
          </p:nvGrpSpPr>
          <p:grpSpPr>
            <a:xfrm>
              <a:off x="5009201" y="5732475"/>
              <a:ext cx="541162" cy="814974"/>
              <a:chOff x="3892674" y="5732475"/>
              <a:chExt cx="541162" cy="814974"/>
            </a:xfrm>
          </p:grpSpPr>
          <p:sp>
            <p:nvSpPr>
              <p:cNvPr id="405" name="Oval 404"/>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6" name="Trapezoid 405"/>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7" name="Freeform 406"/>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408" name="Oval 407"/>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9" name="Freeform 408"/>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410" name="Freeform 409"/>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411" name="Oval 410"/>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382" name="Group 381"/>
            <p:cNvGrpSpPr/>
            <p:nvPr/>
          </p:nvGrpSpPr>
          <p:grpSpPr>
            <a:xfrm>
              <a:off x="5009699" y="5733037"/>
              <a:ext cx="511178" cy="235576"/>
              <a:chOff x="3893172" y="5733037"/>
              <a:chExt cx="511178" cy="235576"/>
            </a:xfrm>
          </p:grpSpPr>
          <p:sp>
            <p:nvSpPr>
              <p:cNvPr id="383" name="Cloud 382"/>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84" name="Cloud 383"/>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85" name="Cloud 384"/>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401" name="Cloud 400"/>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402" name="Cloud 401"/>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403" name="Cloud 402"/>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404" name="Cloud 403"/>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412" name="Group 411"/>
          <p:cNvGrpSpPr/>
          <p:nvPr/>
        </p:nvGrpSpPr>
        <p:grpSpPr>
          <a:xfrm>
            <a:off x="499759" y="4956203"/>
            <a:ext cx="470662" cy="478538"/>
            <a:chOff x="4834606" y="3347378"/>
            <a:chExt cx="241201" cy="245237"/>
          </a:xfrm>
        </p:grpSpPr>
        <p:grpSp>
          <p:nvGrpSpPr>
            <p:cNvPr id="413" name="Group 412"/>
            <p:cNvGrpSpPr/>
            <p:nvPr/>
          </p:nvGrpSpPr>
          <p:grpSpPr>
            <a:xfrm rot="7844388">
              <a:off x="4818351" y="3363633"/>
              <a:ext cx="233299" cy="200789"/>
              <a:chOff x="2913709" y="3864170"/>
              <a:chExt cx="544737" cy="468828"/>
            </a:xfrm>
          </p:grpSpPr>
          <p:grpSp>
            <p:nvGrpSpPr>
              <p:cNvPr id="472" name="Group 471"/>
              <p:cNvGrpSpPr/>
              <p:nvPr/>
            </p:nvGrpSpPr>
            <p:grpSpPr>
              <a:xfrm rot="5972406">
                <a:off x="3056152" y="3870738"/>
                <a:ext cx="408862" cy="395726"/>
                <a:chOff x="2880097" y="3766098"/>
                <a:chExt cx="408862" cy="395726"/>
              </a:xfrm>
            </p:grpSpPr>
            <p:grpSp>
              <p:nvGrpSpPr>
                <p:cNvPr id="494" name="Group 493"/>
                <p:cNvGrpSpPr/>
                <p:nvPr/>
              </p:nvGrpSpPr>
              <p:grpSpPr>
                <a:xfrm>
                  <a:off x="2880097" y="3766098"/>
                  <a:ext cx="131330" cy="131330"/>
                  <a:chOff x="2922103" y="3448277"/>
                  <a:chExt cx="131330" cy="131330"/>
                </a:xfrm>
              </p:grpSpPr>
              <p:sp>
                <p:nvSpPr>
                  <p:cNvPr id="513" name="Oval 51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4" name="Freeform 51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5" name="Group 494"/>
                <p:cNvGrpSpPr/>
                <p:nvPr/>
              </p:nvGrpSpPr>
              <p:grpSpPr>
                <a:xfrm rot="3485213">
                  <a:off x="2918438" y="3816964"/>
                  <a:ext cx="185979" cy="191355"/>
                  <a:chOff x="2700506" y="3941582"/>
                  <a:chExt cx="185979" cy="191355"/>
                </a:xfrm>
              </p:grpSpPr>
              <p:sp>
                <p:nvSpPr>
                  <p:cNvPr id="511" name="Oval 51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2" name="Freeform 51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6" name="Group 495"/>
                <p:cNvGrpSpPr/>
                <p:nvPr/>
              </p:nvGrpSpPr>
              <p:grpSpPr>
                <a:xfrm rot="19523239">
                  <a:off x="3102980" y="3816468"/>
                  <a:ext cx="185979" cy="190955"/>
                  <a:chOff x="2442219" y="4049627"/>
                  <a:chExt cx="185979" cy="190955"/>
                </a:xfrm>
              </p:grpSpPr>
              <p:sp>
                <p:nvSpPr>
                  <p:cNvPr id="509" name="Oval 50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0" name="Freeform 50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7" name="Group 496"/>
                <p:cNvGrpSpPr/>
                <p:nvPr/>
              </p:nvGrpSpPr>
              <p:grpSpPr>
                <a:xfrm rot="3577180">
                  <a:off x="2935530" y="3972739"/>
                  <a:ext cx="185979" cy="192191"/>
                  <a:chOff x="2700506" y="4361529"/>
                  <a:chExt cx="185979" cy="192191"/>
                </a:xfrm>
              </p:grpSpPr>
              <p:sp>
                <p:nvSpPr>
                  <p:cNvPr id="507" name="Oval 50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8" name="Freeform 50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8" name="Group 497"/>
                <p:cNvGrpSpPr/>
                <p:nvPr/>
              </p:nvGrpSpPr>
              <p:grpSpPr>
                <a:xfrm>
                  <a:off x="3048557" y="3808685"/>
                  <a:ext cx="131330" cy="131330"/>
                  <a:chOff x="3381304" y="4011286"/>
                  <a:chExt cx="131330" cy="131330"/>
                </a:xfrm>
              </p:grpSpPr>
              <p:sp>
                <p:nvSpPr>
                  <p:cNvPr id="505" name="Oval 50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6" name="Freeform 50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99" name="Group 498"/>
                <p:cNvGrpSpPr/>
                <p:nvPr/>
              </p:nvGrpSpPr>
              <p:grpSpPr>
                <a:xfrm rot="3967968">
                  <a:off x="3008227" y="3923999"/>
                  <a:ext cx="136148" cy="131330"/>
                  <a:chOff x="3053432" y="4104276"/>
                  <a:chExt cx="136148" cy="131330"/>
                </a:xfrm>
              </p:grpSpPr>
              <p:sp>
                <p:nvSpPr>
                  <p:cNvPr id="503" name="Oval 50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4" name="Freeform 50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00" name="Group 499"/>
                <p:cNvGrpSpPr/>
                <p:nvPr/>
              </p:nvGrpSpPr>
              <p:grpSpPr>
                <a:xfrm>
                  <a:off x="3092918" y="3910035"/>
                  <a:ext cx="185979" cy="192845"/>
                  <a:chOff x="3026108" y="3765549"/>
                  <a:chExt cx="185979" cy="192845"/>
                </a:xfrm>
              </p:grpSpPr>
              <p:sp>
                <p:nvSpPr>
                  <p:cNvPr id="501" name="Oval 50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2" name="Freeform 50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73" name="Group 472"/>
              <p:cNvGrpSpPr/>
              <p:nvPr/>
            </p:nvGrpSpPr>
            <p:grpSpPr>
              <a:xfrm>
                <a:off x="2913709" y="3937272"/>
                <a:ext cx="131330" cy="131330"/>
                <a:chOff x="2922103" y="3448277"/>
                <a:chExt cx="131330" cy="131330"/>
              </a:xfrm>
            </p:grpSpPr>
            <p:sp>
              <p:nvSpPr>
                <p:cNvPr id="492" name="Oval 49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3" name="Freeform 49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4" name="Group 473"/>
              <p:cNvGrpSpPr/>
              <p:nvPr/>
            </p:nvGrpSpPr>
            <p:grpSpPr>
              <a:xfrm rot="3485213">
                <a:off x="2952050" y="3988138"/>
                <a:ext cx="185979" cy="191355"/>
                <a:chOff x="2700506" y="3941582"/>
                <a:chExt cx="185979" cy="191355"/>
              </a:xfrm>
            </p:grpSpPr>
            <p:sp>
              <p:nvSpPr>
                <p:cNvPr id="490" name="Oval 48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91" name="Freeform 49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5" name="Group 474"/>
              <p:cNvGrpSpPr/>
              <p:nvPr/>
            </p:nvGrpSpPr>
            <p:grpSpPr>
              <a:xfrm rot="19523239">
                <a:off x="3136592" y="3987642"/>
                <a:ext cx="185979" cy="190955"/>
                <a:chOff x="2442219" y="4049627"/>
                <a:chExt cx="185979" cy="190955"/>
              </a:xfrm>
            </p:grpSpPr>
            <p:sp>
              <p:nvSpPr>
                <p:cNvPr id="488" name="Oval 48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9" name="Freeform 48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6" name="Group 475"/>
              <p:cNvGrpSpPr/>
              <p:nvPr/>
            </p:nvGrpSpPr>
            <p:grpSpPr>
              <a:xfrm rot="3577180">
                <a:off x="2969142" y="4143913"/>
                <a:ext cx="185979" cy="192191"/>
                <a:chOff x="2700506" y="4361529"/>
                <a:chExt cx="185979" cy="192191"/>
              </a:xfrm>
            </p:grpSpPr>
            <p:sp>
              <p:nvSpPr>
                <p:cNvPr id="486" name="Oval 48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7" name="Freeform 48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7" name="Group 476"/>
              <p:cNvGrpSpPr/>
              <p:nvPr/>
            </p:nvGrpSpPr>
            <p:grpSpPr>
              <a:xfrm>
                <a:off x="3082169" y="3979859"/>
                <a:ext cx="131330" cy="131330"/>
                <a:chOff x="3381304" y="4011286"/>
                <a:chExt cx="131330" cy="131330"/>
              </a:xfrm>
            </p:grpSpPr>
            <p:sp>
              <p:nvSpPr>
                <p:cNvPr id="484" name="Oval 48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5" name="Freeform 48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8" name="Group 477"/>
              <p:cNvGrpSpPr/>
              <p:nvPr/>
            </p:nvGrpSpPr>
            <p:grpSpPr>
              <a:xfrm rot="3967968">
                <a:off x="3041839" y="4095173"/>
                <a:ext cx="136148" cy="131330"/>
                <a:chOff x="3053432" y="4104276"/>
                <a:chExt cx="136148" cy="131330"/>
              </a:xfrm>
            </p:grpSpPr>
            <p:sp>
              <p:nvSpPr>
                <p:cNvPr id="482" name="Oval 48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3" name="Freeform 48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79" name="Group 478"/>
              <p:cNvGrpSpPr/>
              <p:nvPr/>
            </p:nvGrpSpPr>
            <p:grpSpPr>
              <a:xfrm>
                <a:off x="3126530" y="4081209"/>
                <a:ext cx="185979" cy="192845"/>
                <a:chOff x="3026108" y="3765549"/>
                <a:chExt cx="185979" cy="192845"/>
              </a:xfrm>
            </p:grpSpPr>
            <p:sp>
              <p:nvSpPr>
                <p:cNvPr id="480" name="Oval 47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81" name="Freeform 48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14" name="Group 413"/>
            <p:cNvGrpSpPr/>
            <p:nvPr/>
          </p:nvGrpSpPr>
          <p:grpSpPr>
            <a:xfrm rot="5972406">
              <a:off x="4903513" y="3391308"/>
              <a:ext cx="175107" cy="169481"/>
              <a:chOff x="2880097" y="3766098"/>
              <a:chExt cx="408862" cy="395726"/>
            </a:xfrm>
          </p:grpSpPr>
          <p:grpSp>
            <p:nvGrpSpPr>
              <p:cNvPr id="437" name="Group 436"/>
              <p:cNvGrpSpPr/>
              <p:nvPr/>
            </p:nvGrpSpPr>
            <p:grpSpPr>
              <a:xfrm>
                <a:off x="2880097" y="3766098"/>
                <a:ext cx="131330" cy="131330"/>
                <a:chOff x="2922103" y="3448277"/>
                <a:chExt cx="131330" cy="131330"/>
              </a:xfrm>
            </p:grpSpPr>
            <p:sp>
              <p:nvSpPr>
                <p:cNvPr id="470" name="Oval 46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71" name="Freeform 47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8" name="Group 437"/>
              <p:cNvGrpSpPr/>
              <p:nvPr/>
            </p:nvGrpSpPr>
            <p:grpSpPr>
              <a:xfrm rot="3485213">
                <a:off x="2918438" y="3816964"/>
                <a:ext cx="185979" cy="191355"/>
                <a:chOff x="2700506" y="3941582"/>
                <a:chExt cx="185979" cy="191355"/>
              </a:xfrm>
            </p:grpSpPr>
            <p:sp>
              <p:nvSpPr>
                <p:cNvPr id="468" name="Oval 46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9" name="Freeform 46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0" name="Group 439"/>
              <p:cNvGrpSpPr/>
              <p:nvPr/>
            </p:nvGrpSpPr>
            <p:grpSpPr>
              <a:xfrm rot="19523239">
                <a:off x="3102980" y="3816468"/>
                <a:ext cx="185979" cy="190955"/>
                <a:chOff x="2442219" y="4049627"/>
                <a:chExt cx="185979" cy="190955"/>
              </a:xfrm>
            </p:grpSpPr>
            <p:sp>
              <p:nvSpPr>
                <p:cNvPr id="466" name="Oval 46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7" name="Freeform 46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1" name="Group 440"/>
              <p:cNvGrpSpPr/>
              <p:nvPr/>
            </p:nvGrpSpPr>
            <p:grpSpPr>
              <a:xfrm rot="3577180">
                <a:off x="2935530" y="3972739"/>
                <a:ext cx="185979" cy="192191"/>
                <a:chOff x="2700506" y="4361529"/>
                <a:chExt cx="185979" cy="192191"/>
              </a:xfrm>
            </p:grpSpPr>
            <p:sp>
              <p:nvSpPr>
                <p:cNvPr id="463" name="Oval 46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5" name="Freeform 46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0" name="Group 449"/>
              <p:cNvGrpSpPr/>
              <p:nvPr/>
            </p:nvGrpSpPr>
            <p:grpSpPr>
              <a:xfrm>
                <a:off x="3048557" y="3808685"/>
                <a:ext cx="131330" cy="131330"/>
                <a:chOff x="3381304" y="4011286"/>
                <a:chExt cx="131330" cy="131330"/>
              </a:xfrm>
            </p:grpSpPr>
            <p:sp>
              <p:nvSpPr>
                <p:cNvPr id="461" name="Oval 46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2" name="Freeform 46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1" name="Group 450"/>
              <p:cNvGrpSpPr/>
              <p:nvPr/>
            </p:nvGrpSpPr>
            <p:grpSpPr>
              <a:xfrm rot="3967968">
                <a:off x="3008227" y="3923999"/>
                <a:ext cx="136148" cy="131330"/>
                <a:chOff x="3053432" y="4104276"/>
                <a:chExt cx="136148" cy="131330"/>
              </a:xfrm>
            </p:grpSpPr>
            <p:sp>
              <p:nvSpPr>
                <p:cNvPr id="455" name="Oval 45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6" name="Freeform 45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2" name="Group 451"/>
              <p:cNvGrpSpPr/>
              <p:nvPr/>
            </p:nvGrpSpPr>
            <p:grpSpPr>
              <a:xfrm>
                <a:off x="3092918" y="3910035"/>
                <a:ext cx="185979" cy="192845"/>
                <a:chOff x="3026108" y="3765549"/>
                <a:chExt cx="185979" cy="192845"/>
              </a:xfrm>
            </p:grpSpPr>
            <p:sp>
              <p:nvSpPr>
                <p:cNvPr id="453" name="Oval 45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4" name="Freeform 45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15" name="Group 414"/>
            <p:cNvGrpSpPr/>
            <p:nvPr/>
          </p:nvGrpSpPr>
          <p:grpSpPr>
            <a:xfrm>
              <a:off x="4873997" y="3423134"/>
              <a:ext cx="175107" cy="169481"/>
              <a:chOff x="2328508" y="3548770"/>
              <a:chExt cx="408862" cy="395726"/>
            </a:xfrm>
          </p:grpSpPr>
          <p:grpSp>
            <p:nvGrpSpPr>
              <p:cNvPr id="416" name="Group 415"/>
              <p:cNvGrpSpPr/>
              <p:nvPr/>
            </p:nvGrpSpPr>
            <p:grpSpPr>
              <a:xfrm>
                <a:off x="2328508" y="3548770"/>
                <a:ext cx="131330" cy="131330"/>
                <a:chOff x="2922103" y="3448277"/>
                <a:chExt cx="131330" cy="131330"/>
              </a:xfrm>
            </p:grpSpPr>
            <p:sp>
              <p:nvSpPr>
                <p:cNvPr id="435" name="Oval 43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6" name="Freeform 43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7" name="Group 416"/>
              <p:cNvGrpSpPr/>
              <p:nvPr/>
            </p:nvGrpSpPr>
            <p:grpSpPr>
              <a:xfrm rot="3485213">
                <a:off x="2366849" y="3599636"/>
                <a:ext cx="185979" cy="191355"/>
                <a:chOff x="2700506" y="3941582"/>
                <a:chExt cx="185979" cy="191355"/>
              </a:xfrm>
            </p:grpSpPr>
            <p:sp>
              <p:nvSpPr>
                <p:cNvPr id="433" name="Oval 43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4" name="Freeform 43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8" name="Group 417"/>
              <p:cNvGrpSpPr/>
              <p:nvPr/>
            </p:nvGrpSpPr>
            <p:grpSpPr>
              <a:xfrm rot="19523239">
                <a:off x="2551391" y="3599140"/>
                <a:ext cx="185979" cy="190955"/>
                <a:chOff x="2442219" y="4049627"/>
                <a:chExt cx="185979" cy="190955"/>
              </a:xfrm>
            </p:grpSpPr>
            <p:sp>
              <p:nvSpPr>
                <p:cNvPr id="431" name="Oval 43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2" name="Freeform 43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9" name="Group 418"/>
              <p:cNvGrpSpPr/>
              <p:nvPr/>
            </p:nvGrpSpPr>
            <p:grpSpPr>
              <a:xfrm rot="3577180">
                <a:off x="2383941" y="3755411"/>
                <a:ext cx="185979" cy="192191"/>
                <a:chOff x="2700506" y="4361529"/>
                <a:chExt cx="185979" cy="192191"/>
              </a:xfrm>
            </p:grpSpPr>
            <p:sp>
              <p:nvSpPr>
                <p:cNvPr id="429" name="Oval 42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0" name="Freeform 42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0" name="Group 419"/>
              <p:cNvGrpSpPr/>
              <p:nvPr/>
            </p:nvGrpSpPr>
            <p:grpSpPr>
              <a:xfrm>
                <a:off x="2496968" y="3591357"/>
                <a:ext cx="131330" cy="131330"/>
                <a:chOff x="3381304" y="4011286"/>
                <a:chExt cx="131330" cy="131330"/>
              </a:xfrm>
            </p:grpSpPr>
            <p:sp>
              <p:nvSpPr>
                <p:cNvPr id="427" name="Oval 42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8" name="Freeform 42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1" name="Group 420"/>
              <p:cNvGrpSpPr/>
              <p:nvPr/>
            </p:nvGrpSpPr>
            <p:grpSpPr>
              <a:xfrm rot="3967968">
                <a:off x="2456638" y="3706671"/>
                <a:ext cx="136148" cy="131330"/>
                <a:chOff x="3053432" y="4104276"/>
                <a:chExt cx="136148" cy="131330"/>
              </a:xfrm>
            </p:grpSpPr>
            <p:sp>
              <p:nvSpPr>
                <p:cNvPr id="425" name="Oval 42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6" name="Freeform 42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2" name="Group 421"/>
              <p:cNvGrpSpPr/>
              <p:nvPr/>
            </p:nvGrpSpPr>
            <p:grpSpPr>
              <a:xfrm>
                <a:off x="2541329" y="3692707"/>
                <a:ext cx="185979" cy="192845"/>
                <a:chOff x="3026108" y="3765549"/>
                <a:chExt cx="185979" cy="192845"/>
              </a:xfrm>
            </p:grpSpPr>
            <p:sp>
              <p:nvSpPr>
                <p:cNvPr id="423" name="Oval 42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 name="Freeform 42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515" name="Group 514"/>
          <p:cNvGrpSpPr/>
          <p:nvPr/>
        </p:nvGrpSpPr>
        <p:grpSpPr>
          <a:xfrm>
            <a:off x="499759" y="4956203"/>
            <a:ext cx="470662" cy="478538"/>
            <a:chOff x="4834606" y="3347378"/>
            <a:chExt cx="241201" cy="245237"/>
          </a:xfrm>
        </p:grpSpPr>
        <p:grpSp>
          <p:nvGrpSpPr>
            <p:cNvPr id="516" name="Group 515"/>
            <p:cNvGrpSpPr/>
            <p:nvPr/>
          </p:nvGrpSpPr>
          <p:grpSpPr>
            <a:xfrm rot="7844388">
              <a:off x="4818351" y="3363633"/>
              <a:ext cx="233299" cy="200789"/>
              <a:chOff x="2913709" y="3864170"/>
              <a:chExt cx="544737" cy="468828"/>
            </a:xfrm>
          </p:grpSpPr>
          <p:grpSp>
            <p:nvGrpSpPr>
              <p:cNvPr id="561" name="Group 560"/>
              <p:cNvGrpSpPr/>
              <p:nvPr/>
            </p:nvGrpSpPr>
            <p:grpSpPr>
              <a:xfrm rot="5972406">
                <a:off x="3056152" y="3870738"/>
                <a:ext cx="408862" cy="395726"/>
                <a:chOff x="2880097" y="3766098"/>
                <a:chExt cx="408862" cy="395726"/>
              </a:xfrm>
            </p:grpSpPr>
            <p:grpSp>
              <p:nvGrpSpPr>
                <p:cNvPr id="584" name="Group 583"/>
                <p:cNvGrpSpPr/>
                <p:nvPr/>
              </p:nvGrpSpPr>
              <p:grpSpPr>
                <a:xfrm>
                  <a:off x="2880097" y="3766098"/>
                  <a:ext cx="131330" cy="131330"/>
                  <a:chOff x="2922103" y="3448277"/>
                  <a:chExt cx="131330" cy="131330"/>
                </a:xfrm>
              </p:grpSpPr>
              <p:sp>
                <p:nvSpPr>
                  <p:cNvPr id="603" name="Oval 60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4" name="Freeform 60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5" name="Group 584"/>
                <p:cNvGrpSpPr/>
                <p:nvPr/>
              </p:nvGrpSpPr>
              <p:grpSpPr>
                <a:xfrm rot="3485213">
                  <a:off x="2918438" y="3816964"/>
                  <a:ext cx="185979" cy="191355"/>
                  <a:chOff x="2700506" y="3941582"/>
                  <a:chExt cx="185979" cy="191355"/>
                </a:xfrm>
              </p:grpSpPr>
              <p:sp>
                <p:nvSpPr>
                  <p:cNvPr id="601" name="Oval 60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2" name="Freeform 60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6" name="Group 585"/>
                <p:cNvGrpSpPr/>
                <p:nvPr/>
              </p:nvGrpSpPr>
              <p:grpSpPr>
                <a:xfrm rot="19523239">
                  <a:off x="3102980" y="3816468"/>
                  <a:ext cx="185979" cy="190955"/>
                  <a:chOff x="2442219" y="4049627"/>
                  <a:chExt cx="185979" cy="190955"/>
                </a:xfrm>
              </p:grpSpPr>
              <p:sp>
                <p:nvSpPr>
                  <p:cNvPr id="599" name="Oval 59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00" name="Freeform 59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7" name="Group 586"/>
                <p:cNvGrpSpPr/>
                <p:nvPr/>
              </p:nvGrpSpPr>
              <p:grpSpPr>
                <a:xfrm rot="3577180">
                  <a:off x="2935530" y="3972739"/>
                  <a:ext cx="185979" cy="192191"/>
                  <a:chOff x="2700506" y="4361529"/>
                  <a:chExt cx="185979" cy="192191"/>
                </a:xfrm>
              </p:grpSpPr>
              <p:sp>
                <p:nvSpPr>
                  <p:cNvPr id="597" name="Oval 59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8" name="Freeform 59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8" name="Group 587"/>
                <p:cNvGrpSpPr/>
                <p:nvPr/>
              </p:nvGrpSpPr>
              <p:grpSpPr>
                <a:xfrm>
                  <a:off x="3048557" y="3808685"/>
                  <a:ext cx="131330" cy="131330"/>
                  <a:chOff x="3381304" y="4011286"/>
                  <a:chExt cx="131330" cy="131330"/>
                </a:xfrm>
              </p:grpSpPr>
              <p:sp>
                <p:nvSpPr>
                  <p:cNvPr id="595" name="Oval 59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6" name="Freeform 59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89" name="Group 588"/>
                <p:cNvGrpSpPr/>
                <p:nvPr/>
              </p:nvGrpSpPr>
              <p:grpSpPr>
                <a:xfrm rot="3967968">
                  <a:off x="3008227" y="3923999"/>
                  <a:ext cx="136148" cy="131330"/>
                  <a:chOff x="3053432" y="4104276"/>
                  <a:chExt cx="136148" cy="131330"/>
                </a:xfrm>
              </p:grpSpPr>
              <p:sp>
                <p:nvSpPr>
                  <p:cNvPr id="593" name="Oval 59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4" name="Freeform 59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90" name="Group 589"/>
                <p:cNvGrpSpPr/>
                <p:nvPr/>
              </p:nvGrpSpPr>
              <p:grpSpPr>
                <a:xfrm>
                  <a:off x="3092918" y="3910035"/>
                  <a:ext cx="185979" cy="192845"/>
                  <a:chOff x="3026108" y="3765549"/>
                  <a:chExt cx="185979" cy="192845"/>
                </a:xfrm>
              </p:grpSpPr>
              <p:sp>
                <p:nvSpPr>
                  <p:cNvPr id="591" name="Oval 59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92" name="Freeform 59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562" name="Group 561"/>
              <p:cNvGrpSpPr/>
              <p:nvPr/>
            </p:nvGrpSpPr>
            <p:grpSpPr>
              <a:xfrm>
                <a:off x="2913709" y="3937272"/>
                <a:ext cx="131330" cy="131330"/>
                <a:chOff x="2922103" y="3448277"/>
                <a:chExt cx="131330" cy="131330"/>
              </a:xfrm>
            </p:grpSpPr>
            <p:sp>
              <p:nvSpPr>
                <p:cNvPr id="582" name="Oval 5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3" name="Freeform 5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3" name="Group 562"/>
              <p:cNvGrpSpPr/>
              <p:nvPr/>
            </p:nvGrpSpPr>
            <p:grpSpPr>
              <a:xfrm rot="3485213">
                <a:off x="2952050" y="3988138"/>
                <a:ext cx="185979" cy="191355"/>
                <a:chOff x="2700506" y="3941582"/>
                <a:chExt cx="185979" cy="191355"/>
              </a:xfrm>
            </p:grpSpPr>
            <p:sp>
              <p:nvSpPr>
                <p:cNvPr id="580" name="Oval 5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81" name="Freeform 5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4" name="Group 563"/>
              <p:cNvGrpSpPr/>
              <p:nvPr/>
            </p:nvGrpSpPr>
            <p:grpSpPr>
              <a:xfrm rot="19523239">
                <a:off x="3136592" y="3987642"/>
                <a:ext cx="185979" cy="190955"/>
                <a:chOff x="2442219" y="4049627"/>
                <a:chExt cx="185979" cy="190955"/>
              </a:xfrm>
            </p:grpSpPr>
            <p:sp>
              <p:nvSpPr>
                <p:cNvPr id="578" name="Oval 5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9" name="Freeform 5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5" name="Group 564"/>
              <p:cNvGrpSpPr/>
              <p:nvPr/>
            </p:nvGrpSpPr>
            <p:grpSpPr>
              <a:xfrm rot="3577180">
                <a:off x="2969142" y="4143913"/>
                <a:ext cx="185979" cy="192191"/>
                <a:chOff x="2700506" y="4361529"/>
                <a:chExt cx="185979" cy="192191"/>
              </a:xfrm>
            </p:grpSpPr>
            <p:sp>
              <p:nvSpPr>
                <p:cNvPr id="575" name="Oval 57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7" name="Freeform 5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6" name="Group 565"/>
              <p:cNvGrpSpPr/>
              <p:nvPr/>
            </p:nvGrpSpPr>
            <p:grpSpPr>
              <a:xfrm>
                <a:off x="3082169" y="3979859"/>
                <a:ext cx="131330" cy="131330"/>
                <a:chOff x="3381304" y="4011286"/>
                <a:chExt cx="131330" cy="131330"/>
              </a:xfrm>
            </p:grpSpPr>
            <p:sp>
              <p:nvSpPr>
                <p:cNvPr id="573" name="Oval 57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4" name="Freeform 57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7" name="Group 566"/>
              <p:cNvGrpSpPr/>
              <p:nvPr/>
            </p:nvGrpSpPr>
            <p:grpSpPr>
              <a:xfrm rot="3967968">
                <a:off x="3041839" y="4095173"/>
                <a:ext cx="136148" cy="131330"/>
                <a:chOff x="3053432" y="4104276"/>
                <a:chExt cx="136148" cy="131330"/>
              </a:xfrm>
            </p:grpSpPr>
            <p:sp>
              <p:nvSpPr>
                <p:cNvPr id="571" name="Oval 57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2" name="Freeform 57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68" name="Group 567"/>
              <p:cNvGrpSpPr/>
              <p:nvPr/>
            </p:nvGrpSpPr>
            <p:grpSpPr>
              <a:xfrm>
                <a:off x="3126530" y="4081209"/>
                <a:ext cx="185979" cy="192845"/>
                <a:chOff x="3026108" y="3765549"/>
                <a:chExt cx="185979" cy="192845"/>
              </a:xfrm>
            </p:grpSpPr>
            <p:sp>
              <p:nvSpPr>
                <p:cNvPr id="569" name="Oval 56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70" name="Freeform 56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517" name="Group 516"/>
            <p:cNvGrpSpPr/>
            <p:nvPr/>
          </p:nvGrpSpPr>
          <p:grpSpPr>
            <a:xfrm rot="5972406">
              <a:off x="4903513" y="3391308"/>
              <a:ext cx="175107" cy="169481"/>
              <a:chOff x="2880097" y="3766098"/>
              <a:chExt cx="408862" cy="395726"/>
            </a:xfrm>
          </p:grpSpPr>
          <p:grpSp>
            <p:nvGrpSpPr>
              <p:cNvPr id="540" name="Group 539"/>
              <p:cNvGrpSpPr/>
              <p:nvPr/>
            </p:nvGrpSpPr>
            <p:grpSpPr>
              <a:xfrm>
                <a:off x="2880097" y="3766098"/>
                <a:ext cx="131330" cy="131330"/>
                <a:chOff x="2922103" y="3448277"/>
                <a:chExt cx="131330" cy="131330"/>
              </a:xfrm>
            </p:grpSpPr>
            <p:sp>
              <p:nvSpPr>
                <p:cNvPr id="559" name="Oval 55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60" name="Freeform 55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41" name="Group 540"/>
              <p:cNvGrpSpPr/>
              <p:nvPr/>
            </p:nvGrpSpPr>
            <p:grpSpPr>
              <a:xfrm rot="3485213">
                <a:off x="2918438" y="3816964"/>
                <a:ext cx="185979" cy="191355"/>
                <a:chOff x="2700506" y="3941582"/>
                <a:chExt cx="185979" cy="191355"/>
              </a:xfrm>
            </p:grpSpPr>
            <p:sp>
              <p:nvSpPr>
                <p:cNvPr id="557" name="Oval 55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8" name="Freeform 55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42" name="Group 541"/>
              <p:cNvGrpSpPr/>
              <p:nvPr/>
            </p:nvGrpSpPr>
            <p:grpSpPr>
              <a:xfrm rot="19523239">
                <a:off x="3102980" y="3816468"/>
                <a:ext cx="185979" cy="190955"/>
                <a:chOff x="2442219" y="4049627"/>
                <a:chExt cx="185979" cy="190955"/>
              </a:xfrm>
            </p:grpSpPr>
            <p:sp>
              <p:nvSpPr>
                <p:cNvPr id="555" name="Oval 55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6" name="Freeform 55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43" name="Group 542"/>
              <p:cNvGrpSpPr/>
              <p:nvPr/>
            </p:nvGrpSpPr>
            <p:grpSpPr>
              <a:xfrm rot="3577180">
                <a:off x="2935530" y="3972739"/>
                <a:ext cx="185979" cy="192191"/>
                <a:chOff x="2700506" y="4361529"/>
                <a:chExt cx="185979" cy="192191"/>
              </a:xfrm>
            </p:grpSpPr>
            <p:sp>
              <p:nvSpPr>
                <p:cNvPr id="553" name="Oval 55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4" name="Freeform 55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44" name="Group 543"/>
              <p:cNvGrpSpPr/>
              <p:nvPr/>
            </p:nvGrpSpPr>
            <p:grpSpPr>
              <a:xfrm>
                <a:off x="3048557" y="3808685"/>
                <a:ext cx="131330" cy="131330"/>
                <a:chOff x="3381304" y="4011286"/>
                <a:chExt cx="131330" cy="131330"/>
              </a:xfrm>
            </p:grpSpPr>
            <p:sp>
              <p:nvSpPr>
                <p:cNvPr id="551" name="Oval 55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2" name="Freeform 55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45" name="Group 544"/>
              <p:cNvGrpSpPr/>
              <p:nvPr/>
            </p:nvGrpSpPr>
            <p:grpSpPr>
              <a:xfrm rot="3967968">
                <a:off x="3008227" y="3923999"/>
                <a:ext cx="136148" cy="131330"/>
                <a:chOff x="3053432" y="4104276"/>
                <a:chExt cx="136148" cy="131330"/>
              </a:xfrm>
            </p:grpSpPr>
            <p:sp>
              <p:nvSpPr>
                <p:cNvPr id="549" name="Oval 54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50" name="Freeform 54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46" name="Group 545"/>
              <p:cNvGrpSpPr/>
              <p:nvPr/>
            </p:nvGrpSpPr>
            <p:grpSpPr>
              <a:xfrm>
                <a:off x="3092918" y="3910035"/>
                <a:ext cx="185979" cy="192845"/>
                <a:chOff x="3026108" y="3765549"/>
                <a:chExt cx="185979" cy="192845"/>
              </a:xfrm>
            </p:grpSpPr>
            <p:sp>
              <p:nvSpPr>
                <p:cNvPr id="547" name="Oval 54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48" name="Freeform 54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518" name="Group 517"/>
            <p:cNvGrpSpPr/>
            <p:nvPr/>
          </p:nvGrpSpPr>
          <p:grpSpPr>
            <a:xfrm>
              <a:off x="4873997" y="3423134"/>
              <a:ext cx="175107" cy="169481"/>
              <a:chOff x="2328508" y="3548770"/>
              <a:chExt cx="408862" cy="395726"/>
            </a:xfrm>
          </p:grpSpPr>
          <p:grpSp>
            <p:nvGrpSpPr>
              <p:cNvPr id="519" name="Group 518"/>
              <p:cNvGrpSpPr/>
              <p:nvPr/>
            </p:nvGrpSpPr>
            <p:grpSpPr>
              <a:xfrm>
                <a:off x="2328508" y="3548770"/>
                <a:ext cx="131330" cy="131330"/>
                <a:chOff x="2922103" y="3448277"/>
                <a:chExt cx="131330" cy="131330"/>
              </a:xfrm>
            </p:grpSpPr>
            <p:sp>
              <p:nvSpPr>
                <p:cNvPr id="538" name="Oval 5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9" name="Freeform 5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20" name="Group 519"/>
              <p:cNvGrpSpPr/>
              <p:nvPr/>
            </p:nvGrpSpPr>
            <p:grpSpPr>
              <a:xfrm rot="3485213">
                <a:off x="2366849" y="3599636"/>
                <a:ext cx="185979" cy="191355"/>
                <a:chOff x="2700506" y="3941582"/>
                <a:chExt cx="185979" cy="191355"/>
              </a:xfrm>
            </p:grpSpPr>
            <p:sp>
              <p:nvSpPr>
                <p:cNvPr id="536" name="Oval 5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7" name="Freeform 5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21" name="Group 520"/>
              <p:cNvGrpSpPr/>
              <p:nvPr/>
            </p:nvGrpSpPr>
            <p:grpSpPr>
              <a:xfrm rot="19523239">
                <a:off x="2551391" y="3599140"/>
                <a:ext cx="185979" cy="190955"/>
                <a:chOff x="2442219" y="4049627"/>
                <a:chExt cx="185979" cy="190955"/>
              </a:xfrm>
            </p:grpSpPr>
            <p:sp>
              <p:nvSpPr>
                <p:cNvPr id="534" name="Oval 5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5" name="Freeform 5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22" name="Group 521"/>
              <p:cNvGrpSpPr/>
              <p:nvPr/>
            </p:nvGrpSpPr>
            <p:grpSpPr>
              <a:xfrm rot="3577180">
                <a:off x="2383941" y="3755411"/>
                <a:ext cx="185979" cy="192191"/>
                <a:chOff x="2700506" y="4361529"/>
                <a:chExt cx="185979" cy="192191"/>
              </a:xfrm>
            </p:grpSpPr>
            <p:sp>
              <p:nvSpPr>
                <p:cNvPr id="532" name="Oval 5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3" name="Freeform 5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23" name="Group 522"/>
              <p:cNvGrpSpPr/>
              <p:nvPr/>
            </p:nvGrpSpPr>
            <p:grpSpPr>
              <a:xfrm>
                <a:off x="2496968" y="3591357"/>
                <a:ext cx="131330" cy="131330"/>
                <a:chOff x="3381304" y="4011286"/>
                <a:chExt cx="131330" cy="131330"/>
              </a:xfrm>
            </p:grpSpPr>
            <p:sp>
              <p:nvSpPr>
                <p:cNvPr id="530" name="Oval 5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31" name="Freeform 5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24" name="Group 523"/>
              <p:cNvGrpSpPr/>
              <p:nvPr/>
            </p:nvGrpSpPr>
            <p:grpSpPr>
              <a:xfrm rot="3967968">
                <a:off x="2456638" y="3706671"/>
                <a:ext cx="136148" cy="131330"/>
                <a:chOff x="3053432" y="4104276"/>
                <a:chExt cx="136148" cy="131330"/>
              </a:xfrm>
            </p:grpSpPr>
            <p:sp>
              <p:nvSpPr>
                <p:cNvPr id="528" name="Oval 5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9" name="Freeform 5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525" name="Group 524"/>
              <p:cNvGrpSpPr/>
              <p:nvPr/>
            </p:nvGrpSpPr>
            <p:grpSpPr>
              <a:xfrm>
                <a:off x="2541329" y="3692707"/>
                <a:ext cx="185979" cy="192845"/>
                <a:chOff x="3026108" y="3765549"/>
                <a:chExt cx="185979" cy="192845"/>
              </a:xfrm>
            </p:grpSpPr>
            <p:sp>
              <p:nvSpPr>
                <p:cNvPr id="526" name="Oval 5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27" name="Freeform 5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605" name="Group 604"/>
          <p:cNvGrpSpPr/>
          <p:nvPr/>
        </p:nvGrpSpPr>
        <p:grpSpPr>
          <a:xfrm>
            <a:off x="499759" y="4956203"/>
            <a:ext cx="470662" cy="478538"/>
            <a:chOff x="4834606" y="3347378"/>
            <a:chExt cx="241201" cy="245237"/>
          </a:xfrm>
        </p:grpSpPr>
        <p:grpSp>
          <p:nvGrpSpPr>
            <p:cNvPr id="606" name="Group 605"/>
            <p:cNvGrpSpPr/>
            <p:nvPr/>
          </p:nvGrpSpPr>
          <p:grpSpPr>
            <a:xfrm rot="7844388">
              <a:off x="4818351" y="3363633"/>
              <a:ext cx="233299" cy="200789"/>
              <a:chOff x="2913709" y="3864170"/>
              <a:chExt cx="544737" cy="468828"/>
            </a:xfrm>
          </p:grpSpPr>
          <p:grpSp>
            <p:nvGrpSpPr>
              <p:cNvPr id="651" name="Group 650"/>
              <p:cNvGrpSpPr/>
              <p:nvPr/>
            </p:nvGrpSpPr>
            <p:grpSpPr>
              <a:xfrm rot="5972406">
                <a:off x="3056152" y="3870738"/>
                <a:ext cx="408862" cy="395726"/>
                <a:chOff x="2880097" y="3766098"/>
                <a:chExt cx="408862" cy="395726"/>
              </a:xfrm>
            </p:grpSpPr>
            <p:grpSp>
              <p:nvGrpSpPr>
                <p:cNvPr id="673" name="Group 672"/>
                <p:cNvGrpSpPr/>
                <p:nvPr/>
              </p:nvGrpSpPr>
              <p:grpSpPr>
                <a:xfrm>
                  <a:off x="2880097" y="3766098"/>
                  <a:ext cx="131330" cy="131330"/>
                  <a:chOff x="2922103" y="3448277"/>
                  <a:chExt cx="131330" cy="131330"/>
                </a:xfrm>
              </p:grpSpPr>
              <p:sp>
                <p:nvSpPr>
                  <p:cNvPr id="692" name="Oval 69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3" name="Freeform 69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4" name="Group 673"/>
                <p:cNvGrpSpPr/>
                <p:nvPr/>
              </p:nvGrpSpPr>
              <p:grpSpPr>
                <a:xfrm rot="3485213">
                  <a:off x="2918438" y="3816964"/>
                  <a:ext cx="185979" cy="191355"/>
                  <a:chOff x="2700506" y="3941582"/>
                  <a:chExt cx="185979" cy="191355"/>
                </a:xfrm>
              </p:grpSpPr>
              <p:sp>
                <p:nvSpPr>
                  <p:cNvPr id="690" name="Oval 68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91" name="Freeform 69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5" name="Group 674"/>
                <p:cNvGrpSpPr/>
                <p:nvPr/>
              </p:nvGrpSpPr>
              <p:grpSpPr>
                <a:xfrm rot="19523239">
                  <a:off x="3102980" y="3816468"/>
                  <a:ext cx="185979" cy="190955"/>
                  <a:chOff x="2442219" y="4049627"/>
                  <a:chExt cx="185979" cy="190955"/>
                </a:xfrm>
              </p:grpSpPr>
              <p:sp>
                <p:nvSpPr>
                  <p:cNvPr id="688" name="Oval 68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9" name="Freeform 68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6" name="Group 675"/>
                <p:cNvGrpSpPr/>
                <p:nvPr/>
              </p:nvGrpSpPr>
              <p:grpSpPr>
                <a:xfrm rot="3577180">
                  <a:off x="2935530" y="3972739"/>
                  <a:ext cx="185979" cy="192191"/>
                  <a:chOff x="2700506" y="4361529"/>
                  <a:chExt cx="185979" cy="192191"/>
                </a:xfrm>
              </p:grpSpPr>
              <p:sp>
                <p:nvSpPr>
                  <p:cNvPr id="686" name="Oval 68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7" name="Freeform 68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7" name="Group 676"/>
                <p:cNvGrpSpPr/>
                <p:nvPr/>
              </p:nvGrpSpPr>
              <p:grpSpPr>
                <a:xfrm>
                  <a:off x="3048557" y="3808685"/>
                  <a:ext cx="131330" cy="131330"/>
                  <a:chOff x="3381304" y="4011286"/>
                  <a:chExt cx="131330" cy="131330"/>
                </a:xfrm>
              </p:grpSpPr>
              <p:sp>
                <p:nvSpPr>
                  <p:cNvPr id="684" name="Oval 68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5" name="Freeform 68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8" name="Group 677"/>
                <p:cNvGrpSpPr/>
                <p:nvPr/>
              </p:nvGrpSpPr>
              <p:grpSpPr>
                <a:xfrm rot="3967968">
                  <a:off x="3008227" y="3923999"/>
                  <a:ext cx="136148" cy="131330"/>
                  <a:chOff x="3053432" y="4104276"/>
                  <a:chExt cx="136148" cy="131330"/>
                </a:xfrm>
              </p:grpSpPr>
              <p:sp>
                <p:nvSpPr>
                  <p:cNvPr id="682" name="Oval 68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3" name="Freeform 68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79" name="Group 678"/>
                <p:cNvGrpSpPr/>
                <p:nvPr/>
              </p:nvGrpSpPr>
              <p:grpSpPr>
                <a:xfrm>
                  <a:off x="3092918" y="3910035"/>
                  <a:ext cx="185979" cy="192845"/>
                  <a:chOff x="3026108" y="3765549"/>
                  <a:chExt cx="185979" cy="192845"/>
                </a:xfrm>
              </p:grpSpPr>
              <p:sp>
                <p:nvSpPr>
                  <p:cNvPr id="680" name="Oval 67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81" name="Freeform 68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52" name="Group 651"/>
              <p:cNvGrpSpPr/>
              <p:nvPr/>
            </p:nvGrpSpPr>
            <p:grpSpPr>
              <a:xfrm>
                <a:off x="2913709" y="3937272"/>
                <a:ext cx="131330" cy="131330"/>
                <a:chOff x="2922103" y="3448277"/>
                <a:chExt cx="131330" cy="131330"/>
              </a:xfrm>
            </p:grpSpPr>
            <p:sp>
              <p:nvSpPr>
                <p:cNvPr id="671" name="Oval 6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2" name="Freeform 6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3" name="Group 652"/>
              <p:cNvGrpSpPr/>
              <p:nvPr/>
            </p:nvGrpSpPr>
            <p:grpSpPr>
              <a:xfrm rot="3485213">
                <a:off x="2952050" y="3988138"/>
                <a:ext cx="185979" cy="191355"/>
                <a:chOff x="2700506" y="3941582"/>
                <a:chExt cx="185979" cy="191355"/>
              </a:xfrm>
            </p:grpSpPr>
            <p:sp>
              <p:nvSpPr>
                <p:cNvPr id="669" name="Oval 6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0" name="Freeform 6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4" name="Group 653"/>
              <p:cNvGrpSpPr/>
              <p:nvPr/>
            </p:nvGrpSpPr>
            <p:grpSpPr>
              <a:xfrm rot="19523239">
                <a:off x="3136592" y="3987642"/>
                <a:ext cx="185979" cy="190955"/>
                <a:chOff x="2442219" y="4049627"/>
                <a:chExt cx="185979" cy="190955"/>
              </a:xfrm>
            </p:grpSpPr>
            <p:sp>
              <p:nvSpPr>
                <p:cNvPr id="667" name="Oval 6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8" name="Freeform 6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5" name="Group 654"/>
              <p:cNvGrpSpPr/>
              <p:nvPr/>
            </p:nvGrpSpPr>
            <p:grpSpPr>
              <a:xfrm rot="3577180">
                <a:off x="2969142" y="4143913"/>
                <a:ext cx="185979" cy="192191"/>
                <a:chOff x="2700506" y="4361529"/>
                <a:chExt cx="185979" cy="192191"/>
              </a:xfrm>
            </p:grpSpPr>
            <p:sp>
              <p:nvSpPr>
                <p:cNvPr id="665" name="Oval 6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6" name="Freeform 6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6" name="Group 655"/>
              <p:cNvGrpSpPr/>
              <p:nvPr/>
            </p:nvGrpSpPr>
            <p:grpSpPr>
              <a:xfrm>
                <a:off x="3082169" y="3979859"/>
                <a:ext cx="131330" cy="131330"/>
                <a:chOff x="3381304" y="4011286"/>
                <a:chExt cx="131330" cy="131330"/>
              </a:xfrm>
            </p:grpSpPr>
            <p:sp>
              <p:nvSpPr>
                <p:cNvPr id="663" name="Oval 6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4" name="Freeform 6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7" name="Group 656"/>
              <p:cNvGrpSpPr/>
              <p:nvPr/>
            </p:nvGrpSpPr>
            <p:grpSpPr>
              <a:xfrm rot="3967968">
                <a:off x="3041839" y="4095173"/>
                <a:ext cx="136148" cy="131330"/>
                <a:chOff x="3053432" y="4104276"/>
                <a:chExt cx="136148" cy="131330"/>
              </a:xfrm>
            </p:grpSpPr>
            <p:sp>
              <p:nvSpPr>
                <p:cNvPr id="661" name="Oval 6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2" name="Freeform 6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58" name="Group 657"/>
              <p:cNvGrpSpPr/>
              <p:nvPr/>
            </p:nvGrpSpPr>
            <p:grpSpPr>
              <a:xfrm>
                <a:off x="3126530" y="4081209"/>
                <a:ext cx="185979" cy="192845"/>
                <a:chOff x="3026108" y="3765549"/>
                <a:chExt cx="185979" cy="192845"/>
              </a:xfrm>
            </p:grpSpPr>
            <p:sp>
              <p:nvSpPr>
                <p:cNvPr id="659" name="Oval 6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0" name="Freeform 6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07" name="Group 606"/>
            <p:cNvGrpSpPr/>
            <p:nvPr/>
          </p:nvGrpSpPr>
          <p:grpSpPr>
            <a:xfrm rot="5972406">
              <a:off x="4903513" y="3391308"/>
              <a:ext cx="175107" cy="169481"/>
              <a:chOff x="2880097" y="3766098"/>
              <a:chExt cx="408862" cy="395726"/>
            </a:xfrm>
          </p:grpSpPr>
          <p:grpSp>
            <p:nvGrpSpPr>
              <p:cNvPr id="630" name="Group 629"/>
              <p:cNvGrpSpPr/>
              <p:nvPr/>
            </p:nvGrpSpPr>
            <p:grpSpPr>
              <a:xfrm>
                <a:off x="2880097" y="3766098"/>
                <a:ext cx="131330" cy="131330"/>
                <a:chOff x="2922103" y="3448277"/>
                <a:chExt cx="131330" cy="131330"/>
              </a:xfrm>
            </p:grpSpPr>
            <p:sp>
              <p:nvSpPr>
                <p:cNvPr id="649" name="Oval 6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50" name="Freeform 6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31" name="Group 630"/>
              <p:cNvGrpSpPr/>
              <p:nvPr/>
            </p:nvGrpSpPr>
            <p:grpSpPr>
              <a:xfrm rot="3485213">
                <a:off x="2918438" y="3816964"/>
                <a:ext cx="185979" cy="191355"/>
                <a:chOff x="2700506" y="3941582"/>
                <a:chExt cx="185979" cy="191355"/>
              </a:xfrm>
            </p:grpSpPr>
            <p:sp>
              <p:nvSpPr>
                <p:cNvPr id="647" name="Oval 6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8" name="Freeform 6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32" name="Group 631"/>
              <p:cNvGrpSpPr/>
              <p:nvPr/>
            </p:nvGrpSpPr>
            <p:grpSpPr>
              <a:xfrm rot="19523239">
                <a:off x="3102980" y="3816468"/>
                <a:ext cx="185979" cy="190955"/>
                <a:chOff x="2442219" y="4049627"/>
                <a:chExt cx="185979" cy="190955"/>
              </a:xfrm>
            </p:grpSpPr>
            <p:sp>
              <p:nvSpPr>
                <p:cNvPr id="645" name="Oval 6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6" name="Freeform 6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33" name="Group 632"/>
              <p:cNvGrpSpPr/>
              <p:nvPr/>
            </p:nvGrpSpPr>
            <p:grpSpPr>
              <a:xfrm rot="3577180">
                <a:off x="2935530" y="3972739"/>
                <a:ext cx="185979" cy="192191"/>
                <a:chOff x="2700506" y="4361529"/>
                <a:chExt cx="185979" cy="192191"/>
              </a:xfrm>
            </p:grpSpPr>
            <p:sp>
              <p:nvSpPr>
                <p:cNvPr id="643" name="Oval 6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4" name="Freeform 6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34" name="Group 633"/>
              <p:cNvGrpSpPr/>
              <p:nvPr/>
            </p:nvGrpSpPr>
            <p:grpSpPr>
              <a:xfrm>
                <a:off x="3048557" y="3808685"/>
                <a:ext cx="131330" cy="131330"/>
                <a:chOff x="3381304" y="4011286"/>
                <a:chExt cx="131330" cy="131330"/>
              </a:xfrm>
            </p:grpSpPr>
            <p:sp>
              <p:nvSpPr>
                <p:cNvPr id="641" name="Oval 6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2" name="Freeform 6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35" name="Group 634"/>
              <p:cNvGrpSpPr/>
              <p:nvPr/>
            </p:nvGrpSpPr>
            <p:grpSpPr>
              <a:xfrm rot="3967968">
                <a:off x="3008227" y="3923999"/>
                <a:ext cx="136148" cy="131330"/>
                <a:chOff x="3053432" y="4104276"/>
                <a:chExt cx="136148" cy="131330"/>
              </a:xfrm>
            </p:grpSpPr>
            <p:sp>
              <p:nvSpPr>
                <p:cNvPr id="639" name="Oval 6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40" name="Freeform 6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36" name="Group 635"/>
              <p:cNvGrpSpPr/>
              <p:nvPr/>
            </p:nvGrpSpPr>
            <p:grpSpPr>
              <a:xfrm>
                <a:off x="3092918" y="3910035"/>
                <a:ext cx="185979" cy="192845"/>
                <a:chOff x="3026108" y="3765549"/>
                <a:chExt cx="185979" cy="192845"/>
              </a:xfrm>
            </p:grpSpPr>
            <p:sp>
              <p:nvSpPr>
                <p:cNvPr id="637" name="Oval 6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38" name="Freeform 6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08" name="Group 607"/>
            <p:cNvGrpSpPr/>
            <p:nvPr/>
          </p:nvGrpSpPr>
          <p:grpSpPr>
            <a:xfrm>
              <a:off x="4873997" y="3423134"/>
              <a:ext cx="175107" cy="169481"/>
              <a:chOff x="2328508" y="3548770"/>
              <a:chExt cx="408862" cy="395726"/>
            </a:xfrm>
          </p:grpSpPr>
          <p:grpSp>
            <p:nvGrpSpPr>
              <p:cNvPr id="609" name="Group 608"/>
              <p:cNvGrpSpPr/>
              <p:nvPr/>
            </p:nvGrpSpPr>
            <p:grpSpPr>
              <a:xfrm>
                <a:off x="2328508" y="3548770"/>
                <a:ext cx="131330" cy="131330"/>
                <a:chOff x="2922103" y="3448277"/>
                <a:chExt cx="131330" cy="131330"/>
              </a:xfrm>
            </p:grpSpPr>
            <p:sp>
              <p:nvSpPr>
                <p:cNvPr id="628" name="Oval 6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9" name="Freeform 6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10" name="Group 609"/>
              <p:cNvGrpSpPr/>
              <p:nvPr/>
            </p:nvGrpSpPr>
            <p:grpSpPr>
              <a:xfrm rot="3485213">
                <a:off x="2366849" y="3599636"/>
                <a:ext cx="185979" cy="191355"/>
                <a:chOff x="2700506" y="3941582"/>
                <a:chExt cx="185979" cy="191355"/>
              </a:xfrm>
            </p:grpSpPr>
            <p:sp>
              <p:nvSpPr>
                <p:cNvPr id="626" name="Oval 6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7" name="Freeform 6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11" name="Group 610"/>
              <p:cNvGrpSpPr/>
              <p:nvPr/>
            </p:nvGrpSpPr>
            <p:grpSpPr>
              <a:xfrm rot="19523239">
                <a:off x="2551391" y="3599140"/>
                <a:ext cx="185979" cy="190955"/>
                <a:chOff x="2442219" y="4049627"/>
                <a:chExt cx="185979" cy="190955"/>
              </a:xfrm>
            </p:grpSpPr>
            <p:sp>
              <p:nvSpPr>
                <p:cNvPr id="624" name="Oval 6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5" name="Freeform 6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12" name="Group 611"/>
              <p:cNvGrpSpPr/>
              <p:nvPr/>
            </p:nvGrpSpPr>
            <p:grpSpPr>
              <a:xfrm rot="3577180">
                <a:off x="2383941" y="3755411"/>
                <a:ext cx="185979" cy="192191"/>
                <a:chOff x="2700506" y="4361529"/>
                <a:chExt cx="185979" cy="192191"/>
              </a:xfrm>
            </p:grpSpPr>
            <p:sp>
              <p:nvSpPr>
                <p:cNvPr id="622" name="Oval 6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3" name="Freeform 6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13" name="Group 612"/>
              <p:cNvGrpSpPr/>
              <p:nvPr/>
            </p:nvGrpSpPr>
            <p:grpSpPr>
              <a:xfrm>
                <a:off x="2496968" y="3591357"/>
                <a:ext cx="131330" cy="131330"/>
                <a:chOff x="3381304" y="4011286"/>
                <a:chExt cx="131330" cy="131330"/>
              </a:xfrm>
            </p:grpSpPr>
            <p:sp>
              <p:nvSpPr>
                <p:cNvPr id="620" name="Oval 6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21" name="Freeform 6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14" name="Group 613"/>
              <p:cNvGrpSpPr/>
              <p:nvPr/>
            </p:nvGrpSpPr>
            <p:grpSpPr>
              <a:xfrm rot="3967968">
                <a:off x="2456638" y="3706671"/>
                <a:ext cx="136148" cy="131330"/>
                <a:chOff x="3053432" y="4104276"/>
                <a:chExt cx="136148" cy="131330"/>
              </a:xfrm>
            </p:grpSpPr>
            <p:sp>
              <p:nvSpPr>
                <p:cNvPr id="618" name="Oval 6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9" name="Freeform 6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15" name="Group 614"/>
              <p:cNvGrpSpPr/>
              <p:nvPr/>
            </p:nvGrpSpPr>
            <p:grpSpPr>
              <a:xfrm>
                <a:off x="2541329" y="3692707"/>
                <a:ext cx="185979" cy="192845"/>
                <a:chOff x="3026108" y="3765549"/>
                <a:chExt cx="185979" cy="192845"/>
              </a:xfrm>
            </p:grpSpPr>
            <p:sp>
              <p:nvSpPr>
                <p:cNvPr id="616" name="Oval 6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17" name="Freeform 6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694" name="Group 693"/>
          <p:cNvGrpSpPr/>
          <p:nvPr/>
        </p:nvGrpSpPr>
        <p:grpSpPr>
          <a:xfrm>
            <a:off x="499759" y="4956203"/>
            <a:ext cx="470662" cy="478538"/>
            <a:chOff x="4834606" y="3347378"/>
            <a:chExt cx="241201" cy="245237"/>
          </a:xfrm>
        </p:grpSpPr>
        <p:grpSp>
          <p:nvGrpSpPr>
            <p:cNvPr id="695" name="Group 694"/>
            <p:cNvGrpSpPr/>
            <p:nvPr/>
          </p:nvGrpSpPr>
          <p:grpSpPr>
            <a:xfrm rot="7844388">
              <a:off x="4818351" y="3363633"/>
              <a:ext cx="233299" cy="200789"/>
              <a:chOff x="2913709" y="3864170"/>
              <a:chExt cx="544737" cy="468828"/>
            </a:xfrm>
          </p:grpSpPr>
          <p:grpSp>
            <p:nvGrpSpPr>
              <p:cNvPr id="740" name="Group 739"/>
              <p:cNvGrpSpPr/>
              <p:nvPr/>
            </p:nvGrpSpPr>
            <p:grpSpPr>
              <a:xfrm rot="5972406">
                <a:off x="3056152" y="3870738"/>
                <a:ext cx="408862" cy="395726"/>
                <a:chOff x="2880097" y="3766098"/>
                <a:chExt cx="408862" cy="395726"/>
              </a:xfrm>
            </p:grpSpPr>
            <p:grpSp>
              <p:nvGrpSpPr>
                <p:cNvPr id="762" name="Group 761"/>
                <p:cNvGrpSpPr/>
                <p:nvPr/>
              </p:nvGrpSpPr>
              <p:grpSpPr>
                <a:xfrm>
                  <a:off x="2880097" y="3766098"/>
                  <a:ext cx="131330" cy="131330"/>
                  <a:chOff x="2922103" y="3448277"/>
                  <a:chExt cx="131330" cy="131330"/>
                </a:xfrm>
              </p:grpSpPr>
              <p:sp>
                <p:nvSpPr>
                  <p:cNvPr id="781" name="Oval 78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2" name="Freeform 78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63" name="Group 762"/>
                <p:cNvGrpSpPr/>
                <p:nvPr/>
              </p:nvGrpSpPr>
              <p:grpSpPr>
                <a:xfrm rot="3485213">
                  <a:off x="2918438" y="3816964"/>
                  <a:ext cx="185979" cy="191355"/>
                  <a:chOff x="2700506" y="3941582"/>
                  <a:chExt cx="185979" cy="191355"/>
                </a:xfrm>
              </p:grpSpPr>
              <p:sp>
                <p:nvSpPr>
                  <p:cNvPr id="779" name="Oval 77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80" name="Freeform 77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64" name="Group 763"/>
                <p:cNvGrpSpPr/>
                <p:nvPr/>
              </p:nvGrpSpPr>
              <p:grpSpPr>
                <a:xfrm rot="19523239">
                  <a:off x="3102980" y="3816468"/>
                  <a:ext cx="185979" cy="190955"/>
                  <a:chOff x="2442219" y="4049627"/>
                  <a:chExt cx="185979" cy="190955"/>
                </a:xfrm>
              </p:grpSpPr>
              <p:sp>
                <p:nvSpPr>
                  <p:cNvPr id="777" name="Oval 77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8" name="Freeform 77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65" name="Group 764"/>
                <p:cNvGrpSpPr/>
                <p:nvPr/>
              </p:nvGrpSpPr>
              <p:grpSpPr>
                <a:xfrm rot="3577180">
                  <a:off x="2935530" y="3972739"/>
                  <a:ext cx="185979" cy="192191"/>
                  <a:chOff x="2700506" y="4361529"/>
                  <a:chExt cx="185979" cy="192191"/>
                </a:xfrm>
              </p:grpSpPr>
              <p:sp>
                <p:nvSpPr>
                  <p:cNvPr id="775" name="Oval 77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6" name="Freeform 77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66" name="Group 765"/>
                <p:cNvGrpSpPr/>
                <p:nvPr/>
              </p:nvGrpSpPr>
              <p:grpSpPr>
                <a:xfrm>
                  <a:off x="3048557" y="3808685"/>
                  <a:ext cx="131330" cy="131330"/>
                  <a:chOff x="3381304" y="4011286"/>
                  <a:chExt cx="131330" cy="131330"/>
                </a:xfrm>
              </p:grpSpPr>
              <p:sp>
                <p:nvSpPr>
                  <p:cNvPr id="773" name="Oval 77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4" name="Freeform 77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67" name="Group 766"/>
                <p:cNvGrpSpPr/>
                <p:nvPr/>
              </p:nvGrpSpPr>
              <p:grpSpPr>
                <a:xfrm rot="3967968">
                  <a:off x="3008227" y="3923999"/>
                  <a:ext cx="136148" cy="131330"/>
                  <a:chOff x="3053432" y="4104276"/>
                  <a:chExt cx="136148" cy="131330"/>
                </a:xfrm>
              </p:grpSpPr>
              <p:sp>
                <p:nvSpPr>
                  <p:cNvPr id="771" name="Oval 77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2" name="Freeform 77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68" name="Group 767"/>
                <p:cNvGrpSpPr/>
                <p:nvPr/>
              </p:nvGrpSpPr>
              <p:grpSpPr>
                <a:xfrm>
                  <a:off x="3092918" y="3910035"/>
                  <a:ext cx="185979" cy="192845"/>
                  <a:chOff x="3026108" y="3765549"/>
                  <a:chExt cx="185979" cy="192845"/>
                </a:xfrm>
              </p:grpSpPr>
              <p:sp>
                <p:nvSpPr>
                  <p:cNvPr id="769" name="Oval 76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70" name="Freeform 76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741" name="Group 740"/>
              <p:cNvGrpSpPr/>
              <p:nvPr/>
            </p:nvGrpSpPr>
            <p:grpSpPr>
              <a:xfrm>
                <a:off x="2913709" y="3937272"/>
                <a:ext cx="131330" cy="131330"/>
                <a:chOff x="2922103" y="3448277"/>
                <a:chExt cx="131330" cy="131330"/>
              </a:xfrm>
            </p:grpSpPr>
            <p:sp>
              <p:nvSpPr>
                <p:cNvPr id="760" name="Oval 7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61" name="Freeform 7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2" name="Group 741"/>
              <p:cNvGrpSpPr/>
              <p:nvPr/>
            </p:nvGrpSpPr>
            <p:grpSpPr>
              <a:xfrm rot="3485213">
                <a:off x="2952050" y="3988138"/>
                <a:ext cx="185979" cy="191355"/>
                <a:chOff x="2700506" y="3941582"/>
                <a:chExt cx="185979" cy="191355"/>
              </a:xfrm>
            </p:grpSpPr>
            <p:sp>
              <p:nvSpPr>
                <p:cNvPr id="758" name="Oval 7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9" name="Freeform 7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3" name="Group 742"/>
              <p:cNvGrpSpPr/>
              <p:nvPr/>
            </p:nvGrpSpPr>
            <p:grpSpPr>
              <a:xfrm rot="19523239">
                <a:off x="3136592" y="3987642"/>
                <a:ext cx="185979" cy="190955"/>
                <a:chOff x="2442219" y="4049627"/>
                <a:chExt cx="185979" cy="190955"/>
              </a:xfrm>
            </p:grpSpPr>
            <p:sp>
              <p:nvSpPr>
                <p:cNvPr id="756" name="Oval 7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7" name="Freeform 7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4" name="Group 743"/>
              <p:cNvGrpSpPr/>
              <p:nvPr/>
            </p:nvGrpSpPr>
            <p:grpSpPr>
              <a:xfrm rot="3577180">
                <a:off x="2969142" y="4143913"/>
                <a:ext cx="185979" cy="192191"/>
                <a:chOff x="2700506" y="4361529"/>
                <a:chExt cx="185979" cy="192191"/>
              </a:xfrm>
            </p:grpSpPr>
            <p:sp>
              <p:nvSpPr>
                <p:cNvPr id="754" name="Oval 7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5" name="Freeform 7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5" name="Group 744"/>
              <p:cNvGrpSpPr/>
              <p:nvPr/>
            </p:nvGrpSpPr>
            <p:grpSpPr>
              <a:xfrm>
                <a:off x="3082169" y="3979859"/>
                <a:ext cx="131330" cy="131330"/>
                <a:chOff x="3381304" y="4011286"/>
                <a:chExt cx="131330" cy="131330"/>
              </a:xfrm>
            </p:grpSpPr>
            <p:sp>
              <p:nvSpPr>
                <p:cNvPr id="752" name="Oval 7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3" name="Freeform 7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6" name="Group 745"/>
              <p:cNvGrpSpPr/>
              <p:nvPr/>
            </p:nvGrpSpPr>
            <p:grpSpPr>
              <a:xfrm rot="3967968">
                <a:off x="3041839" y="4095173"/>
                <a:ext cx="136148" cy="131330"/>
                <a:chOff x="3053432" y="4104276"/>
                <a:chExt cx="136148" cy="131330"/>
              </a:xfrm>
            </p:grpSpPr>
            <p:sp>
              <p:nvSpPr>
                <p:cNvPr id="750" name="Oval 7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51" name="Freeform 7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47" name="Group 746"/>
              <p:cNvGrpSpPr/>
              <p:nvPr/>
            </p:nvGrpSpPr>
            <p:grpSpPr>
              <a:xfrm>
                <a:off x="3126530" y="4081209"/>
                <a:ext cx="185979" cy="192845"/>
                <a:chOff x="3026108" y="3765549"/>
                <a:chExt cx="185979" cy="192845"/>
              </a:xfrm>
            </p:grpSpPr>
            <p:sp>
              <p:nvSpPr>
                <p:cNvPr id="748" name="Oval 7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49" name="Freeform 7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96" name="Group 695"/>
            <p:cNvGrpSpPr/>
            <p:nvPr/>
          </p:nvGrpSpPr>
          <p:grpSpPr>
            <a:xfrm rot="5972406">
              <a:off x="4903513" y="3391308"/>
              <a:ext cx="175107" cy="169481"/>
              <a:chOff x="2880097" y="3766098"/>
              <a:chExt cx="408862" cy="395726"/>
            </a:xfrm>
          </p:grpSpPr>
          <p:grpSp>
            <p:nvGrpSpPr>
              <p:cNvPr id="719" name="Group 718"/>
              <p:cNvGrpSpPr/>
              <p:nvPr/>
            </p:nvGrpSpPr>
            <p:grpSpPr>
              <a:xfrm>
                <a:off x="2880097" y="3766098"/>
                <a:ext cx="131330" cy="131330"/>
                <a:chOff x="2922103" y="3448277"/>
                <a:chExt cx="131330" cy="131330"/>
              </a:xfrm>
            </p:grpSpPr>
            <p:sp>
              <p:nvSpPr>
                <p:cNvPr id="738" name="Oval 7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9" name="Freeform 7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20" name="Group 719"/>
              <p:cNvGrpSpPr/>
              <p:nvPr/>
            </p:nvGrpSpPr>
            <p:grpSpPr>
              <a:xfrm rot="3485213">
                <a:off x="2918438" y="3816964"/>
                <a:ext cx="185979" cy="191355"/>
                <a:chOff x="2700506" y="3941582"/>
                <a:chExt cx="185979" cy="191355"/>
              </a:xfrm>
            </p:grpSpPr>
            <p:sp>
              <p:nvSpPr>
                <p:cNvPr id="736" name="Oval 7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7" name="Freeform 7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21" name="Group 720"/>
              <p:cNvGrpSpPr/>
              <p:nvPr/>
            </p:nvGrpSpPr>
            <p:grpSpPr>
              <a:xfrm rot="19523239">
                <a:off x="3102980" y="3816468"/>
                <a:ext cx="185979" cy="190955"/>
                <a:chOff x="2442219" y="4049627"/>
                <a:chExt cx="185979" cy="190955"/>
              </a:xfrm>
            </p:grpSpPr>
            <p:sp>
              <p:nvSpPr>
                <p:cNvPr id="734" name="Oval 7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5" name="Freeform 7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22" name="Group 721"/>
              <p:cNvGrpSpPr/>
              <p:nvPr/>
            </p:nvGrpSpPr>
            <p:grpSpPr>
              <a:xfrm rot="3577180">
                <a:off x="2935530" y="3972739"/>
                <a:ext cx="185979" cy="192191"/>
                <a:chOff x="2700506" y="4361529"/>
                <a:chExt cx="185979" cy="192191"/>
              </a:xfrm>
            </p:grpSpPr>
            <p:sp>
              <p:nvSpPr>
                <p:cNvPr id="732" name="Oval 7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3" name="Freeform 7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23" name="Group 722"/>
              <p:cNvGrpSpPr/>
              <p:nvPr/>
            </p:nvGrpSpPr>
            <p:grpSpPr>
              <a:xfrm>
                <a:off x="3048557" y="3808685"/>
                <a:ext cx="131330" cy="131330"/>
                <a:chOff x="3381304" y="4011286"/>
                <a:chExt cx="131330" cy="131330"/>
              </a:xfrm>
            </p:grpSpPr>
            <p:sp>
              <p:nvSpPr>
                <p:cNvPr id="730" name="Oval 7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31" name="Freeform 7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24" name="Group 723"/>
              <p:cNvGrpSpPr/>
              <p:nvPr/>
            </p:nvGrpSpPr>
            <p:grpSpPr>
              <a:xfrm rot="3967968">
                <a:off x="3008227" y="3923999"/>
                <a:ext cx="136148" cy="131330"/>
                <a:chOff x="3053432" y="4104276"/>
                <a:chExt cx="136148" cy="131330"/>
              </a:xfrm>
            </p:grpSpPr>
            <p:sp>
              <p:nvSpPr>
                <p:cNvPr id="728" name="Oval 7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9" name="Freeform 7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25" name="Group 724"/>
              <p:cNvGrpSpPr/>
              <p:nvPr/>
            </p:nvGrpSpPr>
            <p:grpSpPr>
              <a:xfrm>
                <a:off x="3092918" y="3910035"/>
                <a:ext cx="185979" cy="192845"/>
                <a:chOff x="3026108" y="3765549"/>
                <a:chExt cx="185979" cy="192845"/>
              </a:xfrm>
            </p:grpSpPr>
            <p:sp>
              <p:nvSpPr>
                <p:cNvPr id="726" name="Oval 7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27" name="Freeform 7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697" name="Group 696"/>
            <p:cNvGrpSpPr/>
            <p:nvPr/>
          </p:nvGrpSpPr>
          <p:grpSpPr>
            <a:xfrm>
              <a:off x="4873997" y="3423134"/>
              <a:ext cx="175107" cy="169481"/>
              <a:chOff x="2328508" y="3548770"/>
              <a:chExt cx="408862" cy="395726"/>
            </a:xfrm>
          </p:grpSpPr>
          <p:grpSp>
            <p:nvGrpSpPr>
              <p:cNvPr id="698" name="Group 697"/>
              <p:cNvGrpSpPr/>
              <p:nvPr/>
            </p:nvGrpSpPr>
            <p:grpSpPr>
              <a:xfrm>
                <a:off x="2328508" y="3548770"/>
                <a:ext cx="131330" cy="131330"/>
                <a:chOff x="2922103" y="3448277"/>
                <a:chExt cx="131330" cy="131330"/>
              </a:xfrm>
            </p:grpSpPr>
            <p:sp>
              <p:nvSpPr>
                <p:cNvPr id="717" name="Oval 71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8" name="Freeform 71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699" name="Group 698"/>
              <p:cNvGrpSpPr/>
              <p:nvPr/>
            </p:nvGrpSpPr>
            <p:grpSpPr>
              <a:xfrm rot="3485213">
                <a:off x="2366849" y="3599636"/>
                <a:ext cx="185979" cy="191355"/>
                <a:chOff x="2700506" y="3941582"/>
                <a:chExt cx="185979" cy="191355"/>
              </a:xfrm>
            </p:grpSpPr>
            <p:sp>
              <p:nvSpPr>
                <p:cNvPr id="715" name="Oval 71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6" name="Freeform 71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0" name="Group 699"/>
              <p:cNvGrpSpPr/>
              <p:nvPr/>
            </p:nvGrpSpPr>
            <p:grpSpPr>
              <a:xfrm rot="19523239">
                <a:off x="2551391" y="3599140"/>
                <a:ext cx="185979" cy="190955"/>
                <a:chOff x="2442219" y="4049627"/>
                <a:chExt cx="185979" cy="190955"/>
              </a:xfrm>
            </p:grpSpPr>
            <p:sp>
              <p:nvSpPr>
                <p:cNvPr id="713" name="Oval 71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4" name="Freeform 71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1" name="Group 700"/>
              <p:cNvGrpSpPr/>
              <p:nvPr/>
            </p:nvGrpSpPr>
            <p:grpSpPr>
              <a:xfrm rot="3577180">
                <a:off x="2383941" y="3755411"/>
                <a:ext cx="185979" cy="192191"/>
                <a:chOff x="2700506" y="4361529"/>
                <a:chExt cx="185979" cy="192191"/>
              </a:xfrm>
            </p:grpSpPr>
            <p:sp>
              <p:nvSpPr>
                <p:cNvPr id="711" name="Oval 71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2" name="Freeform 71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2" name="Group 701"/>
              <p:cNvGrpSpPr/>
              <p:nvPr/>
            </p:nvGrpSpPr>
            <p:grpSpPr>
              <a:xfrm>
                <a:off x="2496968" y="3591357"/>
                <a:ext cx="131330" cy="131330"/>
                <a:chOff x="3381304" y="4011286"/>
                <a:chExt cx="131330" cy="131330"/>
              </a:xfrm>
            </p:grpSpPr>
            <p:sp>
              <p:nvSpPr>
                <p:cNvPr id="709" name="Oval 70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10" name="Freeform 70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3" name="Group 702"/>
              <p:cNvGrpSpPr/>
              <p:nvPr/>
            </p:nvGrpSpPr>
            <p:grpSpPr>
              <a:xfrm rot="3967968">
                <a:off x="2456638" y="3706671"/>
                <a:ext cx="136148" cy="131330"/>
                <a:chOff x="3053432" y="4104276"/>
                <a:chExt cx="136148" cy="131330"/>
              </a:xfrm>
            </p:grpSpPr>
            <p:sp>
              <p:nvSpPr>
                <p:cNvPr id="707" name="Oval 70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8" name="Freeform 70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04" name="Group 703"/>
              <p:cNvGrpSpPr/>
              <p:nvPr/>
            </p:nvGrpSpPr>
            <p:grpSpPr>
              <a:xfrm>
                <a:off x="2541329" y="3692707"/>
                <a:ext cx="185979" cy="192845"/>
                <a:chOff x="3026108" y="3765549"/>
                <a:chExt cx="185979" cy="192845"/>
              </a:xfrm>
            </p:grpSpPr>
            <p:sp>
              <p:nvSpPr>
                <p:cNvPr id="705" name="Oval 70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06" name="Freeform 70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783" name="Group 782"/>
          <p:cNvGrpSpPr/>
          <p:nvPr/>
        </p:nvGrpSpPr>
        <p:grpSpPr>
          <a:xfrm>
            <a:off x="499759" y="4956203"/>
            <a:ext cx="470662" cy="478538"/>
            <a:chOff x="4834606" y="3347378"/>
            <a:chExt cx="241201" cy="245237"/>
          </a:xfrm>
        </p:grpSpPr>
        <p:grpSp>
          <p:nvGrpSpPr>
            <p:cNvPr id="784" name="Group 783"/>
            <p:cNvGrpSpPr/>
            <p:nvPr/>
          </p:nvGrpSpPr>
          <p:grpSpPr>
            <a:xfrm rot="7844388">
              <a:off x="4818351" y="3363633"/>
              <a:ext cx="233299" cy="200789"/>
              <a:chOff x="2913709" y="3864170"/>
              <a:chExt cx="544737" cy="468828"/>
            </a:xfrm>
          </p:grpSpPr>
          <p:grpSp>
            <p:nvGrpSpPr>
              <p:cNvPr id="829" name="Group 828"/>
              <p:cNvGrpSpPr/>
              <p:nvPr/>
            </p:nvGrpSpPr>
            <p:grpSpPr>
              <a:xfrm rot="5972406">
                <a:off x="3056152" y="3870738"/>
                <a:ext cx="408862" cy="395726"/>
                <a:chOff x="2880097" y="3766098"/>
                <a:chExt cx="408862" cy="395726"/>
              </a:xfrm>
            </p:grpSpPr>
            <p:grpSp>
              <p:nvGrpSpPr>
                <p:cNvPr id="851" name="Group 850"/>
                <p:cNvGrpSpPr/>
                <p:nvPr/>
              </p:nvGrpSpPr>
              <p:grpSpPr>
                <a:xfrm>
                  <a:off x="2880097" y="3766098"/>
                  <a:ext cx="131330" cy="131330"/>
                  <a:chOff x="2922103" y="3448277"/>
                  <a:chExt cx="131330" cy="131330"/>
                </a:xfrm>
              </p:grpSpPr>
              <p:sp>
                <p:nvSpPr>
                  <p:cNvPr id="870" name="Oval 86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71" name="Freeform 87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52" name="Group 851"/>
                <p:cNvGrpSpPr/>
                <p:nvPr/>
              </p:nvGrpSpPr>
              <p:grpSpPr>
                <a:xfrm rot="3485213">
                  <a:off x="2918438" y="3816964"/>
                  <a:ext cx="185979" cy="191355"/>
                  <a:chOff x="2700506" y="3941582"/>
                  <a:chExt cx="185979" cy="191355"/>
                </a:xfrm>
              </p:grpSpPr>
              <p:sp>
                <p:nvSpPr>
                  <p:cNvPr id="868" name="Oval 86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9" name="Freeform 86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53" name="Group 852"/>
                <p:cNvGrpSpPr/>
                <p:nvPr/>
              </p:nvGrpSpPr>
              <p:grpSpPr>
                <a:xfrm rot="19523239">
                  <a:off x="3102980" y="3816468"/>
                  <a:ext cx="185979" cy="190955"/>
                  <a:chOff x="2442219" y="4049627"/>
                  <a:chExt cx="185979" cy="190955"/>
                </a:xfrm>
              </p:grpSpPr>
              <p:sp>
                <p:nvSpPr>
                  <p:cNvPr id="866" name="Oval 86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7" name="Freeform 86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54" name="Group 853"/>
                <p:cNvGrpSpPr/>
                <p:nvPr/>
              </p:nvGrpSpPr>
              <p:grpSpPr>
                <a:xfrm rot="3577180">
                  <a:off x="2935530" y="3972739"/>
                  <a:ext cx="185979" cy="192191"/>
                  <a:chOff x="2700506" y="4361529"/>
                  <a:chExt cx="185979" cy="192191"/>
                </a:xfrm>
              </p:grpSpPr>
              <p:sp>
                <p:nvSpPr>
                  <p:cNvPr id="864" name="Oval 86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5" name="Freeform 86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55" name="Group 854"/>
                <p:cNvGrpSpPr/>
                <p:nvPr/>
              </p:nvGrpSpPr>
              <p:grpSpPr>
                <a:xfrm>
                  <a:off x="3048557" y="3808685"/>
                  <a:ext cx="131330" cy="131330"/>
                  <a:chOff x="3381304" y="4011286"/>
                  <a:chExt cx="131330" cy="131330"/>
                </a:xfrm>
              </p:grpSpPr>
              <p:sp>
                <p:nvSpPr>
                  <p:cNvPr id="862" name="Oval 86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3" name="Freeform 86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56" name="Group 855"/>
                <p:cNvGrpSpPr/>
                <p:nvPr/>
              </p:nvGrpSpPr>
              <p:grpSpPr>
                <a:xfrm rot="3967968">
                  <a:off x="3008227" y="3923999"/>
                  <a:ext cx="136148" cy="131330"/>
                  <a:chOff x="3053432" y="4104276"/>
                  <a:chExt cx="136148" cy="131330"/>
                </a:xfrm>
              </p:grpSpPr>
              <p:sp>
                <p:nvSpPr>
                  <p:cNvPr id="860" name="Oval 85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61" name="Freeform 86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57" name="Group 856"/>
                <p:cNvGrpSpPr/>
                <p:nvPr/>
              </p:nvGrpSpPr>
              <p:grpSpPr>
                <a:xfrm>
                  <a:off x="3092918" y="3910035"/>
                  <a:ext cx="185979" cy="192845"/>
                  <a:chOff x="3026108" y="3765549"/>
                  <a:chExt cx="185979" cy="192845"/>
                </a:xfrm>
              </p:grpSpPr>
              <p:sp>
                <p:nvSpPr>
                  <p:cNvPr id="858" name="Oval 85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9" name="Freeform 85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830" name="Group 829"/>
              <p:cNvGrpSpPr/>
              <p:nvPr/>
            </p:nvGrpSpPr>
            <p:grpSpPr>
              <a:xfrm>
                <a:off x="2913709" y="3937272"/>
                <a:ext cx="131330" cy="131330"/>
                <a:chOff x="2922103" y="3448277"/>
                <a:chExt cx="131330" cy="131330"/>
              </a:xfrm>
            </p:grpSpPr>
            <p:sp>
              <p:nvSpPr>
                <p:cNvPr id="849" name="Oval 8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50" name="Freeform 8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31" name="Group 830"/>
              <p:cNvGrpSpPr/>
              <p:nvPr/>
            </p:nvGrpSpPr>
            <p:grpSpPr>
              <a:xfrm rot="3485213">
                <a:off x="2952050" y="3988138"/>
                <a:ext cx="185979" cy="191355"/>
                <a:chOff x="2700506" y="3941582"/>
                <a:chExt cx="185979" cy="191355"/>
              </a:xfrm>
            </p:grpSpPr>
            <p:sp>
              <p:nvSpPr>
                <p:cNvPr id="847" name="Oval 8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8" name="Freeform 8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32" name="Group 831"/>
              <p:cNvGrpSpPr/>
              <p:nvPr/>
            </p:nvGrpSpPr>
            <p:grpSpPr>
              <a:xfrm rot="19523239">
                <a:off x="3136592" y="3987642"/>
                <a:ext cx="185979" cy="190955"/>
                <a:chOff x="2442219" y="4049627"/>
                <a:chExt cx="185979" cy="190955"/>
              </a:xfrm>
            </p:grpSpPr>
            <p:sp>
              <p:nvSpPr>
                <p:cNvPr id="845" name="Oval 8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6" name="Freeform 8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33" name="Group 832"/>
              <p:cNvGrpSpPr/>
              <p:nvPr/>
            </p:nvGrpSpPr>
            <p:grpSpPr>
              <a:xfrm rot="3577180">
                <a:off x="2969142" y="4143913"/>
                <a:ext cx="185979" cy="192191"/>
                <a:chOff x="2700506" y="4361529"/>
                <a:chExt cx="185979" cy="192191"/>
              </a:xfrm>
            </p:grpSpPr>
            <p:sp>
              <p:nvSpPr>
                <p:cNvPr id="843" name="Oval 8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4" name="Freeform 8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34" name="Group 833"/>
              <p:cNvGrpSpPr/>
              <p:nvPr/>
            </p:nvGrpSpPr>
            <p:grpSpPr>
              <a:xfrm>
                <a:off x="3082169" y="3979859"/>
                <a:ext cx="131330" cy="131330"/>
                <a:chOff x="3381304" y="4011286"/>
                <a:chExt cx="131330" cy="131330"/>
              </a:xfrm>
            </p:grpSpPr>
            <p:sp>
              <p:nvSpPr>
                <p:cNvPr id="841" name="Oval 8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2" name="Freeform 8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35" name="Group 834"/>
              <p:cNvGrpSpPr/>
              <p:nvPr/>
            </p:nvGrpSpPr>
            <p:grpSpPr>
              <a:xfrm rot="3967968">
                <a:off x="3041839" y="4095173"/>
                <a:ext cx="136148" cy="131330"/>
                <a:chOff x="3053432" y="4104276"/>
                <a:chExt cx="136148" cy="131330"/>
              </a:xfrm>
            </p:grpSpPr>
            <p:sp>
              <p:nvSpPr>
                <p:cNvPr id="839" name="Oval 8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40" name="Freeform 8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36" name="Group 835"/>
              <p:cNvGrpSpPr/>
              <p:nvPr/>
            </p:nvGrpSpPr>
            <p:grpSpPr>
              <a:xfrm>
                <a:off x="3126530" y="4081209"/>
                <a:ext cx="185979" cy="192845"/>
                <a:chOff x="3026108" y="3765549"/>
                <a:chExt cx="185979" cy="192845"/>
              </a:xfrm>
            </p:grpSpPr>
            <p:sp>
              <p:nvSpPr>
                <p:cNvPr id="837" name="Oval 8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8" name="Freeform 8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785" name="Group 784"/>
            <p:cNvGrpSpPr/>
            <p:nvPr/>
          </p:nvGrpSpPr>
          <p:grpSpPr>
            <a:xfrm rot="5972406">
              <a:off x="4903513" y="3391308"/>
              <a:ext cx="175107" cy="169481"/>
              <a:chOff x="2880097" y="3766098"/>
              <a:chExt cx="408862" cy="395726"/>
            </a:xfrm>
          </p:grpSpPr>
          <p:grpSp>
            <p:nvGrpSpPr>
              <p:cNvPr id="808" name="Group 807"/>
              <p:cNvGrpSpPr/>
              <p:nvPr/>
            </p:nvGrpSpPr>
            <p:grpSpPr>
              <a:xfrm>
                <a:off x="2880097" y="3766098"/>
                <a:ext cx="131330" cy="131330"/>
                <a:chOff x="2922103" y="3448277"/>
                <a:chExt cx="131330" cy="131330"/>
              </a:xfrm>
            </p:grpSpPr>
            <p:sp>
              <p:nvSpPr>
                <p:cNvPr id="827" name="Oval 8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8" name="Freeform 8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09" name="Group 808"/>
              <p:cNvGrpSpPr/>
              <p:nvPr/>
            </p:nvGrpSpPr>
            <p:grpSpPr>
              <a:xfrm rot="3485213">
                <a:off x="2918438" y="3816964"/>
                <a:ext cx="185979" cy="191355"/>
                <a:chOff x="2700506" y="3941582"/>
                <a:chExt cx="185979" cy="191355"/>
              </a:xfrm>
            </p:grpSpPr>
            <p:sp>
              <p:nvSpPr>
                <p:cNvPr id="825" name="Oval 8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6" name="Freeform 8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10" name="Group 809"/>
              <p:cNvGrpSpPr/>
              <p:nvPr/>
            </p:nvGrpSpPr>
            <p:grpSpPr>
              <a:xfrm rot="19523239">
                <a:off x="3102980" y="3816468"/>
                <a:ext cx="185979" cy="190955"/>
                <a:chOff x="2442219" y="4049627"/>
                <a:chExt cx="185979" cy="190955"/>
              </a:xfrm>
            </p:grpSpPr>
            <p:sp>
              <p:nvSpPr>
                <p:cNvPr id="823" name="Oval 8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4" name="Freeform 8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11" name="Group 810"/>
              <p:cNvGrpSpPr/>
              <p:nvPr/>
            </p:nvGrpSpPr>
            <p:grpSpPr>
              <a:xfrm rot="3577180">
                <a:off x="2935530" y="3972739"/>
                <a:ext cx="185979" cy="192191"/>
                <a:chOff x="2700506" y="4361529"/>
                <a:chExt cx="185979" cy="192191"/>
              </a:xfrm>
            </p:grpSpPr>
            <p:sp>
              <p:nvSpPr>
                <p:cNvPr id="821" name="Oval 8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2" name="Freeform 8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12" name="Group 811"/>
              <p:cNvGrpSpPr/>
              <p:nvPr/>
            </p:nvGrpSpPr>
            <p:grpSpPr>
              <a:xfrm>
                <a:off x="3048557" y="3808685"/>
                <a:ext cx="131330" cy="131330"/>
                <a:chOff x="3381304" y="4011286"/>
                <a:chExt cx="131330" cy="131330"/>
              </a:xfrm>
            </p:grpSpPr>
            <p:sp>
              <p:nvSpPr>
                <p:cNvPr id="819" name="Oval 8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0" name="Freeform 8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13" name="Group 812"/>
              <p:cNvGrpSpPr/>
              <p:nvPr/>
            </p:nvGrpSpPr>
            <p:grpSpPr>
              <a:xfrm rot="3967968">
                <a:off x="3008227" y="3923999"/>
                <a:ext cx="136148" cy="131330"/>
                <a:chOff x="3053432" y="4104276"/>
                <a:chExt cx="136148" cy="131330"/>
              </a:xfrm>
            </p:grpSpPr>
            <p:sp>
              <p:nvSpPr>
                <p:cNvPr id="817" name="Oval 8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8" name="Freeform 8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14" name="Group 813"/>
              <p:cNvGrpSpPr/>
              <p:nvPr/>
            </p:nvGrpSpPr>
            <p:grpSpPr>
              <a:xfrm>
                <a:off x="3092918" y="3910035"/>
                <a:ext cx="185979" cy="192845"/>
                <a:chOff x="3026108" y="3765549"/>
                <a:chExt cx="185979" cy="192845"/>
              </a:xfrm>
            </p:grpSpPr>
            <p:sp>
              <p:nvSpPr>
                <p:cNvPr id="815" name="Oval 8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16" name="Freeform 8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786" name="Group 785"/>
            <p:cNvGrpSpPr/>
            <p:nvPr/>
          </p:nvGrpSpPr>
          <p:grpSpPr>
            <a:xfrm>
              <a:off x="4873997" y="3423134"/>
              <a:ext cx="175107" cy="169481"/>
              <a:chOff x="2328508" y="3548770"/>
              <a:chExt cx="408862" cy="395726"/>
            </a:xfrm>
          </p:grpSpPr>
          <p:grpSp>
            <p:nvGrpSpPr>
              <p:cNvPr id="787" name="Group 786"/>
              <p:cNvGrpSpPr/>
              <p:nvPr/>
            </p:nvGrpSpPr>
            <p:grpSpPr>
              <a:xfrm>
                <a:off x="2328508" y="3548770"/>
                <a:ext cx="131330" cy="131330"/>
                <a:chOff x="2922103" y="3448277"/>
                <a:chExt cx="131330" cy="131330"/>
              </a:xfrm>
            </p:grpSpPr>
            <p:sp>
              <p:nvSpPr>
                <p:cNvPr id="806" name="Oval 80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07" name="Freeform 80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8" name="Group 787"/>
              <p:cNvGrpSpPr/>
              <p:nvPr/>
            </p:nvGrpSpPr>
            <p:grpSpPr>
              <a:xfrm rot="3485213">
                <a:off x="2366849" y="3599636"/>
                <a:ext cx="185979" cy="191355"/>
                <a:chOff x="2700506" y="3941582"/>
                <a:chExt cx="185979" cy="191355"/>
              </a:xfrm>
            </p:grpSpPr>
            <p:sp>
              <p:nvSpPr>
                <p:cNvPr id="804" name="Oval 80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05" name="Freeform 80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89" name="Group 788"/>
              <p:cNvGrpSpPr/>
              <p:nvPr/>
            </p:nvGrpSpPr>
            <p:grpSpPr>
              <a:xfrm rot="19523239">
                <a:off x="2551391" y="3599140"/>
                <a:ext cx="185979" cy="190955"/>
                <a:chOff x="2442219" y="4049627"/>
                <a:chExt cx="185979" cy="190955"/>
              </a:xfrm>
            </p:grpSpPr>
            <p:sp>
              <p:nvSpPr>
                <p:cNvPr id="802" name="Oval 80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03" name="Freeform 80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90" name="Group 789"/>
              <p:cNvGrpSpPr/>
              <p:nvPr/>
            </p:nvGrpSpPr>
            <p:grpSpPr>
              <a:xfrm rot="3577180">
                <a:off x="2383941" y="3755411"/>
                <a:ext cx="185979" cy="192191"/>
                <a:chOff x="2700506" y="4361529"/>
                <a:chExt cx="185979" cy="192191"/>
              </a:xfrm>
            </p:grpSpPr>
            <p:sp>
              <p:nvSpPr>
                <p:cNvPr id="800" name="Oval 79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01" name="Freeform 80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91" name="Group 790"/>
              <p:cNvGrpSpPr/>
              <p:nvPr/>
            </p:nvGrpSpPr>
            <p:grpSpPr>
              <a:xfrm>
                <a:off x="2496968" y="3591357"/>
                <a:ext cx="131330" cy="131330"/>
                <a:chOff x="3381304" y="4011286"/>
                <a:chExt cx="131330" cy="131330"/>
              </a:xfrm>
            </p:grpSpPr>
            <p:sp>
              <p:nvSpPr>
                <p:cNvPr id="798" name="Oval 79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9" name="Freeform 79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92" name="Group 791"/>
              <p:cNvGrpSpPr/>
              <p:nvPr/>
            </p:nvGrpSpPr>
            <p:grpSpPr>
              <a:xfrm rot="3967968">
                <a:off x="2456638" y="3706671"/>
                <a:ext cx="136148" cy="131330"/>
                <a:chOff x="3053432" y="4104276"/>
                <a:chExt cx="136148" cy="131330"/>
              </a:xfrm>
            </p:grpSpPr>
            <p:sp>
              <p:nvSpPr>
                <p:cNvPr id="796" name="Oval 79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7" name="Freeform 79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793" name="Group 792"/>
              <p:cNvGrpSpPr/>
              <p:nvPr/>
            </p:nvGrpSpPr>
            <p:grpSpPr>
              <a:xfrm>
                <a:off x="2541329" y="3692707"/>
                <a:ext cx="185979" cy="192845"/>
                <a:chOff x="3026108" y="3765549"/>
                <a:chExt cx="185979" cy="192845"/>
              </a:xfrm>
            </p:grpSpPr>
            <p:sp>
              <p:nvSpPr>
                <p:cNvPr id="794" name="Oval 79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95" name="Freeform 79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872" name="Group 871"/>
          <p:cNvGrpSpPr/>
          <p:nvPr/>
        </p:nvGrpSpPr>
        <p:grpSpPr>
          <a:xfrm>
            <a:off x="499759" y="4956203"/>
            <a:ext cx="470662" cy="478538"/>
            <a:chOff x="4834606" y="3347378"/>
            <a:chExt cx="241201" cy="245237"/>
          </a:xfrm>
        </p:grpSpPr>
        <p:grpSp>
          <p:nvGrpSpPr>
            <p:cNvPr id="873" name="Group 872"/>
            <p:cNvGrpSpPr/>
            <p:nvPr/>
          </p:nvGrpSpPr>
          <p:grpSpPr>
            <a:xfrm rot="7844388">
              <a:off x="4818351" y="3363633"/>
              <a:ext cx="233299" cy="200789"/>
              <a:chOff x="2913709" y="3864170"/>
              <a:chExt cx="544737" cy="468828"/>
            </a:xfrm>
          </p:grpSpPr>
          <p:grpSp>
            <p:nvGrpSpPr>
              <p:cNvPr id="918" name="Group 917"/>
              <p:cNvGrpSpPr/>
              <p:nvPr/>
            </p:nvGrpSpPr>
            <p:grpSpPr>
              <a:xfrm rot="5972406">
                <a:off x="3056152" y="3870738"/>
                <a:ext cx="408862" cy="395726"/>
                <a:chOff x="2880097" y="3766098"/>
                <a:chExt cx="408862" cy="395726"/>
              </a:xfrm>
            </p:grpSpPr>
            <p:grpSp>
              <p:nvGrpSpPr>
                <p:cNvPr id="940" name="Group 939"/>
                <p:cNvGrpSpPr/>
                <p:nvPr/>
              </p:nvGrpSpPr>
              <p:grpSpPr>
                <a:xfrm>
                  <a:off x="2880097" y="3766098"/>
                  <a:ext cx="131330" cy="131330"/>
                  <a:chOff x="2922103" y="3448277"/>
                  <a:chExt cx="131330" cy="131330"/>
                </a:xfrm>
              </p:grpSpPr>
              <p:sp>
                <p:nvSpPr>
                  <p:cNvPr id="959" name="Oval 95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60" name="Freeform 95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41" name="Group 940"/>
                <p:cNvGrpSpPr/>
                <p:nvPr/>
              </p:nvGrpSpPr>
              <p:grpSpPr>
                <a:xfrm rot="3485213">
                  <a:off x="2918438" y="3816964"/>
                  <a:ext cx="185979" cy="191355"/>
                  <a:chOff x="2700506" y="3941582"/>
                  <a:chExt cx="185979" cy="191355"/>
                </a:xfrm>
              </p:grpSpPr>
              <p:sp>
                <p:nvSpPr>
                  <p:cNvPr id="957" name="Oval 95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8" name="Freeform 95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42" name="Group 941"/>
                <p:cNvGrpSpPr/>
                <p:nvPr/>
              </p:nvGrpSpPr>
              <p:grpSpPr>
                <a:xfrm rot="19523239">
                  <a:off x="3102980" y="3816468"/>
                  <a:ext cx="185979" cy="190955"/>
                  <a:chOff x="2442219" y="4049627"/>
                  <a:chExt cx="185979" cy="190955"/>
                </a:xfrm>
              </p:grpSpPr>
              <p:sp>
                <p:nvSpPr>
                  <p:cNvPr id="955" name="Oval 95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6" name="Freeform 95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43" name="Group 942"/>
                <p:cNvGrpSpPr/>
                <p:nvPr/>
              </p:nvGrpSpPr>
              <p:grpSpPr>
                <a:xfrm rot="3577180">
                  <a:off x="2935530" y="3972739"/>
                  <a:ext cx="185979" cy="192191"/>
                  <a:chOff x="2700506" y="4361529"/>
                  <a:chExt cx="185979" cy="192191"/>
                </a:xfrm>
              </p:grpSpPr>
              <p:sp>
                <p:nvSpPr>
                  <p:cNvPr id="953" name="Oval 95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4" name="Freeform 95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44" name="Group 943"/>
                <p:cNvGrpSpPr/>
                <p:nvPr/>
              </p:nvGrpSpPr>
              <p:grpSpPr>
                <a:xfrm>
                  <a:off x="3048557" y="3808685"/>
                  <a:ext cx="131330" cy="131330"/>
                  <a:chOff x="3381304" y="4011286"/>
                  <a:chExt cx="131330" cy="131330"/>
                </a:xfrm>
              </p:grpSpPr>
              <p:sp>
                <p:nvSpPr>
                  <p:cNvPr id="951" name="Oval 95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2" name="Freeform 95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45" name="Group 944"/>
                <p:cNvGrpSpPr/>
                <p:nvPr/>
              </p:nvGrpSpPr>
              <p:grpSpPr>
                <a:xfrm rot="3967968">
                  <a:off x="3008227" y="3923999"/>
                  <a:ext cx="136148" cy="131330"/>
                  <a:chOff x="3053432" y="4104276"/>
                  <a:chExt cx="136148" cy="131330"/>
                </a:xfrm>
              </p:grpSpPr>
              <p:sp>
                <p:nvSpPr>
                  <p:cNvPr id="949" name="Oval 94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50" name="Freeform 94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46" name="Group 945"/>
                <p:cNvGrpSpPr/>
                <p:nvPr/>
              </p:nvGrpSpPr>
              <p:grpSpPr>
                <a:xfrm>
                  <a:off x="3092918" y="3910035"/>
                  <a:ext cx="185979" cy="192845"/>
                  <a:chOff x="3026108" y="3765549"/>
                  <a:chExt cx="185979" cy="192845"/>
                </a:xfrm>
              </p:grpSpPr>
              <p:sp>
                <p:nvSpPr>
                  <p:cNvPr id="947" name="Oval 94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48" name="Freeform 94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919" name="Group 918"/>
              <p:cNvGrpSpPr/>
              <p:nvPr/>
            </p:nvGrpSpPr>
            <p:grpSpPr>
              <a:xfrm>
                <a:off x="2913709" y="3937272"/>
                <a:ext cx="131330" cy="131330"/>
                <a:chOff x="2922103" y="3448277"/>
                <a:chExt cx="131330" cy="131330"/>
              </a:xfrm>
            </p:grpSpPr>
            <p:sp>
              <p:nvSpPr>
                <p:cNvPr id="938" name="Oval 9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9" name="Freeform 9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20" name="Group 919"/>
              <p:cNvGrpSpPr/>
              <p:nvPr/>
            </p:nvGrpSpPr>
            <p:grpSpPr>
              <a:xfrm rot="3485213">
                <a:off x="2952050" y="3988138"/>
                <a:ext cx="185979" cy="191355"/>
                <a:chOff x="2700506" y="3941582"/>
                <a:chExt cx="185979" cy="191355"/>
              </a:xfrm>
            </p:grpSpPr>
            <p:sp>
              <p:nvSpPr>
                <p:cNvPr id="936" name="Oval 9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7" name="Freeform 9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21" name="Group 920"/>
              <p:cNvGrpSpPr/>
              <p:nvPr/>
            </p:nvGrpSpPr>
            <p:grpSpPr>
              <a:xfrm rot="19523239">
                <a:off x="3136592" y="3987642"/>
                <a:ext cx="185979" cy="190955"/>
                <a:chOff x="2442219" y="4049627"/>
                <a:chExt cx="185979" cy="190955"/>
              </a:xfrm>
            </p:grpSpPr>
            <p:sp>
              <p:nvSpPr>
                <p:cNvPr id="934" name="Oval 9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5" name="Freeform 9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22" name="Group 921"/>
              <p:cNvGrpSpPr/>
              <p:nvPr/>
            </p:nvGrpSpPr>
            <p:grpSpPr>
              <a:xfrm rot="3577180">
                <a:off x="2969142" y="4143913"/>
                <a:ext cx="185979" cy="192191"/>
                <a:chOff x="2700506" y="4361529"/>
                <a:chExt cx="185979" cy="192191"/>
              </a:xfrm>
            </p:grpSpPr>
            <p:sp>
              <p:nvSpPr>
                <p:cNvPr id="932" name="Oval 9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3" name="Freeform 9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23" name="Group 922"/>
              <p:cNvGrpSpPr/>
              <p:nvPr/>
            </p:nvGrpSpPr>
            <p:grpSpPr>
              <a:xfrm>
                <a:off x="3082169" y="3979859"/>
                <a:ext cx="131330" cy="131330"/>
                <a:chOff x="3381304" y="4011286"/>
                <a:chExt cx="131330" cy="131330"/>
              </a:xfrm>
            </p:grpSpPr>
            <p:sp>
              <p:nvSpPr>
                <p:cNvPr id="930" name="Oval 9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31" name="Freeform 9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24" name="Group 923"/>
              <p:cNvGrpSpPr/>
              <p:nvPr/>
            </p:nvGrpSpPr>
            <p:grpSpPr>
              <a:xfrm rot="3967968">
                <a:off x="3041839" y="4095173"/>
                <a:ext cx="136148" cy="131330"/>
                <a:chOff x="3053432" y="4104276"/>
                <a:chExt cx="136148" cy="131330"/>
              </a:xfrm>
            </p:grpSpPr>
            <p:sp>
              <p:nvSpPr>
                <p:cNvPr id="928" name="Oval 9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9" name="Freeform 9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25" name="Group 924"/>
              <p:cNvGrpSpPr/>
              <p:nvPr/>
            </p:nvGrpSpPr>
            <p:grpSpPr>
              <a:xfrm>
                <a:off x="3126530" y="4081209"/>
                <a:ext cx="185979" cy="192845"/>
                <a:chOff x="3026108" y="3765549"/>
                <a:chExt cx="185979" cy="192845"/>
              </a:xfrm>
            </p:grpSpPr>
            <p:sp>
              <p:nvSpPr>
                <p:cNvPr id="926" name="Oval 9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27" name="Freeform 9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874" name="Group 873"/>
            <p:cNvGrpSpPr/>
            <p:nvPr/>
          </p:nvGrpSpPr>
          <p:grpSpPr>
            <a:xfrm rot="5972406">
              <a:off x="4903513" y="3391308"/>
              <a:ext cx="175107" cy="169481"/>
              <a:chOff x="2880097" y="3766098"/>
              <a:chExt cx="408862" cy="395726"/>
            </a:xfrm>
          </p:grpSpPr>
          <p:grpSp>
            <p:nvGrpSpPr>
              <p:cNvPr id="897" name="Group 896"/>
              <p:cNvGrpSpPr/>
              <p:nvPr/>
            </p:nvGrpSpPr>
            <p:grpSpPr>
              <a:xfrm>
                <a:off x="2880097" y="3766098"/>
                <a:ext cx="131330" cy="131330"/>
                <a:chOff x="2922103" y="3448277"/>
                <a:chExt cx="131330" cy="131330"/>
              </a:xfrm>
            </p:grpSpPr>
            <p:sp>
              <p:nvSpPr>
                <p:cNvPr id="916" name="Oval 9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7" name="Freeform 9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98" name="Group 897"/>
              <p:cNvGrpSpPr/>
              <p:nvPr/>
            </p:nvGrpSpPr>
            <p:grpSpPr>
              <a:xfrm rot="3485213">
                <a:off x="2918438" y="3816964"/>
                <a:ext cx="185979" cy="191355"/>
                <a:chOff x="2700506" y="3941582"/>
                <a:chExt cx="185979" cy="191355"/>
              </a:xfrm>
            </p:grpSpPr>
            <p:sp>
              <p:nvSpPr>
                <p:cNvPr id="914" name="Oval 9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5" name="Freeform 9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99" name="Group 898"/>
              <p:cNvGrpSpPr/>
              <p:nvPr/>
            </p:nvGrpSpPr>
            <p:grpSpPr>
              <a:xfrm rot="19523239">
                <a:off x="3102980" y="3816468"/>
                <a:ext cx="185979" cy="190955"/>
                <a:chOff x="2442219" y="4049627"/>
                <a:chExt cx="185979" cy="190955"/>
              </a:xfrm>
            </p:grpSpPr>
            <p:sp>
              <p:nvSpPr>
                <p:cNvPr id="912" name="Oval 9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3" name="Freeform 9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00" name="Group 899"/>
              <p:cNvGrpSpPr/>
              <p:nvPr/>
            </p:nvGrpSpPr>
            <p:grpSpPr>
              <a:xfrm rot="3577180">
                <a:off x="2935530" y="3972739"/>
                <a:ext cx="185979" cy="192191"/>
                <a:chOff x="2700506" y="4361529"/>
                <a:chExt cx="185979" cy="192191"/>
              </a:xfrm>
            </p:grpSpPr>
            <p:sp>
              <p:nvSpPr>
                <p:cNvPr id="910" name="Oval 9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11" name="Freeform 9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01" name="Group 900"/>
              <p:cNvGrpSpPr/>
              <p:nvPr/>
            </p:nvGrpSpPr>
            <p:grpSpPr>
              <a:xfrm>
                <a:off x="3048557" y="3808685"/>
                <a:ext cx="131330" cy="131330"/>
                <a:chOff x="3381304" y="4011286"/>
                <a:chExt cx="131330" cy="131330"/>
              </a:xfrm>
            </p:grpSpPr>
            <p:sp>
              <p:nvSpPr>
                <p:cNvPr id="908" name="Oval 9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9" name="Freeform 9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02" name="Group 901"/>
              <p:cNvGrpSpPr/>
              <p:nvPr/>
            </p:nvGrpSpPr>
            <p:grpSpPr>
              <a:xfrm rot="3967968">
                <a:off x="3008227" y="3923999"/>
                <a:ext cx="136148" cy="131330"/>
                <a:chOff x="3053432" y="4104276"/>
                <a:chExt cx="136148" cy="131330"/>
              </a:xfrm>
            </p:grpSpPr>
            <p:sp>
              <p:nvSpPr>
                <p:cNvPr id="906" name="Oval 9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7" name="Freeform 9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03" name="Group 902"/>
              <p:cNvGrpSpPr/>
              <p:nvPr/>
            </p:nvGrpSpPr>
            <p:grpSpPr>
              <a:xfrm>
                <a:off x="3092918" y="3910035"/>
                <a:ext cx="185979" cy="192845"/>
                <a:chOff x="3026108" y="3765549"/>
                <a:chExt cx="185979" cy="192845"/>
              </a:xfrm>
            </p:grpSpPr>
            <p:sp>
              <p:nvSpPr>
                <p:cNvPr id="904" name="Oval 9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05" name="Freeform 9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875" name="Group 874"/>
            <p:cNvGrpSpPr/>
            <p:nvPr/>
          </p:nvGrpSpPr>
          <p:grpSpPr>
            <a:xfrm>
              <a:off x="4873997" y="3423134"/>
              <a:ext cx="175107" cy="169481"/>
              <a:chOff x="2328508" y="3548770"/>
              <a:chExt cx="408862" cy="395726"/>
            </a:xfrm>
          </p:grpSpPr>
          <p:grpSp>
            <p:nvGrpSpPr>
              <p:cNvPr id="876" name="Group 875"/>
              <p:cNvGrpSpPr/>
              <p:nvPr/>
            </p:nvGrpSpPr>
            <p:grpSpPr>
              <a:xfrm>
                <a:off x="2328508" y="3548770"/>
                <a:ext cx="131330" cy="131330"/>
                <a:chOff x="2922103" y="3448277"/>
                <a:chExt cx="131330" cy="131330"/>
              </a:xfrm>
            </p:grpSpPr>
            <p:sp>
              <p:nvSpPr>
                <p:cNvPr id="895" name="Oval 89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6" name="Freeform 89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77" name="Group 876"/>
              <p:cNvGrpSpPr/>
              <p:nvPr/>
            </p:nvGrpSpPr>
            <p:grpSpPr>
              <a:xfrm rot="3485213">
                <a:off x="2366849" y="3599636"/>
                <a:ext cx="185979" cy="191355"/>
                <a:chOff x="2700506" y="3941582"/>
                <a:chExt cx="185979" cy="191355"/>
              </a:xfrm>
            </p:grpSpPr>
            <p:sp>
              <p:nvSpPr>
                <p:cNvPr id="893" name="Oval 89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4" name="Freeform 89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78" name="Group 877"/>
              <p:cNvGrpSpPr/>
              <p:nvPr/>
            </p:nvGrpSpPr>
            <p:grpSpPr>
              <a:xfrm rot="19523239">
                <a:off x="2551391" y="3599140"/>
                <a:ext cx="185979" cy="190955"/>
                <a:chOff x="2442219" y="4049627"/>
                <a:chExt cx="185979" cy="190955"/>
              </a:xfrm>
            </p:grpSpPr>
            <p:sp>
              <p:nvSpPr>
                <p:cNvPr id="891" name="Oval 89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2" name="Freeform 89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79" name="Group 878"/>
              <p:cNvGrpSpPr/>
              <p:nvPr/>
            </p:nvGrpSpPr>
            <p:grpSpPr>
              <a:xfrm rot="3577180">
                <a:off x="2383941" y="3755411"/>
                <a:ext cx="185979" cy="192191"/>
                <a:chOff x="2700506" y="4361529"/>
                <a:chExt cx="185979" cy="192191"/>
              </a:xfrm>
            </p:grpSpPr>
            <p:sp>
              <p:nvSpPr>
                <p:cNvPr id="889" name="Oval 88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90" name="Freeform 88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80" name="Group 879"/>
              <p:cNvGrpSpPr/>
              <p:nvPr/>
            </p:nvGrpSpPr>
            <p:grpSpPr>
              <a:xfrm>
                <a:off x="2496968" y="3591357"/>
                <a:ext cx="131330" cy="131330"/>
                <a:chOff x="3381304" y="4011286"/>
                <a:chExt cx="131330" cy="131330"/>
              </a:xfrm>
            </p:grpSpPr>
            <p:sp>
              <p:nvSpPr>
                <p:cNvPr id="887" name="Oval 88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8" name="Freeform 88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81" name="Group 880"/>
              <p:cNvGrpSpPr/>
              <p:nvPr/>
            </p:nvGrpSpPr>
            <p:grpSpPr>
              <a:xfrm rot="3967968">
                <a:off x="2456638" y="3706671"/>
                <a:ext cx="136148" cy="131330"/>
                <a:chOff x="3053432" y="4104276"/>
                <a:chExt cx="136148" cy="131330"/>
              </a:xfrm>
            </p:grpSpPr>
            <p:sp>
              <p:nvSpPr>
                <p:cNvPr id="885" name="Oval 88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6" name="Freeform 88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882" name="Group 881"/>
              <p:cNvGrpSpPr/>
              <p:nvPr/>
            </p:nvGrpSpPr>
            <p:grpSpPr>
              <a:xfrm>
                <a:off x="2541329" y="3692707"/>
                <a:ext cx="185979" cy="192845"/>
                <a:chOff x="3026108" y="3765549"/>
                <a:chExt cx="185979" cy="192845"/>
              </a:xfrm>
            </p:grpSpPr>
            <p:sp>
              <p:nvSpPr>
                <p:cNvPr id="883" name="Oval 88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84" name="Freeform 88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961" name="Group 960"/>
          <p:cNvGrpSpPr/>
          <p:nvPr/>
        </p:nvGrpSpPr>
        <p:grpSpPr>
          <a:xfrm>
            <a:off x="499759" y="4956203"/>
            <a:ext cx="470662" cy="478538"/>
            <a:chOff x="4834606" y="3347378"/>
            <a:chExt cx="241201" cy="245237"/>
          </a:xfrm>
        </p:grpSpPr>
        <p:grpSp>
          <p:nvGrpSpPr>
            <p:cNvPr id="962" name="Group 961"/>
            <p:cNvGrpSpPr/>
            <p:nvPr/>
          </p:nvGrpSpPr>
          <p:grpSpPr>
            <a:xfrm rot="7844388">
              <a:off x="4818351" y="3363633"/>
              <a:ext cx="233299" cy="200789"/>
              <a:chOff x="2913709" y="3864170"/>
              <a:chExt cx="544737" cy="468828"/>
            </a:xfrm>
          </p:grpSpPr>
          <p:grpSp>
            <p:nvGrpSpPr>
              <p:cNvPr id="1007" name="Group 1006"/>
              <p:cNvGrpSpPr/>
              <p:nvPr/>
            </p:nvGrpSpPr>
            <p:grpSpPr>
              <a:xfrm rot="5972406">
                <a:off x="3056152" y="3870738"/>
                <a:ext cx="408862" cy="395726"/>
                <a:chOff x="2880097" y="3766098"/>
                <a:chExt cx="408862" cy="395726"/>
              </a:xfrm>
            </p:grpSpPr>
            <p:grpSp>
              <p:nvGrpSpPr>
                <p:cNvPr id="1029" name="Group 1028"/>
                <p:cNvGrpSpPr/>
                <p:nvPr/>
              </p:nvGrpSpPr>
              <p:grpSpPr>
                <a:xfrm>
                  <a:off x="2880097" y="3766098"/>
                  <a:ext cx="131330" cy="131330"/>
                  <a:chOff x="2922103" y="3448277"/>
                  <a:chExt cx="131330" cy="131330"/>
                </a:xfrm>
              </p:grpSpPr>
              <p:sp>
                <p:nvSpPr>
                  <p:cNvPr id="1048" name="Oval 104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9" name="Freeform 104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30" name="Group 1029"/>
                <p:cNvGrpSpPr/>
                <p:nvPr/>
              </p:nvGrpSpPr>
              <p:grpSpPr>
                <a:xfrm rot="3485213">
                  <a:off x="2918438" y="3816964"/>
                  <a:ext cx="185979" cy="191355"/>
                  <a:chOff x="2700506" y="3941582"/>
                  <a:chExt cx="185979" cy="191355"/>
                </a:xfrm>
              </p:grpSpPr>
              <p:sp>
                <p:nvSpPr>
                  <p:cNvPr id="1046" name="Oval 104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7" name="Freeform 104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31" name="Group 1030"/>
                <p:cNvGrpSpPr/>
                <p:nvPr/>
              </p:nvGrpSpPr>
              <p:grpSpPr>
                <a:xfrm rot="19523239">
                  <a:off x="3102980" y="3816468"/>
                  <a:ext cx="185979" cy="190955"/>
                  <a:chOff x="2442219" y="4049627"/>
                  <a:chExt cx="185979" cy="190955"/>
                </a:xfrm>
              </p:grpSpPr>
              <p:sp>
                <p:nvSpPr>
                  <p:cNvPr id="1044" name="Oval 104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5" name="Freeform 104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32" name="Group 1031"/>
                <p:cNvGrpSpPr/>
                <p:nvPr/>
              </p:nvGrpSpPr>
              <p:grpSpPr>
                <a:xfrm rot="3577180">
                  <a:off x="2935530" y="3972739"/>
                  <a:ext cx="185979" cy="192191"/>
                  <a:chOff x="2700506" y="4361529"/>
                  <a:chExt cx="185979" cy="192191"/>
                </a:xfrm>
              </p:grpSpPr>
              <p:sp>
                <p:nvSpPr>
                  <p:cNvPr id="1042" name="Oval 104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3" name="Freeform 104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33" name="Group 1032"/>
                <p:cNvGrpSpPr/>
                <p:nvPr/>
              </p:nvGrpSpPr>
              <p:grpSpPr>
                <a:xfrm>
                  <a:off x="3048557" y="3808685"/>
                  <a:ext cx="131330" cy="131330"/>
                  <a:chOff x="3381304" y="4011286"/>
                  <a:chExt cx="131330" cy="131330"/>
                </a:xfrm>
              </p:grpSpPr>
              <p:sp>
                <p:nvSpPr>
                  <p:cNvPr id="1040" name="Oval 103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41" name="Freeform 104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34" name="Group 1033"/>
                <p:cNvGrpSpPr/>
                <p:nvPr/>
              </p:nvGrpSpPr>
              <p:grpSpPr>
                <a:xfrm rot="3967968">
                  <a:off x="3008227" y="3923999"/>
                  <a:ext cx="136148" cy="131330"/>
                  <a:chOff x="3053432" y="4104276"/>
                  <a:chExt cx="136148" cy="131330"/>
                </a:xfrm>
              </p:grpSpPr>
              <p:sp>
                <p:nvSpPr>
                  <p:cNvPr id="1038" name="Oval 103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9" name="Freeform 103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35" name="Group 1034"/>
                <p:cNvGrpSpPr/>
                <p:nvPr/>
              </p:nvGrpSpPr>
              <p:grpSpPr>
                <a:xfrm>
                  <a:off x="3092918" y="3910035"/>
                  <a:ext cx="185979" cy="192845"/>
                  <a:chOff x="3026108" y="3765549"/>
                  <a:chExt cx="185979" cy="192845"/>
                </a:xfrm>
              </p:grpSpPr>
              <p:sp>
                <p:nvSpPr>
                  <p:cNvPr id="1036" name="Oval 103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37" name="Freeform 103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008" name="Group 1007"/>
              <p:cNvGrpSpPr/>
              <p:nvPr/>
            </p:nvGrpSpPr>
            <p:grpSpPr>
              <a:xfrm>
                <a:off x="2913709" y="3937272"/>
                <a:ext cx="131330" cy="131330"/>
                <a:chOff x="2922103" y="3448277"/>
                <a:chExt cx="131330" cy="131330"/>
              </a:xfrm>
            </p:grpSpPr>
            <p:sp>
              <p:nvSpPr>
                <p:cNvPr id="1027" name="Oval 10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8" name="Freeform 10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09" name="Group 1008"/>
              <p:cNvGrpSpPr/>
              <p:nvPr/>
            </p:nvGrpSpPr>
            <p:grpSpPr>
              <a:xfrm rot="3485213">
                <a:off x="2952050" y="3988138"/>
                <a:ext cx="185979" cy="191355"/>
                <a:chOff x="2700506" y="3941582"/>
                <a:chExt cx="185979" cy="191355"/>
              </a:xfrm>
            </p:grpSpPr>
            <p:sp>
              <p:nvSpPr>
                <p:cNvPr id="1025" name="Oval 10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6" name="Freeform 10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10" name="Group 1009"/>
              <p:cNvGrpSpPr/>
              <p:nvPr/>
            </p:nvGrpSpPr>
            <p:grpSpPr>
              <a:xfrm rot="19523239">
                <a:off x="3136592" y="3987642"/>
                <a:ext cx="185979" cy="190955"/>
                <a:chOff x="2442219" y="4049627"/>
                <a:chExt cx="185979" cy="190955"/>
              </a:xfrm>
            </p:grpSpPr>
            <p:sp>
              <p:nvSpPr>
                <p:cNvPr id="1023" name="Oval 10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4" name="Freeform 10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11" name="Group 1010"/>
              <p:cNvGrpSpPr/>
              <p:nvPr/>
            </p:nvGrpSpPr>
            <p:grpSpPr>
              <a:xfrm rot="3577180">
                <a:off x="2969142" y="4143913"/>
                <a:ext cx="185979" cy="192191"/>
                <a:chOff x="2700506" y="4361529"/>
                <a:chExt cx="185979" cy="192191"/>
              </a:xfrm>
            </p:grpSpPr>
            <p:sp>
              <p:nvSpPr>
                <p:cNvPr id="1021" name="Oval 10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2" name="Freeform 10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12" name="Group 1011"/>
              <p:cNvGrpSpPr/>
              <p:nvPr/>
            </p:nvGrpSpPr>
            <p:grpSpPr>
              <a:xfrm>
                <a:off x="3082169" y="3979859"/>
                <a:ext cx="131330" cy="131330"/>
                <a:chOff x="3381304" y="4011286"/>
                <a:chExt cx="131330" cy="131330"/>
              </a:xfrm>
            </p:grpSpPr>
            <p:sp>
              <p:nvSpPr>
                <p:cNvPr id="1019" name="Oval 10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20" name="Freeform 10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13" name="Group 1012"/>
              <p:cNvGrpSpPr/>
              <p:nvPr/>
            </p:nvGrpSpPr>
            <p:grpSpPr>
              <a:xfrm rot="3967968">
                <a:off x="3041839" y="4095173"/>
                <a:ext cx="136148" cy="131330"/>
                <a:chOff x="3053432" y="4104276"/>
                <a:chExt cx="136148" cy="131330"/>
              </a:xfrm>
            </p:grpSpPr>
            <p:sp>
              <p:nvSpPr>
                <p:cNvPr id="1017" name="Oval 10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8" name="Freeform 10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14" name="Group 1013"/>
              <p:cNvGrpSpPr/>
              <p:nvPr/>
            </p:nvGrpSpPr>
            <p:grpSpPr>
              <a:xfrm>
                <a:off x="3126530" y="4081209"/>
                <a:ext cx="185979" cy="192845"/>
                <a:chOff x="3026108" y="3765549"/>
                <a:chExt cx="185979" cy="192845"/>
              </a:xfrm>
            </p:grpSpPr>
            <p:sp>
              <p:nvSpPr>
                <p:cNvPr id="1015" name="Oval 10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16" name="Freeform 10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963" name="Group 962"/>
            <p:cNvGrpSpPr/>
            <p:nvPr/>
          </p:nvGrpSpPr>
          <p:grpSpPr>
            <a:xfrm rot="5972406">
              <a:off x="4903513" y="3391308"/>
              <a:ext cx="175107" cy="169481"/>
              <a:chOff x="2880097" y="3766098"/>
              <a:chExt cx="408862" cy="395726"/>
            </a:xfrm>
          </p:grpSpPr>
          <p:grpSp>
            <p:nvGrpSpPr>
              <p:cNvPr id="986" name="Group 985"/>
              <p:cNvGrpSpPr/>
              <p:nvPr/>
            </p:nvGrpSpPr>
            <p:grpSpPr>
              <a:xfrm>
                <a:off x="2880097" y="3766098"/>
                <a:ext cx="131330" cy="131330"/>
                <a:chOff x="2922103" y="3448277"/>
                <a:chExt cx="131330" cy="131330"/>
              </a:xfrm>
            </p:grpSpPr>
            <p:sp>
              <p:nvSpPr>
                <p:cNvPr id="1005" name="Oval 10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6" name="Freeform 10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87" name="Group 986"/>
              <p:cNvGrpSpPr/>
              <p:nvPr/>
            </p:nvGrpSpPr>
            <p:grpSpPr>
              <a:xfrm rot="3485213">
                <a:off x="2918438" y="3816964"/>
                <a:ext cx="185979" cy="191355"/>
                <a:chOff x="2700506" y="3941582"/>
                <a:chExt cx="185979" cy="191355"/>
              </a:xfrm>
            </p:grpSpPr>
            <p:sp>
              <p:nvSpPr>
                <p:cNvPr id="1003" name="Oval 10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4" name="Freeform 10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88" name="Group 987"/>
              <p:cNvGrpSpPr/>
              <p:nvPr/>
            </p:nvGrpSpPr>
            <p:grpSpPr>
              <a:xfrm rot="19523239">
                <a:off x="3102980" y="3816468"/>
                <a:ext cx="185979" cy="190955"/>
                <a:chOff x="2442219" y="4049627"/>
                <a:chExt cx="185979" cy="190955"/>
              </a:xfrm>
            </p:grpSpPr>
            <p:sp>
              <p:nvSpPr>
                <p:cNvPr id="1001" name="Oval 10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2" name="Freeform 10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89" name="Group 988"/>
              <p:cNvGrpSpPr/>
              <p:nvPr/>
            </p:nvGrpSpPr>
            <p:grpSpPr>
              <a:xfrm rot="3577180">
                <a:off x="2935530" y="3972739"/>
                <a:ext cx="185979" cy="192191"/>
                <a:chOff x="2700506" y="4361529"/>
                <a:chExt cx="185979" cy="192191"/>
              </a:xfrm>
            </p:grpSpPr>
            <p:sp>
              <p:nvSpPr>
                <p:cNvPr id="999" name="Oval 9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00" name="Freeform 9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90" name="Group 989"/>
              <p:cNvGrpSpPr/>
              <p:nvPr/>
            </p:nvGrpSpPr>
            <p:grpSpPr>
              <a:xfrm>
                <a:off x="3048557" y="3808685"/>
                <a:ext cx="131330" cy="131330"/>
                <a:chOff x="3381304" y="4011286"/>
                <a:chExt cx="131330" cy="131330"/>
              </a:xfrm>
            </p:grpSpPr>
            <p:sp>
              <p:nvSpPr>
                <p:cNvPr id="997" name="Oval 9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8" name="Freeform 9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91" name="Group 990"/>
              <p:cNvGrpSpPr/>
              <p:nvPr/>
            </p:nvGrpSpPr>
            <p:grpSpPr>
              <a:xfrm rot="3967968">
                <a:off x="3008227" y="3923999"/>
                <a:ext cx="136148" cy="131330"/>
                <a:chOff x="3053432" y="4104276"/>
                <a:chExt cx="136148" cy="131330"/>
              </a:xfrm>
            </p:grpSpPr>
            <p:sp>
              <p:nvSpPr>
                <p:cNvPr id="995" name="Oval 9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6" name="Freeform 9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92" name="Group 991"/>
              <p:cNvGrpSpPr/>
              <p:nvPr/>
            </p:nvGrpSpPr>
            <p:grpSpPr>
              <a:xfrm>
                <a:off x="3092918" y="3910035"/>
                <a:ext cx="185979" cy="192845"/>
                <a:chOff x="3026108" y="3765549"/>
                <a:chExt cx="185979" cy="192845"/>
              </a:xfrm>
            </p:grpSpPr>
            <p:sp>
              <p:nvSpPr>
                <p:cNvPr id="993" name="Oval 9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4" name="Freeform 9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964" name="Group 963"/>
            <p:cNvGrpSpPr/>
            <p:nvPr/>
          </p:nvGrpSpPr>
          <p:grpSpPr>
            <a:xfrm>
              <a:off x="4873997" y="3423134"/>
              <a:ext cx="175107" cy="169481"/>
              <a:chOff x="2328508" y="3548770"/>
              <a:chExt cx="408862" cy="395726"/>
            </a:xfrm>
          </p:grpSpPr>
          <p:grpSp>
            <p:nvGrpSpPr>
              <p:cNvPr id="965" name="Group 964"/>
              <p:cNvGrpSpPr/>
              <p:nvPr/>
            </p:nvGrpSpPr>
            <p:grpSpPr>
              <a:xfrm>
                <a:off x="2328508" y="3548770"/>
                <a:ext cx="131330" cy="131330"/>
                <a:chOff x="2922103" y="3448277"/>
                <a:chExt cx="131330" cy="131330"/>
              </a:xfrm>
            </p:grpSpPr>
            <p:sp>
              <p:nvSpPr>
                <p:cNvPr id="984" name="Oval 98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5" name="Freeform 98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6" name="Group 965"/>
              <p:cNvGrpSpPr/>
              <p:nvPr/>
            </p:nvGrpSpPr>
            <p:grpSpPr>
              <a:xfrm rot="3485213">
                <a:off x="2366849" y="3599636"/>
                <a:ext cx="185979" cy="191355"/>
                <a:chOff x="2700506" y="3941582"/>
                <a:chExt cx="185979" cy="191355"/>
              </a:xfrm>
            </p:grpSpPr>
            <p:sp>
              <p:nvSpPr>
                <p:cNvPr id="982" name="Oval 98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3" name="Freeform 98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7" name="Group 966"/>
              <p:cNvGrpSpPr/>
              <p:nvPr/>
            </p:nvGrpSpPr>
            <p:grpSpPr>
              <a:xfrm rot="19523239">
                <a:off x="2551391" y="3599140"/>
                <a:ext cx="185979" cy="190955"/>
                <a:chOff x="2442219" y="4049627"/>
                <a:chExt cx="185979" cy="190955"/>
              </a:xfrm>
            </p:grpSpPr>
            <p:sp>
              <p:nvSpPr>
                <p:cNvPr id="980" name="Oval 97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1" name="Freeform 98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8" name="Group 967"/>
              <p:cNvGrpSpPr/>
              <p:nvPr/>
            </p:nvGrpSpPr>
            <p:grpSpPr>
              <a:xfrm rot="3577180">
                <a:off x="2383941" y="3755411"/>
                <a:ext cx="185979" cy="192191"/>
                <a:chOff x="2700506" y="4361529"/>
                <a:chExt cx="185979" cy="192191"/>
              </a:xfrm>
            </p:grpSpPr>
            <p:sp>
              <p:nvSpPr>
                <p:cNvPr id="978" name="Oval 97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9" name="Freeform 97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69" name="Group 968"/>
              <p:cNvGrpSpPr/>
              <p:nvPr/>
            </p:nvGrpSpPr>
            <p:grpSpPr>
              <a:xfrm>
                <a:off x="2496968" y="3591357"/>
                <a:ext cx="131330" cy="131330"/>
                <a:chOff x="3381304" y="4011286"/>
                <a:chExt cx="131330" cy="131330"/>
              </a:xfrm>
            </p:grpSpPr>
            <p:sp>
              <p:nvSpPr>
                <p:cNvPr id="976" name="Oval 97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7" name="Freeform 97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70" name="Group 969"/>
              <p:cNvGrpSpPr/>
              <p:nvPr/>
            </p:nvGrpSpPr>
            <p:grpSpPr>
              <a:xfrm rot="3967968">
                <a:off x="2456638" y="3706671"/>
                <a:ext cx="136148" cy="131330"/>
                <a:chOff x="3053432" y="4104276"/>
                <a:chExt cx="136148" cy="131330"/>
              </a:xfrm>
            </p:grpSpPr>
            <p:sp>
              <p:nvSpPr>
                <p:cNvPr id="974" name="Oval 97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5" name="Freeform 97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971" name="Group 970"/>
              <p:cNvGrpSpPr/>
              <p:nvPr/>
            </p:nvGrpSpPr>
            <p:grpSpPr>
              <a:xfrm>
                <a:off x="2541329" y="3692707"/>
                <a:ext cx="185979" cy="192845"/>
                <a:chOff x="3026108" y="3765549"/>
                <a:chExt cx="185979" cy="192845"/>
              </a:xfrm>
            </p:grpSpPr>
            <p:sp>
              <p:nvSpPr>
                <p:cNvPr id="972" name="Oval 97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73" name="Freeform 97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050" name="Group 1049"/>
          <p:cNvGrpSpPr/>
          <p:nvPr/>
        </p:nvGrpSpPr>
        <p:grpSpPr>
          <a:xfrm>
            <a:off x="499759" y="4956203"/>
            <a:ext cx="470662" cy="478538"/>
            <a:chOff x="4834606" y="3347378"/>
            <a:chExt cx="241201" cy="245237"/>
          </a:xfrm>
        </p:grpSpPr>
        <p:grpSp>
          <p:nvGrpSpPr>
            <p:cNvPr id="1051" name="Group 1050"/>
            <p:cNvGrpSpPr/>
            <p:nvPr/>
          </p:nvGrpSpPr>
          <p:grpSpPr>
            <a:xfrm rot="7844388">
              <a:off x="4818351" y="3363633"/>
              <a:ext cx="233299" cy="200789"/>
              <a:chOff x="2913709" y="3864170"/>
              <a:chExt cx="544737" cy="468828"/>
            </a:xfrm>
          </p:grpSpPr>
          <p:grpSp>
            <p:nvGrpSpPr>
              <p:cNvPr id="1096" name="Group 1095"/>
              <p:cNvGrpSpPr/>
              <p:nvPr/>
            </p:nvGrpSpPr>
            <p:grpSpPr>
              <a:xfrm rot="5972406">
                <a:off x="3056152" y="3870738"/>
                <a:ext cx="408862" cy="395726"/>
                <a:chOff x="2880097" y="3766098"/>
                <a:chExt cx="408862" cy="395726"/>
              </a:xfrm>
            </p:grpSpPr>
            <p:grpSp>
              <p:nvGrpSpPr>
                <p:cNvPr id="1118" name="Group 1117"/>
                <p:cNvGrpSpPr/>
                <p:nvPr/>
              </p:nvGrpSpPr>
              <p:grpSpPr>
                <a:xfrm>
                  <a:off x="2880097" y="3766098"/>
                  <a:ext cx="131330" cy="131330"/>
                  <a:chOff x="2922103" y="3448277"/>
                  <a:chExt cx="131330" cy="131330"/>
                </a:xfrm>
              </p:grpSpPr>
              <p:sp>
                <p:nvSpPr>
                  <p:cNvPr id="1137" name="Oval 113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8" name="Freeform 113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19" name="Group 1118"/>
                <p:cNvGrpSpPr/>
                <p:nvPr/>
              </p:nvGrpSpPr>
              <p:grpSpPr>
                <a:xfrm rot="3485213">
                  <a:off x="2918438" y="3816964"/>
                  <a:ext cx="185979" cy="191355"/>
                  <a:chOff x="2700506" y="3941582"/>
                  <a:chExt cx="185979" cy="191355"/>
                </a:xfrm>
              </p:grpSpPr>
              <p:sp>
                <p:nvSpPr>
                  <p:cNvPr id="1135" name="Oval 113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6" name="Freeform 113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20" name="Group 1119"/>
                <p:cNvGrpSpPr/>
                <p:nvPr/>
              </p:nvGrpSpPr>
              <p:grpSpPr>
                <a:xfrm rot="19523239">
                  <a:off x="3102980" y="3816468"/>
                  <a:ext cx="185979" cy="190955"/>
                  <a:chOff x="2442219" y="4049627"/>
                  <a:chExt cx="185979" cy="190955"/>
                </a:xfrm>
              </p:grpSpPr>
              <p:sp>
                <p:nvSpPr>
                  <p:cNvPr id="1133" name="Oval 113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4" name="Freeform 113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21" name="Group 1120"/>
                <p:cNvGrpSpPr/>
                <p:nvPr/>
              </p:nvGrpSpPr>
              <p:grpSpPr>
                <a:xfrm rot="3577180">
                  <a:off x="2935530" y="3972739"/>
                  <a:ext cx="185979" cy="192191"/>
                  <a:chOff x="2700506" y="4361529"/>
                  <a:chExt cx="185979" cy="192191"/>
                </a:xfrm>
              </p:grpSpPr>
              <p:sp>
                <p:nvSpPr>
                  <p:cNvPr id="1131" name="Oval 113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2" name="Freeform 113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22" name="Group 1121"/>
                <p:cNvGrpSpPr/>
                <p:nvPr/>
              </p:nvGrpSpPr>
              <p:grpSpPr>
                <a:xfrm>
                  <a:off x="3048557" y="3808685"/>
                  <a:ext cx="131330" cy="131330"/>
                  <a:chOff x="3381304" y="4011286"/>
                  <a:chExt cx="131330" cy="131330"/>
                </a:xfrm>
              </p:grpSpPr>
              <p:sp>
                <p:nvSpPr>
                  <p:cNvPr id="1129" name="Oval 112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30" name="Freeform 112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23" name="Group 1122"/>
                <p:cNvGrpSpPr/>
                <p:nvPr/>
              </p:nvGrpSpPr>
              <p:grpSpPr>
                <a:xfrm rot="3967968">
                  <a:off x="3008227" y="3923999"/>
                  <a:ext cx="136148" cy="131330"/>
                  <a:chOff x="3053432" y="4104276"/>
                  <a:chExt cx="136148" cy="131330"/>
                </a:xfrm>
              </p:grpSpPr>
              <p:sp>
                <p:nvSpPr>
                  <p:cNvPr id="1127" name="Oval 112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8" name="Freeform 112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24" name="Group 1123"/>
                <p:cNvGrpSpPr/>
                <p:nvPr/>
              </p:nvGrpSpPr>
              <p:grpSpPr>
                <a:xfrm>
                  <a:off x="3092918" y="3910035"/>
                  <a:ext cx="185979" cy="192845"/>
                  <a:chOff x="3026108" y="3765549"/>
                  <a:chExt cx="185979" cy="192845"/>
                </a:xfrm>
              </p:grpSpPr>
              <p:sp>
                <p:nvSpPr>
                  <p:cNvPr id="1125" name="Oval 112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26" name="Freeform 112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097" name="Group 1096"/>
              <p:cNvGrpSpPr/>
              <p:nvPr/>
            </p:nvGrpSpPr>
            <p:grpSpPr>
              <a:xfrm>
                <a:off x="2913709" y="3937272"/>
                <a:ext cx="131330" cy="131330"/>
                <a:chOff x="2922103" y="3448277"/>
                <a:chExt cx="131330" cy="131330"/>
              </a:xfrm>
            </p:grpSpPr>
            <p:sp>
              <p:nvSpPr>
                <p:cNvPr id="1116" name="Oval 11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7" name="Freeform 11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98" name="Group 1097"/>
              <p:cNvGrpSpPr/>
              <p:nvPr/>
            </p:nvGrpSpPr>
            <p:grpSpPr>
              <a:xfrm rot="3485213">
                <a:off x="2952050" y="3988138"/>
                <a:ext cx="185979" cy="191355"/>
                <a:chOff x="2700506" y="3941582"/>
                <a:chExt cx="185979" cy="191355"/>
              </a:xfrm>
            </p:grpSpPr>
            <p:sp>
              <p:nvSpPr>
                <p:cNvPr id="1114" name="Oval 11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5" name="Freeform 11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99" name="Group 1098"/>
              <p:cNvGrpSpPr/>
              <p:nvPr/>
            </p:nvGrpSpPr>
            <p:grpSpPr>
              <a:xfrm rot="19523239">
                <a:off x="3136592" y="3987642"/>
                <a:ext cx="185979" cy="190955"/>
                <a:chOff x="2442219" y="4049627"/>
                <a:chExt cx="185979" cy="190955"/>
              </a:xfrm>
            </p:grpSpPr>
            <p:sp>
              <p:nvSpPr>
                <p:cNvPr id="1112" name="Oval 11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3" name="Freeform 11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00" name="Group 1099"/>
              <p:cNvGrpSpPr/>
              <p:nvPr/>
            </p:nvGrpSpPr>
            <p:grpSpPr>
              <a:xfrm rot="3577180">
                <a:off x="2969142" y="4143913"/>
                <a:ext cx="185979" cy="192191"/>
                <a:chOff x="2700506" y="4361529"/>
                <a:chExt cx="185979" cy="192191"/>
              </a:xfrm>
            </p:grpSpPr>
            <p:sp>
              <p:nvSpPr>
                <p:cNvPr id="1110" name="Oval 11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11" name="Freeform 11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01" name="Group 1100"/>
              <p:cNvGrpSpPr/>
              <p:nvPr/>
            </p:nvGrpSpPr>
            <p:grpSpPr>
              <a:xfrm>
                <a:off x="3082169" y="3979859"/>
                <a:ext cx="131330" cy="131330"/>
                <a:chOff x="3381304" y="4011286"/>
                <a:chExt cx="131330" cy="131330"/>
              </a:xfrm>
            </p:grpSpPr>
            <p:sp>
              <p:nvSpPr>
                <p:cNvPr id="1108" name="Oval 11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9" name="Freeform 11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02" name="Group 1101"/>
              <p:cNvGrpSpPr/>
              <p:nvPr/>
            </p:nvGrpSpPr>
            <p:grpSpPr>
              <a:xfrm rot="3967968">
                <a:off x="3041839" y="4095173"/>
                <a:ext cx="136148" cy="131330"/>
                <a:chOff x="3053432" y="4104276"/>
                <a:chExt cx="136148" cy="131330"/>
              </a:xfrm>
            </p:grpSpPr>
            <p:sp>
              <p:nvSpPr>
                <p:cNvPr id="1106" name="Oval 11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7" name="Freeform 11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03" name="Group 1102"/>
              <p:cNvGrpSpPr/>
              <p:nvPr/>
            </p:nvGrpSpPr>
            <p:grpSpPr>
              <a:xfrm>
                <a:off x="3126530" y="4081209"/>
                <a:ext cx="185979" cy="192845"/>
                <a:chOff x="3026108" y="3765549"/>
                <a:chExt cx="185979" cy="192845"/>
              </a:xfrm>
            </p:grpSpPr>
            <p:sp>
              <p:nvSpPr>
                <p:cNvPr id="1104" name="Oval 11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05" name="Freeform 11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052" name="Group 1051"/>
            <p:cNvGrpSpPr/>
            <p:nvPr/>
          </p:nvGrpSpPr>
          <p:grpSpPr>
            <a:xfrm rot="5972406">
              <a:off x="4903513" y="3391308"/>
              <a:ext cx="175107" cy="169481"/>
              <a:chOff x="2880097" y="3766098"/>
              <a:chExt cx="408862" cy="395726"/>
            </a:xfrm>
          </p:grpSpPr>
          <p:grpSp>
            <p:nvGrpSpPr>
              <p:cNvPr id="1075" name="Group 1074"/>
              <p:cNvGrpSpPr/>
              <p:nvPr/>
            </p:nvGrpSpPr>
            <p:grpSpPr>
              <a:xfrm>
                <a:off x="2880097" y="3766098"/>
                <a:ext cx="131330" cy="131330"/>
                <a:chOff x="2922103" y="3448277"/>
                <a:chExt cx="131330" cy="131330"/>
              </a:xfrm>
            </p:grpSpPr>
            <p:sp>
              <p:nvSpPr>
                <p:cNvPr id="1094" name="Oval 10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5" name="Freeform 10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6" name="Group 1075"/>
              <p:cNvGrpSpPr/>
              <p:nvPr/>
            </p:nvGrpSpPr>
            <p:grpSpPr>
              <a:xfrm rot="3485213">
                <a:off x="2918438" y="3816964"/>
                <a:ext cx="185979" cy="191355"/>
                <a:chOff x="2700506" y="3941582"/>
                <a:chExt cx="185979" cy="191355"/>
              </a:xfrm>
            </p:grpSpPr>
            <p:sp>
              <p:nvSpPr>
                <p:cNvPr id="1092" name="Oval 10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3" name="Freeform 10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7" name="Group 1076"/>
              <p:cNvGrpSpPr/>
              <p:nvPr/>
            </p:nvGrpSpPr>
            <p:grpSpPr>
              <a:xfrm rot="19523239">
                <a:off x="3102980" y="3816468"/>
                <a:ext cx="185979" cy="190955"/>
                <a:chOff x="2442219" y="4049627"/>
                <a:chExt cx="185979" cy="190955"/>
              </a:xfrm>
            </p:grpSpPr>
            <p:sp>
              <p:nvSpPr>
                <p:cNvPr id="1090" name="Oval 10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1" name="Freeform 10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8" name="Group 1077"/>
              <p:cNvGrpSpPr/>
              <p:nvPr/>
            </p:nvGrpSpPr>
            <p:grpSpPr>
              <a:xfrm rot="3577180">
                <a:off x="2935530" y="3972739"/>
                <a:ext cx="185979" cy="192191"/>
                <a:chOff x="2700506" y="4361529"/>
                <a:chExt cx="185979" cy="192191"/>
              </a:xfrm>
            </p:grpSpPr>
            <p:sp>
              <p:nvSpPr>
                <p:cNvPr id="1088" name="Oval 10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9" name="Freeform 10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79" name="Group 1078"/>
              <p:cNvGrpSpPr/>
              <p:nvPr/>
            </p:nvGrpSpPr>
            <p:grpSpPr>
              <a:xfrm>
                <a:off x="3048557" y="3808685"/>
                <a:ext cx="131330" cy="131330"/>
                <a:chOff x="3381304" y="4011286"/>
                <a:chExt cx="131330" cy="131330"/>
              </a:xfrm>
            </p:grpSpPr>
            <p:sp>
              <p:nvSpPr>
                <p:cNvPr id="1086" name="Oval 10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7" name="Freeform 10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80" name="Group 1079"/>
              <p:cNvGrpSpPr/>
              <p:nvPr/>
            </p:nvGrpSpPr>
            <p:grpSpPr>
              <a:xfrm rot="3967968">
                <a:off x="3008227" y="3923999"/>
                <a:ext cx="136148" cy="131330"/>
                <a:chOff x="3053432" y="4104276"/>
                <a:chExt cx="136148" cy="131330"/>
              </a:xfrm>
            </p:grpSpPr>
            <p:sp>
              <p:nvSpPr>
                <p:cNvPr id="1084" name="Oval 10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5" name="Freeform 10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81" name="Group 1080"/>
              <p:cNvGrpSpPr/>
              <p:nvPr/>
            </p:nvGrpSpPr>
            <p:grpSpPr>
              <a:xfrm>
                <a:off x="3092918" y="3910035"/>
                <a:ext cx="185979" cy="192845"/>
                <a:chOff x="3026108" y="3765549"/>
                <a:chExt cx="185979" cy="192845"/>
              </a:xfrm>
            </p:grpSpPr>
            <p:sp>
              <p:nvSpPr>
                <p:cNvPr id="1082" name="Oval 10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3" name="Freeform 10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053" name="Group 1052"/>
            <p:cNvGrpSpPr/>
            <p:nvPr/>
          </p:nvGrpSpPr>
          <p:grpSpPr>
            <a:xfrm>
              <a:off x="4873997" y="3423134"/>
              <a:ext cx="175107" cy="169481"/>
              <a:chOff x="2328508" y="3548770"/>
              <a:chExt cx="408862" cy="395726"/>
            </a:xfrm>
          </p:grpSpPr>
          <p:grpSp>
            <p:nvGrpSpPr>
              <p:cNvPr id="1054" name="Group 1053"/>
              <p:cNvGrpSpPr/>
              <p:nvPr/>
            </p:nvGrpSpPr>
            <p:grpSpPr>
              <a:xfrm>
                <a:off x="2328508" y="3548770"/>
                <a:ext cx="131330" cy="131330"/>
                <a:chOff x="2922103" y="3448277"/>
                <a:chExt cx="131330" cy="131330"/>
              </a:xfrm>
            </p:grpSpPr>
            <p:sp>
              <p:nvSpPr>
                <p:cNvPr id="1073" name="Oval 107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4" name="Freeform 107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5" name="Group 1054"/>
              <p:cNvGrpSpPr/>
              <p:nvPr/>
            </p:nvGrpSpPr>
            <p:grpSpPr>
              <a:xfrm rot="3485213">
                <a:off x="2366849" y="3599636"/>
                <a:ext cx="185979" cy="191355"/>
                <a:chOff x="2700506" y="3941582"/>
                <a:chExt cx="185979" cy="191355"/>
              </a:xfrm>
            </p:grpSpPr>
            <p:sp>
              <p:nvSpPr>
                <p:cNvPr id="1071" name="Oval 107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2" name="Freeform 107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6" name="Group 1055"/>
              <p:cNvGrpSpPr/>
              <p:nvPr/>
            </p:nvGrpSpPr>
            <p:grpSpPr>
              <a:xfrm rot="19523239">
                <a:off x="2551391" y="3599140"/>
                <a:ext cx="185979" cy="190955"/>
                <a:chOff x="2442219" y="4049627"/>
                <a:chExt cx="185979" cy="190955"/>
              </a:xfrm>
            </p:grpSpPr>
            <p:sp>
              <p:nvSpPr>
                <p:cNvPr id="1069" name="Oval 106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0" name="Freeform 106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7" name="Group 1056"/>
              <p:cNvGrpSpPr/>
              <p:nvPr/>
            </p:nvGrpSpPr>
            <p:grpSpPr>
              <a:xfrm rot="3577180">
                <a:off x="2383941" y="3755411"/>
                <a:ext cx="185979" cy="192191"/>
                <a:chOff x="2700506" y="4361529"/>
                <a:chExt cx="185979" cy="192191"/>
              </a:xfrm>
            </p:grpSpPr>
            <p:sp>
              <p:nvSpPr>
                <p:cNvPr id="1067" name="Oval 106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8" name="Freeform 106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8" name="Group 1057"/>
              <p:cNvGrpSpPr/>
              <p:nvPr/>
            </p:nvGrpSpPr>
            <p:grpSpPr>
              <a:xfrm>
                <a:off x="2496968" y="3591357"/>
                <a:ext cx="131330" cy="131330"/>
                <a:chOff x="3381304" y="4011286"/>
                <a:chExt cx="131330" cy="131330"/>
              </a:xfrm>
            </p:grpSpPr>
            <p:sp>
              <p:nvSpPr>
                <p:cNvPr id="1065" name="Oval 106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6" name="Freeform 106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59" name="Group 1058"/>
              <p:cNvGrpSpPr/>
              <p:nvPr/>
            </p:nvGrpSpPr>
            <p:grpSpPr>
              <a:xfrm rot="3967968">
                <a:off x="2456638" y="3706671"/>
                <a:ext cx="136148" cy="131330"/>
                <a:chOff x="3053432" y="4104276"/>
                <a:chExt cx="136148" cy="131330"/>
              </a:xfrm>
            </p:grpSpPr>
            <p:sp>
              <p:nvSpPr>
                <p:cNvPr id="1063" name="Oval 106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4" name="Freeform 106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060" name="Group 1059"/>
              <p:cNvGrpSpPr/>
              <p:nvPr/>
            </p:nvGrpSpPr>
            <p:grpSpPr>
              <a:xfrm>
                <a:off x="2541329" y="3692707"/>
                <a:ext cx="185979" cy="192845"/>
                <a:chOff x="3026108" y="3765549"/>
                <a:chExt cx="185979" cy="192845"/>
              </a:xfrm>
            </p:grpSpPr>
            <p:sp>
              <p:nvSpPr>
                <p:cNvPr id="1061" name="Oval 106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62" name="Freeform 106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139" name="Group 1138"/>
          <p:cNvGrpSpPr/>
          <p:nvPr/>
        </p:nvGrpSpPr>
        <p:grpSpPr>
          <a:xfrm>
            <a:off x="499759" y="4956203"/>
            <a:ext cx="470662" cy="478538"/>
            <a:chOff x="4834606" y="3347378"/>
            <a:chExt cx="241201" cy="245237"/>
          </a:xfrm>
        </p:grpSpPr>
        <p:grpSp>
          <p:nvGrpSpPr>
            <p:cNvPr id="1140" name="Group 1139"/>
            <p:cNvGrpSpPr/>
            <p:nvPr/>
          </p:nvGrpSpPr>
          <p:grpSpPr>
            <a:xfrm rot="7844388">
              <a:off x="4818351" y="3363633"/>
              <a:ext cx="233299" cy="200789"/>
              <a:chOff x="2913709" y="3864170"/>
              <a:chExt cx="544737" cy="468828"/>
            </a:xfrm>
          </p:grpSpPr>
          <p:grpSp>
            <p:nvGrpSpPr>
              <p:cNvPr id="1185" name="Group 1184"/>
              <p:cNvGrpSpPr/>
              <p:nvPr/>
            </p:nvGrpSpPr>
            <p:grpSpPr>
              <a:xfrm rot="5972406">
                <a:off x="3056152" y="3870738"/>
                <a:ext cx="408862" cy="395726"/>
                <a:chOff x="2880097" y="3766098"/>
                <a:chExt cx="408862" cy="395726"/>
              </a:xfrm>
            </p:grpSpPr>
            <p:grpSp>
              <p:nvGrpSpPr>
                <p:cNvPr id="1207" name="Group 1206"/>
                <p:cNvGrpSpPr/>
                <p:nvPr/>
              </p:nvGrpSpPr>
              <p:grpSpPr>
                <a:xfrm>
                  <a:off x="2880097" y="3766098"/>
                  <a:ext cx="131330" cy="131330"/>
                  <a:chOff x="2922103" y="3448277"/>
                  <a:chExt cx="131330" cy="131330"/>
                </a:xfrm>
              </p:grpSpPr>
              <p:sp>
                <p:nvSpPr>
                  <p:cNvPr id="1226" name="Oval 122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7" name="Freeform 122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08" name="Group 1207"/>
                <p:cNvGrpSpPr/>
                <p:nvPr/>
              </p:nvGrpSpPr>
              <p:grpSpPr>
                <a:xfrm rot="3485213">
                  <a:off x="2918438" y="3816964"/>
                  <a:ext cx="185979" cy="191355"/>
                  <a:chOff x="2700506" y="3941582"/>
                  <a:chExt cx="185979" cy="191355"/>
                </a:xfrm>
              </p:grpSpPr>
              <p:sp>
                <p:nvSpPr>
                  <p:cNvPr id="1224" name="Oval 122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5" name="Freeform 122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09" name="Group 1208"/>
                <p:cNvGrpSpPr/>
                <p:nvPr/>
              </p:nvGrpSpPr>
              <p:grpSpPr>
                <a:xfrm rot="19523239">
                  <a:off x="3102980" y="3816468"/>
                  <a:ext cx="185979" cy="190955"/>
                  <a:chOff x="2442219" y="4049627"/>
                  <a:chExt cx="185979" cy="190955"/>
                </a:xfrm>
              </p:grpSpPr>
              <p:sp>
                <p:nvSpPr>
                  <p:cNvPr id="1222" name="Oval 122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3" name="Freeform 122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10" name="Group 1209"/>
                <p:cNvGrpSpPr/>
                <p:nvPr/>
              </p:nvGrpSpPr>
              <p:grpSpPr>
                <a:xfrm rot="3577180">
                  <a:off x="2935530" y="3972739"/>
                  <a:ext cx="185979" cy="192191"/>
                  <a:chOff x="2700506" y="4361529"/>
                  <a:chExt cx="185979" cy="192191"/>
                </a:xfrm>
              </p:grpSpPr>
              <p:sp>
                <p:nvSpPr>
                  <p:cNvPr id="1220" name="Oval 121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21" name="Freeform 122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11" name="Group 1210"/>
                <p:cNvGrpSpPr/>
                <p:nvPr/>
              </p:nvGrpSpPr>
              <p:grpSpPr>
                <a:xfrm>
                  <a:off x="3048557" y="3808685"/>
                  <a:ext cx="131330" cy="131330"/>
                  <a:chOff x="3381304" y="4011286"/>
                  <a:chExt cx="131330" cy="131330"/>
                </a:xfrm>
              </p:grpSpPr>
              <p:sp>
                <p:nvSpPr>
                  <p:cNvPr id="1218" name="Oval 121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9" name="Freeform 121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12" name="Group 1211"/>
                <p:cNvGrpSpPr/>
                <p:nvPr/>
              </p:nvGrpSpPr>
              <p:grpSpPr>
                <a:xfrm rot="3967968">
                  <a:off x="3008227" y="3923999"/>
                  <a:ext cx="136148" cy="131330"/>
                  <a:chOff x="3053432" y="4104276"/>
                  <a:chExt cx="136148" cy="131330"/>
                </a:xfrm>
              </p:grpSpPr>
              <p:sp>
                <p:nvSpPr>
                  <p:cNvPr id="1216" name="Oval 121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7" name="Freeform 121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13" name="Group 1212"/>
                <p:cNvGrpSpPr/>
                <p:nvPr/>
              </p:nvGrpSpPr>
              <p:grpSpPr>
                <a:xfrm>
                  <a:off x="3092918" y="3910035"/>
                  <a:ext cx="185979" cy="192845"/>
                  <a:chOff x="3026108" y="3765549"/>
                  <a:chExt cx="185979" cy="192845"/>
                </a:xfrm>
              </p:grpSpPr>
              <p:sp>
                <p:nvSpPr>
                  <p:cNvPr id="1214" name="Oval 121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15" name="Freeform 121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186" name="Group 1185"/>
              <p:cNvGrpSpPr/>
              <p:nvPr/>
            </p:nvGrpSpPr>
            <p:grpSpPr>
              <a:xfrm>
                <a:off x="2913709" y="3937272"/>
                <a:ext cx="131330" cy="131330"/>
                <a:chOff x="2922103" y="3448277"/>
                <a:chExt cx="131330" cy="131330"/>
              </a:xfrm>
            </p:grpSpPr>
            <p:sp>
              <p:nvSpPr>
                <p:cNvPr id="1205" name="Oval 12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06" name="Freeform 12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87" name="Group 1186"/>
              <p:cNvGrpSpPr/>
              <p:nvPr/>
            </p:nvGrpSpPr>
            <p:grpSpPr>
              <a:xfrm rot="3485213">
                <a:off x="2952050" y="3988138"/>
                <a:ext cx="185979" cy="191355"/>
                <a:chOff x="2700506" y="3941582"/>
                <a:chExt cx="185979" cy="191355"/>
              </a:xfrm>
            </p:grpSpPr>
            <p:sp>
              <p:nvSpPr>
                <p:cNvPr id="1203" name="Oval 12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04" name="Freeform 12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88" name="Group 1187"/>
              <p:cNvGrpSpPr/>
              <p:nvPr/>
            </p:nvGrpSpPr>
            <p:grpSpPr>
              <a:xfrm rot="19523239">
                <a:off x="3136592" y="3987642"/>
                <a:ext cx="185979" cy="190955"/>
                <a:chOff x="2442219" y="4049627"/>
                <a:chExt cx="185979" cy="190955"/>
              </a:xfrm>
            </p:grpSpPr>
            <p:sp>
              <p:nvSpPr>
                <p:cNvPr id="1201" name="Oval 12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02" name="Freeform 12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89" name="Group 1188"/>
              <p:cNvGrpSpPr/>
              <p:nvPr/>
            </p:nvGrpSpPr>
            <p:grpSpPr>
              <a:xfrm rot="3577180">
                <a:off x="2969142" y="4143913"/>
                <a:ext cx="185979" cy="192191"/>
                <a:chOff x="2700506" y="4361529"/>
                <a:chExt cx="185979" cy="192191"/>
              </a:xfrm>
            </p:grpSpPr>
            <p:sp>
              <p:nvSpPr>
                <p:cNvPr id="1199" name="Oval 11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00" name="Freeform 11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90" name="Group 1189"/>
              <p:cNvGrpSpPr/>
              <p:nvPr/>
            </p:nvGrpSpPr>
            <p:grpSpPr>
              <a:xfrm>
                <a:off x="3082169" y="3979859"/>
                <a:ext cx="131330" cy="131330"/>
                <a:chOff x="3381304" y="4011286"/>
                <a:chExt cx="131330" cy="131330"/>
              </a:xfrm>
            </p:grpSpPr>
            <p:sp>
              <p:nvSpPr>
                <p:cNvPr id="1197" name="Oval 11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8" name="Freeform 11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91" name="Group 1190"/>
              <p:cNvGrpSpPr/>
              <p:nvPr/>
            </p:nvGrpSpPr>
            <p:grpSpPr>
              <a:xfrm rot="3967968">
                <a:off x="3041839" y="4095173"/>
                <a:ext cx="136148" cy="131330"/>
                <a:chOff x="3053432" y="4104276"/>
                <a:chExt cx="136148" cy="131330"/>
              </a:xfrm>
            </p:grpSpPr>
            <p:sp>
              <p:nvSpPr>
                <p:cNvPr id="1195" name="Oval 11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6" name="Freeform 11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92" name="Group 1191"/>
              <p:cNvGrpSpPr/>
              <p:nvPr/>
            </p:nvGrpSpPr>
            <p:grpSpPr>
              <a:xfrm>
                <a:off x="3126530" y="4081209"/>
                <a:ext cx="185979" cy="192845"/>
                <a:chOff x="3026108" y="3765549"/>
                <a:chExt cx="185979" cy="192845"/>
              </a:xfrm>
            </p:grpSpPr>
            <p:sp>
              <p:nvSpPr>
                <p:cNvPr id="1193" name="Oval 11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94" name="Freeform 11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141" name="Group 1140"/>
            <p:cNvGrpSpPr/>
            <p:nvPr/>
          </p:nvGrpSpPr>
          <p:grpSpPr>
            <a:xfrm rot="5972406">
              <a:off x="4903513" y="3391308"/>
              <a:ext cx="175107" cy="169481"/>
              <a:chOff x="2880097" y="3766098"/>
              <a:chExt cx="408862" cy="395726"/>
            </a:xfrm>
          </p:grpSpPr>
          <p:grpSp>
            <p:nvGrpSpPr>
              <p:cNvPr id="1164" name="Group 1163"/>
              <p:cNvGrpSpPr/>
              <p:nvPr/>
            </p:nvGrpSpPr>
            <p:grpSpPr>
              <a:xfrm>
                <a:off x="2880097" y="3766098"/>
                <a:ext cx="131330" cy="131330"/>
                <a:chOff x="2922103" y="3448277"/>
                <a:chExt cx="131330" cy="131330"/>
              </a:xfrm>
            </p:grpSpPr>
            <p:sp>
              <p:nvSpPr>
                <p:cNvPr id="1183" name="Oval 11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84" name="Freeform 11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5" name="Group 1164"/>
              <p:cNvGrpSpPr/>
              <p:nvPr/>
            </p:nvGrpSpPr>
            <p:grpSpPr>
              <a:xfrm rot="3485213">
                <a:off x="2918438" y="3816964"/>
                <a:ext cx="185979" cy="191355"/>
                <a:chOff x="2700506" y="3941582"/>
                <a:chExt cx="185979" cy="191355"/>
              </a:xfrm>
            </p:grpSpPr>
            <p:sp>
              <p:nvSpPr>
                <p:cNvPr id="1181" name="Oval 11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82" name="Freeform 11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6" name="Group 1165"/>
              <p:cNvGrpSpPr/>
              <p:nvPr/>
            </p:nvGrpSpPr>
            <p:grpSpPr>
              <a:xfrm rot="19523239">
                <a:off x="3102980" y="3816468"/>
                <a:ext cx="185979" cy="190955"/>
                <a:chOff x="2442219" y="4049627"/>
                <a:chExt cx="185979" cy="190955"/>
              </a:xfrm>
            </p:grpSpPr>
            <p:sp>
              <p:nvSpPr>
                <p:cNvPr id="1179" name="Oval 11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80" name="Freeform 11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7" name="Group 1166"/>
              <p:cNvGrpSpPr/>
              <p:nvPr/>
            </p:nvGrpSpPr>
            <p:grpSpPr>
              <a:xfrm rot="3577180">
                <a:off x="2935530" y="3972739"/>
                <a:ext cx="185979" cy="192191"/>
                <a:chOff x="2700506" y="4361529"/>
                <a:chExt cx="185979" cy="192191"/>
              </a:xfrm>
            </p:grpSpPr>
            <p:sp>
              <p:nvSpPr>
                <p:cNvPr id="1177" name="Oval 11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8" name="Freeform 11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8" name="Group 1167"/>
              <p:cNvGrpSpPr/>
              <p:nvPr/>
            </p:nvGrpSpPr>
            <p:grpSpPr>
              <a:xfrm>
                <a:off x="3048557" y="3808685"/>
                <a:ext cx="131330" cy="131330"/>
                <a:chOff x="3381304" y="4011286"/>
                <a:chExt cx="131330" cy="131330"/>
              </a:xfrm>
            </p:grpSpPr>
            <p:sp>
              <p:nvSpPr>
                <p:cNvPr id="1175" name="Oval 11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6" name="Freeform 11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69" name="Group 1168"/>
              <p:cNvGrpSpPr/>
              <p:nvPr/>
            </p:nvGrpSpPr>
            <p:grpSpPr>
              <a:xfrm rot="3967968">
                <a:off x="3008227" y="3923999"/>
                <a:ext cx="136148" cy="131330"/>
                <a:chOff x="3053432" y="4104276"/>
                <a:chExt cx="136148" cy="131330"/>
              </a:xfrm>
            </p:grpSpPr>
            <p:sp>
              <p:nvSpPr>
                <p:cNvPr id="1173" name="Oval 11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4" name="Freeform 11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70" name="Group 1169"/>
              <p:cNvGrpSpPr/>
              <p:nvPr/>
            </p:nvGrpSpPr>
            <p:grpSpPr>
              <a:xfrm>
                <a:off x="3092918" y="3910035"/>
                <a:ext cx="185979" cy="192845"/>
                <a:chOff x="3026108" y="3765549"/>
                <a:chExt cx="185979" cy="192845"/>
              </a:xfrm>
            </p:grpSpPr>
            <p:sp>
              <p:nvSpPr>
                <p:cNvPr id="1171" name="Oval 11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72" name="Freeform 11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142" name="Group 1141"/>
            <p:cNvGrpSpPr/>
            <p:nvPr/>
          </p:nvGrpSpPr>
          <p:grpSpPr>
            <a:xfrm>
              <a:off x="4873997" y="3423134"/>
              <a:ext cx="175107" cy="169481"/>
              <a:chOff x="2328508" y="3548770"/>
              <a:chExt cx="408862" cy="395726"/>
            </a:xfrm>
          </p:grpSpPr>
          <p:grpSp>
            <p:nvGrpSpPr>
              <p:cNvPr id="1143" name="Group 1142"/>
              <p:cNvGrpSpPr/>
              <p:nvPr/>
            </p:nvGrpSpPr>
            <p:grpSpPr>
              <a:xfrm>
                <a:off x="2328508" y="3548770"/>
                <a:ext cx="131330" cy="131330"/>
                <a:chOff x="2922103" y="3448277"/>
                <a:chExt cx="131330" cy="131330"/>
              </a:xfrm>
            </p:grpSpPr>
            <p:sp>
              <p:nvSpPr>
                <p:cNvPr id="1162" name="Oval 116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63" name="Freeform 116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4" name="Group 1143"/>
              <p:cNvGrpSpPr/>
              <p:nvPr/>
            </p:nvGrpSpPr>
            <p:grpSpPr>
              <a:xfrm rot="3485213">
                <a:off x="2366849" y="3599636"/>
                <a:ext cx="185979" cy="191355"/>
                <a:chOff x="2700506" y="3941582"/>
                <a:chExt cx="185979" cy="191355"/>
              </a:xfrm>
            </p:grpSpPr>
            <p:sp>
              <p:nvSpPr>
                <p:cNvPr id="1160" name="Oval 115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61" name="Freeform 116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5" name="Group 1144"/>
              <p:cNvGrpSpPr/>
              <p:nvPr/>
            </p:nvGrpSpPr>
            <p:grpSpPr>
              <a:xfrm rot="19523239">
                <a:off x="2551391" y="3599140"/>
                <a:ext cx="185979" cy="190955"/>
                <a:chOff x="2442219" y="4049627"/>
                <a:chExt cx="185979" cy="190955"/>
              </a:xfrm>
            </p:grpSpPr>
            <p:sp>
              <p:nvSpPr>
                <p:cNvPr id="1158" name="Oval 115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9" name="Freeform 115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6" name="Group 1145"/>
              <p:cNvGrpSpPr/>
              <p:nvPr/>
            </p:nvGrpSpPr>
            <p:grpSpPr>
              <a:xfrm rot="3577180">
                <a:off x="2383941" y="3755411"/>
                <a:ext cx="185979" cy="192191"/>
                <a:chOff x="2700506" y="4361529"/>
                <a:chExt cx="185979" cy="192191"/>
              </a:xfrm>
            </p:grpSpPr>
            <p:sp>
              <p:nvSpPr>
                <p:cNvPr id="1156" name="Oval 115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7" name="Freeform 115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7" name="Group 1146"/>
              <p:cNvGrpSpPr/>
              <p:nvPr/>
            </p:nvGrpSpPr>
            <p:grpSpPr>
              <a:xfrm>
                <a:off x="2496968" y="3591357"/>
                <a:ext cx="131330" cy="131330"/>
                <a:chOff x="3381304" y="4011286"/>
                <a:chExt cx="131330" cy="131330"/>
              </a:xfrm>
            </p:grpSpPr>
            <p:sp>
              <p:nvSpPr>
                <p:cNvPr id="1154" name="Oval 115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5" name="Freeform 115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8" name="Group 1147"/>
              <p:cNvGrpSpPr/>
              <p:nvPr/>
            </p:nvGrpSpPr>
            <p:grpSpPr>
              <a:xfrm rot="3967968">
                <a:off x="2456638" y="3706671"/>
                <a:ext cx="136148" cy="131330"/>
                <a:chOff x="3053432" y="4104276"/>
                <a:chExt cx="136148" cy="131330"/>
              </a:xfrm>
            </p:grpSpPr>
            <p:sp>
              <p:nvSpPr>
                <p:cNvPr id="1152" name="Oval 115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3" name="Freeform 115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149" name="Group 1148"/>
              <p:cNvGrpSpPr/>
              <p:nvPr/>
            </p:nvGrpSpPr>
            <p:grpSpPr>
              <a:xfrm>
                <a:off x="2541329" y="3692707"/>
                <a:ext cx="185979" cy="192845"/>
                <a:chOff x="3026108" y="3765549"/>
                <a:chExt cx="185979" cy="192845"/>
              </a:xfrm>
            </p:grpSpPr>
            <p:sp>
              <p:nvSpPr>
                <p:cNvPr id="1150" name="Oval 114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51" name="Freeform 115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228" name="Group 1227"/>
          <p:cNvGrpSpPr/>
          <p:nvPr/>
        </p:nvGrpSpPr>
        <p:grpSpPr>
          <a:xfrm>
            <a:off x="499759" y="4956203"/>
            <a:ext cx="470662" cy="478538"/>
            <a:chOff x="4834606" y="3347378"/>
            <a:chExt cx="241201" cy="245237"/>
          </a:xfrm>
        </p:grpSpPr>
        <p:grpSp>
          <p:nvGrpSpPr>
            <p:cNvPr id="1229" name="Group 1228"/>
            <p:cNvGrpSpPr/>
            <p:nvPr/>
          </p:nvGrpSpPr>
          <p:grpSpPr>
            <a:xfrm rot="7844388">
              <a:off x="4818351" y="3363633"/>
              <a:ext cx="233299" cy="200789"/>
              <a:chOff x="2913709" y="3864170"/>
              <a:chExt cx="544737" cy="468828"/>
            </a:xfrm>
          </p:grpSpPr>
          <p:grpSp>
            <p:nvGrpSpPr>
              <p:cNvPr id="1274" name="Group 1273"/>
              <p:cNvGrpSpPr/>
              <p:nvPr/>
            </p:nvGrpSpPr>
            <p:grpSpPr>
              <a:xfrm rot="5972406">
                <a:off x="3056152" y="3870738"/>
                <a:ext cx="408862" cy="395726"/>
                <a:chOff x="2880097" y="3766098"/>
                <a:chExt cx="408862" cy="395726"/>
              </a:xfrm>
            </p:grpSpPr>
            <p:grpSp>
              <p:nvGrpSpPr>
                <p:cNvPr id="1296" name="Group 1295"/>
                <p:cNvGrpSpPr/>
                <p:nvPr/>
              </p:nvGrpSpPr>
              <p:grpSpPr>
                <a:xfrm>
                  <a:off x="2880097" y="3766098"/>
                  <a:ext cx="131330" cy="131330"/>
                  <a:chOff x="2922103" y="3448277"/>
                  <a:chExt cx="131330" cy="131330"/>
                </a:xfrm>
              </p:grpSpPr>
              <p:sp>
                <p:nvSpPr>
                  <p:cNvPr id="1315" name="Oval 131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16" name="Freeform 131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97" name="Group 1296"/>
                <p:cNvGrpSpPr/>
                <p:nvPr/>
              </p:nvGrpSpPr>
              <p:grpSpPr>
                <a:xfrm rot="3485213">
                  <a:off x="2918438" y="3816964"/>
                  <a:ext cx="185979" cy="191355"/>
                  <a:chOff x="2700506" y="3941582"/>
                  <a:chExt cx="185979" cy="191355"/>
                </a:xfrm>
              </p:grpSpPr>
              <p:sp>
                <p:nvSpPr>
                  <p:cNvPr id="1313" name="Oval 131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14" name="Freeform 131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98" name="Group 1297"/>
                <p:cNvGrpSpPr/>
                <p:nvPr/>
              </p:nvGrpSpPr>
              <p:grpSpPr>
                <a:xfrm rot="19523239">
                  <a:off x="3102980" y="3816468"/>
                  <a:ext cx="185979" cy="190955"/>
                  <a:chOff x="2442219" y="4049627"/>
                  <a:chExt cx="185979" cy="190955"/>
                </a:xfrm>
              </p:grpSpPr>
              <p:sp>
                <p:nvSpPr>
                  <p:cNvPr id="1311" name="Oval 131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12" name="Freeform 131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99" name="Group 1298"/>
                <p:cNvGrpSpPr/>
                <p:nvPr/>
              </p:nvGrpSpPr>
              <p:grpSpPr>
                <a:xfrm rot="3577180">
                  <a:off x="2935530" y="3972739"/>
                  <a:ext cx="185979" cy="192191"/>
                  <a:chOff x="2700506" y="4361529"/>
                  <a:chExt cx="185979" cy="192191"/>
                </a:xfrm>
              </p:grpSpPr>
              <p:sp>
                <p:nvSpPr>
                  <p:cNvPr id="1309" name="Oval 130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10" name="Freeform 130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00" name="Group 1299"/>
                <p:cNvGrpSpPr/>
                <p:nvPr/>
              </p:nvGrpSpPr>
              <p:grpSpPr>
                <a:xfrm>
                  <a:off x="3048557" y="3808685"/>
                  <a:ext cx="131330" cy="131330"/>
                  <a:chOff x="3381304" y="4011286"/>
                  <a:chExt cx="131330" cy="131330"/>
                </a:xfrm>
              </p:grpSpPr>
              <p:sp>
                <p:nvSpPr>
                  <p:cNvPr id="1307" name="Oval 130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8" name="Freeform 130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01" name="Group 1300"/>
                <p:cNvGrpSpPr/>
                <p:nvPr/>
              </p:nvGrpSpPr>
              <p:grpSpPr>
                <a:xfrm rot="3967968">
                  <a:off x="3008227" y="3923999"/>
                  <a:ext cx="136148" cy="131330"/>
                  <a:chOff x="3053432" y="4104276"/>
                  <a:chExt cx="136148" cy="131330"/>
                </a:xfrm>
              </p:grpSpPr>
              <p:sp>
                <p:nvSpPr>
                  <p:cNvPr id="1305" name="Oval 130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6" name="Freeform 130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02" name="Group 1301"/>
                <p:cNvGrpSpPr/>
                <p:nvPr/>
              </p:nvGrpSpPr>
              <p:grpSpPr>
                <a:xfrm>
                  <a:off x="3092918" y="3910035"/>
                  <a:ext cx="185979" cy="192845"/>
                  <a:chOff x="3026108" y="3765549"/>
                  <a:chExt cx="185979" cy="192845"/>
                </a:xfrm>
              </p:grpSpPr>
              <p:sp>
                <p:nvSpPr>
                  <p:cNvPr id="1303" name="Oval 130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04" name="Freeform 130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275" name="Group 1274"/>
              <p:cNvGrpSpPr/>
              <p:nvPr/>
            </p:nvGrpSpPr>
            <p:grpSpPr>
              <a:xfrm>
                <a:off x="2913709" y="3937272"/>
                <a:ext cx="131330" cy="131330"/>
                <a:chOff x="2922103" y="3448277"/>
                <a:chExt cx="131330" cy="131330"/>
              </a:xfrm>
            </p:grpSpPr>
            <p:sp>
              <p:nvSpPr>
                <p:cNvPr id="1294" name="Oval 12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95" name="Freeform 12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6" name="Group 1275"/>
              <p:cNvGrpSpPr/>
              <p:nvPr/>
            </p:nvGrpSpPr>
            <p:grpSpPr>
              <a:xfrm rot="3485213">
                <a:off x="2952050" y="3988138"/>
                <a:ext cx="185979" cy="191355"/>
                <a:chOff x="2700506" y="3941582"/>
                <a:chExt cx="185979" cy="191355"/>
              </a:xfrm>
            </p:grpSpPr>
            <p:sp>
              <p:nvSpPr>
                <p:cNvPr id="1292" name="Oval 12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93" name="Freeform 12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7" name="Group 1276"/>
              <p:cNvGrpSpPr/>
              <p:nvPr/>
            </p:nvGrpSpPr>
            <p:grpSpPr>
              <a:xfrm rot="19523239">
                <a:off x="3136592" y="3987642"/>
                <a:ext cx="185979" cy="190955"/>
                <a:chOff x="2442219" y="4049627"/>
                <a:chExt cx="185979" cy="190955"/>
              </a:xfrm>
            </p:grpSpPr>
            <p:sp>
              <p:nvSpPr>
                <p:cNvPr id="1290" name="Oval 12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91" name="Freeform 12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8" name="Group 1277"/>
              <p:cNvGrpSpPr/>
              <p:nvPr/>
            </p:nvGrpSpPr>
            <p:grpSpPr>
              <a:xfrm rot="3577180">
                <a:off x="2969142" y="4143913"/>
                <a:ext cx="185979" cy="192191"/>
                <a:chOff x="2700506" y="4361529"/>
                <a:chExt cx="185979" cy="192191"/>
              </a:xfrm>
            </p:grpSpPr>
            <p:sp>
              <p:nvSpPr>
                <p:cNvPr id="1288" name="Oval 12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9" name="Freeform 12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79" name="Group 1278"/>
              <p:cNvGrpSpPr/>
              <p:nvPr/>
            </p:nvGrpSpPr>
            <p:grpSpPr>
              <a:xfrm>
                <a:off x="3082169" y="3979859"/>
                <a:ext cx="131330" cy="131330"/>
                <a:chOff x="3381304" y="4011286"/>
                <a:chExt cx="131330" cy="131330"/>
              </a:xfrm>
            </p:grpSpPr>
            <p:sp>
              <p:nvSpPr>
                <p:cNvPr id="1286" name="Oval 12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7" name="Freeform 12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80" name="Group 1279"/>
              <p:cNvGrpSpPr/>
              <p:nvPr/>
            </p:nvGrpSpPr>
            <p:grpSpPr>
              <a:xfrm rot="3967968">
                <a:off x="3041839" y="4095173"/>
                <a:ext cx="136148" cy="131330"/>
                <a:chOff x="3053432" y="4104276"/>
                <a:chExt cx="136148" cy="131330"/>
              </a:xfrm>
            </p:grpSpPr>
            <p:sp>
              <p:nvSpPr>
                <p:cNvPr id="1284" name="Oval 12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5" name="Freeform 12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81" name="Group 1280"/>
              <p:cNvGrpSpPr/>
              <p:nvPr/>
            </p:nvGrpSpPr>
            <p:grpSpPr>
              <a:xfrm>
                <a:off x="3126530" y="4081209"/>
                <a:ext cx="185979" cy="192845"/>
                <a:chOff x="3026108" y="3765549"/>
                <a:chExt cx="185979" cy="192845"/>
              </a:xfrm>
            </p:grpSpPr>
            <p:sp>
              <p:nvSpPr>
                <p:cNvPr id="1282" name="Oval 12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83" name="Freeform 12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230" name="Group 1229"/>
            <p:cNvGrpSpPr/>
            <p:nvPr/>
          </p:nvGrpSpPr>
          <p:grpSpPr>
            <a:xfrm rot="5972406">
              <a:off x="4903513" y="3391308"/>
              <a:ext cx="175107" cy="169481"/>
              <a:chOff x="2880097" y="3766098"/>
              <a:chExt cx="408862" cy="395726"/>
            </a:xfrm>
          </p:grpSpPr>
          <p:grpSp>
            <p:nvGrpSpPr>
              <p:cNvPr id="1253" name="Group 1252"/>
              <p:cNvGrpSpPr/>
              <p:nvPr/>
            </p:nvGrpSpPr>
            <p:grpSpPr>
              <a:xfrm>
                <a:off x="2880097" y="3766098"/>
                <a:ext cx="131330" cy="131330"/>
                <a:chOff x="2922103" y="3448277"/>
                <a:chExt cx="131330" cy="131330"/>
              </a:xfrm>
            </p:grpSpPr>
            <p:sp>
              <p:nvSpPr>
                <p:cNvPr id="1272" name="Oval 12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73" name="Freeform 12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4" name="Group 1253"/>
              <p:cNvGrpSpPr/>
              <p:nvPr/>
            </p:nvGrpSpPr>
            <p:grpSpPr>
              <a:xfrm rot="3485213">
                <a:off x="2918438" y="3816964"/>
                <a:ext cx="185979" cy="191355"/>
                <a:chOff x="2700506" y="3941582"/>
                <a:chExt cx="185979" cy="191355"/>
              </a:xfrm>
            </p:grpSpPr>
            <p:sp>
              <p:nvSpPr>
                <p:cNvPr id="1270" name="Oval 12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71" name="Freeform 12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5" name="Group 1254"/>
              <p:cNvGrpSpPr/>
              <p:nvPr/>
            </p:nvGrpSpPr>
            <p:grpSpPr>
              <a:xfrm rot="19523239">
                <a:off x="3102980" y="3816468"/>
                <a:ext cx="185979" cy="190955"/>
                <a:chOff x="2442219" y="4049627"/>
                <a:chExt cx="185979" cy="190955"/>
              </a:xfrm>
            </p:grpSpPr>
            <p:sp>
              <p:nvSpPr>
                <p:cNvPr id="1268" name="Oval 12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9" name="Freeform 12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6" name="Group 1255"/>
              <p:cNvGrpSpPr/>
              <p:nvPr/>
            </p:nvGrpSpPr>
            <p:grpSpPr>
              <a:xfrm rot="3577180">
                <a:off x="2935530" y="3972739"/>
                <a:ext cx="185979" cy="192191"/>
                <a:chOff x="2700506" y="4361529"/>
                <a:chExt cx="185979" cy="192191"/>
              </a:xfrm>
            </p:grpSpPr>
            <p:sp>
              <p:nvSpPr>
                <p:cNvPr id="1266" name="Oval 12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7" name="Freeform 12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7" name="Group 1256"/>
              <p:cNvGrpSpPr/>
              <p:nvPr/>
            </p:nvGrpSpPr>
            <p:grpSpPr>
              <a:xfrm>
                <a:off x="3048557" y="3808685"/>
                <a:ext cx="131330" cy="131330"/>
                <a:chOff x="3381304" y="4011286"/>
                <a:chExt cx="131330" cy="131330"/>
              </a:xfrm>
            </p:grpSpPr>
            <p:sp>
              <p:nvSpPr>
                <p:cNvPr id="1264" name="Oval 12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5" name="Freeform 12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8" name="Group 1257"/>
              <p:cNvGrpSpPr/>
              <p:nvPr/>
            </p:nvGrpSpPr>
            <p:grpSpPr>
              <a:xfrm rot="3967968">
                <a:off x="3008227" y="3923999"/>
                <a:ext cx="136148" cy="131330"/>
                <a:chOff x="3053432" y="4104276"/>
                <a:chExt cx="136148" cy="131330"/>
              </a:xfrm>
            </p:grpSpPr>
            <p:sp>
              <p:nvSpPr>
                <p:cNvPr id="1262" name="Oval 12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3" name="Freeform 12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59" name="Group 1258"/>
              <p:cNvGrpSpPr/>
              <p:nvPr/>
            </p:nvGrpSpPr>
            <p:grpSpPr>
              <a:xfrm>
                <a:off x="3092918" y="3910035"/>
                <a:ext cx="185979" cy="192845"/>
                <a:chOff x="3026108" y="3765549"/>
                <a:chExt cx="185979" cy="192845"/>
              </a:xfrm>
            </p:grpSpPr>
            <p:sp>
              <p:nvSpPr>
                <p:cNvPr id="1260" name="Oval 12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61" name="Freeform 12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231" name="Group 1230"/>
            <p:cNvGrpSpPr/>
            <p:nvPr/>
          </p:nvGrpSpPr>
          <p:grpSpPr>
            <a:xfrm>
              <a:off x="4873997" y="3423134"/>
              <a:ext cx="175107" cy="169481"/>
              <a:chOff x="2328508" y="3548770"/>
              <a:chExt cx="408862" cy="395726"/>
            </a:xfrm>
          </p:grpSpPr>
          <p:grpSp>
            <p:nvGrpSpPr>
              <p:cNvPr id="1232" name="Group 1231"/>
              <p:cNvGrpSpPr/>
              <p:nvPr/>
            </p:nvGrpSpPr>
            <p:grpSpPr>
              <a:xfrm>
                <a:off x="2328508" y="3548770"/>
                <a:ext cx="131330" cy="131330"/>
                <a:chOff x="2922103" y="3448277"/>
                <a:chExt cx="131330" cy="131330"/>
              </a:xfrm>
            </p:grpSpPr>
            <p:sp>
              <p:nvSpPr>
                <p:cNvPr id="1251" name="Oval 125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52" name="Freeform 125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33" name="Group 1232"/>
              <p:cNvGrpSpPr/>
              <p:nvPr/>
            </p:nvGrpSpPr>
            <p:grpSpPr>
              <a:xfrm rot="3485213">
                <a:off x="2366849" y="3599636"/>
                <a:ext cx="185979" cy="191355"/>
                <a:chOff x="2700506" y="3941582"/>
                <a:chExt cx="185979" cy="191355"/>
              </a:xfrm>
            </p:grpSpPr>
            <p:sp>
              <p:nvSpPr>
                <p:cNvPr id="1249" name="Oval 124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50" name="Freeform 124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34" name="Group 1233"/>
              <p:cNvGrpSpPr/>
              <p:nvPr/>
            </p:nvGrpSpPr>
            <p:grpSpPr>
              <a:xfrm rot="19523239">
                <a:off x="2551391" y="3599140"/>
                <a:ext cx="185979" cy="190955"/>
                <a:chOff x="2442219" y="4049627"/>
                <a:chExt cx="185979" cy="190955"/>
              </a:xfrm>
            </p:grpSpPr>
            <p:sp>
              <p:nvSpPr>
                <p:cNvPr id="1247" name="Oval 124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8" name="Freeform 124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35" name="Group 1234"/>
              <p:cNvGrpSpPr/>
              <p:nvPr/>
            </p:nvGrpSpPr>
            <p:grpSpPr>
              <a:xfrm rot="3577180">
                <a:off x="2383941" y="3755411"/>
                <a:ext cx="185979" cy="192191"/>
                <a:chOff x="2700506" y="4361529"/>
                <a:chExt cx="185979" cy="192191"/>
              </a:xfrm>
            </p:grpSpPr>
            <p:sp>
              <p:nvSpPr>
                <p:cNvPr id="1245" name="Oval 124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6" name="Freeform 124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36" name="Group 1235"/>
              <p:cNvGrpSpPr/>
              <p:nvPr/>
            </p:nvGrpSpPr>
            <p:grpSpPr>
              <a:xfrm>
                <a:off x="2496968" y="3591357"/>
                <a:ext cx="131330" cy="131330"/>
                <a:chOff x="3381304" y="4011286"/>
                <a:chExt cx="131330" cy="131330"/>
              </a:xfrm>
            </p:grpSpPr>
            <p:sp>
              <p:nvSpPr>
                <p:cNvPr id="1243" name="Oval 124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4" name="Freeform 124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37" name="Group 1236"/>
              <p:cNvGrpSpPr/>
              <p:nvPr/>
            </p:nvGrpSpPr>
            <p:grpSpPr>
              <a:xfrm rot="3967968">
                <a:off x="2456638" y="3706671"/>
                <a:ext cx="136148" cy="131330"/>
                <a:chOff x="3053432" y="4104276"/>
                <a:chExt cx="136148" cy="131330"/>
              </a:xfrm>
            </p:grpSpPr>
            <p:sp>
              <p:nvSpPr>
                <p:cNvPr id="1241" name="Oval 124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2" name="Freeform 124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238" name="Group 1237"/>
              <p:cNvGrpSpPr/>
              <p:nvPr/>
            </p:nvGrpSpPr>
            <p:grpSpPr>
              <a:xfrm>
                <a:off x="2541329" y="3692707"/>
                <a:ext cx="185979" cy="192845"/>
                <a:chOff x="3026108" y="3765549"/>
                <a:chExt cx="185979" cy="192845"/>
              </a:xfrm>
            </p:grpSpPr>
            <p:sp>
              <p:nvSpPr>
                <p:cNvPr id="1239" name="Oval 123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40" name="Freeform 123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317" name="Group 1316"/>
          <p:cNvGrpSpPr/>
          <p:nvPr/>
        </p:nvGrpSpPr>
        <p:grpSpPr>
          <a:xfrm>
            <a:off x="499759" y="4956203"/>
            <a:ext cx="470662" cy="478538"/>
            <a:chOff x="4834606" y="3347378"/>
            <a:chExt cx="241201" cy="245237"/>
          </a:xfrm>
        </p:grpSpPr>
        <p:grpSp>
          <p:nvGrpSpPr>
            <p:cNvPr id="1318" name="Group 1317"/>
            <p:cNvGrpSpPr/>
            <p:nvPr/>
          </p:nvGrpSpPr>
          <p:grpSpPr>
            <a:xfrm rot="7844388">
              <a:off x="4818351" y="3363633"/>
              <a:ext cx="233299" cy="200789"/>
              <a:chOff x="2913709" y="3864170"/>
              <a:chExt cx="544737" cy="468828"/>
            </a:xfrm>
          </p:grpSpPr>
          <p:grpSp>
            <p:nvGrpSpPr>
              <p:cNvPr id="1363" name="Group 1362"/>
              <p:cNvGrpSpPr/>
              <p:nvPr/>
            </p:nvGrpSpPr>
            <p:grpSpPr>
              <a:xfrm rot="5972406">
                <a:off x="3056152" y="3870738"/>
                <a:ext cx="408862" cy="395726"/>
                <a:chOff x="2880097" y="3766098"/>
                <a:chExt cx="408862" cy="395726"/>
              </a:xfrm>
            </p:grpSpPr>
            <p:grpSp>
              <p:nvGrpSpPr>
                <p:cNvPr id="1385" name="Group 1384"/>
                <p:cNvGrpSpPr/>
                <p:nvPr/>
              </p:nvGrpSpPr>
              <p:grpSpPr>
                <a:xfrm>
                  <a:off x="2880097" y="3766098"/>
                  <a:ext cx="131330" cy="131330"/>
                  <a:chOff x="2922103" y="3448277"/>
                  <a:chExt cx="131330" cy="131330"/>
                </a:xfrm>
              </p:grpSpPr>
              <p:sp>
                <p:nvSpPr>
                  <p:cNvPr id="1404" name="Oval 140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05" name="Freeform 140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6" name="Group 1385"/>
                <p:cNvGrpSpPr/>
                <p:nvPr/>
              </p:nvGrpSpPr>
              <p:grpSpPr>
                <a:xfrm rot="3485213">
                  <a:off x="2918438" y="3816964"/>
                  <a:ext cx="185979" cy="191355"/>
                  <a:chOff x="2700506" y="3941582"/>
                  <a:chExt cx="185979" cy="191355"/>
                </a:xfrm>
              </p:grpSpPr>
              <p:sp>
                <p:nvSpPr>
                  <p:cNvPr id="1402" name="Oval 140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03" name="Freeform 140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7" name="Group 1386"/>
                <p:cNvGrpSpPr/>
                <p:nvPr/>
              </p:nvGrpSpPr>
              <p:grpSpPr>
                <a:xfrm rot="19523239">
                  <a:off x="3102980" y="3816468"/>
                  <a:ext cx="185979" cy="190955"/>
                  <a:chOff x="2442219" y="4049627"/>
                  <a:chExt cx="185979" cy="190955"/>
                </a:xfrm>
              </p:grpSpPr>
              <p:sp>
                <p:nvSpPr>
                  <p:cNvPr id="1400" name="Oval 139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01" name="Freeform 140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8" name="Group 1387"/>
                <p:cNvGrpSpPr/>
                <p:nvPr/>
              </p:nvGrpSpPr>
              <p:grpSpPr>
                <a:xfrm rot="3577180">
                  <a:off x="2935530" y="3972739"/>
                  <a:ext cx="185979" cy="192191"/>
                  <a:chOff x="2700506" y="4361529"/>
                  <a:chExt cx="185979" cy="192191"/>
                </a:xfrm>
              </p:grpSpPr>
              <p:sp>
                <p:nvSpPr>
                  <p:cNvPr id="1398" name="Oval 139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9" name="Freeform 139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89" name="Group 1388"/>
                <p:cNvGrpSpPr/>
                <p:nvPr/>
              </p:nvGrpSpPr>
              <p:grpSpPr>
                <a:xfrm>
                  <a:off x="3048557" y="3808685"/>
                  <a:ext cx="131330" cy="131330"/>
                  <a:chOff x="3381304" y="4011286"/>
                  <a:chExt cx="131330" cy="131330"/>
                </a:xfrm>
              </p:grpSpPr>
              <p:sp>
                <p:nvSpPr>
                  <p:cNvPr id="1396" name="Oval 139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7" name="Freeform 139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90" name="Group 1389"/>
                <p:cNvGrpSpPr/>
                <p:nvPr/>
              </p:nvGrpSpPr>
              <p:grpSpPr>
                <a:xfrm rot="3967968">
                  <a:off x="3008227" y="3923999"/>
                  <a:ext cx="136148" cy="131330"/>
                  <a:chOff x="3053432" y="4104276"/>
                  <a:chExt cx="136148" cy="131330"/>
                </a:xfrm>
              </p:grpSpPr>
              <p:sp>
                <p:nvSpPr>
                  <p:cNvPr id="1394" name="Oval 139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5" name="Freeform 139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91" name="Group 1390"/>
                <p:cNvGrpSpPr/>
                <p:nvPr/>
              </p:nvGrpSpPr>
              <p:grpSpPr>
                <a:xfrm>
                  <a:off x="3092918" y="3910035"/>
                  <a:ext cx="185979" cy="192845"/>
                  <a:chOff x="3026108" y="3765549"/>
                  <a:chExt cx="185979" cy="192845"/>
                </a:xfrm>
              </p:grpSpPr>
              <p:sp>
                <p:nvSpPr>
                  <p:cNvPr id="1392" name="Oval 139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93" name="Freeform 139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364" name="Group 1363"/>
              <p:cNvGrpSpPr/>
              <p:nvPr/>
            </p:nvGrpSpPr>
            <p:grpSpPr>
              <a:xfrm>
                <a:off x="2913709" y="3937272"/>
                <a:ext cx="131330" cy="131330"/>
                <a:chOff x="2922103" y="3448277"/>
                <a:chExt cx="131330" cy="131330"/>
              </a:xfrm>
            </p:grpSpPr>
            <p:sp>
              <p:nvSpPr>
                <p:cNvPr id="1383" name="Oval 13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84" name="Freeform 13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5" name="Group 1364"/>
              <p:cNvGrpSpPr/>
              <p:nvPr/>
            </p:nvGrpSpPr>
            <p:grpSpPr>
              <a:xfrm rot="3485213">
                <a:off x="2952050" y="3988138"/>
                <a:ext cx="185979" cy="191355"/>
                <a:chOff x="2700506" y="3941582"/>
                <a:chExt cx="185979" cy="191355"/>
              </a:xfrm>
            </p:grpSpPr>
            <p:sp>
              <p:nvSpPr>
                <p:cNvPr id="1381" name="Oval 13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82" name="Freeform 13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6" name="Group 1365"/>
              <p:cNvGrpSpPr/>
              <p:nvPr/>
            </p:nvGrpSpPr>
            <p:grpSpPr>
              <a:xfrm rot="19523239">
                <a:off x="3136592" y="3987642"/>
                <a:ext cx="185979" cy="190955"/>
                <a:chOff x="2442219" y="4049627"/>
                <a:chExt cx="185979" cy="190955"/>
              </a:xfrm>
            </p:grpSpPr>
            <p:sp>
              <p:nvSpPr>
                <p:cNvPr id="1379" name="Oval 13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80" name="Freeform 13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7" name="Group 1366"/>
              <p:cNvGrpSpPr/>
              <p:nvPr/>
            </p:nvGrpSpPr>
            <p:grpSpPr>
              <a:xfrm rot="3577180">
                <a:off x="2969142" y="4143913"/>
                <a:ext cx="185979" cy="192191"/>
                <a:chOff x="2700506" y="4361529"/>
                <a:chExt cx="185979" cy="192191"/>
              </a:xfrm>
            </p:grpSpPr>
            <p:sp>
              <p:nvSpPr>
                <p:cNvPr id="1377" name="Oval 13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8" name="Freeform 13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8" name="Group 1367"/>
              <p:cNvGrpSpPr/>
              <p:nvPr/>
            </p:nvGrpSpPr>
            <p:grpSpPr>
              <a:xfrm>
                <a:off x="3082169" y="3979859"/>
                <a:ext cx="131330" cy="131330"/>
                <a:chOff x="3381304" y="4011286"/>
                <a:chExt cx="131330" cy="131330"/>
              </a:xfrm>
            </p:grpSpPr>
            <p:sp>
              <p:nvSpPr>
                <p:cNvPr id="1375" name="Oval 13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6" name="Freeform 13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69" name="Group 1368"/>
              <p:cNvGrpSpPr/>
              <p:nvPr/>
            </p:nvGrpSpPr>
            <p:grpSpPr>
              <a:xfrm rot="3967968">
                <a:off x="3041839" y="4095173"/>
                <a:ext cx="136148" cy="131330"/>
                <a:chOff x="3053432" y="4104276"/>
                <a:chExt cx="136148" cy="131330"/>
              </a:xfrm>
            </p:grpSpPr>
            <p:sp>
              <p:nvSpPr>
                <p:cNvPr id="1373" name="Oval 13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4" name="Freeform 13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70" name="Group 1369"/>
              <p:cNvGrpSpPr/>
              <p:nvPr/>
            </p:nvGrpSpPr>
            <p:grpSpPr>
              <a:xfrm>
                <a:off x="3126530" y="4081209"/>
                <a:ext cx="185979" cy="192845"/>
                <a:chOff x="3026108" y="3765549"/>
                <a:chExt cx="185979" cy="192845"/>
              </a:xfrm>
            </p:grpSpPr>
            <p:sp>
              <p:nvSpPr>
                <p:cNvPr id="1371" name="Oval 13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72" name="Freeform 13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319" name="Group 1318"/>
            <p:cNvGrpSpPr/>
            <p:nvPr/>
          </p:nvGrpSpPr>
          <p:grpSpPr>
            <a:xfrm rot="5972406">
              <a:off x="4903513" y="3391308"/>
              <a:ext cx="175107" cy="169481"/>
              <a:chOff x="2880097" y="3766098"/>
              <a:chExt cx="408862" cy="395726"/>
            </a:xfrm>
          </p:grpSpPr>
          <p:grpSp>
            <p:nvGrpSpPr>
              <p:cNvPr id="1342" name="Group 1341"/>
              <p:cNvGrpSpPr/>
              <p:nvPr/>
            </p:nvGrpSpPr>
            <p:grpSpPr>
              <a:xfrm>
                <a:off x="2880097" y="3766098"/>
                <a:ext cx="131330" cy="131330"/>
                <a:chOff x="2922103" y="3448277"/>
                <a:chExt cx="131330" cy="131330"/>
              </a:xfrm>
            </p:grpSpPr>
            <p:sp>
              <p:nvSpPr>
                <p:cNvPr id="1361" name="Oval 13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62" name="Freeform 13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43" name="Group 1342"/>
              <p:cNvGrpSpPr/>
              <p:nvPr/>
            </p:nvGrpSpPr>
            <p:grpSpPr>
              <a:xfrm rot="3485213">
                <a:off x="2918438" y="3816964"/>
                <a:ext cx="185979" cy="191355"/>
                <a:chOff x="2700506" y="3941582"/>
                <a:chExt cx="185979" cy="191355"/>
              </a:xfrm>
            </p:grpSpPr>
            <p:sp>
              <p:nvSpPr>
                <p:cNvPr id="1359" name="Oval 13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60" name="Freeform 13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44" name="Group 1343"/>
              <p:cNvGrpSpPr/>
              <p:nvPr/>
            </p:nvGrpSpPr>
            <p:grpSpPr>
              <a:xfrm rot="19523239">
                <a:off x="3102980" y="3816468"/>
                <a:ext cx="185979" cy="190955"/>
                <a:chOff x="2442219" y="4049627"/>
                <a:chExt cx="185979" cy="190955"/>
              </a:xfrm>
            </p:grpSpPr>
            <p:sp>
              <p:nvSpPr>
                <p:cNvPr id="1357" name="Oval 13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8" name="Freeform 13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45" name="Group 1344"/>
              <p:cNvGrpSpPr/>
              <p:nvPr/>
            </p:nvGrpSpPr>
            <p:grpSpPr>
              <a:xfrm rot="3577180">
                <a:off x="2935530" y="3972739"/>
                <a:ext cx="185979" cy="192191"/>
                <a:chOff x="2700506" y="4361529"/>
                <a:chExt cx="185979" cy="192191"/>
              </a:xfrm>
            </p:grpSpPr>
            <p:sp>
              <p:nvSpPr>
                <p:cNvPr id="1355" name="Oval 13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6" name="Freeform 13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46" name="Group 1345"/>
              <p:cNvGrpSpPr/>
              <p:nvPr/>
            </p:nvGrpSpPr>
            <p:grpSpPr>
              <a:xfrm>
                <a:off x="3048557" y="3808685"/>
                <a:ext cx="131330" cy="131330"/>
                <a:chOff x="3381304" y="4011286"/>
                <a:chExt cx="131330" cy="131330"/>
              </a:xfrm>
            </p:grpSpPr>
            <p:sp>
              <p:nvSpPr>
                <p:cNvPr id="1353" name="Oval 13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4" name="Freeform 13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47" name="Group 1346"/>
              <p:cNvGrpSpPr/>
              <p:nvPr/>
            </p:nvGrpSpPr>
            <p:grpSpPr>
              <a:xfrm rot="3967968">
                <a:off x="3008227" y="3923999"/>
                <a:ext cx="136148" cy="131330"/>
                <a:chOff x="3053432" y="4104276"/>
                <a:chExt cx="136148" cy="131330"/>
              </a:xfrm>
            </p:grpSpPr>
            <p:sp>
              <p:nvSpPr>
                <p:cNvPr id="1351" name="Oval 13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2" name="Freeform 13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48" name="Group 1347"/>
              <p:cNvGrpSpPr/>
              <p:nvPr/>
            </p:nvGrpSpPr>
            <p:grpSpPr>
              <a:xfrm>
                <a:off x="3092918" y="3910035"/>
                <a:ext cx="185979" cy="192845"/>
                <a:chOff x="3026108" y="3765549"/>
                <a:chExt cx="185979" cy="192845"/>
              </a:xfrm>
            </p:grpSpPr>
            <p:sp>
              <p:nvSpPr>
                <p:cNvPr id="1349" name="Oval 13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50" name="Freeform 13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320" name="Group 1319"/>
            <p:cNvGrpSpPr/>
            <p:nvPr/>
          </p:nvGrpSpPr>
          <p:grpSpPr>
            <a:xfrm>
              <a:off x="4873997" y="3423134"/>
              <a:ext cx="175107" cy="169481"/>
              <a:chOff x="2328508" y="3548770"/>
              <a:chExt cx="408862" cy="395726"/>
            </a:xfrm>
          </p:grpSpPr>
          <p:grpSp>
            <p:nvGrpSpPr>
              <p:cNvPr id="1321" name="Group 1320"/>
              <p:cNvGrpSpPr/>
              <p:nvPr/>
            </p:nvGrpSpPr>
            <p:grpSpPr>
              <a:xfrm>
                <a:off x="2328508" y="3548770"/>
                <a:ext cx="131330" cy="131330"/>
                <a:chOff x="2922103" y="3448277"/>
                <a:chExt cx="131330" cy="131330"/>
              </a:xfrm>
            </p:grpSpPr>
            <p:sp>
              <p:nvSpPr>
                <p:cNvPr id="1340" name="Oval 133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1" name="Freeform 134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22" name="Group 1321"/>
              <p:cNvGrpSpPr/>
              <p:nvPr/>
            </p:nvGrpSpPr>
            <p:grpSpPr>
              <a:xfrm rot="3485213">
                <a:off x="2366849" y="3599636"/>
                <a:ext cx="185979" cy="191355"/>
                <a:chOff x="2700506" y="3941582"/>
                <a:chExt cx="185979" cy="191355"/>
              </a:xfrm>
            </p:grpSpPr>
            <p:sp>
              <p:nvSpPr>
                <p:cNvPr id="1338" name="Oval 133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9" name="Freeform 133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23" name="Group 1322"/>
              <p:cNvGrpSpPr/>
              <p:nvPr/>
            </p:nvGrpSpPr>
            <p:grpSpPr>
              <a:xfrm rot="19523239">
                <a:off x="2551391" y="3599140"/>
                <a:ext cx="185979" cy="190955"/>
                <a:chOff x="2442219" y="4049627"/>
                <a:chExt cx="185979" cy="190955"/>
              </a:xfrm>
            </p:grpSpPr>
            <p:sp>
              <p:nvSpPr>
                <p:cNvPr id="1336" name="Oval 133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7" name="Freeform 133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24" name="Group 1323"/>
              <p:cNvGrpSpPr/>
              <p:nvPr/>
            </p:nvGrpSpPr>
            <p:grpSpPr>
              <a:xfrm rot="3577180">
                <a:off x="2383941" y="3755411"/>
                <a:ext cx="185979" cy="192191"/>
                <a:chOff x="2700506" y="4361529"/>
                <a:chExt cx="185979" cy="192191"/>
              </a:xfrm>
            </p:grpSpPr>
            <p:sp>
              <p:nvSpPr>
                <p:cNvPr id="1334" name="Oval 133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5" name="Freeform 133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25" name="Group 1324"/>
              <p:cNvGrpSpPr/>
              <p:nvPr/>
            </p:nvGrpSpPr>
            <p:grpSpPr>
              <a:xfrm>
                <a:off x="2496968" y="3591357"/>
                <a:ext cx="131330" cy="131330"/>
                <a:chOff x="3381304" y="4011286"/>
                <a:chExt cx="131330" cy="131330"/>
              </a:xfrm>
            </p:grpSpPr>
            <p:sp>
              <p:nvSpPr>
                <p:cNvPr id="1332" name="Oval 133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3" name="Freeform 133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26" name="Group 1325"/>
              <p:cNvGrpSpPr/>
              <p:nvPr/>
            </p:nvGrpSpPr>
            <p:grpSpPr>
              <a:xfrm rot="3967968">
                <a:off x="2456638" y="3706671"/>
                <a:ext cx="136148" cy="131330"/>
                <a:chOff x="3053432" y="4104276"/>
                <a:chExt cx="136148" cy="131330"/>
              </a:xfrm>
            </p:grpSpPr>
            <p:sp>
              <p:nvSpPr>
                <p:cNvPr id="1330" name="Oval 132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1" name="Freeform 133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327" name="Group 1326"/>
              <p:cNvGrpSpPr/>
              <p:nvPr/>
            </p:nvGrpSpPr>
            <p:grpSpPr>
              <a:xfrm>
                <a:off x="2541329" y="3692707"/>
                <a:ext cx="185979" cy="192845"/>
                <a:chOff x="3026108" y="3765549"/>
                <a:chExt cx="185979" cy="192845"/>
              </a:xfrm>
            </p:grpSpPr>
            <p:sp>
              <p:nvSpPr>
                <p:cNvPr id="1328" name="Oval 132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29" name="Freeform 132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406" name="Group 1405"/>
          <p:cNvGrpSpPr/>
          <p:nvPr/>
        </p:nvGrpSpPr>
        <p:grpSpPr>
          <a:xfrm>
            <a:off x="499759" y="4956203"/>
            <a:ext cx="470662" cy="478538"/>
            <a:chOff x="4834606" y="3347378"/>
            <a:chExt cx="241201" cy="245237"/>
          </a:xfrm>
        </p:grpSpPr>
        <p:grpSp>
          <p:nvGrpSpPr>
            <p:cNvPr id="1407" name="Group 1406"/>
            <p:cNvGrpSpPr/>
            <p:nvPr/>
          </p:nvGrpSpPr>
          <p:grpSpPr>
            <a:xfrm rot="7844388">
              <a:off x="4818351" y="3363633"/>
              <a:ext cx="233299" cy="200789"/>
              <a:chOff x="2913709" y="3864170"/>
              <a:chExt cx="544737" cy="468828"/>
            </a:xfrm>
          </p:grpSpPr>
          <p:grpSp>
            <p:nvGrpSpPr>
              <p:cNvPr id="1452" name="Group 1451"/>
              <p:cNvGrpSpPr/>
              <p:nvPr/>
            </p:nvGrpSpPr>
            <p:grpSpPr>
              <a:xfrm rot="5972406">
                <a:off x="3056152" y="3870738"/>
                <a:ext cx="408862" cy="395726"/>
                <a:chOff x="2880097" y="3766098"/>
                <a:chExt cx="408862" cy="395726"/>
              </a:xfrm>
            </p:grpSpPr>
            <p:grpSp>
              <p:nvGrpSpPr>
                <p:cNvPr id="1474" name="Group 1473"/>
                <p:cNvGrpSpPr/>
                <p:nvPr/>
              </p:nvGrpSpPr>
              <p:grpSpPr>
                <a:xfrm>
                  <a:off x="2880097" y="3766098"/>
                  <a:ext cx="131330" cy="131330"/>
                  <a:chOff x="2922103" y="3448277"/>
                  <a:chExt cx="131330" cy="131330"/>
                </a:xfrm>
              </p:grpSpPr>
              <p:sp>
                <p:nvSpPr>
                  <p:cNvPr id="1493" name="Oval 149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4" name="Freeform 149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5" name="Group 1474"/>
                <p:cNvGrpSpPr/>
                <p:nvPr/>
              </p:nvGrpSpPr>
              <p:grpSpPr>
                <a:xfrm rot="3485213">
                  <a:off x="2918438" y="3816964"/>
                  <a:ext cx="185979" cy="191355"/>
                  <a:chOff x="2700506" y="3941582"/>
                  <a:chExt cx="185979" cy="191355"/>
                </a:xfrm>
              </p:grpSpPr>
              <p:sp>
                <p:nvSpPr>
                  <p:cNvPr id="1491" name="Oval 149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2" name="Freeform 149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6" name="Group 1475"/>
                <p:cNvGrpSpPr/>
                <p:nvPr/>
              </p:nvGrpSpPr>
              <p:grpSpPr>
                <a:xfrm rot="19523239">
                  <a:off x="3102980" y="3816468"/>
                  <a:ext cx="185979" cy="190955"/>
                  <a:chOff x="2442219" y="4049627"/>
                  <a:chExt cx="185979" cy="190955"/>
                </a:xfrm>
              </p:grpSpPr>
              <p:sp>
                <p:nvSpPr>
                  <p:cNvPr id="1489" name="Oval 148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0" name="Freeform 148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7" name="Group 1476"/>
                <p:cNvGrpSpPr/>
                <p:nvPr/>
              </p:nvGrpSpPr>
              <p:grpSpPr>
                <a:xfrm rot="3577180">
                  <a:off x="2935530" y="3972739"/>
                  <a:ext cx="185979" cy="192191"/>
                  <a:chOff x="2700506" y="4361529"/>
                  <a:chExt cx="185979" cy="192191"/>
                </a:xfrm>
              </p:grpSpPr>
              <p:sp>
                <p:nvSpPr>
                  <p:cNvPr id="1487" name="Oval 148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8" name="Freeform 148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8" name="Group 1477"/>
                <p:cNvGrpSpPr/>
                <p:nvPr/>
              </p:nvGrpSpPr>
              <p:grpSpPr>
                <a:xfrm>
                  <a:off x="3048557" y="3808685"/>
                  <a:ext cx="131330" cy="131330"/>
                  <a:chOff x="3381304" y="4011286"/>
                  <a:chExt cx="131330" cy="131330"/>
                </a:xfrm>
              </p:grpSpPr>
              <p:sp>
                <p:nvSpPr>
                  <p:cNvPr id="1485" name="Oval 148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6" name="Freeform 148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79" name="Group 1478"/>
                <p:cNvGrpSpPr/>
                <p:nvPr/>
              </p:nvGrpSpPr>
              <p:grpSpPr>
                <a:xfrm rot="3967968">
                  <a:off x="3008227" y="3923999"/>
                  <a:ext cx="136148" cy="131330"/>
                  <a:chOff x="3053432" y="4104276"/>
                  <a:chExt cx="136148" cy="131330"/>
                </a:xfrm>
              </p:grpSpPr>
              <p:sp>
                <p:nvSpPr>
                  <p:cNvPr id="1483" name="Oval 148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4" name="Freeform 148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80" name="Group 1479"/>
                <p:cNvGrpSpPr/>
                <p:nvPr/>
              </p:nvGrpSpPr>
              <p:grpSpPr>
                <a:xfrm>
                  <a:off x="3092918" y="3910035"/>
                  <a:ext cx="185979" cy="192845"/>
                  <a:chOff x="3026108" y="3765549"/>
                  <a:chExt cx="185979" cy="192845"/>
                </a:xfrm>
              </p:grpSpPr>
              <p:sp>
                <p:nvSpPr>
                  <p:cNvPr id="1481" name="Oval 148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82" name="Freeform 148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53" name="Group 1452"/>
              <p:cNvGrpSpPr/>
              <p:nvPr/>
            </p:nvGrpSpPr>
            <p:grpSpPr>
              <a:xfrm>
                <a:off x="2913709" y="3937272"/>
                <a:ext cx="131330" cy="131330"/>
                <a:chOff x="2922103" y="3448277"/>
                <a:chExt cx="131330" cy="131330"/>
              </a:xfrm>
            </p:grpSpPr>
            <p:sp>
              <p:nvSpPr>
                <p:cNvPr id="1472" name="Oval 14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73" name="Freeform 14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4" name="Group 1453"/>
              <p:cNvGrpSpPr/>
              <p:nvPr/>
            </p:nvGrpSpPr>
            <p:grpSpPr>
              <a:xfrm rot="3485213">
                <a:off x="2952050" y="3988138"/>
                <a:ext cx="185979" cy="191355"/>
                <a:chOff x="2700506" y="3941582"/>
                <a:chExt cx="185979" cy="191355"/>
              </a:xfrm>
            </p:grpSpPr>
            <p:sp>
              <p:nvSpPr>
                <p:cNvPr id="1470" name="Oval 14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71" name="Freeform 14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5" name="Group 1454"/>
              <p:cNvGrpSpPr/>
              <p:nvPr/>
            </p:nvGrpSpPr>
            <p:grpSpPr>
              <a:xfrm rot="19523239">
                <a:off x="3136592" y="3987642"/>
                <a:ext cx="185979" cy="190955"/>
                <a:chOff x="2442219" y="4049627"/>
                <a:chExt cx="185979" cy="190955"/>
              </a:xfrm>
            </p:grpSpPr>
            <p:sp>
              <p:nvSpPr>
                <p:cNvPr id="1468" name="Oval 14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9" name="Freeform 14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6" name="Group 1455"/>
              <p:cNvGrpSpPr/>
              <p:nvPr/>
            </p:nvGrpSpPr>
            <p:grpSpPr>
              <a:xfrm rot="3577180">
                <a:off x="2969142" y="4143913"/>
                <a:ext cx="185979" cy="192191"/>
                <a:chOff x="2700506" y="4361529"/>
                <a:chExt cx="185979" cy="192191"/>
              </a:xfrm>
            </p:grpSpPr>
            <p:sp>
              <p:nvSpPr>
                <p:cNvPr id="1466" name="Oval 14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7" name="Freeform 14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7" name="Group 1456"/>
              <p:cNvGrpSpPr/>
              <p:nvPr/>
            </p:nvGrpSpPr>
            <p:grpSpPr>
              <a:xfrm>
                <a:off x="3082169" y="3979859"/>
                <a:ext cx="131330" cy="131330"/>
                <a:chOff x="3381304" y="4011286"/>
                <a:chExt cx="131330" cy="131330"/>
              </a:xfrm>
            </p:grpSpPr>
            <p:sp>
              <p:nvSpPr>
                <p:cNvPr id="1464" name="Oval 14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5" name="Freeform 14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8" name="Group 1457"/>
              <p:cNvGrpSpPr/>
              <p:nvPr/>
            </p:nvGrpSpPr>
            <p:grpSpPr>
              <a:xfrm rot="3967968">
                <a:off x="3041839" y="4095173"/>
                <a:ext cx="136148" cy="131330"/>
                <a:chOff x="3053432" y="4104276"/>
                <a:chExt cx="136148" cy="131330"/>
              </a:xfrm>
            </p:grpSpPr>
            <p:sp>
              <p:nvSpPr>
                <p:cNvPr id="1462" name="Oval 14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3" name="Freeform 14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59" name="Group 1458"/>
              <p:cNvGrpSpPr/>
              <p:nvPr/>
            </p:nvGrpSpPr>
            <p:grpSpPr>
              <a:xfrm>
                <a:off x="3126530" y="4081209"/>
                <a:ext cx="185979" cy="192845"/>
                <a:chOff x="3026108" y="3765549"/>
                <a:chExt cx="185979" cy="192845"/>
              </a:xfrm>
            </p:grpSpPr>
            <p:sp>
              <p:nvSpPr>
                <p:cNvPr id="1460" name="Oval 14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61" name="Freeform 14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08" name="Group 1407"/>
            <p:cNvGrpSpPr/>
            <p:nvPr/>
          </p:nvGrpSpPr>
          <p:grpSpPr>
            <a:xfrm rot="5972406">
              <a:off x="4903513" y="3391308"/>
              <a:ext cx="175107" cy="169481"/>
              <a:chOff x="2880097" y="3766098"/>
              <a:chExt cx="408862" cy="395726"/>
            </a:xfrm>
          </p:grpSpPr>
          <p:grpSp>
            <p:nvGrpSpPr>
              <p:cNvPr id="1431" name="Group 1430"/>
              <p:cNvGrpSpPr/>
              <p:nvPr/>
            </p:nvGrpSpPr>
            <p:grpSpPr>
              <a:xfrm>
                <a:off x="2880097" y="3766098"/>
                <a:ext cx="131330" cy="131330"/>
                <a:chOff x="2922103" y="3448277"/>
                <a:chExt cx="131330" cy="131330"/>
              </a:xfrm>
            </p:grpSpPr>
            <p:sp>
              <p:nvSpPr>
                <p:cNvPr id="1450" name="Oval 14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51" name="Freeform 14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32" name="Group 1431"/>
              <p:cNvGrpSpPr/>
              <p:nvPr/>
            </p:nvGrpSpPr>
            <p:grpSpPr>
              <a:xfrm rot="3485213">
                <a:off x="2918438" y="3816964"/>
                <a:ext cx="185979" cy="191355"/>
                <a:chOff x="2700506" y="3941582"/>
                <a:chExt cx="185979" cy="191355"/>
              </a:xfrm>
            </p:grpSpPr>
            <p:sp>
              <p:nvSpPr>
                <p:cNvPr id="1448" name="Oval 14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9" name="Freeform 14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33" name="Group 1432"/>
              <p:cNvGrpSpPr/>
              <p:nvPr/>
            </p:nvGrpSpPr>
            <p:grpSpPr>
              <a:xfrm rot="19523239">
                <a:off x="3102980" y="3816468"/>
                <a:ext cx="185979" cy="190955"/>
                <a:chOff x="2442219" y="4049627"/>
                <a:chExt cx="185979" cy="190955"/>
              </a:xfrm>
            </p:grpSpPr>
            <p:sp>
              <p:nvSpPr>
                <p:cNvPr id="1446" name="Oval 14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7" name="Freeform 14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34" name="Group 1433"/>
              <p:cNvGrpSpPr/>
              <p:nvPr/>
            </p:nvGrpSpPr>
            <p:grpSpPr>
              <a:xfrm rot="3577180">
                <a:off x="2935530" y="3972739"/>
                <a:ext cx="185979" cy="192191"/>
                <a:chOff x="2700506" y="4361529"/>
                <a:chExt cx="185979" cy="192191"/>
              </a:xfrm>
            </p:grpSpPr>
            <p:sp>
              <p:nvSpPr>
                <p:cNvPr id="1444" name="Oval 14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5" name="Freeform 14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35" name="Group 1434"/>
              <p:cNvGrpSpPr/>
              <p:nvPr/>
            </p:nvGrpSpPr>
            <p:grpSpPr>
              <a:xfrm>
                <a:off x="3048557" y="3808685"/>
                <a:ext cx="131330" cy="131330"/>
                <a:chOff x="3381304" y="4011286"/>
                <a:chExt cx="131330" cy="131330"/>
              </a:xfrm>
            </p:grpSpPr>
            <p:sp>
              <p:nvSpPr>
                <p:cNvPr id="1442" name="Oval 14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3" name="Freeform 14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36" name="Group 1435"/>
              <p:cNvGrpSpPr/>
              <p:nvPr/>
            </p:nvGrpSpPr>
            <p:grpSpPr>
              <a:xfrm rot="3967968">
                <a:off x="3008227" y="3923999"/>
                <a:ext cx="136148" cy="131330"/>
                <a:chOff x="3053432" y="4104276"/>
                <a:chExt cx="136148" cy="131330"/>
              </a:xfrm>
            </p:grpSpPr>
            <p:sp>
              <p:nvSpPr>
                <p:cNvPr id="1440" name="Oval 14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41" name="Freeform 14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37" name="Group 1436"/>
              <p:cNvGrpSpPr/>
              <p:nvPr/>
            </p:nvGrpSpPr>
            <p:grpSpPr>
              <a:xfrm>
                <a:off x="3092918" y="3910035"/>
                <a:ext cx="185979" cy="192845"/>
                <a:chOff x="3026108" y="3765549"/>
                <a:chExt cx="185979" cy="192845"/>
              </a:xfrm>
            </p:grpSpPr>
            <p:sp>
              <p:nvSpPr>
                <p:cNvPr id="1438" name="Oval 14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39" name="Freeform 14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09" name="Group 1408"/>
            <p:cNvGrpSpPr/>
            <p:nvPr/>
          </p:nvGrpSpPr>
          <p:grpSpPr>
            <a:xfrm>
              <a:off x="4873997" y="3423134"/>
              <a:ext cx="175107" cy="169481"/>
              <a:chOff x="2328508" y="3548770"/>
              <a:chExt cx="408862" cy="395726"/>
            </a:xfrm>
          </p:grpSpPr>
          <p:grpSp>
            <p:nvGrpSpPr>
              <p:cNvPr id="1410" name="Group 1409"/>
              <p:cNvGrpSpPr/>
              <p:nvPr/>
            </p:nvGrpSpPr>
            <p:grpSpPr>
              <a:xfrm>
                <a:off x="2328508" y="3548770"/>
                <a:ext cx="131330" cy="131330"/>
                <a:chOff x="2922103" y="3448277"/>
                <a:chExt cx="131330" cy="131330"/>
              </a:xfrm>
            </p:grpSpPr>
            <p:sp>
              <p:nvSpPr>
                <p:cNvPr id="1429" name="Oval 142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30" name="Freeform 142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11" name="Group 1410"/>
              <p:cNvGrpSpPr/>
              <p:nvPr/>
            </p:nvGrpSpPr>
            <p:grpSpPr>
              <a:xfrm rot="3485213">
                <a:off x="2366849" y="3599636"/>
                <a:ext cx="185979" cy="191355"/>
                <a:chOff x="2700506" y="3941582"/>
                <a:chExt cx="185979" cy="191355"/>
              </a:xfrm>
            </p:grpSpPr>
            <p:sp>
              <p:nvSpPr>
                <p:cNvPr id="1427" name="Oval 142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8" name="Freeform 142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12" name="Group 1411"/>
              <p:cNvGrpSpPr/>
              <p:nvPr/>
            </p:nvGrpSpPr>
            <p:grpSpPr>
              <a:xfrm rot="19523239">
                <a:off x="2551391" y="3599140"/>
                <a:ext cx="185979" cy="190955"/>
                <a:chOff x="2442219" y="4049627"/>
                <a:chExt cx="185979" cy="190955"/>
              </a:xfrm>
            </p:grpSpPr>
            <p:sp>
              <p:nvSpPr>
                <p:cNvPr id="1425" name="Oval 142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6" name="Freeform 142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13" name="Group 1412"/>
              <p:cNvGrpSpPr/>
              <p:nvPr/>
            </p:nvGrpSpPr>
            <p:grpSpPr>
              <a:xfrm rot="3577180">
                <a:off x="2383941" y="3755411"/>
                <a:ext cx="185979" cy="192191"/>
                <a:chOff x="2700506" y="4361529"/>
                <a:chExt cx="185979" cy="192191"/>
              </a:xfrm>
            </p:grpSpPr>
            <p:sp>
              <p:nvSpPr>
                <p:cNvPr id="1423" name="Oval 142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4" name="Freeform 142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14" name="Group 1413"/>
              <p:cNvGrpSpPr/>
              <p:nvPr/>
            </p:nvGrpSpPr>
            <p:grpSpPr>
              <a:xfrm>
                <a:off x="2496968" y="3591357"/>
                <a:ext cx="131330" cy="131330"/>
                <a:chOff x="3381304" y="4011286"/>
                <a:chExt cx="131330" cy="131330"/>
              </a:xfrm>
            </p:grpSpPr>
            <p:sp>
              <p:nvSpPr>
                <p:cNvPr id="1421" name="Oval 142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2" name="Freeform 142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15" name="Group 1414"/>
              <p:cNvGrpSpPr/>
              <p:nvPr/>
            </p:nvGrpSpPr>
            <p:grpSpPr>
              <a:xfrm rot="3967968">
                <a:off x="2456638" y="3706671"/>
                <a:ext cx="136148" cy="131330"/>
                <a:chOff x="3053432" y="4104276"/>
                <a:chExt cx="136148" cy="131330"/>
              </a:xfrm>
            </p:grpSpPr>
            <p:sp>
              <p:nvSpPr>
                <p:cNvPr id="1419" name="Oval 141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20" name="Freeform 141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416" name="Group 1415"/>
              <p:cNvGrpSpPr/>
              <p:nvPr/>
            </p:nvGrpSpPr>
            <p:grpSpPr>
              <a:xfrm>
                <a:off x="2541329" y="3692707"/>
                <a:ext cx="185979" cy="192845"/>
                <a:chOff x="3026108" y="3765549"/>
                <a:chExt cx="185979" cy="192845"/>
              </a:xfrm>
            </p:grpSpPr>
            <p:sp>
              <p:nvSpPr>
                <p:cNvPr id="1417" name="Oval 141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18" name="Freeform 141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495" name="Group 1494"/>
          <p:cNvGrpSpPr/>
          <p:nvPr/>
        </p:nvGrpSpPr>
        <p:grpSpPr>
          <a:xfrm>
            <a:off x="499759" y="4956203"/>
            <a:ext cx="470662" cy="478538"/>
            <a:chOff x="4834606" y="3347378"/>
            <a:chExt cx="241201" cy="245237"/>
          </a:xfrm>
        </p:grpSpPr>
        <p:grpSp>
          <p:nvGrpSpPr>
            <p:cNvPr id="1496" name="Group 1495"/>
            <p:cNvGrpSpPr/>
            <p:nvPr/>
          </p:nvGrpSpPr>
          <p:grpSpPr>
            <a:xfrm rot="7844388">
              <a:off x="4818351" y="3363633"/>
              <a:ext cx="233299" cy="200789"/>
              <a:chOff x="2913709" y="3864170"/>
              <a:chExt cx="544737" cy="468828"/>
            </a:xfrm>
          </p:grpSpPr>
          <p:grpSp>
            <p:nvGrpSpPr>
              <p:cNvPr id="1541" name="Group 1540"/>
              <p:cNvGrpSpPr/>
              <p:nvPr/>
            </p:nvGrpSpPr>
            <p:grpSpPr>
              <a:xfrm rot="5972406">
                <a:off x="3056152" y="3870738"/>
                <a:ext cx="408862" cy="395726"/>
                <a:chOff x="2880097" y="3766098"/>
                <a:chExt cx="408862" cy="395726"/>
              </a:xfrm>
            </p:grpSpPr>
            <p:grpSp>
              <p:nvGrpSpPr>
                <p:cNvPr id="1563" name="Group 1562"/>
                <p:cNvGrpSpPr/>
                <p:nvPr/>
              </p:nvGrpSpPr>
              <p:grpSpPr>
                <a:xfrm>
                  <a:off x="2880097" y="3766098"/>
                  <a:ext cx="131330" cy="131330"/>
                  <a:chOff x="2922103" y="3448277"/>
                  <a:chExt cx="131330" cy="131330"/>
                </a:xfrm>
              </p:grpSpPr>
              <p:sp>
                <p:nvSpPr>
                  <p:cNvPr id="1582" name="Oval 15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83" name="Freeform 15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4" name="Group 1563"/>
                <p:cNvGrpSpPr/>
                <p:nvPr/>
              </p:nvGrpSpPr>
              <p:grpSpPr>
                <a:xfrm rot="3485213">
                  <a:off x="2918438" y="3816964"/>
                  <a:ext cx="185979" cy="191355"/>
                  <a:chOff x="2700506" y="3941582"/>
                  <a:chExt cx="185979" cy="191355"/>
                </a:xfrm>
              </p:grpSpPr>
              <p:sp>
                <p:nvSpPr>
                  <p:cNvPr id="1580" name="Oval 15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81" name="Freeform 15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5" name="Group 1564"/>
                <p:cNvGrpSpPr/>
                <p:nvPr/>
              </p:nvGrpSpPr>
              <p:grpSpPr>
                <a:xfrm rot="19523239">
                  <a:off x="3102980" y="3816468"/>
                  <a:ext cx="185979" cy="190955"/>
                  <a:chOff x="2442219" y="4049627"/>
                  <a:chExt cx="185979" cy="190955"/>
                </a:xfrm>
              </p:grpSpPr>
              <p:sp>
                <p:nvSpPr>
                  <p:cNvPr id="1578" name="Oval 15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9" name="Freeform 15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6" name="Group 1565"/>
                <p:cNvGrpSpPr/>
                <p:nvPr/>
              </p:nvGrpSpPr>
              <p:grpSpPr>
                <a:xfrm rot="3577180">
                  <a:off x="2935530" y="3972739"/>
                  <a:ext cx="185979" cy="192191"/>
                  <a:chOff x="2700506" y="4361529"/>
                  <a:chExt cx="185979" cy="192191"/>
                </a:xfrm>
              </p:grpSpPr>
              <p:sp>
                <p:nvSpPr>
                  <p:cNvPr id="1576" name="Oval 15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7" name="Freeform 15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7" name="Group 1566"/>
                <p:cNvGrpSpPr/>
                <p:nvPr/>
              </p:nvGrpSpPr>
              <p:grpSpPr>
                <a:xfrm>
                  <a:off x="3048557" y="3808685"/>
                  <a:ext cx="131330" cy="131330"/>
                  <a:chOff x="3381304" y="4011286"/>
                  <a:chExt cx="131330" cy="131330"/>
                </a:xfrm>
              </p:grpSpPr>
              <p:sp>
                <p:nvSpPr>
                  <p:cNvPr id="1574" name="Oval 15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5" name="Freeform 15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8" name="Group 1567"/>
                <p:cNvGrpSpPr/>
                <p:nvPr/>
              </p:nvGrpSpPr>
              <p:grpSpPr>
                <a:xfrm rot="3967968">
                  <a:off x="3008227" y="3923999"/>
                  <a:ext cx="136148" cy="131330"/>
                  <a:chOff x="3053432" y="4104276"/>
                  <a:chExt cx="136148" cy="131330"/>
                </a:xfrm>
              </p:grpSpPr>
              <p:sp>
                <p:nvSpPr>
                  <p:cNvPr id="1572" name="Oval 15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3" name="Freeform 15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69" name="Group 1568"/>
                <p:cNvGrpSpPr/>
                <p:nvPr/>
              </p:nvGrpSpPr>
              <p:grpSpPr>
                <a:xfrm>
                  <a:off x="3092918" y="3910035"/>
                  <a:ext cx="185979" cy="192845"/>
                  <a:chOff x="3026108" y="3765549"/>
                  <a:chExt cx="185979" cy="192845"/>
                </a:xfrm>
              </p:grpSpPr>
              <p:sp>
                <p:nvSpPr>
                  <p:cNvPr id="1570" name="Oval 15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71" name="Freeform 15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542" name="Group 1541"/>
              <p:cNvGrpSpPr/>
              <p:nvPr/>
            </p:nvGrpSpPr>
            <p:grpSpPr>
              <a:xfrm>
                <a:off x="2913709" y="3937272"/>
                <a:ext cx="131330" cy="131330"/>
                <a:chOff x="2922103" y="3448277"/>
                <a:chExt cx="131330" cy="131330"/>
              </a:xfrm>
            </p:grpSpPr>
            <p:sp>
              <p:nvSpPr>
                <p:cNvPr id="1561" name="Oval 15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62" name="Freeform 15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3" name="Group 1542"/>
              <p:cNvGrpSpPr/>
              <p:nvPr/>
            </p:nvGrpSpPr>
            <p:grpSpPr>
              <a:xfrm rot="3485213">
                <a:off x="2952050" y="3988138"/>
                <a:ext cx="185979" cy="191355"/>
                <a:chOff x="2700506" y="3941582"/>
                <a:chExt cx="185979" cy="191355"/>
              </a:xfrm>
            </p:grpSpPr>
            <p:sp>
              <p:nvSpPr>
                <p:cNvPr id="1559" name="Oval 15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60" name="Freeform 15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4" name="Group 1543"/>
              <p:cNvGrpSpPr/>
              <p:nvPr/>
            </p:nvGrpSpPr>
            <p:grpSpPr>
              <a:xfrm rot="19523239">
                <a:off x="3136592" y="3987642"/>
                <a:ext cx="185979" cy="190955"/>
                <a:chOff x="2442219" y="4049627"/>
                <a:chExt cx="185979" cy="190955"/>
              </a:xfrm>
            </p:grpSpPr>
            <p:sp>
              <p:nvSpPr>
                <p:cNvPr id="1557" name="Oval 15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8" name="Freeform 15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5" name="Group 1544"/>
              <p:cNvGrpSpPr/>
              <p:nvPr/>
            </p:nvGrpSpPr>
            <p:grpSpPr>
              <a:xfrm rot="3577180">
                <a:off x="2969142" y="4143913"/>
                <a:ext cx="185979" cy="192191"/>
                <a:chOff x="2700506" y="4361529"/>
                <a:chExt cx="185979" cy="192191"/>
              </a:xfrm>
            </p:grpSpPr>
            <p:sp>
              <p:nvSpPr>
                <p:cNvPr id="1555" name="Oval 15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6" name="Freeform 15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6" name="Group 1545"/>
              <p:cNvGrpSpPr/>
              <p:nvPr/>
            </p:nvGrpSpPr>
            <p:grpSpPr>
              <a:xfrm>
                <a:off x="3082169" y="3979859"/>
                <a:ext cx="131330" cy="131330"/>
                <a:chOff x="3381304" y="4011286"/>
                <a:chExt cx="131330" cy="131330"/>
              </a:xfrm>
            </p:grpSpPr>
            <p:sp>
              <p:nvSpPr>
                <p:cNvPr id="1553" name="Oval 15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4" name="Freeform 15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7" name="Group 1546"/>
              <p:cNvGrpSpPr/>
              <p:nvPr/>
            </p:nvGrpSpPr>
            <p:grpSpPr>
              <a:xfrm rot="3967968">
                <a:off x="3041839" y="4095173"/>
                <a:ext cx="136148" cy="131330"/>
                <a:chOff x="3053432" y="4104276"/>
                <a:chExt cx="136148" cy="131330"/>
              </a:xfrm>
            </p:grpSpPr>
            <p:sp>
              <p:nvSpPr>
                <p:cNvPr id="1551" name="Oval 15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2" name="Freeform 15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8" name="Group 1547"/>
              <p:cNvGrpSpPr/>
              <p:nvPr/>
            </p:nvGrpSpPr>
            <p:grpSpPr>
              <a:xfrm>
                <a:off x="3126530" y="4081209"/>
                <a:ext cx="185979" cy="192845"/>
                <a:chOff x="3026108" y="3765549"/>
                <a:chExt cx="185979" cy="192845"/>
              </a:xfrm>
            </p:grpSpPr>
            <p:sp>
              <p:nvSpPr>
                <p:cNvPr id="1549" name="Oval 15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50" name="Freeform 15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97" name="Group 1496"/>
            <p:cNvGrpSpPr/>
            <p:nvPr/>
          </p:nvGrpSpPr>
          <p:grpSpPr>
            <a:xfrm rot="5972406">
              <a:off x="4903513" y="3391308"/>
              <a:ext cx="175107" cy="169481"/>
              <a:chOff x="2880097" y="3766098"/>
              <a:chExt cx="408862" cy="395726"/>
            </a:xfrm>
          </p:grpSpPr>
          <p:grpSp>
            <p:nvGrpSpPr>
              <p:cNvPr id="1520" name="Group 1519"/>
              <p:cNvGrpSpPr/>
              <p:nvPr/>
            </p:nvGrpSpPr>
            <p:grpSpPr>
              <a:xfrm>
                <a:off x="2880097" y="3766098"/>
                <a:ext cx="131330" cy="131330"/>
                <a:chOff x="2922103" y="3448277"/>
                <a:chExt cx="131330" cy="131330"/>
              </a:xfrm>
            </p:grpSpPr>
            <p:sp>
              <p:nvSpPr>
                <p:cNvPr id="1539" name="Oval 15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40" name="Freeform 15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21" name="Group 1520"/>
              <p:cNvGrpSpPr/>
              <p:nvPr/>
            </p:nvGrpSpPr>
            <p:grpSpPr>
              <a:xfrm rot="3485213">
                <a:off x="2918438" y="3816964"/>
                <a:ext cx="185979" cy="191355"/>
                <a:chOff x="2700506" y="3941582"/>
                <a:chExt cx="185979" cy="191355"/>
              </a:xfrm>
            </p:grpSpPr>
            <p:sp>
              <p:nvSpPr>
                <p:cNvPr id="1537" name="Oval 15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38" name="Freeform 15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22" name="Group 1521"/>
              <p:cNvGrpSpPr/>
              <p:nvPr/>
            </p:nvGrpSpPr>
            <p:grpSpPr>
              <a:xfrm rot="19523239">
                <a:off x="3102980" y="3816468"/>
                <a:ext cx="185979" cy="190955"/>
                <a:chOff x="2442219" y="4049627"/>
                <a:chExt cx="185979" cy="190955"/>
              </a:xfrm>
            </p:grpSpPr>
            <p:sp>
              <p:nvSpPr>
                <p:cNvPr id="1535" name="Oval 15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36" name="Freeform 15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23" name="Group 1522"/>
              <p:cNvGrpSpPr/>
              <p:nvPr/>
            </p:nvGrpSpPr>
            <p:grpSpPr>
              <a:xfrm rot="3577180">
                <a:off x="2935530" y="3972739"/>
                <a:ext cx="185979" cy="192191"/>
                <a:chOff x="2700506" y="4361529"/>
                <a:chExt cx="185979" cy="192191"/>
              </a:xfrm>
            </p:grpSpPr>
            <p:sp>
              <p:nvSpPr>
                <p:cNvPr id="1533" name="Oval 15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34" name="Freeform 15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24" name="Group 1523"/>
              <p:cNvGrpSpPr/>
              <p:nvPr/>
            </p:nvGrpSpPr>
            <p:grpSpPr>
              <a:xfrm>
                <a:off x="3048557" y="3808685"/>
                <a:ext cx="131330" cy="131330"/>
                <a:chOff x="3381304" y="4011286"/>
                <a:chExt cx="131330" cy="131330"/>
              </a:xfrm>
            </p:grpSpPr>
            <p:sp>
              <p:nvSpPr>
                <p:cNvPr id="1531" name="Oval 15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32" name="Freeform 15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25" name="Group 1524"/>
              <p:cNvGrpSpPr/>
              <p:nvPr/>
            </p:nvGrpSpPr>
            <p:grpSpPr>
              <a:xfrm rot="3967968">
                <a:off x="3008227" y="3923999"/>
                <a:ext cx="136148" cy="131330"/>
                <a:chOff x="3053432" y="4104276"/>
                <a:chExt cx="136148" cy="131330"/>
              </a:xfrm>
            </p:grpSpPr>
            <p:sp>
              <p:nvSpPr>
                <p:cNvPr id="1529" name="Oval 15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30" name="Freeform 15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26" name="Group 1525"/>
              <p:cNvGrpSpPr/>
              <p:nvPr/>
            </p:nvGrpSpPr>
            <p:grpSpPr>
              <a:xfrm>
                <a:off x="3092918" y="3910035"/>
                <a:ext cx="185979" cy="192845"/>
                <a:chOff x="3026108" y="3765549"/>
                <a:chExt cx="185979" cy="192845"/>
              </a:xfrm>
            </p:grpSpPr>
            <p:sp>
              <p:nvSpPr>
                <p:cNvPr id="1527" name="Oval 15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28" name="Freeform 15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498" name="Group 1497"/>
            <p:cNvGrpSpPr/>
            <p:nvPr/>
          </p:nvGrpSpPr>
          <p:grpSpPr>
            <a:xfrm>
              <a:off x="4873997" y="3423134"/>
              <a:ext cx="175107" cy="169481"/>
              <a:chOff x="2328508" y="3548770"/>
              <a:chExt cx="408862" cy="395726"/>
            </a:xfrm>
          </p:grpSpPr>
          <p:grpSp>
            <p:nvGrpSpPr>
              <p:cNvPr id="1499" name="Group 1498"/>
              <p:cNvGrpSpPr/>
              <p:nvPr/>
            </p:nvGrpSpPr>
            <p:grpSpPr>
              <a:xfrm>
                <a:off x="2328508" y="3548770"/>
                <a:ext cx="131330" cy="131330"/>
                <a:chOff x="2922103" y="3448277"/>
                <a:chExt cx="131330" cy="131330"/>
              </a:xfrm>
            </p:grpSpPr>
            <p:sp>
              <p:nvSpPr>
                <p:cNvPr id="1518" name="Oval 151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19" name="Freeform 151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00" name="Group 1499"/>
              <p:cNvGrpSpPr/>
              <p:nvPr/>
            </p:nvGrpSpPr>
            <p:grpSpPr>
              <a:xfrm rot="3485213">
                <a:off x="2366849" y="3599636"/>
                <a:ext cx="185979" cy="191355"/>
                <a:chOff x="2700506" y="3941582"/>
                <a:chExt cx="185979" cy="191355"/>
              </a:xfrm>
            </p:grpSpPr>
            <p:sp>
              <p:nvSpPr>
                <p:cNvPr id="1516" name="Oval 151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17" name="Freeform 151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01" name="Group 1500"/>
              <p:cNvGrpSpPr/>
              <p:nvPr/>
            </p:nvGrpSpPr>
            <p:grpSpPr>
              <a:xfrm rot="19523239">
                <a:off x="2551391" y="3599140"/>
                <a:ext cx="185979" cy="190955"/>
                <a:chOff x="2442219" y="4049627"/>
                <a:chExt cx="185979" cy="190955"/>
              </a:xfrm>
            </p:grpSpPr>
            <p:sp>
              <p:nvSpPr>
                <p:cNvPr id="1514" name="Oval 151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15" name="Freeform 151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02" name="Group 1501"/>
              <p:cNvGrpSpPr/>
              <p:nvPr/>
            </p:nvGrpSpPr>
            <p:grpSpPr>
              <a:xfrm rot="3577180">
                <a:off x="2383941" y="3755411"/>
                <a:ext cx="185979" cy="192191"/>
                <a:chOff x="2700506" y="4361529"/>
                <a:chExt cx="185979" cy="192191"/>
              </a:xfrm>
            </p:grpSpPr>
            <p:sp>
              <p:nvSpPr>
                <p:cNvPr id="1512" name="Oval 151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13" name="Freeform 151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03" name="Group 1502"/>
              <p:cNvGrpSpPr/>
              <p:nvPr/>
            </p:nvGrpSpPr>
            <p:grpSpPr>
              <a:xfrm>
                <a:off x="2496968" y="3591357"/>
                <a:ext cx="131330" cy="131330"/>
                <a:chOff x="3381304" y="4011286"/>
                <a:chExt cx="131330" cy="131330"/>
              </a:xfrm>
            </p:grpSpPr>
            <p:sp>
              <p:nvSpPr>
                <p:cNvPr id="1510" name="Oval 150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11" name="Freeform 151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04" name="Group 1503"/>
              <p:cNvGrpSpPr/>
              <p:nvPr/>
            </p:nvGrpSpPr>
            <p:grpSpPr>
              <a:xfrm rot="3967968">
                <a:off x="2456638" y="3706671"/>
                <a:ext cx="136148" cy="131330"/>
                <a:chOff x="3053432" y="4104276"/>
                <a:chExt cx="136148" cy="131330"/>
              </a:xfrm>
            </p:grpSpPr>
            <p:sp>
              <p:nvSpPr>
                <p:cNvPr id="1508" name="Oval 150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9" name="Freeform 150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05" name="Group 1504"/>
              <p:cNvGrpSpPr/>
              <p:nvPr/>
            </p:nvGrpSpPr>
            <p:grpSpPr>
              <a:xfrm>
                <a:off x="2541329" y="3692707"/>
                <a:ext cx="185979" cy="192845"/>
                <a:chOff x="3026108" y="3765549"/>
                <a:chExt cx="185979" cy="192845"/>
              </a:xfrm>
            </p:grpSpPr>
            <p:sp>
              <p:nvSpPr>
                <p:cNvPr id="1506" name="Oval 150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7" name="Freeform 150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584" name="Group 1583"/>
          <p:cNvGrpSpPr/>
          <p:nvPr/>
        </p:nvGrpSpPr>
        <p:grpSpPr>
          <a:xfrm>
            <a:off x="499759" y="4956203"/>
            <a:ext cx="470662" cy="478538"/>
            <a:chOff x="4834606" y="3347378"/>
            <a:chExt cx="241201" cy="245237"/>
          </a:xfrm>
        </p:grpSpPr>
        <p:grpSp>
          <p:nvGrpSpPr>
            <p:cNvPr id="1585" name="Group 1584"/>
            <p:cNvGrpSpPr/>
            <p:nvPr/>
          </p:nvGrpSpPr>
          <p:grpSpPr>
            <a:xfrm rot="7844388">
              <a:off x="4818351" y="3363633"/>
              <a:ext cx="233299" cy="200789"/>
              <a:chOff x="2913709" y="3864170"/>
              <a:chExt cx="544737" cy="468828"/>
            </a:xfrm>
          </p:grpSpPr>
          <p:grpSp>
            <p:nvGrpSpPr>
              <p:cNvPr id="1630" name="Group 1629"/>
              <p:cNvGrpSpPr/>
              <p:nvPr/>
            </p:nvGrpSpPr>
            <p:grpSpPr>
              <a:xfrm rot="5972406">
                <a:off x="3056152" y="3870738"/>
                <a:ext cx="408862" cy="395726"/>
                <a:chOff x="2880097" y="3766098"/>
                <a:chExt cx="408862" cy="395726"/>
              </a:xfrm>
            </p:grpSpPr>
            <p:grpSp>
              <p:nvGrpSpPr>
                <p:cNvPr id="1652" name="Group 1651"/>
                <p:cNvGrpSpPr/>
                <p:nvPr/>
              </p:nvGrpSpPr>
              <p:grpSpPr>
                <a:xfrm>
                  <a:off x="2880097" y="3766098"/>
                  <a:ext cx="131330" cy="131330"/>
                  <a:chOff x="2922103" y="3448277"/>
                  <a:chExt cx="131330" cy="131330"/>
                </a:xfrm>
              </p:grpSpPr>
              <p:sp>
                <p:nvSpPr>
                  <p:cNvPr id="1671" name="Oval 16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72" name="Freeform 16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53" name="Group 1652"/>
                <p:cNvGrpSpPr/>
                <p:nvPr/>
              </p:nvGrpSpPr>
              <p:grpSpPr>
                <a:xfrm rot="3485213">
                  <a:off x="2918438" y="3816964"/>
                  <a:ext cx="185979" cy="191355"/>
                  <a:chOff x="2700506" y="3941582"/>
                  <a:chExt cx="185979" cy="191355"/>
                </a:xfrm>
              </p:grpSpPr>
              <p:sp>
                <p:nvSpPr>
                  <p:cNvPr id="1669" name="Oval 16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70" name="Freeform 16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54" name="Group 1653"/>
                <p:cNvGrpSpPr/>
                <p:nvPr/>
              </p:nvGrpSpPr>
              <p:grpSpPr>
                <a:xfrm rot="19523239">
                  <a:off x="3102980" y="3816468"/>
                  <a:ext cx="185979" cy="190955"/>
                  <a:chOff x="2442219" y="4049627"/>
                  <a:chExt cx="185979" cy="190955"/>
                </a:xfrm>
              </p:grpSpPr>
              <p:sp>
                <p:nvSpPr>
                  <p:cNvPr id="1667" name="Oval 16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8" name="Freeform 16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55" name="Group 1654"/>
                <p:cNvGrpSpPr/>
                <p:nvPr/>
              </p:nvGrpSpPr>
              <p:grpSpPr>
                <a:xfrm rot="3577180">
                  <a:off x="2935530" y="3972739"/>
                  <a:ext cx="185979" cy="192191"/>
                  <a:chOff x="2700506" y="4361529"/>
                  <a:chExt cx="185979" cy="192191"/>
                </a:xfrm>
              </p:grpSpPr>
              <p:sp>
                <p:nvSpPr>
                  <p:cNvPr id="1665" name="Oval 16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6" name="Freeform 16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56" name="Group 1655"/>
                <p:cNvGrpSpPr/>
                <p:nvPr/>
              </p:nvGrpSpPr>
              <p:grpSpPr>
                <a:xfrm>
                  <a:off x="3048557" y="3808685"/>
                  <a:ext cx="131330" cy="131330"/>
                  <a:chOff x="3381304" y="4011286"/>
                  <a:chExt cx="131330" cy="131330"/>
                </a:xfrm>
              </p:grpSpPr>
              <p:sp>
                <p:nvSpPr>
                  <p:cNvPr id="1663" name="Oval 16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4" name="Freeform 16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57" name="Group 1656"/>
                <p:cNvGrpSpPr/>
                <p:nvPr/>
              </p:nvGrpSpPr>
              <p:grpSpPr>
                <a:xfrm rot="3967968">
                  <a:off x="3008227" y="3923999"/>
                  <a:ext cx="136148" cy="131330"/>
                  <a:chOff x="3053432" y="4104276"/>
                  <a:chExt cx="136148" cy="131330"/>
                </a:xfrm>
              </p:grpSpPr>
              <p:sp>
                <p:nvSpPr>
                  <p:cNvPr id="1661" name="Oval 16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2" name="Freeform 16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58" name="Group 1657"/>
                <p:cNvGrpSpPr/>
                <p:nvPr/>
              </p:nvGrpSpPr>
              <p:grpSpPr>
                <a:xfrm>
                  <a:off x="3092918" y="3910035"/>
                  <a:ext cx="185979" cy="192845"/>
                  <a:chOff x="3026108" y="3765549"/>
                  <a:chExt cx="185979" cy="192845"/>
                </a:xfrm>
              </p:grpSpPr>
              <p:sp>
                <p:nvSpPr>
                  <p:cNvPr id="1659" name="Oval 16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0" name="Freeform 16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631" name="Group 1630"/>
              <p:cNvGrpSpPr/>
              <p:nvPr/>
            </p:nvGrpSpPr>
            <p:grpSpPr>
              <a:xfrm>
                <a:off x="2913709" y="3937272"/>
                <a:ext cx="131330" cy="131330"/>
                <a:chOff x="2922103" y="3448277"/>
                <a:chExt cx="131330" cy="131330"/>
              </a:xfrm>
            </p:grpSpPr>
            <p:sp>
              <p:nvSpPr>
                <p:cNvPr id="1650" name="Oval 16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51" name="Freeform 16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32" name="Group 1631"/>
              <p:cNvGrpSpPr/>
              <p:nvPr/>
            </p:nvGrpSpPr>
            <p:grpSpPr>
              <a:xfrm rot="3485213">
                <a:off x="2952050" y="3988138"/>
                <a:ext cx="185979" cy="191355"/>
                <a:chOff x="2700506" y="3941582"/>
                <a:chExt cx="185979" cy="191355"/>
              </a:xfrm>
            </p:grpSpPr>
            <p:sp>
              <p:nvSpPr>
                <p:cNvPr id="1648" name="Oval 16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9" name="Freeform 16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33" name="Group 1632"/>
              <p:cNvGrpSpPr/>
              <p:nvPr/>
            </p:nvGrpSpPr>
            <p:grpSpPr>
              <a:xfrm rot="19523239">
                <a:off x="3136592" y="3987642"/>
                <a:ext cx="185979" cy="190955"/>
                <a:chOff x="2442219" y="4049627"/>
                <a:chExt cx="185979" cy="190955"/>
              </a:xfrm>
            </p:grpSpPr>
            <p:sp>
              <p:nvSpPr>
                <p:cNvPr id="1646" name="Oval 16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7" name="Freeform 16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34" name="Group 1633"/>
              <p:cNvGrpSpPr/>
              <p:nvPr/>
            </p:nvGrpSpPr>
            <p:grpSpPr>
              <a:xfrm rot="3577180">
                <a:off x="2969142" y="4143913"/>
                <a:ext cx="185979" cy="192191"/>
                <a:chOff x="2700506" y="4361529"/>
                <a:chExt cx="185979" cy="192191"/>
              </a:xfrm>
            </p:grpSpPr>
            <p:sp>
              <p:nvSpPr>
                <p:cNvPr id="1644" name="Oval 16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5" name="Freeform 16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35" name="Group 1634"/>
              <p:cNvGrpSpPr/>
              <p:nvPr/>
            </p:nvGrpSpPr>
            <p:grpSpPr>
              <a:xfrm>
                <a:off x="3082169" y="3979859"/>
                <a:ext cx="131330" cy="131330"/>
                <a:chOff x="3381304" y="4011286"/>
                <a:chExt cx="131330" cy="131330"/>
              </a:xfrm>
            </p:grpSpPr>
            <p:sp>
              <p:nvSpPr>
                <p:cNvPr id="1642" name="Oval 16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3" name="Freeform 16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36" name="Group 1635"/>
              <p:cNvGrpSpPr/>
              <p:nvPr/>
            </p:nvGrpSpPr>
            <p:grpSpPr>
              <a:xfrm rot="3967968">
                <a:off x="3041839" y="4095173"/>
                <a:ext cx="136148" cy="131330"/>
                <a:chOff x="3053432" y="4104276"/>
                <a:chExt cx="136148" cy="131330"/>
              </a:xfrm>
            </p:grpSpPr>
            <p:sp>
              <p:nvSpPr>
                <p:cNvPr id="1640" name="Oval 16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1" name="Freeform 16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37" name="Group 1636"/>
              <p:cNvGrpSpPr/>
              <p:nvPr/>
            </p:nvGrpSpPr>
            <p:grpSpPr>
              <a:xfrm>
                <a:off x="3126530" y="4081209"/>
                <a:ext cx="185979" cy="192845"/>
                <a:chOff x="3026108" y="3765549"/>
                <a:chExt cx="185979" cy="192845"/>
              </a:xfrm>
            </p:grpSpPr>
            <p:sp>
              <p:nvSpPr>
                <p:cNvPr id="1638" name="Oval 16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39" name="Freeform 16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586" name="Group 1585"/>
            <p:cNvGrpSpPr/>
            <p:nvPr/>
          </p:nvGrpSpPr>
          <p:grpSpPr>
            <a:xfrm rot="5972406">
              <a:off x="4903513" y="3391308"/>
              <a:ext cx="175107" cy="169481"/>
              <a:chOff x="2880097" y="3766098"/>
              <a:chExt cx="408862" cy="395726"/>
            </a:xfrm>
          </p:grpSpPr>
          <p:grpSp>
            <p:nvGrpSpPr>
              <p:cNvPr id="1609" name="Group 1608"/>
              <p:cNvGrpSpPr/>
              <p:nvPr/>
            </p:nvGrpSpPr>
            <p:grpSpPr>
              <a:xfrm>
                <a:off x="2880097" y="3766098"/>
                <a:ext cx="131330" cy="131330"/>
                <a:chOff x="2922103" y="3448277"/>
                <a:chExt cx="131330" cy="131330"/>
              </a:xfrm>
            </p:grpSpPr>
            <p:sp>
              <p:nvSpPr>
                <p:cNvPr id="1628" name="Oval 16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9" name="Freeform 16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10" name="Group 1609"/>
              <p:cNvGrpSpPr/>
              <p:nvPr/>
            </p:nvGrpSpPr>
            <p:grpSpPr>
              <a:xfrm rot="3485213">
                <a:off x="2918438" y="3816964"/>
                <a:ext cx="185979" cy="191355"/>
                <a:chOff x="2700506" y="3941582"/>
                <a:chExt cx="185979" cy="191355"/>
              </a:xfrm>
            </p:grpSpPr>
            <p:sp>
              <p:nvSpPr>
                <p:cNvPr id="1626" name="Oval 16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7" name="Freeform 16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11" name="Group 1610"/>
              <p:cNvGrpSpPr/>
              <p:nvPr/>
            </p:nvGrpSpPr>
            <p:grpSpPr>
              <a:xfrm rot="19523239">
                <a:off x="3102980" y="3816468"/>
                <a:ext cx="185979" cy="190955"/>
                <a:chOff x="2442219" y="4049627"/>
                <a:chExt cx="185979" cy="190955"/>
              </a:xfrm>
            </p:grpSpPr>
            <p:sp>
              <p:nvSpPr>
                <p:cNvPr id="1624" name="Oval 16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5" name="Freeform 16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12" name="Group 1611"/>
              <p:cNvGrpSpPr/>
              <p:nvPr/>
            </p:nvGrpSpPr>
            <p:grpSpPr>
              <a:xfrm rot="3577180">
                <a:off x="2935530" y="3972739"/>
                <a:ext cx="185979" cy="192191"/>
                <a:chOff x="2700506" y="4361529"/>
                <a:chExt cx="185979" cy="192191"/>
              </a:xfrm>
            </p:grpSpPr>
            <p:sp>
              <p:nvSpPr>
                <p:cNvPr id="1622" name="Oval 16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3" name="Freeform 16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13" name="Group 1612"/>
              <p:cNvGrpSpPr/>
              <p:nvPr/>
            </p:nvGrpSpPr>
            <p:grpSpPr>
              <a:xfrm>
                <a:off x="3048557" y="3808685"/>
                <a:ext cx="131330" cy="131330"/>
                <a:chOff x="3381304" y="4011286"/>
                <a:chExt cx="131330" cy="131330"/>
              </a:xfrm>
            </p:grpSpPr>
            <p:sp>
              <p:nvSpPr>
                <p:cNvPr id="1620" name="Oval 16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1" name="Freeform 16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14" name="Group 1613"/>
              <p:cNvGrpSpPr/>
              <p:nvPr/>
            </p:nvGrpSpPr>
            <p:grpSpPr>
              <a:xfrm rot="3967968">
                <a:off x="3008227" y="3923999"/>
                <a:ext cx="136148" cy="131330"/>
                <a:chOff x="3053432" y="4104276"/>
                <a:chExt cx="136148" cy="131330"/>
              </a:xfrm>
            </p:grpSpPr>
            <p:sp>
              <p:nvSpPr>
                <p:cNvPr id="1618" name="Oval 16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19" name="Freeform 16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15" name="Group 1614"/>
              <p:cNvGrpSpPr/>
              <p:nvPr/>
            </p:nvGrpSpPr>
            <p:grpSpPr>
              <a:xfrm>
                <a:off x="3092918" y="3910035"/>
                <a:ext cx="185979" cy="192845"/>
                <a:chOff x="3026108" y="3765549"/>
                <a:chExt cx="185979" cy="192845"/>
              </a:xfrm>
            </p:grpSpPr>
            <p:sp>
              <p:nvSpPr>
                <p:cNvPr id="1616" name="Oval 16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17" name="Freeform 16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587" name="Group 1586"/>
            <p:cNvGrpSpPr/>
            <p:nvPr/>
          </p:nvGrpSpPr>
          <p:grpSpPr>
            <a:xfrm>
              <a:off x="4873997" y="3423134"/>
              <a:ext cx="175107" cy="169481"/>
              <a:chOff x="2328508" y="3548770"/>
              <a:chExt cx="408862" cy="395726"/>
            </a:xfrm>
          </p:grpSpPr>
          <p:grpSp>
            <p:nvGrpSpPr>
              <p:cNvPr id="1588" name="Group 1587"/>
              <p:cNvGrpSpPr/>
              <p:nvPr/>
            </p:nvGrpSpPr>
            <p:grpSpPr>
              <a:xfrm>
                <a:off x="2328508" y="3548770"/>
                <a:ext cx="131330" cy="131330"/>
                <a:chOff x="2922103" y="3448277"/>
                <a:chExt cx="131330" cy="131330"/>
              </a:xfrm>
            </p:grpSpPr>
            <p:sp>
              <p:nvSpPr>
                <p:cNvPr id="1607" name="Oval 160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08" name="Freeform 160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89" name="Group 1588"/>
              <p:cNvGrpSpPr/>
              <p:nvPr/>
            </p:nvGrpSpPr>
            <p:grpSpPr>
              <a:xfrm rot="3485213">
                <a:off x="2366849" y="3599636"/>
                <a:ext cx="185979" cy="191355"/>
                <a:chOff x="2700506" y="3941582"/>
                <a:chExt cx="185979" cy="191355"/>
              </a:xfrm>
            </p:grpSpPr>
            <p:sp>
              <p:nvSpPr>
                <p:cNvPr id="1605" name="Oval 160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06" name="Freeform 160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90" name="Group 1589"/>
              <p:cNvGrpSpPr/>
              <p:nvPr/>
            </p:nvGrpSpPr>
            <p:grpSpPr>
              <a:xfrm rot="19523239">
                <a:off x="2551391" y="3599140"/>
                <a:ext cx="185979" cy="190955"/>
                <a:chOff x="2442219" y="4049627"/>
                <a:chExt cx="185979" cy="190955"/>
              </a:xfrm>
            </p:grpSpPr>
            <p:sp>
              <p:nvSpPr>
                <p:cNvPr id="1603" name="Oval 160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04" name="Freeform 160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91" name="Group 1590"/>
              <p:cNvGrpSpPr/>
              <p:nvPr/>
            </p:nvGrpSpPr>
            <p:grpSpPr>
              <a:xfrm rot="3577180">
                <a:off x="2383941" y="3755411"/>
                <a:ext cx="185979" cy="192191"/>
                <a:chOff x="2700506" y="4361529"/>
                <a:chExt cx="185979" cy="192191"/>
              </a:xfrm>
            </p:grpSpPr>
            <p:sp>
              <p:nvSpPr>
                <p:cNvPr id="1601" name="Oval 160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02" name="Freeform 160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92" name="Group 1591"/>
              <p:cNvGrpSpPr/>
              <p:nvPr/>
            </p:nvGrpSpPr>
            <p:grpSpPr>
              <a:xfrm>
                <a:off x="2496968" y="3591357"/>
                <a:ext cx="131330" cy="131330"/>
                <a:chOff x="3381304" y="4011286"/>
                <a:chExt cx="131330" cy="131330"/>
              </a:xfrm>
            </p:grpSpPr>
            <p:sp>
              <p:nvSpPr>
                <p:cNvPr id="1599" name="Oval 159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00" name="Freeform 159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93" name="Group 1592"/>
              <p:cNvGrpSpPr/>
              <p:nvPr/>
            </p:nvGrpSpPr>
            <p:grpSpPr>
              <a:xfrm rot="3967968">
                <a:off x="2456638" y="3706671"/>
                <a:ext cx="136148" cy="131330"/>
                <a:chOff x="3053432" y="4104276"/>
                <a:chExt cx="136148" cy="131330"/>
              </a:xfrm>
            </p:grpSpPr>
            <p:sp>
              <p:nvSpPr>
                <p:cNvPr id="1597" name="Oval 159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98" name="Freeform 159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94" name="Group 1593"/>
              <p:cNvGrpSpPr/>
              <p:nvPr/>
            </p:nvGrpSpPr>
            <p:grpSpPr>
              <a:xfrm>
                <a:off x="2541329" y="3692707"/>
                <a:ext cx="185979" cy="192845"/>
                <a:chOff x="3026108" y="3765549"/>
                <a:chExt cx="185979" cy="192845"/>
              </a:xfrm>
            </p:grpSpPr>
            <p:sp>
              <p:nvSpPr>
                <p:cNvPr id="1595" name="Oval 159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96" name="Freeform 159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673" name="Group 1672"/>
          <p:cNvGrpSpPr/>
          <p:nvPr/>
        </p:nvGrpSpPr>
        <p:grpSpPr>
          <a:xfrm>
            <a:off x="499759" y="4956203"/>
            <a:ext cx="470662" cy="478538"/>
            <a:chOff x="4834606" y="3347378"/>
            <a:chExt cx="241201" cy="245237"/>
          </a:xfrm>
        </p:grpSpPr>
        <p:grpSp>
          <p:nvGrpSpPr>
            <p:cNvPr id="1674" name="Group 1673"/>
            <p:cNvGrpSpPr/>
            <p:nvPr/>
          </p:nvGrpSpPr>
          <p:grpSpPr>
            <a:xfrm rot="7844388">
              <a:off x="4818351" y="3363633"/>
              <a:ext cx="233299" cy="200789"/>
              <a:chOff x="2913709" y="3864170"/>
              <a:chExt cx="544737" cy="468828"/>
            </a:xfrm>
          </p:grpSpPr>
          <p:grpSp>
            <p:nvGrpSpPr>
              <p:cNvPr id="1719" name="Group 1718"/>
              <p:cNvGrpSpPr/>
              <p:nvPr/>
            </p:nvGrpSpPr>
            <p:grpSpPr>
              <a:xfrm rot="5972406">
                <a:off x="3056152" y="3870738"/>
                <a:ext cx="408862" cy="395726"/>
                <a:chOff x="2880097" y="3766098"/>
                <a:chExt cx="408862" cy="395726"/>
              </a:xfrm>
            </p:grpSpPr>
            <p:grpSp>
              <p:nvGrpSpPr>
                <p:cNvPr id="1741" name="Group 1740"/>
                <p:cNvGrpSpPr/>
                <p:nvPr/>
              </p:nvGrpSpPr>
              <p:grpSpPr>
                <a:xfrm>
                  <a:off x="2880097" y="3766098"/>
                  <a:ext cx="131330" cy="131330"/>
                  <a:chOff x="2922103" y="3448277"/>
                  <a:chExt cx="131330" cy="131330"/>
                </a:xfrm>
              </p:grpSpPr>
              <p:sp>
                <p:nvSpPr>
                  <p:cNvPr id="1760" name="Oval 17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61" name="Freeform 17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42" name="Group 1741"/>
                <p:cNvGrpSpPr/>
                <p:nvPr/>
              </p:nvGrpSpPr>
              <p:grpSpPr>
                <a:xfrm rot="3485213">
                  <a:off x="2918438" y="3816964"/>
                  <a:ext cx="185979" cy="191355"/>
                  <a:chOff x="2700506" y="3941582"/>
                  <a:chExt cx="185979" cy="191355"/>
                </a:xfrm>
              </p:grpSpPr>
              <p:sp>
                <p:nvSpPr>
                  <p:cNvPr id="1758" name="Oval 17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9" name="Freeform 17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43" name="Group 1742"/>
                <p:cNvGrpSpPr/>
                <p:nvPr/>
              </p:nvGrpSpPr>
              <p:grpSpPr>
                <a:xfrm rot="19523239">
                  <a:off x="3102980" y="3816468"/>
                  <a:ext cx="185979" cy="190955"/>
                  <a:chOff x="2442219" y="4049627"/>
                  <a:chExt cx="185979" cy="190955"/>
                </a:xfrm>
              </p:grpSpPr>
              <p:sp>
                <p:nvSpPr>
                  <p:cNvPr id="1756" name="Oval 17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7" name="Freeform 17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44" name="Group 1743"/>
                <p:cNvGrpSpPr/>
                <p:nvPr/>
              </p:nvGrpSpPr>
              <p:grpSpPr>
                <a:xfrm rot="3577180">
                  <a:off x="2935530" y="3972739"/>
                  <a:ext cx="185979" cy="192191"/>
                  <a:chOff x="2700506" y="4361529"/>
                  <a:chExt cx="185979" cy="192191"/>
                </a:xfrm>
              </p:grpSpPr>
              <p:sp>
                <p:nvSpPr>
                  <p:cNvPr id="1754" name="Oval 17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5" name="Freeform 17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45" name="Group 1744"/>
                <p:cNvGrpSpPr/>
                <p:nvPr/>
              </p:nvGrpSpPr>
              <p:grpSpPr>
                <a:xfrm>
                  <a:off x="3048557" y="3808685"/>
                  <a:ext cx="131330" cy="131330"/>
                  <a:chOff x="3381304" y="4011286"/>
                  <a:chExt cx="131330" cy="131330"/>
                </a:xfrm>
              </p:grpSpPr>
              <p:sp>
                <p:nvSpPr>
                  <p:cNvPr id="1752" name="Oval 17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3" name="Freeform 17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46" name="Group 1745"/>
                <p:cNvGrpSpPr/>
                <p:nvPr/>
              </p:nvGrpSpPr>
              <p:grpSpPr>
                <a:xfrm rot="3967968">
                  <a:off x="3008227" y="3923999"/>
                  <a:ext cx="136148" cy="131330"/>
                  <a:chOff x="3053432" y="4104276"/>
                  <a:chExt cx="136148" cy="131330"/>
                </a:xfrm>
              </p:grpSpPr>
              <p:sp>
                <p:nvSpPr>
                  <p:cNvPr id="1750" name="Oval 17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51" name="Freeform 17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47" name="Group 1746"/>
                <p:cNvGrpSpPr/>
                <p:nvPr/>
              </p:nvGrpSpPr>
              <p:grpSpPr>
                <a:xfrm>
                  <a:off x="3092918" y="3910035"/>
                  <a:ext cx="185979" cy="192845"/>
                  <a:chOff x="3026108" y="3765549"/>
                  <a:chExt cx="185979" cy="192845"/>
                </a:xfrm>
              </p:grpSpPr>
              <p:sp>
                <p:nvSpPr>
                  <p:cNvPr id="1748" name="Oval 17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9" name="Freeform 17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720" name="Group 1719"/>
              <p:cNvGrpSpPr/>
              <p:nvPr/>
            </p:nvGrpSpPr>
            <p:grpSpPr>
              <a:xfrm>
                <a:off x="2913709" y="3937272"/>
                <a:ext cx="131330" cy="131330"/>
                <a:chOff x="2922103" y="3448277"/>
                <a:chExt cx="131330" cy="131330"/>
              </a:xfrm>
            </p:grpSpPr>
            <p:sp>
              <p:nvSpPr>
                <p:cNvPr id="1739" name="Oval 17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0" name="Freeform 17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21" name="Group 1720"/>
              <p:cNvGrpSpPr/>
              <p:nvPr/>
            </p:nvGrpSpPr>
            <p:grpSpPr>
              <a:xfrm rot="3485213">
                <a:off x="2952050" y="3988138"/>
                <a:ext cx="185979" cy="191355"/>
                <a:chOff x="2700506" y="3941582"/>
                <a:chExt cx="185979" cy="191355"/>
              </a:xfrm>
            </p:grpSpPr>
            <p:sp>
              <p:nvSpPr>
                <p:cNvPr id="1737" name="Oval 17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38" name="Freeform 17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22" name="Group 1721"/>
              <p:cNvGrpSpPr/>
              <p:nvPr/>
            </p:nvGrpSpPr>
            <p:grpSpPr>
              <a:xfrm rot="19523239">
                <a:off x="3136592" y="3987642"/>
                <a:ext cx="185979" cy="190955"/>
                <a:chOff x="2442219" y="4049627"/>
                <a:chExt cx="185979" cy="190955"/>
              </a:xfrm>
            </p:grpSpPr>
            <p:sp>
              <p:nvSpPr>
                <p:cNvPr id="1735" name="Oval 17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36" name="Freeform 17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23" name="Group 1722"/>
              <p:cNvGrpSpPr/>
              <p:nvPr/>
            </p:nvGrpSpPr>
            <p:grpSpPr>
              <a:xfrm rot="3577180">
                <a:off x="2969142" y="4143913"/>
                <a:ext cx="185979" cy="192191"/>
                <a:chOff x="2700506" y="4361529"/>
                <a:chExt cx="185979" cy="192191"/>
              </a:xfrm>
            </p:grpSpPr>
            <p:sp>
              <p:nvSpPr>
                <p:cNvPr id="1733" name="Oval 17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34" name="Freeform 17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24" name="Group 1723"/>
              <p:cNvGrpSpPr/>
              <p:nvPr/>
            </p:nvGrpSpPr>
            <p:grpSpPr>
              <a:xfrm>
                <a:off x="3082169" y="3979859"/>
                <a:ext cx="131330" cy="131330"/>
                <a:chOff x="3381304" y="4011286"/>
                <a:chExt cx="131330" cy="131330"/>
              </a:xfrm>
            </p:grpSpPr>
            <p:sp>
              <p:nvSpPr>
                <p:cNvPr id="1731" name="Oval 17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32" name="Freeform 17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25" name="Group 1724"/>
              <p:cNvGrpSpPr/>
              <p:nvPr/>
            </p:nvGrpSpPr>
            <p:grpSpPr>
              <a:xfrm rot="3967968">
                <a:off x="3041839" y="4095173"/>
                <a:ext cx="136148" cy="131330"/>
                <a:chOff x="3053432" y="4104276"/>
                <a:chExt cx="136148" cy="131330"/>
              </a:xfrm>
            </p:grpSpPr>
            <p:sp>
              <p:nvSpPr>
                <p:cNvPr id="1729" name="Oval 17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30" name="Freeform 17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26" name="Group 1725"/>
              <p:cNvGrpSpPr/>
              <p:nvPr/>
            </p:nvGrpSpPr>
            <p:grpSpPr>
              <a:xfrm>
                <a:off x="3126530" y="4081209"/>
                <a:ext cx="185979" cy="192845"/>
                <a:chOff x="3026108" y="3765549"/>
                <a:chExt cx="185979" cy="192845"/>
              </a:xfrm>
            </p:grpSpPr>
            <p:sp>
              <p:nvSpPr>
                <p:cNvPr id="1727" name="Oval 17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28" name="Freeform 17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675" name="Group 1674"/>
            <p:cNvGrpSpPr/>
            <p:nvPr/>
          </p:nvGrpSpPr>
          <p:grpSpPr>
            <a:xfrm rot="5972406">
              <a:off x="4903513" y="3391308"/>
              <a:ext cx="175107" cy="169481"/>
              <a:chOff x="2880097" y="3766098"/>
              <a:chExt cx="408862" cy="395726"/>
            </a:xfrm>
          </p:grpSpPr>
          <p:grpSp>
            <p:nvGrpSpPr>
              <p:cNvPr id="1698" name="Group 1697"/>
              <p:cNvGrpSpPr/>
              <p:nvPr/>
            </p:nvGrpSpPr>
            <p:grpSpPr>
              <a:xfrm>
                <a:off x="2880097" y="3766098"/>
                <a:ext cx="131330" cy="131330"/>
                <a:chOff x="2922103" y="3448277"/>
                <a:chExt cx="131330" cy="131330"/>
              </a:xfrm>
            </p:grpSpPr>
            <p:sp>
              <p:nvSpPr>
                <p:cNvPr id="1717" name="Oval 171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8" name="Freeform 171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99" name="Group 1698"/>
              <p:cNvGrpSpPr/>
              <p:nvPr/>
            </p:nvGrpSpPr>
            <p:grpSpPr>
              <a:xfrm rot="3485213">
                <a:off x="2918438" y="3816964"/>
                <a:ext cx="185979" cy="191355"/>
                <a:chOff x="2700506" y="3941582"/>
                <a:chExt cx="185979" cy="191355"/>
              </a:xfrm>
            </p:grpSpPr>
            <p:sp>
              <p:nvSpPr>
                <p:cNvPr id="1715" name="Oval 171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6" name="Freeform 171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00" name="Group 1699"/>
              <p:cNvGrpSpPr/>
              <p:nvPr/>
            </p:nvGrpSpPr>
            <p:grpSpPr>
              <a:xfrm rot="19523239">
                <a:off x="3102980" y="3816468"/>
                <a:ext cx="185979" cy="190955"/>
                <a:chOff x="2442219" y="4049627"/>
                <a:chExt cx="185979" cy="190955"/>
              </a:xfrm>
            </p:grpSpPr>
            <p:sp>
              <p:nvSpPr>
                <p:cNvPr id="1713" name="Oval 171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4" name="Freeform 171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01" name="Group 1700"/>
              <p:cNvGrpSpPr/>
              <p:nvPr/>
            </p:nvGrpSpPr>
            <p:grpSpPr>
              <a:xfrm rot="3577180">
                <a:off x="2935530" y="3972739"/>
                <a:ext cx="185979" cy="192191"/>
                <a:chOff x="2700506" y="4361529"/>
                <a:chExt cx="185979" cy="192191"/>
              </a:xfrm>
            </p:grpSpPr>
            <p:sp>
              <p:nvSpPr>
                <p:cNvPr id="1711" name="Oval 171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2" name="Freeform 171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02" name="Group 1701"/>
              <p:cNvGrpSpPr/>
              <p:nvPr/>
            </p:nvGrpSpPr>
            <p:grpSpPr>
              <a:xfrm>
                <a:off x="3048557" y="3808685"/>
                <a:ext cx="131330" cy="131330"/>
                <a:chOff x="3381304" y="4011286"/>
                <a:chExt cx="131330" cy="131330"/>
              </a:xfrm>
            </p:grpSpPr>
            <p:sp>
              <p:nvSpPr>
                <p:cNvPr id="1709" name="Oval 170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0" name="Freeform 170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03" name="Group 1702"/>
              <p:cNvGrpSpPr/>
              <p:nvPr/>
            </p:nvGrpSpPr>
            <p:grpSpPr>
              <a:xfrm rot="3967968">
                <a:off x="3008227" y="3923999"/>
                <a:ext cx="136148" cy="131330"/>
                <a:chOff x="3053432" y="4104276"/>
                <a:chExt cx="136148" cy="131330"/>
              </a:xfrm>
            </p:grpSpPr>
            <p:sp>
              <p:nvSpPr>
                <p:cNvPr id="1707" name="Oval 170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08" name="Freeform 170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704" name="Group 1703"/>
              <p:cNvGrpSpPr/>
              <p:nvPr/>
            </p:nvGrpSpPr>
            <p:grpSpPr>
              <a:xfrm>
                <a:off x="3092918" y="3910035"/>
                <a:ext cx="185979" cy="192845"/>
                <a:chOff x="3026108" y="3765549"/>
                <a:chExt cx="185979" cy="192845"/>
              </a:xfrm>
            </p:grpSpPr>
            <p:sp>
              <p:nvSpPr>
                <p:cNvPr id="1705" name="Oval 170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06" name="Freeform 170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676" name="Group 1675"/>
            <p:cNvGrpSpPr/>
            <p:nvPr/>
          </p:nvGrpSpPr>
          <p:grpSpPr>
            <a:xfrm>
              <a:off x="4873997" y="3423134"/>
              <a:ext cx="175107" cy="169481"/>
              <a:chOff x="2328508" y="3548770"/>
              <a:chExt cx="408862" cy="395726"/>
            </a:xfrm>
          </p:grpSpPr>
          <p:grpSp>
            <p:nvGrpSpPr>
              <p:cNvPr id="1677" name="Group 1676"/>
              <p:cNvGrpSpPr/>
              <p:nvPr/>
            </p:nvGrpSpPr>
            <p:grpSpPr>
              <a:xfrm>
                <a:off x="2328508" y="3548770"/>
                <a:ext cx="131330" cy="131330"/>
                <a:chOff x="2922103" y="3448277"/>
                <a:chExt cx="131330" cy="131330"/>
              </a:xfrm>
            </p:grpSpPr>
            <p:sp>
              <p:nvSpPr>
                <p:cNvPr id="1696" name="Oval 169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97" name="Freeform 169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78" name="Group 1677"/>
              <p:cNvGrpSpPr/>
              <p:nvPr/>
            </p:nvGrpSpPr>
            <p:grpSpPr>
              <a:xfrm rot="3485213">
                <a:off x="2366849" y="3599636"/>
                <a:ext cx="185979" cy="191355"/>
                <a:chOff x="2700506" y="3941582"/>
                <a:chExt cx="185979" cy="191355"/>
              </a:xfrm>
            </p:grpSpPr>
            <p:sp>
              <p:nvSpPr>
                <p:cNvPr id="1694" name="Oval 169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95" name="Freeform 169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79" name="Group 1678"/>
              <p:cNvGrpSpPr/>
              <p:nvPr/>
            </p:nvGrpSpPr>
            <p:grpSpPr>
              <a:xfrm rot="19523239">
                <a:off x="2551391" y="3599140"/>
                <a:ext cx="185979" cy="190955"/>
                <a:chOff x="2442219" y="4049627"/>
                <a:chExt cx="185979" cy="190955"/>
              </a:xfrm>
            </p:grpSpPr>
            <p:sp>
              <p:nvSpPr>
                <p:cNvPr id="1692" name="Oval 169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93" name="Freeform 169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80" name="Group 1679"/>
              <p:cNvGrpSpPr/>
              <p:nvPr/>
            </p:nvGrpSpPr>
            <p:grpSpPr>
              <a:xfrm rot="3577180">
                <a:off x="2383941" y="3755411"/>
                <a:ext cx="185979" cy="192191"/>
                <a:chOff x="2700506" y="4361529"/>
                <a:chExt cx="185979" cy="192191"/>
              </a:xfrm>
            </p:grpSpPr>
            <p:sp>
              <p:nvSpPr>
                <p:cNvPr id="1690" name="Oval 168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91" name="Freeform 169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81" name="Group 1680"/>
              <p:cNvGrpSpPr/>
              <p:nvPr/>
            </p:nvGrpSpPr>
            <p:grpSpPr>
              <a:xfrm>
                <a:off x="2496968" y="3591357"/>
                <a:ext cx="131330" cy="131330"/>
                <a:chOff x="3381304" y="4011286"/>
                <a:chExt cx="131330" cy="131330"/>
              </a:xfrm>
            </p:grpSpPr>
            <p:sp>
              <p:nvSpPr>
                <p:cNvPr id="1688" name="Oval 168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89" name="Freeform 168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82" name="Group 1681"/>
              <p:cNvGrpSpPr/>
              <p:nvPr/>
            </p:nvGrpSpPr>
            <p:grpSpPr>
              <a:xfrm rot="3967968">
                <a:off x="2456638" y="3706671"/>
                <a:ext cx="136148" cy="131330"/>
                <a:chOff x="3053432" y="4104276"/>
                <a:chExt cx="136148" cy="131330"/>
              </a:xfrm>
            </p:grpSpPr>
            <p:sp>
              <p:nvSpPr>
                <p:cNvPr id="1686" name="Oval 168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87" name="Freeform 168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683" name="Group 1682"/>
              <p:cNvGrpSpPr/>
              <p:nvPr/>
            </p:nvGrpSpPr>
            <p:grpSpPr>
              <a:xfrm>
                <a:off x="2541329" y="3692707"/>
                <a:ext cx="185979" cy="192845"/>
                <a:chOff x="3026108" y="3765549"/>
                <a:chExt cx="185979" cy="192845"/>
              </a:xfrm>
            </p:grpSpPr>
            <p:sp>
              <p:nvSpPr>
                <p:cNvPr id="1684" name="Oval 168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85" name="Freeform 168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908" name="Group 1907"/>
          <p:cNvGrpSpPr/>
          <p:nvPr/>
        </p:nvGrpSpPr>
        <p:grpSpPr>
          <a:xfrm>
            <a:off x="0" y="1267326"/>
            <a:ext cx="9144000" cy="5590674"/>
            <a:chOff x="0" y="1267326"/>
            <a:chExt cx="9144000" cy="5590674"/>
          </a:xfrm>
        </p:grpSpPr>
        <p:sp>
          <p:nvSpPr>
            <p:cNvPr id="1909" name="Freeform 1908"/>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1911" name="Group 1910"/>
            <p:cNvGrpSpPr/>
            <p:nvPr/>
          </p:nvGrpSpPr>
          <p:grpSpPr>
            <a:xfrm>
              <a:off x="2385965" y="1852065"/>
              <a:ext cx="4372070" cy="2942895"/>
              <a:chOff x="2823398" y="1377517"/>
              <a:chExt cx="4372070" cy="2942895"/>
            </a:xfrm>
          </p:grpSpPr>
          <p:grpSp>
            <p:nvGrpSpPr>
              <p:cNvPr id="1925" name="Group 1924"/>
              <p:cNvGrpSpPr/>
              <p:nvPr/>
            </p:nvGrpSpPr>
            <p:grpSpPr>
              <a:xfrm>
                <a:off x="2823398" y="1377517"/>
                <a:ext cx="4372070" cy="2942895"/>
                <a:chOff x="2823398" y="1377517"/>
                <a:chExt cx="4372070" cy="2942895"/>
              </a:xfrm>
            </p:grpSpPr>
            <p:sp>
              <p:nvSpPr>
                <p:cNvPr id="1932" name="Rounded Rectangle 1931"/>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3" name="Rounded Rectangle 1932"/>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26" name="Group 1925"/>
              <p:cNvGrpSpPr/>
              <p:nvPr/>
            </p:nvGrpSpPr>
            <p:grpSpPr>
              <a:xfrm>
                <a:off x="3174473" y="1645635"/>
                <a:ext cx="3669920" cy="2372692"/>
                <a:chOff x="3174473" y="1645635"/>
                <a:chExt cx="3669920" cy="2372692"/>
              </a:xfrm>
            </p:grpSpPr>
            <p:sp>
              <p:nvSpPr>
                <p:cNvPr id="1927" name="Rectangle 1926"/>
                <p:cNvSpPr/>
                <p:nvPr/>
              </p:nvSpPr>
              <p:spPr>
                <a:xfrm>
                  <a:off x="3174473" y="1645635"/>
                  <a:ext cx="3669920" cy="66985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Oops! Try again</a:t>
                  </a:r>
                </a:p>
              </p:txBody>
            </p:sp>
            <p:sp>
              <p:nvSpPr>
                <p:cNvPr id="1928" name="Rectangle 1927"/>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If your skin gets in contact with the droplets you may get frostbite. You will also be close to a potential fire source.</a:t>
                  </a:r>
                </a:p>
              </p:txBody>
            </p:sp>
            <p:grpSp>
              <p:nvGrpSpPr>
                <p:cNvPr id="1929" name="Group 1928"/>
                <p:cNvGrpSpPr/>
                <p:nvPr/>
              </p:nvGrpSpPr>
              <p:grpSpPr>
                <a:xfrm>
                  <a:off x="6302332" y="3553402"/>
                  <a:ext cx="402266" cy="402265"/>
                  <a:chOff x="8991600" y="1562100"/>
                  <a:chExt cx="1219200" cy="1219200"/>
                </a:xfrm>
              </p:grpSpPr>
              <p:sp>
                <p:nvSpPr>
                  <p:cNvPr id="1930" name="Oval 1929"/>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931" name="Right Arrow 1930"/>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grpSp>
      </p:grpSp>
      <p:sp>
        <p:nvSpPr>
          <p:cNvPr id="1934" name="Oval 1933">
            <a:hlinkClick r:id="rId12" action="ppaction://hlinksldjump"/>
            <a:hlinkHover r:id="" action="ppaction://noaction" highlightClick="1"/>
          </p:cNvPr>
          <p:cNvSpPr/>
          <p:nvPr/>
        </p:nvSpPr>
        <p:spPr>
          <a:xfrm>
            <a:off x="5867259" y="4030233"/>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762" name="Grafik 1761">
            <a:extLst>
              <a:ext uri="{FF2B5EF4-FFF2-40B4-BE49-F238E27FC236}">
                <a16:creationId xmlns:a16="http://schemas.microsoft.com/office/drawing/2014/main" id="{735201FD-A214-4532-9E76-7AD3E936B796}"/>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592607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20000" accel="28000" fill="hold" grpId="0" nodeType="withEffect">
                                  <p:stCondLst>
                                    <p:cond delay="250"/>
                                  </p:stCondLst>
                                  <p:childTnLst>
                                    <p:animMotion origin="layout" path="M -1.94444E-6 1.85185E-6 L -1.94444E-6 0.36736 " pathEditMode="relative" rAng="0" ptsTypes="AA">
                                      <p:cBhvr>
                                        <p:cTn id="6" dur="2000" fill="hold"/>
                                        <p:tgtEl>
                                          <p:spTgt spid="379"/>
                                        </p:tgtEl>
                                        <p:attrNameLst>
                                          <p:attrName>ppt_x</p:attrName>
                                          <p:attrName>ppt_y</p:attrName>
                                        </p:attrNameLst>
                                      </p:cBhvr>
                                      <p:rCtr x="0" y="18356"/>
                                    </p:animMotion>
                                  </p:childTnLst>
                                </p:cTn>
                              </p:par>
                              <p:par>
                                <p:cTn id="7" presetID="1" presetClass="entr" presetSubtype="0" fill="hold" nodeType="withEffect">
                                  <p:stCondLst>
                                    <p:cond delay="2000"/>
                                  </p:stCondLst>
                                  <p:childTnLst>
                                    <p:set>
                                      <p:cBhvr>
                                        <p:cTn id="8" dur="1" fill="hold">
                                          <p:stCondLst>
                                            <p:cond delay="0"/>
                                          </p:stCondLst>
                                        </p:cTn>
                                        <p:tgtEl>
                                          <p:spTgt spid="412"/>
                                        </p:tgtEl>
                                        <p:attrNameLst>
                                          <p:attrName>style.visibility</p:attrName>
                                        </p:attrNameLst>
                                      </p:cBhvr>
                                      <p:to>
                                        <p:strVal val="visible"/>
                                      </p:to>
                                    </p:set>
                                  </p:childTnLst>
                                </p:cTn>
                              </p:par>
                              <p:par>
                                <p:cTn id="9" presetID="10" presetClass="exit" presetSubtype="0" fill="hold" nodeType="withEffect">
                                  <p:stCondLst>
                                    <p:cond delay="2250"/>
                                  </p:stCondLst>
                                  <p:childTnLst>
                                    <p:animEffect transition="out" filter="fade">
                                      <p:cBhvr>
                                        <p:cTn id="10" dur="500"/>
                                        <p:tgtEl>
                                          <p:spTgt spid="412"/>
                                        </p:tgtEl>
                                      </p:cBhvr>
                                    </p:animEffect>
                                    <p:set>
                                      <p:cBhvr>
                                        <p:cTn id="11" dur="1" fill="hold">
                                          <p:stCondLst>
                                            <p:cond delay="499"/>
                                          </p:stCondLst>
                                        </p:cTn>
                                        <p:tgtEl>
                                          <p:spTgt spid="412"/>
                                        </p:tgtEl>
                                        <p:attrNameLst>
                                          <p:attrName>style.visibility</p:attrName>
                                        </p:attrNameLst>
                                      </p:cBhvr>
                                      <p:to>
                                        <p:strVal val="hidden"/>
                                      </p:to>
                                    </p:set>
                                  </p:childTnLst>
                                </p:cTn>
                              </p:par>
                              <p:par>
                                <p:cTn id="12" presetID="1" presetClass="entr" presetSubtype="0" fill="hold" nodeType="withEffect">
                                  <p:stCondLst>
                                    <p:cond delay="4000"/>
                                  </p:stCondLst>
                                  <p:childTnLst>
                                    <p:set>
                                      <p:cBhvr>
                                        <p:cTn id="13" dur="1" fill="hold">
                                          <p:stCondLst>
                                            <p:cond delay="0"/>
                                          </p:stCondLst>
                                        </p:cTn>
                                        <p:tgtEl>
                                          <p:spTgt spid="515"/>
                                        </p:tgtEl>
                                        <p:attrNameLst>
                                          <p:attrName>style.visibility</p:attrName>
                                        </p:attrNameLst>
                                      </p:cBhvr>
                                      <p:to>
                                        <p:strVal val="visible"/>
                                      </p:to>
                                    </p:set>
                                  </p:childTnLst>
                                </p:cTn>
                              </p:par>
                              <p:par>
                                <p:cTn id="14" presetID="10" presetClass="exit" presetSubtype="0" fill="hold" nodeType="withEffect">
                                  <p:stCondLst>
                                    <p:cond delay="4250"/>
                                  </p:stCondLst>
                                  <p:childTnLst>
                                    <p:animEffect transition="out" filter="fade">
                                      <p:cBhvr>
                                        <p:cTn id="15" dur="500"/>
                                        <p:tgtEl>
                                          <p:spTgt spid="515"/>
                                        </p:tgtEl>
                                      </p:cBhvr>
                                    </p:animEffect>
                                    <p:set>
                                      <p:cBhvr>
                                        <p:cTn id="16" dur="1" fill="hold">
                                          <p:stCondLst>
                                            <p:cond delay="499"/>
                                          </p:stCondLst>
                                        </p:cTn>
                                        <p:tgtEl>
                                          <p:spTgt spid="515"/>
                                        </p:tgtEl>
                                        <p:attrNameLst>
                                          <p:attrName>style.visibility</p:attrName>
                                        </p:attrNameLst>
                                      </p:cBhvr>
                                      <p:to>
                                        <p:strVal val="hidden"/>
                                      </p:to>
                                    </p:set>
                                  </p:childTnLst>
                                </p:cTn>
                              </p:par>
                              <p:par>
                                <p:cTn id="17" presetID="1" presetClass="entr" presetSubtype="0" fill="hold" nodeType="withEffect">
                                  <p:stCondLst>
                                    <p:cond delay="6000"/>
                                  </p:stCondLst>
                                  <p:childTnLst>
                                    <p:set>
                                      <p:cBhvr>
                                        <p:cTn id="18" dur="1" fill="hold">
                                          <p:stCondLst>
                                            <p:cond delay="0"/>
                                          </p:stCondLst>
                                        </p:cTn>
                                        <p:tgtEl>
                                          <p:spTgt spid="605"/>
                                        </p:tgtEl>
                                        <p:attrNameLst>
                                          <p:attrName>style.visibility</p:attrName>
                                        </p:attrNameLst>
                                      </p:cBhvr>
                                      <p:to>
                                        <p:strVal val="visible"/>
                                      </p:to>
                                    </p:set>
                                  </p:childTnLst>
                                </p:cTn>
                              </p:par>
                              <p:par>
                                <p:cTn id="19" presetID="10" presetClass="exit" presetSubtype="0" fill="hold" nodeType="withEffect">
                                  <p:stCondLst>
                                    <p:cond delay="6250"/>
                                  </p:stCondLst>
                                  <p:childTnLst>
                                    <p:animEffect transition="out" filter="fade">
                                      <p:cBhvr>
                                        <p:cTn id="20" dur="500"/>
                                        <p:tgtEl>
                                          <p:spTgt spid="605"/>
                                        </p:tgtEl>
                                      </p:cBhvr>
                                    </p:animEffect>
                                    <p:set>
                                      <p:cBhvr>
                                        <p:cTn id="21" dur="1" fill="hold">
                                          <p:stCondLst>
                                            <p:cond delay="499"/>
                                          </p:stCondLst>
                                        </p:cTn>
                                        <p:tgtEl>
                                          <p:spTgt spid="605"/>
                                        </p:tgtEl>
                                        <p:attrNameLst>
                                          <p:attrName>style.visibility</p:attrName>
                                        </p:attrNameLst>
                                      </p:cBhvr>
                                      <p:to>
                                        <p:strVal val="hidden"/>
                                      </p:to>
                                    </p:set>
                                  </p:childTnLst>
                                </p:cTn>
                              </p:par>
                              <p:par>
                                <p:cTn id="22" presetID="1" presetClass="entr" presetSubtype="0" fill="hold" nodeType="withEffect">
                                  <p:stCondLst>
                                    <p:cond delay="8000"/>
                                  </p:stCondLst>
                                  <p:childTnLst>
                                    <p:set>
                                      <p:cBhvr>
                                        <p:cTn id="23" dur="1" fill="hold">
                                          <p:stCondLst>
                                            <p:cond delay="0"/>
                                          </p:stCondLst>
                                        </p:cTn>
                                        <p:tgtEl>
                                          <p:spTgt spid="694"/>
                                        </p:tgtEl>
                                        <p:attrNameLst>
                                          <p:attrName>style.visibility</p:attrName>
                                        </p:attrNameLst>
                                      </p:cBhvr>
                                      <p:to>
                                        <p:strVal val="visible"/>
                                      </p:to>
                                    </p:set>
                                  </p:childTnLst>
                                </p:cTn>
                              </p:par>
                              <p:par>
                                <p:cTn id="24" presetID="10" presetClass="exit" presetSubtype="0" fill="hold" nodeType="withEffect">
                                  <p:stCondLst>
                                    <p:cond delay="8000"/>
                                  </p:stCondLst>
                                  <p:childTnLst>
                                    <p:animEffect transition="out" filter="fade">
                                      <p:cBhvr>
                                        <p:cTn id="25" dur="500"/>
                                        <p:tgtEl>
                                          <p:spTgt spid="694"/>
                                        </p:tgtEl>
                                      </p:cBhvr>
                                    </p:animEffect>
                                    <p:set>
                                      <p:cBhvr>
                                        <p:cTn id="26" dur="1" fill="hold">
                                          <p:stCondLst>
                                            <p:cond delay="499"/>
                                          </p:stCondLst>
                                        </p:cTn>
                                        <p:tgtEl>
                                          <p:spTgt spid="694"/>
                                        </p:tgtEl>
                                        <p:attrNameLst>
                                          <p:attrName>style.visibility</p:attrName>
                                        </p:attrNameLst>
                                      </p:cBhvr>
                                      <p:to>
                                        <p:strVal val="hidden"/>
                                      </p:to>
                                    </p:set>
                                  </p:childTnLst>
                                </p:cTn>
                              </p:par>
                              <p:par>
                                <p:cTn id="27" presetID="1" presetClass="entr" presetSubtype="0" fill="hold" nodeType="withEffect">
                                  <p:stCondLst>
                                    <p:cond delay="10000"/>
                                  </p:stCondLst>
                                  <p:childTnLst>
                                    <p:set>
                                      <p:cBhvr>
                                        <p:cTn id="28" dur="1" fill="hold">
                                          <p:stCondLst>
                                            <p:cond delay="0"/>
                                          </p:stCondLst>
                                        </p:cTn>
                                        <p:tgtEl>
                                          <p:spTgt spid="783"/>
                                        </p:tgtEl>
                                        <p:attrNameLst>
                                          <p:attrName>style.visibility</p:attrName>
                                        </p:attrNameLst>
                                      </p:cBhvr>
                                      <p:to>
                                        <p:strVal val="visible"/>
                                      </p:to>
                                    </p:set>
                                  </p:childTnLst>
                                </p:cTn>
                              </p:par>
                              <p:par>
                                <p:cTn id="29" presetID="10" presetClass="exit" presetSubtype="0" fill="hold" nodeType="withEffect">
                                  <p:stCondLst>
                                    <p:cond delay="10000"/>
                                  </p:stCondLst>
                                  <p:childTnLst>
                                    <p:animEffect transition="out" filter="fade">
                                      <p:cBhvr>
                                        <p:cTn id="30" dur="500"/>
                                        <p:tgtEl>
                                          <p:spTgt spid="783"/>
                                        </p:tgtEl>
                                      </p:cBhvr>
                                    </p:animEffect>
                                    <p:set>
                                      <p:cBhvr>
                                        <p:cTn id="31" dur="1" fill="hold">
                                          <p:stCondLst>
                                            <p:cond delay="499"/>
                                          </p:stCondLst>
                                        </p:cTn>
                                        <p:tgtEl>
                                          <p:spTgt spid="783"/>
                                        </p:tgtEl>
                                        <p:attrNameLst>
                                          <p:attrName>style.visibility</p:attrName>
                                        </p:attrNameLst>
                                      </p:cBhvr>
                                      <p:to>
                                        <p:strVal val="hidden"/>
                                      </p:to>
                                    </p:set>
                                  </p:childTnLst>
                                </p:cTn>
                              </p:par>
                              <p:par>
                                <p:cTn id="32" presetID="1" presetClass="entr" presetSubtype="0" fill="hold" nodeType="withEffect">
                                  <p:stCondLst>
                                    <p:cond delay="12000"/>
                                  </p:stCondLst>
                                  <p:childTnLst>
                                    <p:set>
                                      <p:cBhvr>
                                        <p:cTn id="33" dur="1" fill="hold">
                                          <p:stCondLst>
                                            <p:cond delay="0"/>
                                          </p:stCondLst>
                                        </p:cTn>
                                        <p:tgtEl>
                                          <p:spTgt spid="872"/>
                                        </p:tgtEl>
                                        <p:attrNameLst>
                                          <p:attrName>style.visibility</p:attrName>
                                        </p:attrNameLst>
                                      </p:cBhvr>
                                      <p:to>
                                        <p:strVal val="visible"/>
                                      </p:to>
                                    </p:set>
                                  </p:childTnLst>
                                </p:cTn>
                              </p:par>
                              <p:par>
                                <p:cTn id="34" presetID="10" presetClass="exit" presetSubtype="0" fill="hold" nodeType="withEffect">
                                  <p:stCondLst>
                                    <p:cond delay="12250"/>
                                  </p:stCondLst>
                                  <p:childTnLst>
                                    <p:animEffect transition="out" filter="fade">
                                      <p:cBhvr>
                                        <p:cTn id="35" dur="500"/>
                                        <p:tgtEl>
                                          <p:spTgt spid="872"/>
                                        </p:tgtEl>
                                      </p:cBhvr>
                                    </p:animEffect>
                                    <p:set>
                                      <p:cBhvr>
                                        <p:cTn id="36" dur="1" fill="hold">
                                          <p:stCondLst>
                                            <p:cond delay="499"/>
                                          </p:stCondLst>
                                        </p:cTn>
                                        <p:tgtEl>
                                          <p:spTgt spid="872"/>
                                        </p:tgtEl>
                                        <p:attrNameLst>
                                          <p:attrName>style.visibility</p:attrName>
                                        </p:attrNameLst>
                                      </p:cBhvr>
                                      <p:to>
                                        <p:strVal val="hidden"/>
                                      </p:to>
                                    </p:set>
                                  </p:childTnLst>
                                </p:cTn>
                              </p:par>
                              <p:par>
                                <p:cTn id="37" presetID="1" presetClass="entr" presetSubtype="0" fill="hold" nodeType="withEffect">
                                  <p:stCondLst>
                                    <p:cond delay="14000"/>
                                  </p:stCondLst>
                                  <p:childTnLst>
                                    <p:set>
                                      <p:cBhvr>
                                        <p:cTn id="38" dur="1" fill="hold">
                                          <p:stCondLst>
                                            <p:cond delay="0"/>
                                          </p:stCondLst>
                                        </p:cTn>
                                        <p:tgtEl>
                                          <p:spTgt spid="961"/>
                                        </p:tgtEl>
                                        <p:attrNameLst>
                                          <p:attrName>style.visibility</p:attrName>
                                        </p:attrNameLst>
                                      </p:cBhvr>
                                      <p:to>
                                        <p:strVal val="visible"/>
                                      </p:to>
                                    </p:set>
                                  </p:childTnLst>
                                </p:cTn>
                              </p:par>
                              <p:par>
                                <p:cTn id="39" presetID="10" presetClass="exit" presetSubtype="0" fill="hold" nodeType="withEffect">
                                  <p:stCondLst>
                                    <p:cond delay="14250"/>
                                  </p:stCondLst>
                                  <p:childTnLst>
                                    <p:animEffect transition="out" filter="fade">
                                      <p:cBhvr>
                                        <p:cTn id="40" dur="500"/>
                                        <p:tgtEl>
                                          <p:spTgt spid="961"/>
                                        </p:tgtEl>
                                      </p:cBhvr>
                                    </p:animEffect>
                                    <p:set>
                                      <p:cBhvr>
                                        <p:cTn id="41" dur="1" fill="hold">
                                          <p:stCondLst>
                                            <p:cond delay="499"/>
                                          </p:stCondLst>
                                        </p:cTn>
                                        <p:tgtEl>
                                          <p:spTgt spid="961"/>
                                        </p:tgtEl>
                                        <p:attrNameLst>
                                          <p:attrName>style.visibility</p:attrName>
                                        </p:attrNameLst>
                                      </p:cBhvr>
                                      <p:to>
                                        <p:strVal val="hidden"/>
                                      </p:to>
                                    </p:set>
                                  </p:childTnLst>
                                </p:cTn>
                              </p:par>
                              <p:par>
                                <p:cTn id="42" presetID="1" presetClass="entr" presetSubtype="0" fill="hold" nodeType="withEffect">
                                  <p:stCondLst>
                                    <p:cond delay="16000"/>
                                  </p:stCondLst>
                                  <p:childTnLst>
                                    <p:set>
                                      <p:cBhvr>
                                        <p:cTn id="43" dur="1" fill="hold">
                                          <p:stCondLst>
                                            <p:cond delay="0"/>
                                          </p:stCondLst>
                                        </p:cTn>
                                        <p:tgtEl>
                                          <p:spTgt spid="1050"/>
                                        </p:tgtEl>
                                        <p:attrNameLst>
                                          <p:attrName>style.visibility</p:attrName>
                                        </p:attrNameLst>
                                      </p:cBhvr>
                                      <p:to>
                                        <p:strVal val="visible"/>
                                      </p:to>
                                    </p:set>
                                  </p:childTnLst>
                                </p:cTn>
                              </p:par>
                              <p:par>
                                <p:cTn id="44" presetID="10" presetClass="exit" presetSubtype="0" fill="hold" nodeType="withEffect">
                                  <p:stCondLst>
                                    <p:cond delay="16250"/>
                                  </p:stCondLst>
                                  <p:childTnLst>
                                    <p:animEffect transition="out" filter="fade">
                                      <p:cBhvr>
                                        <p:cTn id="45" dur="500"/>
                                        <p:tgtEl>
                                          <p:spTgt spid="1050"/>
                                        </p:tgtEl>
                                      </p:cBhvr>
                                    </p:animEffect>
                                    <p:set>
                                      <p:cBhvr>
                                        <p:cTn id="46" dur="1" fill="hold">
                                          <p:stCondLst>
                                            <p:cond delay="499"/>
                                          </p:stCondLst>
                                        </p:cTn>
                                        <p:tgtEl>
                                          <p:spTgt spid="1050"/>
                                        </p:tgtEl>
                                        <p:attrNameLst>
                                          <p:attrName>style.visibility</p:attrName>
                                        </p:attrNameLst>
                                      </p:cBhvr>
                                      <p:to>
                                        <p:strVal val="hidden"/>
                                      </p:to>
                                    </p:set>
                                  </p:childTnLst>
                                </p:cTn>
                              </p:par>
                              <p:par>
                                <p:cTn id="47" presetID="1" presetClass="entr" presetSubtype="0" fill="hold" nodeType="withEffect">
                                  <p:stCondLst>
                                    <p:cond delay="18000"/>
                                  </p:stCondLst>
                                  <p:childTnLst>
                                    <p:set>
                                      <p:cBhvr>
                                        <p:cTn id="48" dur="1" fill="hold">
                                          <p:stCondLst>
                                            <p:cond delay="0"/>
                                          </p:stCondLst>
                                        </p:cTn>
                                        <p:tgtEl>
                                          <p:spTgt spid="1139"/>
                                        </p:tgtEl>
                                        <p:attrNameLst>
                                          <p:attrName>style.visibility</p:attrName>
                                        </p:attrNameLst>
                                      </p:cBhvr>
                                      <p:to>
                                        <p:strVal val="visible"/>
                                      </p:to>
                                    </p:set>
                                  </p:childTnLst>
                                </p:cTn>
                              </p:par>
                              <p:par>
                                <p:cTn id="49" presetID="10" presetClass="exit" presetSubtype="0" fill="hold" nodeType="withEffect">
                                  <p:stCondLst>
                                    <p:cond delay="18250"/>
                                  </p:stCondLst>
                                  <p:childTnLst>
                                    <p:animEffect transition="out" filter="fade">
                                      <p:cBhvr>
                                        <p:cTn id="50" dur="500"/>
                                        <p:tgtEl>
                                          <p:spTgt spid="1139"/>
                                        </p:tgtEl>
                                      </p:cBhvr>
                                    </p:animEffect>
                                    <p:set>
                                      <p:cBhvr>
                                        <p:cTn id="51" dur="1" fill="hold">
                                          <p:stCondLst>
                                            <p:cond delay="499"/>
                                          </p:stCondLst>
                                        </p:cTn>
                                        <p:tgtEl>
                                          <p:spTgt spid="1139"/>
                                        </p:tgtEl>
                                        <p:attrNameLst>
                                          <p:attrName>style.visibility</p:attrName>
                                        </p:attrNameLst>
                                      </p:cBhvr>
                                      <p:to>
                                        <p:strVal val="hidden"/>
                                      </p:to>
                                    </p:set>
                                  </p:childTnLst>
                                </p:cTn>
                              </p:par>
                              <p:par>
                                <p:cTn id="52" presetID="1" presetClass="entr" presetSubtype="0" fill="hold" nodeType="withEffect">
                                  <p:stCondLst>
                                    <p:cond delay="20000"/>
                                  </p:stCondLst>
                                  <p:childTnLst>
                                    <p:set>
                                      <p:cBhvr>
                                        <p:cTn id="53" dur="1" fill="hold">
                                          <p:stCondLst>
                                            <p:cond delay="0"/>
                                          </p:stCondLst>
                                        </p:cTn>
                                        <p:tgtEl>
                                          <p:spTgt spid="1228"/>
                                        </p:tgtEl>
                                        <p:attrNameLst>
                                          <p:attrName>style.visibility</p:attrName>
                                        </p:attrNameLst>
                                      </p:cBhvr>
                                      <p:to>
                                        <p:strVal val="visible"/>
                                      </p:to>
                                    </p:set>
                                  </p:childTnLst>
                                </p:cTn>
                              </p:par>
                              <p:par>
                                <p:cTn id="54" presetID="10" presetClass="exit" presetSubtype="0" fill="hold" nodeType="withEffect">
                                  <p:stCondLst>
                                    <p:cond delay="20250"/>
                                  </p:stCondLst>
                                  <p:childTnLst>
                                    <p:animEffect transition="out" filter="fade">
                                      <p:cBhvr>
                                        <p:cTn id="55" dur="500"/>
                                        <p:tgtEl>
                                          <p:spTgt spid="1228"/>
                                        </p:tgtEl>
                                      </p:cBhvr>
                                    </p:animEffect>
                                    <p:set>
                                      <p:cBhvr>
                                        <p:cTn id="56" dur="1" fill="hold">
                                          <p:stCondLst>
                                            <p:cond delay="499"/>
                                          </p:stCondLst>
                                        </p:cTn>
                                        <p:tgtEl>
                                          <p:spTgt spid="1228"/>
                                        </p:tgtEl>
                                        <p:attrNameLst>
                                          <p:attrName>style.visibility</p:attrName>
                                        </p:attrNameLst>
                                      </p:cBhvr>
                                      <p:to>
                                        <p:strVal val="hidden"/>
                                      </p:to>
                                    </p:set>
                                  </p:childTnLst>
                                </p:cTn>
                              </p:par>
                              <p:par>
                                <p:cTn id="57" presetID="1" presetClass="entr" presetSubtype="0" fill="hold" nodeType="withEffect">
                                  <p:stCondLst>
                                    <p:cond delay="22000"/>
                                  </p:stCondLst>
                                  <p:childTnLst>
                                    <p:set>
                                      <p:cBhvr>
                                        <p:cTn id="58" dur="1" fill="hold">
                                          <p:stCondLst>
                                            <p:cond delay="0"/>
                                          </p:stCondLst>
                                        </p:cTn>
                                        <p:tgtEl>
                                          <p:spTgt spid="1317"/>
                                        </p:tgtEl>
                                        <p:attrNameLst>
                                          <p:attrName>style.visibility</p:attrName>
                                        </p:attrNameLst>
                                      </p:cBhvr>
                                      <p:to>
                                        <p:strVal val="visible"/>
                                      </p:to>
                                    </p:set>
                                  </p:childTnLst>
                                </p:cTn>
                              </p:par>
                              <p:par>
                                <p:cTn id="59" presetID="10" presetClass="exit" presetSubtype="0" fill="hold" nodeType="withEffect">
                                  <p:stCondLst>
                                    <p:cond delay="22250"/>
                                  </p:stCondLst>
                                  <p:childTnLst>
                                    <p:animEffect transition="out" filter="fade">
                                      <p:cBhvr>
                                        <p:cTn id="60" dur="500"/>
                                        <p:tgtEl>
                                          <p:spTgt spid="1317"/>
                                        </p:tgtEl>
                                      </p:cBhvr>
                                    </p:animEffect>
                                    <p:set>
                                      <p:cBhvr>
                                        <p:cTn id="61" dur="1" fill="hold">
                                          <p:stCondLst>
                                            <p:cond delay="499"/>
                                          </p:stCondLst>
                                        </p:cTn>
                                        <p:tgtEl>
                                          <p:spTgt spid="1317"/>
                                        </p:tgtEl>
                                        <p:attrNameLst>
                                          <p:attrName>style.visibility</p:attrName>
                                        </p:attrNameLst>
                                      </p:cBhvr>
                                      <p:to>
                                        <p:strVal val="hidden"/>
                                      </p:to>
                                    </p:set>
                                  </p:childTnLst>
                                </p:cTn>
                              </p:par>
                              <p:par>
                                <p:cTn id="62" presetID="1" presetClass="entr" presetSubtype="0" fill="hold" nodeType="withEffect">
                                  <p:stCondLst>
                                    <p:cond delay="24000"/>
                                  </p:stCondLst>
                                  <p:childTnLst>
                                    <p:set>
                                      <p:cBhvr>
                                        <p:cTn id="63" dur="1" fill="hold">
                                          <p:stCondLst>
                                            <p:cond delay="0"/>
                                          </p:stCondLst>
                                        </p:cTn>
                                        <p:tgtEl>
                                          <p:spTgt spid="1406"/>
                                        </p:tgtEl>
                                        <p:attrNameLst>
                                          <p:attrName>style.visibility</p:attrName>
                                        </p:attrNameLst>
                                      </p:cBhvr>
                                      <p:to>
                                        <p:strVal val="visible"/>
                                      </p:to>
                                    </p:set>
                                  </p:childTnLst>
                                </p:cTn>
                              </p:par>
                              <p:par>
                                <p:cTn id="64" presetID="10" presetClass="exit" presetSubtype="0" fill="hold" nodeType="withEffect">
                                  <p:stCondLst>
                                    <p:cond delay="24250"/>
                                  </p:stCondLst>
                                  <p:childTnLst>
                                    <p:animEffect transition="out" filter="fade">
                                      <p:cBhvr>
                                        <p:cTn id="65" dur="500"/>
                                        <p:tgtEl>
                                          <p:spTgt spid="1406"/>
                                        </p:tgtEl>
                                      </p:cBhvr>
                                    </p:animEffect>
                                    <p:set>
                                      <p:cBhvr>
                                        <p:cTn id="66" dur="1" fill="hold">
                                          <p:stCondLst>
                                            <p:cond delay="499"/>
                                          </p:stCondLst>
                                        </p:cTn>
                                        <p:tgtEl>
                                          <p:spTgt spid="1406"/>
                                        </p:tgtEl>
                                        <p:attrNameLst>
                                          <p:attrName>style.visibility</p:attrName>
                                        </p:attrNameLst>
                                      </p:cBhvr>
                                      <p:to>
                                        <p:strVal val="hidden"/>
                                      </p:to>
                                    </p:set>
                                  </p:childTnLst>
                                </p:cTn>
                              </p:par>
                              <p:par>
                                <p:cTn id="67" presetID="1" presetClass="entr" presetSubtype="0" fill="hold" nodeType="withEffect">
                                  <p:stCondLst>
                                    <p:cond delay="26000"/>
                                  </p:stCondLst>
                                  <p:childTnLst>
                                    <p:set>
                                      <p:cBhvr>
                                        <p:cTn id="68" dur="1" fill="hold">
                                          <p:stCondLst>
                                            <p:cond delay="0"/>
                                          </p:stCondLst>
                                        </p:cTn>
                                        <p:tgtEl>
                                          <p:spTgt spid="1495"/>
                                        </p:tgtEl>
                                        <p:attrNameLst>
                                          <p:attrName>style.visibility</p:attrName>
                                        </p:attrNameLst>
                                      </p:cBhvr>
                                      <p:to>
                                        <p:strVal val="visible"/>
                                      </p:to>
                                    </p:set>
                                  </p:childTnLst>
                                </p:cTn>
                              </p:par>
                              <p:par>
                                <p:cTn id="69" presetID="10" presetClass="exit" presetSubtype="0" fill="hold" nodeType="withEffect">
                                  <p:stCondLst>
                                    <p:cond delay="26250"/>
                                  </p:stCondLst>
                                  <p:childTnLst>
                                    <p:animEffect transition="out" filter="fade">
                                      <p:cBhvr>
                                        <p:cTn id="70" dur="500"/>
                                        <p:tgtEl>
                                          <p:spTgt spid="1495"/>
                                        </p:tgtEl>
                                      </p:cBhvr>
                                    </p:animEffect>
                                    <p:set>
                                      <p:cBhvr>
                                        <p:cTn id="71" dur="1" fill="hold">
                                          <p:stCondLst>
                                            <p:cond delay="499"/>
                                          </p:stCondLst>
                                        </p:cTn>
                                        <p:tgtEl>
                                          <p:spTgt spid="1495"/>
                                        </p:tgtEl>
                                        <p:attrNameLst>
                                          <p:attrName>style.visibility</p:attrName>
                                        </p:attrNameLst>
                                      </p:cBhvr>
                                      <p:to>
                                        <p:strVal val="hidden"/>
                                      </p:to>
                                    </p:set>
                                  </p:childTnLst>
                                </p:cTn>
                              </p:par>
                              <p:par>
                                <p:cTn id="72" presetID="1" presetClass="entr" presetSubtype="0" fill="hold" nodeType="withEffect">
                                  <p:stCondLst>
                                    <p:cond delay="28000"/>
                                  </p:stCondLst>
                                  <p:childTnLst>
                                    <p:set>
                                      <p:cBhvr>
                                        <p:cTn id="73" dur="1" fill="hold">
                                          <p:stCondLst>
                                            <p:cond delay="0"/>
                                          </p:stCondLst>
                                        </p:cTn>
                                        <p:tgtEl>
                                          <p:spTgt spid="1584"/>
                                        </p:tgtEl>
                                        <p:attrNameLst>
                                          <p:attrName>style.visibility</p:attrName>
                                        </p:attrNameLst>
                                      </p:cBhvr>
                                      <p:to>
                                        <p:strVal val="visible"/>
                                      </p:to>
                                    </p:set>
                                  </p:childTnLst>
                                </p:cTn>
                              </p:par>
                              <p:par>
                                <p:cTn id="74" presetID="10" presetClass="exit" presetSubtype="0" fill="hold" nodeType="withEffect">
                                  <p:stCondLst>
                                    <p:cond delay="28250"/>
                                  </p:stCondLst>
                                  <p:childTnLst>
                                    <p:animEffect transition="out" filter="fade">
                                      <p:cBhvr>
                                        <p:cTn id="75" dur="500"/>
                                        <p:tgtEl>
                                          <p:spTgt spid="1584"/>
                                        </p:tgtEl>
                                      </p:cBhvr>
                                    </p:animEffect>
                                    <p:set>
                                      <p:cBhvr>
                                        <p:cTn id="76" dur="1" fill="hold">
                                          <p:stCondLst>
                                            <p:cond delay="499"/>
                                          </p:stCondLst>
                                        </p:cTn>
                                        <p:tgtEl>
                                          <p:spTgt spid="1584"/>
                                        </p:tgtEl>
                                        <p:attrNameLst>
                                          <p:attrName>style.visibility</p:attrName>
                                        </p:attrNameLst>
                                      </p:cBhvr>
                                      <p:to>
                                        <p:strVal val="hidden"/>
                                      </p:to>
                                    </p:set>
                                  </p:childTnLst>
                                </p:cTn>
                              </p:par>
                              <p:par>
                                <p:cTn id="77" presetID="1" presetClass="entr" presetSubtype="0" fill="hold" nodeType="withEffect">
                                  <p:stCondLst>
                                    <p:cond delay="30000"/>
                                  </p:stCondLst>
                                  <p:childTnLst>
                                    <p:set>
                                      <p:cBhvr>
                                        <p:cTn id="78" dur="1" fill="hold">
                                          <p:stCondLst>
                                            <p:cond delay="0"/>
                                          </p:stCondLst>
                                        </p:cTn>
                                        <p:tgtEl>
                                          <p:spTgt spid="1673"/>
                                        </p:tgtEl>
                                        <p:attrNameLst>
                                          <p:attrName>style.visibility</p:attrName>
                                        </p:attrNameLst>
                                      </p:cBhvr>
                                      <p:to>
                                        <p:strVal val="visible"/>
                                      </p:to>
                                    </p:set>
                                  </p:childTnLst>
                                </p:cTn>
                              </p:par>
                              <p:par>
                                <p:cTn id="79" presetID="10" presetClass="exit" presetSubtype="0" fill="hold" nodeType="withEffect">
                                  <p:stCondLst>
                                    <p:cond delay="30250"/>
                                  </p:stCondLst>
                                  <p:childTnLst>
                                    <p:animEffect transition="out" filter="fade">
                                      <p:cBhvr>
                                        <p:cTn id="80" dur="500"/>
                                        <p:tgtEl>
                                          <p:spTgt spid="1673"/>
                                        </p:tgtEl>
                                      </p:cBhvr>
                                    </p:animEffect>
                                    <p:set>
                                      <p:cBhvr>
                                        <p:cTn id="81" dur="1" fill="hold">
                                          <p:stCondLst>
                                            <p:cond delay="499"/>
                                          </p:stCondLst>
                                        </p:cTn>
                                        <p:tgtEl>
                                          <p:spTgt spid="16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animBg="1"/>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39" name="Picture 4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grpSp>
        <p:nvGrpSpPr>
          <p:cNvPr id="6" name="finestra 2"/>
          <p:cNvGrpSpPr/>
          <p:nvPr/>
        </p:nvGrpSpPr>
        <p:grpSpPr>
          <a:xfrm>
            <a:off x="2640018" y="2412877"/>
            <a:ext cx="4317549" cy="2831492"/>
            <a:chOff x="784521" y="2796433"/>
            <a:chExt cx="4317549" cy="2831492"/>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127287" y="3622925"/>
                <a:ext cx="585893" cy="449657"/>
                <a:chOff x="4230121" y="3254742"/>
                <a:chExt cx="3450839" cy="2648425"/>
              </a:xfrm>
            </p:grpSpPr>
            <p:sp>
              <p:nvSpPr>
                <p:cNvPr id="247" name="Freeform 946"/>
                <p:cNvSpPr>
                  <a:spLocks/>
                </p:cNvSpPr>
                <p:nvPr/>
              </p:nvSpPr>
              <p:spPr bwMode="auto">
                <a:xfrm>
                  <a:off x="4535009" y="5297942"/>
                  <a:ext cx="2740952" cy="579438"/>
                </a:xfrm>
                <a:custGeom>
                  <a:avLst/>
                  <a:gdLst>
                    <a:gd name="T0" fmla="*/ 730 w 765"/>
                    <a:gd name="T1" fmla="*/ 152 h 162"/>
                    <a:gd name="T2" fmla="*/ 759 w 765"/>
                    <a:gd name="T3" fmla="*/ 72 h 162"/>
                    <a:gd name="T4" fmla="*/ 764 w 765"/>
                    <a:gd name="T5" fmla="*/ 31 h 162"/>
                    <a:gd name="T6" fmla="*/ 0 w 765"/>
                    <a:gd name="T7" fmla="*/ 18 h 162"/>
                    <a:gd name="T8" fmla="*/ 36 w 765"/>
                    <a:gd name="T9" fmla="*/ 146 h 162"/>
                    <a:gd name="T10" fmla="*/ 92 w 765"/>
                    <a:gd name="T11" fmla="*/ 157 h 162"/>
                    <a:gd name="T12" fmla="*/ 730 w 765"/>
                    <a:gd name="T13" fmla="*/ 152 h 162"/>
                  </a:gdLst>
                  <a:ahLst/>
                  <a:cxnLst>
                    <a:cxn ang="0">
                      <a:pos x="T0" y="T1"/>
                    </a:cxn>
                    <a:cxn ang="0">
                      <a:pos x="T2" y="T3"/>
                    </a:cxn>
                    <a:cxn ang="0">
                      <a:pos x="T4" y="T5"/>
                    </a:cxn>
                    <a:cxn ang="0">
                      <a:pos x="T6" y="T7"/>
                    </a:cxn>
                    <a:cxn ang="0">
                      <a:pos x="T8" y="T9"/>
                    </a:cxn>
                    <a:cxn ang="0">
                      <a:pos x="T10" y="T11"/>
                    </a:cxn>
                    <a:cxn ang="0">
                      <a:pos x="T12" y="T13"/>
                    </a:cxn>
                  </a:cxnLst>
                  <a:rect l="0" t="0" r="r" b="b"/>
                  <a:pathLst>
                    <a:path w="765" h="162">
                      <a:moveTo>
                        <a:pt x="730" y="152"/>
                      </a:moveTo>
                      <a:cubicBezTo>
                        <a:pt x="737" y="141"/>
                        <a:pt x="753" y="102"/>
                        <a:pt x="759" y="72"/>
                      </a:cubicBezTo>
                      <a:cubicBezTo>
                        <a:pt x="765" y="42"/>
                        <a:pt x="764" y="31"/>
                        <a:pt x="764" y="31"/>
                      </a:cubicBezTo>
                      <a:cubicBezTo>
                        <a:pt x="764" y="31"/>
                        <a:pt x="0" y="0"/>
                        <a:pt x="0" y="18"/>
                      </a:cubicBezTo>
                      <a:cubicBezTo>
                        <a:pt x="0" y="36"/>
                        <a:pt x="20" y="130"/>
                        <a:pt x="36" y="146"/>
                      </a:cubicBezTo>
                      <a:cubicBezTo>
                        <a:pt x="52" y="162"/>
                        <a:pt x="92" y="157"/>
                        <a:pt x="92" y="157"/>
                      </a:cubicBezTo>
                      <a:lnTo>
                        <a:pt x="730" y="152"/>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3" name="Freeform 954"/>
                <p:cNvSpPr>
                  <a:spLocks/>
                </p:cNvSpPr>
                <p:nvPr/>
              </p:nvSpPr>
              <p:spPr bwMode="auto">
                <a:xfrm>
                  <a:off x="5172087" y="5422324"/>
                  <a:ext cx="128933" cy="480843"/>
                </a:xfrm>
                <a:custGeom>
                  <a:avLst/>
                  <a:gdLst>
                    <a:gd name="T0" fmla="*/ 0 w 36"/>
                    <a:gd name="T1" fmla="*/ 4 h 134"/>
                    <a:gd name="T2" fmla="*/ 13 w 36"/>
                    <a:gd name="T3" fmla="*/ 111 h 134"/>
                    <a:gd name="T4" fmla="*/ 32 w 36"/>
                    <a:gd name="T5" fmla="*/ 114 h 134"/>
                    <a:gd name="T6" fmla="*/ 19 w 36"/>
                    <a:gd name="T7" fmla="*/ 0 h 134"/>
                    <a:gd name="T8" fmla="*/ 0 w 36"/>
                    <a:gd name="T9" fmla="*/ 4 h 134"/>
                  </a:gdLst>
                  <a:ahLst/>
                  <a:cxnLst>
                    <a:cxn ang="0">
                      <a:pos x="T0" y="T1"/>
                    </a:cxn>
                    <a:cxn ang="0">
                      <a:pos x="T2" y="T3"/>
                    </a:cxn>
                    <a:cxn ang="0">
                      <a:pos x="T4" y="T5"/>
                    </a:cxn>
                    <a:cxn ang="0">
                      <a:pos x="T6" y="T7"/>
                    </a:cxn>
                    <a:cxn ang="0">
                      <a:pos x="T8" y="T9"/>
                    </a:cxn>
                  </a:cxnLst>
                  <a:rect l="0" t="0" r="r" b="b"/>
                  <a:pathLst>
                    <a:path w="36" h="134">
                      <a:moveTo>
                        <a:pt x="0" y="4"/>
                      </a:moveTo>
                      <a:cubicBezTo>
                        <a:pt x="0" y="30"/>
                        <a:pt x="10" y="99"/>
                        <a:pt x="13" y="111"/>
                      </a:cubicBezTo>
                      <a:cubicBezTo>
                        <a:pt x="15" y="122"/>
                        <a:pt x="36" y="134"/>
                        <a:pt x="32" y="114"/>
                      </a:cubicBezTo>
                      <a:cubicBezTo>
                        <a:pt x="28" y="95"/>
                        <a:pt x="18" y="12"/>
                        <a:pt x="19" y="0"/>
                      </a:cubicBezTo>
                      <a:cubicBezTo>
                        <a:pt x="2" y="2"/>
                        <a:pt x="0" y="4"/>
                        <a:pt x="0" y="4"/>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4" name="Freeform 955"/>
                <p:cNvSpPr>
                  <a:spLocks/>
                </p:cNvSpPr>
                <p:nvPr/>
              </p:nvSpPr>
              <p:spPr bwMode="auto">
                <a:xfrm>
                  <a:off x="4645738" y="5448359"/>
                  <a:ext cx="121347" cy="401966"/>
                </a:xfrm>
                <a:custGeom>
                  <a:avLst/>
                  <a:gdLst>
                    <a:gd name="T0" fmla="*/ 0 w 34"/>
                    <a:gd name="T1" fmla="*/ 4 h 112"/>
                    <a:gd name="T2" fmla="*/ 15 w 34"/>
                    <a:gd name="T3" fmla="*/ 108 h 112"/>
                    <a:gd name="T4" fmla="*/ 34 w 34"/>
                    <a:gd name="T5" fmla="*/ 110 h 112"/>
                    <a:gd name="T6" fmla="*/ 20 w 34"/>
                    <a:gd name="T7" fmla="*/ 0 h 112"/>
                    <a:gd name="T8" fmla="*/ 0 w 34"/>
                    <a:gd name="T9" fmla="*/ 4 h 112"/>
                  </a:gdLst>
                  <a:ahLst/>
                  <a:cxnLst>
                    <a:cxn ang="0">
                      <a:pos x="T0" y="T1"/>
                    </a:cxn>
                    <a:cxn ang="0">
                      <a:pos x="T2" y="T3"/>
                    </a:cxn>
                    <a:cxn ang="0">
                      <a:pos x="T4" y="T5"/>
                    </a:cxn>
                    <a:cxn ang="0">
                      <a:pos x="T6" y="T7"/>
                    </a:cxn>
                    <a:cxn ang="0">
                      <a:pos x="T8" y="T9"/>
                    </a:cxn>
                  </a:cxnLst>
                  <a:rect l="0" t="0" r="r" b="b"/>
                  <a:pathLst>
                    <a:path w="34" h="112">
                      <a:moveTo>
                        <a:pt x="0" y="4"/>
                      </a:moveTo>
                      <a:cubicBezTo>
                        <a:pt x="1" y="23"/>
                        <a:pt x="6" y="86"/>
                        <a:pt x="15" y="108"/>
                      </a:cubicBezTo>
                      <a:cubicBezTo>
                        <a:pt x="29" y="112"/>
                        <a:pt x="34" y="110"/>
                        <a:pt x="34" y="110"/>
                      </a:cubicBezTo>
                      <a:cubicBezTo>
                        <a:pt x="23" y="78"/>
                        <a:pt x="20" y="0"/>
                        <a:pt x="20" y="0"/>
                      </a:cubicBezTo>
                      <a:lnTo>
                        <a:pt x="0" y="4"/>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5" name="Freeform 957"/>
                <p:cNvSpPr>
                  <a:spLocks/>
                </p:cNvSpPr>
                <p:nvPr/>
              </p:nvSpPr>
              <p:spPr bwMode="auto">
                <a:xfrm>
                  <a:off x="4330233" y="5422324"/>
                  <a:ext cx="122865" cy="409550"/>
                </a:xfrm>
                <a:custGeom>
                  <a:avLst/>
                  <a:gdLst>
                    <a:gd name="T0" fmla="*/ 0 w 34"/>
                    <a:gd name="T1" fmla="*/ 17 h 114"/>
                    <a:gd name="T2" fmla="*/ 14 w 34"/>
                    <a:gd name="T3" fmla="*/ 96 h 114"/>
                    <a:gd name="T4" fmla="*/ 19 w 34"/>
                    <a:gd name="T5" fmla="*/ 114 h 114"/>
                    <a:gd name="T6" fmla="*/ 34 w 34"/>
                    <a:gd name="T7" fmla="*/ 114 h 114"/>
                    <a:gd name="T8" fmla="*/ 18 w 34"/>
                    <a:gd name="T9" fmla="*/ 0 h 114"/>
                    <a:gd name="T10" fmla="*/ 0 w 34"/>
                    <a:gd name="T11" fmla="*/ 17 h 114"/>
                  </a:gdLst>
                  <a:ahLst/>
                  <a:cxnLst>
                    <a:cxn ang="0">
                      <a:pos x="T0" y="T1"/>
                    </a:cxn>
                    <a:cxn ang="0">
                      <a:pos x="T2" y="T3"/>
                    </a:cxn>
                    <a:cxn ang="0">
                      <a:pos x="T4" y="T5"/>
                    </a:cxn>
                    <a:cxn ang="0">
                      <a:pos x="T6" y="T7"/>
                    </a:cxn>
                    <a:cxn ang="0">
                      <a:pos x="T8" y="T9"/>
                    </a:cxn>
                    <a:cxn ang="0">
                      <a:pos x="T10" y="T11"/>
                    </a:cxn>
                  </a:cxnLst>
                  <a:rect l="0" t="0" r="r" b="b"/>
                  <a:pathLst>
                    <a:path w="34" h="114">
                      <a:moveTo>
                        <a:pt x="0" y="17"/>
                      </a:moveTo>
                      <a:cubicBezTo>
                        <a:pt x="2" y="37"/>
                        <a:pt x="11" y="85"/>
                        <a:pt x="14" y="96"/>
                      </a:cubicBezTo>
                      <a:cubicBezTo>
                        <a:pt x="17" y="108"/>
                        <a:pt x="19" y="114"/>
                        <a:pt x="19" y="114"/>
                      </a:cubicBezTo>
                      <a:cubicBezTo>
                        <a:pt x="34" y="114"/>
                        <a:pt x="34" y="114"/>
                        <a:pt x="34" y="114"/>
                      </a:cubicBezTo>
                      <a:cubicBezTo>
                        <a:pt x="18" y="0"/>
                        <a:pt x="18" y="0"/>
                        <a:pt x="18" y="0"/>
                      </a:cubicBezTo>
                      <a:lnTo>
                        <a:pt x="0" y="17"/>
                      </a:ln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6" name="Freeform 956"/>
                <p:cNvSpPr>
                  <a:spLocks/>
                </p:cNvSpPr>
                <p:nvPr/>
              </p:nvSpPr>
              <p:spPr bwMode="auto">
                <a:xfrm>
                  <a:off x="4359054" y="5448111"/>
                  <a:ext cx="147135" cy="371629"/>
                </a:xfrm>
                <a:custGeom>
                  <a:avLst/>
                  <a:gdLst>
                    <a:gd name="T0" fmla="*/ 21 w 41"/>
                    <a:gd name="T1" fmla="*/ 0 h 104"/>
                    <a:gd name="T2" fmla="*/ 41 w 41"/>
                    <a:gd name="T3" fmla="*/ 104 h 104"/>
                    <a:gd name="T4" fmla="*/ 19 w 41"/>
                    <a:gd name="T5" fmla="*/ 102 h 104"/>
                    <a:gd name="T6" fmla="*/ 0 w 41"/>
                    <a:gd name="T7" fmla="*/ 4 h 104"/>
                    <a:gd name="T8" fmla="*/ 21 w 41"/>
                    <a:gd name="T9" fmla="*/ 0 h 104"/>
                  </a:gdLst>
                  <a:ahLst/>
                  <a:cxnLst>
                    <a:cxn ang="0">
                      <a:pos x="T0" y="T1"/>
                    </a:cxn>
                    <a:cxn ang="0">
                      <a:pos x="T2" y="T3"/>
                    </a:cxn>
                    <a:cxn ang="0">
                      <a:pos x="T4" y="T5"/>
                    </a:cxn>
                    <a:cxn ang="0">
                      <a:pos x="T6" y="T7"/>
                    </a:cxn>
                    <a:cxn ang="0">
                      <a:pos x="T8" y="T9"/>
                    </a:cxn>
                  </a:cxnLst>
                  <a:rect l="0" t="0" r="r" b="b"/>
                  <a:pathLst>
                    <a:path w="41" h="104">
                      <a:moveTo>
                        <a:pt x="21" y="0"/>
                      </a:moveTo>
                      <a:cubicBezTo>
                        <a:pt x="23" y="26"/>
                        <a:pt x="25" y="64"/>
                        <a:pt x="41" y="104"/>
                      </a:cubicBezTo>
                      <a:cubicBezTo>
                        <a:pt x="31" y="104"/>
                        <a:pt x="19" y="102"/>
                        <a:pt x="19" y="102"/>
                      </a:cubicBezTo>
                      <a:cubicBezTo>
                        <a:pt x="13" y="80"/>
                        <a:pt x="1" y="35"/>
                        <a:pt x="0" y="4"/>
                      </a:cubicBezTo>
                      <a:cubicBezTo>
                        <a:pt x="7" y="0"/>
                        <a:pt x="21" y="0"/>
                        <a:pt x="21" y="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7" name="Freeform 947"/>
                <p:cNvSpPr>
                  <a:spLocks/>
                </p:cNvSpPr>
                <p:nvPr/>
              </p:nvSpPr>
              <p:spPr bwMode="auto">
                <a:xfrm>
                  <a:off x="4230121" y="3254742"/>
                  <a:ext cx="3450839" cy="2307133"/>
                </a:xfrm>
                <a:custGeom>
                  <a:avLst/>
                  <a:gdLst>
                    <a:gd name="T0" fmla="*/ 946 w 963"/>
                    <a:gd name="T1" fmla="*/ 451 h 644"/>
                    <a:gd name="T2" fmla="*/ 666 w 963"/>
                    <a:gd name="T3" fmla="*/ 62 h 644"/>
                    <a:gd name="T4" fmla="*/ 322 w 963"/>
                    <a:gd name="T5" fmla="*/ 53 h 644"/>
                    <a:gd name="T6" fmla="*/ 58 w 963"/>
                    <a:gd name="T7" fmla="*/ 319 h 644"/>
                    <a:gd name="T8" fmla="*/ 17 w 963"/>
                    <a:gd name="T9" fmla="*/ 628 h 644"/>
                    <a:gd name="T10" fmla="*/ 28 w 963"/>
                    <a:gd name="T11" fmla="*/ 635 h 644"/>
                    <a:gd name="T12" fmla="*/ 29 w 963"/>
                    <a:gd name="T13" fmla="*/ 635 h 644"/>
                    <a:gd name="T14" fmla="*/ 29 w 963"/>
                    <a:gd name="T15" fmla="*/ 633 h 644"/>
                    <a:gd name="T16" fmla="*/ 24 w 963"/>
                    <a:gd name="T17" fmla="*/ 631 h 644"/>
                    <a:gd name="T18" fmla="*/ 37 w 963"/>
                    <a:gd name="T19" fmla="*/ 625 h 644"/>
                    <a:gd name="T20" fmla="*/ 149 w 963"/>
                    <a:gd name="T21" fmla="*/ 618 h 644"/>
                    <a:gd name="T22" fmla="*/ 328 w 963"/>
                    <a:gd name="T23" fmla="*/ 615 h 644"/>
                    <a:gd name="T24" fmla="*/ 467 w 963"/>
                    <a:gd name="T25" fmla="*/ 615 h 644"/>
                    <a:gd name="T26" fmla="*/ 602 w 963"/>
                    <a:gd name="T27" fmla="*/ 618 h 644"/>
                    <a:gd name="T28" fmla="*/ 794 w 963"/>
                    <a:gd name="T29" fmla="*/ 624 h 644"/>
                    <a:gd name="T30" fmla="*/ 921 w 963"/>
                    <a:gd name="T31" fmla="*/ 635 h 644"/>
                    <a:gd name="T32" fmla="*/ 935 w 963"/>
                    <a:gd name="T33" fmla="*/ 642 h 644"/>
                    <a:gd name="T34" fmla="*/ 934 w 963"/>
                    <a:gd name="T35" fmla="*/ 644 h 644"/>
                    <a:gd name="T36" fmla="*/ 945 w 963"/>
                    <a:gd name="T37" fmla="*/ 640 h 644"/>
                    <a:gd name="T38" fmla="*/ 946 w 963"/>
                    <a:gd name="T39" fmla="*/ 451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3" h="644">
                      <a:moveTo>
                        <a:pt x="946" y="451"/>
                      </a:moveTo>
                      <a:cubicBezTo>
                        <a:pt x="927" y="316"/>
                        <a:pt x="817" y="124"/>
                        <a:pt x="666" y="62"/>
                      </a:cubicBezTo>
                      <a:cubicBezTo>
                        <a:pt x="516" y="0"/>
                        <a:pt x="402" y="18"/>
                        <a:pt x="322" y="53"/>
                      </a:cubicBezTo>
                      <a:cubicBezTo>
                        <a:pt x="241" y="89"/>
                        <a:pt x="115" y="174"/>
                        <a:pt x="58" y="319"/>
                      </a:cubicBezTo>
                      <a:cubicBezTo>
                        <a:pt x="0" y="464"/>
                        <a:pt x="9" y="561"/>
                        <a:pt x="17" y="628"/>
                      </a:cubicBezTo>
                      <a:cubicBezTo>
                        <a:pt x="18" y="634"/>
                        <a:pt x="28" y="635"/>
                        <a:pt x="28" y="635"/>
                      </a:cubicBezTo>
                      <a:cubicBezTo>
                        <a:pt x="29" y="635"/>
                        <a:pt x="29" y="635"/>
                        <a:pt x="29" y="635"/>
                      </a:cubicBezTo>
                      <a:cubicBezTo>
                        <a:pt x="29" y="633"/>
                        <a:pt x="29" y="633"/>
                        <a:pt x="29" y="633"/>
                      </a:cubicBezTo>
                      <a:cubicBezTo>
                        <a:pt x="29" y="633"/>
                        <a:pt x="24" y="632"/>
                        <a:pt x="24" y="631"/>
                      </a:cubicBezTo>
                      <a:cubicBezTo>
                        <a:pt x="23" y="629"/>
                        <a:pt x="28" y="626"/>
                        <a:pt x="37" y="625"/>
                      </a:cubicBezTo>
                      <a:cubicBezTo>
                        <a:pt x="45" y="624"/>
                        <a:pt x="96" y="619"/>
                        <a:pt x="149" y="618"/>
                      </a:cubicBezTo>
                      <a:cubicBezTo>
                        <a:pt x="202" y="616"/>
                        <a:pt x="317" y="615"/>
                        <a:pt x="328" y="615"/>
                      </a:cubicBezTo>
                      <a:cubicBezTo>
                        <a:pt x="340" y="615"/>
                        <a:pt x="464" y="615"/>
                        <a:pt x="467" y="615"/>
                      </a:cubicBezTo>
                      <a:cubicBezTo>
                        <a:pt x="470" y="615"/>
                        <a:pt x="602" y="618"/>
                        <a:pt x="602" y="618"/>
                      </a:cubicBezTo>
                      <a:cubicBezTo>
                        <a:pt x="602" y="618"/>
                        <a:pt x="776" y="623"/>
                        <a:pt x="794" y="624"/>
                      </a:cubicBezTo>
                      <a:cubicBezTo>
                        <a:pt x="812" y="625"/>
                        <a:pt x="906" y="633"/>
                        <a:pt x="921" y="635"/>
                      </a:cubicBezTo>
                      <a:cubicBezTo>
                        <a:pt x="936" y="637"/>
                        <a:pt x="936" y="640"/>
                        <a:pt x="935" y="642"/>
                      </a:cubicBezTo>
                      <a:cubicBezTo>
                        <a:pt x="934" y="644"/>
                        <a:pt x="934" y="644"/>
                        <a:pt x="934" y="644"/>
                      </a:cubicBezTo>
                      <a:cubicBezTo>
                        <a:pt x="940" y="644"/>
                        <a:pt x="945" y="643"/>
                        <a:pt x="945" y="640"/>
                      </a:cubicBezTo>
                      <a:cubicBezTo>
                        <a:pt x="945" y="640"/>
                        <a:pt x="963" y="574"/>
                        <a:pt x="946" y="451"/>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8" name="Freeform 958"/>
                <p:cNvSpPr>
                  <a:spLocks/>
                </p:cNvSpPr>
                <p:nvPr/>
              </p:nvSpPr>
              <p:spPr bwMode="auto">
                <a:xfrm>
                  <a:off x="6221748" y="3357888"/>
                  <a:ext cx="1086066" cy="2143313"/>
                </a:xfrm>
                <a:custGeom>
                  <a:avLst/>
                  <a:gdLst>
                    <a:gd name="T0" fmla="*/ 67 w 303"/>
                    <a:gd name="T1" fmla="*/ 17 h 598"/>
                    <a:gd name="T2" fmla="*/ 66 w 303"/>
                    <a:gd name="T3" fmla="*/ 17 h 598"/>
                    <a:gd name="T4" fmla="*/ 44 w 303"/>
                    <a:gd name="T5" fmla="*/ 10 h 598"/>
                    <a:gd name="T6" fmla="*/ 0 w 303"/>
                    <a:gd name="T7" fmla="*/ 0 h 598"/>
                    <a:gd name="T8" fmla="*/ 112 w 303"/>
                    <a:gd name="T9" fmla="*/ 262 h 598"/>
                    <a:gd name="T10" fmla="*/ 114 w 303"/>
                    <a:gd name="T11" fmla="*/ 591 h 598"/>
                    <a:gd name="T12" fmla="*/ 238 w 303"/>
                    <a:gd name="T13" fmla="*/ 595 h 598"/>
                    <a:gd name="T14" fmla="*/ 276 w 303"/>
                    <a:gd name="T15" fmla="*/ 598 h 598"/>
                    <a:gd name="T16" fmla="*/ 252 w 303"/>
                    <a:gd name="T17" fmla="*/ 252 h 598"/>
                    <a:gd name="T18" fmla="*/ 67 w 303"/>
                    <a:gd name="T19" fmla="*/ 1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3" h="598">
                      <a:moveTo>
                        <a:pt x="67" y="17"/>
                      </a:moveTo>
                      <a:cubicBezTo>
                        <a:pt x="67" y="17"/>
                        <a:pt x="66" y="17"/>
                        <a:pt x="66" y="17"/>
                      </a:cubicBezTo>
                      <a:cubicBezTo>
                        <a:pt x="44" y="10"/>
                        <a:pt x="44" y="10"/>
                        <a:pt x="44" y="10"/>
                      </a:cubicBezTo>
                      <a:cubicBezTo>
                        <a:pt x="29" y="6"/>
                        <a:pt x="15" y="3"/>
                        <a:pt x="0" y="0"/>
                      </a:cubicBezTo>
                      <a:cubicBezTo>
                        <a:pt x="40" y="25"/>
                        <a:pt x="102" y="84"/>
                        <a:pt x="112" y="262"/>
                      </a:cubicBezTo>
                      <a:cubicBezTo>
                        <a:pt x="123" y="457"/>
                        <a:pt x="125" y="493"/>
                        <a:pt x="114" y="591"/>
                      </a:cubicBezTo>
                      <a:cubicBezTo>
                        <a:pt x="165" y="593"/>
                        <a:pt x="228" y="595"/>
                        <a:pt x="238" y="595"/>
                      </a:cubicBezTo>
                      <a:cubicBezTo>
                        <a:pt x="244" y="595"/>
                        <a:pt x="259" y="596"/>
                        <a:pt x="276" y="598"/>
                      </a:cubicBezTo>
                      <a:cubicBezTo>
                        <a:pt x="285" y="532"/>
                        <a:pt x="303" y="385"/>
                        <a:pt x="252" y="252"/>
                      </a:cubicBezTo>
                      <a:cubicBezTo>
                        <a:pt x="201" y="116"/>
                        <a:pt x="127" y="39"/>
                        <a:pt x="67" y="17"/>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9" name="Freeform 959"/>
                <p:cNvSpPr>
                  <a:spLocks/>
                </p:cNvSpPr>
                <p:nvPr/>
              </p:nvSpPr>
              <p:spPr bwMode="auto">
                <a:xfrm>
                  <a:off x="5147817" y="3326035"/>
                  <a:ext cx="837302" cy="2135728"/>
                </a:xfrm>
                <a:custGeom>
                  <a:avLst/>
                  <a:gdLst>
                    <a:gd name="T0" fmla="*/ 211 w 234"/>
                    <a:gd name="T1" fmla="*/ 595 h 596"/>
                    <a:gd name="T2" fmla="*/ 234 w 234"/>
                    <a:gd name="T3" fmla="*/ 1 h 596"/>
                    <a:gd name="T4" fmla="*/ 164 w 234"/>
                    <a:gd name="T5" fmla="*/ 5 h 596"/>
                    <a:gd name="T6" fmla="*/ 28 w 234"/>
                    <a:gd name="T7" fmla="*/ 254 h 596"/>
                    <a:gd name="T8" fmla="*/ 9 w 234"/>
                    <a:gd name="T9" fmla="*/ 596 h 596"/>
                    <a:gd name="T10" fmla="*/ 72 w 234"/>
                    <a:gd name="T11" fmla="*/ 595 h 596"/>
                    <a:gd name="T12" fmla="*/ 211 w 234"/>
                    <a:gd name="T13" fmla="*/ 595 h 596"/>
                    <a:gd name="T14" fmla="*/ 211 w 234"/>
                    <a:gd name="T15" fmla="*/ 595 h 5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596">
                      <a:moveTo>
                        <a:pt x="211" y="595"/>
                      </a:moveTo>
                      <a:cubicBezTo>
                        <a:pt x="212" y="541"/>
                        <a:pt x="215" y="106"/>
                        <a:pt x="234" y="1"/>
                      </a:cubicBezTo>
                      <a:cubicBezTo>
                        <a:pt x="209" y="0"/>
                        <a:pt x="186" y="2"/>
                        <a:pt x="164" y="5"/>
                      </a:cubicBezTo>
                      <a:cubicBezTo>
                        <a:pt x="126" y="27"/>
                        <a:pt x="51" y="119"/>
                        <a:pt x="28" y="254"/>
                      </a:cubicBezTo>
                      <a:cubicBezTo>
                        <a:pt x="6" y="388"/>
                        <a:pt x="0" y="368"/>
                        <a:pt x="9" y="596"/>
                      </a:cubicBezTo>
                      <a:cubicBezTo>
                        <a:pt x="41" y="595"/>
                        <a:pt x="67" y="595"/>
                        <a:pt x="72" y="595"/>
                      </a:cubicBezTo>
                      <a:cubicBezTo>
                        <a:pt x="84" y="595"/>
                        <a:pt x="208" y="595"/>
                        <a:pt x="211" y="595"/>
                      </a:cubicBezTo>
                      <a:cubicBezTo>
                        <a:pt x="211" y="595"/>
                        <a:pt x="211" y="595"/>
                        <a:pt x="211" y="595"/>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0" name="Freeform 960"/>
                <p:cNvSpPr>
                  <a:spLocks/>
                </p:cNvSpPr>
                <p:nvPr/>
              </p:nvSpPr>
              <p:spPr bwMode="auto">
                <a:xfrm>
                  <a:off x="7128826" y="3859967"/>
                  <a:ext cx="552134" cy="1701908"/>
                </a:xfrm>
                <a:custGeom>
                  <a:avLst/>
                  <a:gdLst>
                    <a:gd name="T0" fmla="*/ 137 w 154"/>
                    <a:gd name="T1" fmla="*/ 282 h 475"/>
                    <a:gd name="T2" fmla="*/ 0 w 154"/>
                    <a:gd name="T3" fmla="*/ 0 h 475"/>
                    <a:gd name="T4" fmla="*/ 122 w 154"/>
                    <a:gd name="T5" fmla="*/ 304 h 475"/>
                    <a:gd name="T6" fmla="*/ 116 w 154"/>
                    <a:gd name="T7" fmla="*/ 466 h 475"/>
                    <a:gd name="T8" fmla="*/ 116 w 154"/>
                    <a:gd name="T9" fmla="*/ 467 h 475"/>
                    <a:gd name="T10" fmla="*/ 126 w 154"/>
                    <a:gd name="T11" fmla="*/ 473 h 475"/>
                    <a:gd name="T12" fmla="*/ 125 w 154"/>
                    <a:gd name="T13" fmla="*/ 475 h 475"/>
                    <a:gd name="T14" fmla="*/ 136 w 154"/>
                    <a:gd name="T15" fmla="*/ 471 h 475"/>
                    <a:gd name="T16" fmla="*/ 137 w 154"/>
                    <a:gd name="T17" fmla="*/ 2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475">
                      <a:moveTo>
                        <a:pt x="137" y="282"/>
                      </a:moveTo>
                      <a:cubicBezTo>
                        <a:pt x="125" y="194"/>
                        <a:pt x="74" y="84"/>
                        <a:pt x="0" y="0"/>
                      </a:cubicBezTo>
                      <a:cubicBezTo>
                        <a:pt x="45" y="64"/>
                        <a:pt x="106" y="139"/>
                        <a:pt x="122" y="304"/>
                      </a:cubicBezTo>
                      <a:cubicBezTo>
                        <a:pt x="127" y="348"/>
                        <a:pt x="129" y="424"/>
                        <a:pt x="116" y="466"/>
                      </a:cubicBezTo>
                      <a:cubicBezTo>
                        <a:pt x="116" y="466"/>
                        <a:pt x="116" y="467"/>
                        <a:pt x="116" y="467"/>
                      </a:cubicBezTo>
                      <a:cubicBezTo>
                        <a:pt x="127" y="469"/>
                        <a:pt x="127" y="471"/>
                        <a:pt x="126" y="473"/>
                      </a:cubicBezTo>
                      <a:cubicBezTo>
                        <a:pt x="125" y="475"/>
                        <a:pt x="125" y="475"/>
                        <a:pt x="125" y="475"/>
                      </a:cubicBezTo>
                      <a:cubicBezTo>
                        <a:pt x="131" y="475"/>
                        <a:pt x="136" y="474"/>
                        <a:pt x="136" y="471"/>
                      </a:cubicBezTo>
                      <a:cubicBezTo>
                        <a:pt x="136" y="471"/>
                        <a:pt x="154" y="405"/>
                        <a:pt x="137" y="282"/>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1" name="Freeform 961"/>
                <p:cNvSpPr>
                  <a:spLocks/>
                </p:cNvSpPr>
                <p:nvPr/>
              </p:nvSpPr>
              <p:spPr bwMode="auto">
                <a:xfrm>
                  <a:off x="4327200" y="3447383"/>
                  <a:ext cx="1049662" cy="2046234"/>
                </a:xfrm>
                <a:custGeom>
                  <a:avLst/>
                  <a:gdLst>
                    <a:gd name="T0" fmla="*/ 293 w 293"/>
                    <a:gd name="T1" fmla="*/ 0 h 571"/>
                    <a:gd name="T2" fmla="*/ 58 w 293"/>
                    <a:gd name="T3" fmla="*/ 208 h 571"/>
                    <a:gd name="T4" fmla="*/ 1 w 293"/>
                    <a:gd name="T5" fmla="*/ 462 h 571"/>
                    <a:gd name="T6" fmla="*/ 10 w 293"/>
                    <a:gd name="T7" fmla="*/ 571 h 571"/>
                    <a:gd name="T8" fmla="*/ 85 w 293"/>
                    <a:gd name="T9" fmla="*/ 565 h 571"/>
                    <a:gd name="T10" fmla="*/ 87 w 293"/>
                    <a:gd name="T11" fmla="*/ 564 h 571"/>
                    <a:gd name="T12" fmla="*/ 115 w 293"/>
                    <a:gd name="T13" fmla="*/ 235 h 571"/>
                    <a:gd name="T14" fmla="*/ 293 w 293"/>
                    <a:gd name="T15" fmla="*/ 0 h 5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3" h="571">
                      <a:moveTo>
                        <a:pt x="293" y="0"/>
                      </a:moveTo>
                      <a:cubicBezTo>
                        <a:pt x="223" y="31"/>
                        <a:pt x="121" y="99"/>
                        <a:pt x="58" y="208"/>
                      </a:cubicBezTo>
                      <a:cubicBezTo>
                        <a:pt x="4" y="316"/>
                        <a:pt x="2" y="414"/>
                        <a:pt x="1" y="462"/>
                      </a:cubicBezTo>
                      <a:cubicBezTo>
                        <a:pt x="0" y="507"/>
                        <a:pt x="8" y="556"/>
                        <a:pt x="10" y="571"/>
                      </a:cubicBezTo>
                      <a:cubicBezTo>
                        <a:pt x="17" y="570"/>
                        <a:pt x="48" y="567"/>
                        <a:pt x="85" y="565"/>
                      </a:cubicBezTo>
                      <a:cubicBezTo>
                        <a:pt x="86" y="565"/>
                        <a:pt x="87" y="564"/>
                        <a:pt x="87" y="564"/>
                      </a:cubicBezTo>
                      <a:cubicBezTo>
                        <a:pt x="77" y="501"/>
                        <a:pt x="75" y="361"/>
                        <a:pt x="115" y="235"/>
                      </a:cubicBezTo>
                      <a:cubicBezTo>
                        <a:pt x="155" y="108"/>
                        <a:pt x="247" y="25"/>
                        <a:pt x="293" y="0"/>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62" name="Freeform 948"/>
                <p:cNvSpPr>
                  <a:spLocks/>
                </p:cNvSpPr>
                <p:nvPr/>
              </p:nvSpPr>
              <p:spPr bwMode="auto">
                <a:xfrm>
                  <a:off x="4374222" y="5819740"/>
                  <a:ext cx="3144435" cy="75843"/>
                </a:xfrm>
                <a:custGeom>
                  <a:avLst/>
                  <a:gdLst>
                    <a:gd name="T0" fmla="*/ 2073 w 2073"/>
                    <a:gd name="T1" fmla="*/ 8 h 50"/>
                    <a:gd name="T2" fmla="*/ 2073 w 2073"/>
                    <a:gd name="T3" fmla="*/ 50 h 50"/>
                    <a:gd name="T4" fmla="*/ 429 w 2073"/>
                    <a:gd name="T5" fmla="*/ 50 h 50"/>
                    <a:gd name="T6" fmla="*/ 0 w 2073"/>
                    <a:gd name="T7" fmla="*/ 50 h 50"/>
                    <a:gd name="T8" fmla="*/ 0 w 2073"/>
                    <a:gd name="T9" fmla="*/ 0 h 50"/>
                    <a:gd name="T10" fmla="*/ 2073 w 2073"/>
                    <a:gd name="T11" fmla="*/ 8 h 50"/>
                  </a:gdLst>
                  <a:ahLst/>
                  <a:cxnLst>
                    <a:cxn ang="0">
                      <a:pos x="T0" y="T1"/>
                    </a:cxn>
                    <a:cxn ang="0">
                      <a:pos x="T2" y="T3"/>
                    </a:cxn>
                    <a:cxn ang="0">
                      <a:pos x="T4" y="T5"/>
                    </a:cxn>
                    <a:cxn ang="0">
                      <a:pos x="T6" y="T7"/>
                    </a:cxn>
                    <a:cxn ang="0">
                      <a:pos x="T8" y="T9"/>
                    </a:cxn>
                    <a:cxn ang="0">
                      <a:pos x="T10" y="T11"/>
                    </a:cxn>
                  </a:cxnLst>
                  <a:rect l="0" t="0" r="r" b="b"/>
                  <a:pathLst>
                    <a:path w="2073" h="50">
                      <a:moveTo>
                        <a:pt x="2073" y="8"/>
                      </a:moveTo>
                      <a:lnTo>
                        <a:pt x="2073" y="50"/>
                      </a:lnTo>
                      <a:lnTo>
                        <a:pt x="429" y="50"/>
                      </a:lnTo>
                      <a:lnTo>
                        <a:pt x="0" y="50"/>
                      </a:lnTo>
                      <a:lnTo>
                        <a:pt x="0" y="0"/>
                      </a:lnTo>
                      <a:lnTo>
                        <a:pt x="2073" y="8"/>
                      </a:ln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grpSp>
          <p:nvGrpSpPr>
            <p:cNvPr id="8" name="Group 7"/>
            <p:cNvGrpSpPr/>
            <p:nvPr/>
          </p:nvGrpSpPr>
          <p:grpSpPr>
            <a:xfrm>
              <a:off x="784521" y="2851628"/>
              <a:ext cx="4317549" cy="2776297"/>
              <a:chOff x="529042" y="2622884"/>
              <a:chExt cx="6605684" cy="4247628"/>
            </a:xfrm>
          </p:grpSpPr>
          <p:sp>
            <p:nvSpPr>
              <p:cNvPr id="11" name="Rounded Rectangle 10"/>
              <p:cNvSpPr/>
              <p:nvPr/>
            </p:nvSpPr>
            <p:spPr>
              <a:xfrm>
                <a:off x="1624263" y="2622884"/>
                <a:ext cx="5510463" cy="3272590"/>
              </a:xfrm>
              <a:prstGeom prst="roundRect">
                <a:avLst>
                  <a:gd name="adj" fmla="val 2328"/>
                </a:avLst>
              </a:prstGeom>
              <a:solidFill>
                <a:schemeClr val="bg2">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Freeform 11"/>
              <p:cNvSpPr/>
              <p:nvPr/>
            </p:nvSpPr>
            <p:spPr>
              <a:xfrm rot="18116858">
                <a:off x="2241430" y="2236969"/>
                <a:ext cx="2921155" cy="634593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15" name="Freeform 1714"/>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42" name="Group 441"/>
          <p:cNvGrpSpPr/>
          <p:nvPr/>
        </p:nvGrpSpPr>
        <p:grpSpPr>
          <a:xfrm>
            <a:off x="5836815" y="3492649"/>
            <a:ext cx="1326063" cy="2752147"/>
            <a:chOff x="7087357" y="4032590"/>
            <a:chExt cx="1162984" cy="2413688"/>
          </a:xfrm>
        </p:grpSpPr>
        <p:sp>
          <p:nvSpPr>
            <p:cNvPr id="443"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4"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5" name="Oval 444"/>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6"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7"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8"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449" name="Freeform 448"/>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 name="Freeform 459"/>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576" name="TextBox 575"/>
          <p:cNvSpPr txBox="1"/>
          <p:nvPr/>
        </p:nvSpPr>
        <p:spPr>
          <a:xfrm>
            <a:off x="1327272" y="4189922"/>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have to do something!</a:t>
            </a:r>
          </a:p>
        </p:txBody>
      </p:sp>
      <p:sp>
        <p:nvSpPr>
          <p:cNvPr id="459" name="Oval 458">
            <a:hlinkClick r:id="" action="ppaction://hlinkshowjump?jump=nextslide"/>
            <a:hlinkHover r:id="" action="ppaction://noaction" highlightClick="1"/>
          </p:cNvPr>
          <p:cNvSpPr/>
          <p:nvPr/>
        </p:nvSpPr>
        <p:spPr>
          <a:xfrm>
            <a:off x="6278640" y="3559604"/>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22" name="Group 421"/>
          <p:cNvGrpSpPr/>
          <p:nvPr/>
        </p:nvGrpSpPr>
        <p:grpSpPr>
          <a:xfrm>
            <a:off x="2035271" y="1433491"/>
            <a:ext cx="1171799" cy="307777"/>
            <a:chOff x="2035271" y="1433491"/>
            <a:chExt cx="1171799" cy="307777"/>
          </a:xfrm>
        </p:grpSpPr>
        <p:sp>
          <p:nvSpPr>
            <p:cNvPr id="423" name="TextBox 422"/>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24" name="Right Arrow 423"/>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09" name="Rounded Rectangle 1908">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910" name="Picture 1909"/>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8229943" y="6418760"/>
            <a:ext cx="495000" cy="252000"/>
          </a:xfrm>
          <a:prstGeom prst="rect">
            <a:avLst/>
          </a:prstGeom>
        </p:spPr>
      </p:pic>
      <p:sp>
        <p:nvSpPr>
          <p:cNvPr id="1911" name="Rounded Rectangle 1910">
            <a:hlinkClick r:id="rId10" action="ppaction://hlinksldjump"/>
          </p:cNvPr>
          <p:cNvSpPr/>
          <p:nvPr/>
        </p:nvSpPr>
        <p:spPr>
          <a:xfrm>
            <a:off x="7670322"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5"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1896" name="Group 1895"/>
          <p:cNvGrpSpPr/>
          <p:nvPr/>
        </p:nvGrpSpPr>
        <p:grpSpPr>
          <a:xfrm>
            <a:off x="446827" y="5341564"/>
            <a:ext cx="541162" cy="814974"/>
            <a:chOff x="5009201" y="5732475"/>
            <a:chExt cx="541162" cy="814974"/>
          </a:xfrm>
        </p:grpSpPr>
        <p:grpSp>
          <p:nvGrpSpPr>
            <p:cNvPr id="1898" name="Group 1897"/>
            <p:cNvGrpSpPr/>
            <p:nvPr/>
          </p:nvGrpSpPr>
          <p:grpSpPr>
            <a:xfrm>
              <a:off x="5009201" y="5732475"/>
              <a:ext cx="541162" cy="814974"/>
              <a:chOff x="3892674" y="5732475"/>
              <a:chExt cx="541162" cy="814974"/>
            </a:xfrm>
          </p:grpSpPr>
          <p:sp>
            <p:nvSpPr>
              <p:cNvPr id="1920" name="Oval 1919"/>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1" name="Trapezoid 1920"/>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2" name="Freeform 1921"/>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3" name="Oval 1922"/>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4" name="Freeform 1923"/>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5" name="Freeform 1924"/>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26" name="Oval 1925"/>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1912" name="Group 1911"/>
            <p:cNvGrpSpPr/>
            <p:nvPr/>
          </p:nvGrpSpPr>
          <p:grpSpPr>
            <a:xfrm>
              <a:off x="5009699" y="5733037"/>
              <a:ext cx="511178" cy="235576"/>
              <a:chOff x="3893172" y="5733037"/>
              <a:chExt cx="511178" cy="235576"/>
            </a:xfrm>
          </p:grpSpPr>
          <p:sp>
            <p:nvSpPr>
              <p:cNvPr id="1913" name="Cloud 1912"/>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4" name="Cloud 1913"/>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5" name="Cloud 1914"/>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6" name="Cloud 1915"/>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7" name="Cloud 1916"/>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8" name="Cloud 1917"/>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1919" name="Cloud 1918"/>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1927" name="Group 1926"/>
          <p:cNvGrpSpPr/>
          <p:nvPr/>
        </p:nvGrpSpPr>
        <p:grpSpPr>
          <a:xfrm>
            <a:off x="499759" y="4956203"/>
            <a:ext cx="470662" cy="478538"/>
            <a:chOff x="4834606" y="3347378"/>
            <a:chExt cx="241201" cy="245237"/>
          </a:xfrm>
        </p:grpSpPr>
        <p:grpSp>
          <p:nvGrpSpPr>
            <p:cNvPr id="1928" name="Group 1927"/>
            <p:cNvGrpSpPr/>
            <p:nvPr/>
          </p:nvGrpSpPr>
          <p:grpSpPr>
            <a:xfrm rot="7844388">
              <a:off x="4818351" y="3363633"/>
              <a:ext cx="233299" cy="200789"/>
              <a:chOff x="2913709" y="3864170"/>
              <a:chExt cx="544737" cy="468828"/>
            </a:xfrm>
          </p:grpSpPr>
          <p:grpSp>
            <p:nvGrpSpPr>
              <p:cNvPr id="1973" name="Group 1972"/>
              <p:cNvGrpSpPr/>
              <p:nvPr/>
            </p:nvGrpSpPr>
            <p:grpSpPr>
              <a:xfrm rot="5972406">
                <a:off x="3056152" y="3870738"/>
                <a:ext cx="408862" cy="395726"/>
                <a:chOff x="2880097" y="3766098"/>
                <a:chExt cx="408862" cy="395726"/>
              </a:xfrm>
            </p:grpSpPr>
            <p:grpSp>
              <p:nvGrpSpPr>
                <p:cNvPr id="1995" name="Group 1994"/>
                <p:cNvGrpSpPr/>
                <p:nvPr/>
              </p:nvGrpSpPr>
              <p:grpSpPr>
                <a:xfrm>
                  <a:off x="2880097" y="3766098"/>
                  <a:ext cx="131330" cy="131330"/>
                  <a:chOff x="2922103" y="3448277"/>
                  <a:chExt cx="131330" cy="131330"/>
                </a:xfrm>
              </p:grpSpPr>
              <p:sp>
                <p:nvSpPr>
                  <p:cNvPr id="2014" name="Oval 201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5" name="Freeform 201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6" name="Group 1995"/>
                <p:cNvGrpSpPr/>
                <p:nvPr/>
              </p:nvGrpSpPr>
              <p:grpSpPr>
                <a:xfrm rot="3485213">
                  <a:off x="2918438" y="3816964"/>
                  <a:ext cx="185979" cy="191355"/>
                  <a:chOff x="2700506" y="3941582"/>
                  <a:chExt cx="185979" cy="191355"/>
                </a:xfrm>
              </p:grpSpPr>
              <p:sp>
                <p:nvSpPr>
                  <p:cNvPr id="2012" name="Oval 201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3" name="Freeform 201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7" name="Group 1996"/>
                <p:cNvGrpSpPr/>
                <p:nvPr/>
              </p:nvGrpSpPr>
              <p:grpSpPr>
                <a:xfrm rot="19523239">
                  <a:off x="3102980" y="3816468"/>
                  <a:ext cx="185979" cy="190955"/>
                  <a:chOff x="2442219" y="4049627"/>
                  <a:chExt cx="185979" cy="190955"/>
                </a:xfrm>
              </p:grpSpPr>
              <p:sp>
                <p:nvSpPr>
                  <p:cNvPr id="2010" name="Oval 200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11" name="Freeform 201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8" name="Group 1997"/>
                <p:cNvGrpSpPr/>
                <p:nvPr/>
              </p:nvGrpSpPr>
              <p:grpSpPr>
                <a:xfrm rot="3577180">
                  <a:off x="2935530" y="3972739"/>
                  <a:ext cx="185979" cy="192191"/>
                  <a:chOff x="2700506" y="4361529"/>
                  <a:chExt cx="185979" cy="192191"/>
                </a:xfrm>
              </p:grpSpPr>
              <p:sp>
                <p:nvSpPr>
                  <p:cNvPr id="2008" name="Oval 200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9" name="Freeform 200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99" name="Group 1998"/>
                <p:cNvGrpSpPr/>
                <p:nvPr/>
              </p:nvGrpSpPr>
              <p:grpSpPr>
                <a:xfrm>
                  <a:off x="3048557" y="3808685"/>
                  <a:ext cx="131330" cy="131330"/>
                  <a:chOff x="3381304" y="4011286"/>
                  <a:chExt cx="131330" cy="131330"/>
                </a:xfrm>
              </p:grpSpPr>
              <p:sp>
                <p:nvSpPr>
                  <p:cNvPr id="2006" name="Oval 200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7" name="Freeform 200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0" name="Group 1999"/>
                <p:cNvGrpSpPr/>
                <p:nvPr/>
              </p:nvGrpSpPr>
              <p:grpSpPr>
                <a:xfrm rot="3967968">
                  <a:off x="3008227" y="3923999"/>
                  <a:ext cx="136148" cy="131330"/>
                  <a:chOff x="3053432" y="4104276"/>
                  <a:chExt cx="136148" cy="131330"/>
                </a:xfrm>
              </p:grpSpPr>
              <p:sp>
                <p:nvSpPr>
                  <p:cNvPr id="2004" name="Oval 200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5" name="Freeform 200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01" name="Group 2000"/>
                <p:cNvGrpSpPr/>
                <p:nvPr/>
              </p:nvGrpSpPr>
              <p:grpSpPr>
                <a:xfrm>
                  <a:off x="3092918" y="3910035"/>
                  <a:ext cx="185979" cy="192845"/>
                  <a:chOff x="3026108" y="3765549"/>
                  <a:chExt cx="185979" cy="192845"/>
                </a:xfrm>
              </p:grpSpPr>
              <p:sp>
                <p:nvSpPr>
                  <p:cNvPr id="2002" name="Oval 200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03" name="Freeform 200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74" name="Group 1973"/>
              <p:cNvGrpSpPr/>
              <p:nvPr/>
            </p:nvGrpSpPr>
            <p:grpSpPr>
              <a:xfrm>
                <a:off x="2913709" y="3937272"/>
                <a:ext cx="131330" cy="131330"/>
                <a:chOff x="2922103" y="3448277"/>
                <a:chExt cx="131330" cy="131330"/>
              </a:xfrm>
            </p:grpSpPr>
            <p:sp>
              <p:nvSpPr>
                <p:cNvPr id="1993" name="Oval 199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4" name="Freeform 199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5" name="Group 1974"/>
              <p:cNvGrpSpPr/>
              <p:nvPr/>
            </p:nvGrpSpPr>
            <p:grpSpPr>
              <a:xfrm rot="3485213">
                <a:off x="2952050" y="3988138"/>
                <a:ext cx="185979" cy="191355"/>
                <a:chOff x="2700506" y="3941582"/>
                <a:chExt cx="185979" cy="191355"/>
              </a:xfrm>
            </p:grpSpPr>
            <p:sp>
              <p:nvSpPr>
                <p:cNvPr id="1991" name="Oval 199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2" name="Freeform 199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6" name="Group 1975"/>
              <p:cNvGrpSpPr/>
              <p:nvPr/>
            </p:nvGrpSpPr>
            <p:grpSpPr>
              <a:xfrm rot="19523239">
                <a:off x="3136592" y="3987642"/>
                <a:ext cx="185979" cy="190955"/>
                <a:chOff x="2442219" y="4049627"/>
                <a:chExt cx="185979" cy="190955"/>
              </a:xfrm>
            </p:grpSpPr>
            <p:sp>
              <p:nvSpPr>
                <p:cNvPr id="1989" name="Oval 198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0" name="Freeform 198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7" name="Group 1976"/>
              <p:cNvGrpSpPr/>
              <p:nvPr/>
            </p:nvGrpSpPr>
            <p:grpSpPr>
              <a:xfrm rot="3577180">
                <a:off x="2969142" y="4143913"/>
                <a:ext cx="185979" cy="192191"/>
                <a:chOff x="2700506" y="4361529"/>
                <a:chExt cx="185979" cy="192191"/>
              </a:xfrm>
            </p:grpSpPr>
            <p:sp>
              <p:nvSpPr>
                <p:cNvPr id="1987" name="Oval 198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8" name="Freeform 198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8" name="Group 1977"/>
              <p:cNvGrpSpPr/>
              <p:nvPr/>
            </p:nvGrpSpPr>
            <p:grpSpPr>
              <a:xfrm>
                <a:off x="3082169" y="3979859"/>
                <a:ext cx="131330" cy="131330"/>
                <a:chOff x="3381304" y="4011286"/>
                <a:chExt cx="131330" cy="131330"/>
              </a:xfrm>
            </p:grpSpPr>
            <p:sp>
              <p:nvSpPr>
                <p:cNvPr id="1985" name="Oval 198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6" name="Freeform 198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79" name="Group 1978"/>
              <p:cNvGrpSpPr/>
              <p:nvPr/>
            </p:nvGrpSpPr>
            <p:grpSpPr>
              <a:xfrm rot="3967968">
                <a:off x="3041839" y="4095173"/>
                <a:ext cx="136148" cy="131330"/>
                <a:chOff x="3053432" y="4104276"/>
                <a:chExt cx="136148" cy="131330"/>
              </a:xfrm>
            </p:grpSpPr>
            <p:sp>
              <p:nvSpPr>
                <p:cNvPr id="1983" name="Oval 198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4" name="Freeform 198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80" name="Group 1979"/>
              <p:cNvGrpSpPr/>
              <p:nvPr/>
            </p:nvGrpSpPr>
            <p:grpSpPr>
              <a:xfrm>
                <a:off x="3126530" y="4081209"/>
                <a:ext cx="185979" cy="192845"/>
                <a:chOff x="3026108" y="3765549"/>
                <a:chExt cx="185979" cy="192845"/>
              </a:xfrm>
            </p:grpSpPr>
            <p:sp>
              <p:nvSpPr>
                <p:cNvPr id="1981" name="Oval 198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82" name="Freeform 198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29" name="Group 1928"/>
            <p:cNvGrpSpPr/>
            <p:nvPr/>
          </p:nvGrpSpPr>
          <p:grpSpPr>
            <a:xfrm rot="5972406">
              <a:off x="4903513" y="3391308"/>
              <a:ext cx="175107" cy="169481"/>
              <a:chOff x="2880097" y="3766098"/>
              <a:chExt cx="408862" cy="395726"/>
            </a:xfrm>
          </p:grpSpPr>
          <p:grpSp>
            <p:nvGrpSpPr>
              <p:cNvPr id="1952" name="Group 1951"/>
              <p:cNvGrpSpPr/>
              <p:nvPr/>
            </p:nvGrpSpPr>
            <p:grpSpPr>
              <a:xfrm>
                <a:off x="2880097" y="3766098"/>
                <a:ext cx="131330" cy="131330"/>
                <a:chOff x="2922103" y="3448277"/>
                <a:chExt cx="131330" cy="131330"/>
              </a:xfrm>
            </p:grpSpPr>
            <p:sp>
              <p:nvSpPr>
                <p:cNvPr id="1971" name="Oval 19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2" name="Freeform 19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3" name="Group 1952"/>
              <p:cNvGrpSpPr/>
              <p:nvPr/>
            </p:nvGrpSpPr>
            <p:grpSpPr>
              <a:xfrm rot="3485213">
                <a:off x="2918438" y="3816964"/>
                <a:ext cx="185979" cy="191355"/>
                <a:chOff x="2700506" y="3941582"/>
                <a:chExt cx="185979" cy="191355"/>
              </a:xfrm>
            </p:grpSpPr>
            <p:sp>
              <p:nvSpPr>
                <p:cNvPr id="1969" name="Oval 19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0" name="Freeform 19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4" name="Group 1953"/>
              <p:cNvGrpSpPr/>
              <p:nvPr/>
            </p:nvGrpSpPr>
            <p:grpSpPr>
              <a:xfrm rot="19523239">
                <a:off x="3102980" y="3816468"/>
                <a:ext cx="185979" cy="190955"/>
                <a:chOff x="2442219" y="4049627"/>
                <a:chExt cx="185979" cy="190955"/>
              </a:xfrm>
            </p:grpSpPr>
            <p:sp>
              <p:nvSpPr>
                <p:cNvPr id="1967" name="Oval 19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8" name="Freeform 19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5" name="Group 1954"/>
              <p:cNvGrpSpPr/>
              <p:nvPr/>
            </p:nvGrpSpPr>
            <p:grpSpPr>
              <a:xfrm rot="3577180">
                <a:off x="2935530" y="3972739"/>
                <a:ext cx="185979" cy="192191"/>
                <a:chOff x="2700506" y="4361529"/>
                <a:chExt cx="185979" cy="192191"/>
              </a:xfrm>
            </p:grpSpPr>
            <p:sp>
              <p:nvSpPr>
                <p:cNvPr id="1965" name="Oval 19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6" name="Freeform 19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6" name="Group 1955"/>
              <p:cNvGrpSpPr/>
              <p:nvPr/>
            </p:nvGrpSpPr>
            <p:grpSpPr>
              <a:xfrm>
                <a:off x="3048557" y="3808685"/>
                <a:ext cx="131330" cy="131330"/>
                <a:chOff x="3381304" y="4011286"/>
                <a:chExt cx="131330" cy="131330"/>
              </a:xfrm>
            </p:grpSpPr>
            <p:sp>
              <p:nvSpPr>
                <p:cNvPr id="1963" name="Oval 19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4" name="Freeform 19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7" name="Group 1956"/>
              <p:cNvGrpSpPr/>
              <p:nvPr/>
            </p:nvGrpSpPr>
            <p:grpSpPr>
              <a:xfrm rot="3967968">
                <a:off x="3008227" y="3923999"/>
                <a:ext cx="136148" cy="131330"/>
                <a:chOff x="3053432" y="4104276"/>
                <a:chExt cx="136148" cy="131330"/>
              </a:xfrm>
            </p:grpSpPr>
            <p:sp>
              <p:nvSpPr>
                <p:cNvPr id="1961" name="Oval 19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2" name="Freeform 19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58" name="Group 1957"/>
              <p:cNvGrpSpPr/>
              <p:nvPr/>
            </p:nvGrpSpPr>
            <p:grpSpPr>
              <a:xfrm>
                <a:off x="3092918" y="3910035"/>
                <a:ext cx="185979" cy="192845"/>
                <a:chOff x="3026108" y="3765549"/>
                <a:chExt cx="185979" cy="192845"/>
              </a:xfrm>
            </p:grpSpPr>
            <p:sp>
              <p:nvSpPr>
                <p:cNvPr id="1959" name="Oval 19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0" name="Freeform 19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30" name="Group 1929"/>
            <p:cNvGrpSpPr/>
            <p:nvPr/>
          </p:nvGrpSpPr>
          <p:grpSpPr>
            <a:xfrm>
              <a:off x="4873997" y="3423134"/>
              <a:ext cx="175107" cy="169481"/>
              <a:chOff x="2328508" y="3548770"/>
              <a:chExt cx="408862" cy="395726"/>
            </a:xfrm>
          </p:grpSpPr>
          <p:grpSp>
            <p:nvGrpSpPr>
              <p:cNvPr id="1931" name="Group 1930"/>
              <p:cNvGrpSpPr/>
              <p:nvPr/>
            </p:nvGrpSpPr>
            <p:grpSpPr>
              <a:xfrm>
                <a:off x="2328508" y="3548770"/>
                <a:ext cx="131330" cy="131330"/>
                <a:chOff x="2922103" y="3448277"/>
                <a:chExt cx="131330" cy="131330"/>
              </a:xfrm>
            </p:grpSpPr>
            <p:sp>
              <p:nvSpPr>
                <p:cNvPr id="1950" name="Oval 19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1" name="Freeform 19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2" name="Group 1931"/>
              <p:cNvGrpSpPr/>
              <p:nvPr/>
            </p:nvGrpSpPr>
            <p:grpSpPr>
              <a:xfrm rot="3485213">
                <a:off x="2366849" y="3599636"/>
                <a:ext cx="185979" cy="191355"/>
                <a:chOff x="2700506" y="3941582"/>
                <a:chExt cx="185979" cy="191355"/>
              </a:xfrm>
            </p:grpSpPr>
            <p:sp>
              <p:nvSpPr>
                <p:cNvPr id="1948" name="Oval 19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9" name="Freeform 19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3" name="Group 1932"/>
              <p:cNvGrpSpPr/>
              <p:nvPr/>
            </p:nvGrpSpPr>
            <p:grpSpPr>
              <a:xfrm rot="19523239">
                <a:off x="2551391" y="3599140"/>
                <a:ext cx="185979" cy="190955"/>
                <a:chOff x="2442219" y="4049627"/>
                <a:chExt cx="185979" cy="190955"/>
              </a:xfrm>
            </p:grpSpPr>
            <p:sp>
              <p:nvSpPr>
                <p:cNvPr id="1946" name="Oval 19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7" name="Freeform 19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4" name="Group 1933"/>
              <p:cNvGrpSpPr/>
              <p:nvPr/>
            </p:nvGrpSpPr>
            <p:grpSpPr>
              <a:xfrm rot="3577180">
                <a:off x="2383941" y="3755411"/>
                <a:ext cx="185979" cy="192191"/>
                <a:chOff x="2700506" y="4361529"/>
                <a:chExt cx="185979" cy="192191"/>
              </a:xfrm>
            </p:grpSpPr>
            <p:sp>
              <p:nvSpPr>
                <p:cNvPr id="1944" name="Oval 19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5" name="Freeform 19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5" name="Group 1934"/>
              <p:cNvGrpSpPr/>
              <p:nvPr/>
            </p:nvGrpSpPr>
            <p:grpSpPr>
              <a:xfrm>
                <a:off x="2496968" y="3591357"/>
                <a:ext cx="131330" cy="131330"/>
                <a:chOff x="3381304" y="4011286"/>
                <a:chExt cx="131330" cy="131330"/>
              </a:xfrm>
            </p:grpSpPr>
            <p:sp>
              <p:nvSpPr>
                <p:cNvPr id="1942" name="Oval 19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3" name="Freeform 19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6" name="Group 1935"/>
              <p:cNvGrpSpPr/>
              <p:nvPr/>
            </p:nvGrpSpPr>
            <p:grpSpPr>
              <a:xfrm rot="3967968">
                <a:off x="2456638" y="3706671"/>
                <a:ext cx="136148" cy="131330"/>
                <a:chOff x="3053432" y="4104276"/>
                <a:chExt cx="136148" cy="131330"/>
              </a:xfrm>
            </p:grpSpPr>
            <p:sp>
              <p:nvSpPr>
                <p:cNvPr id="1940" name="Oval 19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41" name="Freeform 19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37" name="Group 1936"/>
              <p:cNvGrpSpPr/>
              <p:nvPr/>
            </p:nvGrpSpPr>
            <p:grpSpPr>
              <a:xfrm>
                <a:off x="2541329" y="3692707"/>
                <a:ext cx="185979" cy="192845"/>
                <a:chOff x="3026108" y="3765549"/>
                <a:chExt cx="185979" cy="192845"/>
              </a:xfrm>
            </p:grpSpPr>
            <p:sp>
              <p:nvSpPr>
                <p:cNvPr id="1938" name="Oval 19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9" name="Freeform 19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016" name="Group 2015"/>
          <p:cNvGrpSpPr/>
          <p:nvPr/>
        </p:nvGrpSpPr>
        <p:grpSpPr>
          <a:xfrm>
            <a:off x="499759" y="4956203"/>
            <a:ext cx="470662" cy="478538"/>
            <a:chOff x="4834606" y="3347378"/>
            <a:chExt cx="241201" cy="245237"/>
          </a:xfrm>
        </p:grpSpPr>
        <p:grpSp>
          <p:nvGrpSpPr>
            <p:cNvPr id="2017" name="Group 2016"/>
            <p:cNvGrpSpPr/>
            <p:nvPr/>
          </p:nvGrpSpPr>
          <p:grpSpPr>
            <a:xfrm rot="7844388">
              <a:off x="4818351" y="3363633"/>
              <a:ext cx="233299" cy="200789"/>
              <a:chOff x="2913709" y="3864170"/>
              <a:chExt cx="544737" cy="468828"/>
            </a:xfrm>
          </p:grpSpPr>
          <p:grpSp>
            <p:nvGrpSpPr>
              <p:cNvPr id="2062" name="Group 2061"/>
              <p:cNvGrpSpPr/>
              <p:nvPr/>
            </p:nvGrpSpPr>
            <p:grpSpPr>
              <a:xfrm rot="5972406">
                <a:off x="3056152" y="3870738"/>
                <a:ext cx="408862" cy="395726"/>
                <a:chOff x="2880097" y="3766098"/>
                <a:chExt cx="408862" cy="395726"/>
              </a:xfrm>
            </p:grpSpPr>
            <p:grpSp>
              <p:nvGrpSpPr>
                <p:cNvPr id="2084" name="Group 2083"/>
                <p:cNvGrpSpPr/>
                <p:nvPr/>
              </p:nvGrpSpPr>
              <p:grpSpPr>
                <a:xfrm>
                  <a:off x="2880097" y="3766098"/>
                  <a:ext cx="131330" cy="131330"/>
                  <a:chOff x="2922103" y="3448277"/>
                  <a:chExt cx="131330" cy="131330"/>
                </a:xfrm>
              </p:grpSpPr>
              <p:sp>
                <p:nvSpPr>
                  <p:cNvPr id="2103" name="Oval 210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4" name="Freeform 210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5" name="Group 2084"/>
                <p:cNvGrpSpPr/>
                <p:nvPr/>
              </p:nvGrpSpPr>
              <p:grpSpPr>
                <a:xfrm rot="3485213">
                  <a:off x="2918438" y="3816964"/>
                  <a:ext cx="185979" cy="191355"/>
                  <a:chOff x="2700506" y="3941582"/>
                  <a:chExt cx="185979" cy="191355"/>
                </a:xfrm>
              </p:grpSpPr>
              <p:sp>
                <p:nvSpPr>
                  <p:cNvPr id="2101" name="Oval 210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2" name="Freeform 210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6" name="Group 2085"/>
                <p:cNvGrpSpPr/>
                <p:nvPr/>
              </p:nvGrpSpPr>
              <p:grpSpPr>
                <a:xfrm rot="19523239">
                  <a:off x="3102980" y="3816468"/>
                  <a:ext cx="185979" cy="190955"/>
                  <a:chOff x="2442219" y="4049627"/>
                  <a:chExt cx="185979" cy="190955"/>
                </a:xfrm>
              </p:grpSpPr>
              <p:sp>
                <p:nvSpPr>
                  <p:cNvPr id="2099" name="Oval 209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00" name="Freeform 209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7" name="Group 2086"/>
                <p:cNvGrpSpPr/>
                <p:nvPr/>
              </p:nvGrpSpPr>
              <p:grpSpPr>
                <a:xfrm rot="3577180">
                  <a:off x="2935530" y="3972739"/>
                  <a:ext cx="185979" cy="192191"/>
                  <a:chOff x="2700506" y="4361529"/>
                  <a:chExt cx="185979" cy="192191"/>
                </a:xfrm>
              </p:grpSpPr>
              <p:sp>
                <p:nvSpPr>
                  <p:cNvPr id="2097" name="Oval 209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8" name="Freeform 209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8" name="Group 2087"/>
                <p:cNvGrpSpPr/>
                <p:nvPr/>
              </p:nvGrpSpPr>
              <p:grpSpPr>
                <a:xfrm>
                  <a:off x="3048557" y="3808685"/>
                  <a:ext cx="131330" cy="131330"/>
                  <a:chOff x="3381304" y="4011286"/>
                  <a:chExt cx="131330" cy="131330"/>
                </a:xfrm>
              </p:grpSpPr>
              <p:sp>
                <p:nvSpPr>
                  <p:cNvPr id="2095" name="Oval 209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6" name="Freeform 209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89" name="Group 2088"/>
                <p:cNvGrpSpPr/>
                <p:nvPr/>
              </p:nvGrpSpPr>
              <p:grpSpPr>
                <a:xfrm rot="3967968">
                  <a:off x="3008227" y="3923999"/>
                  <a:ext cx="136148" cy="131330"/>
                  <a:chOff x="3053432" y="4104276"/>
                  <a:chExt cx="136148" cy="131330"/>
                </a:xfrm>
              </p:grpSpPr>
              <p:sp>
                <p:nvSpPr>
                  <p:cNvPr id="2093" name="Oval 209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4" name="Freeform 209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90" name="Group 2089"/>
                <p:cNvGrpSpPr/>
                <p:nvPr/>
              </p:nvGrpSpPr>
              <p:grpSpPr>
                <a:xfrm>
                  <a:off x="3092918" y="3910035"/>
                  <a:ext cx="185979" cy="192845"/>
                  <a:chOff x="3026108" y="3765549"/>
                  <a:chExt cx="185979" cy="192845"/>
                </a:xfrm>
              </p:grpSpPr>
              <p:sp>
                <p:nvSpPr>
                  <p:cNvPr id="2091" name="Oval 209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92" name="Freeform 209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63" name="Group 2062"/>
              <p:cNvGrpSpPr/>
              <p:nvPr/>
            </p:nvGrpSpPr>
            <p:grpSpPr>
              <a:xfrm>
                <a:off x="2913709" y="3937272"/>
                <a:ext cx="131330" cy="131330"/>
                <a:chOff x="2922103" y="3448277"/>
                <a:chExt cx="131330" cy="131330"/>
              </a:xfrm>
            </p:grpSpPr>
            <p:sp>
              <p:nvSpPr>
                <p:cNvPr id="2082" name="Oval 20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3" name="Freeform 20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4" name="Group 2063"/>
              <p:cNvGrpSpPr/>
              <p:nvPr/>
            </p:nvGrpSpPr>
            <p:grpSpPr>
              <a:xfrm rot="3485213">
                <a:off x="2952050" y="3988138"/>
                <a:ext cx="185979" cy="191355"/>
                <a:chOff x="2700506" y="3941582"/>
                <a:chExt cx="185979" cy="191355"/>
              </a:xfrm>
            </p:grpSpPr>
            <p:sp>
              <p:nvSpPr>
                <p:cNvPr id="2080" name="Oval 20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81" name="Freeform 20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5" name="Group 2064"/>
              <p:cNvGrpSpPr/>
              <p:nvPr/>
            </p:nvGrpSpPr>
            <p:grpSpPr>
              <a:xfrm rot="19523239">
                <a:off x="3136592" y="3987642"/>
                <a:ext cx="185979" cy="190955"/>
                <a:chOff x="2442219" y="4049627"/>
                <a:chExt cx="185979" cy="190955"/>
              </a:xfrm>
            </p:grpSpPr>
            <p:sp>
              <p:nvSpPr>
                <p:cNvPr id="2078" name="Oval 20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9" name="Freeform 20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6" name="Group 2065"/>
              <p:cNvGrpSpPr/>
              <p:nvPr/>
            </p:nvGrpSpPr>
            <p:grpSpPr>
              <a:xfrm rot="3577180">
                <a:off x="2969142" y="4143913"/>
                <a:ext cx="185979" cy="192191"/>
                <a:chOff x="2700506" y="4361529"/>
                <a:chExt cx="185979" cy="192191"/>
              </a:xfrm>
            </p:grpSpPr>
            <p:sp>
              <p:nvSpPr>
                <p:cNvPr id="2076" name="Oval 20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7" name="Freeform 20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7" name="Group 2066"/>
              <p:cNvGrpSpPr/>
              <p:nvPr/>
            </p:nvGrpSpPr>
            <p:grpSpPr>
              <a:xfrm>
                <a:off x="3082169" y="3979859"/>
                <a:ext cx="131330" cy="131330"/>
                <a:chOff x="3381304" y="4011286"/>
                <a:chExt cx="131330" cy="131330"/>
              </a:xfrm>
            </p:grpSpPr>
            <p:sp>
              <p:nvSpPr>
                <p:cNvPr id="2074" name="Oval 20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5" name="Freeform 20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8" name="Group 2067"/>
              <p:cNvGrpSpPr/>
              <p:nvPr/>
            </p:nvGrpSpPr>
            <p:grpSpPr>
              <a:xfrm rot="3967968">
                <a:off x="3041839" y="4095173"/>
                <a:ext cx="136148" cy="131330"/>
                <a:chOff x="3053432" y="4104276"/>
                <a:chExt cx="136148" cy="131330"/>
              </a:xfrm>
            </p:grpSpPr>
            <p:sp>
              <p:nvSpPr>
                <p:cNvPr id="2072" name="Oval 20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3" name="Freeform 20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69" name="Group 2068"/>
              <p:cNvGrpSpPr/>
              <p:nvPr/>
            </p:nvGrpSpPr>
            <p:grpSpPr>
              <a:xfrm>
                <a:off x="3126530" y="4081209"/>
                <a:ext cx="185979" cy="192845"/>
                <a:chOff x="3026108" y="3765549"/>
                <a:chExt cx="185979" cy="192845"/>
              </a:xfrm>
            </p:grpSpPr>
            <p:sp>
              <p:nvSpPr>
                <p:cNvPr id="2070" name="Oval 20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71" name="Freeform 20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18" name="Group 2017"/>
            <p:cNvGrpSpPr/>
            <p:nvPr/>
          </p:nvGrpSpPr>
          <p:grpSpPr>
            <a:xfrm rot="5972406">
              <a:off x="4903513" y="3391308"/>
              <a:ext cx="175107" cy="169481"/>
              <a:chOff x="2880097" y="3766098"/>
              <a:chExt cx="408862" cy="395726"/>
            </a:xfrm>
          </p:grpSpPr>
          <p:grpSp>
            <p:nvGrpSpPr>
              <p:cNvPr id="2041" name="Group 2040"/>
              <p:cNvGrpSpPr/>
              <p:nvPr/>
            </p:nvGrpSpPr>
            <p:grpSpPr>
              <a:xfrm>
                <a:off x="2880097" y="3766098"/>
                <a:ext cx="131330" cy="131330"/>
                <a:chOff x="2922103" y="3448277"/>
                <a:chExt cx="131330" cy="131330"/>
              </a:xfrm>
            </p:grpSpPr>
            <p:sp>
              <p:nvSpPr>
                <p:cNvPr id="2060" name="Oval 20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61" name="Freeform 20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2" name="Group 2041"/>
              <p:cNvGrpSpPr/>
              <p:nvPr/>
            </p:nvGrpSpPr>
            <p:grpSpPr>
              <a:xfrm rot="3485213">
                <a:off x="2918438" y="3816964"/>
                <a:ext cx="185979" cy="191355"/>
                <a:chOff x="2700506" y="3941582"/>
                <a:chExt cx="185979" cy="191355"/>
              </a:xfrm>
            </p:grpSpPr>
            <p:sp>
              <p:nvSpPr>
                <p:cNvPr id="2058" name="Oval 20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9" name="Freeform 20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3" name="Group 2042"/>
              <p:cNvGrpSpPr/>
              <p:nvPr/>
            </p:nvGrpSpPr>
            <p:grpSpPr>
              <a:xfrm rot="19523239">
                <a:off x="3102980" y="3816468"/>
                <a:ext cx="185979" cy="190955"/>
                <a:chOff x="2442219" y="4049627"/>
                <a:chExt cx="185979" cy="190955"/>
              </a:xfrm>
            </p:grpSpPr>
            <p:sp>
              <p:nvSpPr>
                <p:cNvPr id="2056" name="Oval 20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7" name="Freeform 20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4" name="Group 2043"/>
              <p:cNvGrpSpPr/>
              <p:nvPr/>
            </p:nvGrpSpPr>
            <p:grpSpPr>
              <a:xfrm rot="3577180">
                <a:off x="2935530" y="3972739"/>
                <a:ext cx="185979" cy="192191"/>
                <a:chOff x="2700506" y="4361529"/>
                <a:chExt cx="185979" cy="192191"/>
              </a:xfrm>
            </p:grpSpPr>
            <p:sp>
              <p:nvSpPr>
                <p:cNvPr id="2054" name="Oval 20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5" name="Freeform 20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5" name="Group 2044"/>
              <p:cNvGrpSpPr/>
              <p:nvPr/>
            </p:nvGrpSpPr>
            <p:grpSpPr>
              <a:xfrm>
                <a:off x="3048557" y="3808685"/>
                <a:ext cx="131330" cy="131330"/>
                <a:chOff x="3381304" y="4011286"/>
                <a:chExt cx="131330" cy="131330"/>
              </a:xfrm>
            </p:grpSpPr>
            <p:sp>
              <p:nvSpPr>
                <p:cNvPr id="2052" name="Oval 20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3" name="Freeform 20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6" name="Group 2045"/>
              <p:cNvGrpSpPr/>
              <p:nvPr/>
            </p:nvGrpSpPr>
            <p:grpSpPr>
              <a:xfrm rot="3967968">
                <a:off x="3008227" y="3923999"/>
                <a:ext cx="136148" cy="131330"/>
                <a:chOff x="3053432" y="4104276"/>
                <a:chExt cx="136148" cy="131330"/>
              </a:xfrm>
            </p:grpSpPr>
            <p:sp>
              <p:nvSpPr>
                <p:cNvPr id="2050" name="Oval 20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51" name="Freeform 20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47" name="Group 2046"/>
              <p:cNvGrpSpPr/>
              <p:nvPr/>
            </p:nvGrpSpPr>
            <p:grpSpPr>
              <a:xfrm>
                <a:off x="3092918" y="3910035"/>
                <a:ext cx="185979" cy="192845"/>
                <a:chOff x="3026108" y="3765549"/>
                <a:chExt cx="185979" cy="192845"/>
              </a:xfrm>
            </p:grpSpPr>
            <p:sp>
              <p:nvSpPr>
                <p:cNvPr id="2048" name="Oval 20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9" name="Freeform 20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019" name="Group 2018"/>
            <p:cNvGrpSpPr/>
            <p:nvPr/>
          </p:nvGrpSpPr>
          <p:grpSpPr>
            <a:xfrm>
              <a:off x="4873997" y="3423134"/>
              <a:ext cx="175107" cy="169481"/>
              <a:chOff x="2328508" y="3548770"/>
              <a:chExt cx="408862" cy="395726"/>
            </a:xfrm>
          </p:grpSpPr>
          <p:grpSp>
            <p:nvGrpSpPr>
              <p:cNvPr id="2020" name="Group 2019"/>
              <p:cNvGrpSpPr/>
              <p:nvPr/>
            </p:nvGrpSpPr>
            <p:grpSpPr>
              <a:xfrm>
                <a:off x="2328508" y="3548770"/>
                <a:ext cx="131330" cy="131330"/>
                <a:chOff x="2922103" y="3448277"/>
                <a:chExt cx="131330" cy="131330"/>
              </a:xfrm>
            </p:grpSpPr>
            <p:sp>
              <p:nvSpPr>
                <p:cNvPr id="2039" name="Oval 20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40" name="Freeform 20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1" name="Group 2020"/>
              <p:cNvGrpSpPr/>
              <p:nvPr/>
            </p:nvGrpSpPr>
            <p:grpSpPr>
              <a:xfrm rot="3485213">
                <a:off x="2366849" y="3599636"/>
                <a:ext cx="185979" cy="191355"/>
                <a:chOff x="2700506" y="3941582"/>
                <a:chExt cx="185979" cy="191355"/>
              </a:xfrm>
            </p:grpSpPr>
            <p:sp>
              <p:nvSpPr>
                <p:cNvPr id="2037" name="Oval 20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8" name="Freeform 20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2" name="Group 2021"/>
              <p:cNvGrpSpPr/>
              <p:nvPr/>
            </p:nvGrpSpPr>
            <p:grpSpPr>
              <a:xfrm rot="19523239">
                <a:off x="2551391" y="3599140"/>
                <a:ext cx="185979" cy="190955"/>
                <a:chOff x="2442219" y="4049627"/>
                <a:chExt cx="185979" cy="190955"/>
              </a:xfrm>
            </p:grpSpPr>
            <p:sp>
              <p:nvSpPr>
                <p:cNvPr id="2035" name="Oval 20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6" name="Freeform 20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3" name="Group 2022"/>
              <p:cNvGrpSpPr/>
              <p:nvPr/>
            </p:nvGrpSpPr>
            <p:grpSpPr>
              <a:xfrm rot="3577180">
                <a:off x="2383941" y="3755411"/>
                <a:ext cx="185979" cy="192191"/>
                <a:chOff x="2700506" y="4361529"/>
                <a:chExt cx="185979" cy="192191"/>
              </a:xfrm>
            </p:grpSpPr>
            <p:sp>
              <p:nvSpPr>
                <p:cNvPr id="2033" name="Oval 20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4" name="Freeform 20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4" name="Group 2023"/>
              <p:cNvGrpSpPr/>
              <p:nvPr/>
            </p:nvGrpSpPr>
            <p:grpSpPr>
              <a:xfrm>
                <a:off x="2496968" y="3591357"/>
                <a:ext cx="131330" cy="131330"/>
                <a:chOff x="3381304" y="4011286"/>
                <a:chExt cx="131330" cy="131330"/>
              </a:xfrm>
            </p:grpSpPr>
            <p:sp>
              <p:nvSpPr>
                <p:cNvPr id="2031" name="Oval 20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2" name="Freeform 20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5" name="Group 2024"/>
              <p:cNvGrpSpPr/>
              <p:nvPr/>
            </p:nvGrpSpPr>
            <p:grpSpPr>
              <a:xfrm rot="3967968">
                <a:off x="2456638" y="3706671"/>
                <a:ext cx="136148" cy="131330"/>
                <a:chOff x="3053432" y="4104276"/>
                <a:chExt cx="136148" cy="131330"/>
              </a:xfrm>
            </p:grpSpPr>
            <p:sp>
              <p:nvSpPr>
                <p:cNvPr id="2029" name="Oval 20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30" name="Freeform 20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26" name="Group 2025"/>
              <p:cNvGrpSpPr/>
              <p:nvPr/>
            </p:nvGrpSpPr>
            <p:grpSpPr>
              <a:xfrm>
                <a:off x="2541329" y="3692707"/>
                <a:ext cx="185979" cy="192845"/>
                <a:chOff x="3026108" y="3765549"/>
                <a:chExt cx="185979" cy="192845"/>
              </a:xfrm>
            </p:grpSpPr>
            <p:sp>
              <p:nvSpPr>
                <p:cNvPr id="2027" name="Oval 20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028" name="Freeform 20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05" name="Group 2104"/>
          <p:cNvGrpSpPr/>
          <p:nvPr/>
        </p:nvGrpSpPr>
        <p:grpSpPr>
          <a:xfrm>
            <a:off x="499759" y="4956203"/>
            <a:ext cx="470662" cy="478538"/>
            <a:chOff x="4834606" y="3347378"/>
            <a:chExt cx="241201" cy="245237"/>
          </a:xfrm>
        </p:grpSpPr>
        <p:grpSp>
          <p:nvGrpSpPr>
            <p:cNvPr id="2106" name="Group 2105"/>
            <p:cNvGrpSpPr/>
            <p:nvPr/>
          </p:nvGrpSpPr>
          <p:grpSpPr>
            <a:xfrm rot="7844388">
              <a:off x="4818351" y="3363633"/>
              <a:ext cx="233299" cy="200789"/>
              <a:chOff x="2913709" y="3864170"/>
              <a:chExt cx="544737" cy="468828"/>
            </a:xfrm>
          </p:grpSpPr>
          <p:grpSp>
            <p:nvGrpSpPr>
              <p:cNvPr id="2151" name="Group 2150"/>
              <p:cNvGrpSpPr/>
              <p:nvPr/>
            </p:nvGrpSpPr>
            <p:grpSpPr>
              <a:xfrm rot="5972406">
                <a:off x="3056152" y="3870738"/>
                <a:ext cx="408862" cy="395726"/>
                <a:chOff x="2880097" y="3766098"/>
                <a:chExt cx="408862" cy="395726"/>
              </a:xfrm>
            </p:grpSpPr>
            <p:grpSp>
              <p:nvGrpSpPr>
                <p:cNvPr id="2173" name="Group 2172"/>
                <p:cNvGrpSpPr/>
                <p:nvPr/>
              </p:nvGrpSpPr>
              <p:grpSpPr>
                <a:xfrm>
                  <a:off x="2880097" y="3766098"/>
                  <a:ext cx="131330" cy="131330"/>
                  <a:chOff x="2922103" y="3448277"/>
                  <a:chExt cx="131330" cy="131330"/>
                </a:xfrm>
              </p:grpSpPr>
              <p:sp>
                <p:nvSpPr>
                  <p:cNvPr id="2192" name="Oval 219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3" name="Freeform 219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4" name="Group 2173"/>
                <p:cNvGrpSpPr/>
                <p:nvPr/>
              </p:nvGrpSpPr>
              <p:grpSpPr>
                <a:xfrm rot="3485213">
                  <a:off x="2918438" y="3816964"/>
                  <a:ext cx="185979" cy="191355"/>
                  <a:chOff x="2700506" y="3941582"/>
                  <a:chExt cx="185979" cy="191355"/>
                </a:xfrm>
              </p:grpSpPr>
              <p:sp>
                <p:nvSpPr>
                  <p:cNvPr id="2190" name="Oval 218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91" name="Freeform 219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5" name="Group 2174"/>
                <p:cNvGrpSpPr/>
                <p:nvPr/>
              </p:nvGrpSpPr>
              <p:grpSpPr>
                <a:xfrm rot="19523239">
                  <a:off x="3102980" y="3816468"/>
                  <a:ext cx="185979" cy="190955"/>
                  <a:chOff x="2442219" y="4049627"/>
                  <a:chExt cx="185979" cy="190955"/>
                </a:xfrm>
              </p:grpSpPr>
              <p:sp>
                <p:nvSpPr>
                  <p:cNvPr id="2188" name="Oval 218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9" name="Freeform 218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6" name="Group 2175"/>
                <p:cNvGrpSpPr/>
                <p:nvPr/>
              </p:nvGrpSpPr>
              <p:grpSpPr>
                <a:xfrm rot="3577180">
                  <a:off x="2935530" y="3972739"/>
                  <a:ext cx="185979" cy="192191"/>
                  <a:chOff x="2700506" y="4361529"/>
                  <a:chExt cx="185979" cy="192191"/>
                </a:xfrm>
              </p:grpSpPr>
              <p:sp>
                <p:nvSpPr>
                  <p:cNvPr id="2186" name="Oval 218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7" name="Freeform 218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7" name="Group 2176"/>
                <p:cNvGrpSpPr/>
                <p:nvPr/>
              </p:nvGrpSpPr>
              <p:grpSpPr>
                <a:xfrm>
                  <a:off x="3048557" y="3808685"/>
                  <a:ext cx="131330" cy="131330"/>
                  <a:chOff x="3381304" y="4011286"/>
                  <a:chExt cx="131330" cy="131330"/>
                </a:xfrm>
              </p:grpSpPr>
              <p:sp>
                <p:nvSpPr>
                  <p:cNvPr id="2184" name="Oval 218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5" name="Freeform 218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8" name="Group 2177"/>
                <p:cNvGrpSpPr/>
                <p:nvPr/>
              </p:nvGrpSpPr>
              <p:grpSpPr>
                <a:xfrm rot="3967968">
                  <a:off x="3008227" y="3923999"/>
                  <a:ext cx="136148" cy="131330"/>
                  <a:chOff x="3053432" y="4104276"/>
                  <a:chExt cx="136148" cy="131330"/>
                </a:xfrm>
              </p:grpSpPr>
              <p:sp>
                <p:nvSpPr>
                  <p:cNvPr id="2182" name="Oval 218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3" name="Freeform 218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79" name="Group 2178"/>
                <p:cNvGrpSpPr/>
                <p:nvPr/>
              </p:nvGrpSpPr>
              <p:grpSpPr>
                <a:xfrm>
                  <a:off x="3092918" y="3910035"/>
                  <a:ext cx="185979" cy="192845"/>
                  <a:chOff x="3026108" y="3765549"/>
                  <a:chExt cx="185979" cy="192845"/>
                </a:xfrm>
              </p:grpSpPr>
              <p:sp>
                <p:nvSpPr>
                  <p:cNvPr id="2180" name="Oval 217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81" name="Freeform 218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52" name="Group 2151"/>
              <p:cNvGrpSpPr/>
              <p:nvPr/>
            </p:nvGrpSpPr>
            <p:grpSpPr>
              <a:xfrm>
                <a:off x="2913709" y="3937272"/>
                <a:ext cx="131330" cy="131330"/>
                <a:chOff x="2922103" y="3448277"/>
                <a:chExt cx="131330" cy="131330"/>
              </a:xfrm>
            </p:grpSpPr>
            <p:sp>
              <p:nvSpPr>
                <p:cNvPr id="2171" name="Oval 21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2" name="Freeform 21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3" name="Group 2152"/>
              <p:cNvGrpSpPr/>
              <p:nvPr/>
            </p:nvGrpSpPr>
            <p:grpSpPr>
              <a:xfrm rot="3485213">
                <a:off x="2952050" y="3988138"/>
                <a:ext cx="185979" cy="191355"/>
                <a:chOff x="2700506" y="3941582"/>
                <a:chExt cx="185979" cy="191355"/>
              </a:xfrm>
            </p:grpSpPr>
            <p:sp>
              <p:nvSpPr>
                <p:cNvPr id="2169" name="Oval 21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70" name="Freeform 21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4" name="Group 2153"/>
              <p:cNvGrpSpPr/>
              <p:nvPr/>
            </p:nvGrpSpPr>
            <p:grpSpPr>
              <a:xfrm rot="19523239">
                <a:off x="3136592" y="3987642"/>
                <a:ext cx="185979" cy="190955"/>
                <a:chOff x="2442219" y="4049627"/>
                <a:chExt cx="185979" cy="190955"/>
              </a:xfrm>
            </p:grpSpPr>
            <p:sp>
              <p:nvSpPr>
                <p:cNvPr id="2167" name="Oval 21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8" name="Freeform 21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5" name="Group 2154"/>
              <p:cNvGrpSpPr/>
              <p:nvPr/>
            </p:nvGrpSpPr>
            <p:grpSpPr>
              <a:xfrm rot="3577180">
                <a:off x="2969142" y="4143913"/>
                <a:ext cx="185979" cy="192191"/>
                <a:chOff x="2700506" y="4361529"/>
                <a:chExt cx="185979" cy="192191"/>
              </a:xfrm>
            </p:grpSpPr>
            <p:sp>
              <p:nvSpPr>
                <p:cNvPr id="2165" name="Oval 21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6" name="Freeform 21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6" name="Group 2155"/>
              <p:cNvGrpSpPr/>
              <p:nvPr/>
            </p:nvGrpSpPr>
            <p:grpSpPr>
              <a:xfrm>
                <a:off x="3082169" y="3979859"/>
                <a:ext cx="131330" cy="131330"/>
                <a:chOff x="3381304" y="4011286"/>
                <a:chExt cx="131330" cy="131330"/>
              </a:xfrm>
            </p:grpSpPr>
            <p:sp>
              <p:nvSpPr>
                <p:cNvPr id="2163" name="Oval 21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4" name="Freeform 21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7" name="Group 2156"/>
              <p:cNvGrpSpPr/>
              <p:nvPr/>
            </p:nvGrpSpPr>
            <p:grpSpPr>
              <a:xfrm rot="3967968">
                <a:off x="3041839" y="4095173"/>
                <a:ext cx="136148" cy="131330"/>
                <a:chOff x="3053432" y="4104276"/>
                <a:chExt cx="136148" cy="131330"/>
              </a:xfrm>
            </p:grpSpPr>
            <p:sp>
              <p:nvSpPr>
                <p:cNvPr id="2161" name="Oval 21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2" name="Freeform 21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58" name="Group 2157"/>
              <p:cNvGrpSpPr/>
              <p:nvPr/>
            </p:nvGrpSpPr>
            <p:grpSpPr>
              <a:xfrm>
                <a:off x="3126530" y="4081209"/>
                <a:ext cx="185979" cy="192845"/>
                <a:chOff x="3026108" y="3765549"/>
                <a:chExt cx="185979" cy="192845"/>
              </a:xfrm>
            </p:grpSpPr>
            <p:sp>
              <p:nvSpPr>
                <p:cNvPr id="2159" name="Oval 21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60" name="Freeform 21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07" name="Group 2106"/>
            <p:cNvGrpSpPr/>
            <p:nvPr/>
          </p:nvGrpSpPr>
          <p:grpSpPr>
            <a:xfrm rot="5972406">
              <a:off x="4903513" y="3391308"/>
              <a:ext cx="175107" cy="169481"/>
              <a:chOff x="2880097" y="3766098"/>
              <a:chExt cx="408862" cy="395726"/>
            </a:xfrm>
          </p:grpSpPr>
          <p:grpSp>
            <p:nvGrpSpPr>
              <p:cNvPr id="2130" name="Group 2129"/>
              <p:cNvGrpSpPr/>
              <p:nvPr/>
            </p:nvGrpSpPr>
            <p:grpSpPr>
              <a:xfrm>
                <a:off x="2880097" y="3766098"/>
                <a:ext cx="131330" cy="131330"/>
                <a:chOff x="2922103" y="3448277"/>
                <a:chExt cx="131330" cy="131330"/>
              </a:xfrm>
            </p:grpSpPr>
            <p:sp>
              <p:nvSpPr>
                <p:cNvPr id="2149" name="Oval 21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50" name="Freeform 21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1" name="Group 2130"/>
              <p:cNvGrpSpPr/>
              <p:nvPr/>
            </p:nvGrpSpPr>
            <p:grpSpPr>
              <a:xfrm rot="3485213">
                <a:off x="2918438" y="3816964"/>
                <a:ext cx="185979" cy="191355"/>
                <a:chOff x="2700506" y="3941582"/>
                <a:chExt cx="185979" cy="191355"/>
              </a:xfrm>
            </p:grpSpPr>
            <p:sp>
              <p:nvSpPr>
                <p:cNvPr id="2147" name="Oval 21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8" name="Freeform 21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2" name="Group 2131"/>
              <p:cNvGrpSpPr/>
              <p:nvPr/>
            </p:nvGrpSpPr>
            <p:grpSpPr>
              <a:xfrm rot="19523239">
                <a:off x="3102980" y="3816468"/>
                <a:ext cx="185979" cy="190955"/>
                <a:chOff x="2442219" y="4049627"/>
                <a:chExt cx="185979" cy="190955"/>
              </a:xfrm>
            </p:grpSpPr>
            <p:sp>
              <p:nvSpPr>
                <p:cNvPr id="2145" name="Oval 21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6" name="Freeform 21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3" name="Group 2132"/>
              <p:cNvGrpSpPr/>
              <p:nvPr/>
            </p:nvGrpSpPr>
            <p:grpSpPr>
              <a:xfrm rot="3577180">
                <a:off x="2935530" y="3972739"/>
                <a:ext cx="185979" cy="192191"/>
                <a:chOff x="2700506" y="4361529"/>
                <a:chExt cx="185979" cy="192191"/>
              </a:xfrm>
            </p:grpSpPr>
            <p:sp>
              <p:nvSpPr>
                <p:cNvPr id="2143" name="Oval 21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4" name="Freeform 21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4" name="Group 2133"/>
              <p:cNvGrpSpPr/>
              <p:nvPr/>
            </p:nvGrpSpPr>
            <p:grpSpPr>
              <a:xfrm>
                <a:off x="3048557" y="3808685"/>
                <a:ext cx="131330" cy="131330"/>
                <a:chOff x="3381304" y="4011286"/>
                <a:chExt cx="131330" cy="131330"/>
              </a:xfrm>
            </p:grpSpPr>
            <p:sp>
              <p:nvSpPr>
                <p:cNvPr id="2141" name="Oval 21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2" name="Freeform 21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5" name="Group 2134"/>
              <p:cNvGrpSpPr/>
              <p:nvPr/>
            </p:nvGrpSpPr>
            <p:grpSpPr>
              <a:xfrm rot="3967968">
                <a:off x="3008227" y="3923999"/>
                <a:ext cx="136148" cy="131330"/>
                <a:chOff x="3053432" y="4104276"/>
                <a:chExt cx="136148" cy="131330"/>
              </a:xfrm>
            </p:grpSpPr>
            <p:sp>
              <p:nvSpPr>
                <p:cNvPr id="2139" name="Oval 21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40" name="Freeform 21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36" name="Group 2135"/>
              <p:cNvGrpSpPr/>
              <p:nvPr/>
            </p:nvGrpSpPr>
            <p:grpSpPr>
              <a:xfrm>
                <a:off x="3092918" y="3910035"/>
                <a:ext cx="185979" cy="192845"/>
                <a:chOff x="3026108" y="3765549"/>
                <a:chExt cx="185979" cy="192845"/>
              </a:xfrm>
            </p:grpSpPr>
            <p:sp>
              <p:nvSpPr>
                <p:cNvPr id="2137" name="Oval 21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8" name="Freeform 21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08" name="Group 2107"/>
            <p:cNvGrpSpPr/>
            <p:nvPr/>
          </p:nvGrpSpPr>
          <p:grpSpPr>
            <a:xfrm>
              <a:off x="4873997" y="3423134"/>
              <a:ext cx="175107" cy="169481"/>
              <a:chOff x="2328508" y="3548770"/>
              <a:chExt cx="408862" cy="395726"/>
            </a:xfrm>
          </p:grpSpPr>
          <p:grpSp>
            <p:nvGrpSpPr>
              <p:cNvPr id="2109" name="Group 2108"/>
              <p:cNvGrpSpPr/>
              <p:nvPr/>
            </p:nvGrpSpPr>
            <p:grpSpPr>
              <a:xfrm>
                <a:off x="2328508" y="3548770"/>
                <a:ext cx="131330" cy="131330"/>
                <a:chOff x="2922103" y="3448277"/>
                <a:chExt cx="131330" cy="131330"/>
              </a:xfrm>
            </p:grpSpPr>
            <p:sp>
              <p:nvSpPr>
                <p:cNvPr id="2128" name="Oval 21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9" name="Freeform 21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0" name="Group 2109"/>
              <p:cNvGrpSpPr/>
              <p:nvPr/>
            </p:nvGrpSpPr>
            <p:grpSpPr>
              <a:xfrm rot="3485213">
                <a:off x="2366849" y="3599636"/>
                <a:ext cx="185979" cy="191355"/>
                <a:chOff x="2700506" y="3941582"/>
                <a:chExt cx="185979" cy="191355"/>
              </a:xfrm>
            </p:grpSpPr>
            <p:sp>
              <p:nvSpPr>
                <p:cNvPr id="2126" name="Oval 21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7" name="Freeform 21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1" name="Group 2110"/>
              <p:cNvGrpSpPr/>
              <p:nvPr/>
            </p:nvGrpSpPr>
            <p:grpSpPr>
              <a:xfrm rot="19523239">
                <a:off x="2551391" y="3599140"/>
                <a:ext cx="185979" cy="190955"/>
                <a:chOff x="2442219" y="4049627"/>
                <a:chExt cx="185979" cy="190955"/>
              </a:xfrm>
            </p:grpSpPr>
            <p:sp>
              <p:nvSpPr>
                <p:cNvPr id="2124" name="Oval 21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5" name="Freeform 21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2" name="Group 2111"/>
              <p:cNvGrpSpPr/>
              <p:nvPr/>
            </p:nvGrpSpPr>
            <p:grpSpPr>
              <a:xfrm rot="3577180">
                <a:off x="2383941" y="3755411"/>
                <a:ext cx="185979" cy="192191"/>
                <a:chOff x="2700506" y="4361529"/>
                <a:chExt cx="185979" cy="192191"/>
              </a:xfrm>
            </p:grpSpPr>
            <p:sp>
              <p:nvSpPr>
                <p:cNvPr id="2122" name="Oval 21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3" name="Freeform 21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3" name="Group 2112"/>
              <p:cNvGrpSpPr/>
              <p:nvPr/>
            </p:nvGrpSpPr>
            <p:grpSpPr>
              <a:xfrm>
                <a:off x="2496968" y="3591357"/>
                <a:ext cx="131330" cy="131330"/>
                <a:chOff x="3381304" y="4011286"/>
                <a:chExt cx="131330" cy="131330"/>
              </a:xfrm>
            </p:grpSpPr>
            <p:sp>
              <p:nvSpPr>
                <p:cNvPr id="2120" name="Oval 21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1" name="Freeform 21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4" name="Group 2113"/>
              <p:cNvGrpSpPr/>
              <p:nvPr/>
            </p:nvGrpSpPr>
            <p:grpSpPr>
              <a:xfrm rot="3967968">
                <a:off x="2456638" y="3706671"/>
                <a:ext cx="136148" cy="131330"/>
                <a:chOff x="3053432" y="4104276"/>
                <a:chExt cx="136148" cy="131330"/>
              </a:xfrm>
            </p:grpSpPr>
            <p:sp>
              <p:nvSpPr>
                <p:cNvPr id="2118" name="Oval 21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9" name="Freeform 21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15" name="Group 2114"/>
              <p:cNvGrpSpPr/>
              <p:nvPr/>
            </p:nvGrpSpPr>
            <p:grpSpPr>
              <a:xfrm>
                <a:off x="2541329" y="3692707"/>
                <a:ext cx="185979" cy="192845"/>
                <a:chOff x="3026108" y="3765549"/>
                <a:chExt cx="185979" cy="192845"/>
              </a:xfrm>
            </p:grpSpPr>
            <p:sp>
              <p:nvSpPr>
                <p:cNvPr id="2116" name="Oval 21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17" name="Freeform 21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194" name="Group 2193"/>
          <p:cNvGrpSpPr/>
          <p:nvPr/>
        </p:nvGrpSpPr>
        <p:grpSpPr>
          <a:xfrm>
            <a:off x="499759" y="4956203"/>
            <a:ext cx="470662" cy="478538"/>
            <a:chOff x="4834606" y="3347378"/>
            <a:chExt cx="241201" cy="245237"/>
          </a:xfrm>
        </p:grpSpPr>
        <p:grpSp>
          <p:nvGrpSpPr>
            <p:cNvPr id="2195" name="Group 2194"/>
            <p:cNvGrpSpPr/>
            <p:nvPr/>
          </p:nvGrpSpPr>
          <p:grpSpPr>
            <a:xfrm rot="7844388">
              <a:off x="4818351" y="3363633"/>
              <a:ext cx="233299" cy="200789"/>
              <a:chOff x="2913709" y="3864170"/>
              <a:chExt cx="544737" cy="468828"/>
            </a:xfrm>
          </p:grpSpPr>
          <p:grpSp>
            <p:nvGrpSpPr>
              <p:cNvPr id="2240" name="Group 2239"/>
              <p:cNvGrpSpPr/>
              <p:nvPr/>
            </p:nvGrpSpPr>
            <p:grpSpPr>
              <a:xfrm rot="5972406">
                <a:off x="3056152" y="3870738"/>
                <a:ext cx="408862" cy="395726"/>
                <a:chOff x="2880097" y="3766098"/>
                <a:chExt cx="408862" cy="395726"/>
              </a:xfrm>
            </p:grpSpPr>
            <p:grpSp>
              <p:nvGrpSpPr>
                <p:cNvPr id="2262" name="Group 2261"/>
                <p:cNvGrpSpPr/>
                <p:nvPr/>
              </p:nvGrpSpPr>
              <p:grpSpPr>
                <a:xfrm>
                  <a:off x="2880097" y="3766098"/>
                  <a:ext cx="131330" cy="131330"/>
                  <a:chOff x="2922103" y="3448277"/>
                  <a:chExt cx="131330" cy="131330"/>
                </a:xfrm>
              </p:grpSpPr>
              <p:sp>
                <p:nvSpPr>
                  <p:cNvPr id="2281" name="Oval 228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2" name="Freeform 228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3" name="Group 2262"/>
                <p:cNvGrpSpPr/>
                <p:nvPr/>
              </p:nvGrpSpPr>
              <p:grpSpPr>
                <a:xfrm rot="3485213">
                  <a:off x="2918438" y="3816964"/>
                  <a:ext cx="185979" cy="191355"/>
                  <a:chOff x="2700506" y="3941582"/>
                  <a:chExt cx="185979" cy="191355"/>
                </a:xfrm>
              </p:grpSpPr>
              <p:sp>
                <p:nvSpPr>
                  <p:cNvPr id="2279" name="Oval 227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0" name="Freeform 227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4" name="Group 2263"/>
                <p:cNvGrpSpPr/>
                <p:nvPr/>
              </p:nvGrpSpPr>
              <p:grpSpPr>
                <a:xfrm rot="19523239">
                  <a:off x="3102980" y="3816468"/>
                  <a:ext cx="185979" cy="190955"/>
                  <a:chOff x="2442219" y="4049627"/>
                  <a:chExt cx="185979" cy="190955"/>
                </a:xfrm>
              </p:grpSpPr>
              <p:sp>
                <p:nvSpPr>
                  <p:cNvPr id="2277" name="Oval 227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8" name="Freeform 227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5" name="Group 2264"/>
                <p:cNvGrpSpPr/>
                <p:nvPr/>
              </p:nvGrpSpPr>
              <p:grpSpPr>
                <a:xfrm rot="3577180">
                  <a:off x="2935530" y="3972739"/>
                  <a:ext cx="185979" cy="192191"/>
                  <a:chOff x="2700506" y="4361529"/>
                  <a:chExt cx="185979" cy="192191"/>
                </a:xfrm>
              </p:grpSpPr>
              <p:sp>
                <p:nvSpPr>
                  <p:cNvPr id="2275" name="Oval 227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6" name="Freeform 227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6" name="Group 2265"/>
                <p:cNvGrpSpPr/>
                <p:nvPr/>
              </p:nvGrpSpPr>
              <p:grpSpPr>
                <a:xfrm>
                  <a:off x="3048557" y="3808685"/>
                  <a:ext cx="131330" cy="131330"/>
                  <a:chOff x="3381304" y="4011286"/>
                  <a:chExt cx="131330" cy="131330"/>
                </a:xfrm>
              </p:grpSpPr>
              <p:sp>
                <p:nvSpPr>
                  <p:cNvPr id="2273" name="Oval 227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4" name="Freeform 227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7" name="Group 2266"/>
                <p:cNvGrpSpPr/>
                <p:nvPr/>
              </p:nvGrpSpPr>
              <p:grpSpPr>
                <a:xfrm rot="3967968">
                  <a:off x="3008227" y="3923999"/>
                  <a:ext cx="136148" cy="131330"/>
                  <a:chOff x="3053432" y="4104276"/>
                  <a:chExt cx="136148" cy="131330"/>
                </a:xfrm>
              </p:grpSpPr>
              <p:sp>
                <p:nvSpPr>
                  <p:cNvPr id="2271" name="Oval 227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2" name="Freeform 227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68" name="Group 2267"/>
                <p:cNvGrpSpPr/>
                <p:nvPr/>
              </p:nvGrpSpPr>
              <p:grpSpPr>
                <a:xfrm>
                  <a:off x="3092918" y="3910035"/>
                  <a:ext cx="185979" cy="192845"/>
                  <a:chOff x="3026108" y="3765549"/>
                  <a:chExt cx="185979" cy="192845"/>
                </a:xfrm>
              </p:grpSpPr>
              <p:sp>
                <p:nvSpPr>
                  <p:cNvPr id="2269" name="Oval 226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70" name="Freeform 226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41" name="Group 2240"/>
              <p:cNvGrpSpPr/>
              <p:nvPr/>
            </p:nvGrpSpPr>
            <p:grpSpPr>
              <a:xfrm>
                <a:off x="2913709" y="3937272"/>
                <a:ext cx="131330" cy="131330"/>
                <a:chOff x="2922103" y="3448277"/>
                <a:chExt cx="131330" cy="131330"/>
              </a:xfrm>
            </p:grpSpPr>
            <p:sp>
              <p:nvSpPr>
                <p:cNvPr id="2260" name="Oval 22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61" name="Freeform 22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2" name="Group 2241"/>
              <p:cNvGrpSpPr/>
              <p:nvPr/>
            </p:nvGrpSpPr>
            <p:grpSpPr>
              <a:xfrm rot="3485213">
                <a:off x="2952050" y="3988138"/>
                <a:ext cx="185979" cy="191355"/>
                <a:chOff x="2700506" y="3941582"/>
                <a:chExt cx="185979" cy="191355"/>
              </a:xfrm>
            </p:grpSpPr>
            <p:sp>
              <p:nvSpPr>
                <p:cNvPr id="2258" name="Oval 22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9" name="Freeform 22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3" name="Group 2242"/>
              <p:cNvGrpSpPr/>
              <p:nvPr/>
            </p:nvGrpSpPr>
            <p:grpSpPr>
              <a:xfrm rot="19523239">
                <a:off x="3136592" y="3987642"/>
                <a:ext cx="185979" cy="190955"/>
                <a:chOff x="2442219" y="4049627"/>
                <a:chExt cx="185979" cy="190955"/>
              </a:xfrm>
            </p:grpSpPr>
            <p:sp>
              <p:nvSpPr>
                <p:cNvPr id="2256" name="Oval 22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7" name="Freeform 22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4" name="Group 2243"/>
              <p:cNvGrpSpPr/>
              <p:nvPr/>
            </p:nvGrpSpPr>
            <p:grpSpPr>
              <a:xfrm rot="3577180">
                <a:off x="2969142" y="4143913"/>
                <a:ext cx="185979" cy="192191"/>
                <a:chOff x="2700506" y="4361529"/>
                <a:chExt cx="185979" cy="192191"/>
              </a:xfrm>
            </p:grpSpPr>
            <p:sp>
              <p:nvSpPr>
                <p:cNvPr id="2254" name="Oval 22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5" name="Freeform 22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5" name="Group 2244"/>
              <p:cNvGrpSpPr/>
              <p:nvPr/>
            </p:nvGrpSpPr>
            <p:grpSpPr>
              <a:xfrm>
                <a:off x="3082169" y="3979859"/>
                <a:ext cx="131330" cy="131330"/>
                <a:chOff x="3381304" y="4011286"/>
                <a:chExt cx="131330" cy="131330"/>
              </a:xfrm>
            </p:grpSpPr>
            <p:sp>
              <p:nvSpPr>
                <p:cNvPr id="2252" name="Oval 22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3" name="Freeform 22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6" name="Group 2245"/>
              <p:cNvGrpSpPr/>
              <p:nvPr/>
            </p:nvGrpSpPr>
            <p:grpSpPr>
              <a:xfrm rot="3967968">
                <a:off x="3041839" y="4095173"/>
                <a:ext cx="136148" cy="131330"/>
                <a:chOff x="3053432" y="4104276"/>
                <a:chExt cx="136148" cy="131330"/>
              </a:xfrm>
            </p:grpSpPr>
            <p:sp>
              <p:nvSpPr>
                <p:cNvPr id="2250" name="Oval 22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51" name="Freeform 22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47" name="Group 2246"/>
              <p:cNvGrpSpPr/>
              <p:nvPr/>
            </p:nvGrpSpPr>
            <p:grpSpPr>
              <a:xfrm>
                <a:off x="3126530" y="4081209"/>
                <a:ext cx="185979" cy="192845"/>
                <a:chOff x="3026108" y="3765549"/>
                <a:chExt cx="185979" cy="192845"/>
              </a:xfrm>
            </p:grpSpPr>
            <p:sp>
              <p:nvSpPr>
                <p:cNvPr id="2248" name="Oval 22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49" name="Freeform 22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96" name="Group 2195"/>
            <p:cNvGrpSpPr/>
            <p:nvPr/>
          </p:nvGrpSpPr>
          <p:grpSpPr>
            <a:xfrm rot="5972406">
              <a:off x="4903513" y="3391308"/>
              <a:ext cx="175107" cy="169481"/>
              <a:chOff x="2880097" y="3766098"/>
              <a:chExt cx="408862" cy="395726"/>
            </a:xfrm>
          </p:grpSpPr>
          <p:grpSp>
            <p:nvGrpSpPr>
              <p:cNvPr id="2219" name="Group 2218"/>
              <p:cNvGrpSpPr/>
              <p:nvPr/>
            </p:nvGrpSpPr>
            <p:grpSpPr>
              <a:xfrm>
                <a:off x="2880097" y="3766098"/>
                <a:ext cx="131330" cy="131330"/>
                <a:chOff x="2922103" y="3448277"/>
                <a:chExt cx="131330" cy="131330"/>
              </a:xfrm>
            </p:grpSpPr>
            <p:sp>
              <p:nvSpPr>
                <p:cNvPr id="2238" name="Oval 22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9" name="Freeform 22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0" name="Group 2219"/>
              <p:cNvGrpSpPr/>
              <p:nvPr/>
            </p:nvGrpSpPr>
            <p:grpSpPr>
              <a:xfrm rot="3485213">
                <a:off x="2918438" y="3816964"/>
                <a:ext cx="185979" cy="191355"/>
                <a:chOff x="2700506" y="3941582"/>
                <a:chExt cx="185979" cy="191355"/>
              </a:xfrm>
            </p:grpSpPr>
            <p:sp>
              <p:nvSpPr>
                <p:cNvPr id="2236" name="Oval 22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7" name="Freeform 22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1" name="Group 2220"/>
              <p:cNvGrpSpPr/>
              <p:nvPr/>
            </p:nvGrpSpPr>
            <p:grpSpPr>
              <a:xfrm rot="19523239">
                <a:off x="3102980" y="3816468"/>
                <a:ext cx="185979" cy="190955"/>
                <a:chOff x="2442219" y="4049627"/>
                <a:chExt cx="185979" cy="190955"/>
              </a:xfrm>
            </p:grpSpPr>
            <p:sp>
              <p:nvSpPr>
                <p:cNvPr id="2234" name="Oval 22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5" name="Freeform 22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2" name="Group 2221"/>
              <p:cNvGrpSpPr/>
              <p:nvPr/>
            </p:nvGrpSpPr>
            <p:grpSpPr>
              <a:xfrm rot="3577180">
                <a:off x="2935530" y="3972739"/>
                <a:ext cx="185979" cy="192191"/>
                <a:chOff x="2700506" y="4361529"/>
                <a:chExt cx="185979" cy="192191"/>
              </a:xfrm>
            </p:grpSpPr>
            <p:sp>
              <p:nvSpPr>
                <p:cNvPr id="2232" name="Oval 22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3" name="Freeform 22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3" name="Group 2222"/>
              <p:cNvGrpSpPr/>
              <p:nvPr/>
            </p:nvGrpSpPr>
            <p:grpSpPr>
              <a:xfrm>
                <a:off x="3048557" y="3808685"/>
                <a:ext cx="131330" cy="131330"/>
                <a:chOff x="3381304" y="4011286"/>
                <a:chExt cx="131330" cy="131330"/>
              </a:xfrm>
            </p:grpSpPr>
            <p:sp>
              <p:nvSpPr>
                <p:cNvPr id="2230" name="Oval 22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31" name="Freeform 22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4" name="Group 2223"/>
              <p:cNvGrpSpPr/>
              <p:nvPr/>
            </p:nvGrpSpPr>
            <p:grpSpPr>
              <a:xfrm rot="3967968">
                <a:off x="3008227" y="3923999"/>
                <a:ext cx="136148" cy="131330"/>
                <a:chOff x="3053432" y="4104276"/>
                <a:chExt cx="136148" cy="131330"/>
              </a:xfrm>
            </p:grpSpPr>
            <p:sp>
              <p:nvSpPr>
                <p:cNvPr id="2228" name="Oval 22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9" name="Freeform 22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25" name="Group 2224"/>
              <p:cNvGrpSpPr/>
              <p:nvPr/>
            </p:nvGrpSpPr>
            <p:grpSpPr>
              <a:xfrm>
                <a:off x="3092918" y="3910035"/>
                <a:ext cx="185979" cy="192845"/>
                <a:chOff x="3026108" y="3765549"/>
                <a:chExt cx="185979" cy="192845"/>
              </a:xfrm>
            </p:grpSpPr>
            <p:sp>
              <p:nvSpPr>
                <p:cNvPr id="2226" name="Oval 22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27" name="Freeform 22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97" name="Group 2196"/>
            <p:cNvGrpSpPr/>
            <p:nvPr/>
          </p:nvGrpSpPr>
          <p:grpSpPr>
            <a:xfrm>
              <a:off x="4873997" y="3423134"/>
              <a:ext cx="175107" cy="169481"/>
              <a:chOff x="2328508" y="3548770"/>
              <a:chExt cx="408862" cy="395726"/>
            </a:xfrm>
          </p:grpSpPr>
          <p:grpSp>
            <p:nvGrpSpPr>
              <p:cNvPr id="2198" name="Group 2197"/>
              <p:cNvGrpSpPr/>
              <p:nvPr/>
            </p:nvGrpSpPr>
            <p:grpSpPr>
              <a:xfrm>
                <a:off x="2328508" y="3548770"/>
                <a:ext cx="131330" cy="131330"/>
                <a:chOff x="2922103" y="3448277"/>
                <a:chExt cx="131330" cy="131330"/>
              </a:xfrm>
            </p:grpSpPr>
            <p:sp>
              <p:nvSpPr>
                <p:cNvPr id="2217" name="Oval 221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8" name="Freeform 221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199" name="Group 2198"/>
              <p:cNvGrpSpPr/>
              <p:nvPr/>
            </p:nvGrpSpPr>
            <p:grpSpPr>
              <a:xfrm rot="3485213">
                <a:off x="2366849" y="3599636"/>
                <a:ext cx="185979" cy="191355"/>
                <a:chOff x="2700506" y="3941582"/>
                <a:chExt cx="185979" cy="191355"/>
              </a:xfrm>
            </p:grpSpPr>
            <p:sp>
              <p:nvSpPr>
                <p:cNvPr id="2215" name="Oval 221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6" name="Freeform 221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0" name="Group 2199"/>
              <p:cNvGrpSpPr/>
              <p:nvPr/>
            </p:nvGrpSpPr>
            <p:grpSpPr>
              <a:xfrm rot="19523239">
                <a:off x="2551391" y="3599140"/>
                <a:ext cx="185979" cy="190955"/>
                <a:chOff x="2442219" y="4049627"/>
                <a:chExt cx="185979" cy="190955"/>
              </a:xfrm>
            </p:grpSpPr>
            <p:sp>
              <p:nvSpPr>
                <p:cNvPr id="2213" name="Oval 221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4" name="Freeform 221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1" name="Group 2200"/>
              <p:cNvGrpSpPr/>
              <p:nvPr/>
            </p:nvGrpSpPr>
            <p:grpSpPr>
              <a:xfrm rot="3577180">
                <a:off x="2383941" y="3755411"/>
                <a:ext cx="185979" cy="192191"/>
                <a:chOff x="2700506" y="4361529"/>
                <a:chExt cx="185979" cy="192191"/>
              </a:xfrm>
            </p:grpSpPr>
            <p:sp>
              <p:nvSpPr>
                <p:cNvPr id="2211" name="Oval 221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2" name="Freeform 221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2" name="Group 2201"/>
              <p:cNvGrpSpPr/>
              <p:nvPr/>
            </p:nvGrpSpPr>
            <p:grpSpPr>
              <a:xfrm>
                <a:off x="2496968" y="3591357"/>
                <a:ext cx="131330" cy="131330"/>
                <a:chOff x="3381304" y="4011286"/>
                <a:chExt cx="131330" cy="131330"/>
              </a:xfrm>
            </p:grpSpPr>
            <p:sp>
              <p:nvSpPr>
                <p:cNvPr id="2209" name="Oval 220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10" name="Freeform 220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3" name="Group 2202"/>
              <p:cNvGrpSpPr/>
              <p:nvPr/>
            </p:nvGrpSpPr>
            <p:grpSpPr>
              <a:xfrm rot="3967968">
                <a:off x="2456638" y="3706671"/>
                <a:ext cx="136148" cy="131330"/>
                <a:chOff x="3053432" y="4104276"/>
                <a:chExt cx="136148" cy="131330"/>
              </a:xfrm>
            </p:grpSpPr>
            <p:sp>
              <p:nvSpPr>
                <p:cNvPr id="2207" name="Oval 220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8" name="Freeform 220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04" name="Group 2203"/>
              <p:cNvGrpSpPr/>
              <p:nvPr/>
            </p:nvGrpSpPr>
            <p:grpSpPr>
              <a:xfrm>
                <a:off x="2541329" y="3692707"/>
                <a:ext cx="185979" cy="192845"/>
                <a:chOff x="3026108" y="3765549"/>
                <a:chExt cx="185979" cy="192845"/>
              </a:xfrm>
            </p:grpSpPr>
            <p:sp>
              <p:nvSpPr>
                <p:cNvPr id="2205" name="Oval 220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06" name="Freeform 220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283" name="Group 2282"/>
          <p:cNvGrpSpPr/>
          <p:nvPr/>
        </p:nvGrpSpPr>
        <p:grpSpPr>
          <a:xfrm>
            <a:off x="499759" y="4956203"/>
            <a:ext cx="470662" cy="478538"/>
            <a:chOff x="4834606" y="3347378"/>
            <a:chExt cx="241201" cy="245237"/>
          </a:xfrm>
        </p:grpSpPr>
        <p:grpSp>
          <p:nvGrpSpPr>
            <p:cNvPr id="2284" name="Group 2283"/>
            <p:cNvGrpSpPr/>
            <p:nvPr/>
          </p:nvGrpSpPr>
          <p:grpSpPr>
            <a:xfrm rot="7844388">
              <a:off x="4818351" y="3363633"/>
              <a:ext cx="233299" cy="200789"/>
              <a:chOff x="2913709" y="3864170"/>
              <a:chExt cx="544737" cy="468828"/>
            </a:xfrm>
          </p:grpSpPr>
          <p:grpSp>
            <p:nvGrpSpPr>
              <p:cNvPr id="2329" name="Group 2328"/>
              <p:cNvGrpSpPr/>
              <p:nvPr/>
            </p:nvGrpSpPr>
            <p:grpSpPr>
              <a:xfrm rot="5972406">
                <a:off x="3056152" y="3870738"/>
                <a:ext cx="408862" cy="395726"/>
                <a:chOff x="2880097" y="3766098"/>
                <a:chExt cx="408862" cy="395726"/>
              </a:xfrm>
            </p:grpSpPr>
            <p:grpSp>
              <p:nvGrpSpPr>
                <p:cNvPr id="2351" name="Group 2350"/>
                <p:cNvGrpSpPr/>
                <p:nvPr/>
              </p:nvGrpSpPr>
              <p:grpSpPr>
                <a:xfrm>
                  <a:off x="2880097" y="3766098"/>
                  <a:ext cx="131330" cy="131330"/>
                  <a:chOff x="2922103" y="3448277"/>
                  <a:chExt cx="131330" cy="131330"/>
                </a:xfrm>
              </p:grpSpPr>
              <p:sp>
                <p:nvSpPr>
                  <p:cNvPr id="2370" name="Oval 236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71" name="Freeform 237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2" name="Group 2351"/>
                <p:cNvGrpSpPr/>
                <p:nvPr/>
              </p:nvGrpSpPr>
              <p:grpSpPr>
                <a:xfrm rot="3485213">
                  <a:off x="2918438" y="3816964"/>
                  <a:ext cx="185979" cy="191355"/>
                  <a:chOff x="2700506" y="3941582"/>
                  <a:chExt cx="185979" cy="191355"/>
                </a:xfrm>
              </p:grpSpPr>
              <p:sp>
                <p:nvSpPr>
                  <p:cNvPr id="2368" name="Oval 236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9" name="Freeform 236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3" name="Group 2352"/>
                <p:cNvGrpSpPr/>
                <p:nvPr/>
              </p:nvGrpSpPr>
              <p:grpSpPr>
                <a:xfrm rot="19523239">
                  <a:off x="3102980" y="3816468"/>
                  <a:ext cx="185979" cy="190955"/>
                  <a:chOff x="2442219" y="4049627"/>
                  <a:chExt cx="185979" cy="190955"/>
                </a:xfrm>
              </p:grpSpPr>
              <p:sp>
                <p:nvSpPr>
                  <p:cNvPr id="2366" name="Oval 236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7" name="Freeform 236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4" name="Group 2353"/>
                <p:cNvGrpSpPr/>
                <p:nvPr/>
              </p:nvGrpSpPr>
              <p:grpSpPr>
                <a:xfrm rot="3577180">
                  <a:off x="2935530" y="3972739"/>
                  <a:ext cx="185979" cy="192191"/>
                  <a:chOff x="2700506" y="4361529"/>
                  <a:chExt cx="185979" cy="192191"/>
                </a:xfrm>
              </p:grpSpPr>
              <p:sp>
                <p:nvSpPr>
                  <p:cNvPr id="2364" name="Oval 236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5" name="Freeform 236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5" name="Group 2354"/>
                <p:cNvGrpSpPr/>
                <p:nvPr/>
              </p:nvGrpSpPr>
              <p:grpSpPr>
                <a:xfrm>
                  <a:off x="3048557" y="3808685"/>
                  <a:ext cx="131330" cy="131330"/>
                  <a:chOff x="3381304" y="4011286"/>
                  <a:chExt cx="131330" cy="131330"/>
                </a:xfrm>
              </p:grpSpPr>
              <p:sp>
                <p:nvSpPr>
                  <p:cNvPr id="2362" name="Oval 236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3" name="Freeform 236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6" name="Group 2355"/>
                <p:cNvGrpSpPr/>
                <p:nvPr/>
              </p:nvGrpSpPr>
              <p:grpSpPr>
                <a:xfrm rot="3967968">
                  <a:off x="3008227" y="3923999"/>
                  <a:ext cx="136148" cy="131330"/>
                  <a:chOff x="3053432" y="4104276"/>
                  <a:chExt cx="136148" cy="131330"/>
                </a:xfrm>
              </p:grpSpPr>
              <p:sp>
                <p:nvSpPr>
                  <p:cNvPr id="2360" name="Oval 235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61" name="Freeform 236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57" name="Group 2356"/>
                <p:cNvGrpSpPr/>
                <p:nvPr/>
              </p:nvGrpSpPr>
              <p:grpSpPr>
                <a:xfrm>
                  <a:off x="3092918" y="3910035"/>
                  <a:ext cx="185979" cy="192845"/>
                  <a:chOff x="3026108" y="3765549"/>
                  <a:chExt cx="185979" cy="192845"/>
                </a:xfrm>
              </p:grpSpPr>
              <p:sp>
                <p:nvSpPr>
                  <p:cNvPr id="2358" name="Oval 235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9" name="Freeform 235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30" name="Group 2329"/>
              <p:cNvGrpSpPr/>
              <p:nvPr/>
            </p:nvGrpSpPr>
            <p:grpSpPr>
              <a:xfrm>
                <a:off x="2913709" y="3937272"/>
                <a:ext cx="131330" cy="131330"/>
                <a:chOff x="2922103" y="3448277"/>
                <a:chExt cx="131330" cy="131330"/>
              </a:xfrm>
            </p:grpSpPr>
            <p:sp>
              <p:nvSpPr>
                <p:cNvPr id="2349" name="Oval 23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50" name="Freeform 23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1" name="Group 2330"/>
              <p:cNvGrpSpPr/>
              <p:nvPr/>
            </p:nvGrpSpPr>
            <p:grpSpPr>
              <a:xfrm rot="3485213">
                <a:off x="2952050" y="3988138"/>
                <a:ext cx="185979" cy="191355"/>
                <a:chOff x="2700506" y="3941582"/>
                <a:chExt cx="185979" cy="191355"/>
              </a:xfrm>
            </p:grpSpPr>
            <p:sp>
              <p:nvSpPr>
                <p:cNvPr id="2347" name="Oval 23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8" name="Freeform 23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2" name="Group 2331"/>
              <p:cNvGrpSpPr/>
              <p:nvPr/>
            </p:nvGrpSpPr>
            <p:grpSpPr>
              <a:xfrm rot="19523239">
                <a:off x="3136592" y="3987642"/>
                <a:ext cx="185979" cy="190955"/>
                <a:chOff x="2442219" y="4049627"/>
                <a:chExt cx="185979" cy="190955"/>
              </a:xfrm>
            </p:grpSpPr>
            <p:sp>
              <p:nvSpPr>
                <p:cNvPr id="2345" name="Oval 23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6" name="Freeform 23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3" name="Group 2332"/>
              <p:cNvGrpSpPr/>
              <p:nvPr/>
            </p:nvGrpSpPr>
            <p:grpSpPr>
              <a:xfrm rot="3577180">
                <a:off x="2969142" y="4143913"/>
                <a:ext cx="185979" cy="192191"/>
                <a:chOff x="2700506" y="4361529"/>
                <a:chExt cx="185979" cy="192191"/>
              </a:xfrm>
            </p:grpSpPr>
            <p:sp>
              <p:nvSpPr>
                <p:cNvPr id="2343" name="Oval 23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4" name="Freeform 23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4" name="Group 2333"/>
              <p:cNvGrpSpPr/>
              <p:nvPr/>
            </p:nvGrpSpPr>
            <p:grpSpPr>
              <a:xfrm>
                <a:off x="3082169" y="3979859"/>
                <a:ext cx="131330" cy="131330"/>
                <a:chOff x="3381304" y="4011286"/>
                <a:chExt cx="131330" cy="131330"/>
              </a:xfrm>
            </p:grpSpPr>
            <p:sp>
              <p:nvSpPr>
                <p:cNvPr id="2341" name="Oval 23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2" name="Freeform 23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5" name="Group 2334"/>
              <p:cNvGrpSpPr/>
              <p:nvPr/>
            </p:nvGrpSpPr>
            <p:grpSpPr>
              <a:xfrm rot="3967968">
                <a:off x="3041839" y="4095173"/>
                <a:ext cx="136148" cy="131330"/>
                <a:chOff x="3053432" y="4104276"/>
                <a:chExt cx="136148" cy="131330"/>
              </a:xfrm>
            </p:grpSpPr>
            <p:sp>
              <p:nvSpPr>
                <p:cNvPr id="2339" name="Oval 23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40" name="Freeform 23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36" name="Group 2335"/>
              <p:cNvGrpSpPr/>
              <p:nvPr/>
            </p:nvGrpSpPr>
            <p:grpSpPr>
              <a:xfrm>
                <a:off x="3126530" y="4081209"/>
                <a:ext cx="185979" cy="192845"/>
                <a:chOff x="3026108" y="3765549"/>
                <a:chExt cx="185979" cy="192845"/>
              </a:xfrm>
            </p:grpSpPr>
            <p:sp>
              <p:nvSpPr>
                <p:cNvPr id="2337" name="Oval 23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38" name="Freeform 23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85" name="Group 2284"/>
            <p:cNvGrpSpPr/>
            <p:nvPr/>
          </p:nvGrpSpPr>
          <p:grpSpPr>
            <a:xfrm rot="5972406">
              <a:off x="4903513" y="3391308"/>
              <a:ext cx="175107" cy="169481"/>
              <a:chOff x="2880097" y="3766098"/>
              <a:chExt cx="408862" cy="395726"/>
            </a:xfrm>
          </p:grpSpPr>
          <p:grpSp>
            <p:nvGrpSpPr>
              <p:cNvPr id="2308" name="Group 2307"/>
              <p:cNvGrpSpPr/>
              <p:nvPr/>
            </p:nvGrpSpPr>
            <p:grpSpPr>
              <a:xfrm>
                <a:off x="2880097" y="3766098"/>
                <a:ext cx="131330" cy="131330"/>
                <a:chOff x="2922103" y="3448277"/>
                <a:chExt cx="131330" cy="131330"/>
              </a:xfrm>
            </p:grpSpPr>
            <p:sp>
              <p:nvSpPr>
                <p:cNvPr id="2327" name="Oval 23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8" name="Freeform 23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09" name="Group 2308"/>
              <p:cNvGrpSpPr/>
              <p:nvPr/>
            </p:nvGrpSpPr>
            <p:grpSpPr>
              <a:xfrm rot="3485213">
                <a:off x="2918438" y="3816964"/>
                <a:ext cx="185979" cy="191355"/>
                <a:chOff x="2700506" y="3941582"/>
                <a:chExt cx="185979" cy="191355"/>
              </a:xfrm>
            </p:grpSpPr>
            <p:sp>
              <p:nvSpPr>
                <p:cNvPr id="2325" name="Oval 23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6" name="Freeform 23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0" name="Group 2309"/>
              <p:cNvGrpSpPr/>
              <p:nvPr/>
            </p:nvGrpSpPr>
            <p:grpSpPr>
              <a:xfrm rot="19523239">
                <a:off x="3102980" y="3816468"/>
                <a:ext cx="185979" cy="190955"/>
                <a:chOff x="2442219" y="4049627"/>
                <a:chExt cx="185979" cy="190955"/>
              </a:xfrm>
            </p:grpSpPr>
            <p:sp>
              <p:nvSpPr>
                <p:cNvPr id="2323" name="Oval 23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4" name="Freeform 23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1" name="Group 2310"/>
              <p:cNvGrpSpPr/>
              <p:nvPr/>
            </p:nvGrpSpPr>
            <p:grpSpPr>
              <a:xfrm rot="3577180">
                <a:off x="2935530" y="3972739"/>
                <a:ext cx="185979" cy="192191"/>
                <a:chOff x="2700506" y="4361529"/>
                <a:chExt cx="185979" cy="192191"/>
              </a:xfrm>
            </p:grpSpPr>
            <p:sp>
              <p:nvSpPr>
                <p:cNvPr id="2321" name="Oval 23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2" name="Freeform 23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2" name="Group 2311"/>
              <p:cNvGrpSpPr/>
              <p:nvPr/>
            </p:nvGrpSpPr>
            <p:grpSpPr>
              <a:xfrm>
                <a:off x="3048557" y="3808685"/>
                <a:ext cx="131330" cy="131330"/>
                <a:chOff x="3381304" y="4011286"/>
                <a:chExt cx="131330" cy="131330"/>
              </a:xfrm>
            </p:grpSpPr>
            <p:sp>
              <p:nvSpPr>
                <p:cNvPr id="2319" name="Oval 23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20" name="Freeform 23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3" name="Group 2312"/>
              <p:cNvGrpSpPr/>
              <p:nvPr/>
            </p:nvGrpSpPr>
            <p:grpSpPr>
              <a:xfrm rot="3967968">
                <a:off x="3008227" y="3923999"/>
                <a:ext cx="136148" cy="131330"/>
                <a:chOff x="3053432" y="4104276"/>
                <a:chExt cx="136148" cy="131330"/>
              </a:xfrm>
            </p:grpSpPr>
            <p:sp>
              <p:nvSpPr>
                <p:cNvPr id="2317" name="Oval 23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8" name="Freeform 23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14" name="Group 2313"/>
              <p:cNvGrpSpPr/>
              <p:nvPr/>
            </p:nvGrpSpPr>
            <p:grpSpPr>
              <a:xfrm>
                <a:off x="3092918" y="3910035"/>
                <a:ext cx="185979" cy="192845"/>
                <a:chOff x="3026108" y="3765549"/>
                <a:chExt cx="185979" cy="192845"/>
              </a:xfrm>
            </p:grpSpPr>
            <p:sp>
              <p:nvSpPr>
                <p:cNvPr id="2315" name="Oval 23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16" name="Freeform 23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286" name="Group 2285"/>
            <p:cNvGrpSpPr/>
            <p:nvPr/>
          </p:nvGrpSpPr>
          <p:grpSpPr>
            <a:xfrm>
              <a:off x="4873997" y="3423134"/>
              <a:ext cx="175107" cy="169481"/>
              <a:chOff x="2328508" y="3548770"/>
              <a:chExt cx="408862" cy="395726"/>
            </a:xfrm>
          </p:grpSpPr>
          <p:grpSp>
            <p:nvGrpSpPr>
              <p:cNvPr id="2287" name="Group 2286"/>
              <p:cNvGrpSpPr/>
              <p:nvPr/>
            </p:nvGrpSpPr>
            <p:grpSpPr>
              <a:xfrm>
                <a:off x="2328508" y="3548770"/>
                <a:ext cx="131330" cy="131330"/>
                <a:chOff x="2922103" y="3448277"/>
                <a:chExt cx="131330" cy="131330"/>
              </a:xfrm>
            </p:grpSpPr>
            <p:sp>
              <p:nvSpPr>
                <p:cNvPr id="2306" name="Oval 230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7" name="Freeform 230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8" name="Group 2287"/>
              <p:cNvGrpSpPr/>
              <p:nvPr/>
            </p:nvGrpSpPr>
            <p:grpSpPr>
              <a:xfrm rot="3485213">
                <a:off x="2366849" y="3599636"/>
                <a:ext cx="185979" cy="191355"/>
                <a:chOff x="2700506" y="3941582"/>
                <a:chExt cx="185979" cy="191355"/>
              </a:xfrm>
            </p:grpSpPr>
            <p:sp>
              <p:nvSpPr>
                <p:cNvPr id="2304" name="Oval 230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5" name="Freeform 230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89" name="Group 2288"/>
              <p:cNvGrpSpPr/>
              <p:nvPr/>
            </p:nvGrpSpPr>
            <p:grpSpPr>
              <a:xfrm rot="19523239">
                <a:off x="2551391" y="3599140"/>
                <a:ext cx="185979" cy="190955"/>
                <a:chOff x="2442219" y="4049627"/>
                <a:chExt cx="185979" cy="190955"/>
              </a:xfrm>
            </p:grpSpPr>
            <p:sp>
              <p:nvSpPr>
                <p:cNvPr id="2302" name="Oval 230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3" name="Freeform 230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0" name="Group 2289"/>
              <p:cNvGrpSpPr/>
              <p:nvPr/>
            </p:nvGrpSpPr>
            <p:grpSpPr>
              <a:xfrm rot="3577180">
                <a:off x="2383941" y="3755411"/>
                <a:ext cx="185979" cy="192191"/>
                <a:chOff x="2700506" y="4361529"/>
                <a:chExt cx="185979" cy="192191"/>
              </a:xfrm>
            </p:grpSpPr>
            <p:sp>
              <p:nvSpPr>
                <p:cNvPr id="2300" name="Oval 229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01" name="Freeform 230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1" name="Group 2290"/>
              <p:cNvGrpSpPr/>
              <p:nvPr/>
            </p:nvGrpSpPr>
            <p:grpSpPr>
              <a:xfrm>
                <a:off x="2496968" y="3591357"/>
                <a:ext cx="131330" cy="131330"/>
                <a:chOff x="3381304" y="4011286"/>
                <a:chExt cx="131330" cy="131330"/>
              </a:xfrm>
            </p:grpSpPr>
            <p:sp>
              <p:nvSpPr>
                <p:cNvPr id="2298" name="Oval 229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9" name="Freeform 229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2" name="Group 2291"/>
              <p:cNvGrpSpPr/>
              <p:nvPr/>
            </p:nvGrpSpPr>
            <p:grpSpPr>
              <a:xfrm rot="3967968">
                <a:off x="2456638" y="3706671"/>
                <a:ext cx="136148" cy="131330"/>
                <a:chOff x="3053432" y="4104276"/>
                <a:chExt cx="136148" cy="131330"/>
              </a:xfrm>
            </p:grpSpPr>
            <p:sp>
              <p:nvSpPr>
                <p:cNvPr id="2296" name="Oval 229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7" name="Freeform 229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293" name="Group 2292"/>
              <p:cNvGrpSpPr/>
              <p:nvPr/>
            </p:nvGrpSpPr>
            <p:grpSpPr>
              <a:xfrm>
                <a:off x="2541329" y="3692707"/>
                <a:ext cx="185979" cy="192845"/>
                <a:chOff x="3026108" y="3765549"/>
                <a:chExt cx="185979" cy="192845"/>
              </a:xfrm>
            </p:grpSpPr>
            <p:sp>
              <p:nvSpPr>
                <p:cNvPr id="2294" name="Oval 229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5" name="Freeform 229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372" name="Group 2371"/>
          <p:cNvGrpSpPr/>
          <p:nvPr/>
        </p:nvGrpSpPr>
        <p:grpSpPr>
          <a:xfrm>
            <a:off x="499759" y="4956203"/>
            <a:ext cx="470662" cy="478538"/>
            <a:chOff x="4834606" y="3347378"/>
            <a:chExt cx="241201" cy="245237"/>
          </a:xfrm>
        </p:grpSpPr>
        <p:grpSp>
          <p:nvGrpSpPr>
            <p:cNvPr id="2373" name="Group 2372"/>
            <p:cNvGrpSpPr/>
            <p:nvPr/>
          </p:nvGrpSpPr>
          <p:grpSpPr>
            <a:xfrm rot="7844388">
              <a:off x="4818351" y="3363633"/>
              <a:ext cx="233299" cy="200789"/>
              <a:chOff x="2913709" y="3864170"/>
              <a:chExt cx="544737" cy="468828"/>
            </a:xfrm>
          </p:grpSpPr>
          <p:grpSp>
            <p:nvGrpSpPr>
              <p:cNvPr id="2418" name="Group 2417"/>
              <p:cNvGrpSpPr/>
              <p:nvPr/>
            </p:nvGrpSpPr>
            <p:grpSpPr>
              <a:xfrm rot="5972406">
                <a:off x="3056152" y="3870738"/>
                <a:ext cx="408862" cy="395726"/>
                <a:chOff x="2880097" y="3766098"/>
                <a:chExt cx="408862" cy="395726"/>
              </a:xfrm>
            </p:grpSpPr>
            <p:grpSp>
              <p:nvGrpSpPr>
                <p:cNvPr id="2440" name="Group 2439"/>
                <p:cNvGrpSpPr/>
                <p:nvPr/>
              </p:nvGrpSpPr>
              <p:grpSpPr>
                <a:xfrm>
                  <a:off x="2880097" y="3766098"/>
                  <a:ext cx="131330" cy="131330"/>
                  <a:chOff x="2922103" y="3448277"/>
                  <a:chExt cx="131330" cy="131330"/>
                </a:xfrm>
              </p:grpSpPr>
              <p:sp>
                <p:nvSpPr>
                  <p:cNvPr id="2459" name="Oval 245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0" name="Freeform 245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1" name="Group 2440"/>
                <p:cNvGrpSpPr/>
                <p:nvPr/>
              </p:nvGrpSpPr>
              <p:grpSpPr>
                <a:xfrm rot="3485213">
                  <a:off x="2918438" y="3816964"/>
                  <a:ext cx="185979" cy="191355"/>
                  <a:chOff x="2700506" y="3941582"/>
                  <a:chExt cx="185979" cy="191355"/>
                </a:xfrm>
              </p:grpSpPr>
              <p:sp>
                <p:nvSpPr>
                  <p:cNvPr id="2457" name="Oval 245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8" name="Freeform 245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2" name="Group 2441"/>
                <p:cNvGrpSpPr/>
                <p:nvPr/>
              </p:nvGrpSpPr>
              <p:grpSpPr>
                <a:xfrm rot="19523239">
                  <a:off x="3102980" y="3816468"/>
                  <a:ext cx="185979" cy="190955"/>
                  <a:chOff x="2442219" y="4049627"/>
                  <a:chExt cx="185979" cy="190955"/>
                </a:xfrm>
              </p:grpSpPr>
              <p:sp>
                <p:nvSpPr>
                  <p:cNvPr id="2455" name="Oval 245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6" name="Freeform 245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3" name="Group 2442"/>
                <p:cNvGrpSpPr/>
                <p:nvPr/>
              </p:nvGrpSpPr>
              <p:grpSpPr>
                <a:xfrm rot="3577180">
                  <a:off x="2935530" y="3972739"/>
                  <a:ext cx="185979" cy="192191"/>
                  <a:chOff x="2700506" y="4361529"/>
                  <a:chExt cx="185979" cy="192191"/>
                </a:xfrm>
              </p:grpSpPr>
              <p:sp>
                <p:nvSpPr>
                  <p:cNvPr id="2453" name="Oval 245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4" name="Freeform 245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4" name="Group 2443"/>
                <p:cNvGrpSpPr/>
                <p:nvPr/>
              </p:nvGrpSpPr>
              <p:grpSpPr>
                <a:xfrm>
                  <a:off x="3048557" y="3808685"/>
                  <a:ext cx="131330" cy="131330"/>
                  <a:chOff x="3381304" y="4011286"/>
                  <a:chExt cx="131330" cy="131330"/>
                </a:xfrm>
              </p:grpSpPr>
              <p:sp>
                <p:nvSpPr>
                  <p:cNvPr id="2451" name="Oval 245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2" name="Freeform 245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5" name="Group 2444"/>
                <p:cNvGrpSpPr/>
                <p:nvPr/>
              </p:nvGrpSpPr>
              <p:grpSpPr>
                <a:xfrm rot="3967968">
                  <a:off x="3008227" y="3923999"/>
                  <a:ext cx="136148" cy="131330"/>
                  <a:chOff x="3053432" y="4104276"/>
                  <a:chExt cx="136148" cy="131330"/>
                </a:xfrm>
              </p:grpSpPr>
              <p:sp>
                <p:nvSpPr>
                  <p:cNvPr id="2449" name="Oval 244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0" name="Freeform 244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46" name="Group 2445"/>
                <p:cNvGrpSpPr/>
                <p:nvPr/>
              </p:nvGrpSpPr>
              <p:grpSpPr>
                <a:xfrm>
                  <a:off x="3092918" y="3910035"/>
                  <a:ext cx="185979" cy="192845"/>
                  <a:chOff x="3026108" y="3765549"/>
                  <a:chExt cx="185979" cy="192845"/>
                </a:xfrm>
              </p:grpSpPr>
              <p:sp>
                <p:nvSpPr>
                  <p:cNvPr id="2447" name="Oval 244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48" name="Freeform 244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19" name="Group 2418"/>
              <p:cNvGrpSpPr/>
              <p:nvPr/>
            </p:nvGrpSpPr>
            <p:grpSpPr>
              <a:xfrm>
                <a:off x="2913709" y="3937272"/>
                <a:ext cx="131330" cy="131330"/>
                <a:chOff x="2922103" y="3448277"/>
                <a:chExt cx="131330" cy="131330"/>
              </a:xfrm>
            </p:grpSpPr>
            <p:sp>
              <p:nvSpPr>
                <p:cNvPr id="2438" name="Oval 24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9" name="Freeform 24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0" name="Group 2419"/>
              <p:cNvGrpSpPr/>
              <p:nvPr/>
            </p:nvGrpSpPr>
            <p:grpSpPr>
              <a:xfrm rot="3485213">
                <a:off x="2952050" y="3988138"/>
                <a:ext cx="185979" cy="191355"/>
                <a:chOff x="2700506" y="3941582"/>
                <a:chExt cx="185979" cy="191355"/>
              </a:xfrm>
            </p:grpSpPr>
            <p:sp>
              <p:nvSpPr>
                <p:cNvPr id="2436" name="Oval 24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7" name="Freeform 24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1" name="Group 2420"/>
              <p:cNvGrpSpPr/>
              <p:nvPr/>
            </p:nvGrpSpPr>
            <p:grpSpPr>
              <a:xfrm rot="19523239">
                <a:off x="3136592" y="3987642"/>
                <a:ext cx="185979" cy="190955"/>
                <a:chOff x="2442219" y="4049627"/>
                <a:chExt cx="185979" cy="190955"/>
              </a:xfrm>
            </p:grpSpPr>
            <p:sp>
              <p:nvSpPr>
                <p:cNvPr id="2434" name="Oval 24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5" name="Freeform 24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2" name="Group 2421"/>
              <p:cNvGrpSpPr/>
              <p:nvPr/>
            </p:nvGrpSpPr>
            <p:grpSpPr>
              <a:xfrm rot="3577180">
                <a:off x="2969142" y="4143913"/>
                <a:ext cx="185979" cy="192191"/>
                <a:chOff x="2700506" y="4361529"/>
                <a:chExt cx="185979" cy="192191"/>
              </a:xfrm>
            </p:grpSpPr>
            <p:sp>
              <p:nvSpPr>
                <p:cNvPr id="2432" name="Oval 24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3" name="Freeform 24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3" name="Group 2422"/>
              <p:cNvGrpSpPr/>
              <p:nvPr/>
            </p:nvGrpSpPr>
            <p:grpSpPr>
              <a:xfrm>
                <a:off x="3082169" y="3979859"/>
                <a:ext cx="131330" cy="131330"/>
                <a:chOff x="3381304" y="4011286"/>
                <a:chExt cx="131330" cy="131330"/>
              </a:xfrm>
            </p:grpSpPr>
            <p:sp>
              <p:nvSpPr>
                <p:cNvPr id="2430" name="Oval 24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1" name="Freeform 24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4" name="Group 2423"/>
              <p:cNvGrpSpPr/>
              <p:nvPr/>
            </p:nvGrpSpPr>
            <p:grpSpPr>
              <a:xfrm rot="3967968">
                <a:off x="3041839" y="4095173"/>
                <a:ext cx="136148" cy="131330"/>
                <a:chOff x="3053432" y="4104276"/>
                <a:chExt cx="136148" cy="131330"/>
              </a:xfrm>
            </p:grpSpPr>
            <p:sp>
              <p:nvSpPr>
                <p:cNvPr id="2428" name="Oval 24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9" name="Freeform 24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25" name="Group 2424"/>
              <p:cNvGrpSpPr/>
              <p:nvPr/>
            </p:nvGrpSpPr>
            <p:grpSpPr>
              <a:xfrm>
                <a:off x="3126530" y="4081209"/>
                <a:ext cx="185979" cy="192845"/>
                <a:chOff x="3026108" y="3765549"/>
                <a:chExt cx="185979" cy="192845"/>
              </a:xfrm>
            </p:grpSpPr>
            <p:sp>
              <p:nvSpPr>
                <p:cNvPr id="2426" name="Oval 24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7" name="Freeform 24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74" name="Group 2373"/>
            <p:cNvGrpSpPr/>
            <p:nvPr/>
          </p:nvGrpSpPr>
          <p:grpSpPr>
            <a:xfrm rot="5972406">
              <a:off x="4903513" y="3391308"/>
              <a:ext cx="175107" cy="169481"/>
              <a:chOff x="2880097" y="3766098"/>
              <a:chExt cx="408862" cy="395726"/>
            </a:xfrm>
          </p:grpSpPr>
          <p:grpSp>
            <p:nvGrpSpPr>
              <p:cNvPr id="2397" name="Group 2396"/>
              <p:cNvGrpSpPr/>
              <p:nvPr/>
            </p:nvGrpSpPr>
            <p:grpSpPr>
              <a:xfrm>
                <a:off x="2880097" y="3766098"/>
                <a:ext cx="131330" cy="131330"/>
                <a:chOff x="2922103" y="3448277"/>
                <a:chExt cx="131330" cy="131330"/>
              </a:xfrm>
            </p:grpSpPr>
            <p:sp>
              <p:nvSpPr>
                <p:cNvPr id="2416" name="Oval 24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7" name="Freeform 24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8" name="Group 2397"/>
              <p:cNvGrpSpPr/>
              <p:nvPr/>
            </p:nvGrpSpPr>
            <p:grpSpPr>
              <a:xfrm rot="3485213">
                <a:off x="2918438" y="3816964"/>
                <a:ext cx="185979" cy="191355"/>
                <a:chOff x="2700506" y="3941582"/>
                <a:chExt cx="185979" cy="191355"/>
              </a:xfrm>
            </p:grpSpPr>
            <p:sp>
              <p:nvSpPr>
                <p:cNvPr id="2414" name="Oval 24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5" name="Freeform 24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99" name="Group 2398"/>
              <p:cNvGrpSpPr/>
              <p:nvPr/>
            </p:nvGrpSpPr>
            <p:grpSpPr>
              <a:xfrm rot="19523239">
                <a:off x="3102980" y="3816468"/>
                <a:ext cx="185979" cy="190955"/>
                <a:chOff x="2442219" y="4049627"/>
                <a:chExt cx="185979" cy="190955"/>
              </a:xfrm>
            </p:grpSpPr>
            <p:sp>
              <p:nvSpPr>
                <p:cNvPr id="2412" name="Oval 24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3" name="Freeform 24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0" name="Group 2399"/>
              <p:cNvGrpSpPr/>
              <p:nvPr/>
            </p:nvGrpSpPr>
            <p:grpSpPr>
              <a:xfrm rot="3577180">
                <a:off x="2935530" y="3972739"/>
                <a:ext cx="185979" cy="192191"/>
                <a:chOff x="2700506" y="4361529"/>
                <a:chExt cx="185979" cy="192191"/>
              </a:xfrm>
            </p:grpSpPr>
            <p:sp>
              <p:nvSpPr>
                <p:cNvPr id="2410" name="Oval 24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11" name="Freeform 24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1" name="Group 2400"/>
              <p:cNvGrpSpPr/>
              <p:nvPr/>
            </p:nvGrpSpPr>
            <p:grpSpPr>
              <a:xfrm>
                <a:off x="3048557" y="3808685"/>
                <a:ext cx="131330" cy="131330"/>
                <a:chOff x="3381304" y="4011286"/>
                <a:chExt cx="131330" cy="131330"/>
              </a:xfrm>
            </p:grpSpPr>
            <p:sp>
              <p:nvSpPr>
                <p:cNvPr id="2408" name="Oval 24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9" name="Freeform 24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2" name="Group 2401"/>
              <p:cNvGrpSpPr/>
              <p:nvPr/>
            </p:nvGrpSpPr>
            <p:grpSpPr>
              <a:xfrm rot="3967968">
                <a:off x="3008227" y="3923999"/>
                <a:ext cx="136148" cy="131330"/>
                <a:chOff x="3053432" y="4104276"/>
                <a:chExt cx="136148" cy="131330"/>
              </a:xfrm>
            </p:grpSpPr>
            <p:sp>
              <p:nvSpPr>
                <p:cNvPr id="2406" name="Oval 24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7" name="Freeform 24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03" name="Group 2402"/>
              <p:cNvGrpSpPr/>
              <p:nvPr/>
            </p:nvGrpSpPr>
            <p:grpSpPr>
              <a:xfrm>
                <a:off x="3092918" y="3910035"/>
                <a:ext cx="185979" cy="192845"/>
                <a:chOff x="3026108" y="3765549"/>
                <a:chExt cx="185979" cy="192845"/>
              </a:xfrm>
            </p:grpSpPr>
            <p:sp>
              <p:nvSpPr>
                <p:cNvPr id="2404" name="Oval 24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5" name="Freeform 24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375" name="Group 2374"/>
            <p:cNvGrpSpPr/>
            <p:nvPr/>
          </p:nvGrpSpPr>
          <p:grpSpPr>
            <a:xfrm>
              <a:off x="4873997" y="3423134"/>
              <a:ext cx="175107" cy="169481"/>
              <a:chOff x="2328508" y="3548770"/>
              <a:chExt cx="408862" cy="395726"/>
            </a:xfrm>
          </p:grpSpPr>
          <p:grpSp>
            <p:nvGrpSpPr>
              <p:cNvPr id="2376" name="Group 2375"/>
              <p:cNvGrpSpPr/>
              <p:nvPr/>
            </p:nvGrpSpPr>
            <p:grpSpPr>
              <a:xfrm>
                <a:off x="2328508" y="3548770"/>
                <a:ext cx="131330" cy="131330"/>
                <a:chOff x="2922103" y="3448277"/>
                <a:chExt cx="131330" cy="131330"/>
              </a:xfrm>
            </p:grpSpPr>
            <p:sp>
              <p:nvSpPr>
                <p:cNvPr id="2395" name="Oval 239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6" name="Freeform 239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7" name="Group 2376"/>
              <p:cNvGrpSpPr/>
              <p:nvPr/>
            </p:nvGrpSpPr>
            <p:grpSpPr>
              <a:xfrm rot="3485213">
                <a:off x="2366849" y="3599636"/>
                <a:ext cx="185979" cy="191355"/>
                <a:chOff x="2700506" y="3941582"/>
                <a:chExt cx="185979" cy="191355"/>
              </a:xfrm>
            </p:grpSpPr>
            <p:sp>
              <p:nvSpPr>
                <p:cNvPr id="2393" name="Oval 239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4" name="Freeform 239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8" name="Group 2377"/>
              <p:cNvGrpSpPr/>
              <p:nvPr/>
            </p:nvGrpSpPr>
            <p:grpSpPr>
              <a:xfrm rot="19523239">
                <a:off x="2551391" y="3599140"/>
                <a:ext cx="185979" cy="190955"/>
                <a:chOff x="2442219" y="4049627"/>
                <a:chExt cx="185979" cy="190955"/>
              </a:xfrm>
            </p:grpSpPr>
            <p:sp>
              <p:nvSpPr>
                <p:cNvPr id="2391" name="Oval 239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2" name="Freeform 239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9" name="Group 2378"/>
              <p:cNvGrpSpPr/>
              <p:nvPr/>
            </p:nvGrpSpPr>
            <p:grpSpPr>
              <a:xfrm rot="3577180">
                <a:off x="2383941" y="3755411"/>
                <a:ext cx="185979" cy="192191"/>
                <a:chOff x="2700506" y="4361529"/>
                <a:chExt cx="185979" cy="192191"/>
              </a:xfrm>
            </p:grpSpPr>
            <p:sp>
              <p:nvSpPr>
                <p:cNvPr id="2389" name="Oval 238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0" name="Freeform 238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0" name="Group 2379"/>
              <p:cNvGrpSpPr/>
              <p:nvPr/>
            </p:nvGrpSpPr>
            <p:grpSpPr>
              <a:xfrm>
                <a:off x="2496968" y="3591357"/>
                <a:ext cx="131330" cy="131330"/>
                <a:chOff x="3381304" y="4011286"/>
                <a:chExt cx="131330" cy="131330"/>
              </a:xfrm>
            </p:grpSpPr>
            <p:sp>
              <p:nvSpPr>
                <p:cNvPr id="2387" name="Oval 238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8" name="Freeform 238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1" name="Group 2380"/>
              <p:cNvGrpSpPr/>
              <p:nvPr/>
            </p:nvGrpSpPr>
            <p:grpSpPr>
              <a:xfrm rot="3967968">
                <a:off x="2456638" y="3706671"/>
                <a:ext cx="136148" cy="131330"/>
                <a:chOff x="3053432" y="4104276"/>
                <a:chExt cx="136148" cy="131330"/>
              </a:xfrm>
            </p:grpSpPr>
            <p:sp>
              <p:nvSpPr>
                <p:cNvPr id="2385" name="Oval 238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6" name="Freeform 238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82" name="Group 2381"/>
              <p:cNvGrpSpPr/>
              <p:nvPr/>
            </p:nvGrpSpPr>
            <p:grpSpPr>
              <a:xfrm>
                <a:off x="2541329" y="3692707"/>
                <a:ext cx="185979" cy="192845"/>
                <a:chOff x="3026108" y="3765549"/>
                <a:chExt cx="185979" cy="192845"/>
              </a:xfrm>
            </p:grpSpPr>
            <p:sp>
              <p:nvSpPr>
                <p:cNvPr id="2383" name="Oval 238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84" name="Freeform 238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461" name="Group 2460"/>
          <p:cNvGrpSpPr/>
          <p:nvPr/>
        </p:nvGrpSpPr>
        <p:grpSpPr>
          <a:xfrm>
            <a:off x="499759" y="4956203"/>
            <a:ext cx="470662" cy="478538"/>
            <a:chOff x="4834606" y="3347378"/>
            <a:chExt cx="241201" cy="245237"/>
          </a:xfrm>
        </p:grpSpPr>
        <p:grpSp>
          <p:nvGrpSpPr>
            <p:cNvPr id="2462" name="Group 2461"/>
            <p:cNvGrpSpPr/>
            <p:nvPr/>
          </p:nvGrpSpPr>
          <p:grpSpPr>
            <a:xfrm rot="7844388">
              <a:off x="4818351" y="3363633"/>
              <a:ext cx="233299" cy="200789"/>
              <a:chOff x="2913709" y="3864170"/>
              <a:chExt cx="544737" cy="468828"/>
            </a:xfrm>
          </p:grpSpPr>
          <p:grpSp>
            <p:nvGrpSpPr>
              <p:cNvPr id="2507" name="Group 2506"/>
              <p:cNvGrpSpPr/>
              <p:nvPr/>
            </p:nvGrpSpPr>
            <p:grpSpPr>
              <a:xfrm rot="5972406">
                <a:off x="3056152" y="3870738"/>
                <a:ext cx="408862" cy="395726"/>
                <a:chOff x="2880097" y="3766098"/>
                <a:chExt cx="408862" cy="395726"/>
              </a:xfrm>
            </p:grpSpPr>
            <p:grpSp>
              <p:nvGrpSpPr>
                <p:cNvPr id="2529" name="Group 2528"/>
                <p:cNvGrpSpPr/>
                <p:nvPr/>
              </p:nvGrpSpPr>
              <p:grpSpPr>
                <a:xfrm>
                  <a:off x="2880097" y="3766098"/>
                  <a:ext cx="131330" cy="131330"/>
                  <a:chOff x="2922103" y="3448277"/>
                  <a:chExt cx="131330" cy="131330"/>
                </a:xfrm>
              </p:grpSpPr>
              <p:sp>
                <p:nvSpPr>
                  <p:cNvPr id="2548" name="Oval 254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9" name="Freeform 254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0" name="Group 2529"/>
                <p:cNvGrpSpPr/>
                <p:nvPr/>
              </p:nvGrpSpPr>
              <p:grpSpPr>
                <a:xfrm rot="3485213">
                  <a:off x="2918438" y="3816964"/>
                  <a:ext cx="185979" cy="191355"/>
                  <a:chOff x="2700506" y="3941582"/>
                  <a:chExt cx="185979" cy="191355"/>
                </a:xfrm>
              </p:grpSpPr>
              <p:sp>
                <p:nvSpPr>
                  <p:cNvPr id="2546" name="Oval 254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7" name="Freeform 254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1" name="Group 2530"/>
                <p:cNvGrpSpPr/>
                <p:nvPr/>
              </p:nvGrpSpPr>
              <p:grpSpPr>
                <a:xfrm rot="19523239">
                  <a:off x="3102980" y="3816468"/>
                  <a:ext cx="185979" cy="190955"/>
                  <a:chOff x="2442219" y="4049627"/>
                  <a:chExt cx="185979" cy="190955"/>
                </a:xfrm>
              </p:grpSpPr>
              <p:sp>
                <p:nvSpPr>
                  <p:cNvPr id="2544" name="Oval 254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5" name="Freeform 254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2" name="Group 2531"/>
                <p:cNvGrpSpPr/>
                <p:nvPr/>
              </p:nvGrpSpPr>
              <p:grpSpPr>
                <a:xfrm rot="3577180">
                  <a:off x="2935530" y="3972739"/>
                  <a:ext cx="185979" cy="192191"/>
                  <a:chOff x="2700506" y="4361529"/>
                  <a:chExt cx="185979" cy="192191"/>
                </a:xfrm>
              </p:grpSpPr>
              <p:sp>
                <p:nvSpPr>
                  <p:cNvPr id="2542" name="Oval 254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3" name="Freeform 254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3" name="Group 2532"/>
                <p:cNvGrpSpPr/>
                <p:nvPr/>
              </p:nvGrpSpPr>
              <p:grpSpPr>
                <a:xfrm>
                  <a:off x="3048557" y="3808685"/>
                  <a:ext cx="131330" cy="131330"/>
                  <a:chOff x="3381304" y="4011286"/>
                  <a:chExt cx="131330" cy="131330"/>
                </a:xfrm>
              </p:grpSpPr>
              <p:sp>
                <p:nvSpPr>
                  <p:cNvPr id="2540" name="Oval 253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41" name="Freeform 254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4" name="Group 2533"/>
                <p:cNvGrpSpPr/>
                <p:nvPr/>
              </p:nvGrpSpPr>
              <p:grpSpPr>
                <a:xfrm rot="3967968">
                  <a:off x="3008227" y="3923999"/>
                  <a:ext cx="136148" cy="131330"/>
                  <a:chOff x="3053432" y="4104276"/>
                  <a:chExt cx="136148" cy="131330"/>
                </a:xfrm>
              </p:grpSpPr>
              <p:sp>
                <p:nvSpPr>
                  <p:cNvPr id="2538" name="Oval 253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9" name="Freeform 253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35" name="Group 2534"/>
                <p:cNvGrpSpPr/>
                <p:nvPr/>
              </p:nvGrpSpPr>
              <p:grpSpPr>
                <a:xfrm>
                  <a:off x="3092918" y="3910035"/>
                  <a:ext cx="185979" cy="192845"/>
                  <a:chOff x="3026108" y="3765549"/>
                  <a:chExt cx="185979" cy="192845"/>
                </a:xfrm>
              </p:grpSpPr>
              <p:sp>
                <p:nvSpPr>
                  <p:cNvPr id="2536" name="Oval 253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37" name="Freeform 253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08" name="Group 2507"/>
              <p:cNvGrpSpPr/>
              <p:nvPr/>
            </p:nvGrpSpPr>
            <p:grpSpPr>
              <a:xfrm>
                <a:off x="2913709" y="3937272"/>
                <a:ext cx="131330" cy="131330"/>
                <a:chOff x="2922103" y="3448277"/>
                <a:chExt cx="131330" cy="131330"/>
              </a:xfrm>
            </p:grpSpPr>
            <p:sp>
              <p:nvSpPr>
                <p:cNvPr id="2527" name="Oval 25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8" name="Freeform 25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09" name="Group 2508"/>
              <p:cNvGrpSpPr/>
              <p:nvPr/>
            </p:nvGrpSpPr>
            <p:grpSpPr>
              <a:xfrm rot="3485213">
                <a:off x="2952050" y="3988138"/>
                <a:ext cx="185979" cy="191355"/>
                <a:chOff x="2700506" y="3941582"/>
                <a:chExt cx="185979" cy="191355"/>
              </a:xfrm>
            </p:grpSpPr>
            <p:sp>
              <p:nvSpPr>
                <p:cNvPr id="2525" name="Oval 25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6" name="Freeform 25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0" name="Group 2509"/>
              <p:cNvGrpSpPr/>
              <p:nvPr/>
            </p:nvGrpSpPr>
            <p:grpSpPr>
              <a:xfrm rot="19523239">
                <a:off x="3136592" y="3987642"/>
                <a:ext cx="185979" cy="190955"/>
                <a:chOff x="2442219" y="4049627"/>
                <a:chExt cx="185979" cy="190955"/>
              </a:xfrm>
            </p:grpSpPr>
            <p:sp>
              <p:nvSpPr>
                <p:cNvPr id="2523" name="Oval 25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4" name="Freeform 25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1" name="Group 2510"/>
              <p:cNvGrpSpPr/>
              <p:nvPr/>
            </p:nvGrpSpPr>
            <p:grpSpPr>
              <a:xfrm rot="3577180">
                <a:off x="2969142" y="4143913"/>
                <a:ext cx="185979" cy="192191"/>
                <a:chOff x="2700506" y="4361529"/>
                <a:chExt cx="185979" cy="192191"/>
              </a:xfrm>
            </p:grpSpPr>
            <p:sp>
              <p:nvSpPr>
                <p:cNvPr id="2521" name="Oval 25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2" name="Freeform 25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2" name="Group 2511"/>
              <p:cNvGrpSpPr/>
              <p:nvPr/>
            </p:nvGrpSpPr>
            <p:grpSpPr>
              <a:xfrm>
                <a:off x="3082169" y="3979859"/>
                <a:ext cx="131330" cy="131330"/>
                <a:chOff x="3381304" y="4011286"/>
                <a:chExt cx="131330" cy="131330"/>
              </a:xfrm>
            </p:grpSpPr>
            <p:sp>
              <p:nvSpPr>
                <p:cNvPr id="2519" name="Oval 25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20" name="Freeform 25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3" name="Group 2512"/>
              <p:cNvGrpSpPr/>
              <p:nvPr/>
            </p:nvGrpSpPr>
            <p:grpSpPr>
              <a:xfrm rot="3967968">
                <a:off x="3041839" y="4095173"/>
                <a:ext cx="136148" cy="131330"/>
                <a:chOff x="3053432" y="4104276"/>
                <a:chExt cx="136148" cy="131330"/>
              </a:xfrm>
            </p:grpSpPr>
            <p:sp>
              <p:nvSpPr>
                <p:cNvPr id="2517" name="Oval 25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8" name="Freeform 25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14" name="Group 2513"/>
              <p:cNvGrpSpPr/>
              <p:nvPr/>
            </p:nvGrpSpPr>
            <p:grpSpPr>
              <a:xfrm>
                <a:off x="3126530" y="4081209"/>
                <a:ext cx="185979" cy="192845"/>
                <a:chOff x="3026108" y="3765549"/>
                <a:chExt cx="185979" cy="192845"/>
              </a:xfrm>
            </p:grpSpPr>
            <p:sp>
              <p:nvSpPr>
                <p:cNvPr id="2515" name="Oval 25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16" name="Freeform 25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63" name="Group 2462"/>
            <p:cNvGrpSpPr/>
            <p:nvPr/>
          </p:nvGrpSpPr>
          <p:grpSpPr>
            <a:xfrm rot="5972406">
              <a:off x="4903513" y="3391308"/>
              <a:ext cx="175107" cy="169481"/>
              <a:chOff x="2880097" y="3766098"/>
              <a:chExt cx="408862" cy="395726"/>
            </a:xfrm>
          </p:grpSpPr>
          <p:grpSp>
            <p:nvGrpSpPr>
              <p:cNvPr id="2486" name="Group 2485"/>
              <p:cNvGrpSpPr/>
              <p:nvPr/>
            </p:nvGrpSpPr>
            <p:grpSpPr>
              <a:xfrm>
                <a:off x="2880097" y="3766098"/>
                <a:ext cx="131330" cy="131330"/>
                <a:chOff x="2922103" y="3448277"/>
                <a:chExt cx="131330" cy="131330"/>
              </a:xfrm>
            </p:grpSpPr>
            <p:sp>
              <p:nvSpPr>
                <p:cNvPr id="2505" name="Oval 25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6" name="Freeform 25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7" name="Group 2486"/>
              <p:cNvGrpSpPr/>
              <p:nvPr/>
            </p:nvGrpSpPr>
            <p:grpSpPr>
              <a:xfrm rot="3485213">
                <a:off x="2918438" y="3816964"/>
                <a:ext cx="185979" cy="191355"/>
                <a:chOff x="2700506" y="3941582"/>
                <a:chExt cx="185979" cy="191355"/>
              </a:xfrm>
            </p:grpSpPr>
            <p:sp>
              <p:nvSpPr>
                <p:cNvPr id="2503" name="Oval 25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4" name="Freeform 25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8" name="Group 2487"/>
              <p:cNvGrpSpPr/>
              <p:nvPr/>
            </p:nvGrpSpPr>
            <p:grpSpPr>
              <a:xfrm rot="19523239">
                <a:off x="3102980" y="3816468"/>
                <a:ext cx="185979" cy="190955"/>
                <a:chOff x="2442219" y="4049627"/>
                <a:chExt cx="185979" cy="190955"/>
              </a:xfrm>
            </p:grpSpPr>
            <p:sp>
              <p:nvSpPr>
                <p:cNvPr id="2501" name="Oval 25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2" name="Freeform 25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89" name="Group 2488"/>
              <p:cNvGrpSpPr/>
              <p:nvPr/>
            </p:nvGrpSpPr>
            <p:grpSpPr>
              <a:xfrm rot="3577180">
                <a:off x="2935530" y="3972739"/>
                <a:ext cx="185979" cy="192191"/>
                <a:chOff x="2700506" y="4361529"/>
                <a:chExt cx="185979" cy="192191"/>
              </a:xfrm>
            </p:grpSpPr>
            <p:sp>
              <p:nvSpPr>
                <p:cNvPr id="2499" name="Oval 24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00" name="Freeform 24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0" name="Group 2489"/>
              <p:cNvGrpSpPr/>
              <p:nvPr/>
            </p:nvGrpSpPr>
            <p:grpSpPr>
              <a:xfrm>
                <a:off x="3048557" y="3808685"/>
                <a:ext cx="131330" cy="131330"/>
                <a:chOff x="3381304" y="4011286"/>
                <a:chExt cx="131330" cy="131330"/>
              </a:xfrm>
            </p:grpSpPr>
            <p:sp>
              <p:nvSpPr>
                <p:cNvPr id="2497" name="Oval 24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8" name="Freeform 24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1" name="Group 2490"/>
              <p:cNvGrpSpPr/>
              <p:nvPr/>
            </p:nvGrpSpPr>
            <p:grpSpPr>
              <a:xfrm rot="3967968">
                <a:off x="3008227" y="3923999"/>
                <a:ext cx="136148" cy="131330"/>
                <a:chOff x="3053432" y="4104276"/>
                <a:chExt cx="136148" cy="131330"/>
              </a:xfrm>
            </p:grpSpPr>
            <p:sp>
              <p:nvSpPr>
                <p:cNvPr id="2495" name="Oval 24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6" name="Freeform 24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92" name="Group 2491"/>
              <p:cNvGrpSpPr/>
              <p:nvPr/>
            </p:nvGrpSpPr>
            <p:grpSpPr>
              <a:xfrm>
                <a:off x="3092918" y="3910035"/>
                <a:ext cx="185979" cy="192845"/>
                <a:chOff x="3026108" y="3765549"/>
                <a:chExt cx="185979" cy="192845"/>
              </a:xfrm>
            </p:grpSpPr>
            <p:sp>
              <p:nvSpPr>
                <p:cNvPr id="2493" name="Oval 24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94" name="Freeform 24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464" name="Group 2463"/>
            <p:cNvGrpSpPr/>
            <p:nvPr/>
          </p:nvGrpSpPr>
          <p:grpSpPr>
            <a:xfrm>
              <a:off x="4873997" y="3423134"/>
              <a:ext cx="175107" cy="169481"/>
              <a:chOff x="2328508" y="3548770"/>
              <a:chExt cx="408862" cy="395726"/>
            </a:xfrm>
          </p:grpSpPr>
          <p:grpSp>
            <p:nvGrpSpPr>
              <p:cNvPr id="2465" name="Group 2464"/>
              <p:cNvGrpSpPr/>
              <p:nvPr/>
            </p:nvGrpSpPr>
            <p:grpSpPr>
              <a:xfrm>
                <a:off x="2328508" y="3548770"/>
                <a:ext cx="131330" cy="131330"/>
                <a:chOff x="2922103" y="3448277"/>
                <a:chExt cx="131330" cy="131330"/>
              </a:xfrm>
            </p:grpSpPr>
            <p:sp>
              <p:nvSpPr>
                <p:cNvPr id="2484" name="Oval 248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5" name="Freeform 248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6" name="Group 2465"/>
              <p:cNvGrpSpPr/>
              <p:nvPr/>
            </p:nvGrpSpPr>
            <p:grpSpPr>
              <a:xfrm rot="3485213">
                <a:off x="2366849" y="3599636"/>
                <a:ext cx="185979" cy="191355"/>
                <a:chOff x="2700506" y="3941582"/>
                <a:chExt cx="185979" cy="191355"/>
              </a:xfrm>
            </p:grpSpPr>
            <p:sp>
              <p:nvSpPr>
                <p:cNvPr id="2482" name="Oval 248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3" name="Freeform 248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7" name="Group 2466"/>
              <p:cNvGrpSpPr/>
              <p:nvPr/>
            </p:nvGrpSpPr>
            <p:grpSpPr>
              <a:xfrm rot="19523239">
                <a:off x="2551391" y="3599140"/>
                <a:ext cx="185979" cy="190955"/>
                <a:chOff x="2442219" y="4049627"/>
                <a:chExt cx="185979" cy="190955"/>
              </a:xfrm>
            </p:grpSpPr>
            <p:sp>
              <p:nvSpPr>
                <p:cNvPr id="2480" name="Oval 247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81" name="Freeform 248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8" name="Group 2467"/>
              <p:cNvGrpSpPr/>
              <p:nvPr/>
            </p:nvGrpSpPr>
            <p:grpSpPr>
              <a:xfrm rot="3577180">
                <a:off x="2383941" y="3755411"/>
                <a:ext cx="185979" cy="192191"/>
                <a:chOff x="2700506" y="4361529"/>
                <a:chExt cx="185979" cy="192191"/>
              </a:xfrm>
            </p:grpSpPr>
            <p:sp>
              <p:nvSpPr>
                <p:cNvPr id="2478" name="Oval 247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9" name="Freeform 247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69" name="Group 2468"/>
              <p:cNvGrpSpPr/>
              <p:nvPr/>
            </p:nvGrpSpPr>
            <p:grpSpPr>
              <a:xfrm>
                <a:off x="2496968" y="3591357"/>
                <a:ext cx="131330" cy="131330"/>
                <a:chOff x="3381304" y="4011286"/>
                <a:chExt cx="131330" cy="131330"/>
              </a:xfrm>
            </p:grpSpPr>
            <p:sp>
              <p:nvSpPr>
                <p:cNvPr id="2476" name="Oval 247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7" name="Freeform 247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0" name="Group 2469"/>
              <p:cNvGrpSpPr/>
              <p:nvPr/>
            </p:nvGrpSpPr>
            <p:grpSpPr>
              <a:xfrm rot="3967968">
                <a:off x="2456638" y="3706671"/>
                <a:ext cx="136148" cy="131330"/>
                <a:chOff x="3053432" y="4104276"/>
                <a:chExt cx="136148" cy="131330"/>
              </a:xfrm>
            </p:grpSpPr>
            <p:sp>
              <p:nvSpPr>
                <p:cNvPr id="2474" name="Oval 247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5" name="Freeform 247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471" name="Group 2470"/>
              <p:cNvGrpSpPr/>
              <p:nvPr/>
            </p:nvGrpSpPr>
            <p:grpSpPr>
              <a:xfrm>
                <a:off x="2541329" y="3692707"/>
                <a:ext cx="185979" cy="192845"/>
                <a:chOff x="3026108" y="3765549"/>
                <a:chExt cx="185979" cy="192845"/>
              </a:xfrm>
            </p:grpSpPr>
            <p:sp>
              <p:nvSpPr>
                <p:cNvPr id="2472" name="Oval 247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73" name="Freeform 247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550" name="Group 2549"/>
          <p:cNvGrpSpPr/>
          <p:nvPr/>
        </p:nvGrpSpPr>
        <p:grpSpPr>
          <a:xfrm>
            <a:off x="499759" y="4956203"/>
            <a:ext cx="470662" cy="478538"/>
            <a:chOff x="4834606" y="3347378"/>
            <a:chExt cx="241201" cy="245237"/>
          </a:xfrm>
        </p:grpSpPr>
        <p:grpSp>
          <p:nvGrpSpPr>
            <p:cNvPr id="2551" name="Group 2550"/>
            <p:cNvGrpSpPr/>
            <p:nvPr/>
          </p:nvGrpSpPr>
          <p:grpSpPr>
            <a:xfrm rot="7844388">
              <a:off x="4818351" y="3363633"/>
              <a:ext cx="233299" cy="200789"/>
              <a:chOff x="2913709" y="3864170"/>
              <a:chExt cx="544737" cy="468828"/>
            </a:xfrm>
          </p:grpSpPr>
          <p:grpSp>
            <p:nvGrpSpPr>
              <p:cNvPr id="2596" name="Group 2595"/>
              <p:cNvGrpSpPr/>
              <p:nvPr/>
            </p:nvGrpSpPr>
            <p:grpSpPr>
              <a:xfrm rot="5972406">
                <a:off x="3056152" y="3870738"/>
                <a:ext cx="408862" cy="395726"/>
                <a:chOff x="2880097" y="3766098"/>
                <a:chExt cx="408862" cy="395726"/>
              </a:xfrm>
            </p:grpSpPr>
            <p:grpSp>
              <p:nvGrpSpPr>
                <p:cNvPr id="2618" name="Group 2617"/>
                <p:cNvGrpSpPr/>
                <p:nvPr/>
              </p:nvGrpSpPr>
              <p:grpSpPr>
                <a:xfrm>
                  <a:off x="2880097" y="3766098"/>
                  <a:ext cx="131330" cy="131330"/>
                  <a:chOff x="2922103" y="3448277"/>
                  <a:chExt cx="131330" cy="131330"/>
                </a:xfrm>
              </p:grpSpPr>
              <p:sp>
                <p:nvSpPr>
                  <p:cNvPr id="2637" name="Oval 263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8" name="Freeform 263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19" name="Group 2618"/>
                <p:cNvGrpSpPr/>
                <p:nvPr/>
              </p:nvGrpSpPr>
              <p:grpSpPr>
                <a:xfrm rot="3485213">
                  <a:off x="2918438" y="3816964"/>
                  <a:ext cx="185979" cy="191355"/>
                  <a:chOff x="2700506" y="3941582"/>
                  <a:chExt cx="185979" cy="191355"/>
                </a:xfrm>
              </p:grpSpPr>
              <p:sp>
                <p:nvSpPr>
                  <p:cNvPr id="2635" name="Oval 263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6" name="Freeform 263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0" name="Group 2619"/>
                <p:cNvGrpSpPr/>
                <p:nvPr/>
              </p:nvGrpSpPr>
              <p:grpSpPr>
                <a:xfrm rot="19523239">
                  <a:off x="3102980" y="3816468"/>
                  <a:ext cx="185979" cy="190955"/>
                  <a:chOff x="2442219" y="4049627"/>
                  <a:chExt cx="185979" cy="190955"/>
                </a:xfrm>
              </p:grpSpPr>
              <p:sp>
                <p:nvSpPr>
                  <p:cNvPr id="2633" name="Oval 263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4" name="Freeform 263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1" name="Group 2620"/>
                <p:cNvGrpSpPr/>
                <p:nvPr/>
              </p:nvGrpSpPr>
              <p:grpSpPr>
                <a:xfrm rot="3577180">
                  <a:off x="2935530" y="3972739"/>
                  <a:ext cx="185979" cy="192191"/>
                  <a:chOff x="2700506" y="4361529"/>
                  <a:chExt cx="185979" cy="192191"/>
                </a:xfrm>
              </p:grpSpPr>
              <p:sp>
                <p:nvSpPr>
                  <p:cNvPr id="2631" name="Oval 263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2" name="Freeform 263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2" name="Group 2621"/>
                <p:cNvGrpSpPr/>
                <p:nvPr/>
              </p:nvGrpSpPr>
              <p:grpSpPr>
                <a:xfrm>
                  <a:off x="3048557" y="3808685"/>
                  <a:ext cx="131330" cy="131330"/>
                  <a:chOff x="3381304" y="4011286"/>
                  <a:chExt cx="131330" cy="131330"/>
                </a:xfrm>
              </p:grpSpPr>
              <p:sp>
                <p:nvSpPr>
                  <p:cNvPr id="2629" name="Oval 262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30" name="Freeform 262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3" name="Group 2622"/>
                <p:cNvGrpSpPr/>
                <p:nvPr/>
              </p:nvGrpSpPr>
              <p:grpSpPr>
                <a:xfrm rot="3967968">
                  <a:off x="3008227" y="3923999"/>
                  <a:ext cx="136148" cy="131330"/>
                  <a:chOff x="3053432" y="4104276"/>
                  <a:chExt cx="136148" cy="131330"/>
                </a:xfrm>
              </p:grpSpPr>
              <p:sp>
                <p:nvSpPr>
                  <p:cNvPr id="2627" name="Oval 262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8" name="Freeform 262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24" name="Group 2623"/>
                <p:cNvGrpSpPr/>
                <p:nvPr/>
              </p:nvGrpSpPr>
              <p:grpSpPr>
                <a:xfrm>
                  <a:off x="3092918" y="3910035"/>
                  <a:ext cx="185979" cy="192845"/>
                  <a:chOff x="3026108" y="3765549"/>
                  <a:chExt cx="185979" cy="192845"/>
                </a:xfrm>
              </p:grpSpPr>
              <p:sp>
                <p:nvSpPr>
                  <p:cNvPr id="2625" name="Oval 262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26" name="Freeform 262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97" name="Group 2596"/>
              <p:cNvGrpSpPr/>
              <p:nvPr/>
            </p:nvGrpSpPr>
            <p:grpSpPr>
              <a:xfrm>
                <a:off x="2913709" y="3937272"/>
                <a:ext cx="131330" cy="131330"/>
                <a:chOff x="2922103" y="3448277"/>
                <a:chExt cx="131330" cy="131330"/>
              </a:xfrm>
            </p:grpSpPr>
            <p:sp>
              <p:nvSpPr>
                <p:cNvPr id="2616" name="Oval 26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7" name="Freeform 26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8" name="Group 2597"/>
              <p:cNvGrpSpPr/>
              <p:nvPr/>
            </p:nvGrpSpPr>
            <p:grpSpPr>
              <a:xfrm rot="3485213">
                <a:off x="2952050" y="3988138"/>
                <a:ext cx="185979" cy="191355"/>
                <a:chOff x="2700506" y="3941582"/>
                <a:chExt cx="185979" cy="191355"/>
              </a:xfrm>
            </p:grpSpPr>
            <p:sp>
              <p:nvSpPr>
                <p:cNvPr id="2614" name="Oval 26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5" name="Freeform 26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99" name="Group 2598"/>
              <p:cNvGrpSpPr/>
              <p:nvPr/>
            </p:nvGrpSpPr>
            <p:grpSpPr>
              <a:xfrm rot="19523239">
                <a:off x="3136592" y="3987642"/>
                <a:ext cx="185979" cy="190955"/>
                <a:chOff x="2442219" y="4049627"/>
                <a:chExt cx="185979" cy="190955"/>
              </a:xfrm>
            </p:grpSpPr>
            <p:sp>
              <p:nvSpPr>
                <p:cNvPr id="2612" name="Oval 26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3" name="Freeform 26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0" name="Group 2599"/>
              <p:cNvGrpSpPr/>
              <p:nvPr/>
            </p:nvGrpSpPr>
            <p:grpSpPr>
              <a:xfrm rot="3577180">
                <a:off x="2969142" y="4143913"/>
                <a:ext cx="185979" cy="192191"/>
                <a:chOff x="2700506" y="4361529"/>
                <a:chExt cx="185979" cy="192191"/>
              </a:xfrm>
            </p:grpSpPr>
            <p:sp>
              <p:nvSpPr>
                <p:cNvPr id="2610" name="Oval 26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11" name="Freeform 26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1" name="Group 2600"/>
              <p:cNvGrpSpPr/>
              <p:nvPr/>
            </p:nvGrpSpPr>
            <p:grpSpPr>
              <a:xfrm>
                <a:off x="3082169" y="3979859"/>
                <a:ext cx="131330" cy="131330"/>
                <a:chOff x="3381304" y="4011286"/>
                <a:chExt cx="131330" cy="131330"/>
              </a:xfrm>
            </p:grpSpPr>
            <p:sp>
              <p:nvSpPr>
                <p:cNvPr id="2608" name="Oval 26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9" name="Freeform 26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2" name="Group 2601"/>
              <p:cNvGrpSpPr/>
              <p:nvPr/>
            </p:nvGrpSpPr>
            <p:grpSpPr>
              <a:xfrm rot="3967968">
                <a:off x="3041839" y="4095173"/>
                <a:ext cx="136148" cy="131330"/>
                <a:chOff x="3053432" y="4104276"/>
                <a:chExt cx="136148" cy="131330"/>
              </a:xfrm>
            </p:grpSpPr>
            <p:sp>
              <p:nvSpPr>
                <p:cNvPr id="2606" name="Oval 26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7" name="Freeform 26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03" name="Group 2602"/>
              <p:cNvGrpSpPr/>
              <p:nvPr/>
            </p:nvGrpSpPr>
            <p:grpSpPr>
              <a:xfrm>
                <a:off x="3126530" y="4081209"/>
                <a:ext cx="185979" cy="192845"/>
                <a:chOff x="3026108" y="3765549"/>
                <a:chExt cx="185979" cy="192845"/>
              </a:xfrm>
            </p:grpSpPr>
            <p:sp>
              <p:nvSpPr>
                <p:cNvPr id="2604" name="Oval 26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05" name="Freeform 26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52" name="Group 2551"/>
            <p:cNvGrpSpPr/>
            <p:nvPr/>
          </p:nvGrpSpPr>
          <p:grpSpPr>
            <a:xfrm rot="5972406">
              <a:off x="4903513" y="3391308"/>
              <a:ext cx="175107" cy="169481"/>
              <a:chOff x="2880097" y="3766098"/>
              <a:chExt cx="408862" cy="395726"/>
            </a:xfrm>
          </p:grpSpPr>
          <p:grpSp>
            <p:nvGrpSpPr>
              <p:cNvPr id="2575" name="Group 2574"/>
              <p:cNvGrpSpPr/>
              <p:nvPr/>
            </p:nvGrpSpPr>
            <p:grpSpPr>
              <a:xfrm>
                <a:off x="2880097" y="3766098"/>
                <a:ext cx="131330" cy="131330"/>
                <a:chOff x="2922103" y="3448277"/>
                <a:chExt cx="131330" cy="131330"/>
              </a:xfrm>
            </p:grpSpPr>
            <p:sp>
              <p:nvSpPr>
                <p:cNvPr id="2594" name="Oval 25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5" name="Freeform 25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6" name="Group 2575"/>
              <p:cNvGrpSpPr/>
              <p:nvPr/>
            </p:nvGrpSpPr>
            <p:grpSpPr>
              <a:xfrm rot="3485213">
                <a:off x="2918438" y="3816964"/>
                <a:ext cx="185979" cy="191355"/>
                <a:chOff x="2700506" y="3941582"/>
                <a:chExt cx="185979" cy="191355"/>
              </a:xfrm>
            </p:grpSpPr>
            <p:sp>
              <p:nvSpPr>
                <p:cNvPr id="2592" name="Oval 25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3" name="Freeform 25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7" name="Group 2576"/>
              <p:cNvGrpSpPr/>
              <p:nvPr/>
            </p:nvGrpSpPr>
            <p:grpSpPr>
              <a:xfrm rot="19523239">
                <a:off x="3102980" y="3816468"/>
                <a:ext cx="185979" cy="190955"/>
                <a:chOff x="2442219" y="4049627"/>
                <a:chExt cx="185979" cy="190955"/>
              </a:xfrm>
            </p:grpSpPr>
            <p:sp>
              <p:nvSpPr>
                <p:cNvPr id="2590" name="Oval 25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91" name="Freeform 25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8" name="Group 2577"/>
              <p:cNvGrpSpPr/>
              <p:nvPr/>
            </p:nvGrpSpPr>
            <p:grpSpPr>
              <a:xfrm rot="3577180">
                <a:off x="2935530" y="3972739"/>
                <a:ext cx="185979" cy="192191"/>
                <a:chOff x="2700506" y="4361529"/>
                <a:chExt cx="185979" cy="192191"/>
              </a:xfrm>
            </p:grpSpPr>
            <p:sp>
              <p:nvSpPr>
                <p:cNvPr id="2588" name="Oval 25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9" name="Freeform 25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79" name="Group 2578"/>
              <p:cNvGrpSpPr/>
              <p:nvPr/>
            </p:nvGrpSpPr>
            <p:grpSpPr>
              <a:xfrm>
                <a:off x="3048557" y="3808685"/>
                <a:ext cx="131330" cy="131330"/>
                <a:chOff x="3381304" y="4011286"/>
                <a:chExt cx="131330" cy="131330"/>
              </a:xfrm>
            </p:grpSpPr>
            <p:sp>
              <p:nvSpPr>
                <p:cNvPr id="2586" name="Oval 25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7" name="Freeform 25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0" name="Group 2579"/>
              <p:cNvGrpSpPr/>
              <p:nvPr/>
            </p:nvGrpSpPr>
            <p:grpSpPr>
              <a:xfrm rot="3967968">
                <a:off x="3008227" y="3923999"/>
                <a:ext cx="136148" cy="131330"/>
                <a:chOff x="3053432" y="4104276"/>
                <a:chExt cx="136148" cy="131330"/>
              </a:xfrm>
            </p:grpSpPr>
            <p:sp>
              <p:nvSpPr>
                <p:cNvPr id="2584" name="Oval 25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5" name="Freeform 25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81" name="Group 2580"/>
              <p:cNvGrpSpPr/>
              <p:nvPr/>
            </p:nvGrpSpPr>
            <p:grpSpPr>
              <a:xfrm>
                <a:off x="3092918" y="3910035"/>
                <a:ext cx="185979" cy="192845"/>
                <a:chOff x="3026108" y="3765549"/>
                <a:chExt cx="185979" cy="192845"/>
              </a:xfrm>
            </p:grpSpPr>
            <p:sp>
              <p:nvSpPr>
                <p:cNvPr id="2582" name="Oval 25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83" name="Freeform 25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553" name="Group 2552"/>
            <p:cNvGrpSpPr/>
            <p:nvPr/>
          </p:nvGrpSpPr>
          <p:grpSpPr>
            <a:xfrm>
              <a:off x="4873997" y="3423134"/>
              <a:ext cx="175107" cy="169481"/>
              <a:chOff x="2328508" y="3548770"/>
              <a:chExt cx="408862" cy="395726"/>
            </a:xfrm>
          </p:grpSpPr>
          <p:grpSp>
            <p:nvGrpSpPr>
              <p:cNvPr id="2554" name="Group 2553"/>
              <p:cNvGrpSpPr/>
              <p:nvPr/>
            </p:nvGrpSpPr>
            <p:grpSpPr>
              <a:xfrm>
                <a:off x="2328508" y="3548770"/>
                <a:ext cx="131330" cy="131330"/>
                <a:chOff x="2922103" y="3448277"/>
                <a:chExt cx="131330" cy="131330"/>
              </a:xfrm>
            </p:grpSpPr>
            <p:sp>
              <p:nvSpPr>
                <p:cNvPr id="2573" name="Oval 257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4" name="Freeform 257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5" name="Group 2554"/>
              <p:cNvGrpSpPr/>
              <p:nvPr/>
            </p:nvGrpSpPr>
            <p:grpSpPr>
              <a:xfrm rot="3485213">
                <a:off x="2366849" y="3599636"/>
                <a:ext cx="185979" cy="191355"/>
                <a:chOff x="2700506" y="3941582"/>
                <a:chExt cx="185979" cy="191355"/>
              </a:xfrm>
            </p:grpSpPr>
            <p:sp>
              <p:nvSpPr>
                <p:cNvPr id="2571" name="Oval 257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2" name="Freeform 257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6" name="Group 2555"/>
              <p:cNvGrpSpPr/>
              <p:nvPr/>
            </p:nvGrpSpPr>
            <p:grpSpPr>
              <a:xfrm rot="19523239">
                <a:off x="2551391" y="3599140"/>
                <a:ext cx="185979" cy="190955"/>
                <a:chOff x="2442219" y="4049627"/>
                <a:chExt cx="185979" cy="190955"/>
              </a:xfrm>
            </p:grpSpPr>
            <p:sp>
              <p:nvSpPr>
                <p:cNvPr id="2569" name="Oval 256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70" name="Freeform 256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7" name="Group 2556"/>
              <p:cNvGrpSpPr/>
              <p:nvPr/>
            </p:nvGrpSpPr>
            <p:grpSpPr>
              <a:xfrm rot="3577180">
                <a:off x="2383941" y="3755411"/>
                <a:ext cx="185979" cy="192191"/>
                <a:chOff x="2700506" y="4361529"/>
                <a:chExt cx="185979" cy="192191"/>
              </a:xfrm>
            </p:grpSpPr>
            <p:sp>
              <p:nvSpPr>
                <p:cNvPr id="2567" name="Oval 256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8" name="Freeform 256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8" name="Group 2557"/>
              <p:cNvGrpSpPr/>
              <p:nvPr/>
            </p:nvGrpSpPr>
            <p:grpSpPr>
              <a:xfrm>
                <a:off x="2496968" y="3591357"/>
                <a:ext cx="131330" cy="131330"/>
                <a:chOff x="3381304" y="4011286"/>
                <a:chExt cx="131330" cy="131330"/>
              </a:xfrm>
            </p:grpSpPr>
            <p:sp>
              <p:nvSpPr>
                <p:cNvPr id="2565" name="Oval 256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6" name="Freeform 256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59" name="Group 2558"/>
              <p:cNvGrpSpPr/>
              <p:nvPr/>
            </p:nvGrpSpPr>
            <p:grpSpPr>
              <a:xfrm rot="3967968">
                <a:off x="2456638" y="3706671"/>
                <a:ext cx="136148" cy="131330"/>
                <a:chOff x="3053432" y="4104276"/>
                <a:chExt cx="136148" cy="131330"/>
              </a:xfrm>
            </p:grpSpPr>
            <p:sp>
              <p:nvSpPr>
                <p:cNvPr id="2563" name="Oval 256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4" name="Freeform 256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560" name="Group 2559"/>
              <p:cNvGrpSpPr/>
              <p:nvPr/>
            </p:nvGrpSpPr>
            <p:grpSpPr>
              <a:xfrm>
                <a:off x="2541329" y="3692707"/>
                <a:ext cx="185979" cy="192845"/>
                <a:chOff x="3026108" y="3765549"/>
                <a:chExt cx="185979" cy="192845"/>
              </a:xfrm>
            </p:grpSpPr>
            <p:sp>
              <p:nvSpPr>
                <p:cNvPr id="2561" name="Oval 256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562" name="Freeform 256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639" name="Group 2638"/>
          <p:cNvGrpSpPr/>
          <p:nvPr/>
        </p:nvGrpSpPr>
        <p:grpSpPr>
          <a:xfrm>
            <a:off x="499759" y="4956203"/>
            <a:ext cx="470662" cy="478538"/>
            <a:chOff x="4834606" y="3347378"/>
            <a:chExt cx="241201" cy="245237"/>
          </a:xfrm>
        </p:grpSpPr>
        <p:grpSp>
          <p:nvGrpSpPr>
            <p:cNvPr id="2640" name="Group 2639"/>
            <p:cNvGrpSpPr/>
            <p:nvPr/>
          </p:nvGrpSpPr>
          <p:grpSpPr>
            <a:xfrm rot="7844388">
              <a:off x="4818351" y="3363633"/>
              <a:ext cx="233299" cy="200789"/>
              <a:chOff x="2913709" y="3864170"/>
              <a:chExt cx="544737" cy="468828"/>
            </a:xfrm>
          </p:grpSpPr>
          <p:grpSp>
            <p:nvGrpSpPr>
              <p:cNvPr id="2685" name="Group 2684"/>
              <p:cNvGrpSpPr/>
              <p:nvPr/>
            </p:nvGrpSpPr>
            <p:grpSpPr>
              <a:xfrm rot="5972406">
                <a:off x="3056152" y="3870738"/>
                <a:ext cx="408862" cy="395726"/>
                <a:chOff x="2880097" y="3766098"/>
                <a:chExt cx="408862" cy="395726"/>
              </a:xfrm>
            </p:grpSpPr>
            <p:grpSp>
              <p:nvGrpSpPr>
                <p:cNvPr id="2707" name="Group 2706"/>
                <p:cNvGrpSpPr/>
                <p:nvPr/>
              </p:nvGrpSpPr>
              <p:grpSpPr>
                <a:xfrm>
                  <a:off x="2880097" y="3766098"/>
                  <a:ext cx="131330" cy="131330"/>
                  <a:chOff x="2922103" y="3448277"/>
                  <a:chExt cx="131330" cy="131330"/>
                </a:xfrm>
              </p:grpSpPr>
              <p:sp>
                <p:nvSpPr>
                  <p:cNvPr id="2726" name="Oval 272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7" name="Freeform 272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8" name="Group 2707"/>
                <p:cNvGrpSpPr/>
                <p:nvPr/>
              </p:nvGrpSpPr>
              <p:grpSpPr>
                <a:xfrm rot="3485213">
                  <a:off x="2918438" y="3816964"/>
                  <a:ext cx="185979" cy="191355"/>
                  <a:chOff x="2700506" y="3941582"/>
                  <a:chExt cx="185979" cy="191355"/>
                </a:xfrm>
              </p:grpSpPr>
              <p:sp>
                <p:nvSpPr>
                  <p:cNvPr id="2724" name="Oval 272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5" name="Freeform 272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09" name="Group 2708"/>
                <p:cNvGrpSpPr/>
                <p:nvPr/>
              </p:nvGrpSpPr>
              <p:grpSpPr>
                <a:xfrm rot="19523239">
                  <a:off x="3102980" y="3816468"/>
                  <a:ext cx="185979" cy="190955"/>
                  <a:chOff x="2442219" y="4049627"/>
                  <a:chExt cx="185979" cy="190955"/>
                </a:xfrm>
              </p:grpSpPr>
              <p:sp>
                <p:nvSpPr>
                  <p:cNvPr id="2722" name="Oval 272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3" name="Freeform 272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0" name="Group 2709"/>
                <p:cNvGrpSpPr/>
                <p:nvPr/>
              </p:nvGrpSpPr>
              <p:grpSpPr>
                <a:xfrm rot="3577180">
                  <a:off x="2935530" y="3972739"/>
                  <a:ext cx="185979" cy="192191"/>
                  <a:chOff x="2700506" y="4361529"/>
                  <a:chExt cx="185979" cy="192191"/>
                </a:xfrm>
              </p:grpSpPr>
              <p:sp>
                <p:nvSpPr>
                  <p:cNvPr id="2720" name="Oval 271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21" name="Freeform 272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1" name="Group 2710"/>
                <p:cNvGrpSpPr/>
                <p:nvPr/>
              </p:nvGrpSpPr>
              <p:grpSpPr>
                <a:xfrm>
                  <a:off x="3048557" y="3808685"/>
                  <a:ext cx="131330" cy="131330"/>
                  <a:chOff x="3381304" y="4011286"/>
                  <a:chExt cx="131330" cy="131330"/>
                </a:xfrm>
              </p:grpSpPr>
              <p:sp>
                <p:nvSpPr>
                  <p:cNvPr id="2718" name="Oval 271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9" name="Freeform 271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2" name="Group 2711"/>
                <p:cNvGrpSpPr/>
                <p:nvPr/>
              </p:nvGrpSpPr>
              <p:grpSpPr>
                <a:xfrm rot="3967968">
                  <a:off x="3008227" y="3923999"/>
                  <a:ext cx="136148" cy="131330"/>
                  <a:chOff x="3053432" y="4104276"/>
                  <a:chExt cx="136148" cy="131330"/>
                </a:xfrm>
              </p:grpSpPr>
              <p:sp>
                <p:nvSpPr>
                  <p:cNvPr id="2716" name="Oval 271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7" name="Freeform 271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13" name="Group 2712"/>
                <p:cNvGrpSpPr/>
                <p:nvPr/>
              </p:nvGrpSpPr>
              <p:grpSpPr>
                <a:xfrm>
                  <a:off x="3092918" y="3910035"/>
                  <a:ext cx="185979" cy="192845"/>
                  <a:chOff x="3026108" y="3765549"/>
                  <a:chExt cx="185979" cy="192845"/>
                </a:xfrm>
              </p:grpSpPr>
              <p:sp>
                <p:nvSpPr>
                  <p:cNvPr id="2714" name="Oval 271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15" name="Freeform 271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86" name="Group 2685"/>
              <p:cNvGrpSpPr/>
              <p:nvPr/>
            </p:nvGrpSpPr>
            <p:grpSpPr>
              <a:xfrm>
                <a:off x="2913709" y="3937272"/>
                <a:ext cx="131330" cy="131330"/>
                <a:chOff x="2922103" y="3448277"/>
                <a:chExt cx="131330" cy="131330"/>
              </a:xfrm>
            </p:grpSpPr>
            <p:sp>
              <p:nvSpPr>
                <p:cNvPr id="2705" name="Oval 27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6" name="Freeform 27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7" name="Group 2686"/>
              <p:cNvGrpSpPr/>
              <p:nvPr/>
            </p:nvGrpSpPr>
            <p:grpSpPr>
              <a:xfrm rot="3485213">
                <a:off x="2952050" y="3988138"/>
                <a:ext cx="185979" cy="191355"/>
                <a:chOff x="2700506" y="3941582"/>
                <a:chExt cx="185979" cy="191355"/>
              </a:xfrm>
            </p:grpSpPr>
            <p:sp>
              <p:nvSpPr>
                <p:cNvPr id="2703" name="Oval 27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4" name="Freeform 27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8" name="Group 2687"/>
              <p:cNvGrpSpPr/>
              <p:nvPr/>
            </p:nvGrpSpPr>
            <p:grpSpPr>
              <a:xfrm rot="19523239">
                <a:off x="3136592" y="3987642"/>
                <a:ext cx="185979" cy="190955"/>
                <a:chOff x="2442219" y="4049627"/>
                <a:chExt cx="185979" cy="190955"/>
              </a:xfrm>
            </p:grpSpPr>
            <p:sp>
              <p:nvSpPr>
                <p:cNvPr id="2701" name="Oval 27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2" name="Freeform 27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89" name="Group 2688"/>
              <p:cNvGrpSpPr/>
              <p:nvPr/>
            </p:nvGrpSpPr>
            <p:grpSpPr>
              <a:xfrm rot="3577180">
                <a:off x="2969142" y="4143913"/>
                <a:ext cx="185979" cy="192191"/>
                <a:chOff x="2700506" y="4361529"/>
                <a:chExt cx="185979" cy="192191"/>
              </a:xfrm>
            </p:grpSpPr>
            <p:sp>
              <p:nvSpPr>
                <p:cNvPr id="2699" name="Oval 26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00" name="Freeform 26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0" name="Group 2689"/>
              <p:cNvGrpSpPr/>
              <p:nvPr/>
            </p:nvGrpSpPr>
            <p:grpSpPr>
              <a:xfrm>
                <a:off x="3082169" y="3979859"/>
                <a:ext cx="131330" cy="131330"/>
                <a:chOff x="3381304" y="4011286"/>
                <a:chExt cx="131330" cy="131330"/>
              </a:xfrm>
            </p:grpSpPr>
            <p:sp>
              <p:nvSpPr>
                <p:cNvPr id="2697" name="Oval 26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8" name="Freeform 26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1" name="Group 2690"/>
              <p:cNvGrpSpPr/>
              <p:nvPr/>
            </p:nvGrpSpPr>
            <p:grpSpPr>
              <a:xfrm rot="3967968">
                <a:off x="3041839" y="4095173"/>
                <a:ext cx="136148" cy="131330"/>
                <a:chOff x="3053432" y="4104276"/>
                <a:chExt cx="136148" cy="131330"/>
              </a:xfrm>
            </p:grpSpPr>
            <p:sp>
              <p:nvSpPr>
                <p:cNvPr id="2695" name="Oval 26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6" name="Freeform 26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92" name="Group 2691"/>
              <p:cNvGrpSpPr/>
              <p:nvPr/>
            </p:nvGrpSpPr>
            <p:grpSpPr>
              <a:xfrm>
                <a:off x="3126530" y="4081209"/>
                <a:ext cx="185979" cy="192845"/>
                <a:chOff x="3026108" y="3765549"/>
                <a:chExt cx="185979" cy="192845"/>
              </a:xfrm>
            </p:grpSpPr>
            <p:sp>
              <p:nvSpPr>
                <p:cNvPr id="2693" name="Oval 26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94" name="Freeform 26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41" name="Group 2640"/>
            <p:cNvGrpSpPr/>
            <p:nvPr/>
          </p:nvGrpSpPr>
          <p:grpSpPr>
            <a:xfrm rot="5972406">
              <a:off x="4903513" y="3391308"/>
              <a:ext cx="175107" cy="169481"/>
              <a:chOff x="2880097" y="3766098"/>
              <a:chExt cx="408862" cy="395726"/>
            </a:xfrm>
          </p:grpSpPr>
          <p:grpSp>
            <p:nvGrpSpPr>
              <p:cNvPr id="2664" name="Group 2663"/>
              <p:cNvGrpSpPr/>
              <p:nvPr/>
            </p:nvGrpSpPr>
            <p:grpSpPr>
              <a:xfrm>
                <a:off x="2880097" y="3766098"/>
                <a:ext cx="131330" cy="131330"/>
                <a:chOff x="2922103" y="3448277"/>
                <a:chExt cx="131330" cy="131330"/>
              </a:xfrm>
            </p:grpSpPr>
            <p:sp>
              <p:nvSpPr>
                <p:cNvPr id="2683" name="Oval 26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4" name="Freeform 26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5" name="Group 2664"/>
              <p:cNvGrpSpPr/>
              <p:nvPr/>
            </p:nvGrpSpPr>
            <p:grpSpPr>
              <a:xfrm rot="3485213">
                <a:off x="2918438" y="3816964"/>
                <a:ext cx="185979" cy="191355"/>
                <a:chOff x="2700506" y="3941582"/>
                <a:chExt cx="185979" cy="191355"/>
              </a:xfrm>
            </p:grpSpPr>
            <p:sp>
              <p:nvSpPr>
                <p:cNvPr id="2681" name="Oval 26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2" name="Freeform 26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6" name="Group 2665"/>
              <p:cNvGrpSpPr/>
              <p:nvPr/>
            </p:nvGrpSpPr>
            <p:grpSpPr>
              <a:xfrm rot="19523239">
                <a:off x="3102980" y="3816468"/>
                <a:ext cx="185979" cy="190955"/>
                <a:chOff x="2442219" y="4049627"/>
                <a:chExt cx="185979" cy="190955"/>
              </a:xfrm>
            </p:grpSpPr>
            <p:sp>
              <p:nvSpPr>
                <p:cNvPr id="2679" name="Oval 26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80" name="Freeform 26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7" name="Group 2666"/>
              <p:cNvGrpSpPr/>
              <p:nvPr/>
            </p:nvGrpSpPr>
            <p:grpSpPr>
              <a:xfrm rot="3577180">
                <a:off x="2935530" y="3972739"/>
                <a:ext cx="185979" cy="192191"/>
                <a:chOff x="2700506" y="4361529"/>
                <a:chExt cx="185979" cy="192191"/>
              </a:xfrm>
            </p:grpSpPr>
            <p:sp>
              <p:nvSpPr>
                <p:cNvPr id="2677" name="Oval 26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8" name="Freeform 26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8" name="Group 2667"/>
              <p:cNvGrpSpPr/>
              <p:nvPr/>
            </p:nvGrpSpPr>
            <p:grpSpPr>
              <a:xfrm>
                <a:off x="3048557" y="3808685"/>
                <a:ext cx="131330" cy="131330"/>
                <a:chOff x="3381304" y="4011286"/>
                <a:chExt cx="131330" cy="131330"/>
              </a:xfrm>
            </p:grpSpPr>
            <p:sp>
              <p:nvSpPr>
                <p:cNvPr id="2675" name="Oval 26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6" name="Freeform 26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69" name="Group 2668"/>
              <p:cNvGrpSpPr/>
              <p:nvPr/>
            </p:nvGrpSpPr>
            <p:grpSpPr>
              <a:xfrm rot="3967968">
                <a:off x="3008227" y="3923999"/>
                <a:ext cx="136148" cy="131330"/>
                <a:chOff x="3053432" y="4104276"/>
                <a:chExt cx="136148" cy="131330"/>
              </a:xfrm>
            </p:grpSpPr>
            <p:sp>
              <p:nvSpPr>
                <p:cNvPr id="2673" name="Oval 26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4" name="Freeform 26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70" name="Group 2669"/>
              <p:cNvGrpSpPr/>
              <p:nvPr/>
            </p:nvGrpSpPr>
            <p:grpSpPr>
              <a:xfrm>
                <a:off x="3092918" y="3910035"/>
                <a:ext cx="185979" cy="192845"/>
                <a:chOff x="3026108" y="3765549"/>
                <a:chExt cx="185979" cy="192845"/>
              </a:xfrm>
            </p:grpSpPr>
            <p:sp>
              <p:nvSpPr>
                <p:cNvPr id="2671" name="Oval 26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72" name="Freeform 26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642" name="Group 2641"/>
            <p:cNvGrpSpPr/>
            <p:nvPr/>
          </p:nvGrpSpPr>
          <p:grpSpPr>
            <a:xfrm>
              <a:off x="4873997" y="3423134"/>
              <a:ext cx="175107" cy="169481"/>
              <a:chOff x="2328508" y="3548770"/>
              <a:chExt cx="408862" cy="395726"/>
            </a:xfrm>
          </p:grpSpPr>
          <p:grpSp>
            <p:nvGrpSpPr>
              <p:cNvPr id="2643" name="Group 2642"/>
              <p:cNvGrpSpPr/>
              <p:nvPr/>
            </p:nvGrpSpPr>
            <p:grpSpPr>
              <a:xfrm>
                <a:off x="2328508" y="3548770"/>
                <a:ext cx="131330" cy="131330"/>
                <a:chOff x="2922103" y="3448277"/>
                <a:chExt cx="131330" cy="131330"/>
              </a:xfrm>
            </p:grpSpPr>
            <p:sp>
              <p:nvSpPr>
                <p:cNvPr id="2662" name="Oval 266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3" name="Freeform 266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4" name="Group 2643"/>
              <p:cNvGrpSpPr/>
              <p:nvPr/>
            </p:nvGrpSpPr>
            <p:grpSpPr>
              <a:xfrm rot="3485213">
                <a:off x="2366849" y="3599636"/>
                <a:ext cx="185979" cy="191355"/>
                <a:chOff x="2700506" y="3941582"/>
                <a:chExt cx="185979" cy="191355"/>
              </a:xfrm>
            </p:grpSpPr>
            <p:sp>
              <p:nvSpPr>
                <p:cNvPr id="2660" name="Oval 265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61" name="Freeform 266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5" name="Group 2644"/>
              <p:cNvGrpSpPr/>
              <p:nvPr/>
            </p:nvGrpSpPr>
            <p:grpSpPr>
              <a:xfrm rot="19523239">
                <a:off x="2551391" y="3599140"/>
                <a:ext cx="185979" cy="190955"/>
                <a:chOff x="2442219" y="4049627"/>
                <a:chExt cx="185979" cy="190955"/>
              </a:xfrm>
            </p:grpSpPr>
            <p:sp>
              <p:nvSpPr>
                <p:cNvPr id="2658" name="Oval 265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9" name="Freeform 265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6" name="Group 2645"/>
              <p:cNvGrpSpPr/>
              <p:nvPr/>
            </p:nvGrpSpPr>
            <p:grpSpPr>
              <a:xfrm rot="3577180">
                <a:off x="2383941" y="3755411"/>
                <a:ext cx="185979" cy="192191"/>
                <a:chOff x="2700506" y="4361529"/>
                <a:chExt cx="185979" cy="192191"/>
              </a:xfrm>
            </p:grpSpPr>
            <p:sp>
              <p:nvSpPr>
                <p:cNvPr id="2656" name="Oval 265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7" name="Freeform 265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7" name="Group 2646"/>
              <p:cNvGrpSpPr/>
              <p:nvPr/>
            </p:nvGrpSpPr>
            <p:grpSpPr>
              <a:xfrm>
                <a:off x="2496968" y="3591357"/>
                <a:ext cx="131330" cy="131330"/>
                <a:chOff x="3381304" y="4011286"/>
                <a:chExt cx="131330" cy="131330"/>
              </a:xfrm>
            </p:grpSpPr>
            <p:sp>
              <p:nvSpPr>
                <p:cNvPr id="2654" name="Oval 265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5" name="Freeform 265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8" name="Group 2647"/>
              <p:cNvGrpSpPr/>
              <p:nvPr/>
            </p:nvGrpSpPr>
            <p:grpSpPr>
              <a:xfrm rot="3967968">
                <a:off x="2456638" y="3706671"/>
                <a:ext cx="136148" cy="131330"/>
                <a:chOff x="3053432" y="4104276"/>
                <a:chExt cx="136148" cy="131330"/>
              </a:xfrm>
            </p:grpSpPr>
            <p:sp>
              <p:nvSpPr>
                <p:cNvPr id="2652" name="Oval 265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3" name="Freeform 265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49" name="Group 2648"/>
              <p:cNvGrpSpPr/>
              <p:nvPr/>
            </p:nvGrpSpPr>
            <p:grpSpPr>
              <a:xfrm>
                <a:off x="2541329" y="3692707"/>
                <a:ext cx="185979" cy="192845"/>
                <a:chOff x="3026108" y="3765549"/>
                <a:chExt cx="185979" cy="192845"/>
              </a:xfrm>
            </p:grpSpPr>
            <p:sp>
              <p:nvSpPr>
                <p:cNvPr id="2650" name="Oval 264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51" name="Freeform 265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728" name="Group 2727"/>
          <p:cNvGrpSpPr/>
          <p:nvPr/>
        </p:nvGrpSpPr>
        <p:grpSpPr>
          <a:xfrm>
            <a:off x="499759" y="4956203"/>
            <a:ext cx="470662" cy="478538"/>
            <a:chOff x="4834606" y="3347378"/>
            <a:chExt cx="241201" cy="245237"/>
          </a:xfrm>
        </p:grpSpPr>
        <p:grpSp>
          <p:nvGrpSpPr>
            <p:cNvPr id="2729" name="Group 2728"/>
            <p:cNvGrpSpPr/>
            <p:nvPr/>
          </p:nvGrpSpPr>
          <p:grpSpPr>
            <a:xfrm rot="7844388">
              <a:off x="4818351" y="3363633"/>
              <a:ext cx="233299" cy="200789"/>
              <a:chOff x="2913709" y="3864170"/>
              <a:chExt cx="544737" cy="468828"/>
            </a:xfrm>
          </p:grpSpPr>
          <p:grpSp>
            <p:nvGrpSpPr>
              <p:cNvPr id="2774" name="Group 2773"/>
              <p:cNvGrpSpPr/>
              <p:nvPr/>
            </p:nvGrpSpPr>
            <p:grpSpPr>
              <a:xfrm rot="5972406">
                <a:off x="3056152" y="3870738"/>
                <a:ext cx="408862" cy="395726"/>
                <a:chOff x="2880097" y="3766098"/>
                <a:chExt cx="408862" cy="395726"/>
              </a:xfrm>
            </p:grpSpPr>
            <p:grpSp>
              <p:nvGrpSpPr>
                <p:cNvPr id="2796" name="Group 2795"/>
                <p:cNvGrpSpPr/>
                <p:nvPr/>
              </p:nvGrpSpPr>
              <p:grpSpPr>
                <a:xfrm>
                  <a:off x="2880097" y="3766098"/>
                  <a:ext cx="131330" cy="131330"/>
                  <a:chOff x="2922103" y="3448277"/>
                  <a:chExt cx="131330" cy="131330"/>
                </a:xfrm>
              </p:grpSpPr>
              <p:sp>
                <p:nvSpPr>
                  <p:cNvPr id="2815" name="Oval 281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6" name="Freeform 281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7" name="Group 2796"/>
                <p:cNvGrpSpPr/>
                <p:nvPr/>
              </p:nvGrpSpPr>
              <p:grpSpPr>
                <a:xfrm rot="3485213">
                  <a:off x="2918438" y="3816964"/>
                  <a:ext cx="185979" cy="191355"/>
                  <a:chOff x="2700506" y="3941582"/>
                  <a:chExt cx="185979" cy="191355"/>
                </a:xfrm>
              </p:grpSpPr>
              <p:sp>
                <p:nvSpPr>
                  <p:cNvPr id="2813" name="Oval 281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4" name="Freeform 281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8" name="Group 2797"/>
                <p:cNvGrpSpPr/>
                <p:nvPr/>
              </p:nvGrpSpPr>
              <p:grpSpPr>
                <a:xfrm rot="19523239">
                  <a:off x="3102980" y="3816468"/>
                  <a:ext cx="185979" cy="190955"/>
                  <a:chOff x="2442219" y="4049627"/>
                  <a:chExt cx="185979" cy="190955"/>
                </a:xfrm>
              </p:grpSpPr>
              <p:sp>
                <p:nvSpPr>
                  <p:cNvPr id="2811" name="Oval 281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2" name="Freeform 281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99" name="Group 2798"/>
                <p:cNvGrpSpPr/>
                <p:nvPr/>
              </p:nvGrpSpPr>
              <p:grpSpPr>
                <a:xfrm rot="3577180">
                  <a:off x="2935530" y="3972739"/>
                  <a:ext cx="185979" cy="192191"/>
                  <a:chOff x="2700506" y="4361529"/>
                  <a:chExt cx="185979" cy="192191"/>
                </a:xfrm>
              </p:grpSpPr>
              <p:sp>
                <p:nvSpPr>
                  <p:cNvPr id="2809" name="Oval 280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10" name="Freeform 280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0" name="Group 2799"/>
                <p:cNvGrpSpPr/>
                <p:nvPr/>
              </p:nvGrpSpPr>
              <p:grpSpPr>
                <a:xfrm>
                  <a:off x="3048557" y="3808685"/>
                  <a:ext cx="131330" cy="131330"/>
                  <a:chOff x="3381304" y="4011286"/>
                  <a:chExt cx="131330" cy="131330"/>
                </a:xfrm>
              </p:grpSpPr>
              <p:sp>
                <p:nvSpPr>
                  <p:cNvPr id="2807" name="Oval 280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8" name="Freeform 280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1" name="Group 2800"/>
                <p:cNvGrpSpPr/>
                <p:nvPr/>
              </p:nvGrpSpPr>
              <p:grpSpPr>
                <a:xfrm rot="3967968">
                  <a:off x="3008227" y="3923999"/>
                  <a:ext cx="136148" cy="131330"/>
                  <a:chOff x="3053432" y="4104276"/>
                  <a:chExt cx="136148" cy="131330"/>
                </a:xfrm>
              </p:grpSpPr>
              <p:sp>
                <p:nvSpPr>
                  <p:cNvPr id="2805" name="Oval 280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6" name="Freeform 280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02" name="Group 2801"/>
                <p:cNvGrpSpPr/>
                <p:nvPr/>
              </p:nvGrpSpPr>
              <p:grpSpPr>
                <a:xfrm>
                  <a:off x="3092918" y="3910035"/>
                  <a:ext cx="185979" cy="192845"/>
                  <a:chOff x="3026108" y="3765549"/>
                  <a:chExt cx="185979" cy="192845"/>
                </a:xfrm>
              </p:grpSpPr>
              <p:sp>
                <p:nvSpPr>
                  <p:cNvPr id="2803" name="Oval 280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04" name="Freeform 280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75" name="Group 2774"/>
              <p:cNvGrpSpPr/>
              <p:nvPr/>
            </p:nvGrpSpPr>
            <p:grpSpPr>
              <a:xfrm>
                <a:off x="2913709" y="3937272"/>
                <a:ext cx="131330" cy="131330"/>
                <a:chOff x="2922103" y="3448277"/>
                <a:chExt cx="131330" cy="131330"/>
              </a:xfrm>
            </p:grpSpPr>
            <p:sp>
              <p:nvSpPr>
                <p:cNvPr id="2794" name="Oval 27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5" name="Freeform 27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6" name="Group 2775"/>
              <p:cNvGrpSpPr/>
              <p:nvPr/>
            </p:nvGrpSpPr>
            <p:grpSpPr>
              <a:xfrm rot="3485213">
                <a:off x="2952050" y="3988138"/>
                <a:ext cx="185979" cy="191355"/>
                <a:chOff x="2700506" y="3941582"/>
                <a:chExt cx="185979" cy="191355"/>
              </a:xfrm>
            </p:grpSpPr>
            <p:sp>
              <p:nvSpPr>
                <p:cNvPr id="2792" name="Oval 27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3" name="Freeform 27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7" name="Group 2776"/>
              <p:cNvGrpSpPr/>
              <p:nvPr/>
            </p:nvGrpSpPr>
            <p:grpSpPr>
              <a:xfrm rot="19523239">
                <a:off x="3136592" y="3987642"/>
                <a:ext cx="185979" cy="190955"/>
                <a:chOff x="2442219" y="4049627"/>
                <a:chExt cx="185979" cy="190955"/>
              </a:xfrm>
            </p:grpSpPr>
            <p:sp>
              <p:nvSpPr>
                <p:cNvPr id="2790" name="Oval 27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91" name="Freeform 27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8" name="Group 2777"/>
              <p:cNvGrpSpPr/>
              <p:nvPr/>
            </p:nvGrpSpPr>
            <p:grpSpPr>
              <a:xfrm rot="3577180">
                <a:off x="2969142" y="4143913"/>
                <a:ext cx="185979" cy="192191"/>
                <a:chOff x="2700506" y="4361529"/>
                <a:chExt cx="185979" cy="192191"/>
              </a:xfrm>
            </p:grpSpPr>
            <p:sp>
              <p:nvSpPr>
                <p:cNvPr id="2788" name="Oval 27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9" name="Freeform 27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79" name="Group 2778"/>
              <p:cNvGrpSpPr/>
              <p:nvPr/>
            </p:nvGrpSpPr>
            <p:grpSpPr>
              <a:xfrm>
                <a:off x="3082169" y="3979859"/>
                <a:ext cx="131330" cy="131330"/>
                <a:chOff x="3381304" y="4011286"/>
                <a:chExt cx="131330" cy="131330"/>
              </a:xfrm>
            </p:grpSpPr>
            <p:sp>
              <p:nvSpPr>
                <p:cNvPr id="2786" name="Oval 27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7" name="Freeform 27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0" name="Group 2779"/>
              <p:cNvGrpSpPr/>
              <p:nvPr/>
            </p:nvGrpSpPr>
            <p:grpSpPr>
              <a:xfrm rot="3967968">
                <a:off x="3041839" y="4095173"/>
                <a:ext cx="136148" cy="131330"/>
                <a:chOff x="3053432" y="4104276"/>
                <a:chExt cx="136148" cy="131330"/>
              </a:xfrm>
            </p:grpSpPr>
            <p:sp>
              <p:nvSpPr>
                <p:cNvPr id="2784" name="Oval 27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5" name="Freeform 27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81" name="Group 2780"/>
              <p:cNvGrpSpPr/>
              <p:nvPr/>
            </p:nvGrpSpPr>
            <p:grpSpPr>
              <a:xfrm>
                <a:off x="3126530" y="4081209"/>
                <a:ext cx="185979" cy="192845"/>
                <a:chOff x="3026108" y="3765549"/>
                <a:chExt cx="185979" cy="192845"/>
              </a:xfrm>
            </p:grpSpPr>
            <p:sp>
              <p:nvSpPr>
                <p:cNvPr id="2782" name="Oval 27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83" name="Freeform 27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30" name="Group 2729"/>
            <p:cNvGrpSpPr/>
            <p:nvPr/>
          </p:nvGrpSpPr>
          <p:grpSpPr>
            <a:xfrm rot="5972406">
              <a:off x="4903513" y="3391308"/>
              <a:ext cx="175107" cy="169481"/>
              <a:chOff x="2880097" y="3766098"/>
              <a:chExt cx="408862" cy="395726"/>
            </a:xfrm>
          </p:grpSpPr>
          <p:grpSp>
            <p:nvGrpSpPr>
              <p:cNvPr id="2753" name="Group 2752"/>
              <p:cNvGrpSpPr/>
              <p:nvPr/>
            </p:nvGrpSpPr>
            <p:grpSpPr>
              <a:xfrm>
                <a:off x="2880097" y="3766098"/>
                <a:ext cx="131330" cy="131330"/>
                <a:chOff x="2922103" y="3448277"/>
                <a:chExt cx="131330" cy="131330"/>
              </a:xfrm>
            </p:grpSpPr>
            <p:sp>
              <p:nvSpPr>
                <p:cNvPr id="2772" name="Oval 27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3" name="Freeform 27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4" name="Group 2753"/>
              <p:cNvGrpSpPr/>
              <p:nvPr/>
            </p:nvGrpSpPr>
            <p:grpSpPr>
              <a:xfrm rot="3485213">
                <a:off x="2918438" y="3816964"/>
                <a:ext cx="185979" cy="191355"/>
                <a:chOff x="2700506" y="3941582"/>
                <a:chExt cx="185979" cy="191355"/>
              </a:xfrm>
            </p:grpSpPr>
            <p:sp>
              <p:nvSpPr>
                <p:cNvPr id="2770" name="Oval 27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71" name="Freeform 27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5" name="Group 2754"/>
              <p:cNvGrpSpPr/>
              <p:nvPr/>
            </p:nvGrpSpPr>
            <p:grpSpPr>
              <a:xfrm rot="19523239">
                <a:off x="3102980" y="3816468"/>
                <a:ext cx="185979" cy="190955"/>
                <a:chOff x="2442219" y="4049627"/>
                <a:chExt cx="185979" cy="190955"/>
              </a:xfrm>
            </p:grpSpPr>
            <p:sp>
              <p:nvSpPr>
                <p:cNvPr id="2768" name="Oval 27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9" name="Freeform 27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6" name="Group 2755"/>
              <p:cNvGrpSpPr/>
              <p:nvPr/>
            </p:nvGrpSpPr>
            <p:grpSpPr>
              <a:xfrm rot="3577180">
                <a:off x="2935530" y="3972739"/>
                <a:ext cx="185979" cy="192191"/>
                <a:chOff x="2700506" y="4361529"/>
                <a:chExt cx="185979" cy="192191"/>
              </a:xfrm>
            </p:grpSpPr>
            <p:sp>
              <p:nvSpPr>
                <p:cNvPr id="2766" name="Oval 27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7" name="Freeform 27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7" name="Group 2756"/>
              <p:cNvGrpSpPr/>
              <p:nvPr/>
            </p:nvGrpSpPr>
            <p:grpSpPr>
              <a:xfrm>
                <a:off x="3048557" y="3808685"/>
                <a:ext cx="131330" cy="131330"/>
                <a:chOff x="3381304" y="4011286"/>
                <a:chExt cx="131330" cy="131330"/>
              </a:xfrm>
            </p:grpSpPr>
            <p:sp>
              <p:nvSpPr>
                <p:cNvPr id="2764" name="Oval 27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5" name="Freeform 27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8" name="Group 2757"/>
              <p:cNvGrpSpPr/>
              <p:nvPr/>
            </p:nvGrpSpPr>
            <p:grpSpPr>
              <a:xfrm rot="3967968">
                <a:off x="3008227" y="3923999"/>
                <a:ext cx="136148" cy="131330"/>
                <a:chOff x="3053432" y="4104276"/>
                <a:chExt cx="136148" cy="131330"/>
              </a:xfrm>
            </p:grpSpPr>
            <p:sp>
              <p:nvSpPr>
                <p:cNvPr id="2762" name="Oval 27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3" name="Freeform 27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59" name="Group 2758"/>
              <p:cNvGrpSpPr/>
              <p:nvPr/>
            </p:nvGrpSpPr>
            <p:grpSpPr>
              <a:xfrm>
                <a:off x="3092918" y="3910035"/>
                <a:ext cx="185979" cy="192845"/>
                <a:chOff x="3026108" y="3765549"/>
                <a:chExt cx="185979" cy="192845"/>
              </a:xfrm>
            </p:grpSpPr>
            <p:sp>
              <p:nvSpPr>
                <p:cNvPr id="2760" name="Oval 27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61" name="Freeform 27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731" name="Group 2730"/>
            <p:cNvGrpSpPr/>
            <p:nvPr/>
          </p:nvGrpSpPr>
          <p:grpSpPr>
            <a:xfrm>
              <a:off x="4873997" y="3423134"/>
              <a:ext cx="175107" cy="169481"/>
              <a:chOff x="2328508" y="3548770"/>
              <a:chExt cx="408862" cy="395726"/>
            </a:xfrm>
          </p:grpSpPr>
          <p:grpSp>
            <p:nvGrpSpPr>
              <p:cNvPr id="2732" name="Group 2731"/>
              <p:cNvGrpSpPr/>
              <p:nvPr/>
            </p:nvGrpSpPr>
            <p:grpSpPr>
              <a:xfrm>
                <a:off x="2328508" y="3548770"/>
                <a:ext cx="131330" cy="131330"/>
                <a:chOff x="2922103" y="3448277"/>
                <a:chExt cx="131330" cy="131330"/>
              </a:xfrm>
            </p:grpSpPr>
            <p:sp>
              <p:nvSpPr>
                <p:cNvPr id="2751" name="Oval 275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2" name="Freeform 275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3" name="Group 2732"/>
              <p:cNvGrpSpPr/>
              <p:nvPr/>
            </p:nvGrpSpPr>
            <p:grpSpPr>
              <a:xfrm rot="3485213">
                <a:off x="2366849" y="3599636"/>
                <a:ext cx="185979" cy="191355"/>
                <a:chOff x="2700506" y="3941582"/>
                <a:chExt cx="185979" cy="191355"/>
              </a:xfrm>
            </p:grpSpPr>
            <p:sp>
              <p:nvSpPr>
                <p:cNvPr id="2749" name="Oval 274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50" name="Freeform 274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4" name="Group 2733"/>
              <p:cNvGrpSpPr/>
              <p:nvPr/>
            </p:nvGrpSpPr>
            <p:grpSpPr>
              <a:xfrm rot="19523239">
                <a:off x="2551391" y="3599140"/>
                <a:ext cx="185979" cy="190955"/>
                <a:chOff x="2442219" y="4049627"/>
                <a:chExt cx="185979" cy="190955"/>
              </a:xfrm>
            </p:grpSpPr>
            <p:sp>
              <p:nvSpPr>
                <p:cNvPr id="2747" name="Oval 274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8" name="Freeform 274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5" name="Group 2734"/>
              <p:cNvGrpSpPr/>
              <p:nvPr/>
            </p:nvGrpSpPr>
            <p:grpSpPr>
              <a:xfrm rot="3577180">
                <a:off x="2383941" y="3755411"/>
                <a:ext cx="185979" cy="192191"/>
                <a:chOff x="2700506" y="4361529"/>
                <a:chExt cx="185979" cy="192191"/>
              </a:xfrm>
            </p:grpSpPr>
            <p:sp>
              <p:nvSpPr>
                <p:cNvPr id="2745" name="Oval 274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6" name="Freeform 274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6" name="Group 2735"/>
              <p:cNvGrpSpPr/>
              <p:nvPr/>
            </p:nvGrpSpPr>
            <p:grpSpPr>
              <a:xfrm>
                <a:off x="2496968" y="3591357"/>
                <a:ext cx="131330" cy="131330"/>
                <a:chOff x="3381304" y="4011286"/>
                <a:chExt cx="131330" cy="131330"/>
              </a:xfrm>
            </p:grpSpPr>
            <p:sp>
              <p:nvSpPr>
                <p:cNvPr id="2743" name="Oval 274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4" name="Freeform 274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7" name="Group 2736"/>
              <p:cNvGrpSpPr/>
              <p:nvPr/>
            </p:nvGrpSpPr>
            <p:grpSpPr>
              <a:xfrm rot="3967968">
                <a:off x="2456638" y="3706671"/>
                <a:ext cx="136148" cy="131330"/>
                <a:chOff x="3053432" y="4104276"/>
                <a:chExt cx="136148" cy="131330"/>
              </a:xfrm>
            </p:grpSpPr>
            <p:sp>
              <p:nvSpPr>
                <p:cNvPr id="2741" name="Oval 274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2" name="Freeform 274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738" name="Group 2737"/>
              <p:cNvGrpSpPr/>
              <p:nvPr/>
            </p:nvGrpSpPr>
            <p:grpSpPr>
              <a:xfrm>
                <a:off x="2541329" y="3692707"/>
                <a:ext cx="185979" cy="192845"/>
                <a:chOff x="3026108" y="3765549"/>
                <a:chExt cx="185979" cy="192845"/>
              </a:xfrm>
            </p:grpSpPr>
            <p:sp>
              <p:nvSpPr>
                <p:cNvPr id="2739" name="Oval 273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40" name="Freeform 273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817" name="Group 2816"/>
          <p:cNvGrpSpPr/>
          <p:nvPr/>
        </p:nvGrpSpPr>
        <p:grpSpPr>
          <a:xfrm>
            <a:off x="499759" y="4956203"/>
            <a:ext cx="470662" cy="478538"/>
            <a:chOff x="4834606" y="3347378"/>
            <a:chExt cx="241201" cy="245237"/>
          </a:xfrm>
        </p:grpSpPr>
        <p:grpSp>
          <p:nvGrpSpPr>
            <p:cNvPr id="2818" name="Group 2817"/>
            <p:cNvGrpSpPr/>
            <p:nvPr/>
          </p:nvGrpSpPr>
          <p:grpSpPr>
            <a:xfrm rot="7844388">
              <a:off x="4818351" y="3363633"/>
              <a:ext cx="233299" cy="200789"/>
              <a:chOff x="2913709" y="3864170"/>
              <a:chExt cx="544737" cy="468828"/>
            </a:xfrm>
          </p:grpSpPr>
          <p:grpSp>
            <p:nvGrpSpPr>
              <p:cNvPr id="2863" name="Group 2862"/>
              <p:cNvGrpSpPr/>
              <p:nvPr/>
            </p:nvGrpSpPr>
            <p:grpSpPr>
              <a:xfrm rot="5972406">
                <a:off x="3056152" y="3870738"/>
                <a:ext cx="408862" cy="395726"/>
                <a:chOff x="2880097" y="3766098"/>
                <a:chExt cx="408862" cy="395726"/>
              </a:xfrm>
            </p:grpSpPr>
            <p:grpSp>
              <p:nvGrpSpPr>
                <p:cNvPr id="2885" name="Group 2884"/>
                <p:cNvGrpSpPr/>
                <p:nvPr/>
              </p:nvGrpSpPr>
              <p:grpSpPr>
                <a:xfrm>
                  <a:off x="2880097" y="3766098"/>
                  <a:ext cx="131330" cy="131330"/>
                  <a:chOff x="2922103" y="3448277"/>
                  <a:chExt cx="131330" cy="131330"/>
                </a:xfrm>
              </p:grpSpPr>
              <p:sp>
                <p:nvSpPr>
                  <p:cNvPr id="2904" name="Oval 290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5" name="Freeform 290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6" name="Group 2885"/>
                <p:cNvGrpSpPr/>
                <p:nvPr/>
              </p:nvGrpSpPr>
              <p:grpSpPr>
                <a:xfrm rot="3485213">
                  <a:off x="2918438" y="3816964"/>
                  <a:ext cx="185979" cy="191355"/>
                  <a:chOff x="2700506" y="3941582"/>
                  <a:chExt cx="185979" cy="191355"/>
                </a:xfrm>
              </p:grpSpPr>
              <p:sp>
                <p:nvSpPr>
                  <p:cNvPr id="2902" name="Oval 290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3" name="Freeform 290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7" name="Group 2886"/>
                <p:cNvGrpSpPr/>
                <p:nvPr/>
              </p:nvGrpSpPr>
              <p:grpSpPr>
                <a:xfrm rot="19523239">
                  <a:off x="3102980" y="3816468"/>
                  <a:ext cx="185979" cy="190955"/>
                  <a:chOff x="2442219" y="4049627"/>
                  <a:chExt cx="185979" cy="190955"/>
                </a:xfrm>
              </p:grpSpPr>
              <p:sp>
                <p:nvSpPr>
                  <p:cNvPr id="2900" name="Oval 289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01" name="Freeform 290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8" name="Group 2887"/>
                <p:cNvGrpSpPr/>
                <p:nvPr/>
              </p:nvGrpSpPr>
              <p:grpSpPr>
                <a:xfrm rot="3577180">
                  <a:off x="2935530" y="3972739"/>
                  <a:ext cx="185979" cy="192191"/>
                  <a:chOff x="2700506" y="4361529"/>
                  <a:chExt cx="185979" cy="192191"/>
                </a:xfrm>
              </p:grpSpPr>
              <p:sp>
                <p:nvSpPr>
                  <p:cNvPr id="2898" name="Oval 289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9" name="Freeform 289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89" name="Group 2888"/>
                <p:cNvGrpSpPr/>
                <p:nvPr/>
              </p:nvGrpSpPr>
              <p:grpSpPr>
                <a:xfrm>
                  <a:off x="3048557" y="3808685"/>
                  <a:ext cx="131330" cy="131330"/>
                  <a:chOff x="3381304" y="4011286"/>
                  <a:chExt cx="131330" cy="131330"/>
                </a:xfrm>
              </p:grpSpPr>
              <p:sp>
                <p:nvSpPr>
                  <p:cNvPr id="2896" name="Oval 289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7" name="Freeform 289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0" name="Group 2889"/>
                <p:cNvGrpSpPr/>
                <p:nvPr/>
              </p:nvGrpSpPr>
              <p:grpSpPr>
                <a:xfrm rot="3967968">
                  <a:off x="3008227" y="3923999"/>
                  <a:ext cx="136148" cy="131330"/>
                  <a:chOff x="3053432" y="4104276"/>
                  <a:chExt cx="136148" cy="131330"/>
                </a:xfrm>
              </p:grpSpPr>
              <p:sp>
                <p:nvSpPr>
                  <p:cNvPr id="2894" name="Oval 289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5" name="Freeform 289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91" name="Group 2890"/>
                <p:cNvGrpSpPr/>
                <p:nvPr/>
              </p:nvGrpSpPr>
              <p:grpSpPr>
                <a:xfrm>
                  <a:off x="3092918" y="3910035"/>
                  <a:ext cx="185979" cy="192845"/>
                  <a:chOff x="3026108" y="3765549"/>
                  <a:chExt cx="185979" cy="192845"/>
                </a:xfrm>
              </p:grpSpPr>
              <p:sp>
                <p:nvSpPr>
                  <p:cNvPr id="2892" name="Oval 289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93" name="Freeform 289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64" name="Group 2863"/>
              <p:cNvGrpSpPr/>
              <p:nvPr/>
            </p:nvGrpSpPr>
            <p:grpSpPr>
              <a:xfrm>
                <a:off x="2913709" y="3937272"/>
                <a:ext cx="131330" cy="131330"/>
                <a:chOff x="2922103" y="3448277"/>
                <a:chExt cx="131330" cy="131330"/>
              </a:xfrm>
            </p:grpSpPr>
            <p:sp>
              <p:nvSpPr>
                <p:cNvPr id="2883" name="Oval 28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4" name="Freeform 28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5" name="Group 2864"/>
              <p:cNvGrpSpPr/>
              <p:nvPr/>
            </p:nvGrpSpPr>
            <p:grpSpPr>
              <a:xfrm rot="3485213">
                <a:off x="2952050" y="3988138"/>
                <a:ext cx="185979" cy="191355"/>
                <a:chOff x="2700506" y="3941582"/>
                <a:chExt cx="185979" cy="191355"/>
              </a:xfrm>
            </p:grpSpPr>
            <p:sp>
              <p:nvSpPr>
                <p:cNvPr id="2881" name="Oval 28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2" name="Freeform 28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6" name="Group 2865"/>
              <p:cNvGrpSpPr/>
              <p:nvPr/>
            </p:nvGrpSpPr>
            <p:grpSpPr>
              <a:xfrm rot="19523239">
                <a:off x="3136592" y="3987642"/>
                <a:ext cx="185979" cy="190955"/>
                <a:chOff x="2442219" y="4049627"/>
                <a:chExt cx="185979" cy="190955"/>
              </a:xfrm>
            </p:grpSpPr>
            <p:sp>
              <p:nvSpPr>
                <p:cNvPr id="2879" name="Oval 28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80" name="Freeform 28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7" name="Group 2866"/>
              <p:cNvGrpSpPr/>
              <p:nvPr/>
            </p:nvGrpSpPr>
            <p:grpSpPr>
              <a:xfrm rot="3577180">
                <a:off x="2969142" y="4143913"/>
                <a:ext cx="185979" cy="192191"/>
                <a:chOff x="2700506" y="4361529"/>
                <a:chExt cx="185979" cy="192191"/>
              </a:xfrm>
            </p:grpSpPr>
            <p:sp>
              <p:nvSpPr>
                <p:cNvPr id="2877" name="Oval 28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8" name="Freeform 28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8" name="Group 2867"/>
              <p:cNvGrpSpPr/>
              <p:nvPr/>
            </p:nvGrpSpPr>
            <p:grpSpPr>
              <a:xfrm>
                <a:off x="3082169" y="3979859"/>
                <a:ext cx="131330" cy="131330"/>
                <a:chOff x="3381304" y="4011286"/>
                <a:chExt cx="131330" cy="131330"/>
              </a:xfrm>
            </p:grpSpPr>
            <p:sp>
              <p:nvSpPr>
                <p:cNvPr id="2875" name="Oval 28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6" name="Freeform 28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69" name="Group 2868"/>
              <p:cNvGrpSpPr/>
              <p:nvPr/>
            </p:nvGrpSpPr>
            <p:grpSpPr>
              <a:xfrm rot="3967968">
                <a:off x="3041839" y="4095173"/>
                <a:ext cx="136148" cy="131330"/>
                <a:chOff x="3053432" y="4104276"/>
                <a:chExt cx="136148" cy="131330"/>
              </a:xfrm>
            </p:grpSpPr>
            <p:sp>
              <p:nvSpPr>
                <p:cNvPr id="2873" name="Oval 28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4" name="Freeform 28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70" name="Group 2869"/>
              <p:cNvGrpSpPr/>
              <p:nvPr/>
            </p:nvGrpSpPr>
            <p:grpSpPr>
              <a:xfrm>
                <a:off x="3126530" y="4081209"/>
                <a:ext cx="185979" cy="192845"/>
                <a:chOff x="3026108" y="3765549"/>
                <a:chExt cx="185979" cy="192845"/>
              </a:xfrm>
            </p:grpSpPr>
            <p:sp>
              <p:nvSpPr>
                <p:cNvPr id="2871" name="Oval 28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72" name="Freeform 28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19" name="Group 2818"/>
            <p:cNvGrpSpPr/>
            <p:nvPr/>
          </p:nvGrpSpPr>
          <p:grpSpPr>
            <a:xfrm rot="5972406">
              <a:off x="4903513" y="3391308"/>
              <a:ext cx="175107" cy="169481"/>
              <a:chOff x="2880097" y="3766098"/>
              <a:chExt cx="408862" cy="395726"/>
            </a:xfrm>
          </p:grpSpPr>
          <p:grpSp>
            <p:nvGrpSpPr>
              <p:cNvPr id="2842" name="Group 2841"/>
              <p:cNvGrpSpPr/>
              <p:nvPr/>
            </p:nvGrpSpPr>
            <p:grpSpPr>
              <a:xfrm>
                <a:off x="2880097" y="3766098"/>
                <a:ext cx="131330" cy="131330"/>
                <a:chOff x="2922103" y="3448277"/>
                <a:chExt cx="131330" cy="131330"/>
              </a:xfrm>
            </p:grpSpPr>
            <p:sp>
              <p:nvSpPr>
                <p:cNvPr id="2861" name="Oval 28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2" name="Freeform 28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3" name="Group 2842"/>
              <p:cNvGrpSpPr/>
              <p:nvPr/>
            </p:nvGrpSpPr>
            <p:grpSpPr>
              <a:xfrm rot="3485213">
                <a:off x="2918438" y="3816964"/>
                <a:ext cx="185979" cy="191355"/>
                <a:chOff x="2700506" y="3941582"/>
                <a:chExt cx="185979" cy="191355"/>
              </a:xfrm>
            </p:grpSpPr>
            <p:sp>
              <p:nvSpPr>
                <p:cNvPr id="2859" name="Oval 28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60" name="Freeform 28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4" name="Group 2843"/>
              <p:cNvGrpSpPr/>
              <p:nvPr/>
            </p:nvGrpSpPr>
            <p:grpSpPr>
              <a:xfrm rot="19523239">
                <a:off x="3102980" y="3816468"/>
                <a:ext cx="185979" cy="190955"/>
                <a:chOff x="2442219" y="4049627"/>
                <a:chExt cx="185979" cy="190955"/>
              </a:xfrm>
            </p:grpSpPr>
            <p:sp>
              <p:nvSpPr>
                <p:cNvPr id="2857" name="Oval 28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8" name="Freeform 28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5" name="Group 2844"/>
              <p:cNvGrpSpPr/>
              <p:nvPr/>
            </p:nvGrpSpPr>
            <p:grpSpPr>
              <a:xfrm rot="3577180">
                <a:off x="2935530" y="3972739"/>
                <a:ext cx="185979" cy="192191"/>
                <a:chOff x="2700506" y="4361529"/>
                <a:chExt cx="185979" cy="192191"/>
              </a:xfrm>
            </p:grpSpPr>
            <p:sp>
              <p:nvSpPr>
                <p:cNvPr id="2855" name="Oval 28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6" name="Freeform 28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6" name="Group 2845"/>
              <p:cNvGrpSpPr/>
              <p:nvPr/>
            </p:nvGrpSpPr>
            <p:grpSpPr>
              <a:xfrm>
                <a:off x="3048557" y="3808685"/>
                <a:ext cx="131330" cy="131330"/>
                <a:chOff x="3381304" y="4011286"/>
                <a:chExt cx="131330" cy="131330"/>
              </a:xfrm>
            </p:grpSpPr>
            <p:sp>
              <p:nvSpPr>
                <p:cNvPr id="2853" name="Oval 28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4" name="Freeform 28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7" name="Group 2846"/>
              <p:cNvGrpSpPr/>
              <p:nvPr/>
            </p:nvGrpSpPr>
            <p:grpSpPr>
              <a:xfrm rot="3967968">
                <a:off x="3008227" y="3923999"/>
                <a:ext cx="136148" cy="131330"/>
                <a:chOff x="3053432" y="4104276"/>
                <a:chExt cx="136148" cy="131330"/>
              </a:xfrm>
            </p:grpSpPr>
            <p:sp>
              <p:nvSpPr>
                <p:cNvPr id="2851" name="Oval 28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2" name="Freeform 28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48" name="Group 2847"/>
              <p:cNvGrpSpPr/>
              <p:nvPr/>
            </p:nvGrpSpPr>
            <p:grpSpPr>
              <a:xfrm>
                <a:off x="3092918" y="3910035"/>
                <a:ext cx="185979" cy="192845"/>
                <a:chOff x="3026108" y="3765549"/>
                <a:chExt cx="185979" cy="192845"/>
              </a:xfrm>
            </p:grpSpPr>
            <p:sp>
              <p:nvSpPr>
                <p:cNvPr id="2849" name="Oval 28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50" name="Freeform 28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820" name="Group 2819"/>
            <p:cNvGrpSpPr/>
            <p:nvPr/>
          </p:nvGrpSpPr>
          <p:grpSpPr>
            <a:xfrm>
              <a:off x="4873997" y="3423134"/>
              <a:ext cx="175107" cy="169481"/>
              <a:chOff x="2328508" y="3548770"/>
              <a:chExt cx="408862" cy="395726"/>
            </a:xfrm>
          </p:grpSpPr>
          <p:grpSp>
            <p:nvGrpSpPr>
              <p:cNvPr id="2821" name="Group 2820"/>
              <p:cNvGrpSpPr/>
              <p:nvPr/>
            </p:nvGrpSpPr>
            <p:grpSpPr>
              <a:xfrm>
                <a:off x="2328508" y="3548770"/>
                <a:ext cx="131330" cy="131330"/>
                <a:chOff x="2922103" y="3448277"/>
                <a:chExt cx="131330" cy="131330"/>
              </a:xfrm>
            </p:grpSpPr>
            <p:sp>
              <p:nvSpPr>
                <p:cNvPr id="2840" name="Oval 283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41" name="Freeform 284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2" name="Group 2821"/>
              <p:cNvGrpSpPr/>
              <p:nvPr/>
            </p:nvGrpSpPr>
            <p:grpSpPr>
              <a:xfrm rot="3485213">
                <a:off x="2366849" y="3599636"/>
                <a:ext cx="185979" cy="191355"/>
                <a:chOff x="2700506" y="3941582"/>
                <a:chExt cx="185979" cy="191355"/>
              </a:xfrm>
            </p:grpSpPr>
            <p:sp>
              <p:nvSpPr>
                <p:cNvPr id="2838" name="Oval 283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9" name="Freeform 283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3" name="Group 2822"/>
              <p:cNvGrpSpPr/>
              <p:nvPr/>
            </p:nvGrpSpPr>
            <p:grpSpPr>
              <a:xfrm rot="19523239">
                <a:off x="2551391" y="3599140"/>
                <a:ext cx="185979" cy="190955"/>
                <a:chOff x="2442219" y="4049627"/>
                <a:chExt cx="185979" cy="190955"/>
              </a:xfrm>
            </p:grpSpPr>
            <p:sp>
              <p:nvSpPr>
                <p:cNvPr id="2836" name="Oval 283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7" name="Freeform 283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4" name="Group 2823"/>
              <p:cNvGrpSpPr/>
              <p:nvPr/>
            </p:nvGrpSpPr>
            <p:grpSpPr>
              <a:xfrm rot="3577180">
                <a:off x="2383941" y="3755411"/>
                <a:ext cx="185979" cy="192191"/>
                <a:chOff x="2700506" y="4361529"/>
                <a:chExt cx="185979" cy="192191"/>
              </a:xfrm>
            </p:grpSpPr>
            <p:sp>
              <p:nvSpPr>
                <p:cNvPr id="2834" name="Oval 283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5" name="Freeform 283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5" name="Group 2824"/>
              <p:cNvGrpSpPr/>
              <p:nvPr/>
            </p:nvGrpSpPr>
            <p:grpSpPr>
              <a:xfrm>
                <a:off x="2496968" y="3591357"/>
                <a:ext cx="131330" cy="131330"/>
                <a:chOff x="3381304" y="4011286"/>
                <a:chExt cx="131330" cy="131330"/>
              </a:xfrm>
            </p:grpSpPr>
            <p:sp>
              <p:nvSpPr>
                <p:cNvPr id="2832" name="Oval 283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3" name="Freeform 283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6" name="Group 2825"/>
              <p:cNvGrpSpPr/>
              <p:nvPr/>
            </p:nvGrpSpPr>
            <p:grpSpPr>
              <a:xfrm rot="3967968">
                <a:off x="2456638" y="3706671"/>
                <a:ext cx="136148" cy="131330"/>
                <a:chOff x="3053432" y="4104276"/>
                <a:chExt cx="136148" cy="131330"/>
              </a:xfrm>
            </p:grpSpPr>
            <p:sp>
              <p:nvSpPr>
                <p:cNvPr id="2830" name="Oval 282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31" name="Freeform 283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827" name="Group 2826"/>
              <p:cNvGrpSpPr/>
              <p:nvPr/>
            </p:nvGrpSpPr>
            <p:grpSpPr>
              <a:xfrm>
                <a:off x="2541329" y="3692707"/>
                <a:ext cx="185979" cy="192845"/>
                <a:chOff x="3026108" y="3765549"/>
                <a:chExt cx="185979" cy="192845"/>
              </a:xfrm>
            </p:grpSpPr>
            <p:sp>
              <p:nvSpPr>
                <p:cNvPr id="2828" name="Oval 282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829" name="Freeform 282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06" name="Group 2905"/>
          <p:cNvGrpSpPr/>
          <p:nvPr/>
        </p:nvGrpSpPr>
        <p:grpSpPr>
          <a:xfrm>
            <a:off x="499759" y="4956203"/>
            <a:ext cx="470662" cy="478538"/>
            <a:chOff x="4834606" y="3347378"/>
            <a:chExt cx="241201" cy="245237"/>
          </a:xfrm>
        </p:grpSpPr>
        <p:grpSp>
          <p:nvGrpSpPr>
            <p:cNvPr id="2907" name="Group 2906"/>
            <p:cNvGrpSpPr/>
            <p:nvPr/>
          </p:nvGrpSpPr>
          <p:grpSpPr>
            <a:xfrm rot="7844388">
              <a:off x="4818351" y="3363633"/>
              <a:ext cx="233299" cy="200789"/>
              <a:chOff x="2913709" y="3864170"/>
              <a:chExt cx="544737" cy="468828"/>
            </a:xfrm>
          </p:grpSpPr>
          <p:grpSp>
            <p:nvGrpSpPr>
              <p:cNvPr id="2952" name="Group 2951"/>
              <p:cNvGrpSpPr/>
              <p:nvPr/>
            </p:nvGrpSpPr>
            <p:grpSpPr>
              <a:xfrm rot="5972406">
                <a:off x="3056152" y="3870738"/>
                <a:ext cx="408862" cy="395726"/>
                <a:chOff x="2880097" y="3766098"/>
                <a:chExt cx="408862" cy="395726"/>
              </a:xfrm>
            </p:grpSpPr>
            <p:grpSp>
              <p:nvGrpSpPr>
                <p:cNvPr id="2974" name="Group 2973"/>
                <p:cNvGrpSpPr/>
                <p:nvPr/>
              </p:nvGrpSpPr>
              <p:grpSpPr>
                <a:xfrm>
                  <a:off x="2880097" y="3766098"/>
                  <a:ext cx="131330" cy="131330"/>
                  <a:chOff x="2922103" y="3448277"/>
                  <a:chExt cx="131330" cy="131330"/>
                </a:xfrm>
              </p:grpSpPr>
              <p:sp>
                <p:nvSpPr>
                  <p:cNvPr id="2993" name="Oval 299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4" name="Freeform 299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5" name="Group 2974"/>
                <p:cNvGrpSpPr/>
                <p:nvPr/>
              </p:nvGrpSpPr>
              <p:grpSpPr>
                <a:xfrm rot="3485213">
                  <a:off x="2918438" y="3816964"/>
                  <a:ext cx="185979" cy="191355"/>
                  <a:chOff x="2700506" y="3941582"/>
                  <a:chExt cx="185979" cy="191355"/>
                </a:xfrm>
              </p:grpSpPr>
              <p:sp>
                <p:nvSpPr>
                  <p:cNvPr id="2991" name="Oval 299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2" name="Freeform 299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6" name="Group 2975"/>
                <p:cNvGrpSpPr/>
                <p:nvPr/>
              </p:nvGrpSpPr>
              <p:grpSpPr>
                <a:xfrm rot="19523239">
                  <a:off x="3102980" y="3816468"/>
                  <a:ext cx="185979" cy="190955"/>
                  <a:chOff x="2442219" y="4049627"/>
                  <a:chExt cx="185979" cy="190955"/>
                </a:xfrm>
              </p:grpSpPr>
              <p:sp>
                <p:nvSpPr>
                  <p:cNvPr id="2989" name="Oval 298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90" name="Freeform 298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7" name="Group 2976"/>
                <p:cNvGrpSpPr/>
                <p:nvPr/>
              </p:nvGrpSpPr>
              <p:grpSpPr>
                <a:xfrm rot="3577180">
                  <a:off x="2935530" y="3972739"/>
                  <a:ext cx="185979" cy="192191"/>
                  <a:chOff x="2700506" y="4361529"/>
                  <a:chExt cx="185979" cy="192191"/>
                </a:xfrm>
              </p:grpSpPr>
              <p:sp>
                <p:nvSpPr>
                  <p:cNvPr id="2987" name="Oval 298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8" name="Freeform 298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8" name="Group 2977"/>
                <p:cNvGrpSpPr/>
                <p:nvPr/>
              </p:nvGrpSpPr>
              <p:grpSpPr>
                <a:xfrm>
                  <a:off x="3048557" y="3808685"/>
                  <a:ext cx="131330" cy="131330"/>
                  <a:chOff x="3381304" y="4011286"/>
                  <a:chExt cx="131330" cy="131330"/>
                </a:xfrm>
              </p:grpSpPr>
              <p:sp>
                <p:nvSpPr>
                  <p:cNvPr id="2985" name="Oval 298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6" name="Freeform 298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79" name="Group 2978"/>
                <p:cNvGrpSpPr/>
                <p:nvPr/>
              </p:nvGrpSpPr>
              <p:grpSpPr>
                <a:xfrm rot="3967968">
                  <a:off x="3008227" y="3923999"/>
                  <a:ext cx="136148" cy="131330"/>
                  <a:chOff x="3053432" y="4104276"/>
                  <a:chExt cx="136148" cy="131330"/>
                </a:xfrm>
              </p:grpSpPr>
              <p:sp>
                <p:nvSpPr>
                  <p:cNvPr id="2983" name="Oval 298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4" name="Freeform 298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80" name="Group 2979"/>
                <p:cNvGrpSpPr/>
                <p:nvPr/>
              </p:nvGrpSpPr>
              <p:grpSpPr>
                <a:xfrm>
                  <a:off x="3092918" y="3910035"/>
                  <a:ext cx="185979" cy="192845"/>
                  <a:chOff x="3026108" y="3765549"/>
                  <a:chExt cx="185979" cy="192845"/>
                </a:xfrm>
              </p:grpSpPr>
              <p:sp>
                <p:nvSpPr>
                  <p:cNvPr id="2981" name="Oval 298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82" name="Freeform 298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53" name="Group 2952"/>
              <p:cNvGrpSpPr/>
              <p:nvPr/>
            </p:nvGrpSpPr>
            <p:grpSpPr>
              <a:xfrm>
                <a:off x="2913709" y="3937272"/>
                <a:ext cx="131330" cy="131330"/>
                <a:chOff x="2922103" y="3448277"/>
                <a:chExt cx="131330" cy="131330"/>
              </a:xfrm>
            </p:grpSpPr>
            <p:sp>
              <p:nvSpPr>
                <p:cNvPr id="2972" name="Oval 29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3" name="Freeform 29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4" name="Group 2953"/>
              <p:cNvGrpSpPr/>
              <p:nvPr/>
            </p:nvGrpSpPr>
            <p:grpSpPr>
              <a:xfrm rot="3485213">
                <a:off x="2952050" y="3988138"/>
                <a:ext cx="185979" cy="191355"/>
                <a:chOff x="2700506" y="3941582"/>
                <a:chExt cx="185979" cy="191355"/>
              </a:xfrm>
            </p:grpSpPr>
            <p:sp>
              <p:nvSpPr>
                <p:cNvPr id="2970" name="Oval 29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71" name="Freeform 29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5" name="Group 2954"/>
              <p:cNvGrpSpPr/>
              <p:nvPr/>
            </p:nvGrpSpPr>
            <p:grpSpPr>
              <a:xfrm rot="19523239">
                <a:off x="3136592" y="3987642"/>
                <a:ext cx="185979" cy="190955"/>
                <a:chOff x="2442219" y="4049627"/>
                <a:chExt cx="185979" cy="190955"/>
              </a:xfrm>
            </p:grpSpPr>
            <p:sp>
              <p:nvSpPr>
                <p:cNvPr id="2968" name="Oval 29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9" name="Freeform 29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6" name="Group 2955"/>
              <p:cNvGrpSpPr/>
              <p:nvPr/>
            </p:nvGrpSpPr>
            <p:grpSpPr>
              <a:xfrm rot="3577180">
                <a:off x="2969142" y="4143913"/>
                <a:ext cx="185979" cy="192191"/>
                <a:chOff x="2700506" y="4361529"/>
                <a:chExt cx="185979" cy="192191"/>
              </a:xfrm>
            </p:grpSpPr>
            <p:sp>
              <p:nvSpPr>
                <p:cNvPr id="2966" name="Oval 29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7" name="Freeform 29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7" name="Group 2956"/>
              <p:cNvGrpSpPr/>
              <p:nvPr/>
            </p:nvGrpSpPr>
            <p:grpSpPr>
              <a:xfrm>
                <a:off x="3082169" y="3979859"/>
                <a:ext cx="131330" cy="131330"/>
                <a:chOff x="3381304" y="4011286"/>
                <a:chExt cx="131330" cy="131330"/>
              </a:xfrm>
            </p:grpSpPr>
            <p:sp>
              <p:nvSpPr>
                <p:cNvPr id="2964" name="Oval 29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5" name="Freeform 29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8" name="Group 2957"/>
              <p:cNvGrpSpPr/>
              <p:nvPr/>
            </p:nvGrpSpPr>
            <p:grpSpPr>
              <a:xfrm rot="3967968">
                <a:off x="3041839" y="4095173"/>
                <a:ext cx="136148" cy="131330"/>
                <a:chOff x="3053432" y="4104276"/>
                <a:chExt cx="136148" cy="131330"/>
              </a:xfrm>
            </p:grpSpPr>
            <p:sp>
              <p:nvSpPr>
                <p:cNvPr id="2962" name="Oval 29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3" name="Freeform 29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59" name="Group 2958"/>
              <p:cNvGrpSpPr/>
              <p:nvPr/>
            </p:nvGrpSpPr>
            <p:grpSpPr>
              <a:xfrm>
                <a:off x="3126530" y="4081209"/>
                <a:ext cx="185979" cy="192845"/>
                <a:chOff x="3026108" y="3765549"/>
                <a:chExt cx="185979" cy="192845"/>
              </a:xfrm>
            </p:grpSpPr>
            <p:sp>
              <p:nvSpPr>
                <p:cNvPr id="2960" name="Oval 29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61" name="Freeform 29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08" name="Group 2907"/>
            <p:cNvGrpSpPr/>
            <p:nvPr/>
          </p:nvGrpSpPr>
          <p:grpSpPr>
            <a:xfrm rot="5972406">
              <a:off x="4903513" y="3391308"/>
              <a:ext cx="175107" cy="169481"/>
              <a:chOff x="2880097" y="3766098"/>
              <a:chExt cx="408862" cy="395726"/>
            </a:xfrm>
          </p:grpSpPr>
          <p:grpSp>
            <p:nvGrpSpPr>
              <p:cNvPr id="2931" name="Group 2930"/>
              <p:cNvGrpSpPr/>
              <p:nvPr/>
            </p:nvGrpSpPr>
            <p:grpSpPr>
              <a:xfrm>
                <a:off x="2880097" y="3766098"/>
                <a:ext cx="131330" cy="131330"/>
                <a:chOff x="2922103" y="3448277"/>
                <a:chExt cx="131330" cy="131330"/>
              </a:xfrm>
            </p:grpSpPr>
            <p:sp>
              <p:nvSpPr>
                <p:cNvPr id="2950" name="Oval 29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51" name="Freeform 29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2" name="Group 2931"/>
              <p:cNvGrpSpPr/>
              <p:nvPr/>
            </p:nvGrpSpPr>
            <p:grpSpPr>
              <a:xfrm rot="3485213">
                <a:off x="2918438" y="3816964"/>
                <a:ext cx="185979" cy="191355"/>
                <a:chOff x="2700506" y="3941582"/>
                <a:chExt cx="185979" cy="191355"/>
              </a:xfrm>
            </p:grpSpPr>
            <p:sp>
              <p:nvSpPr>
                <p:cNvPr id="2948" name="Oval 29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9" name="Freeform 29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3" name="Group 2932"/>
              <p:cNvGrpSpPr/>
              <p:nvPr/>
            </p:nvGrpSpPr>
            <p:grpSpPr>
              <a:xfrm rot="19523239">
                <a:off x="3102980" y="3816468"/>
                <a:ext cx="185979" cy="190955"/>
                <a:chOff x="2442219" y="4049627"/>
                <a:chExt cx="185979" cy="190955"/>
              </a:xfrm>
            </p:grpSpPr>
            <p:sp>
              <p:nvSpPr>
                <p:cNvPr id="2946" name="Oval 29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7" name="Freeform 29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4" name="Group 2933"/>
              <p:cNvGrpSpPr/>
              <p:nvPr/>
            </p:nvGrpSpPr>
            <p:grpSpPr>
              <a:xfrm rot="3577180">
                <a:off x="2935530" y="3972739"/>
                <a:ext cx="185979" cy="192191"/>
                <a:chOff x="2700506" y="4361529"/>
                <a:chExt cx="185979" cy="192191"/>
              </a:xfrm>
            </p:grpSpPr>
            <p:sp>
              <p:nvSpPr>
                <p:cNvPr id="2944" name="Oval 29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5" name="Freeform 29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5" name="Group 2934"/>
              <p:cNvGrpSpPr/>
              <p:nvPr/>
            </p:nvGrpSpPr>
            <p:grpSpPr>
              <a:xfrm>
                <a:off x="3048557" y="3808685"/>
                <a:ext cx="131330" cy="131330"/>
                <a:chOff x="3381304" y="4011286"/>
                <a:chExt cx="131330" cy="131330"/>
              </a:xfrm>
            </p:grpSpPr>
            <p:sp>
              <p:nvSpPr>
                <p:cNvPr id="2942" name="Oval 29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3" name="Freeform 29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6" name="Group 2935"/>
              <p:cNvGrpSpPr/>
              <p:nvPr/>
            </p:nvGrpSpPr>
            <p:grpSpPr>
              <a:xfrm rot="3967968">
                <a:off x="3008227" y="3923999"/>
                <a:ext cx="136148" cy="131330"/>
                <a:chOff x="3053432" y="4104276"/>
                <a:chExt cx="136148" cy="131330"/>
              </a:xfrm>
            </p:grpSpPr>
            <p:sp>
              <p:nvSpPr>
                <p:cNvPr id="2940" name="Oval 29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41" name="Freeform 29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37" name="Group 2936"/>
              <p:cNvGrpSpPr/>
              <p:nvPr/>
            </p:nvGrpSpPr>
            <p:grpSpPr>
              <a:xfrm>
                <a:off x="3092918" y="3910035"/>
                <a:ext cx="185979" cy="192845"/>
                <a:chOff x="3026108" y="3765549"/>
                <a:chExt cx="185979" cy="192845"/>
              </a:xfrm>
            </p:grpSpPr>
            <p:sp>
              <p:nvSpPr>
                <p:cNvPr id="2938" name="Oval 29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9" name="Freeform 29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09" name="Group 2908"/>
            <p:cNvGrpSpPr/>
            <p:nvPr/>
          </p:nvGrpSpPr>
          <p:grpSpPr>
            <a:xfrm>
              <a:off x="4873997" y="3423134"/>
              <a:ext cx="175107" cy="169481"/>
              <a:chOff x="2328508" y="3548770"/>
              <a:chExt cx="408862" cy="395726"/>
            </a:xfrm>
          </p:grpSpPr>
          <p:grpSp>
            <p:nvGrpSpPr>
              <p:cNvPr id="2910" name="Group 2909"/>
              <p:cNvGrpSpPr/>
              <p:nvPr/>
            </p:nvGrpSpPr>
            <p:grpSpPr>
              <a:xfrm>
                <a:off x="2328508" y="3548770"/>
                <a:ext cx="131330" cy="131330"/>
                <a:chOff x="2922103" y="3448277"/>
                <a:chExt cx="131330" cy="131330"/>
              </a:xfrm>
            </p:grpSpPr>
            <p:sp>
              <p:nvSpPr>
                <p:cNvPr id="2929" name="Oval 292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30" name="Freeform 292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1" name="Group 2910"/>
              <p:cNvGrpSpPr/>
              <p:nvPr/>
            </p:nvGrpSpPr>
            <p:grpSpPr>
              <a:xfrm rot="3485213">
                <a:off x="2366849" y="3599636"/>
                <a:ext cx="185979" cy="191355"/>
                <a:chOff x="2700506" y="3941582"/>
                <a:chExt cx="185979" cy="191355"/>
              </a:xfrm>
            </p:grpSpPr>
            <p:sp>
              <p:nvSpPr>
                <p:cNvPr id="2927" name="Oval 292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8" name="Freeform 292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2" name="Group 2911"/>
              <p:cNvGrpSpPr/>
              <p:nvPr/>
            </p:nvGrpSpPr>
            <p:grpSpPr>
              <a:xfrm rot="19523239">
                <a:off x="2551391" y="3599140"/>
                <a:ext cx="185979" cy="190955"/>
                <a:chOff x="2442219" y="4049627"/>
                <a:chExt cx="185979" cy="190955"/>
              </a:xfrm>
            </p:grpSpPr>
            <p:sp>
              <p:nvSpPr>
                <p:cNvPr id="2925" name="Oval 292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6" name="Freeform 292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3" name="Group 2912"/>
              <p:cNvGrpSpPr/>
              <p:nvPr/>
            </p:nvGrpSpPr>
            <p:grpSpPr>
              <a:xfrm rot="3577180">
                <a:off x="2383941" y="3755411"/>
                <a:ext cx="185979" cy="192191"/>
                <a:chOff x="2700506" y="4361529"/>
                <a:chExt cx="185979" cy="192191"/>
              </a:xfrm>
            </p:grpSpPr>
            <p:sp>
              <p:nvSpPr>
                <p:cNvPr id="2923" name="Oval 292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4" name="Freeform 292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4" name="Group 2913"/>
              <p:cNvGrpSpPr/>
              <p:nvPr/>
            </p:nvGrpSpPr>
            <p:grpSpPr>
              <a:xfrm>
                <a:off x="2496968" y="3591357"/>
                <a:ext cx="131330" cy="131330"/>
                <a:chOff x="3381304" y="4011286"/>
                <a:chExt cx="131330" cy="131330"/>
              </a:xfrm>
            </p:grpSpPr>
            <p:sp>
              <p:nvSpPr>
                <p:cNvPr id="2921" name="Oval 292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2" name="Freeform 292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5" name="Group 2914"/>
              <p:cNvGrpSpPr/>
              <p:nvPr/>
            </p:nvGrpSpPr>
            <p:grpSpPr>
              <a:xfrm rot="3967968">
                <a:off x="2456638" y="3706671"/>
                <a:ext cx="136148" cy="131330"/>
                <a:chOff x="3053432" y="4104276"/>
                <a:chExt cx="136148" cy="131330"/>
              </a:xfrm>
            </p:grpSpPr>
            <p:sp>
              <p:nvSpPr>
                <p:cNvPr id="2919" name="Oval 291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20" name="Freeform 291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916" name="Group 2915"/>
              <p:cNvGrpSpPr/>
              <p:nvPr/>
            </p:nvGrpSpPr>
            <p:grpSpPr>
              <a:xfrm>
                <a:off x="2541329" y="3692707"/>
                <a:ext cx="185979" cy="192845"/>
                <a:chOff x="3026108" y="3765549"/>
                <a:chExt cx="185979" cy="192845"/>
              </a:xfrm>
            </p:grpSpPr>
            <p:sp>
              <p:nvSpPr>
                <p:cNvPr id="2917" name="Oval 291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918" name="Freeform 291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2995" name="Group 2994"/>
          <p:cNvGrpSpPr/>
          <p:nvPr/>
        </p:nvGrpSpPr>
        <p:grpSpPr>
          <a:xfrm>
            <a:off x="499759" y="4956203"/>
            <a:ext cx="470662" cy="478538"/>
            <a:chOff x="4834606" y="3347378"/>
            <a:chExt cx="241201" cy="245237"/>
          </a:xfrm>
        </p:grpSpPr>
        <p:grpSp>
          <p:nvGrpSpPr>
            <p:cNvPr id="2996" name="Group 2995"/>
            <p:cNvGrpSpPr/>
            <p:nvPr/>
          </p:nvGrpSpPr>
          <p:grpSpPr>
            <a:xfrm rot="7844388">
              <a:off x="4818351" y="3363633"/>
              <a:ext cx="233299" cy="200789"/>
              <a:chOff x="2913709" y="3864170"/>
              <a:chExt cx="544737" cy="468828"/>
            </a:xfrm>
          </p:grpSpPr>
          <p:grpSp>
            <p:nvGrpSpPr>
              <p:cNvPr id="3041" name="Group 3040"/>
              <p:cNvGrpSpPr/>
              <p:nvPr/>
            </p:nvGrpSpPr>
            <p:grpSpPr>
              <a:xfrm rot="5972406">
                <a:off x="3056152" y="3870738"/>
                <a:ext cx="408862" cy="395726"/>
                <a:chOff x="2880097" y="3766098"/>
                <a:chExt cx="408862" cy="395726"/>
              </a:xfrm>
            </p:grpSpPr>
            <p:grpSp>
              <p:nvGrpSpPr>
                <p:cNvPr id="3063" name="Group 3062"/>
                <p:cNvGrpSpPr/>
                <p:nvPr/>
              </p:nvGrpSpPr>
              <p:grpSpPr>
                <a:xfrm>
                  <a:off x="2880097" y="3766098"/>
                  <a:ext cx="131330" cy="131330"/>
                  <a:chOff x="2922103" y="3448277"/>
                  <a:chExt cx="131330" cy="131330"/>
                </a:xfrm>
              </p:grpSpPr>
              <p:sp>
                <p:nvSpPr>
                  <p:cNvPr id="3082" name="Oval 30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3" name="Freeform 30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4" name="Group 3063"/>
                <p:cNvGrpSpPr/>
                <p:nvPr/>
              </p:nvGrpSpPr>
              <p:grpSpPr>
                <a:xfrm rot="3485213">
                  <a:off x="2918438" y="3816964"/>
                  <a:ext cx="185979" cy="191355"/>
                  <a:chOff x="2700506" y="3941582"/>
                  <a:chExt cx="185979" cy="191355"/>
                </a:xfrm>
              </p:grpSpPr>
              <p:sp>
                <p:nvSpPr>
                  <p:cNvPr id="3080" name="Oval 30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81" name="Freeform 30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5" name="Group 3064"/>
                <p:cNvGrpSpPr/>
                <p:nvPr/>
              </p:nvGrpSpPr>
              <p:grpSpPr>
                <a:xfrm rot="19523239">
                  <a:off x="3102980" y="3816468"/>
                  <a:ext cx="185979" cy="190955"/>
                  <a:chOff x="2442219" y="4049627"/>
                  <a:chExt cx="185979" cy="190955"/>
                </a:xfrm>
              </p:grpSpPr>
              <p:sp>
                <p:nvSpPr>
                  <p:cNvPr id="3078" name="Oval 30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9" name="Freeform 30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6" name="Group 3065"/>
                <p:cNvGrpSpPr/>
                <p:nvPr/>
              </p:nvGrpSpPr>
              <p:grpSpPr>
                <a:xfrm rot="3577180">
                  <a:off x="2935530" y="3972739"/>
                  <a:ext cx="185979" cy="192191"/>
                  <a:chOff x="2700506" y="4361529"/>
                  <a:chExt cx="185979" cy="192191"/>
                </a:xfrm>
              </p:grpSpPr>
              <p:sp>
                <p:nvSpPr>
                  <p:cNvPr id="3076" name="Oval 30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7" name="Freeform 30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7" name="Group 3066"/>
                <p:cNvGrpSpPr/>
                <p:nvPr/>
              </p:nvGrpSpPr>
              <p:grpSpPr>
                <a:xfrm>
                  <a:off x="3048557" y="3808685"/>
                  <a:ext cx="131330" cy="131330"/>
                  <a:chOff x="3381304" y="4011286"/>
                  <a:chExt cx="131330" cy="131330"/>
                </a:xfrm>
              </p:grpSpPr>
              <p:sp>
                <p:nvSpPr>
                  <p:cNvPr id="3074" name="Oval 30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5" name="Freeform 30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8" name="Group 3067"/>
                <p:cNvGrpSpPr/>
                <p:nvPr/>
              </p:nvGrpSpPr>
              <p:grpSpPr>
                <a:xfrm rot="3967968">
                  <a:off x="3008227" y="3923999"/>
                  <a:ext cx="136148" cy="131330"/>
                  <a:chOff x="3053432" y="4104276"/>
                  <a:chExt cx="136148" cy="131330"/>
                </a:xfrm>
              </p:grpSpPr>
              <p:sp>
                <p:nvSpPr>
                  <p:cNvPr id="3072" name="Oval 30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3" name="Freeform 30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69" name="Group 3068"/>
                <p:cNvGrpSpPr/>
                <p:nvPr/>
              </p:nvGrpSpPr>
              <p:grpSpPr>
                <a:xfrm>
                  <a:off x="3092918" y="3910035"/>
                  <a:ext cx="185979" cy="192845"/>
                  <a:chOff x="3026108" y="3765549"/>
                  <a:chExt cx="185979" cy="192845"/>
                </a:xfrm>
              </p:grpSpPr>
              <p:sp>
                <p:nvSpPr>
                  <p:cNvPr id="3070" name="Oval 30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71" name="Freeform 30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42" name="Group 3041"/>
              <p:cNvGrpSpPr/>
              <p:nvPr/>
            </p:nvGrpSpPr>
            <p:grpSpPr>
              <a:xfrm>
                <a:off x="2913709" y="3937272"/>
                <a:ext cx="131330" cy="131330"/>
                <a:chOff x="2922103" y="3448277"/>
                <a:chExt cx="131330" cy="131330"/>
              </a:xfrm>
            </p:grpSpPr>
            <p:sp>
              <p:nvSpPr>
                <p:cNvPr id="3061" name="Oval 30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2" name="Freeform 30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3" name="Group 3042"/>
              <p:cNvGrpSpPr/>
              <p:nvPr/>
            </p:nvGrpSpPr>
            <p:grpSpPr>
              <a:xfrm rot="3485213">
                <a:off x="2952050" y="3988138"/>
                <a:ext cx="185979" cy="191355"/>
                <a:chOff x="2700506" y="3941582"/>
                <a:chExt cx="185979" cy="191355"/>
              </a:xfrm>
            </p:grpSpPr>
            <p:sp>
              <p:nvSpPr>
                <p:cNvPr id="3059" name="Oval 30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60" name="Freeform 30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4" name="Group 3043"/>
              <p:cNvGrpSpPr/>
              <p:nvPr/>
            </p:nvGrpSpPr>
            <p:grpSpPr>
              <a:xfrm rot="19523239">
                <a:off x="3136592" y="3987642"/>
                <a:ext cx="185979" cy="190955"/>
                <a:chOff x="2442219" y="4049627"/>
                <a:chExt cx="185979" cy="190955"/>
              </a:xfrm>
            </p:grpSpPr>
            <p:sp>
              <p:nvSpPr>
                <p:cNvPr id="3057" name="Oval 30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8" name="Freeform 30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5" name="Group 3044"/>
              <p:cNvGrpSpPr/>
              <p:nvPr/>
            </p:nvGrpSpPr>
            <p:grpSpPr>
              <a:xfrm rot="3577180">
                <a:off x="2969142" y="4143913"/>
                <a:ext cx="185979" cy="192191"/>
                <a:chOff x="2700506" y="4361529"/>
                <a:chExt cx="185979" cy="192191"/>
              </a:xfrm>
            </p:grpSpPr>
            <p:sp>
              <p:nvSpPr>
                <p:cNvPr id="3055" name="Oval 30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6" name="Freeform 30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6" name="Group 3045"/>
              <p:cNvGrpSpPr/>
              <p:nvPr/>
            </p:nvGrpSpPr>
            <p:grpSpPr>
              <a:xfrm>
                <a:off x="3082169" y="3979859"/>
                <a:ext cx="131330" cy="131330"/>
                <a:chOff x="3381304" y="4011286"/>
                <a:chExt cx="131330" cy="131330"/>
              </a:xfrm>
            </p:grpSpPr>
            <p:sp>
              <p:nvSpPr>
                <p:cNvPr id="3053" name="Oval 30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4" name="Freeform 30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7" name="Group 3046"/>
              <p:cNvGrpSpPr/>
              <p:nvPr/>
            </p:nvGrpSpPr>
            <p:grpSpPr>
              <a:xfrm rot="3967968">
                <a:off x="3041839" y="4095173"/>
                <a:ext cx="136148" cy="131330"/>
                <a:chOff x="3053432" y="4104276"/>
                <a:chExt cx="136148" cy="131330"/>
              </a:xfrm>
            </p:grpSpPr>
            <p:sp>
              <p:nvSpPr>
                <p:cNvPr id="3051" name="Oval 30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2" name="Freeform 30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48" name="Group 3047"/>
              <p:cNvGrpSpPr/>
              <p:nvPr/>
            </p:nvGrpSpPr>
            <p:grpSpPr>
              <a:xfrm>
                <a:off x="3126530" y="4081209"/>
                <a:ext cx="185979" cy="192845"/>
                <a:chOff x="3026108" y="3765549"/>
                <a:chExt cx="185979" cy="192845"/>
              </a:xfrm>
            </p:grpSpPr>
            <p:sp>
              <p:nvSpPr>
                <p:cNvPr id="3049" name="Oval 30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50" name="Freeform 30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97" name="Group 2996"/>
            <p:cNvGrpSpPr/>
            <p:nvPr/>
          </p:nvGrpSpPr>
          <p:grpSpPr>
            <a:xfrm rot="5972406">
              <a:off x="4903513" y="3391308"/>
              <a:ext cx="175107" cy="169481"/>
              <a:chOff x="2880097" y="3766098"/>
              <a:chExt cx="408862" cy="395726"/>
            </a:xfrm>
          </p:grpSpPr>
          <p:grpSp>
            <p:nvGrpSpPr>
              <p:cNvPr id="3020" name="Group 3019"/>
              <p:cNvGrpSpPr/>
              <p:nvPr/>
            </p:nvGrpSpPr>
            <p:grpSpPr>
              <a:xfrm>
                <a:off x="2880097" y="3766098"/>
                <a:ext cx="131330" cy="131330"/>
                <a:chOff x="2922103" y="3448277"/>
                <a:chExt cx="131330" cy="131330"/>
              </a:xfrm>
            </p:grpSpPr>
            <p:sp>
              <p:nvSpPr>
                <p:cNvPr id="3039" name="Oval 30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40" name="Freeform 30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1" name="Group 3020"/>
              <p:cNvGrpSpPr/>
              <p:nvPr/>
            </p:nvGrpSpPr>
            <p:grpSpPr>
              <a:xfrm rot="3485213">
                <a:off x="2918438" y="3816964"/>
                <a:ext cx="185979" cy="191355"/>
                <a:chOff x="2700506" y="3941582"/>
                <a:chExt cx="185979" cy="191355"/>
              </a:xfrm>
            </p:grpSpPr>
            <p:sp>
              <p:nvSpPr>
                <p:cNvPr id="3037" name="Oval 30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8" name="Freeform 30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2" name="Group 3021"/>
              <p:cNvGrpSpPr/>
              <p:nvPr/>
            </p:nvGrpSpPr>
            <p:grpSpPr>
              <a:xfrm rot="19523239">
                <a:off x="3102980" y="3816468"/>
                <a:ext cx="185979" cy="190955"/>
                <a:chOff x="2442219" y="4049627"/>
                <a:chExt cx="185979" cy="190955"/>
              </a:xfrm>
            </p:grpSpPr>
            <p:sp>
              <p:nvSpPr>
                <p:cNvPr id="3035" name="Oval 30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6" name="Freeform 30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3" name="Group 3022"/>
              <p:cNvGrpSpPr/>
              <p:nvPr/>
            </p:nvGrpSpPr>
            <p:grpSpPr>
              <a:xfrm rot="3577180">
                <a:off x="2935530" y="3972739"/>
                <a:ext cx="185979" cy="192191"/>
                <a:chOff x="2700506" y="4361529"/>
                <a:chExt cx="185979" cy="192191"/>
              </a:xfrm>
            </p:grpSpPr>
            <p:sp>
              <p:nvSpPr>
                <p:cNvPr id="3033" name="Oval 30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4" name="Freeform 30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4" name="Group 3023"/>
              <p:cNvGrpSpPr/>
              <p:nvPr/>
            </p:nvGrpSpPr>
            <p:grpSpPr>
              <a:xfrm>
                <a:off x="3048557" y="3808685"/>
                <a:ext cx="131330" cy="131330"/>
                <a:chOff x="3381304" y="4011286"/>
                <a:chExt cx="131330" cy="131330"/>
              </a:xfrm>
            </p:grpSpPr>
            <p:sp>
              <p:nvSpPr>
                <p:cNvPr id="3031" name="Oval 30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2" name="Freeform 30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5" name="Group 3024"/>
              <p:cNvGrpSpPr/>
              <p:nvPr/>
            </p:nvGrpSpPr>
            <p:grpSpPr>
              <a:xfrm rot="3967968">
                <a:off x="3008227" y="3923999"/>
                <a:ext cx="136148" cy="131330"/>
                <a:chOff x="3053432" y="4104276"/>
                <a:chExt cx="136148" cy="131330"/>
              </a:xfrm>
            </p:grpSpPr>
            <p:sp>
              <p:nvSpPr>
                <p:cNvPr id="3029" name="Oval 30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30" name="Freeform 30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26" name="Group 3025"/>
              <p:cNvGrpSpPr/>
              <p:nvPr/>
            </p:nvGrpSpPr>
            <p:grpSpPr>
              <a:xfrm>
                <a:off x="3092918" y="3910035"/>
                <a:ext cx="185979" cy="192845"/>
                <a:chOff x="3026108" y="3765549"/>
                <a:chExt cx="185979" cy="192845"/>
              </a:xfrm>
            </p:grpSpPr>
            <p:sp>
              <p:nvSpPr>
                <p:cNvPr id="3027" name="Oval 30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28" name="Freeform 30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998" name="Group 2997"/>
            <p:cNvGrpSpPr/>
            <p:nvPr/>
          </p:nvGrpSpPr>
          <p:grpSpPr>
            <a:xfrm>
              <a:off x="4873997" y="3423134"/>
              <a:ext cx="175107" cy="169481"/>
              <a:chOff x="2328508" y="3548770"/>
              <a:chExt cx="408862" cy="395726"/>
            </a:xfrm>
          </p:grpSpPr>
          <p:grpSp>
            <p:nvGrpSpPr>
              <p:cNvPr id="2999" name="Group 2998"/>
              <p:cNvGrpSpPr/>
              <p:nvPr/>
            </p:nvGrpSpPr>
            <p:grpSpPr>
              <a:xfrm>
                <a:off x="2328508" y="3548770"/>
                <a:ext cx="131330" cy="131330"/>
                <a:chOff x="2922103" y="3448277"/>
                <a:chExt cx="131330" cy="131330"/>
              </a:xfrm>
            </p:grpSpPr>
            <p:sp>
              <p:nvSpPr>
                <p:cNvPr id="3018" name="Oval 301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9" name="Freeform 301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0" name="Group 2999"/>
              <p:cNvGrpSpPr/>
              <p:nvPr/>
            </p:nvGrpSpPr>
            <p:grpSpPr>
              <a:xfrm rot="3485213">
                <a:off x="2366849" y="3599636"/>
                <a:ext cx="185979" cy="191355"/>
                <a:chOff x="2700506" y="3941582"/>
                <a:chExt cx="185979" cy="191355"/>
              </a:xfrm>
            </p:grpSpPr>
            <p:sp>
              <p:nvSpPr>
                <p:cNvPr id="3016" name="Oval 301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7" name="Freeform 301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1" name="Group 3000"/>
              <p:cNvGrpSpPr/>
              <p:nvPr/>
            </p:nvGrpSpPr>
            <p:grpSpPr>
              <a:xfrm rot="19523239">
                <a:off x="2551391" y="3599140"/>
                <a:ext cx="185979" cy="190955"/>
                <a:chOff x="2442219" y="4049627"/>
                <a:chExt cx="185979" cy="190955"/>
              </a:xfrm>
            </p:grpSpPr>
            <p:sp>
              <p:nvSpPr>
                <p:cNvPr id="3014" name="Oval 301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5" name="Freeform 301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2" name="Group 3001"/>
              <p:cNvGrpSpPr/>
              <p:nvPr/>
            </p:nvGrpSpPr>
            <p:grpSpPr>
              <a:xfrm rot="3577180">
                <a:off x="2383941" y="3755411"/>
                <a:ext cx="185979" cy="192191"/>
                <a:chOff x="2700506" y="4361529"/>
                <a:chExt cx="185979" cy="192191"/>
              </a:xfrm>
            </p:grpSpPr>
            <p:sp>
              <p:nvSpPr>
                <p:cNvPr id="3012" name="Oval 301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3" name="Freeform 301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3" name="Group 3002"/>
              <p:cNvGrpSpPr/>
              <p:nvPr/>
            </p:nvGrpSpPr>
            <p:grpSpPr>
              <a:xfrm>
                <a:off x="2496968" y="3591357"/>
                <a:ext cx="131330" cy="131330"/>
                <a:chOff x="3381304" y="4011286"/>
                <a:chExt cx="131330" cy="131330"/>
              </a:xfrm>
            </p:grpSpPr>
            <p:sp>
              <p:nvSpPr>
                <p:cNvPr id="3010" name="Oval 300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11" name="Freeform 301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4" name="Group 3003"/>
              <p:cNvGrpSpPr/>
              <p:nvPr/>
            </p:nvGrpSpPr>
            <p:grpSpPr>
              <a:xfrm rot="3967968">
                <a:off x="2456638" y="3706671"/>
                <a:ext cx="136148" cy="131330"/>
                <a:chOff x="3053432" y="4104276"/>
                <a:chExt cx="136148" cy="131330"/>
              </a:xfrm>
            </p:grpSpPr>
            <p:sp>
              <p:nvSpPr>
                <p:cNvPr id="3008" name="Oval 300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9" name="Freeform 300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05" name="Group 3004"/>
              <p:cNvGrpSpPr/>
              <p:nvPr/>
            </p:nvGrpSpPr>
            <p:grpSpPr>
              <a:xfrm>
                <a:off x="2541329" y="3692707"/>
                <a:ext cx="185979" cy="192845"/>
                <a:chOff x="3026108" y="3765549"/>
                <a:chExt cx="185979" cy="192845"/>
              </a:xfrm>
            </p:grpSpPr>
            <p:sp>
              <p:nvSpPr>
                <p:cNvPr id="3006" name="Oval 300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07" name="Freeform 300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084" name="Group 3083"/>
          <p:cNvGrpSpPr/>
          <p:nvPr/>
        </p:nvGrpSpPr>
        <p:grpSpPr>
          <a:xfrm>
            <a:off x="499759" y="4956203"/>
            <a:ext cx="470662" cy="478538"/>
            <a:chOff x="4834606" y="3347378"/>
            <a:chExt cx="241201" cy="245237"/>
          </a:xfrm>
        </p:grpSpPr>
        <p:grpSp>
          <p:nvGrpSpPr>
            <p:cNvPr id="3085" name="Group 3084"/>
            <p:cNvGrpSpPr/>
            <p:nvPr/>
          </p:nvGrpSpPr>
          <p:grpSpPr>
            <a:xfrm rot="7844388">
              <a:off x="4818351" y="3363633"/>
              <a:ext cx="233299" cy="200789"/>
              <a:chOff x="2913709" y="3864170"/>
              <a:chExt cx="544737" cy="468828"/>
            </a:xfrm>
          </p:grpSpPr>
          <p:grpSp>
            <p:nvGrpSpPr>
              <p:cNvPr id="3130" name="Group 3129"/>
              <p:cNvGrpSpPr/>
              <p:nvPr/>
            </p:nvGrpSpPr>
            <p:grpSpPr>
              <a:xfrm rot="5972406">
                <a:off x="3056152" y="3870738"/>
                <a:ext cx="408862" cy="395726"/>
                <a:chOff x="2880097" y="3766098"/>
                <a:chExt cx="408862" cy="395726"/>
              </a:xfrm>
            </p:grpSpPr>
            <p:grpSp>
              <p:nvGrpSpPr>
                <p:cNvPr id="3152" name="Group 3151"/>
                <p:cNvGrpSpPr/>
                <p:nvPr/>
              </p:nvGrpSpPr>
              <p:grpSpPr>
                <a:xfrm>
                  <a:off x="2880097" y="3766098"/>
                  <a:ext cx="131330" cy="131330"/>
                  <a:chOff x="2922103" y="3448277"/>
                  <a:chExt cx="131330" cy="131330"/>
                </a:xfrm>
              </p:grpSpPr>
              <p:sp>
                <p:nvSpPr>
                  <p:cNvPr id="3171" name="Oval 31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2" name="Freeform 31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3" name="Group 3152"/>
                <p:cNvGrpSpPr/>
                <p:nvPr/>
              </p:nvGrpSpPr>
              <p:grpSpPr>
                <a:xfrm rot="3485213">
                  <a:off x="2918438" y="3816964"/>
                  <a:ext cx="185979" cy="191355"/>
                  <a:chOff x="2700506" y="3941582"/>
                  <a:chExt cx="185979" cy="191355"/>
                </a:xfrm>
              </p:grpSpPr>
              <p:sp>
                <p:nvSpPr>
                  <p:cNvPr id="3169" name="Oval 31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70" name="Freeform 31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4" name="Group 3153"/>
                <p:cNvGrpSpPr/>
                <p:nvPr/>
              </p:nvGrpSpPr>
              <p:grpSpPr>
                <a:xfrm rot="19523239">
                  <a:off x="3102980" y="3816468"/>
                  <a:ext cx="185979" cy="190955"/>
                  <a:chOff x="2442219" y="4049627"/>
                  <a:chExt cx="185979" cy="190955"/>
                </a:xfrm>
              </p:grpSpPr>
              <p:sp>
                <p:nvSpPr>
                  <p:cNvPr id="3167" name="Oval 31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8" name="Freeform 31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5" name="Group 3154"/>
                <p:cNvGrpSpPr/>
                <p:nvPr/>
              </p:nvGrpSpPr>
              <p:grpSpPr>
                <a:xfrm rot="3577180">
                  <a:off x="2935530" y="3972739"/>
                  <a:ext cx="185979" cy="192191"/>
                  <a:chOff x="2700506" y="4361529"/>
                  <a:chExt cx="185979" cy="192191"/>
                </a:xfrm>
              </p:grpSpPr>
              <p:sp>
                <p:nvSpPr>
                  <p:cNvPr id="3165" name="Oval 31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6" name="Freeform 31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6" name="Group 3155"/>
                <p:cNvGrpSpPr/>
                <p:nvPr/>
              </p:nvGrpSpPr>
              <p:grpSpPr>
                <a:xfrm>
                  <a:off x="3048557" y="3808685"/>
                  <a:ext cx="131330" cy="131330"/>
                  <a:chOff x="3381304" y="4011286"/>
                  <a:chExt cx="131330" cy="131330"/>
                </a:xfrm>
              </p:grpSpPr>
              <p:sp>
                <p:nvSpPr>
                  <p:cNvPr id="3163" name="Oval 31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4" name="Freeform 31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7" name="Group 3156"/>
                <p:cNvGrpSpPr/>
                <p:nvPr/>
              </p:nvGrpSpPr>
              <p:grpSpPr>
                <a:xfrm rot="3967968">
                  <a:off x="3008227" y="3923999"/>
                  <a:ext cx="136148" cy="131330"/>
                  <a:chOff x="3053432" y="4104276"/>
                  <a:chExt cx="136148" cy="131330"/>
                </a:xfrm>
              </p:grpSpPr>
              <p:sp>
                <p:nvSpPr>
                  <p:cNvPr id="3161" name="Oval 31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2" name="Freeform 31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58" name="Group 3157"/>
                <p:cNvGrpSpPr/>
                <p:nvPr/>
              </p:nvGrpSpPr>
              <p:grpSpPr>
                <a:xfrm>
                  <a:off x="3092918" y="3910035"/>
                  <a:ext cx="185979" cy="192845"/>
                  <a:chOff x="3026108" y="3765549"/>
                  <a:chExt cx="185979" cy="192845"/>
                </a:xfrm>
              </p:grpSpPr>
              <p:sp>
                <p:nvSpPr>
                  <p:cNvPr id="3159" name="Oval 31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60" name="Freeform 31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31" name="Group 3130"/>
              <p:cNvGrpSpPr/>
              <p:nvPr/>
            </p:nvGrpSpPr>
            <p:grpSpPr>
              <a:xfrm>
                <a:off x="2913709" y="3937272"/>
                <a:ext cx="131330" cy="131330"/>
                <a:chOff x="2922103" y="3448277"/>
                <a:chExt cx="131330" cy="131330"/>
              </a:xfrm>
            </p:grpSpPr>
            <p:sp>
              <p:nvSpPr>
                <p:cNvPr id="3150" name="Oval 31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51" name="Freeform 31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2" name="Group 3131"/>
              <p:cNvGrpSpPr/>
              <p:nvPr/>
            </p:nvGrpSpPr>
            <p:grpSpPr>
              <a:xfrm rot="3485213">
                <a:off x="2952050" y="3988138"/>
                <a:ext cx="185979" cy="191355"/>
                <a:chOff x="2700506" y="3941582"/>
                <a:chExt cx="185979" cy="191355"/>
              </a:xfrm>
            </p:grpSpPr>
            <p:sp>
              <p:nvSpPr>
                <p:cNvPr id="3148" name="Oval 31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9" name="Freeform 31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3" name="Group 3132"/>
              <p:cNvGrpSpPr/>
              <p:nvPr/>
            </p:nvGrpSpPr>
            <p:grpSpPr>
              <a:xfrm rot="19523239">
                <a:off x="3136592" y="3987642"/>
                <a:ext cx="185979" cy="190955"/>
                <a:chOff x="2442219" y="4049627"/>
                <a:chExt cx="185979" cy="190955"/>
              </a:xfrm>
            </p:grpSpPr>
            <p:sp>
              <p:nvSpPr>
                <p:cNvPr id="3146" name="Oval 31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7" name="Freeform 31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4" name="Group 3133"/>
              <p:cNvGrpSpPr/>
              <p:nvPr/>
            </p:nvGrpSpPr>
            <p:grpSpPr>
              <a:xfrm rot="3577180">
                <a:off x="2969142" y="4143913"/>
                <a:ext cx="185979" cy="192191"/>
                <a:chOff x="2700506" y="4361529"/>
                <a:chExt cx="185979" cy="192191"/>
              </a:xfrm>
            </p:grpSpPr>
            <p:sp>
              <p:nvSpPr>
                <p:cNvPr id="3144" name="Oval 31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5" name="Freeform 31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5" name="Group 3134"/>
              <p:cNvGrpSpPr/>
              <p:nvPr/>
            </p:nvGrpSpPr>
            <p:grpSpPr>
              <a:xfrm>
                <a:off x="3082169" y="3979859"/>
                <a:ext cx="131330" cy="131330"/>
                <a:chOff x="3381304" y="4011286"/>
                <a:chExt cx="131330" cy="131330"/>
              </a:xfrm>
            </p:grpSpPr>
            <p:sp>
              <p:nvSpPr>
                <p:cNvPr id="3142" name="Oval 31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3" name="Freeform 31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6" name="Group 3135"/>
              <p:cNvGrpSpPr/>
              <p:nvPr/>
            </p:nvGrpSpPr>
            <p:grpSpPr>
              <a:xfrm rot="3967968">
                <a:off x="3041839" y="4095173"/>
                <a:ext cx="136148" cy="131330"/>
                <a:chOff x="3053432" y="4104276"/>
                <a:chExt cx="136148" cy="131330"/>
              </a:xfrm>
            </p:grpSpPr>
            <p:sp>
              <p:nvSpPr>
                <p:cNvPr id="3140" name="Oval 31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41" name="Freeform 31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37" name="Group 3136"/>
              <p:cNvGrpSpPr/>
              <p:nvPr/>
            </p:nvGrpSpPr>
            <p:grpSpPr>
              <a:xfrm>
                <a:off x="3126530" y="4081209"/>
                <a:ext cx="185979" cy="192845"/>
                <a:chOff x="3026108" y="3765549"/>
                <a:chExt cx="185979" cy="192845"/>
              </a:xfrm>
            </p:grpSpPr>
            <p:sp>
              <p:nvSpPr>
                <p:cNvPr id="3138" name="Oval 31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39" name="Freeform 31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86" name="Group 3085"/>
            <p:cNvGrpSpPr/>
            <p:nvPr/>
          </p:nvGrpSpPr>
          <p:grpSpPr>
            <a:xfrm rot="5972406">
              <a:off x="4903513" y="3391308"/>
              <a:ext cx="175107" cy="169481"/>
              <a:chOff x="2880097" y="3766098"/>
              <a:chExt cx="408862" cy="395726"/>
            </a:xfrm>
          </p:grpSpPr>
          <p:grpSp>
            <p:nvGrpSpPr>
              <p:cNvPr id="3109" name="Group 3108"/>
              <p:cNvGrpSpPr/>
              <p:nvPr/>
            </p:nvGrpSpPr>
            <p:grpSpPr>
              <a:xfrm>
                <a:off x="2880097" y="3766098"/>
                <a:ext cx="131330" cy="131330"/>
                <a:chOff x="2922103" y="3448277"/>
                <a:chExt cx="131330" cy="131330"/>
              </a:xfrm>
            </p:grpSpPr>
            <p:sp>
              <p:nvSpPr>
                <p:cNvPr id="3128" name="Oval 31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9" name="Freeform 31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0" name="Group 3109"/>
              <p:cNvGrpSpPr/>
              <p:nvPr/>
            </p:nvGrpSpPr>
            <p:grpSpPr>
              <a:xfrm rot="3485213">
                <a:off x="2918438" y="3816964"/>
                <a:ext cx="185979" cy="191355"/>
                <a:chOff x="2700506" y="3941582"/>
                <a:chExt cx="185979" cy="191355"/>
              </a:xfrm>
            </p:grpSpPr>
            <p:sp>
              <p:nvSpPr>
                <p:cNvPr id="3126" name="Oval 31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7" name="Freeform 31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1" name="Group 3110"/>
              <p:cNvGrpSpPr/>
              <p:nvPr/>
            </p:nvGrpSpPr>
            <p:grpSpPr>
              <a:xfrm rot="19523239">
                <a:off x="3102980" y="3816468"/>
                <a:ext cx="185979" cy="190955"/>
                <a:chOff x="2442219" y="4049627"/>
                <a:chExt cx="185979" cy="190955"/>
              </a:xfrm>
            </p:grpSpPr>
            <p:sp>
              <p:nvSpPr>
                <p:cNvPr id="3124" name="Oval 31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5" name="Freeform 31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2" name="Group 3111"/>
              <p:cNvGrpSpPr/>
              <p:nvPr/>
            </p:nvGrpSpPr>
            <p:grpSpPr>
              <a:xfrm rot="3577180">
                <a:off x="2935530" y="3972739"/>
                <a:ext cx="185979" cy="192191"/>
                <a:chOff x="2700506" y="4361529"/>
                <a:chExt cx="185979" cy="192191"/>
              </a:xfrm>
            </p:grpSpPr>
            <p:sp>
              <p:nvSpPr>
                <p:cNvPr id="3122" name="Oval 31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3" name="Freeform 31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3" name="Group 3112"/>
              <p:cNvGrpSpPr/>
              <p:nvPr/>
            </p:nvGrpSpPr>
            <p:grpSpPr>
              <a:xfrm>
                <a:off x="3048557" y="3808685"/>
                <a:ext cx="131330" cy="131330"/>
                <a:chOff x="3381304" y="4011286"/>
                <a:chExt cx="131330" cy="131330"/>
              </a:xfrm>
            </p:grpSpPr>
            <p:sp>
              <p:nvSpPr>
                <p:cNvPr id="3120" name="Oval 31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21" name="Freeform 31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4" name="Group 3113"/>
              <p:cNvGrpSpPr/>
              <p:nvPr/>
            </p:nvGrpSpPr>
            <p:grpSpPr>
              <a:xfrm rot="3967968">
                <a:off x="3008227" y="3923999"/>
                <a:ext cx="136148" cy="131330"/>
                <a:chOff x="3053432" y="4104276"/>
                <a:chExt cx="136148" cy="131330"/>
              </a:xfrm>
            </p:grpSpPr>
            <p:sp>
              <p:nvSpPr>
                <p:cNvPr id="3118" name="Oval 31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9" name="Freeform 31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15" name="Group 3114"/>
              <p:cNvGrpSpPr/>
              <p:nvPr/>
            </p:nvGrpSpPr>
            <p:grpSpPr>
              <a:xfrm>
                <a:off x="3092918" y="3910035"/>
                <a:ext cx="185979" cy="192845"/>
                <a:chOff x="3026108" y="3765549"/>
                <a:chExt cx="185979" cy="192845"/>
              </a:xfrm>
            </p:grpSpPr>
            <p:sp>
              <p:nvSpPr>
                <p:cNvPr id="3116" name="Oval 31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17" name="Freeform 31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087" name="Group 3086"/>
            <p:cNvGrpSpPr/>
            <p:nvPr/>
          </p:nvGrpSpPr>
          <p:grpSpPr>
            <a:xfrm>
              <a:off x="4873997" y="3423134"/>
              <a:ext cx="175107" cy="169481"/>
              <a:chOff x="2328508" y="3548770"/>
              <a:chExt cx="408862" cy="395726"/>
            </a:xfrm>
          </p:grpSpPr>
          <p:grpSp>
            <p:nvGrpSpPr>
              <p:cNvPr id="3088" name="Group 3087"/>
              <p:cNvGrpSpPr/>
              <p:nvPr/>
            </p:nvGrpSpPr>
            <p:grpSpPr>
              <a:xfrm>
                <a:off x="2328508" y="3548770"/>
                <a:ext cx="131330" cy="131330"/>
                <a:chOff x="2922103" y="3448277"/>
                <a:chExt cx="131330" cy="131330"/>
              </a:xfrm>
            </p:grpSpPr>
            <p:sp>
              <p:nvSpPr>
                <p:cNvPr id="3107" name="Oval 310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8" name="Freeform 310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89" name="Group 3088"/>
              <p:cNvGrpSpPr/>
              <p:nvPr/>
            </p:nvGrpSpPr>
            <p:grpSpPr>
              <a:xfrm rot="3485213">
                <a:off x="2366849" y="3599636"/>
                <a:ext cx="185979" cy="191355"/>
                <a:chOff x="2700506" y="3941582"/>
                <a:chExt cx="185979" cy="191355"/>
              </a:xfrm>
            </p:grpSpPr>
            <p:sp>
              <p:nvSpPr>
                <p:cNvPr id="3105" name="Oval 310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6" name="Freeform 310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0" name="Group 3089"/>
              <p:cNvGrpSpPr/>
              <p:nvPr/>
            </p:nvGrpSpPr>
            <p:grpSpPr>
              <a:xfrm rot="19523239">
                <a:off x="2551391" y="3599140"/>
                <a:ext cx="185979" cy="190955"/>
                <a:chOff x="2442219" y="4049627"/>
                <a:chExt cx="185979" cy="190955"/>
              </a:xfrm>
            </p:grpSpPr>
            <p:sp>
              <p:nvSpPr>
                <p:cNvPr id="3103" name="Oval 310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4" name="Freeform 310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1" name="Group 3090"/>
              <p:cNvGrpSpPr/>
              <p:nvPr/>
            </p:nvGrpSpPr>
            <p:grpSpPr>
              <a:xfrm rot="3577180">
                <a:off x="2383941" y="3755411"/>
                <a:ext cx="185979" cy="192191"/>
                <a:chOff x="2700506" y="4361529"/>
                <a:chExt cx="185979" cy="192191"/>
              </a:xfrm>
            </p:grpSpPr>
            <p:sp>
              <p:nvSpPr>
                <p:cNvPr id="3101" name="Oval 310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2" name="Freeform 310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2" name="Group 3091"/>
              <p:cNvGrpSpPr/>
              <p:nvPr/>
            </p:nvGrpSpPr>
            <p:grpSpPr>
              <a:xfrm>
                <a:off x="2496968" y="3591357"/>
                <a:ext cx="131330" cy="131330"/>
                <a:chOff x="3381304" y="4011286"/>
                <a:chExt cx="131330" cy="131330"/>
              </a:xfrm>
            </p:grpSpPr>
            <p:sp>
              <p:nvSpPr>
                <p:cNvPr id="3099" name="Oval 309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00" name="Freeform 309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3" name="Group 3092"/>
              <p:cNvGrpSpPr/>
              <p:nvPr/>
            </p:nvGrpSpPr>
            <p:grpSpPr>
              <a:xfrm rot="3967968">
                <a:off x="2456638" y="3706671"/>
                <a:ext cx="136148" cy="131330"/>
                <a:chOff x="3053432" y="4104276"/>
                <a:chExt cx="136148" cy="131330"/>
              </a:xfrm>
            </p:grpSpPr>
            <p:sp>
              <p:nvSpPr>
                <p:cNvPr id="3097" name="Oval 309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8" name="Freeform 309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094" name="Group 3093"/>
              <p:cNvGrpSpPr/>
              <p:nvPr/>
            </p:nvGrpSpPr>
            <p:grpSpPr>
              <a:xfrm>
                <a:off x="2541329" y="3692707"/>
                <a:ext cx="185979" cy="192845"/>
                <a:chOff x="3026108" y="3765549"/>
                <a:chExt cx="185979" cy="192845"/>
              </a:xfrm>
            </p:grpSpPr>
            <p:sp>
              <p:nvSpPr>
                <p:cNvPr id="3095" name="Oval 309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096" name="Freeform 309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173" name="Group 3172"/>
          <p:cNvGrpSpPr/>
          <p:nvPr/>
        </p:nvGrpSpPr>
        <p:grpSpPr>
          <a:xfrm>
            <a:off x="499759" y="4956203"/>
            <a:ext cx="470662" cy="478538"/>
            <a:chOff x="4834606" y="3347378"/>
            <a:chExt cx="241201" cy="245237"/>
          </a:xfrm>
        </p:grpSpPr>
        <p:grpSp>
          <p:nvGrpSpPr>
            <p:cNvPr id="3174" name="Group 3173"/>
            <p:cNvGrpSpPr/>
            <p:nvPr/>
          </p:nvGrpSpPr>
          <p:grpSpPr>
            <a:xfrm rot="7844388">
              <a:off x="4818351" y="3363633"/>
              <a:ext cx="233299" cy="200789"/>
              <a:chOff x="2913709" y="3864170"/>
              <a:chExt cx="544737" cy="468828"/>
            </a:xfrm>
          </p:grpSpPr>
          <p:grpSp>
            <p:nvGrpSpPr>
              <p:cNvPr id="3219" name="Group 3218"/>
              <p:cNvGrpSpPr/>
              <p:nvPr/>
            </p:nvGrpSpPr>
            <p:grpSpPr>
              <a:xfrm rot="5972406">
                <a:off x="3056152" y="3870738"/>
                <a:ext cx="408862" cy="395726"/>
                <a:chOff x="2880097" y="3766098"/>
                <a:chExt cx="408862" cy="395726"/>
              </a:xfrm>
            </p:grpSpPr>
            <p:grpSp>
              <p:nvGrpSpPr>
                <p:cNvPr id="3241" name="Group 3240"/>
                <p:cNvGrpSpPr/>
                <p:nvPr/>
              </p:nvGrpSpPr>
              <p:grpSpPr>
                <a:xfrm>
                  <a:off x="2880097" y="3766098"/>
                  <a:ext cx="131330" cy="131330"/>
                  <a:chOff x="2922103" y="3448277"/>
                  <a:chExt cx="131330" cy="131330"/>
                </a:xfrm>
              </p:grpSpPr>
              <p:sp>
                <p:nvSpPr>
                  <p:cNvPr id="3260" name="Oval 32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61" name="Freeform 32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2" name="Group 3241"/>
                <p:cNvGrpSpPr/>
                <p:nvPr/>
              </p:nvGrpSpPr>
              <p:grpSpPr>
                <a:xfrm rot="3485213">
                  <a:off x="2918438" y="3816964"/>
                  <a:ext cx="185979" cy="191355"/>
                  <a:chOff x="2700506" y="3941582"/>
                  <a:chExt cx="185979" cy="191355"/>
                </a:xfrm>
              </p:grpSpPr>
              <p:sp>
                <p:nvSpPr>
                  <p:cNvPr id="3258" name="Oval 32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9" name="Freeform 32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3" name="Group 3242"/>
                <p:cNvGrpSpPr/>
                <p:nvPr/>
              </p:nvGrpSpPr>
              <p:grpSpPr>
                <a:xfrm rot="19523239">
                  <a:off x="3102980" y="3816468"/>
                  <a:ext cx="185979" cy="190955"/>
                  <a:chOff x="2442219" y="4049627"/>
                  <a:chExt cx="185979" cy="190955"/>
                </a:xfrm>
              </p:grpSpPr>
              <p:sp>
                <p:nvSpPr>
                  <p:cNvPr id="3256" name="Oval 32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7" name="Freeform 32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4" name="Group 3243"/>
                <p:cNvGrpSpPr/>
                <p:nvPr/>
              </p:nvGrpSpPr>
              <p:grpSpPr>
                <a:xfrm rot="3577180">
                  <a:off x="2935530" y="3972739"/>
                  <a:ext cx="185979" cy="192191"/>
                  <a:chOff x="2700506" y="4361529"/>
                  <a:chExt cx="185979" cy="192191"/>
                </a:xfrm>
              </p:grpSpPr>
              <p:sp>
                <p:nvSpPr>
                  <p:cNvPr id="3254" name="Oval 32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5" name="Freeform 32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5" name="Group 3244"/>
                <p:cNvGrpSpPr/>
                <p:nvPr/>
              </p:nvGrpSpPr>
              <p:grpSpPr>
                <a:xfrm>
                  <a:off x="3048557" y="3808685"/>
                  <a:ext cx="131330" cy="131330"/>
                  <a:chOff x="3381304" y="4011286"/>
                  <a:chExt cx="131330" cy="131330"/>
                </a:xfrm>
              </p:grpSpPr>
              <p:sp>
                <p:nvSpPr>
                  <p:cNvPr id="3252" name="Oval 32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3" name="Freeform 32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6" name="Group 3245"/>
                <p:cNvGrpSpPr/>
                <p:nvPr/>
              </p:nvGrpSpPr>
              <p:grpSpPr>
                <a:xfrm rot="3967968">
                  <a:off x="3008227" y="3923999"/>
                  <a:ext cx="136148" cy="131330"/>
                  <a:chOff x="3053432" y="4104276"/>
                  <a:chExt cx="136148" cy="131330"/>
                </a:xfrm>
              </p:grpSpPr>
              <p:sp>
                <p:nvSpPr>
                  <p:cNvPr id="3250" name="Oval 32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1" name="Freeform 32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47" name="Group 3246"/>
                <p:cNvGrpSpPr/>
                <p:nvPr/>
              </p:nvGrpSpPr>
              <p:grpSpPr>
                <a:xfrm>
                  <a:off x="3092918" y="3910035"/>
                  <a:ext cx="185979" cy="192845"/>
                  <a:chOff x="3026108" y="3765549"/>
                  <a:chExt cx="185979" cy="192845"/>
                </a:xfrm>
              </p:grpSpPr>
              <p:sp>
                <p:nvSpPr>
                  <p:cNvPr id="3248" name="Oval 32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9" name="Freeform 32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220" name="Group 3219"/>
              <p:cNvGrpSpPr/>
              <p:nvPr/>
            </p:nvGrpSpPr>
            <p:grpSpPr>
              <a:xfrm>
                <a:off x="2913709" y="3937272"/>
                <a:ext cx="131330" cy="131330"/>
                <a:chOff x="2922103" y="3448277"/>
                <a:chExt cx="131330" cy="131330"/>
              </a:xfrm>
            </p:grpSpPr>
            <p:sp>
              <p:nvSpPr>
                <p:cNvPr id="3239" name="Oval 32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0" name="Freeform 32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1" name="Group 3220"/>
              <p:cNvGrpSpPr/>
              <p:nvPr/>
            </p:nvGrpSpPr>
            <p:grpSpPr>
              <a:xfrm rot="3485213">
                <a:off x="2952050" y="3988138"/>
                <a:ext cx="185979" cy="191355"/>
                <a:chOff x="2700506" y="3941582"/>
                <a:chExt cx="185979" cy="191355"/>
              </a:xfrm>
            </p:grpSpPr>
            <p:sp>
              <p:nvSpPr>
                <p:cNvPr id="3237" name="Oval 32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8" name="Freeform 32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2" name="Group 3221"/>
              <p:cNvGrpSpPr/>
              <p:nvPr/>
            </p:nvGrpSpPr>
            <p:grpSpPr>
              <a:xfrm rot="19523239">
                <a:off x="3136592" y="3987642"/>
                <a:ext cx="185979" cy="190955"/>
                <a:chOff x="2442219" y="4049627"/>
                <a:chExt cx="185979" cy="190955"/>
              </a:xfrm>
            </p:grpSpPr>
            <p:sp>
              <p:nvSpPr>
                <p:cNvPr id="3235" name="Oval 32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6" name="Freeform 32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3" name="Group 3222"/>
              <p:cNvGrpSpPr/>
              <p:nvPr/>
            </p:nvGrpSpPr>
            <p:grpSpPr>
              <a:xfrm rot="3577180">
                <a:off x="2969142" y="4143913"/>
                <a:ext cx="185979" cy="192191"/>
                <a:chOff x="2700506" y="4361529"/>
                <a:chExt cx="185979" cy="192191"/>
              </a:xfrm>
            </p:grpSpPr>
            <p:sp>
              <p:nvSpPr>
                <p:cNvPr id="3233" name="Oval 32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4" name="Freeform 32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4" name="Group 3223"/>
              <p:cNvGrpSpPr/>
              <p:nvPr/>
            </p:nvGrpSpPr>
            <p:grpSpPr>
              <a:xfrm>
                <a:off x="3082169" y="3979859"/>
                <a:ext cx="131330" cy="131330"/>
                <a:chOff x="3381304" y="4011286"/>
                <a:chExt cx="131330" cy="131330"/>
              </a:xfrm>
            </p:grpSpPr>
            <p:sp>
              <p:nvSpPr>
                <p:cNvPr id="3231" name="Oval 32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2" name="Freeform 32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5" name="Group 3224"/>
              <p:cNvGrpSpPr/>
              <p:nvPr/>
            </p:nvGrpSpPr>
            <p:grpSpPr>
              <a:xfrm rot="3967968">
                <a:off x="3041839" y="4095173"/>
                <a:ext cx="136148" cy="131330"/>
                <a:chOff x="3053432" y="4104276"/>
                <a:chExt cx="136148" cy="131330"/>
              </a:xfrm>
            </p:grpSpPr>
            <p:sp>
              <p:nvSpPr>
                <p:cNvPr id="3229" name="Oval 32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30" name="Freeform 32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26" name="Group 3225"/>
              <p:cNvGrpSpPr/>
              <p:nvPr/>
            </p:nvGrpSpPr>
            <p:grpSpPr>
              <a:xfrm>
                <a:off x="3126530" y="4081209"/>
                <a:ext cx="185979" cy="192845"/>
                <a:chOff x="3026108" y="3765549"/>
                <a:chExt cx="185979" cy="192845"/>
              </a:xfrm>
            </p:grpSpPr>
            <p:sp>
              <p:nvSpPr>
                <p:cNvPr id="3227" name="Oval 32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28" name="Freeform 32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75" name="Group 3174"/>
            <p:cNvGrpSpPr/>
            <p:nvPr/>
          </p:nvGrpSpPr>
          <p:grpSpPr>
            <a:xfrm rot="5972406">
              <a:off x="4903513" y="3391308"/>
              <a:ext cx="175107" cy="169481"/>
              <a:chOff x="2880097" y="3766098"/>
              <a:chExt cx="408862" cy="395726"/>
            </a:xfrm>
          </p:grpSpPr>
          <p:grpSp>
            <p:nvGrpSpPr>
              <p:cNvPr id="3198" name="Group 3197"/>
              <p:cNvGrpSpPr/>
              <p:nvPr/>
            </p:nvGrpSpPr>
            <p:grpSpPr>
              <a:xfrm>
                <a:off x="2880097" y="3766098"/>
                <a:ext cx="131330" cy="131330"/>
                <a:chOff x="2922103" y="3448277"/>
                <a:chExt cx="131330" cy="131330"/>
              </a:xfrm>
            </p:grpSpPr>
            <p:sp>
              <p:nvSpPr>
                <p:cNvPr id="3217" name="Oval 321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8" name="Freeform 321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99" name="Group 3198"/>
              <p:cNvGrpSpPr/>
              <p:nvPr/>
            </p:nvGrpSpPr>
            <p:grpSpPr>
              <a:xfrm rot="3485213">
                <a:off x="2918438" y="3816964"/>
                <a:ext cx="185979" cy="191355"/>
                <a:chOff x="2700506" y="3941582"/>
                <a:chExt cx="185979" cy="191355"/>
              </a:xfrm>
            </p:grpSpPr>
            <p:sp>
              <p:nvSpPr>
                <p:cNvPr id="3215" name="Oval 321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6" name="Freeform 321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0" name="Group 3199"/>
              <p:cNvGrpSpPr/>
              <p:nvPr/>
            </p:nvGrpSpPr>
            <p:grpSpPr>
              <a:xfrm rot="19523239">
                <a:off x="3102980" y="3816468"/>
                <a:ext cx="185979" cy="190955"/>
                <a:chOff x="2442219" y="4049627"/>
                <a:chExt cx="185979" cy="190955"/>
              </a:xfrm>
            </p:grpSpPr>
            <p:sp>
              <p:nvSpPr>
                <p:cNvPr id="3213" name="Oval 321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4" name="Freeform 321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1" name="Group 3200"/>
              <p:cNvGrpSpPr/>
              <p:nvPr/>
            </p:nvGrpSpPr>
            <p:grpSpPr>
              <a:xfrm rot="3577180">
                <a:off x="2935530" y="3972739"/>
                <a:ext cx="185979" cy="192191"/>
                <a:chOff x="2700506" y="4361529"/>
                <a:chExt cx="185979" cy="192191"/>
              </a:xfrm>
            </p:grpSpPr>
            <p:sp>
              <p:nvSpPr>
                <p:cNvPr id="3211" name="Oval 321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2" name="Freeform 321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2" name="Group 3201"/>
              <p:cNvGrpSpPr/>
              <p:nvPr/>
            </p:nvGrpSpPr>
            <p:grpSpPr>
              <a:xfrm>
                <a:off x="3048557" y="3808685"/>
                <a:ext cx="131330" cy="131330"/>
                <a:chOff x="3381304" y="4011286"/>
                <a:chExt cx="131330" cy="131330"/>
              </a:xfrm>
            </p:grpSpPr>
            <p:sp>
              <p:nvSpPr>
                <p:cNvPr id="3209" name="Oval 320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10" name="Freeform 320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3" name="Group 3202"/>
              <p:cNvGrpSpPr/>
              <p:nvPr/>
            </p:nvGrpSpPr>
            <p:grpSpPr>
              <a:xfrm rot="3967968">
                <a:off x="3008227" y="3923999"/>
                <a:ext cx="136148" cy="131330"/>
                <a:chOff x="3053432" y="4104276"/>
                <a:chExt cx="136148" cy="131330"/>
              </a:xfrm>
            </p:grpSpPr>
            <p:sp>
              <p:nvSpPr>
                <p:cNvPr id="3207" name="Oval 320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8" name="Freeform 320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204" name="Group 3203"/>
              <p:cNvGrpSpPr/>
              <p:nvPr/>
            </p:nvGrpSpPr>
            <p:grpSpPr>
              <a:xfrm>
                <a:off x="3092918" y="3910035"/>
                <a:ext cx="185979" cy="192845"/>
                <a:chOff x="3026108" y="3765549"/>
                <a:chExt cx="185979" cy="192845"/>
              </a:xfrm>
            </p:grpSpPr>
            <p:sp>
              <p:nvSpPr>
                <p:cNvPr id="3205" name="Oval 320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06" name="Freeform 320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176" name="Group 3175"/>
            <p:cNvGrpSpPr/>
            <p:nvPr/>
          </p:nvGrpSpPr>
          <p:grpSpPr>
            <a:xfrm>
              <a:off x="4873997" y="3423134"/>
              <a:ext cx="175107" cy="169481"/>
              <a:chOff x="2328508" y="3548770"/>
              <a:chExt cx="408862" cy="395726"/>
            </a:xfrm>
          </p:grpSpPr>
          <p:grpSp>
            <p:nvGrpSpPr>
              <p:cNvPr id="3177" name="Group 3176"/>
              <p:cNvGrpSpPr/>
              <p:nvPr/>
            </p:nvGrpSpPr>
            <p:grpSpPr>
              <a:xfrm>
                <a:off x="2328508" y="3548770"/>
                <a:ext cx="131330" cy="131330"/>
                <a:chOff x="2922103" y="3448277"/>
                <a:chExt cx="131330" cy="131330"/>
              </a:xfrm>
            </p:grpSpPr>
            <p:sp>
              <p:nvSpPr>
                <p:cNvPr id="3196" name="Oval 319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7" name="Freeform 319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8" name="Group 3177"/>
              <p:cNvGrpSpPr/>
              <p:nvPr/>
            </p:nvGrpSpPr>
            <p:grpSpPr>
              <a:xfrm rot="3485213">
                <a:off x="2366849" y="3599636"/>
                <a:ext cx="185979" cy="191355"/>
                <a:chOff x="2700506" y="3941582"/>
                <a:chExt cx="185979" cy="191355"/>
              </a:xfrm>
            </p:grpSpPr>
            <p:sp>
              <p:nvSpPr>
                <p:cNvPr id="3194" name="Oval 319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5" name="Freeform 319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79" name="Group 3178"/>
              <p:cNvGrpSpPr/>
              <p:nvPr/>
            </p:nvGrpSpPr>
            <p:grpSpPr>
              <a:xfrm rot="19523239">
                <a:off x="2551391" y="3599140"/>
                <a:ext cx="185979" cy="190955"/>
                <a:chOff x="2442219" y="4049627"/>
                <a:chExt cx="185979" cy="190955"/>
              </a:xfrm>
            </p:grpSpPr>
            <p:sp>
              <p:nvSpPr>
                <p:cNvPr id="3192" name="Oval 319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3" name="Freeform 319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0" name="Group 3179"/>
              <p:cNvGrpSpPr/>
              <p:nvPr/>
            </p:nvGrpSpPr>
            <p:grpSpPr>
              <a:xfrm rot="3577180">
                <a:off x="2383941" y="3755411"/>
                <a:ext cx="185979" cy="192191"/>
                <a:chOff x="2700506" y="4361529"/>
                <a:chExt cx="185979" cy="192191"/>
              </a:xfrm>
            </p:grpSpPr>
            <p:sp>
              <p:nvSpPr>
                <p:cNvPr id="3190" name="Oval 318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91" name="Freeform 319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1" name="Group 3180"/>
              <p:cNvGrpSpPr/>
              <p:nvPr/>
            </p:nvGrpSpPr>
            <p:grpSpPr>
              <a:xfrm>
                <a:off x="2496968" y="3591357"/>
                <a:ext cx="131330" cy="131330"/>
                <a:chOff x="3381304" y="4011286"/>
                <a:chExt cx="131330" cy="131330"/>
              </a:xfrm>
            </p:grpSpPr>
            <p:sp>
              <p:nvSpPr>
                <p:cNvPr id="3188" name="Oval 318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9" name="Freeform 318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2" name="Group 3181"/>
              <p:cNvGrpSpPr/>
              <p:nvPr/>
            </p:nvGrpSpPr>
            <p:grpSpPr>
              <a:xfrm rot="3967968">
                <a:off x="2456638" y="3706671"/>
                <a:ext cx="136148" cy="131330"/>
                <a:chOff x="3053432" y="4104276"/>
                <a:chExt cx="136148" cy="131330"/>
              </a:xfrm>
            </p:grpSpPr>
            <p:sp>
              <p:nvSpPr>
                <p:cNvPr id="3186" name="Oval 318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7" name="Freeform 318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183" name="Group 3182"/>
              <p:cNvGrpSpPr/>
              <p:nvPr/>
            </p:nvGrpSpPr>
            <p:grpSpPr>
              <a:xfrm>
                <a:off x="2541329" y="3692707"/>
                <a:ext cx="185979" cy="192845"/>
                <a:chOff x="3026108" y="3765549"/>
                <a:chExt cx="185979" cy="192845"/>
              </a:xfrm>
            </p:grpSpPr>
            <p:sp>
              <p:nvSpPr>
                <p:cNvPr id="3184" name="Oval 318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185" name="Freeform 318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262" name="Group 3261"/>
          <p:cNvGrpSpPr/>
          <p:nvPr/>
        </p:nvGrpSpPr>
        <p:grpSpPr>
          <a:xfrm>
            <a:off x="0" y="1267326"/>
            <a:ext cx="9144000" cy="5590674"/>
            <a:chOff x="0" y="1267326"/>
            <a:chExt cx="9144000" cy="5590674"/>
          </a:xfrm>
        </p:grpSpPr>
        <p:sp>
          <p:nvSpPr>
            <p:cNvPr id="3263" name="Freeform 3262"/>
            <p:cNvSpPr/>
            <p:nvPr/>
          </p:nvSpPr>
          <p:spPr>
            <a:xfrm>
              <a:off x="0" y="1267326"/>
              <a:ext cx="9144000" cy="5590674"/>
            </a:xfrm>
            <a:custGeom>
              <a:avLst/>
              <a:gdLst>
                <a:gd name="connsiteX0" fmla="*/ 0 w 9144000"/>
                <a:gd name="connsiteY0" fmla="*/ 0 h 5590674"/>
                <a:gd name="connsiteX1" fmla="*/ 9144000 w 9144000"/>
                <a:gd name="connsiteY1" fmla="*/ 0 h 5590674"/>
                <a:gd name="connsiteX2" fmla="*/ 9144000 w 9144000"/>
                <a:gd name="connsiteY2" fmla="*/ 5590674 h 5590674"/>
                <a:gd name="connsiteX3" fmla="*/ 0 w 9144000"/>
                <a:gd name="connsiteY3" fmla="*/ 5590674 h 5590674"/>
                <a:gd name="connsiteX4" fmla="*/ 0 w 9144000"/>
                <a:gd name="connsiteY4" fmla="*/ 0 h 5590674"/>
                <a:gd name="connsiteX5" fmla="*/ 323760 w 9144000"/>
                <a:gd name="connsiteY5" fmla="*/ 5044059 h 5590674"/>
                <a:gd name="connsiteX6" fmla="*/ 290078 w 9144000"/>
                <a:gd name="connsiteY6" fmla="*/ 5077741 h 5590674"/>
                <a:gd name="connsiteX7" fmla="*/ 290078 w 9144000"/>
                <a:gd name="connsiteY7" fmla="*/ 5467641 h 5590674"/>
                <a:gd name="connsiteX8" fmla="*/ 323760 w 9144000"/>
                <a:gd name="connsiteY8" fmla="*/ 5501323 h 5590674"/>
                <a:gd name="connsiteX9" fmla="*/ 8820240 w 9144000"/>
                <a:gd name="connsiteY9" fmla="*/ 5501323 h 5590674"/>
                <a:gd name="connsiteX10" fmla="*/ 8853922 w 9144000"/>
                <a:gd name="connsiteY10" fmla="*/ 5467641 h 5590674"/>
                <a:gd name="connsiteX11" fmla="*/ 8853922 w 9144000"/>
                <a:gd name="connsiteY11" fmla="*/ 5077741 h 5590674"/>
                <a:gd name="connsiteX12" fmla="*/ 8820240 w 9144000"/>
                <a:gd name="connsiteY12" fmla="*/ 5044059 h 5590674"/>
                <a:gd name="connsiteX13" fmla="*/ 323760 w 9144000"/>
                <a:gd name="connsiteY13" fmla="*/ 5044059 h 55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44000" h="5590674">
                  <a:moveTo>
                    <a:pt x="0" y="0"/>
                  </a:moveTo>
                  <a:lnTo>
                    <a:pt x="9144000" y="0"/>
                  </a:lnTo>
                  <a:lnTo>
                    <a:pt x="9144000" y="5590674"/>
                  </a:lnTo>
                  <a:lnTo>
                    <a:pt x="0" y="5590674"/>
                  </a:lnTo>
                  <a:lnTo>
                    <a:pt x="0" y="0"/>
                  </a:lnTo>
                  <a:close/>
                  <a:moveTo>
                    <a:pt x="323760" y="5044059"/>
                  </a:moveTo>
                  <a:cubicBezTo>
                    <a:pt x="305158" y="5044059"/>
                    <a:pt x="290078" y="5059139"/>
                    <a:pt x="290078" y="5077741"/>
                  </a:cubicBezTo>
                  <a:lnTo>
                    <a:pt x="290078" y="5467641"/>
                  </a:lnTo>
                  <a:cubicBezTo>
                    <a:pt x="290078" y="5486243"/>
                    <a:pt x="305158" y="5501323"/>
                    <a:pt x="323760" y="5501323"/>
                  </a:cubicBezTo>
                  <a:lnTo>
                    <a:pt x="8820240" y="5501323"/>
                  </a:lnTo>
                  <a:cubicBezTo>
                    <a:pt x="8838842" y="5501323"/>
                    <a:pt x="8853922" y="5486243"/>
                    <a:pt x="8853922" y="5467641"/>
                  </a:cubicBezTo>
                  <a:lnTo>
                    <a:pt x="8853922" y="5077741"/>
                  </a:lnTo>
                  <a:cubicBezTo>
                    <a:pt x="8853922" y="5059139"/>
                    <a:pt x="8838842" y="5044059"/>
                    <a:pt x="8820240" y="5044059"/>
                  </a:cubicBezTo>
                  <a:lnTo>
                    <a:pt x="323760" y="5044059"/>
                  </a:lnTo>
                  <a:close/>
                </a:path>
              </a:pathLst>
            </a:custGeom>
            <a:solidFill>
              <a:schemeClr val="tx1">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grpSp>
          <p:nvGrpSpPr>
            <p:cNvPr id="3264" name="Group 3263"/>
            <p:cNvGrpSpPr/>
            <p:nvPr/>
          </p:nvGrpSpPr>
          <p:grpSpPr>
            <a:xfrm>
              <a:off x="2385965" y="1852065"/>
              <a:ext cx="4372070" cy="2942895"/>
              <a:chOff x="2823398" y="1377517"/>
              <a:chExt cx="4372070" cy="2942895"/>
            </a:xfrm>
          </p:grpSpPr>
          <p:grpSp>
            <p:nvGrpSpPr>
              <p:cNvPr id="3265" name="Group 3264"/>
              <p:cNvGrpSpPr/>
              <p:nvPr/>
            </p:nvGrpSpPr>
            <p:grpSpPr>
              <a:xfrm>
                <a:off x="2823398" y="1377517"/>
                <a:ext cx="4372070" cy="2942895"/>
                <a:chOff x="2823398" y="1377517"/>
                <a:chExt cx="4372070" cy="2942895"/>
              </a:xfrm>
            </p:grpSpPr>
            <p:sp>
              <p:nvSpPr>
                <p:cNvPr id="3272" name="Rounded Rectangle 3271"/>
                <p:cNvSpPr/>
                <p:nvPr/>
              </p:nvSpPr>
              <p:spPr>
                <a:xfrm rot="10800000">
                  <a:off x="2823398" y="1377517"/>
                  <a:ext cx="4372070" cy="2942895"/>
                </a:xfrm>
                <a:prstGeom prst="roundRect">
                  <a:avLst>
                    <a:gd name="adj" fmla="val 2308"/>
                  </a:avLst>
                </a:prstGeom>
                <a:solidFill>
                  <a:schemeClr val="tx1">
                    <a:lumMod val="75000"/>
                  </a:schemeClr>
                </a:solidFill>
                <a:ln w="6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73" name="Rounded Rectangle 3272"/>
                <p:cNvSpPr/>
                <p:nvPr/>
              </p:nvSpPr>
              <p:spPr>
                <a:xfrm rot="10800000">
                  <a:off x="3096238" y="1549684"/>
                  <a:ext cx="3828886" cy="2548794"/>
                </a:xfrm>
                <a:prstGeom prst="roundRect">
                  <a:avLst>
                    <a:gd name="adj" fmla="val 2308"/>
                  </a:avLst>
                </a:prstGeom>
                <a:solidFill>
                  <a:srgbClr val="2626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66" name="Group 3265"/>
              <p:cNvGrpSpPr/>
              <p:nvPr/>
            </p:nvGrpSpPr>
            <p:grpSpPr>
              <a:xfrm>
                <a:off x="3174473" y="1645635"/>
                <a:ext cx="3669920" cy="2372692"/>
                <a:chOff x="3174473" y="1645635"/>
                <a:chExt cx="3669920" cy="2372692"/>
              </a:xfrm>
            </p:grpSpPr>
            <p:sp>
              <p:nvSpPr>
                <p:cNvPr id="3267" name="Rectangle 3266"/>
                <p:cNvSpPr/>
                <p:nvPr/>
              </p:nvSpPr>
              <p:spPr>
                <a:xfrm>
                  <a:off x="3174473" y="1645635"/>
                  <a:ext cx="3669920" cy="669851"/>
                </a:xfrm>
                <a:prstGeom prst="rect">
                  <a:avLst/>
                </a:prstGeom>
                <a:solidFill>
                  <a:srgbClr val="32BA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2"/>
                      </a:solidFill>
                    </a:rPr>
                    <a:t>Well done!</a:t>
                  </a:r>
                </a:p>
              </p:txBody>
            </p:sp>
            <p:sp>
              <p:nvSpPr>
                <p:cNvPr id="3268" name="Rectangle 3267"/>
                <p:cNvSpPr/>
                <p:nvPr/>
              </p:nvSpPr>
              <p:spPr>
                <a:xfrm>
                  <a:off x="3174473" y="2411437"/>
                  <a:ext cx="3666486" cy="160689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GB" dirty="0">
                      <a:solidFill>
                        <a:schemeClr val="tx1"/>
                      </a:solidFill>
                    </a:rPr>
                    <a:t>He or she is the responsible for the equipment and will know what to do!</a:t>
                  </a:r>
                </a:p>
              </p:txBody>
            </p:sp>
            <p:grpSp>
              <p:nvGrpSpPr>
                <p:cNvPr id="3269" name="Group 3268"/>
                <p:cNvGrpSpPr/>
                <p:nvPr/>
              </p:nvGrpSpPr>
              <p:grpSpPr>
                <a:xfrm>
                  <a:off x="6302332" y="3553402"/>
                  <a:ext cx="402266" cy="402265"/>
                  <a:chOff x="8991600" y="1562100"/>
                  <a:chExt cx="1219200" cy="1219200"/>
                </a:xfrm>
              </p:grpSpPr>
              <p:sp>
                <p:nvSpPr>
                  <p:cNvPr id="3270" name="Oval 3269"/>
                  <p:cNvSpPr/>
                  <p:nvPr/>
                </p:nvSpPr>
                <p:spPr>
                  <a:xfrm>
                    <a:off x="8991600" y="1562100"/>
                    <a:ext cx="1219200" cy="12192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3271" name="Right Arrow 3270"/>
                  <p:cNvSpPr/>
                  <p:nvPr/>
                </p:nvSpPr>
                <p:spPr>
                  <a:xfrm>
                    <a:off x="9220200" y="1828800"/>
                    <a:ext cx="762000" cy="685800"/>
                  </a:xfrm>
                  <a:prstGeom prst="rightArrow">
                    <a:avLst/>
                  </a:prstGeom>
                  <a:solidFill>
                    <a:srgbClr val="0053A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grpSp>
      </p:grpSp>
      <p:sp>
        <p:nvSpPr>
          <p:cNvPr id="3274" name="Oval 3273">
            <a:hlinkClick r:id="rId12" action="ppaction://hlinksldjump"/>
            <a:hlinkHover r:id="" action="ppaction://noaction" highlightClick="1"/>
          </p:cNvPr>
          <p:cNvSpPr/>
          <p:nvPr/>
        </p:nvSpPr>
        <p:spPr>
          <a:xfrm>
            <a:off x="5850879" y="4016151"/>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1712" name="Grafik 1711">
            <a:extLst>
              <a:ext uri="{FF2B5EF4-FFF2-40B4-BE49-F238E27FC236}">
                <a16:creationId xmlns:a16="http://schemas.microsoft.com/office/drawing/2014/main" id="{6B5B6760-EE9D-4C7C-84DC-4118108FB266}"/>
              </a:ext>
            </a:extLst>
          </p:cNvPr>
          <p:cNvPicPr>
            <a:picLocks noChangeAspect="1"/>
          </p:cNvPicPr>
          <p:nvPr/>
        </p:nvPicPr>
        <p:blipFill>
          <a:blip r:embed="rId13"/>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37486631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repeatCount="20000" accel="28000" fill="hold" grpId="0" nodeType="withEffect">
                                  <p:stCondLst>
                                    <p:cond delay="250"/>
                                  </p:stCondLst>
                                  <p:childTnLst>
                                    <p:animMotion origin="layout" path="M -1.94444E-6 1.85185E-6 L -1.94444E-6 0.36736 " pathEditMode="relative" rAng="0" ptsTypes="AA">
                                      <p:cBhvr>
                                        <p:cTn id="6" dur="2000" fill="hold"/>
                                        <p:tgtEl>
                                          <p:spTgt spid="1895"/>
                                        </p:tgtEl>
                                        <p:attrNameLst>
                                          <p:attrName>ppt_x</p:attrName>
                                          <p:attrName>ppt_y</p:attrName>
                                        </p:attrNameLst>
                                      </p:cBhvr>
                                      <p:rCtr x="0" y="18356"/>
                                    </p:animMotion>
                                  </p:childTnLst>
                                </p:cTn>
                              </p:par>
                              <p:par>
                                <p:cTn id="7" presetID="1" presetClass="entr" presetSubtype="0" fill="hold" nodeType="withEffect">
                                  <p:stCondLst>
                                    <p:cond delay="2000"/>
                                  </p:stCondLst>
                                  <p:childTnLst>
                                    <p:set>
                                      <p:cBhvr>
                                        <p:cTn id="8" dur="1" fill="hold">
                                          <p:stCondLst>
                                            <p:cond delay="0"/>
                                          </p:stCondLst>
                                        </p:cTn>
                                        <p:tgtEl>
                                          <p:spTgt spid="1927"/>
                                        </p:tgtEl>
                                        <p:attrNameLst>
                                          <p:attrName>style.visibility</p:attrName>
                                        </p:attrNameLst>
                                      </p:cBhvr>
                                      <p:to>
                                        <p:strVal val="visible"/>
                                      </p:to>
                                    </p:set>
                                  </p:childTnLst>
                                </p:cTn>
                              </p:par>
                              <p:par>
                                <p:cTn id="9" presetID="10" presetClass="exit" presetSubtype="0" fill="hold" nodeType="withEffect">
                                  <p:stCondLst>
                                    <p:cond delay="2250"/>
                                  </p:stCondLst>
                                  <p:childTnLst>
                                    <p:animEffect transition="out" filter="fade">
                                      <p:cBhvr>
                                        <p:cTn id="10" dur="500"/>
                                        <p:tgtEl>
                                          <p:spTgt spid="1927"/>
                                        </p:tgtEl>
                                      </p:cBhvr>
                                    </p:animEffect>
                                    <p:set>
                                      <p:cBhvr>
                                        <p:cTn id="11" dur="1" fill="hold">
                                          <p:stCondLst>
                                            <p:cond delay="499"/>
                                          </p:stCondLst>
                                        </p:cTn>
                                        <p:tgtEl>
                                          <p:spTgt spid="1927"/>
                                        </p:tgtEl>
                                        <p:attrNameLst>
                                          <p:attrName>style.visibility</p:attrName>
                                        </p:attrNameLst>
                                      </p:cBhvr>
                                      <p:to>
                                        <p:strVal val="hidden"/>
                                      </p:to>
                                    </p:set>
                                  </p:childTnLst>
                                </p:cTn>
                              </p:par>
                              <p:par>
                                <p:cTn id="12" presetID="1" presetClass="entr" presetSubtype="0" fill="hold" nodeType="withEffect">
                                  <p:stCondLst>
                                    <p:cond delay="4000"/>
                                  </p:stCondLst>
                                  <p:childTnLst>
                                    <p:set>
                                      <p:cBhvr>
                                        <p:cTn id="13" dur="1" fill="hold">
                                          <p:stCondLst>
                                            <p:cond delay="0"/>
                                          </p:stCondLst>
                                        </p:cTn>
                                        <p:tgtEl>
                                          <p:spTgt spid="2016"/>
                                        </p:tgtEl>
                                        <p:attrNameLst>
                                          <p:attrName>style.visibility</p:attrName>
                                        </p:attrNameLst>
                                      </p:cBhvr>
                                      <p:to>
                                        <p:strVal val="visible"/>
                                      </p:to>
                                    </p:set>
                                  </p:childTnLst>
                                </p:cTn>
                              </p:par>
                              <p:par>
                                <p:cTn id="14" presetID="10" presetClass="exit" presetSubtype="0" fill="hold" nodeType="withEffect">
                                  <p:stCondLst>
                                    <p:cond delay="4250"/>
                                  </p:stCondLst>
                                  <p:childTnLst>
                                    <p:animEffect transition="out" filter="fade">
                                      <p:cBhvr>
                                        <p:cTn id="15" dur="500"/>
                                        <p:tgtEl>
                                          <p:spTgt spid="2016"/>
                                        </p:tgtEl>
                                      </p:cBhvr>
                                    </p:animEffect>
                                    <p:set>
                                      <p:cBhvr>
                                        <p:cTn id="16" dur="1" fill="hold">
                                          <p:stCondLst>
                                            <p:cond delay="499"/>
                                          </p:stCondLst>
                                        </p:cTn>
                                        <p:tgtEl>
                                          <p:spTgt spid="2016"/>
                                        </p:tgtEl>
                                        <p:attrNameLst>
                                          <p:attrName>style.visibility</p:attrName>
                                        </p:attrNameLst>
                                      </p:cBhvr>
                                      <p:to>
                                        <p:strVal val="hidden"/>
                                      </p:to>
                                    </p:set>
                                  </p:childTnLst>
                                </p:cTn>
                              </p:par>
                              <p:par>
                                <p:cTn id="17" presetID="1" presetClass="entr" presetSubtype="0" fill="hold" nodeType="withEffect">
                                  <p:stCondLst>
                                    <p:cond delay="6000"/>
                                  </p:stCondLst>
                                  <p:childTnLst>
                                    <p:set>
                                      <p:cBhvr>
                                        <p:cTn id="18" dur="1" fill="hold">
                                          <p:stCondLst>
                                            <p:cond delay="0"/>
                                          </p:stCondLst>
                                        </p:cTn>
                                        <p:tgtEl>
                                          <p:spTgt spid="2105"/>
                                        </p:tgtEl>
                                        <p:attrNameLst>
                                          <p:attrName>style.visibility</p:attrName>
                                        </p:attrNameLst>
                                      </p:cBhvr>
                                      <p:to>
                                        <p:strVal val="visible"/>
                                      </p:to>
                                    </p:set>
                                  </p:childTnLst>
                                </p:cTn>
                              </p:par>
                              <p:par>
                                <p:cTn id="19" presetID="10" presetClass="exit" presetSubtype="0" fill="hold" nodeType="withEffect">
                                  <p:stCondLst>
                                    <p:cond delay="6250"/>
                                  </p:stCondLst>
                                  <p:childTnLst>
                                    <p:animEffect transition="out" filter="fade">
                                      <p:cBhvr>
                                        <p:cTn id="20" dur="500"/>
                                        <p:tgtEl>
                                          <p:spTgt spid="2105"/>
                                        </p:tgtEl>
                                      </p:cBhvr>
                                    </p:animEffect>
                                    <p:set>
                                      <p:cBhvr>
                                        <p:cTn id="21" dur="1" fill="hold">
                                          <p:stCondLst>
                                            <p:cond delay="499"/>
                                          </p:stCondLst>
                                        </p:cTn>
                                        <p:tgtEl>
                                          <p:spTgt spid="2105"/>
                                        </p:tgtEl>
                                        <p:attrNameLst>
                                          <p:attrName>style.visibility</p:attrName>
                                        </p:attrNameLst>
                                      </p:cBhvr>
                                      <p:to>
                                        <p:strVal val="hidden"/>
                                      </p:to>
                                    </p:set>
                                  </p:childTnLst>
                                </p:cTn>
                              </p:par>
                              <p:par>
                                <p:cTn id="22" presetID="1" presetClass="entr" presetSubtype="0" fill="hold" nodeType="withEffect">
                                  <p:stCondLst>
                                    <p:cond delay="8000"/>
                                  </p:stCondLst>
                                  <p:childTnLst>
                                    <p:set>
                                      <p:cBhvr>
                                        <p:cTn id="23" dur="1" fill="hold">
                                          <p:stCondLst>
                                            <p:cond delay="0"/>
                                          </p:stCondLst>
                                        </p:cTn>
                                        <p:tgtEl>
                                          <p:spTgt spid="2194"/>
                                        </p:tgtEl>
                                        <p:attrNameLst>
                                          <p:attrName>style.visibility</p:attrName>
                                        </p:attrNameLst>
                                      </p:cBhvr>
                                      <p:to>
                                        <p:strVal val="visible"/>
                                      </p:to>
                                    </p:set>
                                  </p:childTnLst>
                                </p:cTn>
                              </p:par>
                              <p:par>
                                <p:cTn id="24" presetID="10" presetClass="exit" presetSubtype="0" fill="hold" nodeType="withEffect">
                                  <p:stCondLst>
                                    <p:cond delay="8000"/>
                                  </p:stCondLst>
                                  <p:childTnLst>
                                    <p:animEffect transition="out" filter="fade">
                                      <p:cBhvr>
                                        <p:cTn id="25" dur="500"/>
                                        <p:tgtEl>
                                          <p:spTgt spid="2194"/>
                                        </p:tgtEl>
                                      </p:cBhvr>
                                    </p:animEffect>
                                    <p:set>
                                      <p:cBhvr>
                                        <p:cTn id="26" dur="1" fill="hold">
                                          <p:stCondLst>
                                            <p:cond delay="499"/>
                                          </p:stCondLst>
                                        </p:cTn>
                                        <p:tgtEl>
                                          <p:spTgt spid="2194"/>
                                        </p:tgtEl>
                                        <p:attrNameLst>
                                          <p:attrName>style.visibility</p:attrName>
                                        </p:attrNameLst>
                                      </p:cBhvr>
                                      <p:to>
                                        <p:strVal val="hidden"/>
                                      </p:to>
                                    </p:set>
                                  </p:childTnLst>
                                </p:cTn>
                              </p:par>
                              <p:par>
                                <p:cTn id="27" presetID="1" presetClass="entr" presetSubtype="0" fill="hold" nodeType="withEffect">
                                  <p:stCondLst>
                                    <p:cond delay="10000"/>
                                  </p:stCondLst>
                                  <p:childTnLst>
                                    <p:set>
                                      <p:cBhvr>
                                        <p:cTn id="28" dur="1" fill="hold">
                                          <p:stCondLst>
                                            <p:cond delay="0"/>
                                          </p:stCondLst>
                                        </p:cTn>
                                        <p:tgtEl>
                                          <p:spTgt spid="2283"/>
                                        </p:tgtEl>
                                        <p:attrNameLst>
                                          <p:attrName>style.visibility</p:attrName>
                                        </p:attrNameLst>
                                      </p:cBhvr>
                                      <p:to>
                                        <p:strVal val="visible"/>
                                      </p:to>
                                    </p:set>
                                  </p:childTnLst>
                                </p:cTn>
                              </p:par>
                              <p:par>
                                <p:cTn id="29" presetID="10" presetClass="exit" presetSubtype="0" fill="hold" nodeType="withEffect">
                                  <p:stCondLst>
                                    <p:cond delay="10000"/>
                                  </p:stCondLst>
                                  <p:childTnLst>
                                    <p:animEffect transition="out" filter="fade">
                                      <p:cBhvr>
                                        <p:cTn id="30" dur="500"/>
                                        <p:tgtEl>
                                          <p:spTgt spid="2283"/>
                                        </p:tgtEl>
                                      </p:cBhvr>
                                    </p:animEffect>
                                    <p:set>
                                      <p:cBhvr>
                                        <p:cTn id="31" dur="1" fill="hold">
                                          <p:stCondLst>
                                            <p:cond delay="499"/>
                                          </p:stCondLst>
                                        </p:cTn>
                                        <p:tgtEl>
                                          <p:spTgt spid="2283"/>
                                        </p:tgtEl>
                                        <p:attrNameLst>
                                          <p:attrName>style.visibility</p:attrName>
                                        </p:attrNameLst>
                                      </p:cBhvr>
                                      <p:to>
                                        <p:strVal val="hidden"/>
                                      </p:to>
                                    </p:set>
                                  </p:childTnLst>
                                </p:cTn>
                              </p:par>
                              <p:par>
                                <p:cTn id="32" presetID="1" presetClass="entr" presetSubtype="0" fill="hold" nodeType="withEffect">
                                  <p:stCondLst>
                                    <p:cond delay="12000"/>
                                  </p:stCondLst>
                                  <p:childTnLst>
                                    <p:set>
                                      <p:cBhvr>
                                        <p:cTn id="33" dur="1" fill="hold">
                                          <p:stCondLst>
                                            <p:cond delay="0"/>
                                          </p:stCondLst>
                                        </p:cTn>
                                        <p:tgtEl>
                                          <p:spTgt spid="2372"/>
                                        </p:tgtEl>
                                        <p:attrNameLst>
                                          <p:attrName>style.visibility</p:attrName>
                                        </p:attrNameLst>
                                      </p:cBhvr>
                                      <p:to>
                                        <p:strVal val="visible"/>
                                      </p:to>
                                    </p:set>
                                  </p:childTnLst>
                                </p:cTn>
                              </p:par>
                              <p:par>
                                <p:cTn id="34" presetID="10" presetClass="exit" presetSubtype="0" fill="hold" nodeType="withEffect">
                                  <p:stCondLst>
                                    <p:cond delay="12250"/>
                                  </p:stCondLst>
                                  <p:childTnLst>
                                    <p:animEffect transition="out" filter="fade">
                                      <p:cBhvr>
                                        <p:cTn id="35" dur="500"/>
                                        <p:tgtEl>
                                          <p:spTgt spid="2372"/>
                                        </p:tgtEl>
                                      </p:cBhvr>
                                    </p:animEffect>
                                    <p:set>
                                      <p:cBhvr>
                                        <p:cTn id="36" dur="1" fill="hold">
                                          <p:stCondLst>
                                            <p:cond delay="499"/>
                                          </p:stCondLst>
                                        </p:cTn>
                                        <p:tgtEl>
                                          <p:spTgt spid="2372"/>
                                        </p:tgtEl>
                                        <p:attrNameLst>
                                          <p:attrName>style.visibility</p:attrName>
                                        </p:attrNameLst>
                                      </p:cBhvr>
                                      <p:to>
                                        <p:strVal val="hidden"/>
                                      </p:to>
                                    </p:set>
                                  </p:childTnLst>
                                </p:cTn>
                              </p:par>
                              <p:par>
                                <p:cTn id="37" presetID="1" presetClass="entr" presetSubtype="0" fill="hold" nodeType="withEffect">
                                  <p:stCondLst>
                                    <p:cond delay="14000"/>
                                  </p:stCondLst>
                                  <p:childTnLst>
                                    <p:set>
                                      <p:cBhvr>
                                        <p:cTn id="38" dur="1" fill="hold">
                                          <p:stCondLst>
                                            <p:cond delay="0"/>
                                          </p:stCondLst>
                                        </p:cTn>
                                        <p:tgtEl>
                                          <p:spTgt spid="2461"/>
                                        </p:tgtEl>
                                        <p:attrNameLst>
                                          <p:attrName>style.visibility</p:attrName>
                                        </p:attrNameLst>
                                      </p:cBhvr>
                                      <p:to>
                                        <p:strVal val="visible"/>
                                      </p:to>
                                    </p:set>
                                  </p:childTnLst>
                                </p:cTn>
                              </p:par>
                              <p:par>
                                <p:cTn id="39" presetID="10" presetClass="exit" presetSubtype="0" fill="hold" nodeType="withEffect">
                                  <p:stCondLst>
                                    <p:cond delay="14250"/>
                                  </p:stCondLst>
                                  <p:childTnLst>
                                    <p:animEffect transition="out" filter="fade">
                                      <p:cBhvr>
                                        <p:cTn id="40" dur="500"/>
                                        <p:tgtEl>
                                          <p:spTgt spid="2461"/>
                                        </p:tgtEl>
                                      </p:cBhvr>
                                    </p:animEffect>
                                    <p:set>
                                      <p:cBhvr>
                                        <p:cTn id="41" dur="1" fill="hold">
                                          <p:stCondLst>
                                            <p:cond delay="499"/>
                                          </p:stCondLst>
                                        </p:cTn>
                                        <p:tgtEl>
                                          <p:spTgt spid="2461"/>
                                        </p:tgtEl>
                                        <p:attrNameLst>
                                          <p:attrName>style.visibility</p:attrName>
                                        </p:attrNameLst>
                                      </p:cBhvr>
                                      <p:to>
                                        <p:strVal val="hidden"/>
                                      </p:to>
                                    </p:set>
                                  </p:childTnLst>
                                </p:cTn>
                              </p:par>
                              <p:par>
                                <p:cTn id="42" presetID="1" presetClass="entr" presetSubtype="0" fill="hold" nodeType="withEffect">
                                  <p:stCondLst>
                                    <p:cond delay="16000"/>
                                  </p:stCondLst>
                                  <p:childTnLst>
                                    <p:set>
                                      <p:cBhvr>
                                        <p:cTn id="43" dur="1" fill="hold">
                                          <p:stCondLst>
                                            <p:cond delay="0"/>
                                          </p:stCondLst>
                                        </p:cTn>
                                        <p:tgtEl>
                                          <p:spTgt spid="2550"/>
                                        </p:tgtEl>
                                        <p:attrNameLst>
                                          <p:attrName>style.visibility</p:attrName>
                                        </p:attrNameLst>
                                      </p:cBhvr>
                                      <p:to>
                                        <p:strVal val="visible"/>
                                      </p:to>
                                    </p:set>
                                  </p:childTnLst>
                                </p:cTn>
                              </p:par>
                              <p:par>
                                <p:cTn id="44" presetID="10" presetClass="exit" presetSubtype="0" fill="hold" nodeType="withEffect">
                                  <p:stCondLst>
                                    <p:cond delay="16250"/>
                                  </p:stCondLst>
                                  <p:childTnLst>
                                    <p:animEffect transition="out" filter="fade">
                                      <p:cBhvr>
                                        <p:cTn id="45" dur="500"/>
                                        <p:tgtEl>
                                          <p:spTgt spid="2550"/>
                                        </p:tgtEl>
                                      </p:cBhvr>
                                    </p:animEffect>
                                    <p:set>
                                      <p:cBhvr>
                                        <p:cTn id="46" dur="1" fill="hold">
                                          <p:stCondLst>
                                            <p:cond delay="499"/>
                                          </p:stCondLst>
                                        </p:cTn>
                                        <p:tgtEl>
                                          <p:spTgt spid="2550"/>
                                        </p:tgtEl>
                                        <p:attrNameLst>
                                          <p:attrName>style.visibility</p:attrName>
                                        </p:attrNameLst>
                                      </p:cBhvr>
                                      <p:to>
                                        <p:strVal val="hidden"/>
                                      </p:to>
                                    </p:set>
                                  </p:childTnLst>
                                </p:cTn>
                              </p:par>
                              <p:par>
                                <p:cTn id="47" presetID="1" presetClass="entr" presetSubtype="0" fill="hold" nodeType="withEffect">
                                  <p:stCondLst>
                                    <p:cond delay="18000"/>
                                  </p:stCondLst>
                                  <p:childTnLst>
                                    <p:set>
                                      <p:cBhvr>
                                        <p:cTn id="48" dur="1" fill="hold">
                                          <p:stCondLst>
                                            <p:cond delay="0"/>
                                          </p:stCondLst>
                                        </p:cTn>
                                        <p:tgtEl>
                                          <p:spTgt spid="2639"/>
                                        </p:tgtEl>
                                        <p:attrNameLst>
                                          <p:attrName>style.visibility</p:attrName>
                                        </p:attrNameLst>
                                      </p:cBhvr>
                                      <p:to>
                                        <p:strVal val="visible"/>
                                      </p:to>
                                    </p:set>
                                  </p:childTnLst>
                                </p:cTn>
                              </p:par>
                              <p:par>
                                <p:cTn id="49" presetID="10" presetClass="exit" presetSubtype="0" fill="hold" nodeType="withEffect">
                                  <p:stCondLst>
                                    <p:cond delay="18250"/>
                                  </p:stCondLst>
                                  <p:childTnLst>
                                    <p:animEffect transition="out" filter="fade">
                                      <p:cBhvr>
                                        <p:cTn id="50" dur="500"/>
                                        <p:tgtEl>
                                          <p:spTgt spid="2639"/>
                                        </p:tgtEl>
                                      </p:cBhvr>
                                    </p:animEffect>
                                    <p:set>
                                      <p:cBhvr>
                                        <p:cTn id="51" dur="1" fill="hold">
                                          <p:stCondLst>
                                            <p:cond delay="499"/>
                                          </p:stCondLst>
                                        </p:cTn>
                                        <p:tgtEl>
                                          <p:spTgt spid="2639"/>
                                        </p:tgtEl>
                                        <p:attrNameLst>
                                          <p:attrName>style.visibility</p:attrName>
                                        </p:attrNameLst>
                                      </p:cBhvr>
                                      <p:to>
                                        <p:strVal val="hidden"/>
                                      </p:to>
                                    </p:set>
                                  </p:childTnLst>
                                </p:cTn>
                              </p:par>
                              <p:par>
                                <p:cTn id="52" presetID="1" presetClass="entr" presetSubtype="0" fill="hold" nodeType="withEffect">
                                  <p:stCondLst>
                                    <p:cond delay="20000"/>
                                  </p:stCondLst>
                                  <p:childTnLst>
                                    <p:set>
                                      <p:cBhvr>
                                        <p:cTn id="53" dur="1" fill="hold">
                                          <p:stCondLst>
                                            <p:cond delay="0"/>
                                          </p:stCondLst>
                                        </p:cTn>
                                        <p:tgtEl>
                                          <p:spTgt spid="2728"/>
                                        </p:tgtEl>
                                        <p:attrNameLst>
                                          <p:attrName>style.visibility</p:attrName>
                                        </p:attrNameLst>
                                      </p:cBhvr>
                                      <p:to>
                                        <p:strVal val="visible"/>
                                      </p:to>
                                    </p:set>
                                  </p:childTnLst>
                                </p:cTn>
                              </p:par>
                              <p:par>
                                <p:cTn id="54" presetID="10" presetClass="exit" presetSubtype="0" fill="hold" nodeType="withEffect">
                                  <p:stCondLst>
                                    <p:cond delay="20250"/>
                                  </p:stCondLst>
                                  <p:childTnLst>
                                    <p:animEffect transition="out" filter="fade">
                                      <p:cBhvr>
                                        <p:cTn id="55" dur="500"/>
                                        <p:tgtEl>
                                          <p:spTgt spid="2728"/>
                                        </p:tgtEl>
                                      </p:cBhvr>
                                    </p:animEffect>
                                    <p:set>
                                      <p:cBhvr>
                                        <p:cTn id="56" dur="1" fill="hold">
                                          <p:stCondLst>
                                            <p:cond delay="499"/>
                                          </p:stCondLst>
                                        </p:cTn>
                                        <p:tgtEl>
                                          <p:spTgt spid="2728"/>
                                        </p:tgtEl>
                                        <p:attrNameLst>
                                          <p:attrName>style.visibility</p:attrName>
                                        </p:attrNameLst>
                                      </p:cBhvr>
                                      <p:to>
                                        <p:strVal val="hidden"/>
                                      </p:to>
                                    </p:set>
                                  </p:childTnLst>
                                </p:cTn>
                              </p:par>
                              <p:par>
                                <p:cTn id="57" presetID="1" presetClass="entr" presetSubtype="0" fill="hold" nodeType="withEffect">
                                  <p:stCondLst>
                                    <p:cond delay="22000"/>
                                  </p:stCondLst>
                                  <p:childTnLst>
                                    <p:set>
                                      <p:cBhvr>
                                        <p:cTn id="58" dur="1" fill="hold">
                                          <p:stCondLst>
                                            <p:cond delay="0"/>
                                          </p:stCondLst>
                                        </p:cTn>
                                        <p:tgtEl>
                                          <p:spTgt spid="2817"/>
                                        </p:tgtEl>
                                        <p:attrNameLst>
                                          <p:attrName>style.visibility</p:attrName>
                                        </p:attrNameLst>
                                      </p:cBhvr>
                                      <p:to>
                                        <p:strVal val="visible"/>
                                      </p:to>
                                    </p:set>
                                  </p:childTnLst>
                                </p:cTn>
                              </p:par>
                              <p:par>
                                <p:cTn id="59" presetID="10" presetClass="exit" presetSubtype="0" fill="hold" nodeType="withEffect">
                                  <p:stCondLst>
                                    <p:cond delay="22250"/>
                                  </p:stCondLst>
                                  <p:childTnLst>
                                    <p:animEffect transition="out" filter="fade">
                                      <p:cBhvr>
                                        <p:cTn id="60" dur="500"/>
                                        <p:tgtEl>
                                          <p:spTgt spid="2817"/>
                                        </p:tgtEl>
                                      </p:cBhvr>
                                    </p:animEffect>
                                    <p:set>
                                      <p:cBhvr>
                                        <p:cTn id="61" dur="1" fill="hold">
                                          <p:stCondLst>
                                            <p:cond delay="499"/>
                                          </p:stCondLst>
                                        </p:cTn>
                                        <p:tgtEl>
                                          <p:spTgt spid="2817"/>
                                        </p:tgtEl>
                                        <p:attrNameLst>
                                          <p:attrName>style.visibility</p:attrName>
                                        </p:attrNameLst>
                                      </p:cBhvr>
                                      <p:to>
                                        <p:strVal val="hidden"/>
                                      </p:to>
                                    </p:set>
                                  </p:childTnLst>
                                </p:cTn>
                              </p:par>
                              <p:par>
                                <p:cTn id="62" presetID="1" presetClass="entr" presetSubtype="0" fill="hold" nodeType="withEffect">
                                  <p:stCondLst>
                                    <p:cond delay="24000"/>
                                  </p:stCondLst>
                                  <p:childTnLst>
                                    <p:set>
                                      <p:cBhvr>
                                        <p:cTn id="63" dur="1" fill="hold">
                                          <p:stCondLst>
                                            <p:cond delay="0"/>
                                          </p:stCondLst>
                                        </p:cTn>
                                        <p:tgtEl>
                                          <p:spTgt spid="2906"/>
                                        </p:tgtEl>
                                        <p:attrNameLst>
                                          <p:attrName>style.visibility</p:attrName>
                                        </p:attrNameLst>
                                      </p:cBhvr>
                                      <p:to>
                                        <p:strVal val="visible"/>
                                      </p:to>
                                    </p:set>
                                  </p:childTnLst>
                                </p:cTn>
                              </p:par>
                              <p:par>
                                <p:cTn id="64" presetID="10" presetClass="exit" presetSubtype="0" fill="hold" nodeType="withEffect">
                                  <p:stCondLst>
                                    <p:cond delay="24250"/>
                                  </p:stCondLst>
                                  <p:childTnLst>
                                    <p:animEffect transition="out" filter="fade">
                                      <p:cBhvr>
                                        <p:cTn id="65" dur="500"/>
                                        <p:tgtEl>
                                          <p:spTgt spid="2906"/>
                                        </p:tgtEl>
                                      </p:cBhvr>
                                    </p:animEffect>
                                    <p:set>
                                      <p:cBhvr>
                                        <p:cTn id="66" dur="1" fill="hold">
                                          <p:stCondLst>
                                            <p:cond delay="499"/>
                                          </p:stCondLst>
                                        </p:cTn>
                                        <p:tgtEl>
                                          <p:spTgt spid="2906"/>
                                        </p:tgtEl>
                                        <p:attrNameLst>
                                          <p:attrName>style.visibility</p:attrName>
                                        </p:attrNameLst>
                                      </p:cBhvr>
                                      <p:to>
                                        <p:strVal val="hidden"/>
                                      </p:to>
                                    </p:set>
                                  </p:childTnLst>
                                </p:cTn>
                              </p:par>
                              <p:par>
                                <p:cTn id="67" presetID="1" presetClass="entr" presetSubtype="0" fill="hold" nodeType="withEffect">
                                  <p:stCondLst>
                                    <p:cond delay="26000"/>
                                  </p:stCondLst>
                                  <p:childTnLst>
                                    <p:set>
                                      <p:cBhvr>
                                        <p:cTn id="68" dur="1" fill="hold">
                                          <p:stCondLst>
                                            <p:cond delay="0"/>
                                          </p:stCondLst>
                                        </p:cTn>
                                        <p:tgtEl>
                                          <p:spTgt spid="2995"/>
                                        </p:tgtEl>
                                        <p:attrNameLst>
                                          <p:attrName>style.visibility</p:attrName>
                                        </p:attrNameLst>
                                      </p:cBhvr>
                                      <p:to>
                                        <p:strVal val="visible"/>
                                      </p:to>
                                    </p:set>
                                  </p:childTnLst>
                                </p:cTn>
                              </p:par>
                              <p:par>
                                <p:cTn id="69" presetID="10" presetClass="exit" presetSubtype="0" fill="hold" nodeType="withEffect">
                                  <p:stCondLst>
                                    <p:cond delay="26250"/>
                                  </p:stCondLst>
                                  <p:childTnLst>
                                    <p:animEffect transition="out" filter="fade">
                                      <p:cBhvr>
                                        <p:cTn id="70" dur="500"/>
                                        <p:tgtEl>
                                          <p:spTgt spid="2995"/>
                                        </p:tgtEl>
                                      </p:cBhvr>
                                    </p:animEffect>
                                    <p:set>
                                      <p:cBhvr>
                                        <p:cTn id="71" dur="1" fill="hold">
                                          <p:stCondLst>
                                            <p:cond delay="499"/>
                                          </p:stCondLst>
                                        </p:cTn>
                                        <p:tgtEl>
                                          <p:spTgt spid="2995"/>
                                        </p:tgtEl>
                                        <p:attrNameLst>
                                          <p:attrName>style.visibility</p:attrName>
                                        </p:attrNameLst>
                                      </p:cBhvr>
                                      <p:to>
                                        <p:strVal val="hidden"/>
                                      </p:to>
                                    </p:set>
                                  </p:childTnLst>
                                </p:cTn>
                              </p:par>
                              <p:par>
                                <p:cTn id="72" presetID="1" presetClass="entr" presetSubtype="0" fill="hold" nodeType="withEffect">
                                  <p:stCondLst>
                                    <p:cond delay="28000"/>
                                  </p:stCondLst>
                                  <p:childTnLst>
                                    <p:set>
                                      <p:cBhvr>
                                        <p:cTn id="73" dur="1" fill="hold">
                                          <p:stCondLst>
                                            <p:cond delay="0"/>
                                          </p:stCondLst>
                                        </p:cTn>
                                        <p:tgtEl>
                                          <p:spTgt spid="3084"/>
                                        </p:tgtEl>
                                        <p:attrNameLst>
                                          <p:attrName>style.visibility</p:attrName>
                                        </p:attrNameLst>
                                      </p:cBhvr>
                                      <p:to>
                                        <p:strVal val="visible"/>
                                      </p:to>
                                    </p:set>
                                  </p:childTnLst>
                                </p:cTn>
                              </p:par>
                              <p:par>
                                <p:cTn id="74" presetID="10" presetClass="exit" presetSubtype="0" fill="hold" nodeType="withEffect">
                                  <p:stCondLst>
                                    <p:cond delay="28250"/>
                                  </p:stCondLst>
                                  <p:childTnLst>
                                    <p:animEffect transition="out" filter="fade">
                                      <p:cBhvr>
                                        <p:cTn id="75" dur="500"/>
                                        <p:tgtEl>
                                          <p:spTgt spid="3084"/>
                                        </p:tgtEl>
                                      </p:cBhvr>
                                    </p:animEffect>
                                    <p:set>
                                      <p:cBhvr>
                                        <p:cTn id="76" dur="1" fill="hold">
                                          <p:stCondLst>
                                            <p:cond delay="499"/>
                                          </p:stCondLst>
                                        </p:cTn>
                                        <p:tgtEl>
                                          <p:spTgt spid="3084"/>
                                        </p:tgtEl>
                                        <p:attrNameLst>
                                          <p:attrName>style.visibility</p:attrName>
                                        </p:attrNameLst>
                                      </p:cBhvr>
                                      <p:to>
                                        <p:strVal val="hidden"/>
                                      </p:to>
                                    </p:set>
                                  </p:childTnLst>
                                </p:cTn>
                              </p:par>
                              <p:par>
                                <p:cTn id="77" presetID="1" presetClass="entr" presetSubtype="0" fill="hold" nodeType="withEffect">
                                  <p:stCondLst>
                                    <p:cond delay="30000"/>
                                  </p:stCondLst>
                                  <p:childTnLst>
                                    <p:set>
                                      <p:cBhvr>
                                        <p:cTn id="78" dur="1" fill="hold">
                                          <p:stCondLst>
                                            <p:cond delay="0"/>
                                          </p:stCondLst>
                                        </p:cTn>
                                        <p:tgtEl>
                                          <p:spTgt spid="3173"/>
                                        </p:tgtEl>
                                        <p:attrNameLst>
                                          <p:attrName>style.visibility</p:attrName>
                                        </p:attrNameLst>
                                      </p:cBhvr>
                                      <p:to>
                                        <p:strVal val="visible"/>
                                      </p:to>
                                    </p:set>
                                  </p:childTnLst>
                                </p:cTn>
                              </p:par>
                              <p:par>
                                <p:cTn id="79" presetID="10" presetClass="exit" presetSubtype="0" fill="hold" nodeType="withEffect">
                                  <p:stCondLst>
                                    <p:cond delay="30250"/>
                                  </p:stCondLst>
                                  <p:childTnLst>
                                    <p:animEffect transition="out" filter="fade">
                                      <p:cBhvr>
                                        <p:cTn id="80" dur="500"/>
                                        <p:tgtEl>
                                          <p:spTgt spid="3173"/>
                                        </p:tgtEl>
                                      </p:cBhvr>
                                    </p:animEffect>
                                    <p:set>
                                      <p:cBhvr>
                                        <p:cTn id="81" dur="1" fill="hold">
                                          <p:stCondLst>
                                            <p:cond delay="499"/>
                                          </p:stCondLst>
                                        </p:cTn>
                                        <p:tgtEl>
                                          <p:spTgt spid="31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5" grpId="0" animBg="1"/>
    </p:bld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39" name="Picture 4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43863" y="1823050"/>
            <a:ext cx="921187" cy="464400"/>
          </a:xfrm>
          <a:prstGeom prst="rect">
            <a:avLst/>
          </a:prstGeom>
        </p:spPr>
      </p:pic>
      <p:pic>
        <p:nvPicPr>
          <p:cNvPr id="4" name="Picture 32"/>
          <p:cNvPicPr>
            <a:picLocks noChangeAspect="1" noChangeArrowheads="1"/>
          </p:cNvPicPr>
          <p:nvPr/>
        </p:nvPicPr>
        <p:blipFill>
          <a:blip r:embed="rId5" cstate="print">
            <a:extLst>
              <a:ext uri="{28A0092B-C50C-407E-A947-70E740481C1C}">
                <a14:useLocalDpi xmlns:a14="http://schemas.microsoft.com/office/drawing/2010/main"/>
              </a:ext>
            </a:extLst>
          </a:blip>
          <a:stretch>
            <a:fillRect/>
          </a:stretch>
        </p:blipFill>
        <p:spPr bwMode="auto">
          <a:xfrm>
            <a:off x="7394711" y="2412877"/>
            <a:ext cx="1626826" cy="3386437"/>
          </a:xfrm>
          <a:prstGeom prst="rect">
            <a:avLst/>
          </a:prstGeom>
          <a:noFill/>
          <a:extLst>
            <a:ext uri="{909E8E84-426E-40dd-AFC4-6F175D3DCCD1}">
              <a14:hiddenFill xmlns:a14="http://schemas.microsoft.com/office/drawing/2010/main" xmlns="">
                <a:solidFill>
                  <a:srgbClr val="FFFFFF"/>
                </a:solidFill>
              </a14:hiddenFill>
            </a:ext>
          </a:extLst>
        </p:spPr>
      </p:pic>
      <p:sp>
        <p:nvSpPr>
          <p:cNvPr id="5" name="Title 2"/>
          <p:cNvSpPr>
            <a:spLocks noGrp="1"/>
          </p:cNvSpPr>
          <p:nvPr>
            <p:ph type="title"/>
          </p:nvPr>
        </p:nvSpPr>
        <p:spPr>
          <a:xfrm>
            <a:off x="468000" y="299357"/>
            <a:ext cx="7488000" cy="430887"/>
          </a:xfrm>
        </p:spPr>
        <p:txBody>
          <a:bodyPr/>
          <a:lstStyle/>
          <a:p>
            <a:r>
              <a:rPr lang="fr-CH" dirty="0"/>
              <a:t>Scenario 3</a:t>
            </a:r>
            <a:endParaRPr lang="en-GB" dirty="0"/>
          </a:p>
        </p:txBody>
      </p:sp>
      <p:grpSp>
        <p:nvGrpSpPr>
          <p:cNvPr id="6" name="finestra 2"/>
          <p:cNvGrpSpPr/>
          <p:nvPr/>
        </p:nvGrpSpPr>
        <p:grpSpPr>
          <a:xfrm>
            <a:off x="2640018" y="2412877"/>
            <a:ext cx="4258212" cy="2831491"/>
            <a:chOff x="784521" y="2796433"/>
            <a:chExt cx="4258212" cy="2831491"/>
          </a:xfrm>
        </p:grpSpPr>
        <p:grpSp>
          <p:nvGrpSpPr>
            <p:cNvPr id="7" name="Group 6"/>
            <p:cNvGrpSpPr/>
            <p:nvPr/>
          </p:nvGrpSpPr>
          <p:grpSpPr>
            <a:xfrm>
              <a:off x="1623910" y="3289180"/>
              <a:ext cx="3386282" cy="1660423"/>
              <a:chOff x="1623910" y="3289180"/>
              <a:chExt cx="3386282" cy="1660423"/>
            </a:xfrm>
          </p:grpSpPr>
          <p:sp>
            <p:nvSpPr>
              <p:cNvPr id="13" name="Rectangle 12"/>
              <p:cNvSpPr/>
              <p:nvPr/>
            </p:nvSpPr>
            <p:spPr>
              <a:xfrm>
                <a:off x="1651496" y="4037229"/>
                <a:ext cx="3340349" cy="517339"/>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4" name="Group 13"/>
              <p:cNvGrpSpPr/>
              <p:nvPr/>
            </p:nvGrpSpPr>
            <p:grpSpPr>
              <a:xfrm>
                <a:off x="4407743" y="3984247"/>
                <a:ext cx="289470" cy="80351"/>
                <a:chOff x="5881973" y="5382886"/>
                <a:chExt cx="1704943" cy="473258"/>
              </a:xfrm>
            </p:grpSpPr>
            <p:sp>
              <p:nvSpPr>
                <p:cNvPr id="248" name="Freeform 949"/>
                <p:cNvSpPr>
                  <a:spLocks/>
                </p:cNvSpPr>
                <p:nvPr/>
              </p:nvSpPr>
              <p:spPr bwMode="auto">
                <a:xfrm>
                  <a:off x="7454949" y="5479965"/>
                  <a:ext cx="131967" cy="365562"/>
                </a:xfrm>
                <a:custGeom>
                  <a:avLst/>
                  <a:gdLst>
                    <a:gd name="T0" fmla="*/ 24 w 37"/>
                    <a:gd name="T1" fmla="*/ 10 h 102"/>
                    <a:gd name="T2" fmla="*/ 0 w 37"/>
                    <a:gd name="T3" fmla="*/ 99 h 102"/>
                    <a:gd name="T4" fmla="*/ 13 w 37"/>
                    <a:gd name="T5" fmla="*/ 100 h 102"/>
                    <a:gd name="T6" fmla="*/ 36 w 37"/>
                    <a:gd name="T7" fmla="*/ 11 h 102"/>
                    <a:gd name="T8" fmla="*/ 24 w 37"/>
                    <a:gd name="T9" fmla="*/ 10 h 102"/>
                  </a:gdLst>
                  <a:ahLst/>
                  <a:cxnLst>
                    <a:cxn ang="0">
                      <a:pos x="T0" y="T1"/>
                    </a:cxn>
                    <a:cxn ang="0">
                      <a:pos x="T2" y="T3"/>
                    </a:cxn>
                    <a:cxn ang="0">
                      <a:pos x="T4" y="T5"/>
                    </a:cxn>
                    <a:cxn ang="0">
                      <a:pos x="T6" y="T7"/>
                    </a:cxn>
                    <a:cxn ang="0">
                      <a:pos x="T8" y="T9"/>
                    </a:cxn>
                  </a:cxnLst>
                  <a:rect l="0" t="0" r="r" b="b"/>
                  <a:pathLst>
                    <a:path w="37" h="102">
                      <a:moveTo>
                        <a:pt x="24" y="10"/>
                      </a:moveTo>
                      <a:cubicBezTo>
                        <a:pt x="22" y="24"/>
                        <a:pt x="8" y="85"/>
                        <a:pt x="0" y="99"/>
                      </a:cubicBezTo>
                      <a:cubicBezTo>
                        <a:pt x="7" y="102"/>
                        <a:pt x="13" y="100"/>
                        <a:pt x="13" y="100"/>
                      </a:cubicBezTo>
                      <a:cubicBezTo>
                        <a:pt x="24" y="72"/>
                        <a:pt x="35" y="21"/>
                        <a:pt x="36" y="11"/>
                      </a:cubicBezTo>
                      <a:cubicBezTo>
                        <a:pt x="37" y="0"/>
                        <a:pt x="24" y="10"/>
                        <a:pt x="24" y="10"/>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49" name="Freeform 950"/>
                <p:cNvSpPr>
                  <a:spLocks/>
                </p:cNvSpPr>
                <p:nvPr/>
              </p:nvSpPr>
              <p:spPr bwMode="auto">
                <a:xfrm>
                  <a:off x="7376072" y="5505752"/>
                  <a:ext cx="139550" cy="339775"/>
                </a:xfrm>
                <a:custGeom>
                  <a:avLst/>
                  <a:gdLst>
                    <a:gd name="T0" fmla="*/ 17 w 39"/>
                    <a:gd name="T1" fmla="*/ 94 h 95"/>
                    <a:gd name="T2" fmla="*/ 39 w 39"/>
                    <a:gd name="T3" fmla="*/ 2 h 95"/>
                    <a:gd name="T4" fmla="*/ 23 w 39"/>
                    <a:gd name="T5" fmla="*/ 1 h 95"/>
                    <a:gd name="T6" fmla="*/ 0 w 39"/>
                    <a:gd name="T7" fmla="*/ 94 h 95"/>
                    <a:gd name="T8" fmla="*/ 17 w 39"/>
                    <a:gd name="T9" fmla="*/ 94 h 95"/>
                  </a:gdLst>
                  <a:ahLst/>
                  <a:cxnLst>
                    <a:cxn ang="0">
                      <a:pos x="T0" y="T1"/>
                    </a:cxn>
                    <a:cxn ang="0">
                      <a:pos x="T2" y="T3"/>
                    </a:cxn>
                    <a:cxn ang="0">
                      <a:pos x="T4" y="T5"/>
                    </a:cxn>
                    <a:cxn ang="0">
                      <a:pos x="T6" y="T7"/>
                    </a:cxn>
                    <a:cxn ang="0">
                      <a:pos x="T8" y="T9"/>
                    </a:cxn>
                  </a:cxnLst>
                  <a:rect l="0" t="0" r="r" b="b"/>
                  <a:pathLst>
                    <a:path w="39" h="95">
                      <a:moveTo>
                        <a:pt x="17" y="94"/>
                      </a:moveTo>
                      <a:cubicBezTo>
                        <a:pt x="17" y="94"/>
                        <a:pt x="35" y="32"/>
                        <a:pt x="39" y="2"/>
                      </a:cubicBezTo>
                      <a:cubicBezTo>
                        <a:pt x="26" y="0"/>
                        <a:pt x="23" y="1"/>
                        <a:pt x="23" y="1"/>
                      </a:cubicBezTo>
                      <a:cubicBezTo>
                        <a:pt x="16" y="39"/>
                        <a:pt x="2" y="88"/>
                        <a:pt x="0" y="94"/>
                      </a:cubicBezTo>
                      <a:cubicBezTo>
                        <a:pt x="8" y="95"/>
                        <a:pt x="17" y="94"/>
                        <a:pt x="17" y="94"/>
                      </a:cubicBezTo>
                      <a:close/>
                    </a:path>
                  </a:pathLst>
                </a:custGeom>
                <a:solidFill>
                  <a:srgbClr val="5C3D1E"/>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0" name="Freeform 951"/>
                <p:cNvSpPr>
                  <a:spLocks/>
                </p:cNvSpPr>
                <p:nvPr/>
              </p:nvSpPr>
              <p:spPr bwMode="auto">
                <a:xfrm>
                  <a:off x="7068152" y="5382886"/>
                  <a:ext cx="139550" cy="455056"/>
                </a:xfrm>
                <a:custGeom>
                  <a:avLst/>
                  <a:gdLst>
                    <a:gd name="T0" fmla="*/ 39 w 39"/>
                    <a:gd name="T1" fmla="*/ 28 h 127"/>
                    <a:gd name="T2" fmla="*/ 21 w 39"/>
                    <a:gd name="T3" fmla="*/ 127 h 127"/>
                    <a:gd name="T4" fmla="*/ 0 w 39"/>
                    <a:gd name="T5" fmla="*/ 126 h 127"/>
                    <a:gd name="T6" fmla="*/ 21 w 39"/>
                    <a:gd name="T7" fmla="*/ 24 h 127"/>
                    <a:gd name="T8" fmla="*/ 39 w 39"/>
                    <a:gd name="T9" fmla="*/ 28 h 127"/>
                  </a:gdLst>
                  <a:ahLst/>
                  <a:cxnLst>
                    <a:cxn ang="0">
                      <a:pos x="T0" y="T1"/>
                    </a:cxn>
                    <a:cxn ang="0">
                      <a:pos x="T2" y="T3"/>
                    </a:cxn>
                    <a:cxn ang="0">
                      <a:pos x="T4" y="T5"/>
                    </a:cxn>
                    <a:cxn ang="0">
                      <a:pos x="T6" y="T7"/>
                    </a:cxn>
                    <a:cxn ang="0">
                      <a:pos x="T8" y="T9"/>
                    </a:cxn>
                  </a:cxnLst>
                  <a:rect l="0" t="0" r="r" b="b"/>
                  <a:pathLst>
                    <a:path w="39" h="127">
                      <a:moveTo>
                        <a:pt x="39" y="28"/>
                      </a:moveTo>
                      <a:cubicBezTo>
                        <a:pt x="39" y="28"/>
                        <a:pt x="29" y="109"/>
                        <a:pt x="21" y="127"/>
                      </a:cubicBezTo>
                      <a:cubicBezTo>
                        <a:pt x="14" y="126"/>
                        <a:pt x="0" y="126"/>
                        <a:pt x="0" y="126"/>
                      </a:cubicBezTo>
                      <a:cubicBezTo>
                        <a:pt x="9" y="105"/>
                        <a:pt x="19" y="59"/>
                        <a:pt x="21" y="24"/>
                      </a:cubicBezTo>
                      <a:cubicBezTo>
                        <a:pt x="31" y="0"/>
                        <a:pt x="39" y="28"/>
                        <a:pt x="39" y="28"/>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1" name="Freeform 952"/>
                <p:cNvSpPr>
                  <a:spLocks/>
                </p:cNvSpPr>
                <p:nvPr/>
              </p:nvSpPr>
              <p:spPr bwMode="auto">
                <a:xfrm>
                  <a:off x="6547871" y="5437493"/>
                  <a:ext cx="107697" cy="405000"/>
                </a:xfrm>
                <a:custGeom>
                  <a:avLst/>
                  <a:gdLst>
                    <a:gd name="T0" fmla="*/ 11 w 30"/>
                    <a:gd name="T1" fmla="*/ 3 h 113"/>
                    <a:gd name="T2" fmla="*/ 11 w 30"/>
                    <a:gd name="T3" fmla="*/ 4 h 113"/>
                    <a:gd name="T4" fmla="*/ 0 w 30"/>
                    <a:gd name="T5" fmla="*/ 113 h 113"/>
                    <a:gd name="T6" fmla="*/ 17 w 30"/>
                    <a:gd name="T7" fmla="*/ 113 h 113"/>
                    <a:gd name="T8" fmla="*/ 27 w 30"/>
                    <a:gd name="T9" fmla="*/ 3 h 113"/>
                    <a:gd name="T10" fmla="*/ 11 w 30"/>
                    <a:gd name="T11" fmla="*/ 3 h 113"/>
                  </a:gdLst>
                  <a:ahLst/>
                  <a:cxnLst>
                    <a:cxn ang="0">
                      <a:pos x="T0" y="T1"/>
                    </a:cxn>
                    <a:cxn ang="0">
                      <a:pos x="T2" y="T3"/>
                    </a:cxn>
                    <a:cxn ang="0">
                      <a:pos x="T4" y="T5"/>
                    </a:cxn>
                    <a:cxn ang="0">
                      <a:pos x="T6" y="T7"/>
                    </a:cxn>
                    <a:cxn ang="0">
                      <a:pos x="T8" y="T9"/>
                    </a:cxn>
                    <a:cxn ang="0">
                      <a:pos x="T10" y="T11"/>
                    </a:cxn>
                  </a:cxnLst>
                  <a:rect l="0" t="0" r="r" b="b"/>
                  <a:pathLst>
                    <a:path w="30" h="113">
                      <a:moveTo>
                        <a:pt x="11" y="3"/>
                      </a:moveTo>
                      <a:cubicBezTo>
                        <a:pt x="11" y="3"/>
                        <a:pt x="11" y="3"/>
                        <a:pt x="11" y="4"/>
                      </a:cubicBezTo>
                      <a:cubicBezTo>
                        <a:pt x="11" y="12"/>
                        <a:pt x="6" y="81"/>
                        <a:pt x="0" y="113"/>
                      </a:cubicBezTo>
                      <a:cubicBezTo>
                        <a:pt x="11" y="113"/>
                        <a:pt x="17" y="113"/>
                        <a:pt x="17" y="113"/>
                      </a:cubicBezTo>
                      <a:cubicBezTo>
                        <a:pt x="22" y="85"/>
                        <a:pt x="30" y="36"/>
                        <a:pt x="27" y="3"/>
                      </a:cubicBezTo>
                      <a:cubicBezTo>
                        <a:pt x="17" y="0"/>
                        <a:pt x="11" y="3"/>
                        <a:pt x="11" y="3"/>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252" name="Freeform 953"/>
                <p:cNvSpPr>
                  <a:spLocks/>
                </p:cNvSpPr>
                <p:nvPr/>
              </p:nvSpPr>
              <p:spPr bwMode="auto">
                <a:xfrm>
                  <a:off x="5881973" y="5401088"/>
                  <a:ext cx="63708" cy="455056"/>
                </a:xfrm>
                <a:custGeom>
                  <a:avLst/>
                  <a:gdLst>
                    <a:gd name="T0" fmla="*/ 18 w 18"/>
                    <a:gd name="T1" fmla="*/ 12 h 127"/>
                    <a:gd name="T2" fmla="*/ 18 w 18"/>
                    <a:gd name="T3" fmla="*/ 118 h 127"/>
                    <a:gd name="T4" fmla="*/ 1 w 18"/>
                    <a:gd name="T5" fmla="*/ 122 h 127"/>
                    <a:gd name="T6" fmla="*/ 0 w 18"/>
                    <a:gd name="T7" fmla="*/ 8 h 127"/>
                    <a:gd name="T8" fmla="*/ 18 w 18"/>
                    <a:gd name="T9" fmla="*/ 12 h 127"/>
                  </a:gdLst>
                  <a:ahLst/>
                  <a:cxnLst>
                    <a:cxn ang="0">
                      <a:pos x="T0" y="T1"/>
                    </a:cxn>
                    <a:cxn ang="0">
                      <a:pos x="T2" y="T3"/>
                    </a:cxn>
                    <a:cxn ang="0">
                      <a:pos x="T4" y="T5"/>
                    </a:cxn>
                    <a:cxn ang="0">
                      <a:pos x="T6" y="T7"/>
                    </a:cxn>
                    <a:cxn ang="0">
                      <a:pos x="T8" y="T9"/>
                    </a:cxn>
                  </a:cxnLst>
                  <a:rect l="0" t="0" r="r" b="b"/>
                  <a:pathLst>
                    <a:path w="18" h="127">
                      <a:moveTo>
                        <a:pt x="18" y="12"/>
                      </a:moveTo>
                      <a:cubicBezTo>
                        <a:pt x="18" y="12"/>
                        <a:pt x="18" y="108"/>
                        <a:pt x="18" y="118"/>
                      </a:cubicBezTo>
                      <a:cubicBezTo>
                        <a:pt x="18" y="127"/>
                        <a:pt x="1" y="122"/>
                        <a:pt x="1" y="122"/>
                      </a:cubicBezTo>
                      <a:cubicBezTo>
                        <a:pt x="0" y="96"/>
                        <a:pt x="0" y="16"/>
                        <a:pt x="0" y="8"/>
                      </a:cubicBezTo>
                      <a:cubicBezTo>
                        <a:pt x="15" y="0"/>
                        <a:pt x="18" y="12"/>
                        <a:pt x="18" y="12"/>
                      </a:cubicBezTo>
                      <a:close/>
                    </a:path>
                  </a:pathLst>
                </a:custGeom>
                <a:solidFill>
                  <a:srgbClr val="2E1700"/>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5" name="Group 14"/>
              <p:cNvGrpSpPr/>
              <p:nvPr/>
            </p:nvGrpSpPr>
            <p:grpSpPr>
              <a:xfrm>
                <a:off x="2606661" y="3718765"/>
                <a:ext cx="782329" cy="860568"/>
                <a:chOff x="2181061" y="2807136"/>
                <a:chExt cx="2574758" cy="2832254"/>
              </a:xfrm>
            </p:grpSpPr>
            <p:grpSp>
              <p:nvGrpSpPr>
                <p:cNvPr id="232" name="Group 231"/>
                <p:cNvGrpSpPr/>
                <p:nvPr userDrawn="1"/>
              </p:nvGrpSpPr>
              <p:grpSpPr>
                <a:xfrm>
                  <a:off x="2181061" y="2807136"/>
                  <a:ext cx="2574758" cy="2832254"/>
                  <a:chOff x="2181061" y="2807136"/>
                  <a:chExt cx="2574758" cy="2832254"/>
                </a:xfrm>
              </p:grpSpPr>
              <p:sp>
                <p:nvSpPr>
                  <p:cNvPr id="234" name="Rectangle 233"/>
                  <p:cNvSpPr/>
                  <p:nvPr userDrawn="1"/>
                </p:nvSpPr>
                <p:spPr>
                  <a:xfrm>
                    <a:off x="2181061" y="2807136"/>
                    <a:ext cx="2574758" cy="2832254"/>
                  </a:xfrm>
                  <a:prstGeom prst="rect">
                    <a:avLst/>
                  </a:prstGeom>
                  <a:solidFill>
                    <a:schemeClr val="accent6">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35" name="Group 234"/>
                  <p:cNvGrpSpPr/>
                  <p:nvPr userDrawn="1"/>
                </p:nvGrpSpPr>
                <p:grpSpPr>
                  <a:xfrm>
                    <a:off x="2359717" y="3075338"/>
                    <a:ext cx="2235102" cy="462213"/>
                    <a:chOff x="2359717" y="3075338"/>
                    <a:chExt cx="2235102" cy="462213"/>
                  </a:xfrm>
                </p:grpSpPr>
                <p:sp>
                  <p:nvSpPr>
                    <p:cNvPr id="244" name="Rectangle 243"/>
                    <p:cNvSpPr/>
                    <p:nvPr userDrawn="1"/>
                  </p:nvSpPr>
                  <p:spPr>
                    <a:xfrm>
                      <a:off x="2359717"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5" name="Rectangle 244"/>
                    <p:cNvSpPr/>
                    <p:nvPr userDrawn="1"/>
                  </p:nvSpPr>
                  <p:spPr>
                    <a:xfrm>
                      <a:off x="3132005"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6" name="Rectangle 245"/>
                    <p:cNvSpPr/>
                    <p:nvPr userDrawn="1"/>
                  </p:nvSpPr>
                  <p:spPr>
                    <a:xfrm>
                      <a:off x="3904293" y="3075338"/>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6" name="Group 235"/>
                  <p:cNvGrpSpPr/>
                  <p:nvPr userDrawn="1"/>
                </p:nvGrpSpPr>
                <p:grpSpPr>
                  <a:xfrm>
                    <a:off x="2359717" y="3743299"/>
                    <a:ext cx="2235102" cy="462213"/>
                    <a:chOff x="2359717" y="3688884"/>
                    <a:chExt cx="2235102" cy="462213"/>
                  </a:xfrm>
                </p:grpSpPr>
                <p:sp>
                  <p:nvSpPr>
                    <p:cNvPr id="241" name="Rectangle 240"/>
                    <p:cNvSpPr/>
                    <p:nvPr userDrawn="1"/>
                  </p:nvSpPr>
                  <p:spPr>
                    <a:xfrm>
                      <a:off x="2359717"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2" name="Rectangle 241"/>
                    <p:cNvSpPr/>
                    <p:nvPr userDrawn="1"/>
                  </p:nvSpPr>
                  <p:spPr>
                    <a:xfrm>
                      <a:off x="3132005"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3" name="Rectangle 242"/>
                    <p:cNvSpPr/>
                    <p:nvPr userDrawn="1"/>
                  </p:nvSpPr>
                  <p:spPr>
                    <a:xfrm>
                      <a:off x="3904293" y="3688884"/>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37" name="Group 236"/>
                  <p:cNvGrpSpPr/>
                  <p:nvPr userDrawn="1"/>
                </p:nvGrpSpPr>
                <p:grpSpPr>
                  <a:xfrm>
                    <a:off x="2359717" y="4411259"/>
                    <a:ext cx="2235102" cy="462213"/>
                    <a:chOff x="2359717" y="4411259"/>
                    <a:chExt cx="2235102" cy="462213"/>
                  </a:xfrm>
                </p:grpSpPr>
                <p:sp>
                  <p:nvSpPr>
                    <p:cNvPr id="238" name="Rectangle 237"/>
                    <p:cNvSpPr/>
                    <p:nvPr userDrawn="1"/>
                  </p:nvSpPr>
                  <p:spPr>
                    <a:xfrm>
                      <a:off x="2359717"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9" name="Rectangle 238"/>
                    <p:cNvSpPr/>
                    <p:nvPr userDrawn="1"/>
                  </p:nvSpPr>
                  <p:spPr>
                    <a:xfrm>
                      <a:off x="3132005"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0" name="Rectangle 239"/>
                    <p:cNvSpPr/>
                    <p:nvPr userDrawn="1"/>
                  </p:nvSpPr>
                  <p:spPr>
                    <a:xfrm>
                      <a:off x="3904293" y="4411259"/>
                      <a:ext cx="690526"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233" name="Rectangle 232"/>
                <p:cNvSpPr/>
                <p:nvPr userDrawn="1"/>
              </p:nvSpPr>
              <p:spPr>
                <a:xfrm>
                  <a:off x="3577943" y="2813627"/>
                  <a:ext cx="1177875" cy="2744254"/>
                </a:xfrm>
                <a:prstGeom prst="rect">
                  <a:avLst/>
                </a:prstGeom>
                <a:solidFill>
                  <a:srgbClr val="003F77">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cxnSp>
            <p:nvCxnSpPr>
              <p:cNvPr id="16" name="Straight Connector 15"/>
              <p:cNvCxnSpPr/>
              <p:nvPr/>
            </p:nvCxnSpPr>
            <p:spPr>
              <a:xfrm>
                <a:off x="3962252" y="4305375"/>
                <a:ext cx="0" cy="14160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3942806" y="3848662"/>
                <a:ext cx="158088" cy="206728"/>
                <a:chOff x="12495351" y="2507232"/>
                <a:chExt cx="3304245" cy="4320880"/>
              </a:xfrm>
            </p:grpSpPr>
            <p:grpSp>
              <p:nvGrpSpPr>
                <p:cNvPr id="216" name="Group 215"/>
                <p:cNvGrpSpPr/>
                <p:nvPr userDrawn="1"/>
              </p:nvGrpSpPr>
              <p:grpSpPr>
                <a:xfrm>
                  <a:off x="14088187" y="3029197"/>
                  <a:ext cx="1711409" cy="1704415"/>
                  <a:chOff x="11903306" y="4448633"/>
                  <a:chExt cx="1711409" cy="1704415"/>
                </a:xfrm>
              </p:grpSpPr>
              <p:pic>
                <p:nvPicPr>
                  <p:cNvPr id="230" name="Picture 22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31" name="Picture 230"/>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17" name="Group 216"/>
                <p:cNvGrpSpPr/>
                <p:nvPr userDrawn="1"/>
              </p:nvGrpSpPr>
              <p:grpSpPr>
                <a:xfrm>
                  <a:off x="12495351" y="2507232"/>
                  <a:ext cx="3023078" cy="4320880"/>
                  <a:chOff x="12495351" y="2507232"/>
                  <a:chExt cx="3023078" cy="4320880"/>
                </a:xfrm>
              </p:grpSpPr>
              <p:pic>
                <p:nvPicPr>
                  <p:cNvPr id="218" name="Picture 217"/>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19" name="Picture 218"/>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20" name="Group 219"/>
                  <p:cNvGrpSpPr/>
                  <p:nvPr userDrawn="1"/>
                </p:nvGrpSpPr>
                <p:grpSpPr>
                  <a:xfrm>
                    <a:off x="13320758" y="3957189"/>
                    <a:ext cx="1341966" cy="2870923"/>
                    <a:chOff x="9645791" y="4720608"/>
                    <a:chExt cx="1341966" cy="2870923"/>
                  </a:xfrm>
                </p:grpSpPr>
                <p:sp>
                  <p:nvSpPr>
                    <p:cNvPr id="227" name="Flowchart: Punched Tape 22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8" name="Flowchart: Punched Tape 22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29" name="Flowchart: Punched Tape 22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21" name="Picture 220"/>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22" name="Group 221"/>
                  <p:cNvGrpSpPr/>
                  <p:nvPr userDrawn="1"/>
                </p:nvGrpSpPr>
                <p:grpSpPr>
                  <a:xfrm>
                    <a:off x="13807020" y="3267286"/>
                    <a:ext cx="1711409" cy="1704415"/>
                    <a:chOff x="11903306" y="4448633"/>
                    <a:chExt cx="1711409" cy="1704415"/>
                  </a:xfrm>
                </p:grpSpPr>
                <p:pic>
                  <p:nvPicPr>
                    <p:cNvPr id="225" name="Picture 22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26" name="Picture 225"/>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23" name="Picture 22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24" name="Picture 223"/>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8" name="Group 17"/>
              <p:cNvGrpSpPr/>
              <p:nvPr/>
            </p:nvGrpSpPr>
            <p:grpSpPr>
              <a:xfrm>
                <a:off x="3822184" y="3717323"/>
                <a:ext cx="252055" cy="329606"/>
                <a:chOff x="12495351" y="2507232"/>
                <a:chExt cx="3304245" cy="4320880"/>
              </a:xfrm>
            </p:grpSpPr>
            <p:grpSp>
              <p:nvGrpSpPr>
                <p:cNvPr id="200" name="Group 199"/>
                <p:cNvGrpSpPr/>
                <p:nvPr userDrawn="1"/>
              </p:nvGrpSpPr>
              <p:grpSpPr>
                <a:xfrm>
                  <a:off x="14088187" y="3029197"/>
                  <a:ext cx="1711409" cy="1704415"/>
                  <a:chOff x="11903306" y="4448633"/>
                  <a:chExt cx="1711409" cy="1704415"/>
                </a:xfrm>
              </p:grpSpPr>
              <p:pic>
                <p:nvPicPr>
                  <p:cNvPr id="214" name="Picture 213"/>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5" name="Picture 214"/>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201" name="Group 200"/>
                <p:cNvGrpSpPr/>
                <p:nvPr userDrawn="1"/>
              </p:nvGrpSpPr>
              <p:grpSpPr>
                <a:xfrm>
                  <a:off x="12495351" y="2507232"/>
                  <a:ext cx="3023078" cy="4320880"/>
                  <a:chOff x="12495351" y="2507232"/>
                  <a:chExt cx="3023078" cy="4320880"/>
                </a:xfrm>
              </p:grpSpPr>
              <p:pic>
                <p:nvPicPr>
                  <p:cNvPr id="202" name="Picture 201"/>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203" name="Picture 202"/>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204" name="Group 203"/>
                  <p:cNvGrpSpPr/>
                  <p:nvPr userDrawn="1"/>
                </p:nvGrpSpPr>
                <p:grpSpPr>
                  <a:xfrm>
                    <a:off x="13320758" y="3957189"/>
                    <a:ext cx="1341966" cy="2870923"/>
                    <a:chOff x="9645791" y="4720608"/>
                    <a:chExt cx="1341966" cy="2870923"/>
                  </a:xfrm>
                </p:grpSpPr>
                <p:sp>
                  <p:nvSpPr>
                    <p:cNvPr id="211" name="Flowchart: Punched Tape 210"/>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2" name="Flowchart: Punched Tape 21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13" name="Flowchart: Punched Tape 21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205" name="Picture 204"/>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206" name="Group 205"/>
                  <p:cNvGrpSpPr/>
                  <p:nvPr userDrawn="1"/>
                </p:nvGrpSpPr>
                <p:grpSpPr>
                  <a:xfrm>
                    <a:off x="13807020" y="3267286"/>
                    <a:ext cx="1711409" cy="1704415"/>
                    <a:chOff x="11903306" y="4448633"/>
                    <a:chExt cx="1711409" cy="1704415"/>
                  </a:xfrm>
                </p:grpSpPr>
                <p:pic>
                  <p:nvPicPr>
                    <p:cNvPr id="209" name="Picture 208"/>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210" name="Picture 209"/>
                    <p:cNvPicPr>
                      <a:picLocks noChangeAspect="1"/>
                    </p:cNvPicPr>
                    <p:nvPr userDrawn="1"/>
                  </p:nvPicPr>
                  <p:blipFill>
                    <a:blip r:embed="rId6" cstate="print">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207" name="Picture 206"/>
                  <p:cNvPicPr>
                    <a:picLocks noChangeAspect="1"/>
                  </p:cNvPicPr>
                  <p:nvPr userDrawn="1"/>
                </p:nvPicPr>
                <p:blipFill>
                  <a:blip r:embed="rId6" cstate="print">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208" name="Picture 207"/>
                  <p:cNvPicPr>
                    <a:picLocks noChangeAspect="1"/>
                  </p:cNvPicPr>
                  <p:nvPr userDrawn="1"/>
                </p:nvPicPr>
                <p:blipFill>
                  <a:blip r:embed="rId6" cstate="print">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9" name="Group 18"/>
              <p:cNvGrpSpPr/>
              <p:nvPr/>
            </p:nvGrpSpPr>
            <p:grpSpPr>
              <a:xfrm>
                <a:off x="3351273" y="3514295"/>
                <a:ext cx="503474" cy="1040272"/>
                <a:chOff x="4631682" y="529386"/>
                <a:chExt cx="1657006" cy="5028495"/>
              </a:xfrm>
            </p:grpSpPr>
            <p:grpSp>
              <p:nvGrpSpPr>
                <p:cNvPr id="182" name="Group 181"/>
                <p:cNvGrpSpPr/>
                <p:nvPr userDrawn="1"/>
              </p:nvGrpSpPr>
              <p:grpSpPr>
                <a:xfrm>
                  <a:off x="4631682" y="529387"/>
                  <a:ext cx="1624263" cy="5022003"/>
                  <a:chOff x="4631682" y="529387"/>
                  <a:chExt cx="1624263" cy="5022003"/>
                </a:xfrm>
              </p:grpSpPr>
              <p:sp>
                <p:nvSpPr>
                  <p:cNvPr id="184" name="Rectangle 183"/>
                  <p:cNvSpPr/>
                  <p:nvPr userDrawn="1"/>
                </p:nvSpPr>
                <p:spPr>
                  <a:xfrm>
                    <a:off x="4631682" y="529387"/>
                    <a:ext cx="1624263" cy="5022003"/>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5" name="Group 184"/>
                  <p:cNvGrpSpPr/>
                  <p:nvPr userDrawn="1"/>
                </p:nvGrpSpPr>
                <p:grpSpPr>
                  <a:xfrm>
                    <a:off x="4791914" y="878031"/>
                    <a:ext cx="1308572" cy="589822"/>
                    <a:chOff x="4791914" y="878031"/>
                    <a:chExt cx="1308572" cy="589822"/>
                  </a:xfrm>
                </p:grpSpPr>
                <p:sp>
                  <p:nvSpPr>
                    <p:cNvPr id="198" name="Rectangle 197"/>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9" name="Rectangle 198"/>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6" name="Group 185"/>
                  <p:cNvGrpSpPr/>
                  <p:nvPr userDrawn="1"/>
                </p:nvGrpSpPr>
                <p:grpSpPr>
                  <a:xfrm>
                    <a:off x="4791914" y="1671098"/>
                    <a:ext cx="1308572" cy="589822"/>
                    <a:chOff x="4791914" y="878031"/>
                    <a:chExt cx="1308572" cy="589822"/>
                  </a:xfrm>
                </p:grpSpPr>
                <p:sp>
                  <p:nvSpPr>
                    <p:cNvPr id="196" name="Rectangle 195"/>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 name="Rectangle 196"/>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7" name="Group 186"/>
                  <p:cNvGrpSpPr/>
                  <p:nvPr userDrawn="1"/>
                </p:nvGrpSpPr>
                <p:grpSpPr>
                  <a:xfrm>
                    <a:off x="4791914" y="2464165"/>
                    <a:ext cx="1308572" cy="589822"/>
                    <a:chOff x="4791914" y="878031"/>
                    <a:chExt cx="1308572" cy="589822"/>
                  </a:xfrm>
                </p:grpSpPr>
                <p:sp>
                  <p:nvSpPr>
                    <p:cNvPr id="194" name="Rectangle 193"/>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 name="Rectangle 194"/>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8" name="Group 187"/>
                  <p:cNvGrpSpPr/>
                  <p:nvPr userDrawn="1"/>
                </p:nvGrpSpPr>
                <p:grpSpPr>
                  <a:xfrm>
                    <a:off x="4791914" y="3257232"/>
                    <a:ext cx="1308572" cy="589822"/>
                    <a:chOff x="4791914" y="878031"/>
                    <a:chExt cx="1308572" cy="589822"/>
                  </a:xfrm>
                </p:grpSpPr>
                <p:sp>
                  <p:nvSpPr>
                    <p:cNvPr id="192" name="Rectangle 191"/>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3" name="Rectangle 192"/>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89" name="Group 188"/>
                  <p:cNvGrpSpPr/>
                  <p:nvPr userDrawn="1"/>
                </p:nvGrpSpPr>
                <p:grpSpPr>
                  <a:xfrm>
                    <a:off x="4791914" y="4050298"/>
                    <a:ext cx="1308572" cy="589822"/>
                    <a:chOff x="4791914" y="878031"/>
                    <a:chExt cx="1308572" cy="589822"/>
                  </a:xfrm>
                </p:grpSpPr>
                <p:sp>
                  <p:nvSpPr>
                    <p:cNvPr id="190" name="Rectangle 189"/>
                    <p:cNvSpPr/>
                    <p:nvPr userDrawn="1"/>
                  </p:nvSpPr>
                  <p:spPr>
                    <a:xfrm>
                      <a:off x="4791914"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 name="Rectangle 190"/>
                    <p:cNvSpPr/>
                    <p:nvPr userDrawn="1"/>
                  </p:nvSpPr>
                  <p:spPr>
                    <a:xfrm>
                      <a:off x="5490220" y="878031"/>
                      <a:ext cx="610266" cy="5898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sp>
              <p:nvSpPr>
                <p:cNvPr id="183" name="Rectangle 182"/>
                <p:cNvSpPr/>
                <p:nvPr userDrawn="1"/>
              </p:nvSpPr>
              <p:spPr>
                <a:xfrm>
                  <a:off x="5480735" y="529386"/>
                  <a:ext cx="807953" cy="5028495"/>
                </a:xfrm>
                <a:prstGeom prst="rect">
                  <a:avLst/>
                </a:prstGeom>
                <a:solidFill>
                  <a:schemeClr val="accent1">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0" name="Group 19"/>
              <p:cNvGrpSpPr/>
              <p:nvPr/>
            </p:nvGrpSpPr>
            <p:grpSpPr>
              <a:xfrm>
                <a:off x="1936752" y="3860032"/>
                <a:ext cx="782329" cy="698434"/>
                <a:chOff x="-1432282" y="3284801"/>
                <a:chExt cx="2574758" cy="2298647"/>
              </a:xfrm>
            </p:grpSpPr>
            <p:grpSp>
              <p:nvGrpSpPr>
                <p:cNvPr id="153" name="Group 152"/>
                <p:cNvGrpSpPr/>
                <p:nvPr userDrawn="1"/>
              </p:nvGrpSpPr>
              <p:grpSpPr>
                <a:xfrm>
                  <a:off x="-1432282" y="3284801"/>
                  <a:ext cx="2574758" cy="2298647"/>
                  <a:chOff x="213917" y="3284801"/>
                  <a:chExt cx="2574758" cy="2298647"/>
                </a:xfrm>
              </p:grpSpPr>
              <p:sp>
                <p:nvSpPr>
                  <p:cNvPr id="167" name="Rectangle 166"/>
                  <p:cNvSpPr/>
                  <p:nvPr userDrawn="1"/>
                </p:nvSpPr>
                <p:spPr>
                  <a:xfrm>
                    <a:off x="213917" y="3284801"/>
                    <a:ext cx="2574758" cy="2290833"/>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68" name="Group 167"/>
                  <p:cNvGrpSpPr/>
                  <p:nvPr userDrawn="1"/>
                </p:nvGrpSpPr>
                <p:grpSpPr>
                  <a:xfrm>
                    <a:off x="317639" y="3528989"/>
                    <a:ext cx="1053962" cy="1629277"/>
                    <a:chOff x="497507" y="3489157"/>
                    <a:chExt cx="1053962" cy="1629277"/>
                  </a:xfrm>
                </p:grpSpPr>
                <p:grpSp>
                  <p:nvGrpSpPr>
                    <p:cNvPr id="170" name="Group 169"/>
                    <p:cNvGrpSpPr/>
                    <p:nvPr userDrawn="1"/>
                  </p:nvGrpSpPr>
                  <p:grpSpPr>
                    <a:xfrm>
                      <a:off x="497507" y="3489157"/>
                      <a:ext cx="673271" cy="462213"/>
                      <a:chOff x="497507" y="3489157"/>
                      <a:chExt cx="673271" cy="462213"/>
                    </a:xfrm>
                  </p:grpSpPr>
                  <p:sp>
                    <p:nvSpPr>
                      <p:cNvPr id="180" name="Rectangle 179"/>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1" name="Rectangle 180"/>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1" name="Rectangle 170"/>
                    <p:cNvSpPr/>
                    <p:nvPr userDrawn="1"/>
                  </p:nvSpPr>
                  <p:spPr>
                    <a:xfrm>
                      <a:off x="1246131"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2" name="Group 171"/>
                    <p:cNvGrpSpPr/>
                    <p:nvPr userDrawn="1"/>
                  </p:nvGrpSpPr>
                  <p:grpSpPr>
                    <a:xfrm>
                      <a:off x="497507" y="4090736"/>
                      <a:ext cx="673271" cy="462213"/>
                      <a:chOff x="497507" y="3489157"/>
                      <a:chExt cx="673271" cy="462213"/>
                    </a:xfrm>
                  </p:grpSpPr>
                  <p:sp>
                    <p:nvSpPr>
                      <p:cNvPr id="178" name="Rectangle 177"/>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9" name="Rectangle 178"/>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3" name="Rectangle 172"/>
                    <p:cNvSpPr/>
                    <p:nvPr userDrawn="1"/>
                  </p:nvSpPr>
                  <p:spPr>
                    <a:xfrm>
                      <a:off x="1246131" y="4090736"/>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74" name="Group 173"/>
                    <p:cNvGrpSpPr/>
                    <p:nvPr userDrawn="1"/>
                  </p:nvGrpSpPr>
                  <p:grpSpPr>
                    <a:xfrm>
                      <a:off x="497507" y="4656221"/>
                      <a:ext cx="673271" cy="462213"/>
                      <a:chOff x="497507" y="3489157"/>
                      <a:chExt cx="673271" cy="462213"/>
                    </a:xfrm>
                  </p:grpSpPr>
                  <p:sp>
                    <p:nvSpPr>
                      <p:cNvPr id="176" name="Rectangle 175"/>
                      <p:cNvSpPr/>
                      <p:nvPr userDrawn="1"/>
                    </p:nvSpPr>
                    <p:spPr>
                      <a:xfrm>
                        <a:off x="497507"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7" name="Rectangle 176"/>
                      <p:cNvSpPr/>
                      <p:nvPr userDrawn="1"/>
                    </p:nvSpPr>
                    <p:spPr>
                      <a:xfrm>
                        <a:off x="865440" y="3489157"/>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75" name="Rectangle 174"/>
                    <p:cNvSpPr/>
                    <p:nvPr userDrawn="1"/>
                  </p:nvSpPr>
                  <p:spPr>
                    <a:xfrm>
                      <a:off x="1246131" y="4656221"/>
                      <a:ext cx="305338" cy="46221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9" name="Rectangle 168"/>
                  <p:cNvSpPr/>
                  <p:nvPr userDrawn="1"/>
                </p:nvSpPr>
                <p:spPr>
                  <a:xfrm>
                    <a:off x="1471682" y="3292616"/>
                    <a:ext cx="1297111" cy="2290832"/>
                  </a:xfrm>
                  <a:prstGeom prst="rect">
                    <a:avLst/>
                  </a:prstGeom>
                  <a:solidFill>
                    <a:srgbClr val="669EBD">
                      <a:alpha val="2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54" name="Group 153"/>
                <p:cNvGrpSpPr/>
                <p:nvPr userDrawn="1"/>
              </p:nvGrpSpPr>
              <p:grpSpPr>
                <a:xfrm>
                  <a:off x="-59108" y="3528989"/>
                  <a:ext cx="1053962" cy="1629277"/>
                  <a:chOff x="497507" y="3489157"/>
                  <a:chExt cx="1053962" cy="1629277"/>
                </a:xfrm>
              </p:grpSpPr>
              <p:grpSp>
                <p:nvGrpSpPr>
                  <p:cNvPr id="155" name="Group 154"/>
                  <p:cNvGrpSpPr/>
                  <p:nvPr userDrawn="1"/>
                </p:nvGrpSpPr>
                <p:grpSpPr>
                  <a:xfrm>
                    <a:off x="497507" y="3489157"/>
                    <a:ext cx="673271" cy="462213"/>
                    <a:chOff x="497507" y="3489157"/>
                    <a:chExt cx="673271" cy="462213"/>
                  </a:xfrm>
                </p:grpSpPr>
                <p:sp>
                  <p:nvSpPr>
                    <p:cNvPr id="165" name="Rectangle 164"/>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6" name="Rectangle 165"/>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6" name="Rectangle 155"/>
                  <p:cNvSpPr/>
                  <p:nvPr userDrawn="1"/>
                </p:nvSpPr>
                <p:spPr>
                  <a:xfrm>
                    <a:off x="1246131"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7" name="Group 156"/>
                  <p:cNvGrpSpPr/>
                  <p:nvPr userDrawn="1"/>
                </p:nvGrpSpPr>
                <p:grpSpPr>
                  <a:xfrm>
                    <a:off x="497507" y="4090736"/>
                    <a:ext cx="673271" cy="462213"/>
                    <a:chOff x="497507" y="3489157"/>
                    <a:chExt cx="673271" cy="462213"/>
                  </a:xfrm>
                </p:grpSpPr>
                <p:sp>
                  <p:nvSpPr>
                    <p:cNvPr id="163" name="Rectangle 162"/>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4" name="Rectangle 163"/>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58" name="Rectangle 157"/>
                  <p:cNvSpPr/>
                  <p:nvPr userDrawn="1"/>
                </p:nvSpPr>
                <p:spPr>
                  <a:xfrm>
                    <a:off x="1246131" y="4090736"/>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59" name="Group 158"/>
                  <p:cNvGrpSpPr/>
                  <p:nvPr userDrawn="1"/>
                </p:nvGrpSpPr>
                <p:grpSpPr>
                  <a:xfrm>
                    <a:off x="497507" y="4656221"/>
                    <a:ext cx="673271" cy="462213"/>
                    <a:chOff x="497507" y="3489157"/>
                    <a:chExt cx="673271" cy="462213"/>
                  </a:xfrm>
                </p:grpSpPr>
                <p:sp>
                  <p:nvSpPr>
                    <p:cNvPr id="161" name="Rectangle 160"/>
                    <p:cNvSpPr/>
                    <p:nvPr userDrawn="1"/>
                  </p:nvSpPr>
                  <p:spPr>
                    <a:xfrm>
                      <a:off x="497507"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2" name="Rectangle 161"/>
                    <p:cNvSpPr/>
                    <p:nvPr userDrawn="1"/>
                  </p:nvSpPr>
                  <p:spPr>
                    <a:xfrm>
                      <a:off x="865440" y="3489157"/>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60" name="Rectangle 159"/>
                  <p:cNvSpPr/>
                  <p:nvPr userDrawn="1"/>
                </p:nvSpPr>
                <p:spPr>
                  <a:xfrm>
                    <a:off x="1246131" y="4656221"/>
                    <a:ext cx="305338" cy="4622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21" name="Group 20"/>
              <p:cNvGrpSpPr/>
              <p:nvPr/>
            </p:nvGrpSpPr>
            <p:grpSpPr>
              <a:xfrm>
                <a:off x="1662394" y="3947882"/>
                <a:ext cx="516970" cy="604713"/>
                <a:chOff x="-926659" y="3561193"/>
                <a:chExt cx="1701422" cy="1990197"/>
              </a:xfrm>
            </p:grpSpPr>
            <p:grpSp>
              <p:nvGrpSpPr>
                <p:cNvPr id="119" name="Group 118"/>
                <p:cNvGrpSpPr/>
                <p:nvPr userDrawn="1"/>
              </p:nvGrpSpPr>
              <p:grpSpPr>
                <a:xfrm>
                  <a:off x="-926659" y="3561193"/>
                  <a:ext cx="1280331" cy="1990197"/>
                  <a:chOff x="12495351" y="2507232"/>
                  <a:chExt cx="3304245" cy="5136251"/>
                </a:xfrm>
              </p:grpSpPr>
              <p:grpSp>
                <p:nvGrpSpPr>
                  <p:cNvPr id="137" name="Group 136"/>
                  <p:cNvGrpSpPr/>
                  <p:nvPr userDrawn="1"/>
                </p:nvGrpSpPr>
                <p:grpSpPr>
                  <a:xfrm>
                    <a:off x="14088187" y="3029197"/>
                    <a:ext cx="1711409" cy="1704415"/>
                    <a:chOff x="11903306" y="4448633"/>
                    <a:chExt cx="1711409" cy="1704415"/>
                  </a:xfrm>
                </p:grpSpPr>
                <p:pic>
                  <p:nvPicPr>
                    <p:cNvPr id="151" name="Picture 15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52" name="Picture 1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38" name="Group 137"/>
                  <p:cNvGrpSpPr/>
                  <p:nvPr userDrawn="1"/>
                </p:nvGrpSpPr>
                <p:grpSpPr>
                  <a:xfrm>
                    <a:off x="12495351" y="2507232"/>
                    <a:ext cx="3023078" cy="5136251"/>
                    <a:chOff x="12495351" y="2507232"/>
                    <a:chExt cx="3023078" cy="5136251"/>
                  </a:xfrm>
                </p:grpSpPr>
                <p:pic>
                  <p:nvPicPr>
                    <p:cNvPr id="139" name="Picture 13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40" name="Picture 1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41" name="Group 140"/>
                    <p:cNvGrpSpPr/>
                    <p:nvPr userDrawn="1"/>
                  </p:nvGrpSpPr>
                  <p:grpSpPr>
                    <a:xfrm>
                      <a:off x="13320758" y="3957189"/>
                      <a:ext cx="1341966" cy="3686294"/>
                      <a:chOff x="9645791" y="4720608"/>
                      <a:chExt cx="1341966" cy="3686294"/>
                    </a:xfrm>
                  </p:grpSpPr>
                  <p:sp>
                    <p:nvSpPr>
                      <p:cNvPr id="148" name="Flowchart: Punched Tape 147"/>
                      <p:cNvSpPr/>
                      <p:nvPr userDrawn="1"/>
                    </p:nvSpPr>
                    <p:spPr>
                      <a:xfrm rot="16200000">
                        <a:off x="8873370" y="6451918"/>
                        <a:ext cx="3146121"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9" name="Flowchart: Punched Tape 148"/>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0" name="Flowchart: Punched Tape 149"/>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42" name="Picture 14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43" name="Group 142"/>
                    <p:cNvGrpSpPr/>
                    <p:nvPr userDrawn="1"/>
                  </p:nvGrpSpPr>
                  <p:grpSpPr>
                    <a:xfrm>
                      <a:off x="13807020" y="3267286"/>
                      <a:ext cx="1711409" cy="1704415"/>
                      <a:chOff x="11903306" y="4448633"/>
                      <a:chExt cx="1711409" cy="1704415"/>
                    </a:xfrm>
                  </p:grpSpPr>
                  <p:pic>
                    <p:nvPicPr>
                      <p:cNvPr id="146" name="Picture 14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47" name="Picture 1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44" name="Picture 14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45" name="Picture 14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120" name="Group 119"/>
                <p:cNvGrpSpPr/>
                <p:nvPr userDrawn="1"/>
              </p:nvGrpSpPr>
              <p:grpSpPr>
                <a:xfrm>
                  <a:off x="-505568" y="3869320"/>
                  <a:ext cx="1280331" cy="1674257"/>
                  <a:chOff x="12495351" y="2507232"/>
                  <a:chExt cx="3304245" cy="4320880"/>
                </a:xfrm>
              </p:grpSpPr>
              <p:grpSp>
                <p:nvGrpSpPr>
                  <p:cNvPr id="121" name="Group 120"/>
                  <p:cNvGrpSpPr/>
                  <p:nvPr userDrawn="1"/>
                </p:nvGrpSpPr>
                <p:grpSpPr>
                  <a:xfrm>
                    <a:off x="14088187" y="3029197"/>
                    <a:ext cx="1711409" cy="1704415"/>
                    <a:chOff x="11903306" y="4448633"/>
                    <a:chExt cx="1711409" cy="1704415"/>
                  </a:xfrm>
                </p:grpSpPr>
                <p:pic>
                  <p:nvPicPr>
                    <p:cNvPr id="135" name="Picture 13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6" name="Picture 13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122" name="Group 121"/>
                  <p:cNvGrpSpPr/>
                  <p:nvPr userDrawn="1"/>
                </p:nvGrpSpPr>
                <p:grpSpPr>
                  <a:xfrm>
                    <a:off x="12495351" y="2507232"/>
                    <a:ext cx="3023078" cy="4320880"/>
                    <a:chOff x="12495351" y="2507232"/>
                    <a:chExt cx="3023078" cy="4320880"/>
                  </a:xfrm>
                </p:grpSpPr>
                <p:pic>
                  <p:nvPicPr>
                    <p:cNvPr id="123" name="Picture 12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124" name="Picture 123"/>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125" name="Group 124"/>
                    <p:cNvGrpSpPr/>
                    <p:nvPr userDrawn="1"/>
                  </p:nvGrpSpPr>
                  <p:grpSpPr>
                    <a:xfrm>
                      <a:off x="13320758" y="3957189"/>
                      <a:ext cx="1341966" cy="2870923"/>
                      <a:chOff x="9645791" y="4720608"/>
                      <a:chExt cx="1341966" cy="2870923"/>
                    </a:xfrm>
                  </p:grpSpPr>
                  <p:sp>
                    <p:nvSpPr>
                      <p:cNvPr id="132" name="Flowchart: Punched Tape 131"/>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3" name="Flowchart: Punched Tape 132"/>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4" name="Flowchart: Punched Tape 133"/>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26" name="Picture 12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127" name="Group 126"/>
                    <p:cNvGrpSpPr/>
                    <p:nvPr userDrawn="1"/>
                  </p:nvGrpSpPr>
                  <p:grpSpPr>
                    <a:xfrm>
                      <a:off x="13807020" y="3267286"/>
                      <a:ext cx="1711409" cy="1704415"/>
                      <a:chOff x="11903306" y="4448633"/>
                      <a:chExt cx="1711409" cy="1704415"/>
                    </a:xfrm>
                  </p:grpSpPr>
                  <p:pic>
                    <p:nvPicPr>
                      <p:cNvPr id="130" name="Picture 12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31" name="Picture 13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128" name="Picture 12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129" name="Picture 12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sp>
            <p:nvSpPr>
              <p:cNvPr id="22" name="Oval 21">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Oval 22">
                <a:hlinkClick r:id="rId7" action="ppaction://hlinksldjump"/>
                <a:hlinkHover r:id="" action="ppaction://noaction" highlightClick="1"/>
              </p:cNvPr>
              <p:cNvSpPr/>
              <p:nvPr/>
            </p:nvSpPr>
            <p:spPr>
              <a:xfrm>
                <a:off x="4383966" y="4697612"/>
                <a:ext cx="226146" cy="22614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4" name="Group 23"/>
              <p:cNvGrpSpPr/>
              <p:nvPr/>
            </p:nvGrpSpPr>
            <p:grpSpPr>
              <a:xfrm>
                <a:off x="4389840" y="4713111"/>
                <a:ext cx="190186" cy="190186"/>
                <a:chOff x="5905502" y="3466071"/>
                <a:chExt cx="1219201" cy="1219200"/>
              </a:xfrm>
            </p:grpSpPr>
            <p:sp>
              <p:nvSpPr>
                <p:cNvPr id="114" name="Oval 113"/>
                <p:cNvSpPr/>
                <p:nvPr/>
              </p:nvSpPr>
              <p:spPr>
                <a:xfrm>
                  <a:off x="5905502" y="3466071"/>
                  <a:ext cx="1219201" cy="1219200"/>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5" name="Rectangle 114"/>
                <p:cNvSpPr/>
                <p:nvPr/>
              </p:nvSpPr>
              <p:spPr>
                <a:xfrm>
                  <a:off x="6168537" y="4003918"/>
                  <a:ext cx="644769" cy="451338"/>
                </a:xfrm>
                <a:prstGeom prst="rect">
                  <a:avLst/>
                </a:prstGeom>
                <a:solidFill>
                  <a:schemeClr val="accent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6" name="Rectangle 115"/>
                <p:cNvSpPr/>
                <p:nvPr/>
              </p:nvSpPr>
              <p:spPr>
                <a:xfrm>
                  <a:off x="6635994" y="3681533"/>
                  <a:ext cx="128954" cy="257908"/>
                </a:xfrm>
                <a:prstGeom prst="rect">
                  <a:avLst/>
                </a:pr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7" name="Freeform 116"/>
                <p:cNvSpPr/>
                <p:nvPr/>
              </p:nvSpPr>
              <p:spPr>
                <a:xfrm>
                  <a:off x="6096000" y="3608997"/>
                  <a:ext cx="838200" cy="427159"/>
                </a:xfrm>
                <a:custGeom>
                  <a:avLst/>
                  <a:gdLst>
                    <a:gd name="connsiteX0" fmla="*/ 0 w 990600"/>
                    <a:gd name="connsiteY0" fmla="*/ 504825 h 504825"/>
                    <a:gd name="connsiteX1" fmla="*/ 485775 w 990600"/>
                    <a:gd name="connsiteY1" fmla="*/ 0 h 504825"/>
                    <a:gd name="connsiteX2" fmla="*/ 990600 w 990600"/>
                    <a:gd name="connsiteY2" fmla="*/ 504825 h 504825"/>
                    <a:gd name="connsiteX3" fmla="*/ 0 w 990600"/>
                    <a:gd name="connsiteY3" fmla="*/ 504825 h 504825"/>
                  </a:gdLst>
                  <a:ahLst/>
                  <a:cxnLst>
                    <a:cxn ang="0">
                      <a:pos x="connsiteX0" y="connsiteY0"/>
                    </a:cxn>
                    <a:cxn ang="0">
                      <a:pos x="connsiteX1" y="connsiteY1"/>
                    </a:cxn>
                    <a:cxn ang="0">
                      <a:pos x="connsiteX2" y="connsiteY2"/>
                    </a:cxn>
                    <a:cxn ang="0">
                      <a:pos x="connsiteX3" y="connsiteY3"/>
                    </a:cxn>
                  </a:cxnLst>
                  <a:rect l="l" t="t" r="r" b="b"/>
                  <a:pathLst>
                    <a:path w="990600" h="504825">
                      <a:moveTo>
                        <a:pt x="0" y="504825"/>
                      </a:moveTo>
                      <a:lnTo>
                        <a:pt x="485775" y="0"/>
                      </a:lnTo>
                      <a:lnTo>
                        <a:pt x="990600" y="504825"/>
                      </a:lnTo>
                      <a:lnTo>
                        <a:pt x="0" y="504825"/>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sp>
              <p:nvSpPr>
                <p:cNvPr id="118" name="Rectangle 117"/>
                <p:cNvSpPr/>
                <p:nvPr/>
              </p:nvSpPr>
              <p:spPr>
                <a:xfrm>
                  <a:off x="6490921" y="4197348"/>
                  <a:ext cx="128954" cy="2579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p>
              </p:txBody>
            </p:sp>
          </p:grpSp>
          <p:grpSp>
            <p:nvGrpSpPr>
              <p:cNvPr id="25" name="Group 24"/>
              <p:cNvGrpSpPr/>
              <p:nvPr/>
            </p:nvGrpSpPr>
            <p:grpSpPr>
              <a:xfrm>
                <a:off x="3713220" y="4093329"/>
                <a:ext cx="796808" cy="467431"/>
                <a:chOff x="3034580" y="4050299"/>
                <a:chExt cx="2622409" cy="1538381"/>
              </a:xfrm>
            </p:grpSpPr>
            <p:grpSp>
              <p:nvGrpSpPr>
                <p:cNvPr id="102" name="Group 101"/>
                <p:cNvGrpSpPr/>
                <p:nvPr userDrawn="1"/>
              </p:nvGrpSpPr>
              <p:grpSpPr>
                <a:xfrm>
                  <a:off x="3034580" y="4050299"/>
                  <a:ext cx="2622409" cy="1525336"/>
                  <a:chOff x="5944075" y="4050299"/>
                  <a:chExt cx="2622409" cy="1525336"/>
                </a:xfrm>
              </p:grpSpPr>
              <p:sp>
                <p:nvSpPr>
                  <p:cNvPr id="104" name="Rectangle 103"/>
                  <p:cNvSpPr/>
                  <p:nvPr userDrawn="1"/>
                </p:nvSpPr>
                <p:spPr>
                  <a:xfrm>
                    <a:off x="5944075" y="4050299"/>
                    <a:ext cx="2622409" cy="152533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05" name="Group 104"/>
                  <p:cNvGrpSpPr/>
                  <p:nvPr userDrawn="1"/>
                </p:nvGrpSpPr>
                <p:grpSpPr>
                  <a:xfrm>
                    <a:off x="6078575" y="4219252"/>
                    <a:ext cx="2338031" cy="999039"/>
                    <a:chOff x="6078575" y="4219252"/>
                    <a:chExt cx="2338031" cy="999039"/>
                  </a:xfrm>
                </p:grpSpPr>
                <p:sp>
                  <p:nvSpPr>
                    <p:cNvPr id="106" name="Rectangle 105"/>
                    <p:cNvSpPr/>
                    <p:nvPr userDrawn="1"/>
                  </p:nvSpPr>
                  <p:spPr>
                    <a:xfrm>
                      <a:off x="6078575"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7" name="Rectangle 106"/>
                    <p:cNvSpPr/>
                    <p:nvPr userDrawn="1"/>
                  </p:nvSpPr>
                  <p:spPr>
                    <a:xfrm>
                      <a:off x="7288742" y="4243827"/>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8" name="Rectangle 107"/>
                    <p:cNvSpPr/>
                    <p:nvPr userDrawn="1"/>
                  </p:nvSpPr>
                  <p:spPr>
                    <a:xfrm>
                      <a:off x="6078575"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9" name="Rectangle 108"/>
                    <p:cNvSpPr/>
                    <p:nvPr userDrawn="1"/>
                  </p:nvSpPr>
                  <p:spPr>
                    <a:xfrm>
                      <a:off x="7288742" y="4737753"/>
                      <a:ext cx="1127864" cy="4660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110" name="Straight Connector 109"/>
                    <p:cNvCxnSpPr/>
                    <p:nvPr userDrawn="1"/>
                  </p:nvCxnSpPr>
                  <p:spPr>
                    <a:xfrm>
                      <a:off x="7853749" y="47377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userDrawn="1"/>
                  </p:nvCxnSpPr>
                  <p:spPr>
                    <a:xfrm>
                      <a:off x="7853749" y="4221494"/>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userDrawn="1"/>
                  </p:nvCxnSpPr>
                  <p:spPr>
                    <a:xfrm>
                      <a:off x="6642507" y="4752250"/>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userDrawn="1"/>
                  </p:nvCxnSpPr>
                  <p:spPr>
                    <a:xfrm>
                      <a:off x="6642507" y="4219252"/>
                      <a:ext cx="0" cy="4660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 name="Rectangle 102"/>
                <p:cNvSpPr/>
                <p:nvPr userDrawn="1"/>
              </p:nvSpPr>
              <p:spPr>
                <a:xfrm>
                  <a:off x="4343005" y="4063344"/>
                  <a:ext cx="1309234" cy="1525336"/>
                </a:xfrm>
                <a:prstGeom prst="rect">
                  <a:avLst/>
                </a:prstGeom>
                <a:solidFill>
                  <a:srgbClr val="4F5D7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26" name="Group 25"/>
              <p:cNvGrpSpPr/>
              <p:nvPr/>
            </p:nvGrpSpPr>
            <p:grpSpPr>
              <a:xfrm>
                <a:off x="4275781" y="3891661"/>
                <a:ext cx="734411" cy="668121"/>
                <a:chOff x="7674376" y="3376160"/>
                <a:chExt cx="2417053" cy="2198882"/>
              </a:xfrm>
            </p:grpSpPr>
            <p:grpSp>
              <p:nvGrpSpPr>
                <p:cNvPr id="34" name="Group 33"/>
                <p:cNvGrpSpPr/>
                <p:nvPr userDrawn="1"/>
              </p:nvGrpSpPr>
              <p:grpSpPr>
                <a:xfrm>
                  <a:off x="8811098" y="3900785"/>
                  <a:ext cx="1280331" cy="1674257"/>
                  <a:chOff x="12495351" y="2507232"/>
                  <a:chExt cx="3304245" cy="4320880"/>
                </a:xfrm>
              </p:grpSpPr>
              <p:grpSp>
                <p:nvGrpSpPr>
                  <p:cNvPr id="86" name="Group 85"/>
                  <p:cNvGrpSpPr/>
                  <p:nvPr userDrawn="1"/>
                </p:nvGrpSpPr>
                <p:grpSpPr>
                  <a:xfrm>
                    <a:off x="14088187" y="3029197"/>
                    <a:ext cx="1711409" cy="1704415"/>
                    <a:chOff x="11903306" y="4448633"/>
                    <a:chExt cx="1711409" cy="1704415"/>
                  </a:xfrm>
                </p:grpSpPr>
                <p:pic>
                  <p:nvPicPr>
                    <p:cNvPr id="100" name="Picture 9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101" name="Picture 100"/>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87" name="Group 86"/>
                  <p:cNvGrpSpPr/>
                  <p:nvPr userDrawn="1"/>
                </p:nvGrpSpPr>
                <p:grpSpPr>
                  <a:xfrm>
                    <a:off x="12495351" y="2507232"/>
                    <a:ext cx="3023078" cy="4320880"/>
                    <a:chOff x="12495351" y="2507232"/>
                    <a:chExt cx="3023078" cy="4320880"/>
                  </a:xfrm>
                </p:grpSpPr>
                <p:pic>
                  <p:nvPicPr>
                    <p:cNvPr id="88" name="Picture 87"/>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89" name="Picture 88"/>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90" name="Group 89"/>
                    <p:cNvGrpSpPr/>
                    <p:nvPr userDrawn="1"/>
                  </p:nvGrpSpPr>
                  <p:grpSpPr>
                    <a:xfrm>
                      <a:off x="13320758" y="3957189"/>
                      <a:ext cx="1341966" cy="2870923"/>
                      <a:chOff x="9645791" y="4720608"/>
                      <a:chExt cx="1341966" cy="2870923"/>
                    </a:xfrm>
                  </p:grpSpPr>
                  <p:sp>
                    <p:nvSpPr>
                      <p:cNvPr id="97" name="Flowchart: Punched Tape 96"/>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8" name="Flowchart: Punched Tape 97"/>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9" name="Flowchart: Punched Tape 98"/>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91" name="Picture 90"/>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92" name="Group 91"/>
                    <p:cNvGrpSpPr/>
                    <p:nvPr userDrawn="1"/>
                  </p:nvGrpSpPr>
                  <p:grpSpPr>
                    <a:xfrm>
                      <a:off x="13807020" y="3267286"/>
                      <a:ext cx="1711409" cy="1704415"/>
                      <a:chOff x="11903306" y="4448633"/>
                      <a:chExt cx="1711409" cy="1704415"/>
                    </a:xfrm>
                  </p:grpSpPr>
                  <p:pic>
                    <p:nvPicPr>
                      <p:cNvPr id="95" name="Picture 9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96" name="Picture 95"/>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93" name="Picture 9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94" name="Picture 93"/>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5" name="Group 34"/>
                <p:cNvGrpSpPr/>
                <p:nvPr userDrawn="1"/>
              </p:nvGrpSpPr>
              <p:grpSpPr>
                <a:xfrm>
                  <a:off x="7950676" y="3376160"/>
                  <a:ext cx="1280331" cy="1674258"/>
                  <a:chOff x="12495351" y="2507232"/>
                  <a:chExt cx="3304245" cy="4320880"/>
                </a:xfrm>
              </p:grpSpPr>
              <p:grpSp>
                <p:nvGrpSpPr>
                  <p:cNvPr id="70" name="Group 69"/>
                  <p:cNvGrpSpPr/>
                  <p:nvPr userDrawn="1"/>
                </p:nvGrpSpPr>
                <p:grpSpPr>
                  <a:xfrm>
                    <a:off x="14088187" y="3029197"/>
                    <a:ext cx="1711409" cy="1704415"/>
                    <a:chOff x="11903306" y="4448633"/>
                    <a:chExt cx="1711409" cy="1704415"/>
                  </a:xfrm>
                </p:grpSpPr>
                <p:pic>
                  <p:nvPicPr>
                    <p:cNvPr id="84" name="Picture 8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5" name="Picture 84"/>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71" name="Group 70"/>
                  <p:cNvGrpSpPr/>
                  <p:nvPr userDrawn="1"/>
                </p:nvGrpSpPr>
                <p:grpSpPr>
                  <a:xfrm>
                    <a:off x="12495351" y="2507232"/>
                    <a:ext cx="3023078" cy="4320880"/>
                    <a:chOff x="12495351" y="2507232"/>
                    <a:chExt cx="3023078" cy="4320880"/>
                  </a:xfrm>
                </p:grpSpPr>
                <p:pic>
                  <p:nvPicPr>
                    <p:cNvPr id="72" name="Picture 71"/>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73" name="Picture 72"/>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74" name="Group 73"/>
                    <p:cNvGrpSpPr/>
                    <p:nvPr userDrawn="1"/>
                  </p:nvGrpSpPr>
                  <p:grpSpPr>
                    <a:xfrm>
                      <a:off x="13320758" y="3957189"/>
                      <a:ext cx="1448991" cy="2870923"/>
                      <a:chOff x="9645791" y="4720608"/>
                      <a:chExt cx="1448991" cy="2870923"/>
                    </a:xfrm>
                  </p:grpSpPr>
                  <p:sp>
                    <p:nvSpPr>
                      <p:cNvPr id="81" name="Flowchart: Punched Tape 80"/>
                      <p:cNvSpPr/>
                      <p:nvPr userDrawn="1"/>
                    </p:nvSpPr>
                    <p:spPr>
                      <a:xfrm rot="16200000">
                        <a:off x="9547485" y="6044234"/>
                        <a:ext cx="2330747"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2" name="Flowchart: Punched Tape 81"/>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3" name="Flowchart: Punched Tape 82"/>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75" name="Picture 74"/>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76" name="Group 75"/>
                    <p:cNvGrpSpPr/>
                    <p:nvPr userDrawn="1"/>
                  </p:nvGrpSpPr>
                  <p:grpSpPr>
                    <a:xfrm>
                      <a:off x="13807020" y="3267286"/>
                      <a:ext cx="1711409" cy="1704415"/>
                      <a:chOff x="11903306" y="4448633"/>
                      <a:chExt cx="1711409" cy="1704415"/>
                    </a:xfrm>
                  </p:grpSpPr>
                  <p:pic>
                    <p:nvPicPr>
                      <p:cNvPr id="79" name="Picture 7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80" name="Picture 79"/>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77" name="Picture 7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78" name="Picture 77"/>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6" name="Group 35"/>
                <p:cNvGrpSpPr/>
                <p:nvPr userDrawn="1"/>
              </p:nvGrpSpPr>
              <p:grpSpPr>
                <a:xfrm>
                  <a:off x="8157557" y="3868398"/>
                  <a:ext cx="1280331" cy="1659510"/>
                  <a:chOff x="12495351" y="2507232"/>
                  <a:chExt cx="3304245" cy="4282819"/>
                </a:xfrm>
              </p:grpSpPr>
              <p:grpSp>
                <p:nvGrpSpPr>
                  <p:cNvPr id="54" name="Group 53"/>
                  <p:cNvGrpSpPr/>
                  <p:nvPr userDrawn="1"/>
                </p:nvGrpSpPr>
                <p:grpSpPr>
                  <a:xfrm>
                    <a:off x="14088187" y="3029197"/>
                    <a:ext cx="1711409" cy="1704415"/>
                    <a:chOff x="11903306" y="4448633"/>
                    <a:chExt cx="1711409" cy="1704415"/>
                  </a:xfrm>
                </p:grpSpPr>
                <p:pic>
                  <p:nvPicPr>
                    <p:cNvPr id="68" name="Picture 6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9" name="Picture 68"/>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55" name="Group 54"/>
                  <p:cNvGrpSpPr/>
                  <p:nvPr userDrawn="1"/>
                </p:nvGrpSpPr>
                <p:grpSpPr>
                  <a:xfrm>
                    <a:off x="12495351" y="2507232"/>
                    <a:ext cx="3023078" cy="4282819"/>
                    <a:chOff x="12495351" y="2507232"/>
                    <a:chExt cx="3023078" cy="4282819"/>
                  </a:xfrm>
                </p:grpSpPr>
                <p:pic>
                  <p:nvPicPr>
                    <p:cNvPr id="56" name="Picture 55"/>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57" name="Picture 56"/>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58" name="Group 57"/>
                    <p:cNvGrpSpPr/>
                    <p:nvPr userDrawn="1"/>
                  </p:nvGrpSpPr>
                  <p:grpSpPr>
                    <a:xfrm>
                      <a:off x="13320758" y="3957189"/>
                      <a:ext cx="1629738" cy="2832862"/>
                      <a:chOff x="9645791" y="4720608"/>
                      <a:chExt cx="1629738" cy="2832862"/>
                    </a:xfrm>
                  </p:grpSpPr>
                  <p:sp>
                    <p:nvSpPr>
                      <p:cNvPr id="65" name="Flowchart: Punched Tape 64"/>
                      <p:cNvSpPr/>
                      <p:nvPr userDrawn="1"/>
                    </p:nvSpPr>
                    <p:spPr>
                      <a:xfrm rot="16200000">
                        <a:off x="9471360" y="6006171"/>
                        <a:ext cx="2330750" cy="763847"/>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6" name="Flowchart: Punched Tape 65"/>
                      <p:cNvSpPr/>
                      <p:nvPr userDrawn="1"/>
                    </p:nvSpPr>
                    <p:spPr>
                      <a:xfrm rot="18378811">
                        <a:off x="10668493" y="5770208"/>
                        <a:ext cx="914399"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7" name="Flowchart: Punched Tape 66"/>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59" name="Picture 58"/>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60" name="Group 59"/>
                    <p:cNvGrpSpPr/>
                    <p:nvPr userDrawn="1"/>
                  </p:nvGrpSpPr>
                  <p:grpSpPr>
                    <a:xfrm>
                      <a:off x="13807020" y="3267286"/>
                      <a:ext cx="1711409" cy="1704415"/>
                      <a:chOff x="11903306" y="4448633"/>
                      <a:chExt cx="1711409" cy="1704415"/>
                    </a:xfrm>
                  </p:grpSpPr>
                  <p:pic>
                    <p:nvPicPr>
                      <p:cNvPr id="63" name="Picture 6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64" name="Picture 63"/>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61" name="Picture 6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62" name="Picture 61"/>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nvGrpSpPr>
                <p:cNvPr id="37" name="Group 36"/>
                <p:cNvGrpSpPr/>
                <p:nvPr userDrawn="1"/>
              </p:nvGrpSpPr>
              <p:grpSpPr>
                <a:xfrm>
                  <a:off x="7674376" y="3860910"/>
                  <a:ext cx="1280331" cy="1674257"/>
                  <a:chOff x="12495351" y="2507232"/>
                  <a:chExt cx="3304245" cy="4320880"/>
                </a:xfrm>
              </p:grpSpPr>
              <p:grpSp>
                <p:nvGrpSpPr>
                  <p:cNvPr id="38" name="Group 37"/>
                  <p:cNvGrpSpPr/>
                  <p:nvPr userDrawn="1"/>
                </p:nvGrpSpPr>
                <p:grpSpPr>
                  <a:xfrm>
                    <a:off x="14088187" y="3029197"/>
                    <a:ext cx="1711409" cy="1704415"/>
                    <a:chOff x="11903306" y="4448633"/>
                    <a:chExt cx="1711409" cy="1704415"/>
                  </a:xfrm>
                </p:grpSpPr>
                <p:pic>
                  <p:nvPicPr>
                    <p:cNvPr id="52" name="Picture 51"/>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53" name="Picture 52"/>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grpSp>
                <p:nvGrpSpPr>
                  <p:cNvPr id="39" name="Group 38"/>
                  <p:cNvGrpSpPr/>
                  <p:nvPr userDrawn="1"/>
                </p:nvGrpSpPr>
                <p:grpSpPr>
                  <a:xfrm>
                    <a:off x="12495351" y="2507232"/>
                    <a:ext cx="3023078" cy="4320880"/>
                    <a:chOff x="12495351" y="2507232"/>
                    <a:chExt cx="3023078" cy="4320880"/>
                  </a:xfrm>
                </p:grpSpPr>
                <p:pic>
                  <p:nvPicPr>
                    <p:cNvPr id="40" name="Picture 39"/>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rot="17757609">
                      <a:off x="12112509" y="3160548"/>
                      <a:ext cx="1711409" cy="945726"/>
                    </a:xfrm>
                    <a:prstGeom prst="rect">
                      <a:avLst/>
                    </a:prstGeom>
                  </p:spPr>
                </p:pic>
                <p:pic>
                  <p:nvPicPr>
                    <p:cNvPr id="41" name="Picture 40"/>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2919977" y="2745321"/>
                      <a:ext cx="1711409" cy="945726"/>
                    </a:xfrm>
                    <a:prstGeom prst="rect">
                      <a:avLst/>
                    </a:prstGeom>
                  </p:spPr>
                </p:pic>
                <p:grpSp>
                  <p:nvGrpSpPr>
                    <p:cNvPr id="42" name="Group 41"/>
                    <p:cNvGrpSpPr/>
                    <p:nvPr userDrawn="1"/>
                  </p:nvGrpSpPr>
                  <p:grpSpPr>
                    <a:xfrm>
                      <a:off x="13320758" y="3957189"/>
                      <a:ext cx="1341966" cy="2870923"/>
                      <a:chOff x="9645791" y="4720608"/>
                      <a:chExt cx="1341966" cy="2870923"/>
                    </a:xfrm>
                  </p:grpSpPr>
                  <p:sp>
                    <p:nvSpPr>
                      <p:cNvPr id="49" name="Flowchart: Punched Tape 48"/>
                      <p:cNvSpPr/>
                      <p:nvPr userDrawn="1"/>
                    </p:nvSpPr>
                    <p:spPr>
                      <a:xfrm rot="16200000">
                        <a:off x="9281054" y="6044233"/>
                        <a:ext cx="2330751" cy="763846"/>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0" name="Flowchart: Punched Tape 49"/>
                      <p:cNvSpPr/>
                      <p:nvPr userDrawn="1"/>
                    </p:nvSpPr>
                    <p:spPr>
                      <a:xfrm rot="18378811">
                        <a:off x="10380721" y="5546072"/>
                        <a:ext cx="914400"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1" name="Flowchart: Punched Tape 50"/>
                      <p:cNvSpPr/>
                      <p:nvPr userDrawn="1"/>
                    </p:nvSpPr>
                    <p:spPr>
                      <a:xfrm rot="3221189" flipH="1">
                        <a:off x="8939238" y="5427161"/>
                        <a:ext cx="1712777" cy="299672"/>
                      </a:xfrm>
                      <a:prstGeom prst="flowChartPunchedTape">
                        <a:avLst/>
                      </a:prstGeom>
                      <a:solidFill>
                        <a:srgbClr val="9966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43" name="Picture 42"/>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0800000">
                      <a:off x="12582948" y="3764142"/>
                      <a:ext cx="1711409" cy="945726"/>
                    </a:xfrm>
                    <a:prstGeom prst="rect">
                      <a:avLst/>
                    </a:prstGeom>
                  </p:spPr>
                </p:pic>
                <p:grpSp>
                  <p:nvGrpSpPr>
                    <p:cNvPr id="44" name="Group 43"/>
                    <p:cNvGrpSpPr/>
                    <p:nvPr userDrawn="1"/>
                  </p:nvGrpSpPr>
                  <p:grpSpPr>
                    <a:xfrm>
                      <a:off x="13807020" y="3267286"/>
                      <a:ext cx="1711409" cy="1704415"/>
                      <a:chOff x="11903306" y="4448633"/>
                      <a:chExt cx="1711409" cy="1704415"/>
                    </a:xfrm>
                  </p:grpSpPr>
                  <p:pic>
                    <p:nvPicPr>
                      <p:cNvPr id="47" name="Picture 46"/>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a:off x="11903306" y="5207322"/>
                        <a:ext cx="1711409" cy="945726"/>
                      </a:xfrm>
                      <a:prstGeom prst="rect">
                        <a:avLst/>
                      </a:prstGeom>
                    </p:spPr>
                  </p:pic>
                  <p:pic>
                    <p:nvPicPr>
                      <p:cNvPr id="48" name="Picture 47"/>
                      <p:cNvPicPr>
                        <a:picLocks noChangeAspect="1"/>
                      </p:cNvPicPr>
                      <p:nvPr userDrawn="1"/>
                    </p:nvPicPr>
                    <p:blipFill>
                      <a:blip r:embed="rId6">
                        <a:duotone>
                          <a:prstClr val="black"/>
                          <a:srgbClr val="00B050">
                            <a:tint val="45000"/>
                            <a:satMod val="400000"/>
                          </a:srgbClr>
                        </a:duotone>
                        <a:extLst>
                          <a:ext uri="{28A0092B-C50C-407E-A947-70E740481C1C}">
                            <a14:useLocalDpi xmlns:a14="http://schemas.microsoft.com/office/drawing/2010/main" val="0"/>
                          </a:ext>
                        </a:extLst>
                      </a:blip>
                      <a:stretch>
                        <a:fillRect/>
                      </a:stretch>
                    </p:blipFill>
                    <p:spPr>
                      <a:xfrm rot="10800000" flipV="1">
                        <a:off x="11903306" y="4448633"/>
                        <a:ext cx="1711409" cy="945726"/>
                      </a:xfrm>
                      <a:prstGeom prst="rect">
                        <a:avLst/>
                      </a:prstGeom>
                    </p:spPr>
                  </p:pic>
                </p:grpSp>
                <p:pic>
                  <p:nvPicPr>
                    <p:cNvPr id="45" name="Picture 44"/>
                    <p:cNvPicPr>
                      <a:picLocks noChangeAspect="1"/>
                    </p:cNvPicPr>
                    <p:nvPr userDrawn="1"/>
                  </p:nvPicPr>
                  <p:blipFill>
                    <a:blip r:embed="rId6">
                      <a:duotone>
                        <a:prstClr val="black"/>
                        <a:schemeClr val="accent3">
                          <a:tint val="45000"/>
                          <a:satMod val="400000"/>
                        </a:schemeClr>
                      </a:duotone>
                      <a:extLst>
                        <a:ext uri="{28A0092B-C50C-407E-A947-70E740481C1C}">
                          <a14:useLocalDpi xmlns:a14="http://schemas.microsoft.com/office/drawing/2010/main" val="0"/>
                        </a:ext>
                      </a:extLst>
                    </a:blip>
                    <a:stretch>
                      <a:fillRect/>
                    </a:stretch>
                  </p:blipFill>
                  <p:spPr>
                    <a:xfrm>
                      <a:off x="13201144" y="2507232"/>
                      <a:ext cx="1711409" cy="945726"/>
                    </a:xfrm>
                    <a:prstGeom prst="rect">
                      <a:avLst/>
                    </a:prstGeom>
                  </p:spPr>
                </p:pic>
                <p:pic>
                  <p:nvPicPr>
                    <p:cNvPr id="46" name="Picture 45"/>
                    <p:cNvPicPr>
                      <a:picLocks noChangeAspect="1"/>
                    </p:cNvPicPr>
                    <p:nvPr userDrawn="1"/>
                  </p:nvPicPr>
                  <p:blipFill>
                    <a:blip r:embed="rId6">
                      <a:duotone>
                        <a:prstClr val="black"/>
                        <a:schemeClr val="accent3">
                          <a:lumMod val="50000"/>
                          <a:tint val="45000"/>
                          <a:satMod val="400000"/>
                        </a:schemeClr>
                      </a:duotone>
                      <a:extLst>
                        <a:ext uri="{28A0092B-C50C-407E-A947-70E740481C1C}">
                          <a14:useLocalDpi xmlns:a14="http://schemas.microsoft.com/office/drawing/2010/main" val="0"/>
                        </a:ext>
                      </a:extLst>
                    </a:blip>
                    <a:stretch>
                      <a:fillRect/>
                    </a:stretch>
                  </p:blipFill>
                  <p:spPr>
                    <a:xfrm rot="17560675">
                      <a:off x="12525268" y="3461519"/>
                      <a:ext cx="1711409" cy="945726"/>
                    </a:xfrm>
                    <a:prstGeom prst="rect">
                      <a:avLst/>
                    </a:prstGeom>
                  </p:spPr>
                </p:pic>
              </p:grpSp>
            </p:grpSp>
          </p:grpSp>
          <p:grpSp>
            <p:nvGrpSpPr>
              <p:cNvPr id="27" name="Group 26"/>
              <p:cNvGrpSpPr/>
              <p:nvPr/>
            </p:nvGrpSpPr>
            <p:grpSpPr>
              <a:xfrm>
                <a:off x="1623910" y="4552595"/>
                <a:ext cx="3384896" cy="397008"/>
                <a:chOff x="-1053315" y="5551391"/>
                <a:chExt cx="11140181" cy="1306609"/>
              </a:xfrm>
            </p:grpSpPr>
            <p:sp>
              <p:nvSpPr>
                <p:cNvPr id="32" name="Rectangle 31"/>
                <p:cNvSpPr/>
                <p:nvPr userDrawn="1"/>
              </p:nvSpPr>
              <p:spPr>
                <a:xfrm>
                  <a:off x="-1053315" y="5551391"/>
                  <a:ext cx="11127322" cy="13066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cxnSp>
              <p:nvCxnSpPr>
                <p:cNvPr id="33" name="Straight Connector 32"/>
                <p:cNvCxnSpPr/>
                <p:nvPr userDrawn="1"/>
              </p:nvCxnSpPr>
              <p:spPr>
                <a:xfrm>
                  <a:off x="-931885" y="6203333"/>
                  <a:ext cx="11018751" cy="2725"/>
                </a:xfrm>
                <a:prstGeom prst="line">
                  <a:avLst/>
                </a:prstGeom>
                <a:ln w="53975">
                  <a:solidFill>
                    <a:schemeClr val="bg1"/>
                  </a:solidFill>
                  <a:prstDash val="dash"/>
                </a:ln>
              </p:spPr>
              <p:style>
                <a:lnRef idx="1">
                  <a:schemeClr val="accent1"/>
                </a:lnRef>
                <a:fillRef idx="0">
                  <a:schemeClr val="accent1"/>
                </a:fillRef>
                <a:effectRef idx="0">
                  <a:schemeClr val="accent1"/>
                </a:effectRef>
                <a:fontRef idx="minor">
                  <a:schemeClr val="tx1"/>
                </a:fontRef>
              </p:style>
            </p:cxnSp>
          </p:grpSp>
          <p:sp>
            <p:nvSpPr>
              <p:cNvPr id="28" name="Round Same Side Corner Rectangle 27"/>
              <p:cNvSpPr/>
              <p:nvPr/>
            </p:nvSpPr>
            <p:spPr>
              <a:xfrm>
                <a:off x="4279544" y="4507603"/>
                <a:ext cx="588575" cy="58237"/>
              </a:xfrm>
              <a:prstGeom prst="round2SameRect">
                <a:avLst/>
              </a:pr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29" name="Picture 28"/>
              <p:cNvPicPr>
                <a:picLocks noChangeAspect="1"/>
              </p:cNvPicPr>
              <p:nvPr/>
            </p:nvPicPr>
            <p:blipFill>
              <a:blip r:embed="rId8" cstate="print">
                <a:lum bright="70000" contrast="-70000"/>
                <a:extLst>
                  <a:ext uri="{28A0092B-C50C-407E-A947-70E740481C1C}">
                    <a14:useLocalDpi xmlns:a14="http://schemas.microsoft.com/office/drawing/2010/main" val="0"/>
                  </a:ext>
                </a:extLst>
              </a:blip>
              <a:stretch>
                <a:fillRect/>
              </a:stretch>
            </p:blipFill>
            <p:spPr>
              <a:xfrm>
                <a:off x="2069620" y="3522380"/>
                <a:ext cx="431012" cy="238178"/>
              </a:xfrm>
              <a:prstGeom prst="rect">
                <a:avLst/>
              </a:prstGeom>
            </p:spPr>
          </p:pic>
          <p:pic>
            <p:nvPicPr>
              <p:cNvPr id="30" name="Picture 29"/>
              <p:cNvPicPr>
                <a:picLocks noChangeAspect="1"/>
              </p:cNvPicPr>
              <p:nvPr/>
            </p:nvPicPr>
            <p:blipFill>
              <a:blip r:embed="rId6" cstate="print">
                <a:biLevel thresh="25000"/>
                <a:extLst>
                  <a:ext uri="{28A0092B-C50C-407E-A947-70E740481C1C}">
                    <a14:useLocalDpi xmlns:a14="http://schemas.microsoft.com/office/drawing/2010/main" val="0"/>
                  </a:ext>
                </a:extLst>
              </a:blip>
              <a:stretch>
                <a:fillRect/>
              </a:stretch>
            </p:blipFill>
            <p:spPr>
              <a:xfrm>
                <a:off x="2647498" y="3289180"/>
                <a:ext cx="383600" cy="211977"/>
              </a:xfrm>
              <a:prstGeom prst="rect">
                <a:avLst/>
              </a:prstGeom>
            </p:spPr>
          </p:pic>
          <p:pic>
            <p:nvPicPr>
              <p:cNvPr id="31" name="Picture 30"/>
              <p:cNvPicPr>
                <a:picLocks noChangeAspect="1"/>
              </p:cNvPicPr>
              <p:nvPr/>
            </p:nvPicPr>
            <p:blipFill>
              <a:blip r:embed="rId9" cstate="print">
                <a:lum bright="70000" contrast="-70000"/>
                <a:extLst>
                  <a:ext uri="{28A0092B-C50C-407E-A947-70E740481C1C}">
                    <a14:useLocalDpi xmlns:a14="http://schemas.microsoft.com/office/drawing/2010/main" val="0"/>
                  </a:ext>
                </a:extLst>
              </a:blip>
              <a:stretch>
                <a:fillRect/>
              </a:stretch>
            </p:blipFill>
            <p:spPr>
              <a:xfrm>
                <a:off x="3980435" y="3297374"/>
                <a:ext cx="386197" cy="213413"/>
              </a:xfrm>
              <a:prstGeom prst="rect">
                <a:avLst/>
              </a:prstGeom>
            </p:spPr>
          </p:pic>
        </p:grpSp>
        <p:sp>
          <p:nvSpPr>
            <p:cNvPr id="12" name="Freeform 11"/>
            <p:cNvSpPr/>
            <p:nvPr/>
          </p:nvSpPr>
          <p:spPr>
            <a:xfrm rot="18116858">
              <a:off x="1903757" y="2599389"/>
              <a:ext cx="1909299" cy="4147772"/>
            </a:xfrm>
            <a:custGeom>
              <a:avLst/>
              <a:gdLst>
                <a:gd name="connsiteX0" fmla="*/ 2788017 w 2921155"/>
                <a:gd name="connsiteY0" fmla="*/ 34542 h 6345933"/>
                <a:gd name="connsiteX1" fmla="*/ 2921154 w 2921155"/>
                <a:gd name="connsiteY1" fmla="*/ 248041 h 6345933"/>
                <a:gd name="connsiteX2" fmla="*/ 2921155 w 2921155"/>
                <a:gd name="connsiteY2" fmla="*/ 6344318 h 6345933"/>
                <a:gd name="connsiteX3" fmla="*/ 2919253 w 2921155"/>
                <a:gd name="connsiteY3" fmla="*/ 6345030 h 6345933"/>
                <a:gd name="connsiteX4" fmla="*/ 2845489 w 2921155"/>
                <a:gd name="connsiteY4" fmla="*/ 6311391 h 6345933"/>
                <a:gd name="connsiteX5" fmla="*/ 11119 w 2921155"/>
                <a:gd name="connsiteY5" fmla="*/ 1766213 h 6345933"/>
                <a:gd name="connsiteX6" fmla="*/ 34543 w 2921155"/>
                <a:gd name="connsiteY6" fmla="*/ 1665176 h 6345933"/>
                <a:gd name="connsiteX7" fmla="*/ 2686979 w 2921155"/>
                <a:gd name="connsiteY7" fmla="*/ 11119 h 6345933"/>
                <a:gd name="connsiteX8" fmla="*/ 2788017 w 2921155"/>
                <a:gd name="connsiteY8" fmla="*/ 34542 h 634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1155" h="6345933">
                  <a:moveTo>
                    <a:pt x="2788017" y="34542"/>
                  </a:moveTo>
                  <a:lnTo>
                    <a:pt x="2921154" y="248041"/>
                  </a:lnTo>
                  <a:lnTo>
                    <a:pt x="2921155" y="6344318"/>
                  </a:lnTo>
                  <a:lnTo>
                    <a:pt x="2919253" y="6345030"/>
                  </a:lnTo>
                  <a:cubicBezTo>
                    <a:pt x="2891027" y="6349511"/>
                    <a:pt x="2861563" y="6337168"/>
                    <a:pt x="2845489" y="6311391"/>
                  </a:cubicBezTo>
                  <a:lnTo>
                    <a:pt x="11119" y="1766213"/>
                  </a:lnTo>
                  <a:cubicBezTo>
                    <a:pt x="-10314" y="1731845"/>
                    <a:pt x="174" y="1686609"/>
                    <a:pt x="34543" y="1665176"/>
                  </a:cubicBezTo>
                  <a:lnTo>
                    <a:pt x="2686979" y="11119"/>
                  </a:lnTo>
                  <a:cubicBezTo>
                    <a:pt x="2721348" y="-10314"/>
                    <a:pt x="2766584" y="173"/>
                    <a:pt x="2788017" y="34542"/>
                  </a:cubicBezTo>
                  <a:close/>
                </a:path>
              </a:pathLst>
            </a:custGeom>
            <a:solidFill>
              <a:schemeClr val="accent6">
                <a:lumMod val="25000"/>
                <a:lumOff val="75000"/>
                <a:alpha val="2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dirty="0"/>
            </a:p>
          </p:txBody>
        </p:sp>
        <p:sp>
          <p:nvSpPr>
            <p:cNvPr id="9" name="Rectangle 8"/>
            <p:cNvSpPr/>
            <p:nvPr/>
          </p:nvSpPr>
          <p:spPr>
            <a:xfrm>
              <a:off x="3240525" y="2796433"/>
              <a:ext cx="104906" cy="2211759"/>
            </a:xfrm>
            <a:prstGeom prst="rect">
              <a:avLst/>
            </a:prstGeom>
            <a:solidFill>
              <a:srgbClr val="4F5D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1586733" y="2796433"/>
              <a:ext cx="3456000" cy="2203863"/>
            </a:xfrm>
            <a:prstGeom prst="rect">
              <a:avLst/>
            </a:prstGeom>
            <a:noFill/>
            <a:ln w="104775">
              <a:solidFill>
                <a:srgbClr val="4F5D75"/>
              </a:solidFill>
              <a:beve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23" name="Rectangle 322"/>
          <p:cNvSpPr/>
          <p:nvPr/>
        </p:nvSpPr>
        <p:spPr>
          <a:xfrm>
            <a:off x="4414053" y="1645635"/>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741" name="Freeform 1740"/>
          <p:cNvSpPr/>
          <p:nvPr/>
        </p:nvSpPr>
        <p:spPr>
          <a:xfrm rot="2718737" flipV="1">
            <a:off x="478639" y="2184198"/>
            <a:ext cx="467596" cy="454750"/>
          </a:xfrm>
          <a:custGeom>
            <a:avLst/>
            <a:gdLst>
              <a:gd name="connsiteX0" fmla="*/ 0 w 389287"/>
              <a:gd name="connsiteY0" fmla="*/ 63356 h 389884"/>
              <a:gd name="connsiteX1" fmla="*/ 27453 w 389287"/>
              <a:gd name="connsiteY1" fmla="*/ 58591 h 389884"/>
              <a:gd name="connsiteX2" fmla="*/ 242645 w 389287"/>
              <a:gd name="connsiteY2" fmla="*/ 149021 h 389884"/>
              <a:gd name="connsiteX3" fmla="*/ 330724 w 389287"/>
              <a:gd name="connsiteY3" fmla="*/ 365185 h 389884"/>
              <a:gd name="connsiteX4" fmla="*/ 326160 w 389287"/>
              <a:gd name="connsiteY4" fmla="*/ 389884 h 389884"/>
              <a:gd name="connsiteX5" fmla="*/ 334749 w 389287"/>
              <a:gd name="connsiteY5" fmla="*/ 383147 h 389884"/>
              <a:gd name="connsiteX6" fmla="*/ 345625 w 389287"/>
              <a:gd name="connsiteY6" fmla="*/ 111675 h 389884"/>
              <a:gd name="connsiteX7" fmla="*/ 331686 w 389287"/>
              <a:gd name="connsiteY7" fmla="*/ 94859 h 389884"/>
              <a:gd name="connsiteX8" fmla="*/ 331686 w 389287"/>
              <a:gd name="connsiteY8" fmla="*/ 59207 h 389884"/>
              <a:gd name="connsiteX9" fmla="*/ 296407 w 389287"/>
              <a:gd name="connsiteY9" fmla="*/ 59207 h 389884"/>
              <a:gd name="connsiteX10" fmla="*/ 279824 w 389287"/>
              <a:gd name="connsiteY10" fmla="*/ 45153 h 389884"/>
              <a:gd name="connsiteX11" fmla="*/ 8249 w 389287"/>
              <a:gd name="connsiteY11" fmla="*/ 53069 h 389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287" h="389884">
                <a:moveTo>
                  <a:pt x="0" y="63356"/>
                </a:moveTo>
                <a:lnTo>
                  <a:pt x="27453" y="58591"/>
                </a:lnTo>
                <a:cubicBezTo>
                  <a:pt x="98660" y="53883"/>
                  <a:pt x="179523" y="85207"/>
                  <a:pt x="242645" y="149021"/>
                </a:cubicBezTo>
                <a:cubicBezTo>
                  <a:pt x="305766" y="212834"/>
                  <a:pt x="336207" y="294034"/>
                  <a:pt x="330724" y="365185"/>
                </a:cubicBezTo>
                <a:lnTo>
                  <a:pt x="326160" y="389884"/>
                </a:lnTo>
                <a:lnTo>
                  <a:pt x="334749" y="383147"/>
                </a:lnTo>
                <a:cubicBezTo>
                  <a:pt x="404411" y="314241"/>
                  <a:pt x="406573" y="200177"/>
                  <a:pt x="345625" y="111675"/>
                </a:cubicBezTo>
                <a:lnTo>
                  <a:pt x="331686" y="94859"/>
                </a:lnTo>
                <a:lnTo>
                  <a:pt x="331686" y="59207"/>
                </a:lnTo>
                <a:lnTo>
                  <a:pt x="296407" y="59207"/>
                </a:lnTo>
                <a:lnTo>
                  <a:pt x="279824" y="45153"/>
                </a:lnTo>
                <a:cubicBezTo>
                  <a:pt x="191992" y="-16756"/>
                  <a:pt x="77911" y="-15838"/>
                  <a:pt x="8249" y="53069"/>
                </a:cubicBezTo>
                <a:close/>
              </a:path>
            </a:pathLst>
          </a:custGeom>
          <a:solidFill>
            <a:srgbClr val="0053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4" name="Rectangle 323"/>
          <p:cNvSpPr/>
          <p:nvPr/>
        </p:nvSpPr>
        <p:spPr>
          <a:xfrm>
            <a:off x="4414053" y="2474187"/>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5" name="Rectangle 324"/>
          <p:cNvSpPr/>
          <p:nvPr/>
        </p:nvSpPr>
        <p:spPr>
          <a:xfrm>
            <a:off x="4414053" y="3340971"/>
            <a:ext cx="2418533" cy="680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2" name="Group 1"/>
          <p:cNvGrpSpPr/>
          <p:nvPr/>
        </p:nvGrpSpPr>
        <p:grpSpPr>
          <a:xfrm>
            <a:off x="279135" y="1085167"/>
            <a:ext cx="8880054" cy="1470227"/>
            <a:chOff x="279135" y="1265926"/>
            <a:chExt cx="8880054" cy="1470227"/>
          </a:xfrm>
        </p:grpSpPr>
        <p:grpSp>
          <p:nvGrpSpPr>
            <p:cNvPr id="327" name="Group 326"/>
            <p:cNvGrpSpPr/>
            <p:nvPr/>
          </p:nvGrpSpPr>
          <p:grpSpPr>
            <a:xfrm>
              <a:off x="279135" y="1265926"/>
              <a:ext cx="8874566" cy="1470227"/>
              <a:chOff x="3087753" y="2193915"/>
              <a:chExt cx="8874566" cy="1470227"/>
            </a:xfrm>
          </p:grpSpPr>
          <p:grpSp>
            <p:nvGrpSpPr>
              <p:cNvPr id="328" name="Group 327"/>
              <p:cNvGrpSpPr/>
              <p:nvPr/>
            </p:nvGrpSpPr>
            <p:grpSpPr>
              <a:xfrm rot="5400000">
                <a:off x="9572956" y="408881"/>
                <a:ext cx="288001" cy="4490725"/>
                <a:chOff x="6256345" y="-147662"/>
                <a:chExt cx="253518" cy="3126998"/>
              </a:xfrm>
            </p:grpSpPr>
            <p:sp>
              <p:nvSpPr>
                <p:cNvPr id="363" name="Rectangle 362"/>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 name="Rectangle 363"/>
                <p:cNvSpPr/>
                <p:nvPr/>
              </p:nvSpPr>
              <p:spPr>
                <a:xfrm>
                  <a:off x="6403029"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5" name="Rectangle 364"/>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 name="Rectangle 365"/>
                <p:cNvSpPr/>
                <p:nvPr/>
              </p:nvSpPr>
              <p:spPr>
                <a:xfrm>
                  <a:off x="6403029"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7" name="Rectangle 366"/>
                <p:cNvSpPr/>
                <p:nvPr/>
              </p:nvSpPr>
              <p:spPr>
                <a:xfrm>
                  <a:off x="6256345" y="1051106"/>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 name="Rectangle 367"/>
                <p:cNvSpPr/>
                <p:nvPr/>
              </p:nvSpPr>
              <p:spPr>
                <a:xfrm>
                  <a:off x="6256345" y="432905"/>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 name="Rectangle 368"/>
                <p:cNvSpPr/>
                <p:nvPr/>
              </p:nvSpPr>
              <p:spPr>
                <a:xfrm>
                  <a:off x="6256346" y="-147662"/>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 name="Rectangle 369"/>
                <p:cNvSpPr/>
                <p:nvPr/>
              </p:nvSpPr>
              <p:spPr>
                <a:xfrm>
                  <a:off x="6403029" y="1156809"/>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71" name="Rectangle 370"/>
                <p:cNvSpPr/>
                <p:nvPr/>
              </p:nvSpPr>
              <p:spPr>
                <a:xfrm>
                  <a:off x="6403029" y="-71607"/>
                  <a:ext cx="53872" cy="122831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29" name="Group 328"/>
              <p:cNvGrpSpPr/>
              <p:nvPr/>
            </p:nvGrpSpPr>
            <p:grpSpPr>
              <a:xfrm>
                <a:off x="3087753" y="2193915"/>
                <a:ext cx="4747812" cy="1470227"/>
                <a:chOff x="3087753" y="2193915"/>
                <a:chExt cx="4747812" cy="1470227"/>
              </a:xfrm>
            </p:grpSpPr>
            <p:grpSp>
              <p:nvGrpSpPr>
                <p:cNvPr id="330" name="Group 329"/>
                <p:cNvGrpSpPr/>
                <p:nvPr/>
              </p:nvGrpSpPr>
              <p:grpSpPr>
                <a:xfrm rot="5400000">
                  <a:off x="6549584" y="1735327"/>
                  <a:ext cx="288000" cy="1837839"/>
                  <a:chOff x="6256345" y="1648670"/>
                  <a:chExt cx="253517" cy="1279731"/>
                </a:xfrm>
              </p:grpSpPr>
              <p:sp>
                <p:nvSpPr>
                  <p:cNvPr id="359" name="Rectangle 358"/>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 name="Rectangle 359"/>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 name="Rectangle 360"/>
                  <p:cNvSpPr/>
                  <p:nvPr/>
                </p:nvSpPr>
                <p:spPr>
                  <a:xfrm>
                    <a:off x="6403026" y="1745031"/>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62" name="Rectangle 361"/>
                  <p:cNvSpPr/>
                  <p:nvPr/>
                </p:nvSpPr>
                <p:spPr>
                  <a:xfrm>
                    <a:off x="6403026" y="2245390"/>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nvGrpSpPr>
                <p:cNvPr id="331" name="Group 330"/>
                <p:cNvGrpSpPr/>
                <p:nvPr/>
              </p:nvGrpSpPr>
              <p:grpSpPr>
                <a:xfrm>
                  <a:off x="3087753" y="2193915"/>
                  <a:ext cx="2796619" cy="1470227"/>
                  <a:chOff x="3087753" y="2193915"/>
                  <a:chExt cx="2796619" cy="1470227"/>
                </a:xfrm>
              </p:grpSpPr>
              <p:sp>
                <p:nvSpPr>
                  <p:cNvPr id="336" name="Rectangle 335"/>
                  <p:cNvSpPr/>
                  <p:nvPr/>
                </p:nvSpPr>
                <p:spPr>
                  <a:xfrm>
                    <a:off x="3136261" y="2193915"/>
                    <a:ext cx="311997" cy="759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 name="Block Arc 336"/>
                  <p:cNvSpPr/>
                  <p:nvPr/>
                </p:nvSpPr>
                <p:spPr>
                  <a:xfrm rot="10800000">
                    <a:off x="3153363" y="2625368"/>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38" name="Block Arc 337"/>
                  <p:cNvSpPr/>
                  <p:nvPr/>
                </p:nvSpPr>
                <p:spPr>
                  <a:xfrm>
                    <a:off x="3660369" y="2504879"/>
                    <a:ext cx="752413" cy="1038774"/>
                  </a:xfrm>
                  <a:prstGeom prst="blockArc">
                    <a:avLst>
                      <a:gd name="adj1" fmla="val 10433021"/>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1" name="Block Arc 340"/>
                  <p:cNvSpPr/>
                  <p:nvPr/>
                </p:nvSpPr>
                <p:spPr>
                  <a:xfrm>
                    <a:off x="3748740" y="2677336"/>
                    <a:ext cx="497745" cy="907219"/>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2" name="Rectangle 341"/>
                  <p:cNvSpPr/>
                  <p:nvPr/>
                </p:nvSpPr>
                <p:spPr>
                  <a:xfrm>
                    <a:off x="3300147" y="2193915"/>
                    <a:ext cx="72599" cy="7569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3" name="Block Arc 342"/>
                  <p:cNvSpPr/>
                  <p:nvPr/>
                </p:nvSpPr>
                <p:spPr>
                  <a:xfrm rot="10984972">
                    <a:off x="3312147" y="2361667"/>
                    <a:ext cx="471799" cy="1104332"/>
                  </a:xfrm>
                  <a:prstGeom prst="blockArc">
                    <a:avLst>
                      <a:gd name="adj1" fmla="val 10954566"/>
                      <a:gd name="adj2" fmla="val 21081836"/>
                      <a:gd name="adj3" fmla="val 1197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sp>
                <p:nvSpPr>
                  <p:cNvPr id="344" name="Rectangle 343"/>
                  <p:cNvSpPr/>
                  <p:nvPr/>
                </p:nvSpPr>
                <p:spPr>
                  <a:xfrm>
                    <a:off x="3578567"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45" name="Rectangle 344"/>
                  <p:cNvSpPr/>
                  <p:nvPr/>
                </p:nvSpPr>
                <p:spPr>
                  <a:xfrm>
                    <a:off x="3087753" y="2930136"/>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6" name="Straight Connector 345"/>
                  <p:cNvCxnSpPr/>
                  <p:nvPr/>
                </p:nvCxnSpPr>
                <p:spPr>
                  <a:xfrm>
                    <a:off x="3578567"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p:cNvCxnSpPr/>
                  <p:nvPr/>
                </p:nvCxnSpPr>
                <p:spPr>
                  <a:xfrm>
                    <a:off x="3087753"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48" name="Rectangle 347"/>
                  <p:cNvSpPr/>
                  <p:nvPr/>
                </p:nvSpPr>
                <p:spPr>
                  <a:xfrm>
                    <a:off x="3165859" y="29301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49" name="Straight Connector 348"/>
                  <p:cNvCxnSpPr/>
                  <p:nvPr/>
                </p:nvCxnSpPr>
                <p:spPr>
                  <a:xfrm>
                    <a:off x="3087753" y="293013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0" name="Rectangle 349"/>
                  <p:cNvSpPr/>
                  <p:nvPr/>
                </p:nvSpPr>
                <p:spPr>
                  <a:xfrm>
                    <a:off x="3656672" y="2933466"/>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51" name="Straight Connector 350"/>
                  <p:cNvCxnSpPr/>
                  <p:nvPr/>
                </p:nvCxnSpPr>
                <p:spPr>
                  <a:xfrm>
                    <a:off x="3578567" y="3193373"/>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52" name="Block Arc 351"/>
                  <p:cNvSpPr/>
                  <p:nvPr/>
                </p:nvSpPr>
                <p:spPr>
                  <a:xfrm rot="10800000">
                    <a:off x="4114005" y="2463977"/>
                    <a:ext cx="752413" cy="1038774"/>
                  </a:xfrm>
                  <a:prstGeom prst="blockArc">
                    <a:avLst>
                      <a:gd name="adj1" fmla="val 15974933"/>
                      <a:gd name="adj2" fmla="val 21380671"/>
                      <a:gd name="adj3" fmla="val 399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solidFill>
                        <a:schemeClr val="tx1"/>
                      </a:solidFill>
                    </a:endParaRPr>
                  </a:p>
                </p:txBody>
              </p:sp>
              <p:grpSp>
                <p:nvGrpSpPr>
                  <p:cNvPr id="353" name="Group 352"/>
                  <p:cNvGrpSpPr/>
                  <p:nvPr/>
                </p:nvGrpSpPr>
                <p:grpSpPr>
                  <a:xfrm rot="5400000">
                    <a:off x="4784878" y="1698752"/>
                    <a:ext cx="288000" cy="1910988"/>
                    <a:chOff x="6256345" y="1648670"/>
                    <a:chExt cx="253517" cy="1330666"/>
                  </a:xfrm>
                </p:grpSpPr>
                <p:sp>
                  <p:nvSpPr>
                    <p:cNvPr id="355" name="Rectangle 354"/>
                    <p:cNvSpPr/>
                    <p:nvPr/>
                  </p:nvSpPr>
                  <p:spPr>
                    <a:xfrm>
                      <a:off x="6256345" y="226002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 name="Rectangle 355"/>
                    <p:cNvSpPr/>
                    <p:nvPr/>
                  </p:nvSpPr>
                  <p:spPr>
                    <a:xfrm>
                      <a:off x="6403026" y="235638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57" name="Rectangle 356"/>
                    <p:cNvSpPr/>
                    <p:nvPr/>
                  </p:nvSpPr>
                  <p:spPr>
                    <a:xfrm>
                      <a:off x="6256345" y="1648670"/>
                      <a:ext cx="253517" cy="6683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 name="Rectangle 357"/>
                    <p:cNvSpPr/>
                    <p:nvPr/>
                  </p:nvSpPr>
                  <p:spPr>
                    <a:xfrm>
                      <a:off x="6403026" y="1745032"/>
                      <a:ext cx="53872" cy="62295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sp>
                <p:nvSpPr>
                  <p:cNvPr id="354" name="Rectangle 353"/>
                  <p:cNvSpPr/>
                  <p:nvPr/>
                </p:nvSpPr>
                <p:spPr>
                  <a:xfrm>
                    <a:off x="4036575" y="2798247"/>
                    <a:ext cx="1198155" cy="704506"/>
                  </a:xfrm>
                  <a:prstGeom prst="rect">
                    <a:avLst/>
                  </a:prstGeom>
                  <a:solidFill>
                    <a:srgbClr val="F8F7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332" name="Rectangle 331"/>
                <p:cNvSpPr/>
                <p:nvPr/>
              </p:nvSpPr>
              <p:spPr>
                <a:xfrm rot="5400000">
                  <a:off x="6136415"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sp>
              <p:nvSpPr>
                <p:cNvPr id="333" name="Rectangle 332"/>
                <p:cNvSpPr/>
                <p:nvPr/>
              </p:nvSpPr>
              <p:spPr>
                <a:xfrm rot="5400000">
                  <a:off x="7357649" y="2260162"/>
                  <a:ext cx="61200" cy="89463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grpSp>
        <p:grpSp>
          <p:nvGrpSpPr>
            <p:cNvPr id="372" name="Group 371"/>
            <p:cNvGrpSpPr/>
            <p:nvPr/>
          </p:nvGrpSpPr>
          <p:grpSpPr>
            <a:xfrm>
              <a:off x="8895951" y="1525572"/>
              <a:ext cx="263238" cy="409011"/>
              <a:chOff x="5816719" y="1054320"/>
              <a:chExt cx="263238" cy="409011"/>
            </a:xfrm>
          </p:grpSpPr>
          <p:sp>
            <p:nvSpPr>
              <p:cNvPr id="373" name="Rectangle 372"/>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4" name="Straight Connector 373"/>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75" name="Rectangle 374"/>
              <p:cNvSpPr/>
              <p:nvPr/>
            </p:nvSpPr>
            <p:spPr>
              <a:xfrm rot="5400000">
                <a:off x="582193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76" name="Straight Connector 375"/>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86" name="Group 385"/>
            <p:cNvGrpSpPr/>
            <p:nvPr/>
          </p:nvGrpSpPr>
          <p:grpSpPr>
            <a:xfrm>
              <a:off x="1747929" y="1525572"/>
              <a:ext cx="266127" cy="409011"/>
              <a:chOff x="5813830" y="1054320"/>
              <a:chExt cx="266127" cy="409011"/>
            </a:xfrm>
          </p:grpSpPr>
          <p:sp>
            <p:nvSpPr>
              <p:cNvPr id="387" name="Rectangle 38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88" name="Straight Connector 38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89" name="Rectangle 38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0" name="Straight Connector 38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1" name="Group 390"/>
            <p:cNvGrpSpPr/>
            <p:nvPr/>
          </p:nvGrpSpPr>
          <p:grpSpPr>
            <a:xfrm>
              <a:off x="6511351" y="1525572"/>
              <a:ext cx="266127" cy="409011"/>
              <a:chOff x="5813830" y="1054320"/>
              <a:chExt cx="266127" cy="409011"/>
            </a:xfrm>
          </p:grpSpPr>
          <p:sp>
            <p:nvSpPr>
              <p:cNvPr id="392" name="Rectangle 391"/>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3" name="Straight Connector 392"/>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4" name="Rectangle 393"/>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5" name="Straight Connector 394"/>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396" name="Group 395"/>
            <p:cNvGrpSpPr/>
            <p:nvPr/>
          </p:nvGrpSpPr>
          <p:grpSpPr>
            <a:xfrm>
              <a:off x="4129640" y="1525572"/>
              <a:ext cx="266127" cy="409011"/>
              <a:chOff x="5813830" y="1054320"/>
              <a:chExt cx="266127" cy="409011"/>
            </a:xfrm>
          </p:grpSpPr>
          <p:sp>
            <p:nvSpPr>
              <p:cNvPr id="397" name="Rectangle 396"/>
              <p:cNvSpPr/>
              <p:nvPr/>
            </p:nvSpPr>
            <p:spPr>
              <a:xfrm rot="5400000">
                <a:off x="5743832" y="1127207"/>
                <a:ext cx="409011" cy="2632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398" name="Straight Connector 397"/>
              <p:cNvCxnSpPr/>
              <p:nvPr/>
            </p:nvCxnSpPr>
            <p:spPr>
              <a:xfrm rot="5400000">
                <a:off x="5875451"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99" name="Rectangle 398"/>
              <p:cNvSpPr/>
              <p:nvPr/>
            </p:nvSpPr>
            <p:spPr>
              <a:xfrm rot="5400000">
                <a:off x="5815718" y="1130537"/>
                <a:ext cx="252800" cy="2565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cxnSp>
            <p:nvCxnSpPr>
              <p:cNvPr id="400" name="Straight Connector 399"/>
              <p:cNvCxnSpPr/>
              <p:nvPr/>
            </p:nvCxnSpPr>
            <p:spPr>
              <a:xfrm rot="5400000">
                <a:off x="5612214" y="1258826"/>
                <a:ext cx="409011"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grpSp>
      </p:grpSp>
      <p:sp>
        <p:nvSpPr>
          <p:cNvPr id="3" name="Rectangle 2"/>
          <p:cNvSpPr/>
          <p:nvPr/>
        </p:nvSpPr>
        <p:spPr>
          <a:xfrm>
            <a:off x="0" y="680982"/>
            <a:ext cx="2010726" cy="58800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9" name="Oval 458">
            <a:hlinkClick r:id="" action="ppaction://hlinkshowjump?jump=nextslide"/>
            <a:hlinkHover r:id="" action="ppaction://noaction" highlightClick="1"/>
          </p:cNvPr>
          <p:cNvSpPr/>
          <p:nvPr/>
        </p:nvSpPr>
        <p:spPr>
          <a:xfrm>
            <a:off x="6278640" y="3559604"/>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422" name="Group 421"/>
          <p:cNvGrpSpPr/>
          <p:nvPr/>
        </p:nvGrpSpPr>
        <p:grpSpPr>
          <a:xfrm>
            <a:off x="2035271" y="1433491"/>
            <a:ext cx="1171799" cy="307777"/>
            <a:chOff x="2035271" y="1433491"/>
            <a:chExt cx="1171799" cy="307777"/>
          </a:xfrm>
        </p:grpSpPr>
        <p:sp>
          <p:nvSpPr>
            <p:cNvPr id="423" name="TextBox 422"/>
            <p:cNvSpPr txBox="1"/>
            <p:nvPr/>
          </p:nvSpPr>
          <p:spPr>
            <a:xfrm>
              <a:off x="2035271" y="1433491"/>
              <a:ext cx="907060" cy="307777"/>
            </a:xfrm>
            <a:prstGeom prst="rect">
              <a:avLst/>
            </a:prstGeom>
            <a:noFill/>
          </p:spPr>
          <p:txBody>
            <a:bodyPr wrap="square" rtlCol="0">
              <a:spAutoFit/>
            </a:bodyPr>
            <a:lstStyle/>
            <a:p>
              <a:r>
                <a:rPr lang="en-GB" sz="1400" b="1" dirty="0">
                  <a:latin typeface="Optima" panose="02000603060000020004" pitchFamily="2" charset="0"/>
                </a:rPr>
                <a:t>Helium</a:t>
              </a:r>
              <a:endParaRPr lang="en-GB" sz="1200" b="1" dirty="0">
                <a:latin typeface="Optima" panose="02000603060000020004" pitchFamily="2" charset="0"/>
              </a:endParaRPr>
            </a:p>
          </p:txBody>
        </p:sp>
        <p:sp>
          <p:nvSpPr>
            <p:cNvPr id="424" name="Right Arrow 423"/>
            <p:cNvSpPr/>
            <p:nvPr/>
          </p:nvSpPr>
          <p:spPr>
            <a:xfrm>
              <a:off x="2783678" y="1523428"/>
              <a:ext cx="423392" cy="127901"/>
            </a:xfrm>
            <a:prstGeom prst="rightArrow">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421" name="Oval 420">
            <a:hlinkClick r:id="" action="ppaction://hlinkshowjump?jump=nextslide"/>
            <a:hlinkHover r:id="" action="ppaction://noaction" highlightClick="1"/>
          </p:cNvPr>
          <p:cNvSpPr/>
          <p:nvPr/>
        </p:nvSpPr>
        <p:spPr>
          <a:xfrm>
            <a:off x="6291692" y="3542773"/>
            <a:ext cx="404857" cy="404857"/>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908" name="senza telefono"/>
          <p:cNvGrpSpPr/>
          <p:nvPr/>
        </p:nvGrpSpPr>
        <p:grpSpPr>
          <a:xfrm>
            <a:off x="5836815" y="3492649"/>
            <a:ext cx="1326063" cy="2752147"/>
            <a:chOff x="7087357" y="4032590"/>
            <a:chExt cx="1162984" cy="2413688"/>
          </a:xfrm>
        </p:grpSpPr>
        <p:sp>
          <p:nvSpPr>
            <p:cNvPr id="1909" name="AutoShape 16"/>
            <p:cNvSpPr>
              <a:spLocks noChangeArrowheads="1"/>
            </p:cNvSpPr>
            <p:nvPr/>
          </p:nvSpPr>
          <p:spPr bwMode="auto">
            <a:xfrm flipH="1">
              <a:off x="7298177" y="5473055"/>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10" name="AutoShape 7"/>
            <p:cNvSpPr>
              <a:spLocks noChangeArrowheads="1"/>
            </p:cNvSpPr>
            <p:nvPr/>
          </p:nvSpPr>
          <p:spPr bwMode="auto">
            <a:xfrm rot="12738138" flipH="1">
              <a:off x="7087357" y="4612393"/>
              <a:ext cx="269716" cy="898014"/>
            </a:xfrm>
            <a:prstGeom prst="roundRect">
              <a:avLst>
                <a:gd name="adj" fmla="val 50000"/>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11" name="Oval 1910"/>
            <p:cNvSpPr>
              <a:spLocks noChangeArrowheads="1"/>
            </p:cNvSpPr>
            <p:nvPr/>
          </p:nvSpPr>
          <p:spPr bwMode="auto">
            <a:xfrm flipH="1">
              <a:off x="7331799" y="4032590"/>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12" name="Rectangle 5"/>
            <p:cNvSpPr>
              <a:spLocks noChangeArrowheads="1"/>
            </p:cNvSpPr>
            <p:nvPr/>
          </p:nvSpPr>
          <p:spPr bwMode="auto">
            <a:xfrm flipH="1">
              <a:off x="7297240" y="4653380"/>
              <a:ext cx="735872" cy="1041491"/>
            </a:xfrm>
            <a:prstGeom prst="roundRect">
              <a:avLst>
                <a:gd name="adj" fmla="val 10641"/>
              </a:avLst>
            </a:prstGeom>
            <a:solidFill>
              <a:schemeClr val="accent2"/>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13" name="AutoShape 4"/>
            <p:cNvSpPr>
              <a:spLocks noChangeArrowheads="1"/>
            </p:cNvSpPr>
            <p:nvPr/>
          </p:nvSpPr>
          <p:spPr bwMode="auto">
            <a:xfrm flipH="1">
              <a:off x="7699201" y="5473055"/>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14" name="AutoShape 7"/>
            <p:cNvSpPr>
              <a:spLocks noChangeArrowheads="1"/>
            </p:cNvSpPr>
            <p:nvPr/>
          </p:nvSpPr>
          <p:spPr bwMode="auto">
            <a:xfrm rot="8861862">
              <a:off x="7980625" y="4612394"/>
              <a:ext cx="269716" cy="898014"/>
            </a:xfrm>
            <a:prstGeom prst="roundRect">
              <a:avLst>
                <a:gd name="adj" fmla="val 50000"/>
              </a:avLst>
            </a:prstGeom>
            <a:solidFill>
              <a:schemeClr val="accent2">
                <a:lumMod val="75000"/>
              </a:schemeClr>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15" name="Freeform 1914"/>
            <p:cNvSpPr/>
            <p:nvPr/>
          </p:nvSpPr>
          <p:spPr>
            <a:xfrm>
              <a:off x="7662083" y="4033901"/>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16" name="Freeform 1915"/>
            <p:cNvSpPr/>
            <p:nvPr/>
          </p:nvSpPr>
          <p:spPr>
            <a:xfrm>
              <a:off x="7659308" y="4653381"/>
              <a:ext cx="373648" cy="1041491"/>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
        <p:nvSpPr>
          <p:cNvPr id="1928" name="TextBox 1927"/>
          <p:cNvSpPr txBox="1"/>
          <p:nvPr/>
        </p:nvSpPr>
        <p:spPr>
          <a:xfrm>
            <a:off x="2586247" y="2872957"/>
            <a:ext cx="2901600" cy="102276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Call the equipment owner to explain the situation…</a:t>
            </a:r>
          </a:p>
        </p:txBody>
      </p:sp>
      <p:sp>
        <p:nvSpPr>
          <p:cNvPr id="1930" name="TextBox 1929"/>
          <p:cNvSpPr txBox="1"/>
          <p:nvPr/>
        </p:nvSpPr>
        <p:spPr>
          <a:xfrm>
            <a:off x="1849409" y="1347702"/>
            <a:ext cx="2901600" cy="716296"/>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You just contributed to making ESS safer. </a:t>
            </a:r>
            <a:endParaRPr lang="en-GB" b="1" dirty="0">
              <a:solidFill>
                <a:schemeClr val="accent2"/>
              </a:solidFill>
            </a:endParaRPr>
          </a:p>
        </p:txBody>
      </p:sp>
      <p:sp>
        <p:nvSpPr>
          <p:cNvPr id="1894" name="Rectangle 1893"/>
          <p:cNvSpPr/>
          <p:nvPr/>
        </p:nvSpPr>
        <p:spPr>
          <a:xfrm>
            <a:off x="495444" y="6479311"/>
            <a:ext cx="6451133" cy="134709"/>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97" name="Rounded Rectangle 1896">
            <a:hlinkClick r:id="rId10" action="ppaction://hlinksldjump"/>
            <a:hlinkHover r:id="" action="ppaction://noaction" highlightClick="1"/>
          </p:cNvPr>
          <p:cNvSpPr/>
          <p:nvPr/>
        </p:nvSpPr>
        <p:spPr>
          <a:xfrm flipH="1">
            <a:off x="7379451" y="6409403"/>
            <a:ext cx="262607"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899" name="Group 1898"/>
          <p:cNvGrpSpPr/>
          <p:nvPr/>
        </p:nvGrpSpPr>
        <p:grpSpPr>
          <a:xfrm>
            <a:off x="8198774" y="6418044"/>
            <a:ext cx="550908" cy="255374"/>
            <a:chOff x="5864257" y="2803072"/>
            <a:chExt cx="550908" cy="255374"/>
          </a:xfrm>
        </p:grpSpPr>
        <p:grpSp>
          <p:nvGrpSpPr>
            <p:cNvPr id="1900" name="Group 1899"/>
            <p:cNvGrpSpPr/>
            <p:nvPr/>
          </p:nvGrpSpPr>
          <p:grpSpPr>
            <a:xfrm>
              <a:off x="5864257" y="2803072"/>
              <a:ext cx="550908" cy="255374"/>
              <a:chOff x="8232919" y="1499285"/>
              <a:chExt cx="550908" cy="255374"/>
            </a:xfrm>
          </p:grpSpPr>
          <p:sp>
            <p:nvSpPr>
              <p:cNvPr id="1966" name="TextBox 1965"/>
              <p:cNvSpPr txBox="1"/>
              <p:nvPr/>
            </p:nvSpPr>
            <p:spPr>
              <a:xfrm>
                <a:off x="8232919" y="1511875"/>
                <a:ext cx="550908" cy="230832"/>
              </a:xfrm>
              <a:prstGeom prst="rect">
                <a:avLst/>
              </a:prstGeom>
              <a:noFill/>
            </p:spPr>
            <p:txBody>
              <a:bodyPr wrap="square" rtlCol="0">
                <a:spAutoFit/>
              </a:bodyPr>
              <a:lstStyle/>
              <a:p>
                <a:r>
                  <a:rPr lang="fr-CH" sz="900" b="1" dirty="0">
                    <a:solidFill>
                      <a:schemeClr val="bg1"/>
                    </a:solidFill>
                    <a:latin typeface="Arial" panose="020B0604020202020204" pitchFamily="34" charset="0"/>
                    <a:cs typeface="Arial" panose="020B0604020202020204" pitchFamily="34" charset="0"/>
                  </a:rPr>
                  <a:t>PREV</a:t>
                </a:r>
                <a:endParaRPr lang="en-GB" sz="900" b="1" dirty="0">
                  <a:solidFill>
                    <a:schemeClr val="bg1"/>
                  </a:solidFill>
                  <a:latin typeface="Arial" panose="020B0604020202020204" pitchFamily="34" charset="0"/>
                  <a:cs typeface="Arial" panose="020B0604020202020204" pitchFamily="34" charset="0"/>
                </a:endParaRPr>
              </a:p>
            </p:txBody>
          </p:sp>
          <p:grpSp>
            <p:nvGrpSpPr>
              <p:cNvPr id="1967" name="Group 1966"/>
              <p:cNvGrpSpPr/>
              <p:nvPr/>
            </p:nvGrpSpPr>
            <p:grpSpPr>
              <a:xfrm flipH="1">
                <a:off x="8263109" y="1499285"/>
                <a:ext cx="486897" cy="255374"/>
                <a:chOff x="7694093" y="1499285"/>
                <a:chExt cx="486897" cy="255374"/>
              </a:xfrm>
            </p:grpSpPr>
            <p:sp>
              <p:nvSpPr>
                <p:cNvPr id="1968" name="Rounded Rectangle 1967"/>
                <p:cNvSpPr/>
                <p:nvPr/>
              </p:nvSpPr>
              <p:spPr>
                <a:xfrm>
                  <a:off x="7816158" y="1499286"/>
                  <a:ext cx="364832" cy="255373"/>
                </a:xfrm>
                <a:prstGeom prst="roundRect">
                  <a:avLst>
                    <a:gd name="adj" fmla="val 11078"/>
                  </a:avLst>
                </a:pr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9" name="Flowchart: Extract 1968"/>
                <p:cNvSpPr/>
                <p:nvPr/>
              </p:nvSpPr>
              <p:spPr>
                <a:xfrm rot="16200000" flipH="1">
                  <a:off x="7613442" y="1592838"/>
                  <a:ext cx="230400" cy="69097"/>
                </a:xfrm>
                <a:prstGeom prst="flowChartExtract">
                  <a:avLst/>
                </a:prstGeom>
                <a:solidFill>
                  <a:srgbClr val="777777"/>
                </a:solidFill>
                <a:ln w="25400" cap="rnd">
                  <a:solidFill>
                    <a:srgbClr val="777777"/>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0" name="Freeform 1969"/>
                <p:cNvSpPr/>
                <p:nvPr/>
              </p:nvSpPr>
              <p:spPr>
                <a:xfrm>
                  <a:off x="7764229" y="1499285"/>
                  <a:ext cx="249436" cy="255373"/>
                </a:xfrm>
                <a:custGeom>
                  <a:avLst/>
                  <a:gdLst>
                    <a:gd name="connsiteX0" fmla="*/ 0 w 249436"/>
                    <a:gd name="connsiteY0" fmla="*/ 0 h 255373"/>
                    <a:gd name="connsiteX1" fmla="*/ 249436 w 249436"/>
                    <a:gd name="connsiteY1" fmla="*/ 0 h 255373"/>
                    <a:gd name="connsiteX2" fmla="*/ 249436 w 249436"/>
                    <a:gd name="connsiteY2" fmla="*/ 1 h 255373"/>
                    <a:gd name="connsiteX3" fmla="*/ 92703 w 249436"/>
                    <a:gd name="connsiteY3" fmla="*/ 1 h 255373"/>
                    <a:gd name="connsiteX4" fmla="*/ 64413 w 249436"/>
                    <a:gd name="connsiteY4" fmla="*/ 28291 h 255373"/>
                    <a:gd name="connsiteX5" fmla="*/ 64413 w 249436"/>
                    <a:gd name="connsiteY5" fmla="*/ 227084 h 255373"/>
                    <a:gd name="connsiteX6" fmla="*/ 72699 w 249436"/>
                    <a:gd name="connsiteY6" fmla="*/ 247088 h 255373"/>
                    <a:gd name="connsiteX7" fmla="*/ 92701 w 249436"/>
                    <a:gd name="connsiteY7" fmla="*/ 255373 h 255373"/>
                    <a:gd name="connsiteX8" fmla="*/ 0 w 249436"/>
                    <a:gd name="connsiteY8" fmla="*/ 255373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436" h="255373">
                      <a:moveTo>
                        <a:pt x="0" y="0"/>
                      </a:moveTo>
                      <a:lnTo>
                        <a:pt x="249436" y="0"/>
                      </a:lnTo>
                      <a:lnTo>
                        <a:pt x="249436" y="1"/>
                      </a:lnTo>
                      <a:lnTo>
                        <a:pt x="92703" y="1"/>
                      </a:lnTo>
                      <a:cubicBezTo>
                        <a:pt x="77079" y="1"/>
                        <a:pt x="64413" y="12667"/>
                        <a:pt x="64413" y="28291"/>
                      </a:cubicBezTo>
                      <a:lnTo>
                        <a:pt x="64413" y="227084"/>
                      </a:lnTo>
                      <a:cubicBezTo>
                        <a:pt x="64413" y="234896"/>
                        <a:pt x="67580" y="241969"/>
                        <a:pt x="72699" y="247088"/>
                      </a:cubicBezTo>
                      <a:lnTo>
                        <a:pt x="92701" y="255373"/>
                      </a:lnTo>
                      <a:lnTo>
                        <a:pt x="0" y="255373"/>
                      </a:lnTo>
                      <a:close/>
                    </a:path>
                  </a:pathLst>
                </a:custGeom>
                <a:solidFill>
                  <a:srgbClr val="7777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1901" name="Group 1900"/>
            <p:cNvGrpSpPr/>
            <p:nvPr/>
          </p:nvGrpSpPr>
          <p:grpSpPr>
            <a:xfrm>
              <a:off x="5953857" y="2815582"/>
              <a:ext cx="338167" cy="223104"/>
              <a:chOff x="1066526" y="5805851"/>
              <a:chExt cx="265539" cy="175188"/>
            </a:xfrm>
          </p:grpSpPr>
          <p:grpSp>
            <p:nvGrpSpPr>
              <p:cNvPr id="1902" name="Group 1901"/>
              <p:cNvGrpSpPr/>
              <p:nvPr/>
            </p:nvGrpSpPr>
            <p:grpSpPr>
              <a:xfrm>
                <a:off x="1066526" y="5805851"/>
                <a:ext cx="79613" cy="175188"/>
                <a:chOff x="3603093" y="1666617"/>
                <a:chExt cx="1989137" cy="4377071"/>
              </a:xfrm>
            </p:grpSpPr>
            <p:sp>
              <p:nvSpPr>
                <p:cNvPr id="1962" name="Rectangle 1961"/>
                <p:cNvSpPr/>
                <p:nvPr/>
              </p:nvSpPr>
              <p:spPr>
                <a:xfrm>
                  <a:off x="3603093" y="1666617"/>
                  <a:ext cx="1989137" cy="43770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3" name="Oval 1962"/>
                <p:cNvSpPr/>
                <p:nvPr/>
              </p:nvSpPr>
              <p:spPr>
                <a:xfrm>
                  <a:off x="5264738" y="3734150"/>
                  <a:ext cx="135651" cy="135651"/>
                </a:xfrm>
                <a:prstGeom prst="ellipse">
                  <a:avLst/>
                </a:prstGeom>
                <a:solidFill>
                  <a:srgbClr val="77777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4" name="Rounded Rectangle 1963"/>
                <p:cNvSpPr/>
                <p:nvPr/>
              </p:nvSpPr>
              <p:spPr>
                <a:xfrm>
                  <a:off x="3780933" y="1791768"/>
                  <a:ext cx="1653534" cy="1851098"/>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5" name="Rounded Rectangle 1964"/>
                <p:cNvSpPr/>
                <p:nvPr/>
              </p:nvSpPr>
              <p:spPr>
                <a:xfrm>
                  <a:off x="3768397" y="3961088"/>
                  <a:ext cx="1653535" cy="1851096"/>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3" name="Group 1902"/>
              <p:cNvGrpSpPr/>
              <p:nvPr/>
            </p:nvGrpSpPr>
            <p:grpSpPr>
              <a:xfrm>
                <a:off x="1159489" y="5805851"/>
                <a:ext cx="79613" cy="175188"/>
                <a:chOff x="3603093" y="1666617"/>
                <a:chExt cx="1989137" cy="4377071"/>
              </a:xfrm>
            </p:grpSpPr>
            <p:sp>
              <p:nvSpPr>
                <p:cNvPr id="1958" name="Rectangle 1957"/>
                <p:cNvSpPr/>
                <p:nvPr/>
              </p:nvSpPr>
              <p:spPr>
                <a:xfrm>
                  <a:off x="3603093" y="1666617"/>
                  <a:ext cx="1989137" cy="43770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9" name="Oval 1958"/>
                <p:cNvSpPr/>
                <p:nvPr/>
              </p:nvSpPr>
              <p:spPr>
                <a:xfrm>
                  <a:off x="5264738" y="3734150"/>
                  <a:ext cx="135651" cy="135651"/>
                </a:xfrm>
                <a:prstGeom prst="ellipse">
                  <a:avLst/>
                </a:prstGeom>
                <a:solidFill>
                  <a:srgbClr val="77777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0" name="Rounded Rectangle 1959"/>
                <p:cNvSpPr/>
                <p:nvPr/>
              </p:nvSpPr>
              <p:spPr>
                <a:xfrm>
                  <a:off x="3780933" y="1791768"/>
                  <a:ext cx="1653534" cy="1851098"/>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61" name="Rounded Rectangle 1960"/>
                <p:cNvSpPr/>
                <p:nvPr/>
              </p:nvSpPr>
              <p:spPr>
                <a:xfrm>
                  <a:off x="3768397" y="3961088"/>
                  <a:ext cx="1653535" cy="1851096"/>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1904" name="Group 1903"/>
              <p:cNvGrpSpPr/>
              <p:nvPr/>
            </p:nvGrpSpPr>
            <p:grpSpPr>
              <a:xfrm>
                <a:off x="1252452" y="5805851"/>
                <a:ext cx="79613" cy="175188"/>
                <a:chOff x="3603093" y="1666617"/>
                <a:chExt cx="1989137" cy="4377071"/>
              </a:xfrm>
            </p:grpSpPr>
            <p:sp>
              <p:nvSpPr>
                <p:cNvPr id="1905" name="Rectangle 1904"/>
                <p:cNvSpPr/>
                <p:nvPr/>
              </p:nvSpPr>
              <p:spPr>
                <a:xfrm>
                  <a:off x="3603093" y="1666617"/>
                  <a:ext cx="1989137" cy="437707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6" name="Oval 1905"/>
                <p:cNvSpPr/>
                <p:nvPr/>
              </p:nvSpPr>
              <p:spPr>
                <a:xfrm>
                  <a:off x="5264738" y="3734150"/>
                  <a:ext cx="135651" cy="135651"/>
                </a:xfrm>
                <a:prstGeom prst="ellipse">
                  <a:avLst/>
                </a:prstGeom>
                <a:solidFill>
                  <a:srgbClr val="77777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07" name="Rounded Rectangle 1906"/>
                <p:cNvSpPr/>
                <p:nvPr/>
              </p:nvSpPr>
              <p:spPr>
                <a:xfrm>
                  <a:off x="3780933" y="1791768"/>
                  <a:ext cx="1653534" cy="1851098"/>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57" name="Rounded Rectangle 1956"/>
                <p:cNvSpPr/>
                <p:nvPr/>
              </p:nvSpPr>
              <p:spPr>
                <a:xfrm>
                  <a:off x="3768397" y="3961088"/>
                  <a:ext cx="1653535" cy="1851096"/>
                </a:xfrm>
                <a:prstGeom prst="roundRect">
                  <a:avLst>
                    <a:gd name="adj" fmla="val 2241"/>
                  </a:avLst>
                </a:prstGeom>
                <a:solidFill>
                  <a:srgbClr val="AF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sp>
        <p:nvSpPr>
          <p:cNvPr id="1971" name="Rounded Rectangle 1970">
            <a:hlinkClick r:id="rId11" action="ppaction://hlinksldjump"/>
            <a:hlinkHover r:id="" action="ppaction://noaction" highlightClick="1"/>
          </p:cNvPr>
          <p:cNvSpPr/>
          <p:nvPr/>
        </p:nvSpPr>
        <p:spPr>
          <a:xfrm flipH="1">
            <a:off x="8226389" y="6416675"/>
            <a:ext cx="485811" cy="255373"/>
          </a:xfrm>
          <a:prstGeom prst="roundRect">
            <a:avLst>
              <a:gd name="adj" fmla="val 11078"/>
            </a:avLst>
          </a:prstGeom>
          <a:noFill/>
          <a:ln w="158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72" name="Rounded Rectangle 1971">
            <a:hlinkClick r:id="rId10" action="ppaction://hlinksldjump"/>
          </p:cNvPr>
          <p:cNvSpPr/>
          <p:nvPr/>
        </p:nvSpPr>
        <p:spPr>
          <a:xfrm>
            <a:off x="7679847" y="6340742"/>
            <a:ext cx="537793" cy="39883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298" name="goccia 1"/>
          <p:cNvSpPr/>
          <p:nvPr/>
        </p:nvSpPr>
        <p:spPr>
          <a:xfrm rot="18686819">
            <a:off x="661274" y="2829514"/>
            <a:ext cx="147632" cy="147632"/>
          </a:xfrm>
          <a:prstGeom prst="teardrop">
            <a:avLst>
              <a:gd name="adj" fmla="val 145037"/>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dirty="0"/>
          </a:p>
        </p:txBody>
      </p:sp>
      <p:grpSp>
        <p:nvGrpSpPr>
          <p:cNvPr id="3299" name="Group 3298"/>
          <p:cNvGrpSpPr/>
          <p:nvPr/>
        </p:nvGrpSpPr>
        <p:grpSpPr>
          <a:xfrm>
            <a:off x="446827" y="5341564"/>
            <a:ext cx="541162" cy="814974"/>
            <a:chOff x="5009201" y="5732475"/>
            <a:chExt cx="541162" cy="814974"/>
          </a:xfrm>
        </p:grpSpPr>
        <p:grpSp>
          <p:nvGrpSpPr>
            <p:cNvPr id="3300" name="Group 3299"/>
            <p:cNvGrpSpPr/>
            <p:nvPr/>
          </p:nvGrpSpPr>
          <p:grpSpPr>
            <a:xfrm>
              <a:off x="5009201" y="5732475"/>
              <a:ext cx="541162" cy="814974"/>
              <a:chOff x="3892674" y="5732475"/>
              <a:chExt cx="541162" cy="814974"/>
            </a:xfrm>
          </p:grpSpPr>
          <p:sp>
            <p:nvSpPr>
              <p:cNvPr id="3309" name="Oval 3308"/>
              <p:cNvSpPr/>
              <p:nvPr/>
            </p:nvSpPr>
            <p:spPr>
              <a:xfrm>
                <a:off x="3955970" y="6380912"/>
                <a:ext cx="418080" cy="164619"/>
              </a:xfrm>
              <a:prstGeom prst="ellipse">
                <a:avLst/>
              </a:prstGeom>
              <a:solidFill>
                <a:schemeClr val="accent4">
                  <a:lumMod val="50000"/>
                </a:schemeClr>
              </a:solidFill>
              <a:ln cap="rnd">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10" name="Trapezoid 3309"/>
              <p:cNvSpPr/>
              <p:nvPr/>
            </p:nvSpPr>
            <p:spPr>
              <a:xfrm rot="10800000">
                <a:off x="3897136" y="5846070"/>
                <a:ext cx="531019" cy="609494"/>
              </a:xfrm>
              <a:prstGeom prst="trapezoid">
                <a:avLst>
                  <a:gd name="adj" fmla="val 10714"/>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11" name="Freeform 3310"/>
              <p:cNvSpPr/>
              <p:nvPr/>
            </p:nvSpPr>
            <p:spPr>
              <a:xfrm flipH="1">
                <a:off x="4159728" y="5865330"/>
                <a:ext cx="270706" cy="605503"/>
              </a:xfrm>
              <a:custGeom>
                <a:avLst/>
                <a:gdLst>
                  <a:gd name="connsiteX0" fmla="*/ 0 w 270706"/>
                  <a:gd name="connsiteY0" fmla="*/ 0 h 605503"/>
                  <a:gd name="connsiteX1" fmla="*/ 270706 w 270706"/>
                  <a:gd name="connsiteY1" fmla="*/ 0 h 605503"/>
                  <a:gd name="connsiteX2" fmla="*/ 270706 w 270706"/>
                  <a:gd name="connsiteY2" fmla="*/ 605503 h 605503"/>
                  <a:gd name="connsiteX3" fmla="*/ 56521 w 270706"/>
                  <a:gd name="connsiteY3" fmla="*/ 605503 h 605503"/>
                </a:gdLst>
                <a:ahLst/>
                <a:cxnLst>
                  <a:cxn ang="0">
                    <a:pos x="connsiteX0" y="connsiteY0"/>
                  </a:cxn>
                  <a:cxn ang="0">
                    <a:pos x="connsiteX1" y="connsiteY1"/>
                  </a:cxn>
                  <a:cxn ang="0">
                    <a:pos x="connsiteX2" y="connsiteY2"/>
                  </a:cxn>
                  <a:cxn ang="0">
                    <a:pos x="connsiteX3" y="connsiteY3"/>
                  </a:cxn>
                </a:cxnLst>
                <a:rect l="l" t="t" r="r" b="b"/>
                <a:pathLst>
                  <a:path w="270706" h="605503">
                    <a:moveTo>
                      <a:pt x="0" y="0"/>
                    </a:moveTo>
                    <a:lnTo>
                      <a:pt x="270706" y="0"/>
                    </a:lnTo>
                    <a:lnTo>
                      <a:pt x="270706" y="605503"/>
                    </a:lnTo>
                    <a:lnTo>
                      <a:pt x="56521" y="605503"/>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312" name="Oval 3311"/>
              <p:cNvSpPr/>
              <p:nvPr/>
            </p:nvSpPr>
            <p:spPr>
              <a:xfrm>
                <a:off x="3897137" y="5738821"/>
                <a:ext cx="531018" cy="209088"/>
              </a:xfrm>
              <a:prstGeom prst="ellipse">
                <a:avLst/>
              </a:prstGeom>
              <a:solidFill>
                <a:schemeClr val="accent4">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13" name="Freeform 3312"/>
              <p:cNvSpPr/>
              <p:nvPr/>
            </p:nvSpPr>
            <p:spPr>
              <a:xfrm flipH="1">
                <a:off x="4159886" y="6384438"/>
                <a:ext cx="209040" cy="163011"/>
              </a:xfrm>
              <a:custGeom>
                <a:avLst/>
                <a:gdLst>
                  <a:gd name="connsiteX0" fmla="*/ 209040 w 209040"/>
                  <a:gd name="connsiteY0" fmla="*/ 0 h 163011"/>
                  <a:gd name="connsiteX1" fmla="*/ 209040 w 209040"/>
                  <a:gd name="connsiteY1" fmla="*/ 163011 h 163011"/>
                  <a:gd name="connsiteX2" fmla="*/ 188800 w 209040"/>
                  <a:gd name="connsiteY2" fmla="*/ 163011 h 163011"/>
                  <a:gd name="connsiteX3" fmla="*/ 127672 w 209040"/>
                  <a:gd name="connsiteY3" fmla="*/ 158152 h 163011"/>
                  <a:gd name="connsiteX4" fmla="*/ 0 w 209040"/>
                  <a:gd name="connsiteY4" fmla="*/ 82310 h 163011"/>
                  <a:gd name="connsiteX5" fmla="*/ 209040 w 209040"/>
                  <a:gd name="connsiteY5" fmla="*/ 0 h 16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040" h="163011">
                    <a:moveTo>
                      <a:pt x="209040" y="0"/>
                    </a:moveTo>
                    <a:lnTo>
                      <a:pt x="209040" y="163011"/>
                    </a:lnTo>
                    <a:lnTo>
                      <a:pt x="188800" y="163011"/>
                    </a:lnTo>
                    <a:lnTo>
                      <a:pt x="127672" y="158152"/>
                    </a:lnTo>
                    <a:cubicBezTo>
                      <a:pt x="52645" y="145657"/>
                      <a:pt x="0" y="116405"/>
                      <a:pt x="0" y="82310"/>
                    </a:cubicBezTo>
                    <a:cubicBezTo>
                      <a:pt x="0" y="36851"/>
                      <a:pt x="93590" y="0"/>
                      <a:pt x="209040" y="0"/>
                    </a:cubicBez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314" name="Freeform 3313"/>
              <p:cNvSpPr/>
              <p:nvPr/>
            </p:nvSpPr>
            <p:spPr>
              <a:xfrm>
                <a:off x="4157846" y="5740118"/>
                <a:ext cx="272458" cy="209088"/>
              </a:xfrm>
              <a:custGeom>
                <a:avLst/>
                <a:gdLst>
                  <a:gd name="connsiteX0" fmla="*/ 6949 w 272458"/>
                  <a:gd name="connsiteY0" fmla="*/ 0 h 209088"/>
                  <a:gd name="connsiteX1" fmla="*/ 272458 w 272458"/>
                  <a:gd name="connsiteY1" fmla="*/ 104544 h 209088"/>
                  <a:gd name="connsiteX2" fmla="*/ 6949 w 272458"/>
                  <a:gd name="connsiteY2" fmla="*/ 209088 h 209088"/>
                  <a:gd name="connsiteX3" fmla="*/ 0 w 272458"/>
                  <a:gd name="connsiteY3" fmla="*/ 208536 h 209088"/>
                  <a:gd name="connsiteX4" fmla="*/ 0 w 272458"/>
                  <a:gd name="connsiteY4" fmla="*/ 553 h 209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58" h="209088">
                    <a:moveTo>
                      <a:pt x="6949" y="0"/>
                    </a:moveTo>
                    <a:cubicBezTo>
                      <a:pt x="153586" y="0"/>
                      <a:pt x="272458" y="46806"/>
                      <a:pt x="272458" y="104544"/>
                    </a:cubicBezTo>
                    <a:cubicBezTo>
                      <a:pt x="272458" y="162282"/>
                      <a:pt x="153586" y="209088"/>
                      <a:pt x="6949" y="209088"/>
                    </a:cubicBezTo>
                    <a:lnTo>
                      <a:pt x="0" y="208536"/>
                    </a:lnTo>
                    <a:lnTo>
                      <a:pt x="0" y="553"/>
                    </a:lnTo>
                    <a:close/>
                  </a:path>
                </a:pathLst>
              </a:custGeom>
              <a:solidFill>
                <a:schemeClr val="tx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315" name="Oval 3314"/>
              <p:cNvSpPr/>
              <p:nvPr/>
            </p:nvSpPr>
            <p:spPr>
              <a:xfrm>
                <a:off x="3892674" y="5732475"/>
                <a:ext cx="541162" cy="228775"/>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nvGrpSpPr>
            <p:cNvPr id="3301" name="Group 3300"/>
            <p:cNvGrpSpPr/>
            <p:nvPr/>
          </p:nvGrpSpPr>
          <p:grpSpPr>
            <a:xfrm>
              <a:off x="5009699" y="5733037"/>
              <a:ext cx="511178" cy="235576"/>
              <a:chOff x="3893172" y="5733037"/>
              <a:chExt cx="511178" cy="235576"/>
            </a:xfrm>
          </p:grpSpPr>
          <p:sp>
            <p:nvSpPr>
              <p:cNvPr id="3302" name="Cloud 3301"/>
              <p:cNvSpPr/>
              <p:nvPr/>
            </p:nvSpPr>
            <p:spPr>
              <a:xfrm rot="1737527">
                <a:off x="3893172" y="5781719"/>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303" name="Cloud 3302"/>
              <p:cNvSpPr/>
              <p:nvPr/>
            </p:nvSpPr>
            <p:spPr>
              <a:xfrm>
                <a:off x="3972324" y="5745158"/>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304" name="Cloud 3303"/>
              <p:cNvSpPr/>
              <p:nvPr/>
            </p:nvSpPr>
            <p:spPr>
              <a:xfrm>
                <a:off x="4098227" y="5733037"/>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305" name="Cloud 3304"/>
              <p:cNvSpPr/>
              <p:nvPr/>
            </p:nvSpPr>
            <p:spPr>
              <a:xfrm>
                <a:off x="3967177" y="5801375"/>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306" name="Cloud 3305"/>
              <p:cNvSpPr/>
              <p:nvPr/>
            </p:nvSpPr>
            <p:spPr>
              <a:xfrm>
                <a:off x="4047074" y="583359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307" name="Cloud 3306"/>
              <p:cNvSpPr/>
              <p:nvPr/>
            </p:nvSpPr>
            <p:spPr>
              <a:xfrm rot="2991904">
                <a:off x="4247932" y="5763128"/>
                <a:ext cx="177814" cy="135022"/>
              </a:xfrm>
              <a:prstGeom prst="cloud">
                <a:avLst/>
              </a:prstGeom>
              <a:solidFill>
                <a:schemeClr val="bg2"/>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sp>
            <p:nvSpPr>
              <p:cNvPr id="3308" name="Cloud 3307"/>
              <p:cNvSpPr/>
              <p:nvPr/>
            </p:nvSpPr>
            <p:spPr>
              <a:xfrm>
                <a:off x="4190297" y="5820741"/>
                <a:ext cx="177814" cy="135022"/>
              </a:xfrm>
              <a:prstGeom prst="cloud">
                <a:avLst/>
              </a:prstGeom>
              <a:solidFill>
                <a:schemeClr val="bg2">
                  <a:lumMod val="95000"/>
                </a:schemeClr>
              </a:solidFill>
              <a:ln w="1270">
                <a:solidFill>
                  <a:schemeClr val="bg2">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H" dirty="0"/>
              </a:p>
            </p:txBody>
          </p:sp>
        </p:grpSp>
      </p:grpSp>
      <p:grpSp>
        <p:nvGrpSpPr>
          <p:cNvPr id="3316" name="Group 3315"/>
          <p:cNvGrpSpPr/>
          <p:nvPr/>
        </p:nvGrpSpPr>
        <p:grpSpPr>
          <a:xfrm>
            <a:off x="499759" y="4956203"/>
            <a:ext cx="470662" cy="478538"/>
            <a:chOff x="4834606" y="3347378"/>
            <a:chExt cx="241201" cy="245237"/>
          </a:xfrm>
        </p:grpSpPr>
        <p:grpSp>
          <p:nvGrpSpPr>
            <p:cNvPr id="3317" name="Group 3316"/>
            <p:cNvGrpSpPr/>
            <p:nvPr/>
          </p:nvGrpSpPr>
          <p:grpSpPr>
            <a:xfrm rot="7844388">
              <a:off x="4818351" y="3363633"/>
              <a:ext cx="233299" cy="200789"/>
              <a:chOff x="2913709" y="3864170"/>
              <a:chExt cx="544737" cy="468828"/>
            </a:xfrm>
          </p:grpSpPr>
          <p:grpSp>
            <p:nvGrpSpPr>
              <p:cNvPr id="3362" name="Group 3361"/>
              <p:cNvGrpSpPr/>
              <p:nvPr/>
            </p:nvGrpSpPr>
            <p:grpSpPr>
              <a:xfrm rot="5972406">
                <a:off x="3056152" y="3870738"/>
                <a:ext cx="408862" cy="395726"/>
                <a:chOff x="2880097" y="3766098"/>
                <a:chExt cx="408862" cy="395726"/>
              </a:xfrm>
            </p:grpSpPr>
            <p:grpSp>
              <p:nvGrpSpPr>
                <p:cNvPr id="3384" name="Group 3383"/>
                <p:cNvGrpSpPr/>
                <p:nvPr/>
              </p:nvGrpSpPr>
              <p:grpSpPr>
                <a:xfrm>
                  <a:off x="2880097" y="3766098"/>
                  <a:ext cx="131330" cy="131330"/>
                  <a:chOff x="2922103" y="3448277"/>
                  <a:chExt cx="131330" cy="131330"/>
                </a:xfrm>
              </p:grpSpPr>
              <p:sp>
                <p:nvSpPr>
                  <p:cNvPr id="3403" name="Oval 340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04" name="Freeform 340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85" name="Group 3384"/>
                <p:cNvGrpSpPr/>
                <p:nvPr/>
              </p:nvGrpSpPr>
              <p:grpSpPr>
                <a:xfrm rot="3485213">
                  <a:off x="2918438" y="3816964"/>
                  <a:ext cx="185979" cy="191355"/>
                  <a:chOff x="2700506" y="3941582"/>
                  <a:chExt cx="185979" cy="191355"/>
                </a:xfrm>
              </p:grpSpPr>
              <p:sp>
                <p:nvSpPr>
                  <p:cNvPr id="3401" name="Oval 340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02" name="Freeform 340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86" name="Group 3385"/>
                <p:cNvGrpSpPr/>
                <p:nvPr/>
              </p:nvGrpSpPr>
              <p:grpSpPr>
                <a:xfrm rot="19523239">
                  <a:off x="3102980" y="3816468"/>
                  <a:ext cx="185979" cy="190955"/>
                  <a:chOff x="2442219" y="4049627"/>
                  <a:chExt cx="185979" cy="190955"/>
                </a:xfrm>
              </p:grpSpPr>
              <p:sp>
                <p:nvSpPr>
                  <p:cNvPr id="3399" name="Oval 339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00" name="Freeform 339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87" name="Group 3386"/>
                <p:cNvGrpSpPr/>
                <p:nvPr/>
              </p:nvGrpSpPr>
              <p:grpSpPr>
                <a:xfrm rot="3577180">
                  <a:off x="2935530" y="3972739"/>
                  <a:ext cx="185979" cy="192191"/>
                  <a:chOff x="2700506" y="4361529"/>
                  <a:chExt cx="185979" cy="192191"/>
                </a:xfrm>
              </p:grpSpPr>
              <p:sp>
                <p:nvSpPr>
                  <p:cNvPr id="3397" name="Oval 339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98" name="Freeform 339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88" name="Group 3387"/>
                <p:cNvGrpSpPr/>
                <p:nvPr/>
              </p:nvGrpSpPr>
              <p:grpSpPr>
                <a:xfrm>
                  <a:off x="3048557" y="3808685"/>
                  <a:ext cx="131330" cy="131330"/>
                  <a:chOff x="3381304" y="4011286"/>
                  <a:chExt cx="131330" cy="131330"/>
                </a:xfrm>
              </p:grpSpPr>
              <p:sp>
                <p:nvSpPr>
                  <p:cNvPr id="3395" name="Oval 339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96" name="Freeform 339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89" name="Group 3388"/>
                <p:cNvGrpSpPr/>
                <p:nvPr/>
              </p:nvGrpSpPr>
              <p:grpSpPr>
                <a:xfrm rot="3967968">
                  <a:off x="3008227" y="3923999"/>
                  <a:ext cx="136148" cy="131330"/>
                  <a:chOff x="3053432" y="4104276"/>
                  <a:chExt cx="136148" cy="131330"/>
                </a:xfrm>
              </p:grpSpPr>
              <p:sp>
                <p:nvSpPr>
                  <p:cNvPr id="3393" name="Oval 339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94" name="Freeform 339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90" name="Group 3389"/>
                <p:cNvGrpSpPr/>
                <p:nvPr/>
              </p:nvGrpSpPr>
              <p:grpSpPr>
                <a:xfrm>
                  <a:off x="3092918" y="3910035"/>
                  <a:ext cx="185979" cy="192845"/>
                  <a:chOff x="3026108" y="3765549"/>
                  <a:chExt cx="185979" cy="192845"/>
                </a:xfrm>
              </p:grpSpPr>
              <p:sp>
                <p:nvSpPr>
                  <p:cNvPr id="3391" name="Oval 339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92" name="Freeform 339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363" name="Group 3362"/>
              <p:cNvGrpSpPr/>
              <p:nvPr/>
            </p:nvGrpSpPr>
            <p:grpSpPr>
              <a:xfrm>
                <a:off x="2913709" y="3937272"/>
                <a:ext cx="131330" cy="131330"/>
                <a:chOff x="2922103" y="3448277"/>
                <a:chExt cx="131330" cy="131330"/>
              </a:xfrm>
            </p:grpSpPr>
            <p:sp>
              <p:nvSpPr>
                <p:cNvPr id="3382" name="Oval 33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83" name="Freeform 33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64" name="Group 3363"/>
              <p:cNvGrpSpPr/>
              <p:nvPr/>
            </p:nvGrpSpPr>
            <p:grpSpPr>
              <a:xfrm rot="3485213">
                <a:off x="2952050" y="3988138"/>
                <a:ext cx="185979" cy="191355"/>
                <a:chOff x="2700506" y="3941582"/>
                <a:chExt cx="185979" cy="191355"/>
              </a:xfrm>
            </p:grpSpPr>
            <p:sp>
              <p:nvSpPr>
                <p:cNvPr id="3380" name="Oval 33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81" name="Freeform 33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65" name="Group 3364"/>
              <p:cNvGrpSpPr/>
              <p:nvPr/>
            </p:nvGrpSpPr>
            <p:grpSpPr>
              <a:xfrm rot="19523239">
                <a:off x="3136592" y="3987642"/>
                <a:ext cx="185979" cy="190955"/>
                <a:chOff x="2442219" y="4049627"/>
                <a:chExt cx="185979" cy="190955"/>
              </a:xfrm>
            </p:grpSpPr>
            <p:sp>
              <p:nvSpPr>
                <p:cNvPr id="3378" name="Oval 33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9" name="Freeform 33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66" name="Group 3365"/>
              <p:cNvGrpSpPr/>
              <p:nvPr/>
            </p:nvGrpSpPr>
            <p:grpSpPr>
              <a:xfrm rot="3577180">
                <a:off x="2969142" y="4143913"/>
                <a:ext cx="185979" cy="192191"/>
                <a:chOff x="2700506" y="4361529"/>
                <a:chExt cx="185979" cy="192191"/>
              </a:xfrm>
            </p:grpSpPr>
            <p:sp>
              <p:nvSpPr>
                <p:cNvPr id="3376" name="Oval 33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7" name="Freeform 33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67" name="Group 3366"/>
              <p:cNvGrpSpPr/>
              <p:nvPr/>
            </p:nvGrpSpPr>
            <p:grpSpPr>
              <a:xfrm>
                <a:off x="3082169" y="3979859"/>
                <a:ext cx="131330" cy="131330"/>
                <a:chOff x="3381304" y="4011286"/>
                <a:chExt cx="131330" cy="131330"/>
              </a:xfrm>
            </p:grpSpPr>
            <p:sp>
              <p:nvSpPr>
                <p:cNvPr id="3374" name="Oval 33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5" name="Freeform 33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68" name="Group 3367"/>
              <p:cNvGrpSpPr/>
              <p:nvPr/>
            </p:nvGrpSpPr>
            <p:grpSpPr>
              <a:xfrm rot="3967968">
                <a:off x="3041839" y="4095173"/>
                <a:ext cx="136148" cy="131330"/>
                <a:chOff x="3053432" y="4104276"/>
                <a:chExt cx="136148" cy="131330"/>
              </a:xfrm>
            </p:grpSpPr>
            <p:sp>
              <p:nvSpPr>
                <p:cNvPr id="3372" name="Oval 33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3" name="Freeform 33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69" name="Group 3368"/>
              <p:cNvGrpSpPr/>
              <p:nvPr/>
            </p:nvGrpSpPr>
            <p:grpSpPr>
              <a:xfrm>
                <a:off x="3126530" y="4081209"/>
                <a:ext cx="185979" cy="192845"/>
                <a:chOff x="3026108" y="3765549"/>
                <a:chExt cx="185979" cy="192845"/>
              </a:xfrm>
            </p:grpSpPr>
            <p:sp>
              <p:nvSpPr>
                <p:cNvPr id="3370" name="Oval 33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71" name="Freeform 33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318" name="Group 3317"/>
            <p:cNvGrpSpPr/>
            <p:nvPr/>
          </p:nvGrpSpPr>
          <p:grpSpPr>
            <a:xfrm rot="5972406">
              <a:off x="4903513" y="3391308"/>
              <a:ext cx="175107" cy="169481"/>
              <a:chOff x="2880097" y="3766098"/>
              <a:chExt cx="408862" cy="395726"/>
            </a:xfrm>
          </p:grpSpPr>
          <p:grpSp>
            <p:nvGrpSpPr>
              <p:cNvPr id="3341" name="Group 3340"/>
              <p:cNvGrpSpPr/>
              <p:nvPr/>
            </p:nvGrpSpPr>
            <p:grpSpPr>
              <a:xfrm>
                <a:off x="2880097" y="3766098"/>
                <a:ext cx="131330" cy="131330"/>
                <a:chOff x="2922103" y="3448277"/>
                <a:chExt cx="131330" cy="131330"/>
              </a:xfrm>
            </p:grpSpPr>
            <p:sp>
              <p:nvSpPr>
                <p:cNvPr id="3360" name="Oval 33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61" name="Freeform 33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42" name="Group 3341"/>
              <p:cNvGrpSpPr/>
              <p:nvPr/>
            </p:nvGrpSpPr>
            <p:grpSpPr>
              <a:xfrm rot="3485213">
                <a:off x="2918438" y="3816964"/>
                <a:ext cx="185979" cy="191355"/>
                <a:chOff x="2700506" y="3941582"/>
                <a:chExt cx="185979" cy="191355"/>
              </a:xfrm>
            </p:grpSpPr>
            <p:sp>
              <p:nvSpPr>
                <p:cNvPr id="3358" name="Oval 33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59" name="Freeform 33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43" name="Group 3342"/>
              <p:cNvGrpSpPr/>
              <p:nvPr/>
            </p:nvGrpSpPr>
            <p:grpSpPr>
              <a:xfrm rot="19523239">
                <a:off x="3102980" y="3816468"/>
                <a:ext cx="185979" cy="190955"/>
                <a:chOff x="2442219" y="4049627"/>
                <a:chExt cx="185979" cy="190955"/>
              </a:xfrm>
            </p:grpSpPr>
            <p:sp>
              <p:nvSpPr>
                <p:cNvPr id="3356" name="Oval 33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57" name="Freeform 33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44" name="Group 3343"/>
              <p:cNvGrpSpPr/>
              <p:nvPr/>
            </p:nvGrpSpPr>
            <p:grpSpPr>
              <a:xfrm rot="3577180">
                <a:off x="2935530" y="3972739"/>
                <a:ext cx="185979" cy="192191"/>
                <a:chOff x="2700506" y="4361529"/>
                <a:chExt cx="185979" cy="192191"/>
              </a:xfrm>
            </p:grpSpPr>
            <p:sp>
              <p:nvSpPr>
                <p:cNvPr id="3354" name="Oval 33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55" name="Freeform 33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45" name="Group 3344"/>
              <p:cNvGrpSpPr/>
              <p:nvPr/>
            </p:nvGrpSpPr>
            <p:grpSpPr>
              <a:xfrm>
                <a:off x="3048557" y="3808685"/>
                <a:ext cx="131330" cy="131330"/>
                <a:chOff x="3381304" y="4011286"/>
                <a:chExt cx="131330" cy="131330"/>
              </a:xfrm>
            </p:grpSpPr>
            <p:sp>
              <p:nvSpPr>
                <p:cNvPr id="3352" name="Oval 33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53" name="Freeform 33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46" name="Group 3345"/>
              <p:cNvGrpSpPr/>
              <p:nvPr/>
            </p:nvGrpSpPr>
            <p:grpSpPr>
              <a:xfrm rot="3967968">
                <a:off x="3008227" y="3923999"/>
                <a:ext cx="136148" cy="131330"/>
                <a:chOff x="3053432" y="4104276"/>
                <a:chExt cx="136148" cy="131330"/>
              </a:xfrm>
            </p:grpSpPr>
            <p:sp>
              <p:nvSpPr>
                <p:cNvPr id="3350" name="Oval 33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51" name="Freeform 33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47" name="Group 3346"/>
              <p:cNvGrpSpPr/>
              <p:nvPr/>
            </p:nvGrpSpPr>
            <p:grpSpPr>
              <a:xfrm>
                <a:off x="3092918" y="3910035"/>
                <a:ext cx="185979" cy="192845"/>
                <a:chOff x="3026108" y="3765549"/>
                <a:chExt cx="185979" cy="192845"/>
              </a:xfrm>
            </p:grpSpPr>
            <p:sp>
              <p:nvSpPr>
                <p:cNvPr id="3348" name="Oval 33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49" name="Freeform 33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319" name="Group 3318"/>
            <p:cNvGrpSpPr/>
            <p:nvPr/>
          </p:nvGrpSpPr>
          <p:grpSpPr>
            <a:xfrm>
              <a:off x="4873997" y="3423134"/>
              <a:ext cx="175107" cy="169481"/>
              <a:chOff x="2328508" y="3548770"/>
              <a:chExt cx="408862" cy="395726"/>
            </a:xfrm>
          </p:grpSpPr>
          <p:grpSp>
            <p:nvGrpSpPr>
              <p:cNvPr id="3320" name="Group 3319"/>
              <p:cNvGrpSpPr/>
              <p:nvPr/>
            </p:nvGrpSpPr>
            <p:grpSpPr>
              <a:xfrm>
                <a:off x="2328508" y="3548770"/>
                <a:ext cx="131330" cy="131330"/>
                <a:chOff x="2922103" y="3448277"/>
                <a:chExt cx="131330" cy="131330"/>
              </a:xfrm>
            </p:grpSpPr>
            <p:sp>
              <p:nvSpPr>
                <p:cNvPr id="3339" name="Oval 33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40" name="Freeform 33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21" name="Group 3320"/>
              <p:cNvGrpSpPr/>
              <p:nvPr/>
            </p:nvGrpSpPr>
            <p:grpSpPr>
              <a:xfrm rot="3485213">
                <a:off x="2366849" y="3599636"/>
                <a:ext cx="185979" cy="191355"/>
                <a:chOff x="2700506" y="3941582"/>
                <a:chExt cx="185979" cy="191355"/>
              </a:xfrm>
            </p:grpSpPr>
            <p:sp>
              <p:nvSpPr>
                <p:cNvPr id="3337" name="Oval 33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38" name="Freeform 33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22" name="Group 3321"/>
              <p:cNvGrpSpPr/>
              <p:nvPr/>
            </p:nvGrpSpPr>
            <p:grpSpPr>
              <a:xfrm rot="19523239">
                <a:off x="2551391" y="3599140"/>
                <a:ext cx="185979" cy="190955"/>
                <a:chOff x="2442219" y="4049627"/>
                <a:chExt cx="185979" cy="190955"/>
              </a:xfrm>
            </p:grpSpPr>
            <p:sp>
              <p:nvSpPr>
                <p:cNvPr id="3335" name="Oval 33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36" name="Freeform 33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23" name="Group 3322"/>
              <p:cNvGrpSpPr/>
              <p:nvPr/>
            </p:nvGrpSpPr>
            <p:grpSpPr>
              <a:xfrm rot="3577180">
                <a:off x="2383941" y="3755411"/>
                <a:ext cx="185979" cy="192191"/>
                <a:chOff x="2700506" y="4361529"/>
                <a:chExt cx="185979" cy="192191"/>
              </a:xfrm>
            </p:grpSpPr>
            <p:sp>
              <p:nvSpPr>
                <p:cNvPr id="3333" name="Oval 33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34" name="Freeform 33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24" name="Group 3323"/>
              <p:cNvGrpSpPr/>
              <p:nvPr/>
            </p:nvGrpSpPr>
            <p:grpSpPr>
              <a:xfrm>
                <a:off x="2496968" y="3591357"/>
                <a:ext cx="131330" cy="131330"/>
                <a:chOff x="3381304" y="4011286"/>
                <a:chExt cx="131330" cy="131330"/>
              </a:xfrm>
            </p:grpSpPr>
            <p:sp>
              <p:nvSpPr>
                <p:cNvPr id="3331" name="Oval 33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32" name="Freeform 33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25" name="Group 3324"/>
              <p:cNvGrpSpPr/>
              <p:nvPr/>
            </p:nvGrpSpPr>
            <p:grpSpPr>
              <a:xfrm rot="3967968">
                <a:off x="2456638" y="3706671"/>
                <a:ext cx="136148" cy="131330"/>
                <a:chOff x="3053432" y="4104276"/>
                <a:chExt cx="136148" cy="131330"/>
              </a:xfrm>
            </p:grpSpPr>
            <p:sp>
              <p:nvSpPr>
                <p:cNvPr id="3329" name="Oval 33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30" name="Freeform 33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326" name="Group 3325"/>
              <p:cNvGrpSpPr/>
              <p:nvPr/>
            </p:nvGrpSpPr>
            <p:grpSpPr>
              <a:xfrm>
                <a:off x="2541329" y="3692707"/>
                <a:ext cx="185979" cy="192845"/>
                <a:chOff x="3026108" y="3765549"/>
                <a:chExt cx="185979" cy="192845"/>
              </a:xfrm>
            </p:grpSpPr>
            <p:sp>
              <p:nvSpPr>
                <p:cNvPr id="3327" name="Oval 33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328" name="Freeform 33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405" name="Group 3404"/>
          <p:cNvGrpSpPr/>
          <p:nvPr/>
        </p:nvGrpSpPr>
        <p:grpSpPr>
          <a:xfrm>
            <a:off x="499759" y="4956203"/>
            <a:ext cx="470662" cy="478538"/>
            <a:chOff x="4834606" y="3347378"/>
            <a:chExt cx="241201" cy="245237"/>
          </a:xfrm>
        </p:grpSpPr>
        <p:grpSp>
          <p:nvGrpSpPr>
            <p:cNvPr id="3406" name="Group 3405"/>
            <p:cNvGrpSpPr/>
            <p:nvPr/>
          </p:nvGrpSpPr>
          <p:grpSpPr>
            <a:xfrm rot="7844388">
              <a:off x="4818351" y="3363633"/>
              <a:ext cx="233299" cy="200789"/>
              <a:chOff x="2913709" y="3864170"/>
              <a:chExt cx="544737" cy="468828"/>
            </a:xfrm>
          </p:grpSpPr>
          <p:grpSp>
            <p:nvGrpSpPr>
              <p:cNvPr id="3451" name="Group 3450"/>
              <p:cNvGrpSpPr/>
              <p:nvPr/>
            </p:nvGrpSpPr>
            <p:grpSpPr>
              <a:xfrm rot="5972406">
                <a:off x="3056152" y="3870738"/>
                <a:ext cx="408862" cy="395726"/>
                <a:chOff x="2880097" y="3766098"/>
                <a:chExt cx="408862" cy="395726"/>
              </a:xfrm>
            </p:grpSpPr>
            <p:grpSp>
              <p:nvGrpSpPr>
                <p:cNvPr id="3473" name="Group 3472"/>
                <p:cNvGrpSpPr/>
                <p:nvPr/>
              </p:nvGrpSpPr>
              <p:grpSpPr>
                <a:xfrm>
                  <a:off x="2880097" y="3766098"/>
                  <a:ext cx="131330" cy="131330"/>
                  <a:chOff x="2922103" y="3448277"/>
                  <a:chExt cx="131330" cy="131330"/>
                </a:xfrm>
              </p:grpSpPr>
              <p:sp>
                <p:nvSpPr>
                  <p:cNvPr id="3492" name="Oval 349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93" name="Freeform 349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74" name="Group 3473"/>
                <p:cNvGrpSpPr/>
                <p:nvPr/>
              </p:nvGrpSpPr>
              <p:grpSpPr>
                <a:xfrm rot="3485213">
                  <a:off x="2918438" y="3816964"/>
                  <a:ext cx="185979" cy="191355"/>
                  <a:chOff x="2700506" y="3941582"/>
                  <a:chExt cx="185979" cy="191355"/>
                </a:xfrm>
              </p:grpSpPr>
              <p:sp>
                <p:nvSpPr>
                  <p:cNvPr id="3490" name="Oval 348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91" name="Freeform 349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75" name="Group 3474"/>
                <p:cNvGrpSpPr/>
                <p:nvPr/>
              </p:nvGrpSpPr>
              <p:grpSpPr>
                <a:xfrm rot="19523239">
                  <a:off x="3102980" y="3816468"/>
                  <a:ext cx="185979" cy="190955"/>
                  <a:chOff x="2442219" y="4049627"/>
                  <a:chExt cx="185979" cy="190955"/>
                </a:xfrm>
              </p:grpSpPr>
              <p:sp>
                <p:nvSpPr>
                  <p:cNvPr id="3488" name="Oval 348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89" name="Freeform 348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76" name="Group 3475"/>
                <p:cNvGrpSpPr/>
                <p:nvPr/>
              </p:nvGrpSpPr>
              <p:grpSpPr>
                <a:xfrm rot="3577180">
                  <a:off x="2935530" y="3972739"/>
                  <a:ext cx="185979" cy="192191"/>
                  <a:chOff x="2700506" y="4361529"/>
                  <a:chExt cx="185979" cy="192191"/>
                </a:xfrm>
              </p:grpSpPr>
              <p:sp>
                <p:nvSpPr>
                  <p:cNvPr id="3486" name="Oval 348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87" name="Freeform 348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77" name="Group 3476"/>
                <p:cNvGrpSpPr/>
                <p:nvPr/>
              </p:nvGrpSpPr>
              <p:grpSpPr>
                <a:xfrm>
                  <a:off x="3048557" y="3808685"/>
                  <a:ext cx="131330" cy="131330"/>
                  <a:chOff x="3381304" y="4011286"/>
                  <a:chExt cx="131330" cy="131330"/>
                </a:xfrm>
              </p:grpSpPr>
              <p:sp>
                <p:nvSpPr>
                  <p:cNvPr id="3484" name="Oval 348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85" name="Freeform 348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78" name="Group 3477"/>
                <p:cNvGrpSpPr/>
                <p:nvPr/>
              </p:nvGrpSpPr>
              <p:grpSpPr>
                <a:xfrm rot="3967968">
                  <a:off x="3008227" y="3923999"/>
                  <a:ext cx="136148" cy="131330"/>
                  <a:chOff x="3053432" y="4104276"/>
                  <a:chExt cx="136148" cy="131330"/>
                </a:xfrm>
              </p:grpSpPr>
              <p:sp>
                <p:nvSpPr>
                  <p:cNvPr id="3482" name="Oval 348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83" name="Freeform 348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79" name="Group 3478"/>
                <p:cNvGrpSpPr/>
                <p:nvPr/>
              </p:nvGrpSpPr>
              <p:grpSpPr>
                <a:xfrm>
                  <a:off x="3092918" y="3910035"/>
                  <a:ext cx="185979" cy="192845"/>
                  <a:chOff x="3026108" y="3765549"/>
                  <a:chExt cx="185979" cy="192845"/>
                </a:xfrm>
              </p:grpSpPr>
              <p:sp>
                <p:nvSpPr>
                  <p:cNvPr id="3480" name="Oval 347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81" name="Freeform 348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452" name="Group 3451"/>
              <p:cNvGrpSpPr/>
              <p:nvPr/>
            </p:nvGrpSpPr>
            <p:grpSpPr>
              <a:xfrm>
                <a:off x="2913709" y="3937272"/>
                <a:ext cx="131330" cy="131330"/>
                <a:chOff x="2922103" y="3448277"/>
                <a:chExt cx="131330" cy="131330"/>
              </a:xfrm>
            </p:grpSpPr>
            <p:sp>
              <p:nvSpPr>
                <p:cNvPr id="3471" name="Oval 34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72" name="Freeform 34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53" name="Group 3452"/>
              <p:cNvGrpSpPr/>
              <p:nvPr/>
            </p:nvGrpSpPr>
            <p:grpSpPr>
              <a:xfrm rot="3485213">
                <a:off x="2952050" y="3988138"/>
                <a:ext cx="185979" cy="191355"/>
                <a:chOff x="2700506" y="3941582"/>
                <a:chExt cx="185979" cy="191355"/>
              </a:xfrm>
            </p:grpSpPr>
            <p:sp>
              <p:nvSpPr>
                <p:cNvPr id="3469" name="Oval 34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70" name="Freeform 34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54" name="Group 3453"/>
              <p:cNvGrpSpPr/>
              <p:nvPr/>
            </p:nvGrpSpPr>
            <p:grpSpPr>
              <a:xfrm rot="19523239">
                <a:off x="3136592" y="3987642"/>
                <a:ext cx="185979" cy="190955"/>
                <a:chOff x="2442219" y="4049627"/>
                <a:chExt cx="185979" cy="190955"/>
              </a:xfrm>
            </p:grpSpPr>
            <p:sp>
              <p:nvSpPr>
                <p:cNvPr id="3467" name="Oval 34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68" name="Freeform 34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55" name="Group 3454"/>
              <p:cNvGrpSpPr/>
              <p:nvPr/>
            </p:nvGrpSpPr>
            <p:grpSpPr>
              <a:xfrm rot="3577180">
                <a:off x="2969142" y="4143913"/>
                <a:ext cx="185979" cy="192191"/>
                <a:chOff x="2700506" y="4361529"/>
                <a:chExt cx="185979" cy="192191"/>
              </a:xfrm>
            </p:grpSpPr>
            <p:sp>
              <p:nvSpPr>
                <p:cNvPr id="3465" name="Oval 34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66" name="Freeform 34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56" name="Group 3455"/>
              <p:cNvGrpSpPr/>
              <p:nvPr/>
            </p:nvGrpSpPr>
            <p:grpSpPr>
              <a:xfrm>
                <a:off x="3082169" y="3979859"/>
                <a:ext cx="131330" cy="131330"/>
                <a:chOff x="3381304" y="4011286"/>
                <a:chExt cx="131330" cy="131330"/>
              </a:xfrm>
            </p:grpSpPr>
            <p:sp>
              <p:nvSpPr>
                <p:cNvPr id="3463" name="Oval 34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64" name="Freeform 34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57" name="Group 3456"/>
              <p:cNvGrpSpPr/>
              <p:nvPr/>
            </p:nvGrpSpPr>
            <p:grpSpPr>
              <a:xfrm rot="3967968">
                <a:off x="3041839" y="4095173"/>
                <a:ext cx="136148" cy="131330"/>
                <a:chOff x="3053432" y="4104276"/>
                <a:chExt cx="136148" cy="131330"/>
              </a:xfrm>
            </p:grpSpPr>
            <p:sp>
              <p:nvSpPr>
                <p:cNvPr id="3461" name="Oval 34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62" name="Freeform 34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58" name="Group 3457"/>
              <p:cNvGrpSpPr/>
              <p:nvPr/>
            </p:nvGrpSpPr>
            <p:grpSpPr>
              <a:xfrm>
                <a:off x="3126530" y="4081209"/>
                <a:ext cx="185979" cy="192845"/>
                <a:chOff x="3026108" y="3765549"/>
                <a:chExt cx="185979" cy="192845"/>
              </a:xfrm>
            </p:grpSpPr>
            <p:sp>
              <p:nvSpPr>
                <p:cNvPr id="3459" name="Oval 34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60" name="Freeform 34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407" name="Group 3406"/>
            <p:cNvGrpSpPr/>
            <p:nvPr/>
          </p:nvGrpSpPr>
          <p:grpSpPr>
            <a:xfrm rot="5972406">
              <a:off x="4903513" y="3391308"/>
              <a:ext cx="175107" cy="169481"/>
              <a:chOff x="2880097" y="3766098"/>
              <a:chExt cx="408862" cy="395726"/>
            </a:xfrm>
          </p:grpSpPr>
          <p:grpSp>
            <p:nvGrpSpPr>
              <p:cNvPr id="3430" name="Group 3429"/>
              <p:cNvGrpSpPr/>
              <p:nvPr/>
            </p:nvGrpSpPr>
            <p:grpSpPr>
              <a:xfrm>
                <a:off x="2880097" y="3766098"/>
                <a:ext cx="131330" cy="131330"/>
                <a:chOff x="2922103" y="3448277"/>
                <a:chExt cx="131330" cy="131330"/>
              </a:xfrm>
            </p:grpSpPr>
            <p:sp>
              <p:nvSpPr>
                <p:cNvPr id="3449" name="Oval 34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50" name="Freeform 34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31" name="Group 3430"/>
              <p:cNvGrpSpPr/>
              <p:nvPr/>
            </p:nvGrpSpPr>
            <p:grpSpPr>
              <a:xfrm rot="3485213">
                <a:off x="2918438" y="3816964"/>
                <a:ext cx="185979" cy="191355"/>
                <a:chOff x="2700506" y="3941582"/>
                <a:chExt cx="185979" cy="191355"/>
              </a:xfrm>
            </p:grpSpPr>
            <p:sp>
              <p:nvSpPr>
                <p:cNvPr id="3447" name="Oval 34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48" name="Freeform 34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32" name="Group 3431"/>
              <p:cNvGrpSpPr/>
              <p:nvPr/>
            </p:nvGrpSpPr>
            <p:grpSpPr>
              <a:xfrm rot="19523239">
                <a:off x="3102980" y="3816468"/>
                <a:ext cx="185979" cy="190955"/>
                <a:chOff x="2442219" y="4049627"/>
                <a:chExt cx="185979" cy="190955"/>
              </a:xfrm>
            </p:grpSpPr>
            <p:sp>
              <p:nvSpPr>
                <p:cNvPr id="3445" name="Oval 34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46" name="Freeform 34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33" name="Group 3432"/>
              <p:cNvGrpSpPr/>
              <p:nvPr/>
            </p:nvGrpSpPr>
            <p:grpSpPr>
              <a:xfrm rot="3577180">
                <a:off x="2935530" y="3972739"/>
                <a:ext cx="185979" cy="192191"/>
                <a:chOff x="2700506" y="4361529"/>
                <a:chExt cx="185979" cy="192191"/>
              </a:xfrm>
            </p:grpSpPr>
            <p:sp>
              <p:nvSpPr>
                <p:cNvPr id="3443" name="Oval 34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44" name="Freeform 34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34" name="Group 3433"/>
              <p:cNvGrpSpPr/>
              <p:nvPr/>
            </p:nvGrpSpPr>
            <p:grpSpPr>
              <a:xfrm>
                <a:off x="3048557" y="3808685"/>
                <a:ext cx="131330" cy="131330"/>
                <a:chOff x="3381304" y="4011286"/>
                <a:chExt cx="131330" cy="131330"/>
              </a:xfrm>
            </p:grpSpPr>
            <p:sp>
              <p:nvSpPr>
                <p:cNvPr id="3441" name="Oval 34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42" name="Freeform 34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35" name="Group 3434"/>
              <p:cNvGrpSpPr/>
              <p:nvPr/>
            </p:nvGrpSpPr>
            <p:grpSpPr>
              <a:xfrm rot="3967968">
                <a:off x="3008227" y="3923999"/>
                <a:ext cx="136148" cy="131330"/>
                <a:chOff x="3053432" y="4104276"/>
                <a:chExt cx="136148" cy="131330"/>
              </a:xfrm>
            </p:grpSpPr>
            <p:sp>
              <p:nvSpPr>
                <p:cNvPr id="3439" name="Oval 34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40" name="Freeform 34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36" name="Group 3435"/>
              <p:cNvGrpSpPr/>
              <p:nvPr/>
            </p:nvGrpSpPr>
            <p:grpSpPr>
              <a:xfrm>
                <a:off x="3092918" y="3910035"/>
                <a:ext cx="185979" cy="192845"/>
                <a:chOff x="3026108" y="3765549"/>
                <a:chExt cx="185979" cy="192845"/>
              </a:xfrm>
            </p:grpSpPr>
            <p:sp>
              <p:nvSpPr>
                <p:cNvPr id="3437" name="Oval 34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38" name="Freeform 34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408" name="Group 3407"/>
            <p:cNvGrpSpPr/>
            <p:nvPr/>
          </p:nvGrpSpPr>
          <p:grpSpPr>
            <a:xfrm>
              <a:off x="4873997" y="3423134"/>
              <a:ext cx="175107" cy="169481"/>
              <a:chOff x="2328508" y="3548770"/>
              <a:chExt cx="408862" cy="395726"/>
            </a:xfrm>
          </p:grpSpPr>
          <p:grpSp>
            <p:nvGrpSpPr>
              <p:cNvPr id="3409" name="Group 3408"/>
              <p:cNvGrpSpPr/>
              <p:nvPr/>
            </p:nvGrpSpPr>
            <p:grpSpPr>
              <a:xfrm>
                <a:off x="2328508" y="3548770"/>
                <a:ext cx="131330" cy="131330"/>
                <a:chOff x="2922103" y="3448277"/>
                <a:chExt cx="131330" cy="131330"/>
              </a:xfrm>
            </p:grpSpPr>
            <p:sp>
              <p:nvSpPr>
                <p:cNvPr id="3428" name="Oval 34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29" name="Freeform 34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10" name="Group 3409"/>
              <p:cNvGrpSpPr/>
              <p:nvPr/>
            </p:nvGrpSpPr>
            <p:grpSpPr>
              <a:xfrm rot="3485213">
                <a:off x="2366849" y="3599636"/>
                <a:ext cx="185979" cy="191355"/>
                <a:chOff x="2700506" y="3941582"/>
                <a:chExt cx="185979" cy="191355"/>
              </a:xfrm>
            </p:grpSpPr>
            <p:sp>
              <p:nvSpPr>
                <p:cNvPr id="3426" name="Oval 34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27" name="Freeform 34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11" name="Group 3410"/>
              <p:cNvGrpSpPr/>
              <p:nvPr/>
            </p:nvGrpSpPr>
            <p:grpSpPr>
              <a:xfrm rot="19523239">
                <a:off x="2551391" y="3599140"/>
                <a:ext cx="185979" cy="190955"/>
                <a:chOff x="2442219" y="4049627"/>
                <a:chExt cx="185979" cy="190955"/>
              </a:xfrm>
            </p:grpSpPr>
            <p:sp>
              <p:nvSpPr>
                <p:cNvPr id="3424" name="Oval 34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25" name="Freeform 34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12" name="Group 3411"/>
              <p:cNvGrpSpPr/>
              <p:nvPr/>
            </p:nvGrpSpPr>
            <p:grpSpPr>
              <a:xfrm rot="3577180">
                <a:off x="2383941" y="3755411"/>
                <a:ext cx="185979" cy="192191"/>
                <a:chOff x="2700506" y="4361529"/>
                <a:chExt cx="185979" cy="192191"/>
              </a:xfrm>
            </p:grpSpPr>
            <p:sp>
              <p:nvSpPr>
                <p:cNvPr id="3422" name="Oval 34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23" name="Freeform 34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13" name="Group 3412"/>
              <p:cNvGrpSpPr/>
              <p:nvPr/>
            </p:nvGrpSpPr>
            <p:grpSpPr>
              <a:xfrm>
                <a:off x="2496968" y="3591357"/>
                <a:ext cx="131330" cy="131330"/>
                <a:chOff x="3381304" y="4011286"/>
                <a:chExt cx="131330" cy="131330"/>
              </a:xfrm>
            </p:grpSpPr>
            <p:sp>
              <p:nvSpPr>
                <p:cNvPr id="3420" name="Oval 34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21" name="Freeform 34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14" name="Group 3413"/>
              <p:cNvGrpSpPr/>
              <p:nvPr/>
            </p:nvGrpSpPr>
            <p:grpSpPr>
              <a:xfrm rot="3967968">
                <a:off x="2456638" y="3706671"/>
                <a:ext cx="136148" cy="131330"/>
                <a:chOff x="3053432" y="4104276"/>
                <a:chExt cx="136148" cy="131330"/>
              </a:xfrm>
            </p:grpSpPr>
            <p:sp>
              <p:nvSpPr>
                <p:cNvPr id="3418" name="Oval 34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19" name="Freeform 34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15" name="Group 3414"/>
              <p:cNvGrpSpPr/>
              <p:nvPr/>
            </p:nvGrpSpPr>
            <p:grpSpPr>
              <a:xfrm>
                <a:off x="2541329" y="3692707"/>
                <a:ext cx="185979" cy="192845"/>
                <a:chOff x="3026108" y="3765549"/>
                <a:chExt cx="185979" cy="192845"/>
              </a:xfrm>
            </p:grpSpPr>
            <p:sp>
              <p:nvSpPr>
                <p:cNvPr id="3416" name="Oval 34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417" name="Freeform 34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494" name="Group 3493"/>
          <p:cNvGrpSpPr/>
          <p:nvPr/>
        </p:nvGrpSpPr>
        <p:grpSpPr>
          <a:xfrm>
            <a:off x="499759" y="4956203"/>
            <a:ext cx="470662" cy="478538"/>
            <a:chOff x="4834606" y="3347378"/>
            <a:chExt cx="241201" cy="245237"/>
          </a:xfrm>
        </p:grpSpPr>
        <p:grpSp>
          <p:nvGrpSpPr>
            <p:cNvPr id="3495" name="Group 3494"/>
            <p:cNvGrpSpPr/>
            <p:nvPr/>
          </p:nvGrpSpPr>
          <p:grpSpPr>
            <a:xfrm rot="7844388">
              <a:off x="4818351" y="3363633"/>
              <a:ext cx="233299" cy="200789"/>
              <a:chOff x="2913709" y="3864170"/>
              <a:chExt cx="544737" cy="468828"/>
            </a:xfrm>
          </p:grpSpPr>
          <p:grpSp>
            <p:nvGrpSpPr>
              <p:cNvPr id="3540" name="Group 3539"/>
              <p:cNvGrpSpPr/>
              <p:nvPr/>
            </p:nvGrpSpPr>
            <p:grpSpPr>
              <a:xfrm rot="5972406">
                <a:off x="3056152" y="3870738"/>
                <a:ext cx="408862" cy="395726"/>
                <a:chOff x="2880097" y="3766098"/>
                <a:chExt cx="408862" cy="395726"/>
              </a:xfrm>
            </p:grpSpPr>
            <p:grpSp>
              <p:nvGrpSpPr>
                <p:cNvPr id="3562" name="Group 3561"/>
                <p:cNvGrpSpPr/>
                <p:nvPr/>
              </p:nvGrpSpPr>
              <p:grpSpPr>
                <a:xfrm>
                  <a:off x="2880097" y="3766098"/>
                  <a:ext cx="131330" cy="131330"/>
                  <a:chOff x="2922103" y="3448277"/>
                  <a:chExt cx="131330" cy="131330"/>
                </a:xfrm>
              </p:grpSpPr>
              <p:sp>
                <p:nvSpPr>
                  <p:cNvPr id="3581" name="Oval 358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2" name="Freeform 358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63" name="Group 3562"/>
                <p:cNvGrpSpPr/>
                <p:nvPr/>
              </p:nvGrpSpPr>
              <p:grpSpPr>
                <a:xfrm rot="3485213">
                  <a:off x="2918438" y="3816964"/>
                  <a:ext cx="185979" cy="191355"/>
                  <a:chOff x="2700506" y="3941582"/>
                  <a:chExt cx="185979" cy="191355"/>
                </a:xfrm>
              </p:grpSpPr>
              <p:sp>
                <p:nvSpPr>
                  <p:cNvPr id="3579" name="Oval 357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80" name="Freeform 357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64" name="Group 3563"/>
                <p:cNvGrpSpPr/>
                <p:nvPr/>
              </p:nvGrpSpPr>
              <p:grpSpPr>
                <a:xfrm rot="19523239">
                  <a:off x="3102980" y="3816468"/>
                  <a:ext cx="185979" cy="190955"/>
                  <a:chOff x="2442219" y="4049627"/>
                  <a:chExt cx="185979" cy="190955"/>
                </a:xfrm>
              </p:grpSpPr>
              <p:sp>
                <p:nvSpPr>
                  <p:cNvPr id="3577" name="Oval 357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78" name="Freeform 357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65" name="Group 3564"/>
                <p:cNvGrpSpPr/>
                <p:nvPr/>
              </p:nvGrpSpPr>
              <p:grpSpPr>
                <a:xfrm rot="3577180">
                  <a:off x="2935530" y="3972739"/>
                  <a:ext cx="185979" cy="192191"/>
                  <a:chOff x="2700506" y="4361529"/>
                  <a:chExt cx="185979" cy="192191"/>
                </a:xfrm>
              </p:grpSpPr>
              <p:sp>
                <p:nvSpPr>
                  <p:cNvPr id="3575" name="Oval 357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76" name="Freeform 357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66" name="Group 3565"/>
                <p:cNvGrpSpPr/>
                <p:nvPr/>
              </p:nvGrpSpPr>
              <p:grpSpPr>
                <a:xfrm>
                  <a:off x="3048557" y="3808685"/>
                  <a:ext cx="131330" cy="131330"/>
                  <a:chOff x="3381304" y="4011286"/>
                  <a:chExt cx="131330" cy="131330"/>
                </a:xfrm>
              </p:grpSpPr>
              <p:sp>
                <p:nvSpPr>
                  <p:cNvPr id="3573" name="Oval 357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74" name="Freeform 357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67" name="Group 3566"/>
                <p:cNvGrpSpPr/>
                <p:nvPr/>
              </p:nvGrpSpPr>
              <p:grpSpPr>
                <a:xfrm rot="3967968">
                  <a:off x="3008227" y="3923999"/>
                  <a:ext cx="136148" cy="131330"/>
                  <a:chOff x="3053432" y="4104276"/>
                  <a:chExt cx="136148" cy="131330"/>
                </a:xfrm>
              </p:grpSpPr>
              <p:sp>
                <p:nvSpPr>
                  <p:cNvPr id="3571" name="Oval 357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72" name="Freeform 357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68" name="Group 3567"/>
                <p:cNvGrpSpPr/>
                <p:nvPr/>
              </p:nvGrpSpPr>
              <p:grpSpPr>
                <a:xfrm>
                  <a:off x="3092918" y="3910035"/>
                  <a:ext cx="185979" cy="192845"/>
                  <a:chOff x="3026108" y="3765549"/>
                  <a:chExt cx="185979" cy="192845"/>
                </a:xfrm>
              </p:grpSpPr>
              <p:sp>
                <p:nvSpPr>
                  <p:cNvPr id="3569" name="Oval 356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70" name="Freeform 356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541" name="Group 3540"/>
              <p:cNvGrpSpPr/>
              <p:nvPr/>
            </p:nvGrpSpPr>
            <p:grpSpPr>
              <a:xfrm>
                <a:off x="2913709" y="3937272"/>
                <a:ext cx="131330" cy="131330"/>
                <a:chOff x="2922103" y="3448277"/>
                <a:chExt cx="131330" cy="131330"/>
              </a:xfrm>
            </p:grpSpPr>
            <p:sp>
              <p:nvSpPr>
                <p:cNvPr id="3560" name="Oval 35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61" name="Freeform 35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42" name="Group 3541"/>
              <p:cNvGrpSpPr/>
              <p:nvPr/>
            </p:nvGrpSpPr>
            <p:grpSpPr>
              <a:xfrm rot="3485213">
                <a:off x="2952050" y="3988138"/>
                <a:ext cx="185979" cy="191355"/>
                <a:chOff x="2700506" y="3941582"/>
                <a:chExt cx="185979" cy="191355"/>
              </a:xfrm>
            </p:grpSpPr>
            <p:sp>
              <p:nvSpPr>
                <p:cNvPr id="3558" name="Oval 35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59" name="Freeform 35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43" name="Group 3542"/>
              <p:cNvGrpSpPr/>
              <p:nvPr/>
            </p:nvGrpSpPr>
            <p:grpSpPr>
              <a:xfrm rot="19523239">
                <a:off x="3136592" y="3987642"/>
                <a:ext cx="185979" cy="190955"/>
                <a:chOff x="2442219" y="4049627"/>
                <a:chExt cx="185979" cy="190955"/>
              </a:xfrm>
            </p:grpSpPr>
            <p:sp>
              <p:nvSpPr>
                <p:cNvPr id="3556" name="Oval 35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57" name="Freeform 35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44" name="Group 3543"/>
              <p:cNvGrpSpPr/>
              <p:nvPr/>
            </p:nvGrpSpPr>
            <p:grpSpPr>
              <a:xfrm rot="3577180">
                <a:off x="2969142" y="4143913"/>
                <a:ext cx="185979" cy="192191"/>
                <a:chOff x="2700506" y="4361529"/>
                <a:chExt cx="185979" cy="192191"/>
              </a:xfrm>
            </p:grpSpPr>
            <p:sp>
              <p:nvSpPr>
                <p:cNvPr id="3554" name="Oval 35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55" name="Freeform 35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45" name="Group 3544"/>
              <p:cNvGrpSpPr/>
              <p:nvPr/>
            </p:nvGrpSpPr>
            <p:grpSpPr>
              <a:xfrm>
                <a:off x="3082169" y="3979859"/>
                <a:ext cx="131330" cy="131330"/>
                <a:chOff x="3381304" y="4011286"/>
                <a:chExt cx="131330" cy="131330"/>
              </a:xfrm>
            </p:grpSpPr>
            <p:sp>
              <p:nvSpPr>
                <p:cNvPr id="3552" name="Oval 35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53" name="Freeform 35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46" name="Group 3545"/>
              <p:cNvGrpSpPr/>
              <p:nvPr/>
            </p:nvGrpSpPr>
            <p:grpSpPr>
              <a:xfrm rot="3967968">
                <a:off x="3041839" y="4095173"/>
                <a:ext cx="136148" cy="131330"/>
                <a:chOff x="3053432" y="4104276"/>
                <a:chExt cx="136148" cy="131330"/>
              </a:xfrm>
            </p:grpSpPr>
            <p:sp>
              <p:nvSpPr>
                <p:cNvPr id="3550" name="Oval 35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51" name="Freeform 35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47" name="Group 3546"/>
              <p:cNvGrpSpPr/>
              <p:nvPr/>
            </p:nvGrpSpPr>
            <p:grpSpPr>
              <a:xfrm>
                <a:off x="3126530" y="4081209"/>
                <a:ext cx="185979" cy="192845"/>
                <a:chOff x="3026108" y="3765549"/>
                <a:chExt cx="185979" cy="192845"/>
              </a:xfrm>
            </p:grpSpPr>
            <p:sp>
              <p:nvSpPr>
                <p:cNvPr id="3548" name="Oval 35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49" name="Freeform 35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496" name="Group 3495"/>
            <p:cNvGrpSpPr/>
            <p:nvPr/>
          </p:nvGrpSpPr>
          <p:grpSpPr>
            <a:xfrm rot="5972406">
              <a:off x="4903513" y="3391308"/>
              <a:ext cx="175107" cy="169481"/>
              <a:chOff x="2880097" y="3766098"/>
              <a:chExt cx="408862" cy="395726"/>
            </a:xfrm>
          </p:grpSpPr>
          <p:grpSp>
            <p:nvGrpSpPr>
              <p:cNvPr id="3519" name="Group 3518"/>
              <p:cNvGrpSpPr/>
              <p:nvPr/>
            </p:nvGrpSpPr>
            <p:grpSpPr>
              <a:xfrm>
                <a:off x="2880097" y="3766098"/>
                <a:ext cx="131330" cy="131330"/>
                <a:chOff x="2922103" y="3448277"/>
                <a:chExt cx="131330" cy="131330"/>
              </a:xfrm>
            </p:grpSpPr>
            <p:sp>
              <p:nvSpPr>
                <p:cNvPr id="3538" name="Oval 35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39" name="Freeform 35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20" name="Group 3519"/>
              <p:cNvGrpSpPr/>
              <p:nvPr/>
            </p:nvGrpSpPr>
            <p:grpSpPr>
              <a:xfrm rot="3485213">
                <a:off x="2918438" y="3816964"/>
                <a:ext cx="185979" cy="191355"/>
                <a:chOff x="2700506" y="3941582"/>
                <a:chExt cx="185979" cy="191355"/>
              </a:xfrm>
            </p:grpSpPr>
            <p:sp>
              <p:nvSpPr>
                <p:cNvPr id="3536" name="Oval 35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37" name="Freeform 35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21" name="Group 3520"/>
              <p:cNvGrpSpPr/>
              <p:nvPr/>
            </p:nvGrpSpPr>
            <p:grpSpPr>
              <a:xfrm rot="19523239">
                <a:off x="3102980" y="3816468"/>
                <a:ext cx="185979" cy="190955"/>
                <a:chOff x="2442219" y="4049627"/>
                <a:chExt cx="185979" cy="190955"/>
              </a:xfrm>
            </p:grpSpPr>
            <p:sp>
              <p:nvSpPr>
                <p:cNvPr id="3534" name="Oval 35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35" name="Freeform 35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22" name="Group 3521"/>
              <p:cNvGrpSpPr/>
              <p:nvPr/>
            </p:nvGrpSpPr>
            <p:grpSpPr>
              <a:xfrm rot="3577180">
                <a:off x="2935530" y="3972739"/>
                <a:ext cx="185979" cy="192191"/>
                <a:chOff x="2700506" y="4361529"/>
                <a:chExt cx="185979" cy="192191"/>
              </a:xfrm>
            </p:grpSpPr>
            <p:sp>
              <p:nvSpPr>
                <p:cNvPr id="3532" name="Oval 35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33" name="Freeform 35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23" name="Group 3522"/>
              <p:cNvGrpSpPr/>
              <p:nvPr/>
            </p:nvGrpSpPr>
            <p:grpSpPr>
              <a:xfrm>
                <a:off x="3048557" y="3808685"/>
                <a:ext cx="131330" cy="131330"/>
                <a:chOff x="3381304" y="4011286"/>
                <a:chExt cx="131330" cy="131330"/>
              </a:xfrm>
            </p:grpSpPr>
            <p:sp>
              <p:nvSpPr>
                <p:cNvPr id="3530" name="Oval 35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31" name="Freeform 35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24" name="Group 3523"/>
              <p:cNvGrpSpPr/>
              <p:nvPr/>
            </p:nvGrpSpPr>
            <p:grpSpPr>
              <a:xfrm rot="3967968">
                <a:off x="3008227" y="3923999"/>
                <a:ext cx="136148" cy="131330"/>
                <a:chOff x="3053432" y="4104276"/>
                <a:chExt cx="136148" cy="131330"/>
              </a:xfrm>
            </p:grpSpPr>
            <p:sp>
              <p:nvSpPr>
                <p:cNvPr id="3528" name="Oval 35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29" name="Freeform 35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25" name="Group 3524"/>
              <p:cNvGrpSpPr/>
              <p:nvPr/>
            </p:nvGrpSpPr>
            <p:grpSpPr>
              <a:xfrm>
                <a:off x="3092918" y="3910035"/>
                <a:ext cx="185979" cy="192845"/>
                <a:chOff x="3026108" y="3765549"/>
                <a:chExt cx="185979" cy="192845"/>
              </a:xfrm>
            </p:grpSpPr>
            <p:sp>
              <p:nvSpPr>
                <p:cNvPr id="3526" name="Oval 35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27" name="Freeform 35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497" name="Group 3496"/>
            <p:cNvGrpSpPr/>
            <p:nvPr/>
          </p:nvGrpSpPr>
          <p:grpSpPr>
            <a:xfrm>
              <a:off x="4873997" y="3423134"/>
              <a:ext cx="175107" cy="169481"/>
              <a:chOff x="2328508" y="3548770"/>
              <a:chExt cx="408862" cy="395726"/>
            </a:xfrm>
          </p:grpSpPr>
          <p:grpSp>
            <p:nvGrpSpPr>
              <p:cNvPr id="3498" name="Group 3497"/>
              <p:cNvGrpSpPr/>
              <p:nvPr/>
            </p:nvGrpSpPr>
            <p:grpSpPr>
              <a:xfrm>
                <a:off x="2328508" y="3548770"/>
                <a:ext cx="131330" cy="131330"/>
                <a:chOff x="2922103" y="3448277"/>
                <a:chExt cx="131330" cy="131330"/>
              </a:xfrm>
            </p:grpSpPr>
            <p:sp>
              <p:nvSpPr>
                <p:cNvPr id="3517" name="Oval 351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18" name="Freeform 351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499" name="Group 3498"/>
              <p:cNvGrpSpPr/>
              <p:nvPr/>
            </p:nvGrpSpPr>
            <p:grpSpPr>
              <a:xfrm rot="3485213">
                <a:off x="2366849" y="3599636"/>
                <a:ext cx="185979" cy="191355"/>
                <a:chOff x="2700506" y="3941582"/>
                <a:chExt cx="185979" cy="191355"/>
              </a:xfrm>
            </p:grpSpPr>
            <p:sp>
              <p:nvSpPr>
                <p:cNvPr id="3515" name="Oval 351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16" name="Freeform 351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00" name="Group 3499"/>
              <p:cNvGrpSpPr/>
              <p:nvPr/>
            </p:nvGrpSpPr>
            <p:grpSpPr>
              <a:xfrm rot="19523239">
                <a:off x="2551391" y="3599140"/>
                <a:ext cx="185979" cy="190955"/>
                <a:chOff x="2442219" y="4049627"/>
                <a:chExt cx="185979" cy="190955"/>
              </a:xfrm>
            </p:grpSpPr>
            <p:sp>
              <p:nvSpPr>
                <p:cNvPr id="3513" name="Oval 351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14" name="Freeform 351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01" name="Group 3500"/>
              <p:cNvGrpSpPr/>
              <p:nvPr/>
            </p:nvGrpSpPr>
            <p:grpSpPr>
              <a:xfrm rot="3577180">
                <a:off x="2383941" y="3755411"/>
                <a:ext cx="185979" cy="192191"/>
                <a:chOff x="2700506" y="4361529"/>
                <a:chExt cx="185979" cy="192191"/>
              </a:xfrm>
            </p:grpSpPr>
            <p:sp>
              <p:nvSpPr>
                <p:cNvPr id="3511" name="Oval 351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12" name="Freeform 351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02" name="Group 3501"/>
              <p:cNvGrpSpPr/>
              <p:nvPr/>
            </p:nvGrpSpPr>
            <p:grpSpPr>
              <a:xfrm>
                <a:off x="2496968" y="3591357"/>
                <a:ext cx="131330" cy="131330"/>
                <a:chOff x="3381304" y="4011286"/>
                <a:chExt cx="131330" cy="131330"/>
              </a:xfrm>
            </p:grpSpPr>
            <p:sp>
              <p:nvSpPr>
                <p:cNvPr id="3509" name="Oval 350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10" name="Freeform 350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03" name="Group 3502"/>
              <p:cNvGrpSpPr/>
              <p:nvPr/>
            </p:nvGrpSpPr>
            <p:grpSpPr>
              <a:xfrm rot="3967968">
                <a:off x="2456638" y="3706671"/>
                <a:ext cx="136148" cy="131330"/>
                <a:chOff x="3053432" y="4104276"/>
                <a:chExt cx="136148" cy="131330"/>
              </a:xfrm>
            </p:grpSpPr>
            <p:sp>
              <p:nvSpPr>
                <p:cNvPr id="3507" name="Oval 350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08" name="Freeform 350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04" name="Group 3503"/>
              <p:cNvGrpSpPr/>
              <p:nvPr/>
            </p:nvGrpSpPr>
            <p:grpSpPr>
              <a:xfrm>
                <a:off x="2541329" y="3692707"/>
                <a:ext cx="185979" cy="192845"/>
                <a:chOff x="3026108" y="3765549"/>
                <a:chExt cx="185979" cy="192845"/>
              </a:xfrm>
            </p:grpSpPr>
            <p:sp>
              <p:nvSpPr>
                <p:cNvPr id="3505" name="Oval 350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06" name="Freeform 350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583" name="Group 3582"/>
          <p:cNvGrpSpPr/>
          <p:nvPr/>
        </p:nvGrpSpPr>
        <p:grpSpPr>
          <a:xfrm>
            <a:off x="499759" y="4956203"/>
            <a:ext cx="470662" cy="478538"/>
            <a:chOff x="4834606" y="3347378"/>
            <a:chExt cx="241201" cy="245237"/>
          </a:xfrm>
        </p:grpSpPr>
        <p:grpSp>
          <p:nvGrpSpPr>
            <p:cNvPr id="3584" name="Group 3583"/>
            <p:cNvGrpSpPr/>
            <p:nvPr/>
          </p:nvGrpSpPr>
          <p:grpSpPr>
            <a:xfrm rot="7844388">
              <a:off x="4818351" y="3363633"/>
              <a:ext cx="233299" cy="200789"/>
              <a:chOff x="2913709" y="3864170"/>
              <a:chExt cx="544737" cy="468828"/>
            </a:xfrm>
          </p:grpSpPr>
          <p:grpSp>
            <p:nvGrpSpPr>
              <p:cNvPr id="3629" name="Group 3628"/>
              <p:cNvGrpSpPr/>
              <p:nvPr/>
            </p:nvGrpSpPr>
            <p:grpSpPr>
              <a:xfrm rot="5972406">
                <a:off x="3056152" y="3870738"/>
                <a:ext cx="408862" cy="395726"/>
                <a:chOff x="2880097" y="3766098"/>
                <a:chExt cx="408862" cy="395726"/>
              </a:xfrm>
            </p:grpSpPr>
            <p:grpSp>
              <p:nvGrpSpPr>
                <p:cNvPr id="3651" name="Group 3650"/>
                <p:cNvGrpSpPr/>
                <p:nvPr/>
              </p:nvGrpSpPr>
              <p:grpSpPr>
                <a:xfrm>
                  <a:off x="2880097" y="3766098"/>
                  <a:ext cx="131330" cy="131330"/>
                  <a:chOff x="2922103" y="3448277"/>
                  <a:chExt cx="131330" cy="131330"/>
                </a:xfrm>
              </p:grpSpPr>
              <p:sp>
                <p:nvSpPr>
                  <p:cNvPr id="3670" name="Oval 366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71" name="Freeform 367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52" name="Group 3651"/>
                <p:cNvGrpSpPr/>
                <p:nvPr/>
              </p:nvGrpSpPr>
              <p:grpSpPr>
                <a:xfrm rot="3485213">
                  <a:off x="2918438" y="3816964"/>
                  <a:ext cx="185979" cy="191355"/>
                  <a:chOff x="2700506" y="3941582"/>
                  <a:chExt cx="185979" cy="191355"/>
                </a:xfrm>
              </p:grpSpPr>
              <p:sp>
                <p:nvSpPr>
                  <p:cNvPr id="3668" name="Oval 366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9" name="Freeform 366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53" name="Group 3652"/>
                <p:cNvGrpSpPr/>
                <p:nvPr/>
              </p:nvGrpSpPr>
              <p:grpSpPr>
                <a:xfrm rot="19523239">
                  <a:off x="3102980" y="3816468"/>
                  <a:ext cx="185979" cy="190955"/>
                  <a:chOff x="2442219" y="4049627"/>
                  <a:chExt cx="185979" cy="190955"/>
                </a:xfrm>
              </p:grpSpPr>
              <p:sp>
                <p:nvSpPr>
                  <p:cNvPr id="3666" name="Oval 366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7" name="Freeform 366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54" name="Group 3653"/>
                <p:cNvGrpSpPr/>
                <p:nvPr/>
              </p:nvGrpSpPr>
              <p:grpSpPr>
                <a:xfrm rot="3577180">
                  <a:off x="2935530" y="3972739"/>
                  <a:ext cx="185979" cy="192191"/>
                  <a:chOff x="2700506" y="4361529"/>
                  <a:chExt cx="185979" cy="192191"/>
                </a:xfrm>
              </p:grpSpPr>
              <p:sp>
                <p:nvSpPr>
                  <p:cNvPr id="3664" name="Oval 366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5" name="Freeform 366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55" name="Group 3654"/>
                <p:cNvGrpSpPr/>
                <p:nvPr/>
              </p:nvGrpSpPr>
              <p:grpSpPr>
                <a:xfrm>
                  <a:off x="3048557" y="3808685"/>
                  <a:ext cx="131330" cy="131330"/>
                  <a:chOff x="3381304" y="4011286"/>
                  <a:chExt cx="131330" cy="131330"/>
                </a:xfrm>
              </p:grpSpPr>
              <p:sp>
                <p:nvSpPr>
                  <p:cNvPr id="3662" name="Oval 366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3" name="Freeform 366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56" name="Group 3655"/>
                <p:cNvGrpSpPr/>
                <p:nvPr/>
              </p:nvGrpSpPr>
              <p:grpSpPr>
                <a:xfrm rot="3967968">
                  <a:off x="3008227" y="3923999"/>
                  <a:ext cx="136148" cy="131330"/>
                  <a:chOff x="3053432" y="4104276"/>
                  <a:chExt cx="136148" cy="131330"/>
                </a:xfrm>
              </p:grpSpPr>
              <p:sp>
                <p:nvSpPr>
                  <p:cNvPr id="3660" name="Oval 365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61" name="Freeform 366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57" name="Group 3656"/>
                <p:cNvGrpSpPr/>
                <p:nvPr/>
              </p:nvGrpSpPr>
              <p:grpSpPr>
                <a:xfrm>
                  <a:off x="3092918" y="3910035"/>
                  <a:ext cx="185979" cy="192845"/>
                  <a:chOff x="3026108" y="3765549"/>
                  <a:chExt cx="185979" cy="192845"/>
                </a:xfrm>
              </p:grpSpPr>
              <p:sp>
                <p:nvSpPr>
                  <p:cNvPr id="3658" name="Oval 365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59" name="Freeform 365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630" name="Group 3629"/>
              <p:cNvGrpSpPr/>
              <p:nvPr/>
            </p:nvGrpSpPr>
            <p:grpSpPr>
              <a:xfrm>
                <a:off x="2913709" y="3937272"/>
                <a:ext cx="131330" cy="131330"/>
                <a:chOff x="2922103" y="3448277"/>
                <a:chExt cx="131330" cy="131330"/>
              </a:xfrm>
            </p:grpSpPr>
            <p:sp>
              <p:nvSpPr>
                <p:cNvPr id="3649" name="Oval 36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50" name="Freeform 36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31" name="Group 3630"/>
              <p:cNvGrpSpPr/>
              <p:nvPr/>
            </p:nvGrpSpPr>
            <p:grpSpPr>
              <a:xfrm rot="3485213">
                <a:off x="2952050" y="3988138"/>
                <a:ext cx="185979" cy="191355"/>
                <a:chOff x="2700506" y="3941582"/>
                <a:chExt cx="185979" cy="191355"/>
              </a:xfrm>
            </p:grpSpPr>
            <p:sp>
              <p:nvSpPr>
                <p:cNvPr id="3647" name="Oval 36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8" name="Freeform 36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32" name="Group 3631"/>
              <p:cNvGrpSpPr/>
              <p:nvPr/>
            </p:nvGrpSpPr>
            <p:grpSpPr>
              <a:xfrm rot="19523239">
                <a:off x="3136592" y="3987642"/>
                <a:ext cx="185979" cy="190955"/>
                <a:chOff x="2442219" y="4049627"/>
                <a:chExt cx="185979" cy="190955"/>
              </a:xfrm>
            </p:grpSpPr>
            <p:sp>
              <p:nvSpPr>
                <p:cNvPr id="3645" name="Oval 36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6" name="Freeform 36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33" name="Group 3632"/>
              <p:cNvGrpSpPr/>
              <p:nvPr/>
            </p:nvGrpSpPr>
            <p:grpSpPr>
              <a:xfrm rot="3577180">
                <a:off x="2969142" y="4143913"/>
                <a:ext cx="185979" cy="192191"/>
                <a:chOff x="2700506" y="4361529"/>
                <a:chExt cx="185979" cy="192191"/>
              </a:xfrm>
            </p:grpSpPr>
            <p:sp>
              <p:nvSpPr>
                <p:cNvPr id="3643" name="Oval 36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4" name="Freeform 36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34" name="Group 3633"/>
              <p:cNvGrpSpPr/>
              <p:nvPr/>
            </p:nvGrpSpPr>
            <p:grpSpPr>
              <a:xfrm>
                <a:off x="3082169" y="3979859"/>
                <a:ext cx="131330" cy="131330"/>
                <a:chOff x="3381304" y="4011286"/>
                <a:chExt cx="131330" cy="131330"/>
              </a:xfrm>
            </p:grpSpPr>
            <p:sp>
              <p:nvSpPr>
                <p:cNvPr id="3641" name="Oval 36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2" name="Freeform 36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35" name="Group 3634"/>
              <p:cNvGrpSpPr/>
              <p:nvPr/>
            </p:nvGrpSpPr>
            <p:grpSpPr>
              <a:xfrm rot="3967968">
                <a:off x="3041839" y="4095173"/>
                <a:ext cx="136148" cy="131330"/>
                <a:chOff x="3053432" y="4104276"/>
                <a:chExt cx="136148" cy="131330"/>
              </a:xfrm>
            </p:grpSpPr>
            <p:sp>
              <p:nvSpPr>
                <p:cNvPr id="3639" name="Oval 36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40" name="Freeform 36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36" name="Group 3635"/>
              <p:cNvGrpSpPr/>
              <p:nvPr/>
            </p:nvGrpSpPr>
            <p:grpSpPr>
              <a:xfrm>
                <a:off x="3126530" y="4081209"/>
                <a:ext cx="185979" cy="192845"/>
                <a:chOff x="3026108" y="3765549"/>
                <a:chExt cx="185979" cy="192845"/>
              </a:xfrm>
            </p:grpSpPr>
            <p:sp>
              <p:nvSpPr>
                <p:cNvPr id="3637" name="Oval 36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38" name="Freeform 36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585" name="Group 3584"/>
            <p:cNvGrpSpPr/>
            <p:nvPr/>
          </p:nvGrpSpPr>
          <p:grpSpPr>
            <a:xfrm rot="5972406">
              <a:off x="4903513" y="3391308"/>
              <a:ext cx="175107" cy="169481"/>
              <a:chOff x="2880097" y="3766098"/>
              <a:chExt cx="408862" cy="395726"/>
            </a:xfrm>
          </p:grpSpPr>
          <p:grpSp>
            <p:nvGrpSpPr>
              <p:cNvPr id="3608" name="Group 3607"/>
              <p:cNvGrpSpPr/>
              <p:nvPr/>
            </p:nvGrpSpPr>
            <p:grpSpPr>
              <a:xfrm>
                <a:off x="2880097" y="3766098"/>
                <a:ext cx="131330" cy="131330"/>
                <a:chOff x="2922103" y="3448277"/>
                <a:chExt cx="131330" cy="131330"/>
              </a:xfrm>
            </p:grpSpPr>
            <p:sp>
              <p:nvSpPr>
                <p:cNvPr id="3627" name="Oval 36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28" name="Freeform 36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09" name="Group 3608"/>
              <p:cNvGrpSpPr/>
              <p:nvPr/>
            </p:nvGrpSpPr>
            <p:grpSpPr>
              <a:xfrm rot="3485213">
                <a:off x="2918438" y="3816964"/>
                <a:ext cx="185979" cy="191355"/>
                <a:chOff x="2700506" y="3941582"/>
                <a:chExt cx="185979" cy="191355"/>
              </a:xfrm>
            </p:grpSpPr>
            <p:sp>
              <p:nvSpPr>
                <p:cNvPr id="3625" name="Oval 36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26" name="Freeform 36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10" name="Group 3609"/>
              <p:cNvGrpSpPr/>
              <p:nvPr/>
            </p:nvGrpSpPr>
            <p:grpSpPr>
              <a:xfrm rot="19523239">
                <a:off x="3102980" y="3816468"/>
                <a:ext cx="185979" cy="190955"/>
                <a:chOff x="2442219" y="4049627"/>
                <a:chExt cx="185979" cy="190955"/>
              </a:xfrm>
            </p:grpSpPr>
            <p:sp>
              <p:nvSpPr>
                <p:cNvPr id="3623" name="Oval 36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24" name="Freeform 36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11" name="Group 3610"/>
              <p:cNvGrpSpPr/>
              <p:nvPr/>
            </p:nvGrpSpPr>
            <p:grpSpPr>
              <a:xfrm rot="3577180">
                <a:off x="2935530" y="3972739"/>
                <a:ext cx="185979" cy="192191"/>
                <a:chOff x="2700506" y="4361529"/>
                <a:chExt cx="185979" cy="192191"/>
              </a:xfrm>
            </p:grpSpPr>
            <p:sp>
              <p:nvSpPr>
                <p:cNvPr id="3621" name="Oval 36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22" name="Freeform 36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12" name="Group 3611"/>
              <p:cNvGrpSpPr/>
              <p:nvPr/>
            </p:nvGrpSpPr>
            <p:grpSpPr>
              <a:xfrm>
                <a:off x="3048557" y="3808685"/>
                <a:ext cx="131330" cy="131330"/>
                <a:chOff x="3381304" y="4011286"/>
                <a:chExt cx="131330" cy="131330"/>
              </a:xfrm>
            </p:grpSpPr>
            <p:sp>
              <p:nvSpPr>
                <p:cNvPr id="3619" name="Oval 36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20" name="Freeform 36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13" name="Group 3612"/>
              <p:cNvGrpSpPr/>
              <p:nvPr/>
            </p:nvGrpSpPr>
            <p:grpSpPr>
              <a:xfrm rot="3967968">
                <a:off x="3008227" y="3923999"/>
                <a:ext cx="136148" cy="131330"/>
                <a:chOff x="3053432" y="4104276"/>
                <a:chExt cx="136148" cy="131330"/>
              </a:xfrm>
            </p:grpSpPr>
            <p:sp>
              <p:nvSpPr>
                <p:cNvPr id="3617" name="Oval 36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8" name="Freeform 36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14" name="Group 3613"/>
              <p:cNvGrpSpPr/>
              <p:nvPr/>
            </p:nvGrpSpPr>
            <p:grpSpPr>
              <a:xfrm>
                <a:off x="3092918" y="3910035"/>
                <a:ext cx="185979" cy="192845"/>
                <a:chOff x="3026108" y="3765549"/>
                <a:chExt cx="185979" cy="192845"/>
              </a:xfrm>
            </p:grpSpPr>
            <p:sp>
              <p:nvSpPr>
                <p:cNvPr id="3615" name="Oval 36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16" name="Freeform 36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586" name="Group 3585"/>
            <p:cNvGrpSpPr/>
            <p:nvPr/>
          </p:nvGrpSpPr>
          <p:grpSpPr>
            <a:xfrm>
              <a:off x="4873997" y="3423134"/>
              <a:ext cx="175107" cy="169481"/>
              <a:chOff x="2328508" y="3548770"/>
              <a:chExt cx="408862" cy="395726"/>
            </a:xfrm>
          </p:grpSpPr>
          <p:grpSp>
            <p:nvGrpSpPr>
              <p:cNvPr id="3587" name="Group 3586"/>
              <p:cNvGrpSpPr/>
              <p:nvPr/>
            </p:nvGrpSpPr>
            <p:grpSpPr>
              <a:xfrm>
                <a:off x="2328508" y="3548770"/>
                <a:ext cx="131330" cy="131330"/>
                <a:chOff x="2922103" y="3448277"/>
                <a:chExt cx="131330" cy="131330"/>
              </a:xfrm>
            </p:grpSpPr>
            <p:sp>
              <p:nvSpPr>
                <p:cNvPr id="3606" name="Oval 360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7" name="Freeform 360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88" name="Group 3587"/>
              <p:cNvGrpSpPr/>
              <p:nvPr/>
            </p:nvGrpSpPr>
            <p:grpSpPr>
              <a:xfrm rot="3485213">
                <a:off x="2366849" y="3599636"/>
                <a:ext cx="185979" cy="191355"/>
                <a:chOff x="2700506" y="3941582"/>
                <a:chExt cx="185979" cy="191355"/>
              </a:xfrm>
            </p:grpSpPr>
            <p:sp>
              <p:nvSpPr>
                <p:cNvPr id="3604" name="Oval 360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5" name="Freeform 360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89" name="Group 3588"/>
              <p:cNvGrpSpPr/>
              <p:nvPr/>
            </p:nvGrpSpPr>
            <p:grpSpPr>
              <a:xfrm rot="19523239">
                <a:off x="2551391" y="3599140"/>
                <a:ext cx="185979" cy="190955"/>
                <a:chOff x="2442219" y="4049627"/>
                <a:chExt cx="185979" cy="190955"/>
              </a:xfrm>
            </p:grpSpPr>
            <p:sp>
              <p:nvSpPr>
                <p:cNvPr id="3602" name="Oval 360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3" name="Freeform 360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90" name="Group 3589"/>
              <p:cNvGrpSpPr/>
              <p:nvPr/>
            </p:nvGrpSpPr>
            <p:grpSpPr>
              <a:xfrm rot="3577180">
                <a:off x="2383941" y="3755411"/>
                <a:ext cx="185979" cy="192191"/>
                <a:chOff x="2700506" y="4361529"/>
                <a:chExt cx="185979" cy="192191"/>
              </a:xfrm>
            </p:grpSpPr>
            <p:sp>
              <p:nvSpPr>
                <p:cNvPr id="3600" name="Oval 359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01" name="Freeform 360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91" name="Group 3590"/>
              <p:cNvGrpSpPr/>
              <p:nvPr/>
            </p:nvGrpSpPr>
            <p:grpSpPr>
              <a:xfrm>
                <a:off x="2496968" y="3591357"/>
                <a:ext cx="131330" cy="131330"/>
                <a:chOff x="3381304" y="4011286"/>
                <a:chExt cx="131330" cy="131330"/>
              </a:xfrm>
            </p:grpSpPr>
            <p:sp>
              <p:nvSpPr>
                <p:cNvPr id="3598" name="Oval 359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99" name="Freeform 359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92" name="Group 3591"/>
              <p:cNvGrpSpPr/>
              <p:nvPr/>
            </p:nvGrpSpPr>
            <p:grpSpPr>
              <a:xfrm rot="3967968">
                <a:off x="2456638" y="3706671"/>
                <a:ext cx="136148" cy="131330"/>
                <a:chOff x="3053432" y="4104276"/>
                <a:chExt cx="136148" cy="131330"/>
              </a:xfrm>
            </p:grpSpPr>
            <p:sp>
              <p:nvSpPr>
                <p:cNvPr id="3596" name="Oval 359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97" name="Freeform 359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593" name="Group 3592"/>
              <p:cNvGrpSpPr/>
              <p:nvPr/>
            </p:nvGrpSpPr>
            <p:grpSpPr>
              <a:xfrm>
                <a:off x="2541329" y="3692707"/>
                <a:ext cx="185979" cy="192845"/>
                <a:chOff x="3026108" y="3765549"/>
                <a:chExt cx="185979" cy="192845"/>
              </a:xfrm>
            </p:grpSpPr>
            <p:sp>
              <p:nvSpPr>
                <p:cNvPr id="3594" name="Oval 359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595" name="Freeform 359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672" name="Group 3671"/>
          <p:cNvGrpSpPr/>
          <p:nvPr/>
        </p:nvGrpSpPr>
        <p:grpSpPr>
          <a:xfrm>
            <a:off x="499759" y="4956203"/>
            <a:ext cx="470662" cy="478538"/>
            <a:chOff x="4834606" y="3347378"/>
            <a:chExt cx="241201" cy="245237"/>
          </a:xfrm>
        </p:grpSpPr>
        <p:grpSp>
          <p:nvGrpSpPr>
            <p:cNvPr id="3673" name="Group 3672"/>
            <p:cNvGrpSpPr/>
            <p:nvPr/>
          </p:nvGrpSpPr>
          <p:grpSpPr>
            <a:xfrm rot="7844388">
              <a:off x="4818351" y="3363633"/>
              <a:ext cx="233299" cy="200789"/>
              <a:chOff x="2913709" y="3864170"/>
              <a:chExt cx="544737" cy="468828"/>
            </a:xfrm>
          </p:grpSpPr>
          <p:grpSp>
            <p:nvGrpSpPr>
              <p:cNvPr id="3718" name="Group 3717"/>
              <p:cNvGrpSpPr/>
              <p:nvPr/>
            </p:nvGrpSpPr>
            <p:grpSpPr>
              <a:xfrm rot="5972406">
                <a:off x="3056152" y="3870738"/>
                <a:ext cx="408862" cy="395726"/>
                <a:chOff x="2880097" y="3766098"/>
                <a:chExt cx="408862" cy="395726"/>
              </a:xfrm>
            </p:grpSpPr>
            <p:grpSp>
              <p:nvGrpSpPr>
                <p:cNvPr id="3740" name="Group 3739"/>
                <p:cNvGrpSpPr/>
                <p:nvPr/>
              </p:nvGrpSpPr>
              <p:grpSpPr>
                <a:xfrm>
                  <a:off x="2880097" y="3766098"/>
                  <a:ext cx="131330" cy="131330"/>
                  <a:chOff x="2922103" y="3448277"/>
                  <a:chExt cx="131330" cy="131330"/>
                </a:xfrm>
              </p:grpSpPr>
              <p:sp>
                <p:nvSpPr>
                  <p:cNvPr id="3759" name="Oval 375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60" name="Freeform 375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41" name="Group 3740"/>
                <p:cNvGrpSpPr/>
                <p:nvPr/>
              </p:nvGrpSpPr>
              <p:grpSpPr>
                <a:xfrm rot="3485213">
                  <a:off x="2918438" y="3816964"/>
                  <a:ext cx="185979" cy="191355"/>
                  <a:chOff x="2700506" y="3941582"/>
                  <a:chExt cx="185979" cy="191355"/>
                </a:xfrm>
              </p:grpSpPr>
              <p:sp>
                <p:nvSpPr>
                  <p:cNvPr id="3757" name="Oval 375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58" name="Freeform 375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42" name="Group 3741"/>
                <p:cNvGrpSpPr/>
                <p:nvPr/>
              </p:nvGrpSpPr>
              <p:grpSpPr>
                <a:xfrm rot="19523239">
                  <a:off x="3102980" y="3816468"/>
                  <a:ext cx="185979" cy="190955"/>
                  <a:chOff x="2442219" y="4049627"/>
                  <a:chExt cx="185979" cy="190955"/>
                </a:xfrm>
              </p:grpSpPr>
              <p:sp>
                <p:nvSpPr>
                  <p:cNvPr id="3755" name="Oval 375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56" name="Freeform 375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43" name="Group 3742"/>
                <p:cNvGrpSpPr/>
                <p:nvPr/>
              </p:nvGrpSpPr>
              <p:grpSpPr>
                <a:xfrm rot="3577180">
                  <a:off x="2935530" y="3972739"/>
                  <a:ext cx="185979" cy="192191"/>
                  <a:chOff x="2700506" y="4361529"/>
                  <a:chExt cx="185979" cy="192191"/>
                </a:xfrm>
              </p:grpSpPr>
              <p:sp>
                <p:nvSpPr>
                  <p:cNvPr id="3753" name="Oval 375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54" name="Freeform 375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44" name="Group 3743"/>
                <p:cNvGrpSpPr/>
                <p:nvPr/>
              </p:nvGrpSpPr>
              <p:grpSpPr>
                <a:xfrm>
                  <a:off x="3048557" y="3808685"/>
                  <a:ext cx="131330" cy="131330"/>
                  <a:chOff x="3381304" y="4011286"/>
                  <a:chExt cx="131330" cy="131330"/>
                </a:xfrm>
              </p:grpSpPr>
              <p:sp>
                <p:nvSpPr>
                  <p:cNvPr id="3751" name="Oval 375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52" name="Freeform 375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45" name="Group 3744"/>
                <p:cNvGrpSpPr/>
                <p:nvPr/>
              </p:nvGrpSpPr>
              <p:grpSpPr>
                <a:xfrm rot="3967968">
                  <a:off x="3008227" y="3923999"/>
                  <a:ext cx="136148" cy="131330"/>
                  <a:chOff x="3053432" y="4104276"/>
                  <a:chExt cx="136148" cy="131330"/>
                </a:xfrm>
              </p:grpSpPr>
              <p:sp>
                <p:nvSpPr>
                  <p:cNvPr id="3749" name="Oval 374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50" name="Freeform 374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46" name="Group 3745"/>
                <p:cNvGrpSpPr/>
                <p:nvPr/>
              </p:nvGrpSpPr>
              <p:grpSpPr>
                <a:xfrm>
                  <a:off x="3092918" y="3910035"/>
                  <a:ext cx="185979" cy="192845"/>
                  <a:chOff x="3026108" y="3765549"/>
                  <a:chExt cx="185979" cy="192845"/>
                </a:xfrm>
              </p:grpSpPr>
              <p:sp>
                <p:nvSpPr>
                  <p:cNvPr id="3747" name="Oval 374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48" name="Freeform 374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719" name="Group 3718"/>
              <p:cNvGrpSpPr/>
              <p:nvPr/>
            </p:nvGrpSpPr>
            <p:grpSpPr>
              <a:xfrm>
                <a:off x="2913709" y="3937272"/>
                <a:ext cx="131330" cy="131330"/>
                <a:chOff x="2922103" y="3448277"/>
                <a:chExt cx="131330" cy="131330"/>
              </a:xfrm>
            </p:grpSpPr>
            <p:sp>
              <p:nvSpPr>
                <p:cNvPr id="3738" name="Oval 373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39" name="Freeform 373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20" name="Group 3719"/>
              <p:cNvGrpSpPr/>
              <p:nvPr/>
            </p:nvGrpSpPr>
            <p:grpSpPr>
              <a:xfrm rot="3485213">
                <a:off x="2952050" y="3988138"/>
                <a:ext cx="185979" cy="191355"/>
                <a:chOff x="2700506" y="3941582"/>
                <a:chExt cx="185979" cy="191355"/>
              </a:xfrm>
            </p:grpSpPr>
            <p:sp>
              <p:nvSpPr>
                <p:cNvPr id="3736" name="Oval 373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37" name="Freeform 373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21" name="Group 3720"/>
              <p:cNvGrpSpPr/>
              <p:nvPr/>
            </p:nvGrpSpPr>
            <p:grpSpPr>
              <a:xfrm rot="19523239">
                <a:off x="3136592" y="3987642"/>
                <a:ext cx="185979" cy="190955"/>
                <a:chOff x="2442219" y="4049627"/>
                <a:chExt cx="185979" cy="190955"/>
              </a:xfrm>
            </p:grpSpPr>
            <p:sp>
              <p:nvSpPr>
                <p:cNvPr id="3734" name="Oval 373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35" name="Freeform 373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22" name="Group 3721"/>
              <p:cNvGrpSpPr/>
              <p:nvPr/>
            </p:nvGrpSpPr>
            <p:grpSpPr>
              <a:xfrm rot="3577180">
                <a:off x="2969142" y="4143913"/>
                <a:ext cx="185979" cy="192191"/>
                <a:chOff x="2700506" y="4361529"/>
                <a:chExt cx="185979" cy="192191"/>
              </a:xfrm>
            </p:grpSpPr>
            <p:sp>
              <p:nvSpPr>
                <p:cNvPr id="3732" name="Oval 373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33" name="Freeform 373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23" name="Group 3722"/>
              <p:cNvGrpSpPr/>
              <p:nvPr/>
            </p:nvGrpSpPr>
            <p:grpSpPr>
              <a:xfrm>
                <a:off x="3082169" y="3979859"/>
                <a:ext cx="131330" cy="131330"/>
                <a:chOff x="3381304" y="4011286"/>
                <a:chExt cx="131330" cy="131330"/>
              </a:xfrm>
            </p:grpSpPr>
            <p:sp>
              <p:nvSpPr>
                <p:cNvPr id="3730" name="Oval 372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31" name="Freeform 373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24" name="Group 3723"/>
              <p:cNvGrpSpPr/>
              <p:nvPr/>
            </p:nvGrpSpPr>
            <p:grpSpPr>
              <a:xfrm rot="3967968">
                <a:off x="3041839" y="4095173"/>
                <a:ext cx="136148" cy="131330"/>
                <a:chOff x="3053432" y="4104276"/>
                <a:chExt cx="136148" cy="131330"/>
              </a:xfrm>
            </p:grpSpPr>
            <p:sp>
              <p:nvSpPr>
                <p:cNvPr id="3728" name="Oval 372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29" name="Freeform 372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25" name="Group 3724"/>
              <p:cNvGrpSpPr/>
              <p:nvPr/>
            </p:nvGrpSpPr>
            <p:grpSpPr>
              <a:xfrm>
                <a:off x="3126530" y="4081209"/>
                <a:ext cx="185979" cy="192845"/>
                <a:chOff x="3026108" y="3765549"/>
                <a:chExt cx="185979" cy="192845"/>
              </a:xfrm>
            </p:grpSpPr>
            <p:sp>
              <p:nvSpPr>
                <p:cNvPr id="3726" name="Oval 372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27" name="Freeform 372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674" name="Group 3673"/>
            <p:cNvGrpSpPr/>
            <p:nvPr/>
          </p:nvGrpSpPr>
          <p:grpSpPr>
            <a:xfrm rot="5972406">
              <a:off x="4903513" y="3391308"/>
              <a:ext cx="175107" cy="169481"/>
              <a:chOff x="2880097" y="3766098"/>
              <a:chExt cx="408862" cy="395726"/>
            </a:xfrm>
          </p:grpSpPr>
          <p:grpSp>
            <p:nvGrpSpPr>
              <p:cNvPr id="3697" name="Group 3696"/>
              <p:cNvGrpSpPr/>
              <p:nvPr/>
            </p:nvGrpSpPr>
            <p:grpSpPr>
              <a:xfrm>
                <a:off x="2880097" y="3766098"/>
                <a:ext cx="131330" cy="131330"/>
                <a:chOff x="2922103" y="3448277"/>
                <a:chExt cx="131330" cy="131330"/>
              </a:xfrm>
            </p:grpSpPr>
            <p:sp>
              <p:nvSpPr>
                <p:cNvPr id="3716" name="Oval 37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17" name="Freeform 37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98" name="Group 3697"/>
              <p:cNvGrpSpPr/>
              <p:nvPr/>
            </p:nvGrpSpPr>
            <p:grpSpPr>
              <a:xfrm rot="3485213">
                <a:off x="2918438" y="3816964"/>
                <a:ext cx="185979" cy="191355"/>
                <a:chOff x="2700506" y="3941582"/>
                <a:chExt cx="185979" cy="191355"/>
              </a:xfrm>
            </p:grpSpPr>
            <p:sp>
              <p:nvSpPr>
                <p:cNvPr id="3714" name="Oval 37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15" name="Freeform 37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99" name="Group 3698"/>
              <p:cNvGrpSpPr/>
              <p:nvPr/>
            </p:nvGrpSpPr>
            <p:grpSpPr>
              <a:xfrm rot="19523239">
                <a:off x="3102980" y="3816468"/>
                <a:ext cx="185979" cy="190955"/>
                <a:chOff x="2442219" y="4049627"/>
                <a:chExt cx="185979" cy="190955"/>
              </a:xfrm>
            </p:grpSpPr>
            <p:sp>
              <p:nvSpPr>
                <p:cNvPr id="3712" name="Oval 37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13" name="Freeform 37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00" name="Group 3699"/>
              <p:cNvGrpSpPr/>
              <p:nvPr/>
            </p:nvGrpSpPr>
            <p:grpSpPr>
              <a:xfrm rot="3577180">
                <a:off x="2935530" y="3972739"/>
                <a:ext cx="185979" cy="192191"/>
                <a:chOff x="2700506" y="4361529"/>
                <a:chExt cx="185979" cy="192191"/>
              </a:xfrm>
            </p:grpSpPr>
            <p:sp>
              <p:nvSpPr>
                <p:cNvPr id="3710" name="Oval 37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11" name="Freeform 37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01" name="Group 3700"/>
              <p:cNvGrpSpPr/>
              <p:nvPr/>
            </p:nvGrpSpPr>
            <p:grpSpPr>
              <a:xfrm>
                <a:off x="3048557" y="3808685"/>
                <a:ext cx="131330" cy="131330"/>
                <a:chOff x="3381304" y="4011286"/>
                <a:chExt cx="131330" cy="131330"/>
              </a:xfrm>
            </p:grpSpPr>
            <p:sp>
              <p:nvSpPr>
                <p:cNvPr id="3708" name="Oval 37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9" name="Freeform 37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02" name="Group 3701"/>
              <p:cNvGrpSpPr/>
              <p:nvPr/>
            </p:nvGrpSpPr>
            <p:grpSpPr>
              <a:xfrm rot="3967968">
                <a:off x="3008227" y="3923999"/>
                <a:ext cx="136148" cy="131330"/>
                <a:chOff x="3053432" y="4104276"/>
                <a:chExt cx="136148" cy="131330"/>
              </a:xfrm>
            </p:grpSpPr>
            <p:sp>
              <p:nvSpPr>
                <p:cNvPr id="3706" name="Oval 37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7" name="Freeform 37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03" name="Group 3702"/>
              <p:cNvGrpSpPr/>
              <p:nvPr/>
            </p:nvGrpSpPr>
            <p:grpSpPr>
              <a:xfrm>
                <a:off x="3092918" y="3910035"/>
                <a:ext cx="185979" cy="192845"/>
                <a:chOff x="3026108" y="3765549"/>
                <a:chExt cx="185979" cy="192845"/>
              </a:xfrm>
            </p:grpSpPr>
            <p:sp>
              <p:nvSpPr>
                <p:cNvPr id="3704" name="Oval 37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05" name="Freeform 37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675" name="Group 3674"/>
            <p:cNvGrpSpPr/>
            <p:nvPr/>
          </p:nvGrpSpPr>
          <p:grpSpPr>
            <a:xfrm>
              <a:off x="4873997" y="3423134"/>
              <a:ext cx="175107" cy="169481"/>
              <a:chOff x="2328508" y="3548770"/>
              <a:chExt cx="408862" cy="395726"/>
            </a:xfrm>
          </p:grpSpPr>
          <p:grpSp>
            <p:nvGrpSpPr>
              <p:cNvPr id="3676" name="Group 3675"/>
              <p:cNvGrpSpPr/>
              <p:nvPr/>
            </p:nvGrpSpPr>
            <p:grpSpPr>
              <a:xfrm>
                <a:off x="2328508" y="3548770"/>
                <a:ext cx="131330" cy="131330"/>
                <a:chOff x="2922103" y="3448277"/>
                <a:chExt cx="131330" cy="131330"/>
              </a:xfrm>
            </p:grpSpPr>
            <p:sp>
              <p:nvSpPr>
                <p:cNvPr id="3695" name="Oval 369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6" name="Freeform 369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77" name="Group 3676"/>
              <p:cNvGrpSpPr/>
              <p:nvPr/>
            </p:nvGrpSpPr>
            <p:grpSpPr>
              <a:xfrm rot="3485213">
                <a:off x="2366849" y="3599636"/>
                <a:ext cx="185979" cy="191355"/>
                <a:chOff x="2700506" y="3941582"/>
                <a:chExt cx="185979" cy="191355"/>
              </a:xfrm>
            </p:grpSpPr>
            <p:sp>
              <p:nvSpPr>
                <p:cNvPr id="3693" name="Oval 369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4" name="Freeform 369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78" name="Group 3677"/>
              <p:cNvGrpSpPr/>
              <p:nvPr/>
            </p:nvGrpSpPr>
            <p:grpSpPr>
              <a:xfrm rot="19523239">
                <a:off x="2551391" y="3599140"/>
                <a:ext cx="185979" cy="190955"/>
                <a:chOff x="2442219" y="4049627"/>
                <a:chExt cx="185979" cy="190955"/>
              </a:xfrm>
            </p:grpSpPr>
            <p:sp>
              <p:nvSpPr>
                <p:cNvPr id="3691" name="Oval 369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2" name="Freeform 369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79" name="Group 3678"/>
              <p:cNvGrpSpPr/>
              <p:nvPr/>
            </p:nvGrpSpPr>
            <p:grpSpPr>
              <a:xfrm rot="3577180">
                <a:off x="2383941" y="3755411"/>
                <a:ext cx="185979" cy="192191"/>
                <a:chOff x="2700506" y="4361529"/>
                <a:chExt cx="185979" cy="192191"/>
              </a:xfrm>
            </p:grpSpPr>
            <p:sp>
              <p:nvSpPr>
                <p:cNvPr id="3689" name="Oval 368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90" name="Freeform 368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80" name="Group 3679"/>
              <p:cNvGrpSpPr/>
              <p:nvPr/>
            </p:nvGrpSpPr>
            <p:grpSpPr>
              <a:xfrm>
                <a:off x="2496968" y="3591357"/>
                <a:ext cx="131330" cy="131330"/>
                <a:chOff x="3381304" y="4011286"/>
                <a:chExt cx="131330" cy="131330"/>
              </a:xfrm>
            </p:grpSpPr>
            <p:sp>
              <p:nvSpPr>
                <p:cNvPr id="3687" name="Oval 368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8" name="Freeform 368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81" name="Group 3680"/>
              <p:cNvGrpSpPr/>
              <p:nvPr/>
            </p:nvGrpSpPr>
            <p:grpSpPr>
              <a:xfrm rot="3967968">
                <a:off x="2456638" y="3706671"/>
                <a:ext cx="136148" cy="131330"/>
                <a:chOff x="3053432" y="4104276"/>
                <a:chExt cx="136148" cy="131330"/>
              </a:xfrm>
            </p:grpSpPr>
            <p:sp>
              <p:nvSpPr>
                <p:cNvPr id="3685" name="Oval 368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6" name="Freeform 368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682" name="Group 3681"/>
              <p:cNvGrpSpPr/>
              <p:nvPr/>
            </p:nvGrpSpPr>
            <p:grpSpPr>
              <a:xfrm>
                <a:off x="2541329" y="3692707"/>
                <a:ext cx="185979" cy="192845"/>
                <a:chOff x="3026108" y="3765549"/>
                <a:chExt cx="185979" cy="192845"/>
              </a:xfrm>
            </p:grpSpPr>
            <p:sp>
              <p:nvSpPr>
                <p:cNvPr id="3683" name="Oval 368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84" name="Freeform 368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761" name="Group 3760"/>
          <p:cNvGrpSpPr/>
          <p:nvPr/>
        </p:nvGrpSpPr>
        <p:grpSpPr>
          <a:xfrm>
            <a:off x="499759" y="4956203"/>
            <a:ext cx="470662" cy="478538"/>
            <a:chOff x="4834606" y="3347378"/>
            <a:chExt cx="241201" cy="245237"/>
          </a:xfrm>
        </p:grpSpPr>
        <p:grpSp>
          <p:nvGrpSpPr>
            <p:cNvPr id="3762" name="Group 3761"/>
            <p:cNvGrpSpPr/>
            <p:nvPr/>
          </p:nvGrpSpPr>
          <p:grpSpPr>
            <a:xfrm rot="7844388">
              <a:off x="4818351" y="3363633"/>
              <a:ext cx="233299" cy="200789"/>
              <a:chOff x="2913709" y="3864170"/>
              <a:chExt cx="544737" cy="468828"/>
            </a:xfrm>
          </p:grpSpPr>
          <p:grpSp>
            <p:nvGrpSpPr>
              <p:cNvPr id="3807" name="Group 3806"/>
              <p:cNvGrpSpPr/>
              <p:nvPr/>
            </p:nvGrpSpPr>
            <p:grpSpPr>
              <a:xfrm rot="5972406">
                <a:off x="3056152" y="3870738"/>
                <a:ext cx="408862" cy="395726"/>
                <a:chOff x="2880097" y="3766098"/>
                <a:chExt cx="408862" cy="395726"/>
              </a:xfrm>
            </p:grpSpPr>
            <p:grpSp>
              <p:nvGrpSpPr>
                <p:cNvPr id="3829" name="Group 3828"/>
                <p:cNvGrpSpPr/>
                <p:nvPr/>
              </p:nvGrpSpPr>
              <p:grpSpPr>
                <a:xfrm>
                  <a:off x="2880097" y="3766098"/>
                  <a:ext cx="131330" cy="131330"/>
                  <a:chOff x="2922103" y="3448277"/>
                  <a:chExt cx="131330" cy="131330"/>
                </a:xfrm>
              </p:grpSpPr>
              <p:sp>
                <p:nvSpPr>
                  <p:cNvPr id="3848" name="Oval 384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49" name="Freeform 384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30" name="Group 3829"/>
                <p:cNvGrpSpPr/>
                <p:nvPr/>
              </p:nvGrpSpPr>
              <p:grpSpPr>
                <a:xfrm rot="3485213">
                  <a:off x="2918438" y="3816964"/>
                  <a:ext cx="185979" cy="191355"/>
                  <a:chOff x="2700506" y="3941582"/>
                  <a:chExt cx="185979" cy="191355"/>
                </a:xfrm>
              </p:grpSpPr>
              <p:sp>
                <p:nvSpPr>
                  <p:cNvPr id="3846" name="Oval 384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47" name="Freeform 384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31" name="Group 3830"/>
                <p:cNvGrpSpPr/>
                <p:nvPr/>
              </p:nvGrpSpPr>
              <p:grpSpPr>
                <a:xfrm rot="19523239">
                  <a:off x="3102980" y="3816468"/>
                  <a:ext cx="185979" cy="190955"/>
                  <a:chOff x="2442219" y="4049627"/>
                  <a:chExt cx="185979" cy="190955"/>
                </a:xfrm>
              </p:grpSpPr>
              <p:sp>
                <p:nvSpPr>
                  <p:cNvPr id="3844" name="Oval 384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45" name="Freeform 384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32" name="Group 3831"/>
                <p:cNvGrpSpPr/>
                <p:nvPr/>
              </p:nvGrpSpPr>
              <p:grpSpPr>
                <a:xfrm rot="3577180">
                  <a:off x="2935530" y="3972739"/>
                  <a:ext cx="185979" cy="192191"/>
                  <a:chOff x="2700506" y="4361529"/>
                  <a:chExt cx="185979" cy="192191"/>
                </a:xfrm>
              </p:grpSpPr>
              <p:sp>
                <p:nvSpPr>
                  <p:cNvPr id="3842" name="Oval 384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43" name="Freeform 384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33" name="Group 3832"/>
                <p:cNvGrpSpPr/>
                <p:nvPr/>
              </p:nvGrpSpPr>
              <p:grpSpPr>
                <a:xfrm>
                  <a:off x="3048557" y="3808685"/>
                  <a:ext cx="131330" cy="131330"/>
                  <a:chOff x="3381304" y="4011286"/>
                  <a:chExt cx="131330" cy="131330"/>
                </a:xfrm>
              </p:grpSpPr>
              <p:sp>
                <p:nvSpPr>
                  <p:cNvPr id="3840" name="Oval 383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41" name="Freeform 384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34" name="Group 3833"/>
                <p:cNvGrpSpPr/>
                <p:nvPr/>
              </p:nvGrpSpPr>
              <p:grpSpPr>
                <a:xfrm rot="3967968">
                  <a:off x="3008227" y="3923999"/>
                  <a:ext cx="136148" cy="131330"/>
                  <a:chOff x="3053432" y="4104276"/>
                  <a:chExt cx="136148" cy="131330"/>
                </a:xfrm>
              </p:grpSpPr>
              <p:sp>
                <p:nvSpPr>
                  <p:cNvPr id="3838" name="Oval 383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39" name="Freeform 383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35" name="Group 3834"/>
                <p:cNvGrpSpPr/>
                <p:nvPr/>
              </p:nvGrpSpPr>
              <p:grpSpPr>
                <a:xfrm>
                  <a:off x="3092918" y="3910035"/>
                  <a:ext cx="185979" cy="192845"/>
                  <a:chOff x="3026108" y="3765549"/>
                  <a:chExt cx="185979" cy="192845"/>
                </a:xfrm>
              </p:grpSpPr>
              <p:sp>
                <p:nvSpPr>
                  <p:cNvPr id="3836" name="Oval 383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37" name="Freeform 383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808" name="Group 3807"/>
              <p:cNvGrpSpPr/>
              <p:nvPr/>
            </p:nvGrpSpPr>
            <p:grpSpPr>
              <a:xfrm>
                <a:off x="2913709" y="3937272"/>
                <a:ext cx="131330" cy="131330"/>
                <a:chOff x="2922103" y="3448277"/>
                <a:chExt cx="131330" cy="131330"/>
              </a:xfrm>
            </p:grpSpPr>
            <p:sp>
              <p:nvSpPr>
                <p:cNvPr id="3827" name="Oval 382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28" name="Freeform 382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09" name="Group 3808"/>
              <p:cNvGrpSpPr/>
              <p:nvPr/>
            </p:nvGrpSpPr>
            <p:grpSpPr>
              <a:xfrm rot="3485213">
                <a:off x="2952050" y="3988138"/>
                <a:ext cx="185979" cy="191355"/>
                <a:chOff x="2700506" y="3941582"/>
                <a:chExt cx="185979" cy="191355"/>
              </a:xfrm>
            </p:grpSpPr>
            <p:sp>
              <p:nvSpPr>
                <p:cNvPr id="3825" name="Oval 382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26" name="Freeform 382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10" name="Group 3809"/>
              <p:cNvGrpSpPr/>
              <p:nvPr/>
            </p:nvGrpSpPr>
            <p:grpSpPr>
              <a:xfrm rot="19523239">
                <a:off x="3136592" y="3987642"/>
                <a:ext cx="185979" cy="190955"/>
                <a:chOff x="2442219" y="4049627"/>
                <a:chExt cx="185979" cy="190955"/>
              </a:xfrm>
            </p:grpSpPr>
            <p:sp>
              <p:nvSpPr>
                <p:cNvPr id="3823" name="Oval 382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24" name="Freeform 382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11" name="Group 3810"/>
              <p:cNvGrpSpPr/>
              <p:nvPr/>
            </p:nvGrpSpPr>
            <p:grpSpPr>
              <a:xfrm rot="3577180">
                <a:off x="2969142" y="4143913"/>
                <a:ext cx="185979" cy="192191"/>
                <a:chOff x="2700506" y="4361529"/>
                <a:chExt cx="185979" cy="192191"/>
              </a:xfrm>
            </p:grpSpPr>
            <p:sp>
              <p:nvSpPr>
                <p:cNvPr id="3821" name="Oval 382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22" name="Freeform 382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12" name="Group 3811"/>
              <p:cNvGrpSpPr/>
              <p:nvPr/>
            </p:nvGrpSpPr>
            <p:grpSpPr>
              <a:xfrm>
                <a:off x="3082169" y="3979859"/>
                <a:ext cx="131330" cy="131330"/>
                <a:chOff x="3381304" y="4011286"/>
                <a:chExt cx="131330" cy="131330"/>
              </a:xfrm>
            </p:grpSpPr>
            <p:sp>
              <p:nvSpPr>
                <p:cNvPr id="3819" name="Oval 381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20" name="Freeform 381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13" name="Group 3812"/>
              <p:cNvGrpSpPr/>
              <p:nvPr/>
            </p:nvGrpSpPr>
            <p:grpSpPr>
              <a:xfrm rot="3967968">
                <a:off x="3041839" y="4095173"/>
                <a:ext cx="136148" cy="131330"/>
                <a:chOff x="3053432" y="4104276"/>
                <a:chExt cx="136148" cy="131330"/>
              </a:xfrm>
            </p:grpSpPr>
            <p:sp>
              <p:nvSpPr>
                <p:cNvPr id="3817" name="Oval 381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18" name="Freeform 381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14" name="Group 3813"/>
              <p:cNvGrpSpPr/>
              <p:nvPr/>
            </p:nvGrpSpPr>
            <p:grpSpPr>
              <a:xfrm>
                <a:off x="3126530" y="4081209"/>
                <a:ext cx="185979" cy="192845"/>
                <a:chOff x="3026108" y="3765549"/>
                <a:chExt cx="185979" cy="192845"/>
              </a:xfrm>
            </p:grpSpPr>
            <p:sp>
              <p:nvSpPr>
                <p:cNvPr id="3815" name="Oval 381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16" name="Freeform 381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763" name="Group 3762"/>
            <p:cNvGrpSpPr/>
            <p:nvPr/>
          </p:nvGrpSpPr>
          <p:grpSpPr>
            <a:xfrm rot="5972406">
              <a:off x="4903513" y="3391308"/>
              <a:ext cx="175107" cy="169481"/>
              <a:chOff x="2880097" y="3766098"/>
              <a:chExt cx="408862" cy="395726"/>
            </a:xfrm>
          </p:grpSpPr>
          <p:grpSp>
            <p:nvGrpSpPr>
              <p:cNvPr id="3786" name="Group 3785"/>
              <p:cNvGrpSpPr/>
              <p:nvPr/>
            </p:nvGrpSpPr>
            <p:grpSpPr>
              <a:xfrm>
                <a:off x="2880097" y="3766098"/>
                <a:ext cx="131330" cy="131330"/>
                <a:chOff x="2922103" y="3448277"/>
                <a:chExt cx="131330" cy="131330"/>
              </a:xfrm>
            </p:grpSpPr>
            <p:sp>
              <p:nvSpPr>
                <p:cNvPr id="3805" name="Oval 38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06" name="Freeform 38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87" name="Group 3786"/>
              <p:cNvGrpSpPr/>
              <p:nvPr/>
            </p:nvGrpSpPr>
            <p:grpSpPr>
              <a:xfrm rot="3485213">
                <a:off x="2918438" y="3816964"/>
                <a:ext cx="185979" cy="191355"/>
                <a:chOff x="2700506" y="3941582"/>
                <a:chExt cx="185979" cy="191355"/>
              </a:xfrm>
            </p:grpSpPr>
            <p:sp>
              <p:nvSpPr>
                <p:cNvPr id="3803" name="Oval 38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04" name="Freeform 38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88" name="Group 3787"/>
              <p:cNvGrpSpPr/>
              <p:nvPr/>
            </p:nvGrpSpPr>
            <p:grpSpPr>
              <a:xfrm rot="19523239">
                <a:off x="3102980" y="3816468"/>
                <a:ext cx="185979" cy="190955"/>
                <a:chOff x="2442219" y="4049627"/>
                <a:chExt cx="185979" cy="190955"/>
              </a:xfrm>
            </p:grpSpPr>
            <p:sp>
              <p:nvSpPr>
                <p:cNvPr id="3801" name="Oval 38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02" name="Freeform 38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89" name="Group 3788"/>
              <p:cNvGrpSpPr/>
              <p:nvPr/>
            </p:nvGrpSpPr>
            <p:grpSpPr>
              <a:xfrm rot="3577180">
                <a:off x="2935530" y="3972739"/>
                <a:ext cx="185979" cy="192191"/>
                <a:chOff x="2700506" y="4361529"/>
                <a:chExt cx="185979" cy="192191"/>
              </a:xfrm>
            </p:grpSpPr>
            <p:sp>
              <p:nvSpPr>
                <p:cNvPr id="3799" name="Oval 37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00" name="Freeform 37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90" name="Group 3789"/>
              <p:cNvGrpSpPr/>
              <p:nvPr/>
            </p:nvGrpSpPr>
            <p:grpSpPr>
              <a:xfrm>
                <a:off x="3048557" y="3808685"/>
                <a:ext cx="131330" cy="131330"/>
                <a:chOff x="3381304" y="4011286"/>
                <a:chExt cx="131330" cy="131330"/>
              </a:xfrm>
            </p:grpSpPr>
            <p:sp>
              <p:nvSpPr>
                <p:cNvPr id="3797" name="Oval 37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98" name="Freeform 37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91" name="Group 3790"/>
              <p:cNvGrpSpPr/>
              <p:nvPr/>
            </p:nvGrpSpPr>
            <p:grpSpPr>
              <a:xfrm rot="3967968">
                <a:off x="3008227" y="3923999"/>
                <a:ext cx="136148" cy="131330"/>
                <a:chOff x="3053432" y="4104276"/>
                <a:chExt cx="136148" cy="131330"/>
              </a:xfrm>
            </p:grpSpPr>
            <p:sp>
              <p:nvSpPr>
                <p:cNvPr id="3795" name="Oval 37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96" name="Freeform 37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92" name="Group 3791"/>
              <p:cNvGrpSpPr/>
              <p:nvPr/>
            </p:nvGrpSpPr>
            <p:grpSpPr>
              <a:xfrm>
                <a:off x="3092918" y="3910035"/>
                <a:ext cx="185979" cy="192845"/>
                <a:chOff x="3026108" y="3765549"/>
                <a:chExt cx="185979" cy="192845"/>
              </a:xfrm>
            </p:grpSpPr>
            <p:sp>
              <p:nvSpPr>
                <p:cNvPr id="3793" name="Oval 37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94" name="Freeform 37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764" name="Group 3763"/>
            <p:cNvGrpSpPr/>
            <p:nvPr/>
          </p:nvGrpSpPr>
          <p:grpSpPr>
            <a:xfrm>
              <a:off x="4873997" y="3423134"/>
              <a:ext cx="175107" cy="169481"/>
              <a:chOff x="2328508" y="3548770"/>
              <a:chExt cx="408862" cy="395726"/>
            </a:xfrm>
          </p:grpSpPr>
          <p:grpSp>
            <p:nvGrpSpPr>
              <p:cNvPr id="3765" name="Group 3764"/>
              <p:cNvGrpSpPr/>
              <p:nvPr/>
            </p:nvGrpSpPr>
            <p:grpSpPr>
              <a:xfrm>
                <a:off x="2328508" y="3548770"/>
                <a:ext cx="131330" cy="131330"/>
                <a:chOff x="2922103" y="3448277"/>
                <a:chExt cx="131330" cy="131330"/>
              </a:xfrm>
            </p:grpSpPr>
            <p:sp>
              <p:nvSpPr>
                <p:cNvPr id="3784" name="Oval 378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85" name="Freeform 378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66" name="Group 3765"/>
              <p:cNvGrpSpPr/>
              <p:nvPr/>
            </p:nvGrpSpPr>
            <p:grpSpPr>
              <a:xfrm rot="3485213">
                <a:off x="2366849" y="3599636"/>
                <a:ext cx="185979" cy="191355"/>
                <a:chOff x="2700506" y="3941582"/>
                <a:chExt cx="185979" cy="191355"/>
              </a:xfrm>
            </p:grpSpPr>
            <p:sp>
              <p:nvSpPr>
                <p:cNvPr id="3782" name="Oval 378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83" name="Freeform 378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67" name="Group 3766"/>
              <p:cNvGrpSpPr/>
              <p:nvPr/>
            </p:nvGrpSpPr>
            <p:grpSpPr>
              <a:xfrm rot="19523239">
                <a:off x="2551391" y="3599140"/>
                <a:ext cx="185979" cy="190955"/>
                <a:chOff x="2442219" y="4049627"/>
                <a:chExt cx="185979" cy="190955"/>
              </a:xfrm>
            </p:grpSpPr>
            <p:sp>
              <p:nvSpPr>
                <p:cNvPr id="3780" name="Oval 377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81" name="Freeform 378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68" name="Group 3767"/>
              <p:cNvGrpSpPr/>
              <p:nvPr/>
            </p:nvGrpSpPr>
            <p:grpSpPr>
              <a:xfrm rot="3577180">
                <a:off x="2383941" y="3755411"/>
                <a:ext cx="185979" cy="192191"/>
                <a:chOff x="2700506" y="4361529"/>
                <a:chExt cx="185979" cy="192191"/>
              </a:xfrm>
            </p:grpSpPr>
            <p:sp>
              <p:nvSpPr>
                <p:cNvPr id="3778" name="Oval 377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79" name="Freeform 377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69" name="Group 3768"/>
              <p:cNvGrpSpPr/>
              <p:nvPr/>
            </p:nvGrpSpPr>
            <p:grpSpPr>
              <a:xfrm>
                <a:off x="2496968" y="3591357"/>
                <a:ext cx="131330" cy="131330"/>
                <a:chOff x="3381304" y="4011286"/>
                <a:chExt cx="131330" cy="131330"/>
              </a:xfrm>
            </p:grpSpPr>
            <p:sp>
              <p:nvSpPr>
                <p:cNvPr id="3776" name="Oval 377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77" name="Freeform 377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70" name="Group 3769"/>
              <p:cNvGrpSpPr/>
              <p:nvPr/>
            </p:nvGrpSpPr>
            <p:grpSpPr>
              <a:xfrm rot="3967968">
                <a:off x="2456638" y="3706671"/>
                <a:ext cx="136148" cy="131330"/>
                <a:chOff x="3053432" y="4104276"/>
                <a:chExt cx="136148" cy="131330"/>
              </a:xfrm>
            </p:grpSpPr>
            <p:sp>
              <p:nvSpPr>
                <p:cNvPr id="3774" name="Oval 377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75" name="Freeform 377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771" name="Group 3770"/>
              <p:cNvGrpSpPr/>
              <p:nvPr/>
            </p:nvGrpSpPr>
            <p:grpSpPr>
              <a:xfrm>
                <a:off x="2541329" y="3692707"/>
                <a:ext cx="185979" cy="192845"/>
                <a:chOff x="3026108" y="3765549"/>
                <a:chExt cx="185979" cy="192845"/>
              </a:xfrm>
            </p:grpSpPr>
            <p:sp>
              <p:nvSpPr>
                <p:cNvPr id="3772" name="Oval 377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773" name="Freeform 377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850" name="Group 3849"/>
          <p:cNvGrpSpPr/>
          <p:nvPr/>
        </p:nvGrpSpPr>
        <p:grpSpPr>
          <a:xfrm>
            <a:off x="499759" y="4956203"/>
            <a:ext cx="470662" cy="478538"/>
            <a:chOff x="4834606" y="3347378"/>
            <a:chExt cx="241201" cy="245237"/>
          </a:xfrm>
        </p:grpSpPr>
        <p:grpSp>
          <p:nvGrpSpPr>
            <p:cNvPr id="3851" name="Group 3850"/>
            <p:cNvGrpSpPr/>
            <p:nvPr/>
          </p:nvGrpSpPr>
          <p:grpSpPr>
            <a:xfrm rot="7844388">
              <a:off x="4818351" y="3363633"/>
              <a:ext cx="233299" cy="200789"/>
              <a:chOff x="2913709" y="3864170"/>
              <a:chExt cx="544737" cy="468828"/>
            </a:xfrm>
          </p:grpSpPr>
          <p:grpSp>
            <p:nvGrpSpPr>
              <p:cNvPr id="3896" name="Group 3895"/>
              <p:cNvGrpSpPr/>
              <p:nvPr/>
            </p:nvGrpSpPr>
            <p:grpSpPr>
              <a:xfrm rot="5972406">
                <a:off x="3056152" y="3870738"/>
                <a:ext cx="408862" cy="395726"/>
                <a:chOff x="2880097" y="3766098"/>
                <a:chExt cx="408862" cy="395726"/>
              </a:xfrm>
            </p:grpSpPr>
            <p:grpSp>
              <p:nvGrpSpPr>
                <p:cNvPr id="3918" name="Group 3917"/>
                <p:cNvGrpSpPr/>
                <p:nvPr/>
              </p:nvGrpSpPr>
              <p:grpSpPr>
                <a:xfrm>
                  <a:off x="2880097" y="3766098"/>
                  <a:ext cx="131330" cy="131330"/>
                  <a:chOff x="2922103" y="3448277"/>
                  <a:chExt cx="131330" cy="131330"/>
                </a:xfrm>
              </p:grpSpPr>
              <p:sp>
                <p:nvSpPr>
                  <p:cNvPr id="3937" name="Oval 393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38" name="Freeform 393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19" name="Group 3918"/>
                <p:cNvGrpSpPr/>
                <p:nvPr/>
              </p:nvGrpSpPr>
              <p:grpSpPr>
                <a:xfrm rot="3485213">
                  <a:off x="2918438" y="3816964"/>
                  <a:ext cx="185979" cy="191355"/>
                  <a:chOff x="2700506" y="3941582"/>
                  <a:chExt cx="185979" cy="191355"/>
                </a:xfrm>
              </p:grpSpPr>
              <p:sp>
                <p:nvSpPr>
                  <p:cNvPr id="3935" name="Oval 393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36" name="Freeform 393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20" name="Group 3919"/>
                <p:cNvGrpSpPr/>
                <p:nvPr/>
              </p:nvGrpSpPr>
              <p:grpSpPr>
                <a:xfrm rot="19523239">
                  <a:off x="3102980" y="3816468"/>
                  <a:ext cx="185979" cy="190955"/>
                  <a:chOff x="2442219" y="4049627"/>
                  <a:chExt cx="185979" cy="190955"/>
                </a:xfrm>
              </p:grpSpPr>
              <p:sp>
                <p:nvSpPr>
                  <p:cNvPr id="3933" name="Oval 393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34" name="Freeform 393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21" name="Group 3920"/>
                <p:cNvGrpSpPr/>
                <p:nvPr/>
              </p:nvGrpSpPr>
              <p:grpSpPr>
                <a:xfrm rot="3577180">
                  <a:off x="2935530" y="3972739"/>
                  <a:ext cx="185979" cy="192191"/>
                  <a:chOff x="2700506" y="4361529"/>
                  <a:chExt cx="185979" cy="192191"/>
                </a:xfrm>
              </p:grpSpPr>
              <p:sp>
                <p:nvSpPr>
                  <p:cNvPr id="3931" name="Oval 393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32" name="Freeform 393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22" name="Group 3921"/>
                <p:cNvGrpSpPr/>
                <p:nvPr/>
              </p:nvGrpSpPr>
              <p:grpSpPr>
                <a:xfrm>
                  <a:off x="3048557" y="3808685"/>
                  <a:ext cx="131330" cy="131330"/>
                  <a:chOff x="3381304" y="4011286"/>
                  <a:chExt cx="131330" cy="131330"/>
                </a:xfrm>
              </p:grpSpPr>
              <p:sp>
                <p:nvSpPr>
                  <p:cNvPr id="3929" name="Oval 392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30" name="Freeform 392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23" name="Group 3922"/>
                <p:cNvGrpSpPr/>
                <p:nvPr/>
              </p:nvGrpSpPr>
              <p:grpSpPr>
                <a:xfrm rot="3967968">
                  <a:off x="3008227" y="3923999"/>
                  <a:ext cx="136148" cy="131330"/>
                  <a:chOff x="3053432" y="4104276"/>
                  <a:chExt cx="136148" cy="131330"/>
                </a:xfrm>
              </p:grpSpPr>
              <p:sp>
                <p:nvSpPr>
                  <p:cNvPr id="3927" name="Oval 392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28" name="Freeform 392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24" name="Group 3923"/>
                <p:cNvGrpSpPr/>
                <p:nvPr/>
              </p:nvGrpSpPr>
              <p:grpSpPr>
                <a:xfrm>
                  <a:off x="3092918" y="3910035"/>
                  <a:ext cx="185979" cy="192845"/>
                  <a:chOff x="3026108" y="3765549"/>
                  <a:chExt cx="185979" cy="192845"/>
                </a:xfrm>
              </p:grpSpPr>
              <p:sp>
                <p:nvSpPr>
                  <p:cNvPr id="3925" name="Oval 392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26" name="Freeform 392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897" name="Group 3896"/>
              <p:cNvGrpSpPr/>
              <p:nvPr/>
            </p:nvGrpSpPr>
            <p:grpSpPr>
              <a:xfrm>
                <a:off x="2913709" y="3937272"/>
                <a:ext cx="131330" cy="131330"/>
                <a:chOff x="2922103" y="3448277"/>
                <a:chExt cx="131330" cy="131330"/>
              </a:xfrm>
            </p:grpSpPr>
            <p:sp>
              <p:nvSpPr>
                <p:cNvPr id="3916" name="Oval 391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17" name="Freeform 391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98" name="Group 3897"/>
              <p:cNvGrpSpPr/>
              <p:nvPr/>
            </p:nvGrpSpPr>
            <p:grpSpPr>
              <a:xfrm rot="3485213">
                <a:off x="2952050" y="3988138"/>
                <a:ext cx="185979" cy="191355"/>
                <a:chOff x="2700506" y="3941582"/>
                <a:chExt cx="185979" cy="191355"/>
              </a:xfrm>
            </p:grpSpPr>
            <p:sp>
              <p:nvSpPr>
                <p:cNvPr id="3914" name="Oval 391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15" name="Freeform 391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99" name="Group 3898"/>
              <p:cNvGrpSpPr/>
              <p:nvPr/>
            </p:nvGrpSpPr>
            <p:grpSpPr>
              <a:xfrm rot="19523239">
                <a:off x="3136592" y="3987642"/>
                <a:ext cx="185979" cy="190955"/>
                <a:chOff x="2442219" y="4049627"/>
                <a:chExt cx="185979" cy="190955"/>
              </a:xfrm>
            </p:grpSpPr>
            <p:sp>
              <p:nvSpPr>
                <p:cNvPr id="3912" name="Oval 391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13" name="Freeform 391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00" name="Group 3899"/>
              <p:cNvGrpSpPr/>
              <p:nvPr/>
            </p:nvGrpSpPr>
            <p:grpSpPr>
              <a:xfrm rot="3577180">
                <a:off x="2969142" y="4143913"/>
                <a:ext cx="185979" cy="192191"/>
                <a:chOff x="2700506" y="4361529"/>
                <a:chExt cx="185979" cy="192191"/>
              </a:xfrm>
            </p:grpSpPr>
            <p:sp>
              <p:nvSpPr>
                <p:cNvPr id="3910" name="Oval 390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11" name="Freeform 391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01" name="Group 3900"/>
              <p:cNvGrpSpPr/>
              <p:nvPr/>
            </p:nvGrpSpPr>
            <p:grpSpPr>
              <a:xfrm>
                <a:off x="3082169" y="3979859"/>
                <a:ext cx="131330" cy="131330"/>
                <a:chOff x="3381304" y="4011286"/>
                <a:chExt cx="131330" cy="131330"/>
              </a:xfrm>
            </p:grpSpPr>
            <p:sp>
              <p:nvSpPr>
                <p:cNvPr id="3908" name="Oval 390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09" name="Freeform 390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02" name="Group 3901"/>
              <p:cNvGrpSpPr/>
              <p:nvPr/>
            </p:nvGrpSpPr>
            <p:grpSpPr>
              <a:xfrm rot="3967968">
                <a:off x="3041839" y="4095173"/>
                <a:ext cx="136148" cy="131330"/>
                <a:chOff x="3053432" y="4104276"/>
                <a:chExt cx="136148" cy="131330"/>
              </a:xfrm>
            </p:grpSpPr>
            <p:sp>
              <p:nvSpPr>
                <p:cNvPr id="3906" name="Oval 390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07" name="Freeform 390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03" name="Group 3902"/>
              <p:cNvGrpSpPr/>
              <p:nvPr/>
            </p:nvGrpSpPr>
            <p:grpSpPr>
              <a:xfrm>
                <a:off x="3126530" y="4081209"/>
                <a:ext cx="185979" cy="192845"/>
                <a:chOff x="3026108" y="3765549"/>
                <a:chExt cx="185979" cy="192845"/>
              </a:xfrm>
            </p:grpSpPr>
            <p:sp>
              <p:nvSpPr>
                <p:cNvPr id="3904" name="Oval 390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05" name="Freeform 390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852" name="Group 3851"/>
            <p:cNvGrpSpPr/>
            <p:nvPr/>
          </p:nvGrpSpPr>
          <p:grpSpPr>
            <a:xfrm rot="5972406">
              <a:off x="4903513" y="3391308"/>
              <a:ext cx="175107" cy="169481"/>
              <a:chOff x="2880097" y="3766098"/>
              <a:chExt cx="408862" cy="395726"/>
            </a:xfrm>
          </p:grpSpPr>
          <p:grpSp>
            <p:nvGrpSpPr>
              <p:cNvPr id="3875" name="Group 3874"/>
              <p:cNvGrpSpPr/>
              <p:nvPr/>
            </p:nvGrpSpPr>
            <p:grpSpPr>
              <a:xfrm>
                <a:off x="2880097" y="3766098"/>
                <a:ext cx="131330" cy="131330"/>
                <a:chOff x="2922103" y="3448277"/>
                <a:chExt cx="131330" cy="131330"/>
              </a:xfrm>
            </p:grpSpPr>
            <p:sp>
              <p:nvSpPr>
                <p:cNvPr id="3894" name="Oval 38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95" name="Freeform 38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76" name="Group 3875"/>
              <p:cNvGrpSpPr/>
              <p:nvPr/>
            </p:nvGrpSpPr>
            <p:grpSpPr>
              <a:xfrm rot="3485213">
                <a:off x="2918438" y="3816964"/>
                <a:ext cx="185979" cy="191355"/>
                <a:chOff x="2700506" y="3941582"/>
                <a:chExt cx="185979" cy="191355"/>
              </a:xfrm>
            </p:grpSpPr>
            <p:sp>
              <p:nvSpPr>
                <p:cNvPr id="3892" name="Oval 38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93" name="Freeform 38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77" name="Group 3876"/>
              <p:cNvGrpSpPr/>
              <p:nvPr/>
            </p:nvGrpSpPr>
            <p:grpSpPr>
              <a:xfrm rot="19523239">
                <a:off x="3102980" y="3816468"/>
                <a:ext cx="185979" cy="190955"/>
                <a:chOff x="2442219" y="4049627"/>
                <a:chExt cx="185979" cy="190955"/>
              </a:xfrm>
            </p:grpSpPr>
            <p:sp>
              <p:nvSpPr>
                <p:cNvPr id="3890" name="Oval 38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91" name="Freeform 38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78" name="Group 3877"/>
              <p:cNvGrpSpPr/>
              <p:nvPr/>
            </p:nvGrpSpPr>
            <p:grpSpPr>
              <a:xfrm rot="3577180">
                <a:off x="2935530" y="3972739"/>
                <a:ext cx="185979" cy="192191"/>
                <a:chOff x="2700506" y="4361529"/>
                <a:chExt cx="185979" cy="192191"/>
              </a:xfrm>
            </p:grpSpPr>
            <p:sp>
              <p:nvSpPr>
                <p:cNvPr id="3888" name="Oval 38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89" name="Freeform 38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79" name="Group 3878"/>
              <p:cNvGrpSpPr/>
              <p:nvPr/>
            </p:nvGrpSpPr>
            <p:grpSpPr>
              <a:xfrm>
                <a:off x="3048557" y="3808685"/>
                <a:ext cx="131330" cy="131330"/>
                <a:chOff x="3381304" y="4011286"/>
                <a:chExt cx="131330" cy="131330"/>
              </a:xfrm>
            </p:grpSpPr>
            <p:sp>
              <p:nvSpPr>
                <p:cNvPr id="3886" name="Oval 38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87" name="Freeform 38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80" name="Group 3879"/>
              <p:cNvGrpSpPr/>
              <p:nvPr/>
            </p:nvGrpSpPr>
            <p:grpSpPr>
              <a:xfrm rot="3967968">
                <a:off x="3008227" y="3923999"/>
                <a:ext cx="136148" cy="131330"/>
                <a:chOff x="3053432" y="4104276"/>
                <a:chExt cx="136148" cy="131330"/>
              </a:xfrm>
            </p:grpSpPr>
            <p:sp>
              <p:nvSpPr>
                <p:cNvPr id="3884" name="Oval 38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85" name="Freeform 38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81" name="Group 3880"/>
              <p:cNvGrpSpPr/>
              <p:nvPr/>
            </p:nvGrpSpPr>
            <p:grpSpPr>
              <a:xfrm>
                <a:off x="3092918" y="3910035"/>
                <a:ext cx="185979" cy="192845"/>
                <a:chOff x="3026108" y="3765549"/>
                <a:chExt cx="185979" cy="192845"/>
              </a:xfrm>
            </p:grpSpPr>
            <p:sp>
              <p:nvSpPr>
                <p:cNvPr id="3882" name="Oval 38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83" name="Freeform 38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853" name="Group 3852"/>
            <p:cNvGrpSpPr/>
            <p:nvPr/>
          </p:nvGrpSpPr>
          <p:grpSpPr>
            <a:xfrm>
              <a:off x="4873997" y="3423134"/>
              <a:ext cx="175107" cy="169481"/>
              <a:chOff x="2328508" y="3548770"/>
              <a:chExt cx="408862" cy="395726"/>
            </a:xfrm>
          </p:grpSpPr>
          <p:grpSp>
            <p:nvGrpSpPr>
              <p:cNvPr id="3854" name="Group 3853"/>
              <p:cNvGrpSpPr/>
              <p:nvPr/>
            </p:nvGrpSpPr>
            <p:grpSpPr>
              <a:xfrm>
                <a:off x="2328508" y="3548770"/>
                <a:ext cx="131330" cy="131330"/>
                <a:chOff x="2922103" y="3448277"/>
                <a:chExt cx="131330" cy="131330"/>
              </a:xfrm>
            </p:grpSpPr>
            <p:sp>
              <p:nvSpPr>
                <p:cNvPr id="3873" name="Oval 387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74" name="Freeform 387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55" name="Group 3854"/>
              <p:cNvGrpSpPr/>
              <p:nvPr/>
            </p:nvGrpSpPr>
            <p:grpSpPr>
              <a:xfrm rot="3485213">
                <a:off x="2366849" y="3599636"/>
                <a:ext cx="185979" cy="191355"/>
                <a:chOff x="2700506" y="3941582"/>
                <a:chExt cx="185979" cy="191355"/>
              </a:xfrm>
            </p:grpSpPr>
            <p:sp>
              <p:nvSpPr>
                <p:cNvPr id="3871" name="Oval 387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72" name="Freeform 387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56" name="Group 3855"/>
              <p:cNvGrpSpPr/>
              <p:nvPr/>
            </p:nvGrpSpPr>
            <p:grpSpPr>
              <a:xfrm rot="19523239">
                <a:off x="2551391" y="3599140"/>
                <a:ext cx="185979" cy="190955"/>
                <a:chOff x="2442219" y="4049627"/>
                <a:chExt cx="185979" cy="190955"/>
              </a:xfrm>
            </p:grpSpPr>
            <p:sp>
              <p:nvSpPr>
                <p:cNvPr id="3869" name="Oval 386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70" name="Freeform 386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57" name="Group 3856"/>
              <p:cNvGrpSpPr/>
              <p:nvPr/>
            </p:nvGrpSpPr>
            <p:grpSpPr>
              <a:xfrm rot="3577180">
                <a:off x="2383941" y="3755411"/>
                <a:ext cx="185979" cy="192191"/>
                <a:chOff x="2700506" y="4361529"/>
                <a:chExt cx="185979" cy="192191"/>
              </a:xfrm>
            </p:grpSpPr>
            <p:sp>
              <p:nvSpPr>
                <p:cNvPr id="3867" name="Oval 386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68" name="Freeform 386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58" name="Group 3857"/>
              <p:cNvGrpSpPr/>
              <p:nvPr/>
            </p:nvGrpSpPr>
            <p:grpSpPr>
              <a:xfrm>
                <a:off x="2496968" y="3591357"/>
                <a:ext cx="131330" cy="131330"/>
                <a:chOff x="3381304" y="4011286"/>
                <a:chExt cx="131330" cy="131330"/>
              </a:xfrm>
            </p:grpSpPr>
            <p:sp>
              <p:nvSpPr>
                <p:cNvPr id="3865" name="Oval 386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66" name="Freeform 386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59" name="Group 3858"/>
              <p:cNvGrpSpPr/>
              <p:nvPr/>
            </p:nvGrpSpPr>
            <p:grpSpPr>
              <a:xfrm rot="3967968">
                <a:off x="2456638" y="3706671"/>
                <a:ext cx="136148" cy="131330"/>
                <a:chOff x="3053432" y="4104276"/>
                <a:chExt cx="136148" cy="131330"/>
              </a:xfrm>
            </p:grpSpPr>
            <p:sp>
              <p:nvSpPr>
                <p:cNvPr id="3863" name="Oval 386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64" name="Freeform 386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860" name="Group 3859"/>
              <p:cNvGrpSpPr/>
              <p:nvPr/>
            </p:nvGrpSpPr>
            <p:grpSpPr>
              <a:xfrm>
                <a:off x="2541329" y="3692707"/>
                <a:ext cx="185979" cy="192845"/>
                <a:chOff x="3026108" y="3765549"/>
                <a:chExt cx="185979" cy="192845"/>
              </a:xfrm>
            </p:grpSpPr>
            <p:sp>
              <p:nvSpPr>
                <p:cNvPr id="3861" name="Oval 386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862" name="Freeform 386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3939" name="Group 3938"/>
          <p:cNvGrpSpPr/>
          <p:nvPr/>
        </p:nvGrpSpPr>
        <p:grpSpPr>
          <a:xfrm>
            <a:off x="499759" y="4956203"/>
            <a:ext cx="470662" cy="478538"/>
            <a:chOff x="4834606" y="3347378"/>
            <a:chExt cx="241201" cy="245237"/>
          </a:xfrm>
        </p:grpSpPr>
        <p:grpSp>
          <p:nvGrpSpPr>
            <p:cNvPr id="3940" name="Group 3939"/>
            <p:cNvGrpSpPr/>
            <p:nvPr/>
          </p:nvGrpSpPr>
          <p:grpSpPr>
            <a:xfrm rot="7844388">
              <a:off x="4818351" y="3363633"/>
              <a:ext cx="233299" cy="200789"/>
              <a:chOff x="2913709" y="3864170"/>
              <a:chExt cx="544737" cy="468828"/>
            </a:xfrm>
          </p:grpSpPr>
          <p:grpSp>
            <p:nvGrpSpPr>
              <p:cNvPr id="3985" name="Group 3984"/>
              <p:cNvGrpSpPr/>
              <p:nvPr/>
            </p:nvGrpSpPr>
            <p:grpSpPr>
              <a:xfrm rot="5972406">
                <a:off x="3056152" y="3870738"/>
                <a:ext cx="408862" cy="395726"/>
                <a:chOff x="2880097" y="3766098"/>
                <a:chExt cx="408862" cy="395726"/>
              </a:xfrm>
            </p:grpSpPr>
            <p:grpSp>
              <p:nvGrpSpPr>
                <p:cNvPr id="4007" name="Group 4006"/>
                <p:cNvGrpSpPr/>
                <p:nvPr/>
              </p:nvGrpSpPr>
              <p:grpSpPr>
                <a:xfrm>
                  <a:off x="2880097" y="3766098"/>
                  <a:ext cx="131330" cy="131330"/>
                  <a:chOff x="2922103" y="3448277"/>
                  <a:chExt cx="131330" cy="131330"/>
                </a:xfrm>
              </p:grpSpPr>
              <p:sp>
                <p:nvSpPr>
                  <p:cNvPr id="4026" name="Oval 402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27" name="Freeform 402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08" name="Group 4007"/>
                <p:cNvGrpSpPr/>
                <p:nvPr/>
              </p:nvGrpSpPr>
              <p:grpSpPr>
                <a:xfrm rot="3485213">
                  <a:off x="2918438" y="3816964"/>
                  <a:ext cx="185979" cy="191355"/>
                  <a:chOff x="2700506" y="3941582"/>
                  <a:chExt cx="185979" cy="191355"/>
                </a:xfrm>
              </p:grpSpPr>
              <p:sp>
                <p:nvSpPr>
                  <p:cNvPr id="4024" name="Oval 402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25" name="Freeform 402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09" name="Group 4008"/>
                <p:cNvGrpSpPr/>
                <p:nvPr/>
              </p:nvGrpSpPr>
              <p:grpSpPr>
                <a:xfrm rot="19523239">
                  <a:off x="3102980" y="3816468"/>
                  <a:ext cx="185979" cy="190955"/>
                  <a:chOff x="2442219" y="4049627"/>
                  <a:chExt cx="185979" cy="190955"/>
                </a:xfrm>
              </p:grpSpPr>
              <p:sp>
                <p:nvSpPr>
                  <p:cNvPr id="4022" name="Oval 402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23" name="Freeform 402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10" name="Group 4009"/>
                <p:cNvGrpSpPr/>
                <p:nvPr/>
              </p:nvGrpSpPr>
              <p:grpSpPr>
                <a:xfrm rot="3577180">
                  <a:off x="2935530" y="3972739"/>
                  <a:ext cx="185979" cy="192191"/>
                  <a:chOff x="2700506" y="4361529"/>
                  <a:chExt cx="185979" cy="192191"/>
                </a:xfrm>
              </p:grpSpPr>
              <p:sp>
                <p:nvSpPr>
                  <p:cNvPr id="4020" name="Oval 401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21" name="Freeform 402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11" name="Group 4010"/>
                <p:cNvGrpSpPr/>
                <p:nvPr/>
              </p:nvGrpSpPr>
              <p:grpSpPr>
                <a:xfrm>
                  <a:off x="3048557" y="3808685"/>
                  <a:ext cx="131330" cy="131330"/>
                  <a:chOff x="3381304" y="4011286"/>
                  <a:chExt cx="131330" cy="131330"/>
                </a:xfrm>
              </p:grpSpPr>
              <p:sp>
                <p:nvSpPr>
                  <p:cNvPr id="4018" name="Oval 401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19" name="Freeform 401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12" name="Group 4011"/>
                <p:cNvGrpSpPr/>
                <p:nvPr/>
              </p:nvGrpSpPr>
              <p:grpSpPr>
                <a:xfrm rot="3967968">
                  <a:off x="3008227" y="3923999"/>
                  <a:ext cx="136148" cy="131330"/>
                  <a:chOff x="3053432" y="4104276"/>
                  <a:chExt cx="136148" cy="131330"/>
                </a:xfrm>
              </p:grpSpPr>
              <p:sp>
                <p:nvSpPr>
                  <p:cNvPr id="4016" name="Oval 401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17" name="Freeform 401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13" name="Group 4012"/>
                <p:cNvGrpSpPr/>
                <p:nvPr/>
              </p:nvGrpSpPr>
              <p:grpSpPr>
                <a:xfrm>
                  <a:off x="3092918" y="3910035"/>
                  <a:ext cx="185979" cy="192845"/>
                  <a:chOff x="3026108" y="3765549"/>
                  <a:chExt cx="185979" cy="192845"/>
                </a:xfrm>
              </p:grpSpPr>
              <p:sp>
                <p:nvSpPr>
                  <p:cNvPr id="4014" name="Oval 401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15" name="Freeform 401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986" name="Group 3985"/>
              <p:cNvGrpSpPr/>
              <p:nvPr/>
            </p:nvGrpSpPr>
            <p:grpSpPr>
              <a:xfrm>
                <a:off x="2913709" y="3937272"/>
                <a:ext cx="131330" cy="131330"/>
                <a:chOff x="2922103" y="3448277"/>
                <a:chExt cx="131330" cy="131330"/>
              </a:xfrm>
            </p:grpSpPr>
            <p:sp>
              <p:nvSpPr>
                <p:cNvPr id="4005" name="Oval 400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06" name="Freeform 400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87" name="Group 3986"/>
              <p:cNvGrpSpPr/>
              <p:nvPr/>
            </p:nvGrpSpPr>
            <p:grpSpPr>
              <a:xfrm rot="3485213">
                <a:off x="2952050" y="3988138"/>
                <a:ext cx="185979" cy="191355"/>
                <a:chOff x="2700506" y="3941582"/>
                <a:chExt cx="185979" cy="191355"/>
              </a:xfrm>
            </p:grpSpPr>
            <p:sp>
              <p:nvSpPr>
                <p:cNvPr id="4003" name="Oval 400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04" name="Freeform 400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88" name="Group 3987"/>
              <p:cNvGrpSpPr/>
              <p:nvPr/>
            </p:nvGrpSpPr>
            <p:grpSpPr>
              <a:xfrm rot="19523239">
                <a:off x="3136592" y="3987642"/>
                <a:ext cx="185979" cy="190955"/>
                <a:chOff x="2442219" y="4049627"/>
                <a:chExt cx="185979" cy="190955"/>
              </a:xfrm>
            </p:grpSpPr>
            <p:sp>
              <p:nvSpPr>
                <p:cNvPr id="4001" name="Oval 400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02" name="Freeform 400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89" name="Group 3988"/>
              <p:cNvGrpSpPr/>
              <p:nvPr/>
            </p:nvGrpSpPr>
            <p:grpSpPr>
              <a:xfrm rot="3577180">
                <a:off x="2969142" y="4143913"/>
                <a:ext cx="185979" cy="192191"/>
                <a:chOff x="2700506" y="4361529"/>
                <a:chExt cx="185979" cy="192191"/>
              </a:xfrm>
            </p:grpSpPr>
            <p:sp>
              <p:nvSpPr>
                <p:cNvPr id="3999" name="Oval 399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00" name="Freeform 399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90" name="Group 3989"/>
              <p:cNvGrpSpPr/>
              <p:nvPr/>
            </p:nvGrpSpPr>
            <p:grpSpPr>
              <a:xfrm>
                <a:off x="3082169" y="3979859"/>
                <a:ext cx="131330" cy="131330"/>
                <a:chOff x="3381304" y="4011286"/>
                <a:chExt cx="131330" cy="131330"/>
              </a:xfrm>
            </p:grpSpPr>
            <p:sp>
              <p:nvSpPr>
                <p:cNvPr id="3997" name="Oval 399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98" name="Freeform 399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91" name="Group 3990"/>
              <p:cNvGrpSpPr/>
              <p:nvPr/>
            </p:nvGrpSpPr>
            <p:grpSpPr>
              <a:xfrm rot="3967968">
                <a:off x="3041839" y="4095173"/>
                <a:ext cx="136148" cy="131330"/>
                <a:chOff x="3053432" y="4104276"/>
                <a:chExt cx="136148" cy="131330"/>
              </a:xfrm>
            </p:grpSpPr>
            <p:sp>
              <p:nvSpPr>
                <p:cNvPr id="3995" name="Oval 399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96" name="Freeform 399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92" name="Group 3991"/>
              <p:cNvGrpSpPr/>
              <p:nvPr/>
            </p:nvGrpSpPr>
            <p:grpSpPr>
              <a:xfrm>
                <a:off x="3126530" y="4081209"/>
                <a:ext cx="185979" cy="192845"/>
                <a:chOff x="3026108" y="3765549"/>
                <a:chExt cx="185979" cy="192845"/>
              </a:xfrm>
            </p:grpSpPr>
            <p:sp>
              <p:nvSpPr>
                <p:cNvPr id="3993" name="Oval 399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94" name="Freeform 399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941" name="Group 3940"/>
            <p:cNvGrpSpPr/>
            <p:nvPr/>
          </p:nvGrpSpPr>
          <p:grpSpPr>
            <a:xfrm rot="5972406">
              <a:off x="4903513" y="3391308"/>
              <a:ext cx="175107" cy="169481"/>
              <a:chOff x="2880097" y="3766098"/>
              <a:chExt cx="408862" cy="395726"/>
            </a:xfrm>
          </p:grpSpPr>
          <p:grpSp>
            <p:nvGrpSpPr>
              <p:cNvPr id="3964" name="Group 3963"/>
              <p:cNvGrpSpPr/>
              <p:nvPr/>
            </p:nvGrpSpPr>
            <p:grpSpPr>
              <a:xfrm>
                <a:off x="2880097" y="3766098"/>
                <a:ext cx="131330" cy="131330"/>
                <a:chOff x="2922103" y="3448277"/>
                <a:chExt cx="131330" cy="131330"/>
              </a:xfrm>
            </p:grpSpPr>
            <p:sp>
              <p:nvSpPr>
                <p:cNvPr id="3983" name="Oval 39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84" name="Freeform 39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65" name="Group 3964"/>
              <p:cNvGrpSpPr/>
              <p:nvPr/>
            </p:nvGrpSpPr>
            <p:grpSpPr>
              <a:xfrm rot="3485213">
                <a:off x="2918438" y="3816964"/>
                <a:ext cx="185979" cy="191355"/>
                <a:chOff x="2700506" y="3941582"/>
                <a:chExt cx="185979" cy="191355"/>
              </a:xfrm>
            </p:grpSpPr>
            <p:sp>
              <p:nvSpPr>
                <p:cNvPr id="3981" name="Oval 39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82" name="Freeform 39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66" name="Group 3965"/>
              <p:cNvGrpSpPr/>
              <p:nvPr/>
            </p:nvGrpSpPr>
            <p:grpSpPr>
              <a:xfrm rot="19523239">
                <a:off x="3102980" y="3816468"/>
                <a:ext cx="185979" cy="190955"/>
                <a:chOff x="2442219" y="4049627"/>
                <a:chExt cx="185979" cy="190955"/>
              </a:xfrm>
            </p:grpSpPr>
            <p:sp>
              <p:nvSpPr>
                <p:cNvPr id="3979" name="Oval 39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80" name="Freeform 39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67" name="Group 3966"/>
              <p:cNvGrpSpPr/>
              <p:nvPr/>
            </p:nvGrpSpPr>
            <p:grpSpPr>
              <a:xfrm rot="3577180">
                <a:off x="2935530" y="3972739"/>
                <a:ext cx="185979" cy="192191"/>
                <a:chOff x="2700506" y="4361529"/>
                <a:chExt cx="185979" cy="192191"/>
              </a:xfrm>
            </p:grpSpPr>
            <p:sp>
              <p:nvSpPr>
                <p:cNvPr id="3977" name="Oval 39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78" name="Freeform 39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68" name="Group 3967"/>
              <p:cNvGrpSpPr/>
              <p:nvPr/>
            </p:nvGrpSpPr>
            <p:grpSpPr>
              <a:xfrm>
                <a:off x="3048557" y="3808685"/>
                <a:ext cx="131330" cy="131330"/>
                <a:chOff x="3381304" y="4011286"/>
                <a:chExt cx="131330" cy="131330"/>
              </a:xfrm>
            </p:grpSpPr>
            <p:sp>
              <p:nvSpPr>
                <p:cNvPr id="3975" name="Oval 39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76" name="Freeform 39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69" name="Group 3968"/>
              <p:cNvGrpSpPr/>
              <p:nvPr/>
            </p:nvGrpSpPr>
            <p:grpSpPr>
              <a:xfrm rot="3967968">
                <a:off x="3008227" y="3923999"/>
                <a:ext cx="136148" cy="131330"/>
                <a:chOff x="3053432" y="4104276"/>
                <a:chExt cx="136148" cy="131330"/>
              </a:xfrm>
            </p:grpSpPr>
            <p:sp>
              <p:nvSpPr>
                <p:cNvPr id="3973" name="Oval 39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74" name="Freeform 39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70" name="Group 3969"/>
              <p:cNvGrpSpPr/>
              <p:nvPr/>
            </p:nvGrpSpPr>
            <p:grpSpPr>
              <a:xfrm>
                <a:off x="3092918" y="3910035"/>
                <a:ext cx="185979" cy="192845"/>
                <a:chOff x="3026108" y="3765549"/>
                <a:chExt cx="185979" cy="192845"/>
              </a:xfrm>
            </p:grpSpPr>
            <p:sp>
              <p:nvSpPr>
                <p:cNvPr id="3971" name="Oval 39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72" name="Freeform 39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3942" name="Group 3941"/>
            <p:cNvGrpSpPr/>
            <p:nvPr/>
          </p:nvGrpSpPr>
          <p:grpSpPr>
            <a:xfrm>
              <a:off x="4873997" y="3423134"/>
              <a:ext cx="175107" cy="169481"/>
              <a:chOff x="2328508" y="3548770"/>
              <a:chExt cx="408862" cy="395726"/>
            </a:xfrm>
          </p:grpSpPr>
          <p:grpSp>
            <p:nvGrpSpPr>
              <p:cNvPr id="3943" name="Group 3942"/>
              <p:cNvGrpSpPr/>
              <p:nvPr/>
            </p:nvGrpSpPr>
            <p:grpSpPr>
              <a:xfrm>
                <a:off x="2328508" y="3548770"/>
                <a:ext cx="131330" cy="131330"/>
                <a:chOff x="2922103" y="3448277"/>
                <a:chExt cx="131330" cy="131330"/>
              </a:xfrm>
            </p:grpSpPr>
            <p:sp>
              <p:nvSpPr>
                <p:cNvPr id="3962" name="Oval 396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63" name="Freeform 396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44" name="Group 3943"/>
              <p:cNvGrpSpPr/>
              <p:nvPr/>
            </p:nvGrpSpPr>
            <p:grpSpPr>
              <a:xfrm rot="3485213">
                <a:off x="2366849" y="3599636"/>
                <a:ext cx="185979" cy="191355"/>
                <a:chOff x="2700506" y="3941582"/>
                <a:chExt cx="185979" cy="191355"/>
              </a:xfrm>
            </p:grpSpPr>
            <p:sp>
              <p:nvSpPr>
                <p:cNvPr id="3960" name="Oval 395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61" name="Freeform 396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45" name="Group 3944"/>
              <p:cNvGrpSpPr/>
              <p:nvPr/>
            </p:nvGrpSpPr>
            <p:grpSpPr>
              <a:xfrm rot="19523239">
                <a:off x="2551391" y="3599140"/>
                <a:ext cx="185979" cy="190955"/>
                <a:chOff x="2442219" y="4049627"/>
                <a:chExt cx="185979" cy="190955"/>
              </a:xfrm>
            </p:grpSpPr>
            <p:sp>
              <p:nvSpPr>
                <p:cNvPr id="3958" name="Oval 395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59" name="Freeform 395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46" name="Group 3945"/>
              <p:cNvGrpSpPr/>
              <p:nvPr/>
            </p:nvGrpSpPr>
            <p:grpSpPr>
              <a:xfrm rot="3577180">
                <a:off x="2383941" y="3755411"/>
                <a:ext cx="185979" cy="192191"/>
                <a:chOff x="2700506" y="4361529"/>
                <a:chExt cx="185979" cy="192191"/>
              </a:xfrm>
            </p:grpSpPr>
            <p:sp>
              <p:nvSpPr>
                <p:cNvPr id="3956" name="Oval 395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57" name="Freeform 395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47" name="Group 3946"/>
              <p:cNvGrpSpPr/>
              <p:nvPr/>
            </p:nvGrpSpPr>
            <p:grpSpPr>
              <a:xfrm>
                <a:off x="2496968" y="3591357"/>
                <a:ext cx="131330" cy="131330"/>
                <a:chOff x="3381304" y="4011286"/>
                <a:chExt cx="131330" cy="131330"/>
              </a:xfrm>
            </p:grpSpPr>
            <p:sp>
              <p:nvSpPr>
                <p:cNvPr id="3954" name="Oval 395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55" name="Freeform 395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48" name="Group 3947"/>
              <p:cNvGrpSpPr/>
              <p:nvPr/>
            </p:nvGrpSpPr>
            <p:grpSpPr>
              <a:xfrm rot="3967968">
                <a:off x="2456638" y="3706671"/>
                <a:ext cx="136148" cy="131330"/>
                <a:chOff x="3053432" y="4104276"/>
                <a:chExt cx="136148" cy="131330"/>
              </a:xfrm>
            </p:grpSpPr>
            <p:sp>
              <p:nvSpPr>
                <p:cNvPr id="3952" name="Oval 395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53" name="Freeform 395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3949" name="Group 3948"/>
              <p:cNvGrpSpPr/>
              <p:nvPr/>
            </p:nvGrpSpPr>
            <p:grpSpPr>
              <a:xfrm>
                <a:off x="2541329" y="3692707"/>
                <a:ext cx="185979" cy="192845"/>
                <a:chOff x="3026108" y="3765549"/>
                <a:chExt cx="185979" cy="192845"/>
              </a:xfrm>
            </p:grpSpPr>
            <p:sp>
              <p:nvSpPr>
                <p:cNvPr id="3950" name="Oval 394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951" name="Freeform 395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028" name="Group 4027"/>
          <p:cNvGrpSpPr/>
          <p:nvPr/>
        </p:nvGrpSpPr>
        <p:grpSpPr>
          <a:xfrm>
            <a:off x="499759" y="4956203"/>
            <a:ext cx="470662" cy="478538"/>
            <a:chOff x="4834606" y="3347378"/>
            <a:chExt cx="241201" cy="245237"/>
          </a:xfrm>
        </p:grpSpPr>
        <p:grpSp>
          <p:nvGrpSpPr>
            <p:cNvPr id="4029" name="Group 4028"/>
            <p:cNvGrpSpPr/>
            <p:nvPr/>
          </p:nvGrpSpPr>
          <p:grpSpPr>
            <a:xfrm rot="7844388">
              <a:off x="4818351" y="3363633"/>
              <a:ext cx="233299" cy="200789"/>
              <a:chOff x="2913709" y="3864170"/>
              <a:chExt cx="544737" cy="468828"/>
            </a:xfrm>
          </p:grpSpPr>
          <p:grpSp>
            <p:nvGrpSpPr>
              <p:cNvPr id="4074" name="Group 4073"/>
              <p:cNvGrpSpPr/>
              <p:nvPr/>
            </p:nvGrpSpPr>
            <p:grpSpPr>
              <a:xfrm rot="5972406">
                <a:off x="3056152" y="3870738"/>
                <a:ext cx="408862" cy="395726"/>
                <a:chOff x="2880097" y="3766098"/>
                <a:chExt cx="408862" cy="395726"/>
              </a:xfrm>
            </p:grpSpPr>
            <p:grpSp>
              <p:nvGrpSpPr>
                <p:cNvPr id="4096" name="Group 4095"/>
                <p:cNvGrpSpPr/>
                <p:nvPr/>
              </p:nvGrpSpPr>
              <p:grpSpPr>
                <a:xfrm>
                  <a:off x="2880097" y="3766098"/>
                  <a:ext cx="131330" cy="131330"/>
                  <a:chOff x="2922103" y="3448277"/>
                  <a:chExt cx="131330" cy="131330"/>
                </a:xfrm>
              </p:grpSpPr>
              <p:sp>
                <p:nvSpPr>
                  <p:cNvPr id="4115" name="Oval 411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16" name="Freeform 411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97" name="Group 4096"/>
                <p:cNvGrpSpPr/>
                <p:nvPr/>
              </p:nvGrpSpPr>
              <p:grpSpPr>
                <a:xfrm rot="3485213">
                  <a:off x="2918438" y="3816964"/>
                  <a:ext cx="185979" cy="191355"/>
                  <a:chOff x="2700506" y="3941582"/>
                  <a:chExt cx="185979" cy="191355"/>
                </a:xfrm>
              </p:grpSpPr>
              <p:sp>
                <p:nvSpPr>
                  <p:cNvPr id="4113" name="Oval 411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14" name="Freeform 411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98" name="Group 4097"/>
                <p:cNvGrpSpPr/>
                <p:nvPr/>
              </p:nvGrpSpPr>
              <p:grpSpPr>
                <a:xfrm rot="19523239">
                  <a:off x="3102980" y="3816468"/>
                  <a:ext cx="185979" cy="190955"/>
                  <a:chOff x="2442219" y="4049627"/>
                  <a:chExt cx="185979" cy="190955"/>
                </a:xfrm>
              </p:grpSpPr>
              <p:sp>
                <p:nvSpPr>
                  <p:cNvPr id="4111" name="Oval 411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12" name="Freeform 411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99" name="Group 4098"/>
                <p:cNvGrpSpPr/>
                <p:nvPr/>
              </p:nvGrpSpPr>
              <p:grpSpPr>
                <a:xfrm rot="3577180">
                  <a:off x="2935530" y="3972739"/>
                  <a:ext cx="185979" cy="192191"/>
                  <a:chOff x="2700506" y="4361529"/>
                  <a:chExt cx="185979" cy="192191"/>
                </a:xfrm>
              </p:grpSpPr>
              <p:sp>
                <p:nvSpPr>
                  <p:cNvPr id="4109" name="Oval 410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10" name="Freeform 410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00" name="Group 4099"/>
                <p:cNvGrpSpPr/>
                <p:nvPr/>
              </p:nvGrpSpPr>
              <p:grpSpPr>
                <a:xfrm>
                  <a:off x="3048557" y="3808685"/>
                  <a:ext cx="131330" cy="131330"/>
                  <a:chOff x="3381304" y="4011286"/>
                  <a:chExt cx="131330" cy="131330"/>
                </a:xfrm>
              </p:grpSpPr>
              <p:sp>
                <p:nvSpPr>
                  <p:cNvPr id="4107" name="Oval 410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08" name="Freeform 410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01" name="Group 4100"/>
                <p:cNvGrpSpPr/>
                <p:nvPr/>
              </p:nvGrpSpPr>
              <p:grpSpPr>
                <a:xfrm rot="3967968">
                  <a:off x="3008227" y="3923999"/>
                  <a:ext cx="136148" cy="131330"/>
                  <a:chOff x="3053432" y="4104276"/>
                  <a:chExt cx="136148" cy="131330"/>
                </a:xfrm>
              </p:grpSpPr>
              <p:sp>
                <p:nvSpPr>
                  <p:cNvPr id="4105" name="Oval 410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06" name="Freeform 410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02" name="Group 4101"/>
                <p:cNvGrpSpPr/>
                <p:nvPr/>
              </p:nvGrpSpPr>
              <p:grpSpPr>
                <a:xfrm>
                  <a:off x="3092918" y="3910035"/>
                  <a:ext cx="185979" cy="192845"/>
                  <a:chOff x="3026108" y="3765549"/>
                  <a:chExt cx="185979" cy="192845"/>
                </a:xfrm>
              </p:grpSpPr>
              <p:sp>
                <p:nvSpPr>
                  <p:cNvPr id="4103" name="Oval 410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04" name="Freeform 410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075" name="Group 4074"/>
              <p:cNvGrpSpPr/>
              <p:nvPr/>
            </p:nvGrpSpPr>
            <p:grpSpPr>
              <a:xfrm>
                <a:off x="2913709" y="3937272"/>
                <a:ext cx="131330" cy="131330"/>
                <a:chOff x="2922103" y="3448277"/>
                <a:chExt cx="131330" cy="131330"/>
              </a:xfrm>
            </p:grpSpPr>
            <p:sp>
              <p:nvSpPr>
                <p:cNvPr id="4094" name="Oval 409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95" name="Freeform 409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76" name="Group 4075"/>
              <p:cNvGrpSpPr/>
              <p:nvPr/>
            </p:nvGrpSpPr>
            <p:grpSpPr>
              <a:xfrm rot="3485213">
                <a:off x="2952050" y="3988138"/>
                <a:ext cx="185979" cy="191355"/>
                <a:chOff x="2700506" y="3941582"/>
                <a:chExt cx="185979" cy="191355"/>
              </a:xfrm>
            </p:grpSpPr>
            <p:sp>
              <p:nvSpPr>
                <p:cNvPr id="4092" name="Oval 409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93" name="Freeform 409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77" name="Group 4076"/>
              <p:cNvGrpSpPr/>
              <p:nvPr/>
            </p:nvGrpSpPr>
            <p:grpSpPr>
              <a:xfrm rot="19523239">
                <a:off x="3136592" y="3987642"/>
                <a:ext cx="185979" cy="190955"/>
                <a:chOff x="2442219" y="4049627"/>
                <a:chExt cx="185979" cy="190955"/>
              </a:xfrm>
            </p:grpSpPr>
            <p:sp>
              <p:nvSpPr>
                <p:cNvPr id="4090" name="Oval 408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91" name="Freeform 409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78" name="Group 4077"/>
              <p:cNvGrpSpPr/>
              <p:nvPr/>
            </p:nvGrpSpPr>
            <p:grpSpPr>
              <a:xfrm rot="3577180">
                <a:off x="2969142" y="4143913"/>
                <a:ext cx="185979" cy="192191"/>
                <a:chOff x="2700506" y="4361529"/>
                <a:chExt cx="185979" cy="192191"/>
              </a:xfrm>
            </p:grpSpPr>
            <p:sp>
              <p:nvSpPr>
                <p:cNvPr id="4088" name="Oval 408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89" name="Freeform 408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79" name="Group 4078"/>
              <p:cNvGrpSpPr/>
              <p:nvPr/>
            </p:nvGrpSpPr>
            <p:grpSpPr>
              <a:xfrm>
                <a:off x="3082169" y="3979859"/>
                <a:ext cx="131330" cy="131330"/>
                <a:chOff x="3381304" y="4011286"/>
                <a:chExt cx="131330" cy="131330"/>
              </a:xfrm>
            </p:grpSpPr>
            <p:sp>
              <p:nvSpPr>
                <p:cNvPr id="4086" name="Oval 408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87" name="Freeform 408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80" name="Group 4079"/>
              <p:cNvGrpSpPr/>
              <p:nvPr/>
            </p:nvGrpSpPr>
            <p:grpSpPr>
              <a:xfrm rot="3967968">
                <a:off x="3041839" y="4095173"/>
                <a:ext cx="136148" cy="131330"/>
                <a:chOff x="3053432" y="4104276"/>
                <a:chExt cx="136148" cy="131330"/>
              </a:xfrm>
            </p:grpSpPr>
            <p:sp>
              <p:nvSpPr>
                <p:cNvPr id="4084" name="Oval 408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85" name="Freeform 408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81" name="Group 4080"/>
              <p:cNvGrpSpPr/>
              <p:nvPr/>
            </p:nvGrpSpPr>
            <p:grpSpPr>
              <a:xfrm>
                <a:off x="3126530" y="4081209"/>
                <a:ext cx="185979" cy="192845"/>
                <a:chOff x="3026108" y="3765549"/>
                <a:chExt cx="185979" cy="192845"/>
              </a:xfrm>
            </p:grpSpPr>
            <p:sp>
              <p:nvSpPr>
                <p:cNvPr id="4082" name="Oval 408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83" name="Freeform 408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030" name="Group 4029"/>
            <p:cNvGrpSpPr/>
            <p:nvPr/>
          </p:nvGrpSpPr>
          <p:grpSpPr>
            <a:xfrm rot="5972406">
              <a:off x="4903513" y="3391308"/>
              <a:ext cx="175107" cy="169481"/>
              <a:chOff x="2880097" y="3766098"/>
              <a:chExt cx="408862" cy="395726"/>
            </a:xfrm>
          </p:grpSpPr>
          <p:grpSp>
            <p:nvGrpSpPr>
              <p:cNvPr id="4053" name="Group 4052"/>
              <p:cNvGrpSpPr/>
              <p:nvPr/>
            </p:nvGrpSpPr>
            <p:grpSpPr>
              <a:xfrm>
                <a:off x="2880097" y="3766098"/>
                <a:ext cx="131330" cy="131330"/>
                <a:chOff x="2922103" y="3448277"/>
                <a:chExt cx="131330" cy="131330"/>
              </a:xfrm>
            </p:grpSpPr>
            <p:sp>
              <p:nvSpPr>
                <p:cNvPr id="4072" name="Oval 40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73" name="Freeform 40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54" name="Group 4053"/>
              <p:cNvGrpSpPr/>
              <p:nvPr/>
            </p:nvGrpSpPr>
            <p:grpSpPr>
              <a:xfrm rot="3485213">
                <a:off x="2918438" y="3816964"/>
                <a:ext cx="185979" cy="191355"/>
                <a:chOff x="2700506" y="3941582"/>
                <a:chExt cx="185979" cy="191355"/>
              </a:xfrm>
            </p:grpSpPr>
            <p:sp>
              <p:nvSpPr>
                <p:cNvPr id="4070" name="Oval 40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71" name="Freeform 40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55" name="Group 4054"/>
              <p:cNvGrpSpPr/>
              <p:nvPr/>
            </p:nvGrpSpPr>
            <p:grpSpPr>
              <a:xfrm rot="19523239">
                <a:off x="3102980" y="3816468"/>
                <a:ext cx="185979" cy="190955"/>
                <a:chOff x="2442219" y="4049627"/>
                <a:chExt cx="185979" cy="190955"/>
              </a:xfrm>
            </p:grpSpPr>
            <p:sp>
              <p:nvSpPr>
                <p:cNvPr id="4068" name="Oval 40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69" name="Freeform 40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56" name="Group 4055"/>
              <p:cNvGrpSpPr/>
              <p:nvPr/>
            </p:nvGrpSpPr>
            <p:grpSpPr>
              <a:xfrm rot="3577180">
                <a:off x="2935530" y="3972739"/>
                <a:ext cx="185979" cy="192191"/>
                <a:chOff x="2700506" y="4361529"/>
                <a:chExt cx="185979" cy="192191"/>
              </a:xfrm>
            </p:grpSpPr>
            <p:sp>
              <p:nvSpPr>
                <p:cNvPr id="4066" name="Oval 40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67" name="Freeform 40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57" name="Group 4056"/>
              <p:cNvGrpSpPr/>
              <p:nvPr/>
            </p:nvGrpSpPr>
            <p:grpSpPr>
              <a:xfrm>
                <a:off x="3048557" y="3808685"/>
                <a:ext cx="131330" cy="131330"/>
                <a:chOff x="3381304" y="4011286"/>
                <a:chExt cx="131330" cy="131330"/>
              </a:xfrm>
            </p:grpSpPr>
            <p:sp>
              <p:nvSpPr>
                <p:cNvPr id="4064" name="Oval 40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65" name="Freeform 40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58" name="Group 4057"/>
              <p:cNvGrpSpPr/>
              <p:nvPr/>
            </p:nvGrpSpPr>
            <p:grpSpPr>
              <a:xfrm rot="3967968">
                <a:off x="3008227" y="3923999"/>
                <a:ext cx="136148" cy="131330"/>
                <a:chOff x="3053432" y="4104276"/>
                <a:chExt cx="136148" cy="131330"/>
              </a:xfrm>
            </p:grpSpPr>
            <p:sp>
              <p:nvSpPr>
                <p:cNvPr id="4062" name="Oval 40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63" name="Freeform 40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59" name="Group 4058"/>
              <p:cNvGrpSpPr/>
              <p:nvPr/>
            </p:nvGrpSpPr>
            <p:grpSpPr>
              <a:xfrm>
                <a:off x="3092918" y="3910035"/>
                <a:ext cx="185979" cy="192845"/>
                <a:chOff x="3026108" y="3765549"/>
                <a:chExt cx="185979" cy="192845"/>
              </a:xfrm>
            </p:grpSpPr>
            <p:sp>
              <p:nvSpPr>
                <p:cNvPr id="4060" name="Oval 40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61" name="Freeform 40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031" name="Group 4030"/>
            <p:cNvGrpSpPr/>
            <p:nvPr/>
          </p:nvGrpSpPr>
          <p:grpSpPr>
            <a:xfrm>
              <a:off x="4873997" y="3423134"/>
              <a:ext cx="175107" cy="169481"/>
              <a:chOff x="2328508" y="3548770"/>
              <a:chExt cx="408862" cy="395726"/>
            </a:xfrm>
          </p:grpSpPr>
          <p:grpSp>
            <p:nvGrpSpPr>
              <p:cNvPr id="4032" name="Group 4031"/>
              <p:cNvGrpSpPr/>
              <p:nvPr/>
            </p:nvGrpSpPr>
            <p:grpSpPr>
              <a:xfrm>
                <a:off x="2328508" y="3548770"/>
                <a:ext cx="131330" cy="131330"/>
                <a:chOff x="2922103" y="3448277"/>
                <a:chExt cx="131330" cy="131330"/>
              </a:xfrm>
            </p:grpSpPr>
            <p:sp>
              <p:nvSpPr>
                <p:cNvPr id="4051" name="Oval 405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52" name="Freeform 405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33" name="Group 4032"/>
              <p:cNvGrpSpPr/>
              <p:nvPr/>
            </p:nvGrpSpPr>
            <p:grpSpPr>
              <a:xfrm rot="3485213">
                <a:off x="2366849" y="3599636"/>
                <a:ext cx="185979" cy="191355"/>
                <a:chOff x="2700506" y="3941582"/>
                <a:chExt cx="185979" cy="191355"/>
              </a:xfrm>
            </p:grpSpPr>
            <p:sp>
              <p:nvSpPr>
                <p:cNvPr id="4049" name="Oval 404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50" name="Freeform 404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34" name="Group 4033"/>
              <p:cNvGrpSpPr/>
              <p:nvPr/>
            </p:nvGrpSpPr>
            <p:grpSpPr>
              <a:xfrm rot="19523239">
                <a:off x="2551391" y="3599140"/>
                <a:ext cx="185979" cy="190955"/>
                <a:chOff x="2442219" y="4049627"/>
                <a:chExt cx="185979" cy="190955"/>
              </a:xfrm>
            </p:grpSpPr>
            <p:sp>
              <p:nvSpPr>
                <p:cNvPr id="4047" name="Oval 404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48" name="Freeform 404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35" name="Group 4034"/>
              <p:cNvGrpSpPr/>
              <p:nvPr/>
            </p:nvGrpSpPr>
            <p:grpSpPr>
              <a:xfrm rot="3577180">
                <a:off x="2383941" y="3755411"/>
                <a:ext cx="185979" cy="192191"/>
                <a:chOff x="2700506" y="4361529"/>
                <a:chExt cx="185979" cy="192191"/>
              </a:xfrm>
            </p:grpSpPr>
            <p:sp>
              <p:nvSpPr>
                <p:cNvPr id="4045" name="Oval 404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46" name="Freeform 404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36" name="Group 4035"/>
              <p:cNvGrpSpPr/>
              <p:nvPr/>
            </p:nvGrpSpPr>
            <p:grpSpPr>
              <a:xfrm>
                <a:off x="2496968" y="3591357"/>
                <a:ext cx="131330" cy="131330"/>
                <a:chOff x="3381304" y="4011286"/>
                <a:chExt cx="131330" cy="131330"/>
              </a:xfrm>
            </p:grpSpPr>
            <p:sp>
              <p:nvSpPr>
                <p:cNvPr id="4043" name="Oval 404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44" name="Freeform 404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37" name="Group 4036"/>
              <p:cNvGrpSpPr/>
              <p:nvPr/>
            </p:nvGrpSpPr>
            <p:grpSpPr>
              <a:xfrm rot="3967968">
                <a:off x="2456638" y="3706671"/>
                <a:ext cx="136148" cy="131330"/>
                <a:chOff x="3053432" y="4104276"/>
                <a:chExt cx="136148" cy="131330"/>
              </a:xfrm>
            </p:grpSpPr>
            <p:sp>
              <p:nvSpPr>
                <p:cNvPr id="4041" name="Oval 404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42" name="Freeform 404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038" name="Group 4037"/>
              <p:cNvGrpSpPr/>
              <p:nvPr/>
            </p:nvGrpSpPr>
            <p:grpSpPr>
              <a:xfrm>
                <a:off x="2541329" y="3692707"/>
                <a:ext cx="185979" cy="192845"/>
                <a:chOff x="3026108" y="3765549"/>
                <a:chExt cx="185979" cy="192845"/>
              </a:xfrm>
            </p:grpSpPr>
            <p:sp>
              <p:nvSpPr>
                <p:cNvPr id="4039" name="Oval 403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040" name="Freeform 403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117" name="Group 4116"/>
          <p:cNvGrpSpPr/>
          <p:nvPr/>
        </p:nvGrpSpPr>
        <p:grpSpPr>
          <a:xfrm>
            <a:off x="499759" y="4956203"/>
            <a:ext cx="470662" cy="478538"/>
            <a:chOff x="4834606" y="3347378"/>
            <a:chExt cx="241201" cy="245237"/>
          </a:xfrm>
        </p:grpSpPr>
        <p:grpSp>
          <p:nvGrpSpPr>
            <p:cNvPr id="4118" name="Group 4117"/>
            <p:cNvGrpSpPr/>
            <p:nvPr/>
          </p:nvGrpSpPr>
          <p:grpSpPr>
            <a:xfrm rot="7844388">
              <a:off x="4818351" y="3363633"/>
              <a:ext cx="233299" cy="200789"/>
              <a:chOff x="2913709" y="3864170"/>
              <a:chExt cx="544737" cy="468828"/>
            </a:xfrm>
          </p:grpSpPr>
          <p:grpSp>
            <p:nvGrpSpPr>
              <p:cNvPr id="4163" name="Group 4162"/>
              <p:cNvGrpSpPr/>
              <p:nvPr/>
            </p:nvGrpSpPr>
            <p:grpSpPr>
              <a:xfrm rot="5972406">
                <a:off x="3056152" y="3870738"/>
                <a:ext cx="408862" cy="395726"/>
                <a:chOff x="2880097" y="3766098"/>
                <a:chExt cx="408862" cy="395726"/>
              </a:xfrm>
            </p:grpSpPr>
            <p:grpSp>
              <p:nvGrpSpPr>
                <p:cNvPr id="4185" name="Group 4184"/>
                <p:cNvGrpSpPr/>
                <p:nvPr/>
              </p:nvGrpSpPr>
              <p:grpSpPr>
                <a:xfrm>
                  <a:off x="2880097" y="3766098"/>
                  <a:ext cx="131330" cy="131330"/>
                  <a:chOff x="2922103" y="3448277"/>
                  <a:chExt cx="131330" cy="131330"/>
                </a:xfrm>
              </p:grpSpPr>
              <p:sp>
                <p:nvSpPr>
                  <p:cNvPr id="4204" name="Oval 4203"/>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05" name="Freeform 4204"/>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86" name="Group 4185"/>
                <p:cNvGrpSpPr/>
                <p:nvPr/>
              </p:nvGrpSpPr>
              <p:grpSpPr>
                <a:xfrm rot="3485213">
                  <a:off x="2918438" y="3816964"/>
                  <a:ext cx="185979" cy="191355"/>
                  <a:chOff x="2700506" y="3941582"/>
                  <a:chExt cx="185979" cy="191355"/>
                </a:xfrm>
              </p:grpSpPr>
              <p:sp>
                <p:nvSpPr>
                  <p:cNvPr id="4202" name="Oval 4201"/>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03" name="Freeform 4202"/>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87" name="Group 4186"/>
                <p:cNvGrpSpPr/>
                <p:nvPr/>
              </p:nvGrpSpPr>
              <p:grpSpPr>
                <a:xfrm rot="19523239">
                  <a:off x="3102980" y="3816468"/>
                  <a:ext cx="185979" cy="190955"/>
                  <a:chOff x="2442219" y="4049627"/>
                  <a:chExt cx="185979" cy="190955"/>
                </a:xfrm>
              </p:grpSpPr>
              <p:sp>
                <p:nvSpPr>
                  <p:cNvPr id="4200" name="Oval 4199"/>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01" name="Freeform 4200"/>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88" name="Group 4187"/>
                <p:cNvGrpSpPr/>
                <p:nvPr/>
              </p:nvGrpSpPr>
              <p:grpSpPr>
                <a:xfrm rot="3577180">
                  <a:off x="2935530" y="3972739"/>
                  <a:ext cx="185979" cy="192191"/>
                  <a:chOff x="2700506" y="4361529"/>
                  <a:chExt cx="185979" cy="192191"/>
                </a:xfrm>
              </p:grpSpPr>
              <p:sp>
                <p:nvSpPr>
                  <p:cNvPr id="4198" name="Oval 4197"/>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99" name="Freeform 4198"/>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89" name="Group 4188"/>
                <p:cNvGrpSpPr/>
                <p:nvPr/>
              </p:nvGrpSpPr>
              <p:grpSpPr>
                <a:xfrm>
                  <a:off x="3048557" y="3808685"/>
                  <a:ext cx="131330" cy="131330"/>
                  <a:chOff x="3381304" y="4011286"/>
                  <a:chExt cx="131330" cy="131330"/>
                </a:xfrm>
              </p:grpSpPr>
              <p:sp>
                <p:nvSpPr>
                  <p:cNvPr id="4196" name="Oval 4195"/>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97" name="Freeform 4196"/>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90" name="Group 4189"/>
                <p:cNvGrpSpPr/>
                <p:nvPr/>
              </p:nvGrpSpPr>
              <p:grpSpPr>
                <a:xfrm rot="3967968">
                  <a:off x="3008227" y="3923999"/>
                  <a:ext cx="136148" cy="131330"/>
                  <a:chOff x="3053432" y="4104276"/>
                  <a:chExt cx="136148" cy="131330"/>
                </a:xfrm>
              </p:grpSpPr>
              <p:sp>
                <p:nvSpPr>
                  <p:cNvPr id="4194" name="Oval 4193"/>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95" name="Freeform 4194"/>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91" name="Group 4190"/>
                <p:cNvGrpSpPr/>
                <p:nvPr/>
              </p:nvGrpSpPr>
              <p:grpSpPr>
                <a:xfrm>
                  <a:off x="3092918" y="3910035"/>
                  <a:ext cx="185979" cy="192845"/>
                  <a:chOff x="3026108" y="3765549"/>
                  <a:chExt cx="185979" cy="192845"/>
                </a:xfrm>
              </p:grpSpPr>
              <p:sp>
                <p:nvSpPr>
                  <p:cNvPr id="4192" name="Oval 4191"/>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93" name="Freeform 4192"/>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164" name="Group 4163"/>
              <p:cNvGrpSpPr/>
              <p:nvPr/>
            </p:nvGrpSpPr>
            <p:grpSpPr>
              <a:xfrm>
                <a:off x="2913709" y="3937272"/>
                <a:ext cx="131330" cy="131330"/>
                <a:chOff x="2922103" y="3448277"/>
                <a:chExt cx="131330" cy="131330"/>
              </a:xfrm>
            </p:grpSpPr>
            <p:sp>
              <p:nvSpPr>
                <p:cNvPr id="4183" name="Oval 418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84" name="Freeform 418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65" name="Group 4164"/>
              <p:cNvGrpSpPr/>
              <p:nvPr/>
            </p:nvGrpSpPr>
            <p:grpSpPr>
              <a:xfrm rot="3485213">
                <a:off x="2952050" y="3988138"/>
                <a:ext cx="185979" cy="191355"/>
                <a:chOff x="2700506" y="3941582"/>
                <a:chExt cx="185979" cy="191355"/>
              </a:xfrm>
            </p:grpSpPr>
            <p:sp>
              <p:nvSpPr>
                <p:cNvPr id="4181" name="Oval 418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82" name="Freeform 418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66" name="Group 4165"/>
              <p:cNvGrpSpPr/>
              <p:nvPr/>
            </p:nvGrpSpPr>
            <p:grpSpPr>
              <a:xfrm rot="19523239">
                <a:off x="3136592" y="3987642"/>
                <a:ext cx="185979" cy="190955"/>
                <a:chOff x="2442219" y="4049627"/>
                <a:chExt cx="185979" cy="190955"/>
              </a:xfrm>
            </p:grpSpPr>
            <p:sp>
              <p:nvSpPr>
                <p:cNvPr id="4179" name="Oval 417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80" name="Freeform 417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67" name="Group 4166"/>
              <p:cNvGrpSpPr/>
              <p:nvPr/>
            </p:nvGrpSpPr>
            <p:grpSpPr>
              <a:xfrm rot="3577180">
                <a:off x="2969142" y="4143913"/>
                <a:ext cx="185979" cy="192191"/>
                <a:chOff x="2700506" y="4361529"/>
                <a:chExt cx="185979" cy="192191"/>
              </a:xfrm>
            </p:grpSpPr>
            <p:sp>
              <p:nvSpPr>
                <p:cNvPr id="4177" name="Oval 417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78" name="Freeform 417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68" name="Group 4167"/>
              <p:cNvGrpSpPr/>
              <p:nvPr/>
            </p:nvGrpSpPr>
            <p:grpSpPr>
              <a:xfrm>
                <a:off x="3082169" y="3979859"/>
                <a:ext cx="131330" cy="131330"/>
                <a:chOff x="3381304" y="4011286"/>
                <a:chExt cx="131330" cy="131330"/>
              </a:xfrm>
            </p:grpSpPr>
            <p:sp>
              <p:nvSpPr>
                <p:cNvPr id="4175" name="Oval 417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76" name="Freeform 417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69" name="Group 4168"/>
              <p:cNvGrpSpPr/>
              <p:nvPr/>
            </p:nvGrpSpPr>
            <p:grpSpPr>
              <a:xfrm rot="3967968">
                <a:off x="3041839" y="4095173"/>
                <a:ext cx="136148" cy="131330"/>
                <a:chOff x="3053432" y="4104276"/>
                <a:chExt cx="136148" cy="131330"/>
              </a:xfrm>
            </p:grpSpPr>
            <p:sp>
              <p:nvSpPr>
                <p:cNvPr id="4173" name="Oval 417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74" name="Freeform 417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70" name="Group 4169"/>
              <p:cNvGrpSpPr/>
              <p:nvPr/>
            </p:nvGrpSpPr>
            <p:grpSpPr>
              <a:xfrm>
                <a:off x="3126530" y="4081209"/>
                <a:ext cx="185979" cy="192845"/>
                <a:chOff x="3026108" y="3765549"/>
                <a:chExt cx="185979" cy="192845"/>
              </a:xfrm>
            </p:grpSpPr>
            <p:sp>
              <p:nvSpPr>
                <p:cNvPr id="4171" name="Oval 417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72" name="Freeform 417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119" name="Group 4118"/>
            <p:cNvGrpSpPr/>
            <p:nvPr/>
          </p:nvGrpSpPr>
          <p:grpSpPr>
            <a:xfrm rot="5972406">
              <a:off x="4903513" y="3391308"/>
              <a:ext cx="175107" cy="169481"/>
              <a:chOff x="2880097" y="3766098"/>
              <a:chExt cx="408862" cy="395726"/>
            </a:xfrm>
          </p:grpSpPr>
          <p:grpSp>
            <p:nvGrpSpPr>
              <p:cNvPr id="4142" name="Group 4141"/>
              <p:cNvGrpSpPr/>
              <p:nvPr/>
            </p:nvGrpSpPr>
            <p:grpSpPr>
              <a:xfrm>
                <a:off x="2880097" y="3766098"/>
                <a:ext cx="131330" cy="131330"/>
                <a:chOff x="2922103" y="3448277"/>
                <a:chExt cx="131330" cy="131330"/>
              </a:xfrm>
            </p:grpSpPr>
            <p:sp>
              <p:nvSpPr>
                <p:cNvPr id="4161" name="Oval 41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62" name="Freeform 41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43" name="Group 4142"/>
              <p:cNvGrpSpPr/>
              <p:nvPr/>
            </p:nvGrpSpPr>
            <p:grpSpPr>
              <a:xfrm rot="3485213">
                <a:off x="2918438" y="3816964"/>
                <a:ext cx="185979" cy="191355"/>
                <a:chOff x="2700506" y="3941582"/>
                <a:chExt cx="185979" cy="191355"/>
              </a:xfrm>
            </p:grpSpPr>
            <p:sp>
              <p:nvSpPr>
                <p:cNvPr id="4159" name="Oval 41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60" name="Freeform 41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44" name="Group 4143"/>
              <p:cNvGrpSpPr/>
              <p:nvPr/>
            </p:nvGrpSpPr>
            <p:grpSpPr>
              <a:xfrm rot="19523239">
                <a:off x="3102980" y="3816468"/>
                <a:ext cx="185979" cy="190955"/>
                <a:chOff x="2442219" y="4049627"/>
                <a:chExt cx="185979" cy="190955"/>
              </a:xfrm>
            </p:grpSpPr>
            <p:sp>
              <p:nvSpPr>
                <p:cNvPr id="4157" name="Oval 41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58" name="Freeform 41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45" name="Group 4144"/>
              <p:cNvGrpSpPr/>
              <p:nvPr/>
            </p:nvGrpSpPr>
            <p:grpSpPr>
              <a:xfrm rot="3577180">
                <a:off x="2935530" y="3972739"/>
                <a:ext cx="185979" cy="192191"/>
                <a:chOff x="2700506" y="4361529"/>
                <a:chExt cx="185979" cy="192191"/>
              </a:xfrm>
            </p:grpSpPr>
            <p:sp>
              <p:nvSpPr>
                <p:cNvPr id="4155" name="Oval 41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56" name="Freeform 41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46" name="Group 4145"/>
              <p:cNvGrpSpPr/>
              <p:nvPr/>
            </p:nvGrpSpPr>
            <p:grpSpPr>
              <a:xfrm>
                <a:off x="3048557" y="3808685"/>
                <a:ext cx="131330" cy="131330"/>
                <a:chOff x="3381304" y="4011286"/>
                <a:chExt cx="131330" cy="131330"/>
              </a:xfrm>
            </p:grpSpPr>
            <p:sp>
              <p:nvSpPr>
                <p:cNvPr id="4153" name="Oval 41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54" name="Freeform 41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47" name="Group 4146"/>
              <p:cNvGrpSpPr/>
              <p:nvPr/>
            </p:nvGrpSpPr>
            <p:grpSpPr>
              <a:xfrm rot="3967968">
                <a:off x="3008227" y="3923999"/>
                <a:ext cx="136148" cy="131330"/>
                <a:chOff x="3053432" y="4104276"/>
                <a:chExt cx="136148" cy="131330"/>
              </a:xfrm>
            </p:grpSpPr>
            <p:sp>
              <p:nvSpPr>
                <p:cNvPr id="4151" name="Oval 41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52" name="Freeform 41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48" name="Group 4147"/>
              <p:cNvGrpSpPr/>
              <p:nvPr/>
            </p:nvGrpSpPr>
            <p:grpSpPr>
              <a:xfrm>
                <a:off x="3092918" y="3910035"/>
                <a:ext cx="185979" cy="192845"/>
                <a:chOff x="3026108" y="3765549"/>
                <a:chExt cx="185979" cy="192845"/>
              </a:xfrm>
            </p:grpSpPr>
            <p:sp>
              <p:nvSpPr>
                <p:cNvPr id="4149" name="Oval 41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50" name="Freeform 41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120" name="Group 4119"/>
            <p:cNvGrpSpPr/>
            <p:nvPr/>
          </p:nvGrpSpPr>
          <p:grpSpPr>
            <a:xfrm>
              <a:off x="4873997" y="3423134"/>
              <a:ext cx="175107" cy="169481"/>
              <a:chOff x="2328508" y="3548770"/>
              <a:chExt cx="408862" cy="395726"/>
            </a:xfrm>
          </p:grpSpPr>
          <p:grpSp>
            <p:nvGrpSpPr>
              <p:cNvPr id="4121" name="Group 4120"/>
              <p:cNvGrpSpPr/>
              <p:nvPr/>
            </p:nvGrpSpPr>
            <p:grpSpPr>
              <a:xfrm>
                <a:off x="2328508" y="3548770"/>
                <a:ext cx="131330" cy="131330"/>
                <a:chOff x="2922103" y="3448277"/>
                <a:chExt cx="131330" cy="131330"/>
              </a:xfrm>
            </p:grpSpPr>
            <p:sp>
              <p:nvSpPr>
                <p:cNvPr id="4140" name="Oval 413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41" name="Freeform 414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22" name="Group 4121"/>
              <p:cNvGrpSpPr/>
              <p:nvPr/>
            </p:nvGrpSpPr>
            <p:grpSpPr>
              <a:xfrm rot="3485213">
                <a:off x="2366849" y="3599636"/>
                <a:ext cx="185979" cy="191355"/>
                <a:chOff x="2700506" y="3941582"/>
                <a:chExt cx="185979" cy="191355"/>
              </a:xfrm>
            </p:grpSpPr>
            <p:sp>
              <p:nvSpPr>
                <p:cNvPr id="4138" name="Oval 413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39" name="Freeform 413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23" name="Group 4122"/>
              <p:cNvGrpSpPr/>
              <p:nvPr/>
            </p:nvGrpSpPr>
            <p:grpSpPr>
              <a:xfrm rot="19523239">
                <a:off x="2551391" y="3599140"/>
                <a:ext cx="185979" cy="190955"/>
                <a:chOff x="2442219" y="4049627"/>
                <a:chExt cx="185979" cy="190955"/>
              </a:xfrm>
            </p:grpSpPr>
            <p:sp>
              <p:nvSpPr>
                <p:cNvPr id="4136" name="Oval 413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37" name="Freeform 413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24" name="Group 4123"/>
              <p:cNvGrpSpPr/>
              <p:nvPr/>
            </p:nvGrpSpPr>
            <p:grpSpPr>
              <a:xfrm rot="3577180">
                <a:off x="2383941" y="3755411"/>
                <a:ext cx="185979" cy="192191"/>
                <a:chOff x="2700506" y="4361529"/>
                <a:chExt cx="185979" cy="192191"/>
              </a:xfrm>
            </p:grpSpPr>
            <p:sp>
              <p:nvSpPr>
                <p:cNvPr id="4134" name="Oval 413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35" name="Freeform 413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25" name="Group 4124"/>
              <p:cNvGrpSpPr/>
              <p:nvPr/>
            </p:nvGrpSpPr>
            <p:grpSpPr>
              <a:xfrm>
                <a:off x="2496968" y="3591357"/>
                <a:ext cx="131330" cy="131330"/>
                <a:chOff x="3381304" y="4011286"/>
                <a:chExt cx="131330" cy="131330"/>
              </a:xfrm>
            </p:grpSpPr>
            <p:sp>
              <p:nvSpPr>
                <p:cNvPr id="4132" name="Oval 413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33" name="Freeform 413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26" name="Group 4125"/>
              <p:cNvGrpSpPr/>
              <p:nvPr/>
            </p:nvGrpSpPr>
            <p:grpSpPr>
              <a:xfrm rot="3967968">
                <a:off x="2456638" y="3706671"/>
                <a:ext cx="136148" cy="131330"/>
                <a:chOff x="3053432" y="4104276"/>
                <a:chExt cx="136148" cy="131330"/>
              </a:xfrm>
            </p:grpSpPr>
            <p:sp>
              <p:nvSpPr>
                <p:cNvPr id="4130" name="Oval 412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31" name="Freeform 413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127" name="Group 4126"/>
              <p:cNvGrpSpPr/>
              <p:nvPr/>
            </p:nvGrpSpPr>
            <p:grpSpPr>
              <a:xfrm>
                <a:off x="2541329" y="3692707"/>
                <a:ext cx="185979" cy="192845"/>
                <a:chOff x="3026108" y="3765549"/>
                <a:chExt cx="185979" cy="192845"/>
              </a:xfrm>
            </p:grpSpPr>
            <p:sp>
              <p:nvSpPr>
                <p:cNvPr id="4128" name="Oval 412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129" name="Freeform 412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206" name="Group 4205"/>
          <p:cNvGrpSpPr/>
          <p:nvPr/>
        </p:nvGrpSpPr>
        <p:grpSpPr>
          <a:xfrm>
            <a:off x="499759" y="4956203"/>
            <a:ext cx="470662" cy="478538"/>
            <a:chOff x="4834606" y="3347378"/>
            <a:chExt cx="241201" cy="245237"/>
          </a:xfrm>
        </p:grpSpPr>
        <p:grpSp>
          <p:nvGrpSpPr>
            <p:cNvPr id="4207" name="Group 4206"/>
            <p:cNvGrpSpPr/>
            <p:nvPr/>
          </p:nvGrpSpPr>
          <p:grpSpPr>
            <a:xfrm rot="7844388">
              <a:off x="4818351" y="3363633"/>
              <a:ext cx="233299" cy="200789"/>
              <a:chOff x="2913709" y="3864170"/>
              <a:chExt cx="544737" cy="468828"/>
            </a:xfrm>
          </p:grpSpPr>
          <p:grpSp>
            <p:nvGrpSpPr>
              <p:cNvPr id="4252" name="Group 4251"/>
              <p:cNvGrpSpPr/>
              <p:nvPr/>
            </p:nvGrpSpPr>
            <p:grpSpPr>
              <a:xfrm rot="5972406">
                <a:off x="3056152" y="3870738"/>
                <a:ext cx="408862" cy="395726"/>
                <a:chOff x="2880097" y="3766098"/>
                <a:chExt cx="408862" cy="395726"/>
              </a:xfrm>
            </p:grpSpPr>
            <p:grpSp>
              <p:nvGrpSpPr>
                <p:cNvPr id="4274" name="Group 4273"/>
                <p:cNvGrpSpPr/>
                <p:nvPr/>
              </p:nvGrpSpPr>
              <p:grpSpPr>
                <a:xfrm>
                  <a:off x="2880097" y="3766098"/>
                  <a:ext cx="131330" cy="131330"/>
                  <a:chOff x="2922103" y="3448277"/>
                  <a:chExt cx="131330" cy="131330"/>
                </a:xfrm>
              </p:grpSpPr>
              <p:sp>
                <p:nvSpPr>
                  <p:cNvPr id="4293" name="Oval 4292"/>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94" name="Freeform 4293"/>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75" name="Group 4274"/>
                <p:cNvGrpSpPr/>
                <p:nvPr/>
              </p:nvGrpSpPr>
              <p:grpSpPr>
                <a:xfrm rot="3485213">
                  <a:off x="2918438" y="3816964"/>
                  <a:ext cx="185979" cy="191355"/>
                  <a:chOff x="2700506" y="3941582"/>
                  <a:chExt cx="185979" cy="191355"/>
                </a:xfrm>
              </p:grpSpPr>
              <p:sp>
                <p:nvSpPr>
                  <p:cNvPr id="4291" name="Oval 4290"/>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92" name="Freeform 4291"/>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76" name="Group 4275"/>
                <p:cNvGrpSpPr/>
                <p:nvPr/>
              </p:nvGrpSpPr>
              <p:grpSpPr>
                <a:xfrm rot="19523239">
                  <a:off x="3102980" y="3816468"/>
                  <a:ext cx="185979" cy="190955"/>
                  <a:chOff x="2442219" y="4049627"/>
                  <a:chExt cx="185979" cy="190955"/>
                </a:xfrm>
              </p:grpSpPr>
              <p:sp>
                <p:nvSpPr>
                  <p:cNvPr id="4289" name="Oval 4288"/>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90" name="Freeform 4289"/>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77" name="Group 4276"/>
                <p:cNvGrpSpPr/>
                <p:nvPr/>
              </p:nvGrpSpPr>
              <p:grpSpPr>
                <a:xfrm rot="3577180">
                  <a:off x="2935530" y="3972739"/>
                  <a:ext cx="185979" cy="192191"/>
                  <a:chOff x="2700506" y="4361529"/>
                  <a:chExt cx="185979" cy="192191"/>
                </a:xfrm>
              </p:grpSpPr>
              <p:sp>
                <p:nvSpPr>
                  <p:cNvPr id="4287" name="Oval 4286"/>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88" name="Freeform 4287"/>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78" name="Group 4277"/>
                <p:cNvGrpSpPr/>
                <p:nvPr/>
              </p:nvGrpSpPr>
              <p:grpSpPr>
                <a:xfrm>
                  <a:off x="3048557" y="3808685"/>
                  <a:ext cx="131330" cy="131330"/>
                  <a:chOff x="3381304" y="4011286"/>
                  <a:chExt cx="131330" cy="131330"/>
                </a:xfrm>
              </p:grpSpPr>
              <p:sp>
                <p:nvSpPr>
                  <p:cNvPr id="4285" name="Oval 4284"/>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86" name="Freeform 4285"/>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79" name="Group 4278"/>
                <p:cNvGrpSpPr/>
                <p:nvPr/>
              </p:nvGrpSpPr>
              <p:grpSpPr>
                <a:xfrm rot="3967968">
                  <a:off x="3008227" y="3923999"/>
                  <a:ext cx="136148" cy="131330"/>
                  <a:chOff x="3053432" y="4104276"/>
                  <a:chExt cx="136148" cy="131330"/>
                </a:xfrm>
              </p:grpSpPr>
              <p:sp>
                <p:nvSpPr>
                  <p:cNvPr id="4283" name="Oval 4282"/>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84" name="Freeform 4283"/>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80" name="Group 4279"/>
                <p:cNvGrpSpPr/>
                <p:nvPr/>
              </p:nvGrpSpPr>
              <p:grpSpPr>
                <a:xfrm>
                  <a:off x="3092918" y="3910035"/>
                  <a:ext cx="185979" cy="192845"/>
                  <a:chOff x="3026108" y="3765549"/>
                  <a:chExt cx="185979" cy="192845"/>
                </a:xfrm>
              </p:grpSpPr>
              <p:sp>
                <p:nvSpPr>
                  <p:cNvPr id="4281" name="Oval 4280"/>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82" name="Freeform 4281"/>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253" name="Group 4252"/>
              <p:cNvGrpSpPr/>
              <p:nvPr/>
            </p:nvGrpSpPr>
            <p:grpSpPr>
              <a:xfrm>
                <a:off x="2913709" y="3937272"/>
                <a:ext cx="131330" cy="131330"/>
                <a:chOff x="2922103" y="3448277"/>
                <a:chExt cx="131330" cy="131330"/>
              </a:xfrm>
            </p:grpSpPr>
            <p:sp>
              <p:nvSpPr>
                <p:cNvPr id="4272" name="Oval 427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73" name="Freeform 427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54" name="Group 4253"/>
              <p:cNvGrpSpPr/>
              <p:nvPr/>
            </p:nvGrpSpPr>
            <p:grpSpPr>
              <a:xfrm rot="3485213">
                <a:off x="2952050" y="3988138"/>
                <a:ext cx="185979" cy="191355"/>
                <a:chOff x="2700506" y="3941582"/>
                <a:chExt cx="185979" cy="191355"/>
              </a:xfrm>
            </p:grpSpPr>
            <p:sp>
              <p:nvSpPr>
                <p:cNvPr id="4270" name="Oval 426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71" name="Freeform 427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55" name="Group 4254"/>
              <p:cNvGrpSpPr/>
              <p:nvPr/>
            </p:nvGrpSpPr>
            <p:grpSpPr>
              <a:xfrm rot="19523239">
                <a:off x="3136592" y="3987642"/>
                <a:ext cx="185979" cy="190955"/>
                <a:chOff x="2442219" y="4049627"/>
                <a:chExt cx="185979" cy="190955"/>
              </a:xfrm>
            </p:grpSpPr>
            <p:sp>
              <p:nvSpPr>
                <p:cNvPr id="4268" name="Oval 426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69" name="Freeform 426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56" name="Group 4255"/>
              <p:cNvGrpSpPr/>
              <p:nvPr/>
            </p:nvGrpSpPr>
            <p:grpSpPr>
              <a:xfrm rot="3577180">
                <a:off x="2969142" y="4143913"/>
                <a:ext cx="185979" cy="192191"/>
                <a:chOff x="2700506" y="4361529"/>
                <a:chExt cx="185979" cy="192191"/>
              </a:xfrm>
            </p:grpSpPr>
            <p:sp>
              <p:nvSpPr>
                <p:cNvPr id="4266" name="Oval 426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67" name="Freeform 426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57" name="Group 4256"/>
              <p:cNvGrpSpPr/>
              <p:nvPr/>
            </p:nvGrpSpPr>
            <p:grpSpPr>
              <a:xfrm>
                <a:off x="3082169" y="3979859"/>
                <a:ext cx="131330" cy="131330"/>
                <a:chOff x="3381304" y="4011286"/>
                <a:chExt cx="131330" cy="131330"/>
              </a:xfrm>
            </p:grpSpPr>
            <p:sp>
              <p:nvSpPr>
                <p:cNvPr id="4264" name="Oval 426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65" name="Freeform 426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58" name="Group 4257"/>
              <p:cNvGrpSpPr/>
              <p:nvPr/>
            </p:nvGrpSpPr>
            <p:grpSpPr>
              <a:xfrm rot="3967968">
                <a:off x="3041839" y="4095173"/>
                <a:ext cx="136148" cy="131330"/>
                <a:chOff x="3053432" y="4104276"/>
                <a:chExt cx="136148" cy="131330"/>
              </a:xfrm>
            </p:grpSpPr>
            <p:sp>
              <p:nvSpPr>
                <p:cNvPr id="4262" name="Oval 426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63" name="Freeform 426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59" name="Group 4258"/>
              <p:cNvGrpSpPr/>
              <p:nvPr/>
            </p:nvGrpSpPr>
            <p:grpSpPr>
              <a:xfrm>
                <a:off x="3126530" y="4081209"/>
                <a:ext cx="185979" cy="192845"/>
                <a:chOff x="3026108" y="3765549"/>
                <a:chExt cx="185979" cy="192845"/>
              </a:xfrm>
            </p:grpSpPr>
            <p:sp>
              <p:nvSpPr>
                <p:cNvPr id="4260" name="Oval 425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61" name="Freeform 426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208" name="Group 4207"/>
            <p:cNvGrpSpPr/>
            <p:nvPr/>
          </p:nvGrpSpPr>
          <p:grpSpPr>
            <a:xfrm rot="5972406">
              <a:off x="4903513" y="3391308"/>
              <a:ext cx="175107" cy="169481"/>
              <a:chOff x="2880097" y="3766098"/>
              <a:chExt cx="408862" cy="395726"/>
            </a:xfrm>
          </p:grpSpPr>
          <p:grpSp>
            <p:nvGrpSpPr>
              <p:cNvPr id="4231" name="Group 4230"/>
              <p:cNvGrpSpPr/>
              <p:nvPr/>
            </p:nvGrpSpPr>
            <p:grpSpPr>
              <a:xfrm>
                <a:off x="2880097" y="3766098"/>
                <a:ext cx="131330" cy="131330"/>
                <a:chOff x="2922103" y="3448277"/>
                <a:chExt cx="131330" cy="131330"/>
              </a:xfrm>
            </p:grpSpPr>
            <p:sp>
              <p:nvSpPr>
                <p:cNvPr id="4250" name="Oval 42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51" name="Freeform 42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32" name="Group 4231"/>
              <p:cNvGrpSpPr/>
              <p:nvPr/>
            </p:nvGrpSpPr>
            <p:grpSpPr>
              <a:xfrm rot="3485213">
                <a:off x="2918438" y="3816964"/>
                <a:ext cx="185979" cy="191355"/>
                <a:chOff x="2700506" y="3941582"/>
                <a:chExt cx="185979" cy="191355"/>
              </a:xfrm>
            </p:grpSpPr>
            <p:sp>
              <p:nvSpPr>
                <p:cNvPr id="4248" name="Oval 42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9" name="Freeform 42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33" name="Group 4232"/>
              <p:cNvGrpSpPr/>
              <p:nvPr/>
            </p:nvGrpSpPr>
            <p:grpSpPr>
              <a:xfrm rot="19523239">
                <a:off x="3102980" y="3816468"/>
                <a:ext cx="185979" cy="190955"/>
                <a:chOff x="2442219" y="4049627"/>
                <a:chExt cx="185979" cy="190955"/>
              </a:xfrm>
            </p:grpSpPr>
            <p:sp>
              <p:nvSpPr>
                <p:cNvPr id="4246" name="Oval 42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7" name="Freeform 42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34" name="Group 4233"/>
              <p:cNvGrpSpPr/>
              <p:nvPr/>
            </p:nvGrpSpPr>
            <p:grpSpPr>
              <a:xfrm rot="3577180">
                <a:off x="2935530" y="3972739"/>
                <a:ext cx="185979" cy="192191"/>
                <a:chOff x="2700506" y="4361529"/>
                <a:chExt cx="185979" cy="192191"/>
              </a:xfrm>
            </p:grpSpPr>
            <p:sp>
              <p:nvSpPr>
                <p:cNvPr id="4244" name="Oval 42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5" name="Freeform 42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35" name="Group 4234"/>
              <p:cNvGrpSpPr/>
              <p:nvPr/>
            </p:nvGrpSpPr>
            <p:grpSpPr>
              <a:xfrm>
                <a:off x="3048557" y="3808685"/>
                <a:ext cx="131330" cy="131330"/>
                <a:chOff x="3381304" y="4011286"/>
                <a:chExt cx="131330" cy="131330"/>
              </a:xfrm>
            </p:grpSpPr>
            <p:sp>
              <p:nvSpPr>
                <p:cNvPr id="4242" name="Oval 42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3" name="Freeform 42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36" name="Group 4235"/>
              <p:cNvGrpSpPr/>
              <p:nvPr/>
            </p:nvGrpSpPr>
            <p:grpSpPr>
              <a:xfrm rot="3967968">
                <a:off x="3008227" y="3923999"/>
                <a:ext cx="136148" cy="131330"/>
                <a:chOff x="3053432" y="4104276"/>
                <a:chExt cx="136148" cy="131330"/>
              </a:xfrm>
            </p:grpSpPr>
            <p:sp>
              <p:nvSpPr>
                <p:cNvPr id="4240" name="Oval 42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41" name="Freeform 42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37" name="Group 4236"/>
              <p:cNvGrpSpPr/>
              <p:nvPr/>
            </p:nvGrpSpPr>
            <p:grpSpPr>
              <a:xfrm>
                <a:off x="3092918" y="3910035"/>
                <a:ext cx="185979" cy="192845"/>
                <a:chOff x="3026108" y="3765549"/>
                <a:chExt cx="185979" cy="192845"/>
              </a:xfrm>
            </p:grpSpPr>
            <p:sp>
              <p:nvSpPr>
                <p:cNvPr id="4238" name="Oval 42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39" name="Freeform 42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209" name="Group 4208"/>
            <p:cNvGrpSpPr/>
            <p:nvPr/>
          </p:nvGrpSpPr>
          <p:grpSpPr>
            <a:xfrm>
              <a:off x="4873997" y="3423134"/>
              <a:ext cx="175107" cy="169481"/>
              <a:chOff x="2328508" y="3548770"/>
              <a:chExt cx="408862" cy="395726"/>
            </a:xfrm>
          </p:grpSpPr>
          <p:grpSp>
            <p:nvGrpSpPr>
              <p:cNvPr id="4210" name="Group 4209"/>
              <p:cNvGrpSpPr/>
              <p:nvPr/>
            </p:nvGrpSpPr>
            <p:grpSpPr>
              <a:xfrm>
                <a:off x="2328508" y="3548770"/>
                <a:ext cx="131330" cy="131330"/>
                <a:chOff x="2922103" y="3448277"/>
                <a:chExt cx="131330" cy="131330"/>
              </a:xfrm>
            </p:grpSpPr>
            <p:sp>
              <p:nvSpPr>
                <p:cNvPr id="4229" name="Oval 422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30" name="Freeform 422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11" name="Group 4210"/>
              <p:cNvGrpSpPr/>
              <p:nvPr/>
            </p:nvGrpSpPr>
            <p:grpSpPr>
              <a:xfrm rot="3485213">
                <a:off x="2366849" y="3599636"/>
                <a:ext cx="185979" cy="191355"/>
                <a:chOff x="2700506" y="3941582"/>
                <a:chExt cx="185979" cy="191355"/>
              </a:xfrm>
            </p:grpSpPr>
            <p:sp>
              <p:nvSpPr>
                <p:cNvPr id="4227" name="Oval 422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28" name="Freeform 422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12" name="Group 4211"/>
              <p:cNvGrpSpPr/>
              <p:nvPr/>
            </p:nvGrpSpPr>
            <p:grpSpPr>
              <a:xfrm rot="19523239">
                <a:off x="2551391" y="3599140"/>
                <a:ext cx="185979" cy="190955"/>
                <a:chOff x="2442219" y="4049627"/>
                <a:chExt cx="185979" cy="190955"/>
              </a:xfrm>
            </p:grpSpPr>
            <p:sp>
              <p:nvSpPr>
                <p:cNvPr id="4225" name="Oval 422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26" name="Freeform 422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13" name="Group 4212"/>
              <p:cNvGrpSpPr/>
              <p:nvPr/>
            </p:nvGrpSpPr>
            <p:grpSpPr>
              <a:xfrm rot="3577180">
                <a:off x="2383941" y="3755411"/>
                <a:ext cx="185979" cy="192191"/>
                <a:chOff x="2700506" y="4361529"/>
                <a:chExt cx="185979" cy="192191"/>
              </a:xfrm>
            </p:grpSpPr>
            <p:sp>
              <p:nvSpPr>
                <p:cNvPr id="4223" name="Oval 422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24" name="Freeform 422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14" name="Group 4213"/>
              <p:cNvGrpSpPr/>
              <p:nvPr/>
            </p:nvGrpSpPr>
            <p:grpSpPr>
              <a:xfrm>
                <a:off x="2496968" y="3591357"/>
                <a:ext cx="131330" cy="131330"/>
                <a:chOff x="3381304" y="4011286"/>
                <a:chExt cx="131330" cy="131330"/>
              </a:xfrm>
            </p:grpSpPr>
            <p:sp>
              <p:nvSpPr>
                <p:cNvPr id="4221" name="Oval 422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22" name="Freeform 422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15" name="Group 4214"/>
              <p:cNvGrpSpPr/>
              <p:nvPr/>
            </p:nvGrpSpPr>
            <p:grpSpPr>
              <a:xfrm rot="3967968">
                <a:off x="2456638" y="3706671"/>
                <a:ext cx="136148" cy="131330"/>
                <a:chOff x="3053432" y="4104276"/>
                <a:chExt cx="136148" cy="131330"/>
              </a:xfrm>
            </p:grpSpPr>
            <p:sp>
              <p:nvSpPr>
                <p:cNvPr id="4219" name="Oval 421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20" name="Freeform 421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216" name="Group 4215"/>
              <p:cNvGrpSpPr/>
              <p:nvPr/>
            </p:nvGrpSpPr>
            <p:grpSpPr>
              <a:xfrm>
                <a:off x="2541329" y="3692707"/>
                <a:ext cx="185979" cy="192845"/>
                <a:chOff x="3026108" y="3765549"/>
                <a:chExt cx="185979" cy="192845"/>
              </a:xfrm>
            </p:grpSpPr>
            <p:sp>
              <p:nvSpPr>
                <p:cNvPr id="4217" name="Oval 421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218" name="Freeform 421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295" name="Group 4294"/>
          <p:cNvGrpSpPr/>
          <p:nvPr/>
        </p:nvGrpSpPr>
        <p:grpSpPr>
          <a:xfrm>
            <a:off x="499759" y="4956203"/>
            <a:ext cx="470662" cy="478538"/>
            <a:chOff x="4834606" y="3347378"/>
            <a:chExt cx="241201" cy="245237"/>
          </a:xfrm>
        </p:grpSpPr>
        <p:grpSp>
          <p:nvGrpSpPr>
            <p:cNvPr id="4296" name="Group 4295"/>
            <p:cNvGrpSpPr/>
            <p:nvPr/>
          </p:nvGrpSpPr>
          <p:grpSpPr>
            <a:xfrm rot="7844388">
              <a:off x="4818351" y="3363633"/>
              <a:ext cx="233299" cy="200789"/>
              <a:chOff x="2913709" y="3864170"/>
              <a:chExt cx="544737" cy="468828"/>
            </a:xfrm>
          </p:grpSpPr>
          <p:grpSp>
            <p:nvGrpSpPr>
              <p:cNvPr id="4341" name="Group 4340"/>
              <p:cNvGrpSpPr/>
              <p:nvPr/>
            </p:nvGrpSpPr>
            <p:grpSpPr>
              <a:xfrm rot="5972406">
                <a:off x="3056152" y="3870738"/>
                <a:ext cx="408862" cy="395726"/>
                <a:chOff x="2880097" y="3766098"/>
                <a:chExt cx="408862" cy="395726"/>
              </a:xfrm>
            </p:grpSpPr>
            <p:grpSp>
              <p:nvGrpSpPr>
                <p:cNvPr id="4363" name="Group 4362"/>
                <p:cNvGrpSpPr/>
                <p:nvPr/>
              </p:nvGrpSpPr>
              <p:grpSpPr>
                <a:xfrm>
                  <a:off x="2880097" y="3766098"/>
                  <a:ext cx="131330" cy="131330"/>
                  <a:chOff x="2922103" y="3448277"/>
                  <a:chExt cx="131330" cy="131330"/>
                </a:xfrm>
              </p:grpSpPr>
              <p:sp>
                <p:nvSpPr>
                  <p:cNvPr id="4382" name="Oval 4381"/>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83" name="Freeform 4382"/>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64" name="Group 4363"/>
                <p:cNvGrpSpPr/>
                <p:nvPr/>
              </p:nvGrpSpPr>
              <p:grpSpPr>
                <a:xfrm rot="3485213">
                  <a:off x="2918438" y="3816964"/>
                  <a:ext cx="185979" cy="191355"/>
                  <a:chOff x="2700506" y="3941582"/>
                  <a:chExt cx="185979" cy="191355"/>
                </a:xfrm>
              </p:grpSpPr>
              <p:sp>
                <p:nvSpPr>
                  <p:cNvPr id="4380" name="Oval 4379"/>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81" name="Freeform 4380"/>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65" name="Group 4364"/>
                <p:cNvGrpSpPr/>
                <p:nvPr/>
              </p:nvGrpSpPr>
              <p:grpSpPr>
                <a:xfrm rot="19523239">
                  <a:off x="3102980" y="3816468"/>
                  <a:ext cx="185979" cy="190955"/>
                  <a:chOff x="2442219" y="4049627"/>
                  <a:chExt cx="185979" cy="190955"/>
                </a:xfrm>
              </p:grpSpPr>
              <p:sp>
                <p:nvSpPr>
                  <p:cNvPr id="4378" name="Oval 4377"/>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79" name="Freeform 4378"/>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66" name="Group 4365"/>
                <p:cNvGrpSpPr/>
                <p:nvPr/>
              </p:nvGrpSpPr>
              <p:grpSpPr>
                <a:xfrm rot="3577180">
                  <a:off x="2935530" y="3972739"/>
                  <a:ext cx="185979" cy="192191"/>
                  <a:chOff x="2700506" y="4361529"/>
                  <a:chExt cx="185979" cy="192191"/>
                </a:xfrm>
              </p:grpSpPr>
              <p:sp>
                <p:nvSpPr>
                  <p:cNvPr id="4376" name="Oval 4375"/>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77" name="Freeform 4376"/>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67" name="Group 4366"/>
                <p:cNvGrpSpPr/>
                <p:nvPr/>
              </p:nvGrpSpPr>
              <p:grpSpPr>
                <a:xfrm>
                  <a:off x="3048557" y="3808685"/>
                  <a:ext cx="131330" cy="131330"/>
                  <a:chOff x="3381304" y="4011286"/>
                  <a:chExt cx="131330" cy="131330"/>
                </a:xfrm>
              </p:grpSpPr>
              <p:sp>
                <p:nvSpPr>
                  <p:cNvPr id="4374" name="Oval 4373"/>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75" name="Freeform 4374"/>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68" name="Group 4367"/>
                <p:cNvGrpSpPr/>
                <p:nvPr/>
              </p:nvGrpSpPr>
              <p:grpSpPr>
                <a:xfrm rot="3967968">
                  <a:off x="3008227" y="3923999"/>
                  <a:ext cx="136148" cy="131330"/>
                  <a:chOff x="3053432" y="4104276"/>
                  <a:chExt cx="136148" cy="131330"/>
                </a:xfrm>
              </p:grpSpPr>
              <p:sp>
                <p:nvSpPr>
                  <p:cNvPr id="4372" name="Oval 4371"/>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73" name="Freeform 4372"/>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69" name="Group 4368"/>
                <p:cNvGrpSpPr/>
                <p:nvPr/>
              </p:nvGrpSpPr>
              <p:grpSpPr>
                <a:xfrm>
                  <a:off x="3092918" y="3910035"/>
                  <a:ext cx="185979" cy="192845"/>
                  <a:chOff x="3026108" y="3765549"/>
                  <a:chExt cx="185979" cy="192845"/>
                </a:xfrm>
              </p:grpSpPr>
              <p:sp>
                <p:nvSpPr>
                  <p:cNvPr id="4370" name="Oval 4369"/>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71" name="Freeform 4370"/>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342" name="Group 4341"/>
              <p:cNvGrpSpPr/>
              <p:nvPr/>
            </p:nvGrpSpPr>
            <p:grpSpPr>
              <a:xfrm>
                <a:off x="2913709" y="3937272"/>
                <a:ext cx="131330" cy="131330"/>
                <a:chOff x="2922103" y="3448277"/>
                <a:chExt cx="131330" cy="131330"/>
              </a:xfrm>
            </p:grpSpPr>
            <p:sp>
              <p:nvSpPr>
                <p:cNvPr id="4361" name="Oval 436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62" name="Freeform 436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43" name="Group 4342"/>
              <p:cNvGrpSpPr/>
              <p:nvPr/>
            </p:nvGrpSpPr>
            <p:grpSpPr>
              <a:xfrm rot="3485213">
                <a:off x="2952050" y="3988138"/>
                <a:ext cx="185979" cy="191355"/>
                <a:chOff x="2700506" y="3941582"/>
                <a:chExt cx="185979" cy="191355"/>
              </a:xfrm>
            </p:grpSpPr>
            <p:sp>
              <p:nvSpPr>
                <p:cNvPr id="4359" name="Oval 435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60" name="Freeform 435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44" name="Group 4343"/>
              <p:cNvGrpSpPr/>
              <p:nvPr/>
            </p:nvGrpSpPr>
            <p:grpSpPr>
              <a:xfrm rot="19523239">
                <a:off x="3136592" y="3987642"/>
                <a:ext cx="185979" cy="190955"/>
                <a:chOff x="2442219" y="4049627"/>
                <a:chExt cx="185979" cy="190955"/>
              </a:xfrm>
            </p:grpSpPr>
            <p:sp>
              <p:nvSpPr>
                <p:cNvPr id="4357" name="Oval 435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58" name="Freeform 435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45" name="Group 4344"/>
              <p:cNvGrpSpPr/>
              <p:nvPr/>
            </p:nvGrpSpPr>
            <p:grpSpPr>
              <a:xfrm rot="3577180">
                <a:off x="2969142" y="4143913"/>
                <a:ext cx="185979" cy="192191"/>
                <a:chOff x="2700506" y="4361529"/>
                <a:chExt cx="185979" cy="192191"/>
              </a:xfrm>
            </p:grpSpPr>
            <p:sp>
              <p:nvSpPr>
                <p:cNvPr id="4355" name="Oval 435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56" name="Freeform 435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46" name="Group 4345"/>
              <p:cNvGrpSpPr/>
              <p:nvPr/>
            </p:nvGrpSpPr>
            <p:grpSpPr>
              <a:xfrm>
                <a:off x="3082169" y="3979859"/>
                <a:ext cx="131330" cy="131330"/>
                <a:chOff x="3381304" y="4011286"/>
                <a:chExt cx="131330" cy="131330"/>
              </a:xfrm>
            </p:grpSpPr>
            <p:sp>
              <p:nvSpPr>
                <p:cNvPr id="4353" name="Oval 435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54" name="Freeform 435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47" name="Group 4346"/>
              <p:cNvGrpSpPr/>
              <p:nvPr/>
            </p:nvGrpSpPr>
            <p:grpSpPr>
              <a:xfrm rot="3967968">
                <a:off x="3041839" y="4095173"/>
                <a:ext cx="136148" cy="131330"/>
                <a:chOff x="3053432" y="4104276"/>
                <a:chExt cx="136148" cy="131330"/>
              </a:xfrm>
            </p:grpSpPr>
            <p:sp>
              <p:nvSpPr>
                <p:cNvPr id="4351" name="Oval 435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52" name="Freeform 435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48" name="Group 4347"/>
              <p:cNvGrpSpPr/>
              <p:nvPr/>
            </p:nvGrpSpPr>
            <p:grpSpPr>
              <a:xfrm>
                <a:off x="3126530" y="4081209"/>
                <a:ext cx="185979" cy="192845"/>
                <a:chOff x="3026108" y="3765549"/>
                <a:chExt cx="185979" cy="192845"/>
              </a:xfrm>
            </p:grpSpPr>
            <p:sp>
              <p:nvSpPr>
                <p:cNvPr id="4349" name="Oval 434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50" name="Freeform 434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297" name="Group 4296"/>
            <p:cNvGrpSpPr/>
            <p:nvPr/>
          </p:nvGrpSpPr>
          <p:grpSpPr>
            <a:xfrm rot="5972406">
              <a:off x="4903513" y="3391308"/>
              <a:ext cx="175107" cy="169481"/>
              <a:chOff x="2880097" y="3766098"/>
              <a:chExt cx="408862" cy="395726"/>
            </a:xfrm>
          </p:grpSpPr>
          <p:grpSp>
            <p:nvGrpSpPr>
              <p:cNvPr id="4320" name="Group 4319"/>
              <p:cNvGrpSpPr/>
              <p:nvPr/>
            </p:nvGrpSpPr>
            <p:grpSpPr>
              <a:xfrm>
                <a:off x="2880097" y="3766098"/>
                <a:ext cx="131330" cy="131330"/>
                <a:chOff x="2922103" y="3448277"/>
                <a:chExt cx="131330" cy="131330"/>
              </a:xfrm>
            </p:grpSpPr>
            <p:sp>
              <p:nvSpPr>
                <p:cNvPr id="4339" name="Oval 43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40" name="Freeform 43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21" name="Group 4320"/>
              <p:cNvGrpSpPr/>
              <p:nvPr/>
            </p:nvGrpSpPr>
            <p:grpSpPr>
              <a:xfrm rot="3485213">
                <a:off x="2918438" y="3816964"/>
                <a:ext cx="185979" cy="191355"/>
                <a:chOff x="2700506" y="3941582"/>
                <a:chExt cx="185979" cy="191355"/>
              </a:xfrm>
            </p:grpSpPr>
            <p:sp>
              <p:nvSpPr>
                <p:cNvPr id="4337" name="Oval 43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38" name="Freeform 43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22" name="Group 4321"/>
              <p:cNvGrpSpPr/>
              <p:nvPr/>
            </p:nvGrpSpPr>
            <p:grpSpPr>
              <a:xfrm rot="19523239">
                <a:off x="3102980" y="3816468"/>
                <a:ext cx="185979" cy="190955"/>
                <a:chOff x="2442219" y="4049627"/>
                <a:chExt cx="185979" cy="190955"/>
              </a:xfrm>
            </p:grpSpPr>
            <p:sp>
              <p:nvSpPr>
                <p:cNvPr id="4335" name="Oval 43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36" name="Freeform 43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23" name="Group 4322"/>
              <p:cNvGrpSpPr/>
              <p:nvPr/>
            </p:nvGrpSpPr>
            <p:grpSpPr>
              <a:xfrm rot="3577180">
                <a:off x="2935530" y="3972739"/>
                <a:ext cx="185979" cy="192191"/>
                <a:chOff x="2700506" y="4361529"/>
                <a:chExt cx="185979" cy="192191"/>
              </a:xfrm>
            </p:grpSpPr>
            <p:sp>
              <p:nvSpPr>
                <p:cNvPr id="4333" name="Oval 43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34" name="Freeform 43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24" name="Group 4323"/>
              <p:cNvGrpSpPr/>
              <p:nvPr/>
            </p:nvGrpSpPr>
            <p:grpSpPr>
              <a:xfrm>
                <a:off x="3048557" y="3808685"/>
                <a:ext cx="131330" cy="131330"/>
                <a:chOff x="3381304" y="4011286"/>
                <a:chExt cx="131330" cy="131330"/>
              </a:xfrm>
            </p:grpSpPr>
            <p:sp>
              <p:nvSpPr>
                <p:cNvPr id="4331" name="Oval 43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32" name="Freeform 43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25" name="Group 4324"/>
              <p:cNvGrpSpPr/>
              <p:nvPr/>
            </p:nvGrpSpPr>
            <p:grpSpPr>
              <a:xfrm rot="3967968">
                <a:off x="3008227" y="3923999"/>
                <a:ext cx="136148" cy="131330"/>
                <a:chOff x="3053432" y="4104276"/>
                <a:chExt cx="136148" cy="131330"/>
              </a:xfrm>
            </p:grpSpPr>
            <p:sp>
              <p:nvSpPr>
                <p:cNvPr id="4329" name="Oval 43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30" name="Freeform 43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26" name="Group 4325"/>
              <p:cNvGrpSpPr/>
              <p:nvPr/>
            </p:nvGrpSpPr>
            <p:grpSpPr>
              <a:xfrm>
                <a:off x="3092918" y="3910035"/>
                <a:ext cx="185979" cy="192845"/>
                <a:chOff x="3026108" y="3765549"/>
                <a:chExt cx="185979" cy="192845"/>
              </a:xfrm>
            </p:grpSpPr>
            <p:sp>
              <p:nvSpPr>
                <p:cNvPr id="4327" name="Oval 43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28" name="Freeform 43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298" name="Group 4297"/>
            <p:cNvGrpSpPr/>
            <p:nvPr/>
          </p:nvGrpSpPr>
          <p:grpSpPr>
            <a:xfrm>
              <a:off x="4873997" y="3423134"/>
              <a:ext cx="175107" cy="169481"/>
              <a:chOff x="2328508" y="3548770"/>
              <a:chExt cx="408862" cy="395726"/>
            </a:xfrm>
          </p:grpSpPr>
          <p:grpSp>
            <p:nvGrpSpPr>
              <p:cNvPr id="4299" name="Group 4298"/>
              <p:cNvGrpSpPr/>
              <p:nvPr/>
            </p:nvGrpSpPr>
            <p:grpSpPr>
              <a:xfrm>
                <a:off x="2328508" y="3548770"/>
                <a:ext cx="131330" cy="131330"/>
                <a:chOff x="2922103" y="3448277"/>
                <a:chExt cx="131330" cy="131330"/>
              </a:xfrm>
            </p:grpSpPr>
            <p:sp>
              <p:nvSpPr>
                <p:cNvPr id="4318" name="Oval 431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9" name="Freeform 431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00" name="Group 4299"/>
              <p:cNvGrpSpPr/>
              <p:nvPr/>
            </p:nvGrpSpPr>
            <p:grpSpPr>
              <a:xfrm rot="3485213">
                <a:off x="2366849" y="3599636"/>
                <a:ext cx="185979" cy="191355"/>
                <a:chOff x="2700506" y="3941582"/>
                <a:chExt cx="185979" cy="191355"/>
              </a:xfrm>
            </p:grpSpPr>
            <p:sp>
              <p:nvSpPr>
                <p:cNvPr id="4316" name="Oval 431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7" name="Freeform 431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01" name="Group 4300"/>
              <p:cNvGrpSpPr/>
              <p:nvPr/>
            </p:nvGrpSpPr>
            <p:grpSpPr>
              <a:xfrm rot="19523239">
                <a:off x="2551391" y="3599140"/>
                <a:ext cx="185979" cy="190955"/>
                <a:chOff x="2442219" y="4049627"/>
                <a:chExt cx="185979" cy="190955"/>
              </a:xfrm>
            </p:grpSpPr>
            <p:sp>
              <p:nvSpPr>
                <p:cNvPr id="4314" name="Oval 431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5" name="Freeform 431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02" name="Group 4301"/>
              <p:cNvGrpSpPr/>
              <p:nvPr/>
            </p:nvGrpSpPr>
            <p:grpSpPr>
              <a:xfrm rot="3577180">
                <a:off x="2383941" y="3755411"/>
                <a:ext cx="185979" cy="192191"/>
                <a:chOff x="2700506" y="4361529"/>
                <a:chExt cx="185979" cy="192191"/>
              </a:xfrm>
            </p:grpSpPr>
            <p:sp>
              <p:nvSpPr>
                <p:cNvPr id="4312" name="Oval 431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3" name="Freeform 431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03" name="Group 4302"/>
              <p:cNvGrpSpPr/>
              <p:nvPr/>
            </p:nvGrpSpPr>
            <p:grpSpPr>
              <a:xfrm>
                <a:off x="2496968" y="3591357"/>
                <a:ext cx="131330" cy="131330"/>
                <a:chOff x="3381304" y="4011286"/>
                <a:chExt cx="131330" cy="131330"/>
              </a:xfrm>
            </p:grpSpPr>
            <p:sp>
              <p:nvSpPr>
                <p:cNvPr id="4310" name="Oval 430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11" name="Freeform 431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04" name="Group 4303"/>
              <p:cNvGrpSpPr/>
              <p:nvPr/>
            </p:nvGrpSpPr>
            <p:grpSpPr>
              <a:xfrm rot="3967968">
                <a:off x="2456638" y="3706671"/>
                <a:ext cx="136148" cy="131330"/>
                <a:chOff x="3053432" y="4104276"/>
                <a:chExt cx="136148" cy="131330"/>
              </a:xfrm>
            </p:grpSpPr>
            <p:sp>
              <p:nvSpPr>
                <p:cNvPr id="4308" name="Oval 430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09" name="Freeform 430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05" name="Group 4304"/>
              <p:cNvGrpSpPr/>
              <p:nvPr/>
            </p:nvGrpSpPr>
            <p:grpSpPr>
              <a:xfrm>
                <a:off x="2541329" y="3692707"/>
                <a:ext cx="185979" cy="192845"/>
                <a:chOff x="3026108" y="3765549"/>
                <a:chExt cx="185979" cy="192845"/>
              </a:xfrm>
            </p:grpSpPr>
            <p:sp>
              <p:nvSpPr>
                <p:cNvPr id="4306" name="Oval 430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07" name="Freeform 430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384" name="Group 4383"/>
          <p:cNvGrpSpPr/>
          <p:nvPr/>
        </p:nvGrpSpPr>
        <p:grpSpPr>
          <a:xfrm>
            <a:off x="499759" y="4956203"/>
            <a:ext cx="470662" cy="478538"/>
            <a:chOff x="4834606" y="3347378"/>
            <a:chExt cx="241201" cy="245237"/>
          </a:xfrm>
        </p:grpSpPr>
        <p:grpSp>
          <p:nvGrpSpPr>
            <p:cNvPr id="4385" name="Group 4384"/>
            <p:cNvGrpSpPr/>
            <p:nvPr/>
          </p:nvGrpSpPr>
          <p:grpSpPr>
            <a:xfrm rot="7844388">
              <a:off x="4818351" y="3363633"/>
              <a:ext cx="233299" cy="200789"/>
              <a:chOff x="2913709" y="3864170"/>
              <a:chExt cx="544737" cy="468828"/>
            </a:xfrm>
          </p:grpSpPr>
          <p:grpSp>
            <p:nvGrpSpPr>
              <p:cNvPr id="4430" name="Group 4429"/>
              <p:cNvGrpSpPr/>
              <p:nvPr/>
            </p:nvGrpSpPr>
            <p:grpSpPr>
              <a:xfrm rot="5972406">
                <a:off x="3056152" y="3870738"/>
                <a:ext cx="408862" cy="395726"/>
                <a:chOff x="2880097" y="3766098"/>
                <a:chExt cx="408862" cy="395726"/>
              </a:xfrm>
            </p:grpSpPr>
            <p:grpSp>
              <p:nvGrpSpPr>
                <p:cNvPr id="4452" name="Group 4451"/>
                <p:cNvGrpSpPr/>
                <p:nvPr/>
              </p:nvGrpSpPr>
              <p:grpSpPr>
                <a:xfrm>
                  <a:off x="2880097" y="3766098"/>
                  <a:ext cx="131330" cy="131330"/>
                  <a:chOff x="2922103" y="3448277"/>
                  <a:chExt cx="131330" cy="131330"/>
                </a:xfrm>
              </p:grpSpPr>
              <p:sp>
                <p:nvSpPr>
                  <p:cNvPr id="4471" name="Oval 4470"/>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72" name="Freeform 4471"/>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53" name="Group 4452"/>
                <p:cNvGrpSpPr/>
                <p:nvPr/>
              </p:nvGrpSpPr>
              <p:grpSpPr>
                <a:xfrm rot="3485213">
                  <a:off x="2918438" y="3816964"/>
                  <a:ext cx="185979" cy="191355"/>
                  <a:chOff x="2700506" y="3941582"/>
                  <a:chExt cx="185979" cy="191355"/>
                </a:xfrm>
              </p:grpSpPr>
              <p:sp>
                <p:nvSpPr>
                  <p:cNvPr id="4469" name="Oval 4468"/>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70" name="Freeform 4469"/>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54" name="Group 4453"/>
                <p:cNvGrpSpPr/>
                <p:nvPr/>
              </p:nvGrpSpPr>
              <p:grpSpPr>
                <a:xfrm rot="19523239">
                  <a:off x="3102980" y="3816468"/>
                  <a:ext cx="185979" cy="190955"/>
                  <a:chOff x="2442219" y="4049627"/>
                  <a:chExt cx="185979" cy="190955"/>
                </a:xfrm>
              </p:grpSpPr>
              <p:sp>
                <p:nvSpPr>
                  <p:cNvPr id="4467" name="Oval 4466"/>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68" name="Freeform 4467"/>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55" name="Group 4454"/>
                <p:cNvGrpSpPr/>
                <p:nvPr/>
              </p:nvGrpSpPr>
              <p:grpSpPr>
                <a:xfrm rot="3577180">
                  <a:off x="2935530" y="3972739"/>
                  <a:ext cx="185979" cy="192191"/>
                  <a:chOff x="2700506" y="4361529"/>
                  <a:chExt cx="185979" cy="192191"/>
                </a:xfrm>
              </p:grpSpPr>
              <p:sp>
                <p:nvSpPr>
                  <p:cNvPr id="4465" name="Oval 4464"/>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66" name="Freeform 4465"/>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56" name="Group 4455"/>
                <p:cNvGrpSpPr/>
                <p:nvPr/>
              </p:nvGrpSpPr>
              <p:grpSpPr>
                <a:xfrm>
                  <a:off x="3048557" y="3808685"/>
                  <a:ext cx="131330" cy="131330"/>
                  <a:chOff x="3381304" y="4011286"/>
                  <a:chExt cx="131330" cy="131330"/>
                </a:xfrm>
              </p:grpSpPr>
              <p:sp>
                <p:nvSpPr>
                  <p:cNvPr id="4463" name="Oval 4462"/>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64" name="Freeform 4463"/>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57" name="Group 4456"/>
                <p:cNvGrpSpPr/>
                <p:nvPr/>
              </p:nvGrpSpPr>
              <p:grpSpPr>
                <a:xfrm rot="3967968">
                  <a:off x="3008227" y="3923999"/>
                  <a:ext cx="136148" cy="131330"/>
                  <a:chOff x="3053432" y="4104276"/>
                  <a:chExt cx="136148" cy="131330"/>
                </a:xfrm>
              </p:grpSpPr>
              <p:sp>
                <p:nvSpPr>
                  <p:cNvPr id="4461" name="Oval 4460"/>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62" name="Freeform 4461"/>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58" name="Group 4457"/>
                <p:cNvGrpSpPr/>
                <p:nvPr/>
              </p:nvGrpSpPr>
              <p:grpSpPr>
                <a:xfrm>
                  <a:off x="3092918" y="3910035"/>
                  <a:ext cx="185979" cy="192845"/>
                  <a:chOff x="3026108" y="3765549"/>
                  <a:chExt cx="185979" cy="192845"/>
                </a:xfrm>
              </p:grpSpPr>
              <p:sp>
                <p:nvSpPr>
                  <p:cNvPr id="4459" name="Oval 4458"/>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60" name="Freeform 4459"/>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431" name="Group 4430"/>
              <p:cNvGrpSpPr/>
              <p:nvPr/>
            </p:nvGrpSpPr>
            <p:grpSpPr>
              <a:xfrm>
                <a:off x="2913709" y="3937272"/>
                <a:ext cx="131330" cy="131330"/>
                <a:chOff x="2922103" y="3448277"/>
                <a:chExt cx="131330" cy="131330"/>
              </a:xfrm>
            </p:grpSpPr>
            <p:sp>
              <p:nvSpPr>
                <p:cNvPr id="4450" name="Oval 444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51" name="Freeform 445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32" name="Group 4431"/>
              <p:cNvGrpSpPr/>
              <p:nvPr/>
            </p:nvGrpSpPr>
            <p:grpSpPr>
              <a:xfrm rot="3485213">
                <a:off x="2952050" y="3988138"/>
                <a:ext cx="185979" cy="191355"/>
                <a:chOff x="2700506" y="3941582"/>
                <a:chExt cx="185979" cy="191355"/>
              </a:xfrm>
            </p:grpSpPr>
            <p:sp>
              <p:nvSpPr>
                <p:cNvPr id="4448" name="Oval 444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49" name="Freeform 444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33" name="Group 4432"/>
              <p:cNvGrpSpPr/>
              <p:nvPr/>
            </p:nvGrpSpPr>
            <p:grpSpPr>
              <a:xfrm rot="19523239">
                <a:off x="3136592" y="3987642"/>
                <a:ext cx="185979" cy="190955"/>
                <a:chOff x="2442219" y="4049627"/>
                <a:chExt cx="185979" cy="190955"/>
              </a:xfrm>
            </p:grpSpPr>
            <p:sp>
              <p:nvSpPr>
                <p:cNvPr id="4446" name="Oval 444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47" name="Freeform 444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34" name="Group 4433"/>
              <p:cNvGrpSpPr/>
              <p:nvPr/>
            </p:nvGrpSpPr>
            <p:grpSpPr>
              <a:xfrm rot="3577180">
                <a:off x="2969142" y="4143913"/>
                <a:ext cx="185979" cy="192191"/>
                <a:chOff x="2700506" y="4361529"/>
                <a:chExt cx="185979" cy="192191"/>
              </a:xfrm>
            </p:grpSpPr>
            <p:sp>
              <p:nvSpPr>
                <p:cNvPr id="4444" name="Oval 444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45" name="Freeform 444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35" name="Group 4434"/>
              <p:cNvGrpSpPr/>
              <p:nvPr/>
            </p:nvGrpSpPr>
            <p:grpSpPr>
              <a:xfrm>
                <a:off x="3082169" y="3979859"/>
                <a:ext cx="131330" cy="131330"/>
                <a:chOff x="3381304" y="4011286"/>
                <a:chExt cx="131330" cy="131330"/>
              </a:xfrm>
            </p:grpSpPr>
            <p:sp>
              <p:nvSpPr>
                <p:cNvPr id="4442" name="Oval 444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43" name="Freeform 444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36" name="Group 4435"/>
              <p:cNvGrpSpPr/>
              <p:nvPr/>
            </p:nvGrpSpPr>
            <p:grpSpPr>
              <a:xfrm rot="3967968">
                <a:off x="3041839" y="4095173"/>
                <a:ext cx="136148" cy="131330"/>
                <a:chOff x="3053432" y="4104276"/>
                <a:chExt cx="136148" cy="131330"/>
              </a:xfrm>
            </p:grpSpPr>
            <p:sp>
              <p:nvSpPr>
                <p:cNvPr id="4440" name="Oval 443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41" name="Freeform 444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37" name="Group 4436"/>
              <p:cNvGrpSpPr/>
              <p:nvPr/>
            </p:nvGrpSpPr>
            <p:grpSpPr>
              <a:xfrm>
                <a:off x="3126530" y="4081209"/>
                <a:ext cx="185979" cy="192845"/>
                <a:chOff x="3026108" y="3765549"/>
                <a:chExt cx="185979" cy="192845"/>
              </a:xfrm>
            </p:grpSpPr>
            <p:sp>
              <p:nvSpPr>
                <p:cNvPr id="4438" name="Oval 443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39" name="Freeform 443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386" name="Group 4385"/>
            <p:cNvGrpSpPr/>
            <p:nvPr/>
          </p:nvGrpSpPr>
          <p:grpSpPr>
            <a:xfrm rot="5972406">
              <a:off x="4903513" y="3391308"/>
              <a:ext cx="175107" cy="169481"/>
              <a:chOff x="2880097" y="3766098"/>
              <a:chExt cx="408862" cy="395726"/>
            </a:xfrm>
          </p:grpSpPr>
          <p:grpSp>
            <p:nvGrpSpPr>
              <p:cNvPr id="4409" name="Group 4408"/>
              <p:cNvGrpSpPr/>
              <p:nvPr/>
            </p:nvGrpSpPr>
            <p:grpSpPr>
              <a:xfrm>
                <a:off x="2880097" y="3766098"/>
                <a:ext cx="131330" cy="131330"/>
                <a:chOff x="2922103" y="3448277"/>
                <a:chExt cx="131330" cy="131330"/>
              </a:xfrm>
            </p:grpSpPr>
            <p:sp>
              <p:nvSpPr>
                <p:cNvPr id="4428" name="Oval 44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29" name="Freeform 44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10" name="Group 4409"/>
              <p:cNvGrpSpPr/>
              <p:nvPr/>
            </p:nvGrpSpPr>
            <p:grpSpPr>
              <a:xfrm rot="3485213">
                <a:off x="2918438" y="3816964"/>
                <a:ext cx="185979" cy="191355"/>
                <a:chOff x="2700506" y="3941582"/>
                <a:chExt cx="185979" cy="191355"/>
              </a:xfrm>
            </p:grpSpPr>
            <p:sp>
              <p:nvSpPr>
                <p:cNvPr id="4426" name="Oval 44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27" name="Freeform 44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11" name="Group 4410"/>
              <p:cNvGrpSpPr/>
              <p:nvPr/>
            </p:nvGrpSpPr>
            <p:grpSpPr>
              <a:xfrm rot="19523239">
                <a:off x="3102980" y="3816468"/>
                <a:ext cx="185979" cy="190955"/>
                <a:chOff x="2442219" y="4049627"/>
                <a:chExt cx="185979" cy="190955"/>
              </a:xfrm>
            </p:grpSpPr>
            <p:sp>
              <p:nvSpPr>
                <p:cNvPr id="4424" name="Oval 44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25" name="Freeform 44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12" name="Group 4411"/>
              <p:cNvGrpSpPr/>
              <p:nvPr/>
            </p:nvGrpSpPr>
            <p:grpSpPr>
              <a:xfrm rot="3577180">
                <a:off x="2935530" y="3972739"/>
                <a:ext cx="185979" cy="192191"/>
                <a:chOff x="2700506" y="4361529"/>
                <a:chExt cx="185979" cy="192191"/>
              </a:xfrm>
            </p:grpSpPr>
            <p:sp>
              <p:nvSpPr>
                <p:cNvPr id="4422" name="Oval 44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23" name="Freeform 44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13" name="Group 4412"/>
              <p:cNvGrpSpPr/>
              <p:nvPr/>
            </p:nvGrpSpPr>
            <p:grpSpPr>
              <a:xfrm>
                <a:off x="3048557" y="3808685"/>
                <a:ext cx="131330" cy="131330"/>
                <a:chOff x="3381304" y="4011286"/>
                <a:chExt cx="131330" cy="131330"/>
              </a:xfrm>
            </p:grpSpPr>
            <p:sp>
              <p:nvSpPr>
                <p:cNvPr id="4420" name="Oval 44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21" name="Freeform 44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14" name="Group 4413"/>
              <p:cNvGrpSpPr/>
              <p:nvPr/>
            </p:nvGrpSpPr>
            <p:grpSpPr>
              <a:xfrm rot="3967968">
                <a:off x="3008227" y="3923999"/>
                <a:ext cx="136148" cy="131330"/>
                <a:chOff x="3053432" y="4104276"/>
                <a:chExt cx="136148" cy="131330"/>
              </a:xfrm>
            </p:grpSpPr>
            <p:sp>
              <p:nvSpPr>
                <p:cNvPr id="4418" name="Oval 44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19" name="Freeform 44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15" name="Group 4414"/>
              <p:cNvGrpSpPr/>
              <p:nvPr/>
            </p:nvGrpSpPr>
            <p:grpSpPr>
              <a:xfrm>
                <a:off x="3092918" y="3910035"/>
                <a:ext cx="185979" cy="192845"/>
                <a:chOff x="3026108" y="3765549"/>
                <a:chExt cx="185979" cy="192845"/>
              </a:xfrm>
            </p:grpSpPr>
            <p:sp>
              <p:nvSpPr>
                <p:cNvPr id="4416" name="Oval 44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17" name="Freeform 44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387" name="Group 4386"/>
            <p:cNvGrpSpPr/>
            <p:nvPr/>
          </p:nvGrpSpPr>
          <p:grpSpPr>
            <a:xfrm>
              <a:off x="4873997" y="3423134"/>
              <a:ext cx="175107" cy="169481"/>
              <a:chOff x="2328508" y="3548770"/>
              <a:chExt cx="408862" cy="395726"/>
            </a:xfrm>
          </p:grpSpPr>
          <p:grpSp>
            <p:nvGrpSpPr>
              <p:cNvPr id="4388" name="Group 4387"/>
              <p:cNvGrpSpPr/>
              <p:nvPr/>
            </p:nvGrpSpPr>
            <p:grpSpPr>
              <a:xfrm>
                <a:off x="2328508" y="3548770"/>
                <a:ext cx="131330" cy="131330"/>
                <a:chOff x="2922103" y="3448277"/>
                <a:chExt cx="131330" cy="131330"/>
              </a:xfrm>
            </p:grpSpPr>
            <p:sp>
              <p:nvSpPr>
                <p:cNvPr id="4407" name="Oval 440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08" name="Freeform 440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89" name="Group 4388"/>
              <p:cNvGrpSpPr/>
              <p:nvPr/>
            </p:nvGrpSpPr>
            <p:grpSpPr>
              <a:xfrm rot="3485213">
                <a:off x="2366849" y="3599636"/>
                <a:ext cx="185979" cy="191355"/>
                <a:chOff x="2700506" y="3941582"/>
                <a:chExt cx="185979" cy="191355"/>
              </a:xfrm>
            </p:grpSpPr>
            <p:sp>
              <p:nvSpPr>
                <p:cNvPr id="4405" name="Oval 440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06" name="Freeform 440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90" name="Group 4389"/>
              <p:cNvGrpSpPr/>
              <p:nvPr/>
            </p:nvGrpSpPr>
            <p:grpSpPr>
              <a:xfrm rot="19523239">
                <a:off x="2551391" y="3599140"/>
                <a:ext cx="185979" cy="190955"/>
                <a:chOff x="2442219" y="4049627"/>
                <a:chExt cx="185979" cy="190955"/>
              </a:xfrm>
            </p:grpSpPr>
            <p:sp>
              <p:nvSpPr>
                <p:cNvPr id="4403" name="Oval 440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04" name="Freeform 440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91" name="Group 4390"/>
              <p:cNvGrpSpPr/>
              <p:nvPr/>
            </p:nvGrpSpPr>
            <p:grpSpPr>
              <a:xfrm rot="3577180">
                <a:off x="2383941" y="3755411"/>
                <a:ext cx="185979" cy="192191"/>
                <a:chOff x="2700506" y="4361529"/>
                <a:chExt cx="185979" cy="192191"/>
              </a:xfrm>
            </p:grpSpPr>
            <p:sp>
              <p:nvSpPr>
                <p:cNvPr id="4401" name="Oval 440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02" name="Freeform 440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92" name="Group 4391"/>
              <p:cNvGrpSpPr/>
              <p:nvPr/>
            </p:nvGrpSpPr>
            <p:grpSpPr>
              <a:xfrm>
                <a:off x="2496968" y="3591357"/>
                <a:ext cx="131330" cy="131330"/>
                <a:chOff x="3381304" y="4011286"/>
                <a:chExt cx="131330" cy="131330"/>
              </a:xfrm>
            </p:grpSpPr>
            <p:sp>
              <p:nvSpPr>
                <p:cNvPr id="4399" name="Oval 439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00" name="Freeform 439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93" name="Group 4392"/>
              <p:cNvGrpSpPr/>
              <p:nvPr/>
            </p:nvGrpSpPr>
            <p:grpSpPr>
              <a:xfrm rot="3967968">
                <a:off x="2456638" y="3706671"/>
                <a:ext cx="136148" cy="131330"/>
                <a:chOff x="3053432" y="4104276"/>
                <a:chExt cx="136148" cy="131330"/>
              </a:xfrm>
            </p:grpSpPr>
            <p:sp>
              <p:nvSpPr>
                <p:cNvPr id="4397" name="Oval 439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98" name="Freeform 439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394" name="Group 4393"/>
              <p:cNvGrpSpPr/>
              <p:nvPr/>
            </p:nvGrpSpPr>
            <p:grpSpPr>
              <a:xfrm>
                <a:off x="2541329" y="3692707"/>
                <a:ext cx="185979" cy="192845"/>
                <a:chOff x="3026108" y="3765549"/>
                <a:chExt cx="185979" cy="192845"/>
              </a:xfrm>
            </p:grpSpPr>
            <p:sp>
              <p:nvSpPr>
                <p:cNvPr id="4395" name="Oval 439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396" name="Freeform 439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473" name="Group 4472"/>
          <p:cNvGrpSpPr/>
          <p:nvPr/>
        </p:nvGrpSpPr>
        <p:grpSpPr>
          <a:xfrm>
            <a:off x="499759" y="4956203"/>
            <a:ext cx="470662" cy="478538"/>
            <a:chOff x="4834606" y="3347378"/>
            <a:chExt cx="241201" cy="245237"/>
          </a:xfrm>
        </p:grpSpPr>
        <p:grpSp>
          <p:nvGrpSpPr>
            <p:cNvPr id="4474" name="Group 4473"/>
            <p:cNvGrpSpPr/>
            <p:nvPr/>
          </p:nvGrpSpPr>
          <p:grpSpPr>
            <a:xfrm rot="7844388">
              <a:off x="4818351" y="3363633"/>
              <a:ext cx="233299" cy="200789"/>
              <a:chOff x="2913709" y="3864170"/>
              <a:chExt cx="544737" cy="468828"/>
            </a:xfrm>
          </p:grpSpPr>
          <p:grpSp>
            <p:nvGrpSpPr>
              <p:cNvPr id="4519" name="Group 4518"/>
              <p:cNvGrpSpPr/>
              <p:nvPr/>
            </p:nvGrpSpPr>
            <p:grpSpPr>
              <a:xfrm rot="5972406">
                <a:off x="3056152" y="3870738"/>
                <a:ext cx="408862" cy="395726"/>
                <a:chOff x="2880097" y="3766098"/>
                <a:chExt cx="408862" cy="395726"/>
              </a:xfrm>
            </p:grpSpPr>
            <p:grpSp>
              <p:nvGrpSpPr>
                <p:cNvPr id="4541" name="Group 4540"/>
                <p:cNvGrpSpPr/>
                <p:nvPr/>
              </p:nvGrpSpPr>
              <p:grpSpPr>
                <a:xfrm>
                  <a:off x="2880097" y="3766098"/>
                  <a:ext cx="131330" cy="131330"/>
                  <a:chOff x="2922103" y="3448277"/>
                  <a:chExt cx="131330" cy="131330"/>
                </a:xfrm>
              </p:grpSpPr>
              <p:sp>
                <p:nvSpPr>
                  <p:cNvPr id="4560" name="Oval 4559"/>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61" name="Freeform 4560"/>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42" name="Group 4541"/>
                <p:cNvGrpSpPr/>
                <p:nvPr/>
              </p:nvGrpSpPr>
              <p:grpSpPr>
                <a:xfrm rot="3485213">
                  <a:off x="2918438" y="3816964"/>
                  <a:ext cx="185979" cy="191355"/>
                  <a:chOff x="2700506" y="3941582"/>
                  <a:chExt cx="185979" cy="191355"/>
                </a:xfrm>
              </p:grpSpPr>
              <p:sp>
                <p:nvSpPr>
                  <p:cNvPr id="4558" name="Oval 4557"/>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59" name="Freeform 4558"/>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43" name="Group 4542"/>
                <p:cNvGrpSpPr/>
                <p:nvPr/>
              </p:nvGrpSpPr>
              <p:grpSpPr>
                <a:xfrm rot="19523239">
                  <a:off x="3102980" y="3816468"/>
                  <a:ext cx="185979" cy="190955"/>
                  <a:chOff x="2442219" y="4049627"/>
                  <a:chExt cx="185979" cy="190955"/>
                </a:xfrm>
              </p:grpSpPr>
              <p:sp>
                <p:nvSpPr>
                  <p:cNvPr id="4556" name="Oval 4555"/>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57" name="Freeform 4556"/>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44" name="Group 4543"/>
                <p:cNvGrpSpPr/>
                <p:nvPr/>
              </p:nvGrpSpPr>
              <p:grpSpPr>
                <a:xfrm rot="3577180">
                  <a:off x="2935530" y="3972739"/>
                  <a:ext cx="185979" cy="192191"/>
                  <a:chOff x="2700506" y="4361529"/>
                  <a:chExt cx="185979" cy="192191"/>
                </a:xfrm>
              </p:grpSpPr>
              <p:sp>
                <p:nvSpPr>
                  <p:cNvPr id="4554" name="Oval 4553"/>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55" name="Freeform 4554"/>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45" name="Group 4544"/>
                <p:cNvGrpSpPr/>
                <p:nvPr/>
              </p:nvGrpSpPr>
              <p:grpSpPr>
                <a:xfrm>
                  <a:off x="3048557" y="3808685"/>
                  <a:ext cx="131330" cy="131330"/>
                  <a:chOff x="3381304" y="4011286"/>
                  <a:chExt cx="131330" cy="131330"/>
                </a:xfrm>
              </p:grpSpPr>
              <p:sp>
                <p:nvSpPr>
                  <p:cNvPr id="4552" name="Oval 4551"/>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53" name="Freeform 4552"/>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46" name="Group 4545"/>
                <p:cNvGrpSpPr/>
                <p:nvPr/>
              </p:nvGrpSpPr>
              <p:grpSpPr>
                <a:xfrm rot="3967968">
                  <a:off x="3008227" y="3923999"/>
                  <a:ext cx="136148" cy="131330"/>
                  <a:chOff x="3053432" y="4104276"/>
                  <a:chExt cx="136148" cy="131330"/>
                </a:xfrm>
              </p:grpSpPr>
              <p:sp>
                <p:nvSpPr>
                  <p:cNvPr id="4550" name="Oval 4549"/>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51" name="Freeform 4550"/>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47" name="Group 4546"/>
                <p:cNvGrpSpPr/>
                <p:nvPr/>
              </p:nvGrpSpPr>
              <p:grpSpPr>
                <a:xfrm>
                  <a:off x="3092918" y="3910035"/>
                  <a:ext cx="185979" cy="192845"/>
                  <a:chOff x="3026108" y="3765549"/>
                  <a:chExt cx="185979" cy="192845"/>
                </a:xfrm>
              </p:grpSpPr>
              <p:sp>
                <p:nvSpPr>
                  <p:cNvPr id="4548" name="Oval 4547"/>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49" name="Freeform 4548"/>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520" name="Group 4519"/>
              <p:cNvGrpSpPr/>
              <p:nvPr/>
            </p:nvGrpSpPr>
            <p:grpSpPr>
              <a:xfrm>
                <a:off x="2913709" y="3937272"/>
                <a:ext cx="131330" cy="131330"/>
                <a:chOff x="2922103" y="3448277"/>
                <a:chExt cx="131330" cy="131330"/>
              </a:xfrm>
            </p:grpSpPr>
            <p:sp>
              <p:nvSpPr>
                <p:cNvPr id="4539" name="Oval 453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40" name="Freeform 453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21" name="Group 4520"/>
              <p:cNvGrpSpPr/>
              <p:nvPr/>
            </p:nvGrpSpPr>
            <p:grpSpPr>
              <a:xfrm rot="3485213">
                <a:off x="2952050" y="3988138"/>
                <a:ext cx="185979" cy="191355"/>
                <a:chOff x="2700506" y="3941582"/>
                <a:chExt cx="185979" cy="191355"/>
              </a:xfrm>
            </p:grpSpPr>
            <p:sp>
              <p:nvSpPr>
                <p:cNvPr id="4537" name="Oval 453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38" name="Freeform 453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22" name="Group 4521"/>
              <p:cNvGrpSpPr/>
              <p:nvPr/>
            </p:nvGrpSpPr>
            <p:grpSpPr>
              <a:xfrm rot="19523239">
                <a:off x="3136592" y="3987642"/>
                <a:ext cx="185979" cy="190955"/>
                <a:chOff x="2442219" y="4049627"/>
                <a:chExt cx="185979" cy="190955"/>
              </a:xfrm>
            </p:grpSpPr>
            <p:sp>
              <p:nvSpPr>
                <p:cNvPr id="4535" name="Oval 453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36" name="Freeform 453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23" name="Group 4522"/>
              <p:cNvGrpSpPr/>
              <p:nvPr/>
            </p:nvGrpSpPr>
            <p:grpSpPr>
              <a:xfrm rot="3577180">
                <a:off x="2969142" y="4143913"/>
                <a:ext cx="185979" cy="192191"/>
                <a:chOff x="2700506" y="4361529"/>
                <a:chExt cx="185979" cy="192191"/>
              </a:xfrm>
            </p:grpSpPr>
            <p:sp>
              <p:nvSpPr>
                <p:cNvPr id="4533" name="Oval 453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34" name="Freeform 453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24" name="Group 4523"/>
              <p:cNvGrpSpPr/>
              <p:nvPr/>
            </p:nvGrpSpPr>
            <p:grpSpPr>
              <a:xfrm>
                <a:off x="3082169" y="3979859"/>
                <a:ext cx="131330" cy="131330"/>
                <a:chOff x="3381304" y="4011286"/>
                <a:chExt cx="131330" cy="131330"/>
              </a:xfrm>
            </p:grpSpPr>
            <p:sp>
              <p:nvSpPr>
                <p:cNvPr id="4531" name="Oval 453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32" name="Freeform 453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25" name="Group 4524"/>
              <p:cNvGrpSpPr/>
              <p:nvPr/>
            </p:nvGrpSpPr>
            <p:grpSpPr>
              <a:xfrm rot="3967968">
                <a:off x="3041839" y="4095173"/>
                <a:ext cx="136148" cy="131330"/>
                <a:chOff x="3053432" y="4104276"/>
                <a:chExt cx="136148" cy="131330"/>
              </a:xfrm>
            </p:grpSpPr>
            <p:sp>
              <p:nvSpPr>
                <p:cNvPr id="4529" name="Oval 452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30" name="Freeform 452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26" name="Group 4525"/>
              <p:cNvGrpSpPr/>
              <p:nvPr/>
            </p:nvGrpSpPr>
            <p:grpSpPr>
              <a:xfrm>
                <a:off x="3126530" y="4081209"/>
                <a:ext cx="185979" cy="192845"/>
                <a:chOff x="3026108" y="3765549"/>
                <a:chExt cx="185979" cy="192845"/>
              </a:xfrm>
            </p:grpSpPr>
            <p:sp>
              <p:nvSpPr>
                <p:cNvPr id="4527" name="Oval 452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28" name="Freeform 452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475" name="Group 4474"/>
            <p:cNvGrpSpPr/>
            <p:nvPr/>
          </p:nvGrpSpPr>
          <p:grpSpPr>
            <a:xfrm rot="5972406">
              <a:off x="4903513" y="3391308"/>
              <a:ext cx="175107" cy="169481"/>
              <a:chOff x="2880097" y="3766098"/>
              <a:chExt cx="408862" cy="395726"/>
            </a:xfrm>
          </p:grpSpPr>
          <p:grpSp>
            <p:nvGrpSpPr>
              <p:cNvPr id="4498" name="Group 4497"/>
              <p:cNvGrpSpPr/>
              <p:nvPr/>
            </p:nvGrpSpPr>
            <p:grpSpPr>
              <a:xfrm>
                <a:off x="2880097" y="3766098"/>
                <a:ext cx="131330" cy="131330"/>
                <a:chOff x="2922103" y="3448277"/>
                <a:chExt cx="131330" cy="131330"/>
              </a:xfrm>
            </p:grpSpPr>
            <p:sp>
              <p:nvSpPr>
                <p:cNvPr id="4517" name="Oval 4516"/>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18" name="Freeform 4517"/>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99" name="Group 4498"/>
              <p:cNvGrpSpPr/>
              <p:nvPr/>
            </p:nvGrpSpPr>
            <p:grpSpPr>
              <a:xfrm rot="3485213">
                <a:off x="2918438" y="3816964"/>
                <a:ext cx="185979" cy="191355"/>
                <a:chOff x="2700506" y="3941582"/>
                <a:chExt cx="185979" cy="191355"/>
              </a:xfrm>
            </p:grpSpPr>
            <p:sp>
              <p:nvSpPr>
                <p:cNvPr id="4515" name="Oval 4514"/>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16" name="Freeform 4515"/>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00" name="Group 4499"/>
              <p:cNvGrpSpPr/>
              <p:nvPr/>
            </p:nvGrpSpPr>
            <p:grpSpPr>
              <a:xfrm rot="19523239">
                <a:off x="3102980" y="3816468"/>
                <a:ext cx="185979" cy="190955"/>
                <a:chOff x="2442219" y="4049627"/>
                <a:chExt cx="185979" cy="190955"/>
              </a:xfrm>
            </p:grpSpPr>
            <p:sp>
              <p:nvSpPr>
                <p:cNvPr id="4513" name="Oval 4512"/>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14" name="Freeform 4513"/>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01" name="Group 4500"/>
              <p:cNvGrpSpPr/>
              <p:nvPr/>
            </p:nvGrpSpPr>
            <p:grpSpPr>
              <a:xfrm rot="3577180">
                <a:off x="2935530" y="3972739"/>
                <a:ext cx="185979" cy="192191"/>
                <a:chOff x="2700506" y="4361529"/>
                <a:chExt cx="185979" cy="192191"/>
              </a:xfrm>
            </p:grpSpPr>
            <p:sp>
              <p:nvSpPr>
                <p:cNvPr id="4511" name="Oval 4510"/>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12" name="Freeform 4511"/>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02" name="Group 4501"/>
              <p:cNvGrpSpPr/>
              <p:nvPr/>
            </p:nvGrpSpPr>
            <p:grpSpPr>
              <a:xfrm>
                <a:off x="3048557" y="3808685"/>
                <a:ext cx="131330" cy="131330"/>
                <a:chOff x="3381304" y="4011286"/>
                <a:chExt cx="131330" cy="131330"/>
              </a:xfrm>
            </p:grpSpPr>
            <p:sp>
              <p:nvSpPr>
                <p:cNvPr id="4509" name="Oval 4508"/>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10" name="Freeform 4509"/>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03" name="Group 4502"/>
              <p:cNvGrpSpPr/>
              <p:nvPr/>
            </p:nvGrpSpPr>
            <p:grpSpPr>
              <a:xfrm rot="3967968">
                <a:off x="3008227" y="3923999"/>
                <a:ext cx="136148" cy="131330"/>
                <a:chOff x="3053432" y="4104276"/>
                <a:chExt cx="136148" cy="131330"/>
              </a:xfrm>
            </p:grpSpPr>
            <p:sp>
              <p:nvSpPr>
                <p:cNvPr id="4507" name="Oval 4506"/>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08" name="Freeform 4507"/>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04" name="Group 4503"/>
              <p:cNvGrpSpPr/>
              <p:nvPr/>
            </p:nvGrpSpPr>
            <p:grpSpPr>
              <a:xfrm>
                <a:off x="3092918" y="3910035"/>
                <a:ext cx="185979" cy="192845"/>
                <a:chOff x="3026108" y="3765549"/>
                <a:chExt cx="185979" cy="192845"/>
              </a:xfrm>
            </p:grpSpPr>
            <p:sp>
              <p:nvSpPr>
                <p:cNvPr id="4505" name="Oval 4504"/>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06" name="Freeform 4505"/>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476" name="Group 4475"/>
            <p:cNvGrpSpPr/>
            <p:nvPr/>
          </p:nvGrpSpPr>
          <p:grpSpPr>
            <a:xfrm>
              <a:off x="4873997" y="3423134"/>
              <a:ext cx="175107" cy="169481"/>
              <a:chOff x="2328508" y="3548770"/>
              <a:chExt cx="408862" cy="395726"/>
            </a:xfrm>
          </p:grpSpPr>
          <p:grpSp>
            <p:nvGrpSpPr>
              <p:cNvPr id="4477" name="Group 4476"/>
              <p:cNvGrpSpPr/>
              <p:nvPr/>
            </p:nvGrpSpPr>
            <p:grpSpPr>
              <a:xfrm>
                <a:off x="2328508" y="3548770"/>
                <a:ext cx="131330" cy="131330"/>
                <a:chOff x="2922103" y="3448277"/>
                <a:chExt cx="131330" cy="131330"/>
              </a:xfrm>
            </p:grpSpPr>
            <p:sp>
              <p:nvSpPr>
                <p:cNvPr id="4496" name="Oval 449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97" name="Freeform 449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78" name="Group 4477"/>
              <p:cNvGrpSpPr/>
              <p:nvPr/>
            </p:nvGrpSpPr>
            <p:grpSpPr>
              <a:xfrm rot="3485213">
                <a:off x="2366849" y="3599636"/>
                <a:ext cx="185979" cy="191355"/>
                <a:chOff x="2700506" y="3941582"/>
                <a:chExt cx="185979" cy="191355"/>
              </a:xfrm>
            </p:grpSpPr>
            <p:sp>
              <p:nvSpPr>
                <p:cNvPr id="4494" name="Oval 449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95" name="Freeform 449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79" name="Group 4478"/>
              <p:cNvGrpSpPr/>
              <p:nvPr/>
            </p:nvGrpSpPr>
            <p:grpSpPr>
              <a:xfrm rot="19523239">
                <a:off x="2551391" y="3599140"/>
                <a:ext cx="185979" cy="190955"/>
                <a:chOff x="2442219" y="4049627"/>
                <a:chExt cx="185979" cy="190955"/>
              </a:xfrm>
            </p:grpSpPr>
            <p:sp>
              <p:nvSpPr>
                <p:cNvPr id="4492" name="Oval 449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93" name="Freeform 449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80" name="Group 4479"/>
              <p:cNvGrpSpPr/>
              <p:nvPr/>
            </p:nvGrpSpPr>
            <p:grpSpPr>
              <a:xfrm rot="3577180">
                <a:off x="2383941" y="3755411"/>
                <a:ext cx="185979" cy="192191"/>
                <a:chOff x="2700506" y="4361529"/>
                <a:chExt cx="185979" cy="192191"/>
              </a:xfrm>
            </p:grpSpPr>
            <p:sp>
              <p:nvSpPr>
                <p:cNvPr id="4490" name="Oval 448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91" name="Freeform 449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81" name="Group 4480"/>
              <p:cNvGrpSpPr/>
              <p:nvPr/>
            </p:nvGrpSpPr>
            <p:grpSpPr>
              <a:xfrm>
                <a:off x="2496968" y="3591357"/>
                <a:ext cx="131330" cy="131330"/>
                <a:chOff x="3381304" y="4011286"/>
                <a:chExt cx="131330" cy="131330"/>
              </a:xfrm>
            </p:grpSpPr>
            <p:sp>
              <p:nvSpPr>
                <p:cNvPr id="4488" name="Oval 448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89" name="Freeform 448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82" name="Group 4481"/>
              <p:cNvGrpSpPr/>
              <p:nvPr/>
            </p:nvGrpSpPr>
            <p:grpSpPr>
              <a:xfrm rot="3967968">
                <a:off x="2456638" y="3706671"/>
                <a:ext cx="136148" cy="131330"/>
                <a:chOff x="3053432" y="4104276"/>
                <a:chExt cx="136148" cy="131330"/>
              </a:xfrm>
            </p:grpSpPr>
            <p:sp>
              <p:nvSpPr>
                <p:cNvPr id="4486" name="Oval 448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87" name="Freeform 448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483" name="Group 4482"/>
              <p:cNvGrpSpPr/>
              <p:nvPr/>
            </p:nvGrpSpPr>
            <p:grpSpPr>
              <a:xfrm>
                <a:off x="2541329" y="3692707"/>
                <a:ext cx="185979" cy="192845"/>
                <a:chOff x="3026108" y="3765549"/>
                <a:chExt cx="185979" cy="192845"/>
              </a:xfrm>
            </p:grpSpPr>
            <p:sp>
              <p:nvSpPr>
                <p:cNvPr id="4484" name="Oval 448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485" name="Freeform 448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4562" name="Group 4561"/>
          <p:cNvGrpSpPr/>
          <p:nvPr/>
        </p:nvGrpSpPr>
        <p:grpSpPr>
          <a:xfrm>
            <a:off x="499759" y="4956203"/>
            <a:ext cx="470662" cy="478538"/>
            <a:chOff x="4834606" y="3347378"/>
            <a:chExt cx="241201" cy="245237"/>
          </a:xfrm>
        </p:grpSpPr>
        <p:grpSp>
          <p:nvGrpSpPr>
            <p:cNvPr id="4563" name="Group 4562"/>
            <p:cNvGrpSpPr/>
            <p:nvPr/>
          </p:nvGrpSpPr>
          <p:grpSpPr>
            <a:xfrm rot="7844388">
              <a:off x="4818351" y="3363633"/>
              <a:ext cx="233299" cy="200789"/>
              <a:chOff x="2913709" y="3864170"/>
              <a:chExt cx="544737" cy="468828"/>
            </a:xfrm>
          </p:grpSpPr>
          <p:grpSp>
            <p:nvGrpSpPr>
              <p:cNvPr id="4608" name="Group 4607"/>
              <p:cNvGrpSpPr/>
              <p:nvPr/>
            </p:nvGrpSpPr>
            <p:grpSpPr>
              <a:xfrm rot="5972406">
                <a:off x="3056152" y="3870738"/>
                <a:ext cx="408862" cy="395726"/>
                <a:chOff x="2880097" y="3766098"/>
                <a:chExt cx="408862" cy="395726"/>
              </a:xfrm>
            </p:grpSpPr>
            <p:grpSp>
              <p:nvGrpSpPr>
                <p:cNvPr id="4630" name="Group 4629"/>
                <p:cNvGrpSpPr/>
                <p:nvPr/>
              </p:nvGrpSpPr>
              <p:grpSpPr>
                <a:xfrm>
                  <a:off x="2880097" y="3766098"/>
                  <a:ext cx="131330" cy="131330"/>
                  <a:chOff x="2922103" y="3448277"/>
                  <a:chExt cx="131330" cy="131330"/>
                </a:xfrm>
              </p:grpSpPr>
              <p:sp>
                <p:nvSpPr>
                  <p:cNvPr id="4649" name="Oval 4648"/>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50" name="Freeform 4649"/>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31" name="Group 4630"/>
                <p:cNvGrpSpPr/>
                <p:nvPr/>
              </p:nvGrpSpPr>
              <p:grpSpPr>
                <a:xfrm rot="3485213">
                  <a:off x="2918438" y="3816964"/>
                  <a:ext cx="185979" cy="191355"/>
                  <a:chOff x="2700506" y="3941582"/>
                  <a:chExt cx="185979" cy="191355"/>
                </a:xfrm>
              </p:grpSpPr>
              <p:sp>
                <p:nvSpPr>
                  <p:cNvPr id="4647" name="Oval 4646"/>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48" name="Freeform 4647"/>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32" name="Group 4631"/>
                <p:cNvGrpSpPr/>
                <p:nvPr/>
              </p:nvGrpSpPr>
              <p:grpSpPr>
                <a:xfrm rot="19523239">
                  <a:off x="3102980" y="3816468"/>
                  <a:ext cx="185979" cy="190955"/>
                  <a:chOff x="2442219" y="4049627"/>
                  <a:chExt cx="185979" cy="190955"/>
                </a:xfrm>
              </p:grpSpPr>
              <p:sp>
                <p:nvSpPr>
                  <p:cNvPr id="4645" name="Oval 4644"/>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46" name="Freeform 4645"/>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33" name="Group 4632"/>
                <p:cNvGrpSpPr/>
                <p:nvPr/>
              </p:nvGrpSpPr>
              <p:grpSpPr>
                <a:xfrm rot="3577180">
                  <a:off x="2935530" y="3972739"/>
                  <a:ext cx="185979" cy="192191"/>
                  <a:chOff x="2700506" y="4361529"/>
                  <a:chExt cx="185979" cy="192191"/>
                </a:xfrm>
              </p:grpSpPr>
              <p:sp>
                <p:nvSpPr>
                  <p:cNvPr id="4643" name="Oval 4642"/>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44" name="Freeform 4643"/>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34" name="Group 4633"/>
                <p:cNvGrpSpPr/>
                <p:nvPr/>
              </p:nvGrpSpPr>
              <p:grpSpPr>
                <a:xfrm>
                  <a:off x="3048557" y="3808685"/>
                  <a:ext cx="131330" cy="131330"/>
                  <a:chOff x="3381304" y="4011286"/>
                  <a:chExt cx="131330" cy="131330"/>
                </a:xfrm>
              </p:grpSpPr>
              <p:sp>
                <p:nvSpPr>
                  <p:cNvPr id="4641" name="Oval 4640"/>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42" name="Freeform 4641"/>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35" name="Group 4634"/>
                <p:cNvGrpSpPr/>
                <p:nvPr/>
              </p:nvGrpSpPr>
              <p:grpSpPr>
                <a:xfrm rot="3967968">
                  <a:off x="3008227" y="3923999"/>
                  <a:ext cx="136148" cy="131330"/>
                  <a:chOff x="3053432" y="4104276"/>
                  <a:chExt cx="136148" cy="131330"/>
                </a:xfrm>
              </p:grpSpPr>
              <p:sp>
                <p:nvSpPr>
                  <p:cNvPr id="4639" name="Oval 4638"/>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40" name="Freeform 4639"/>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36" name="Group 4635"/>
                <p:cNvGrpSpPr/>
                <p:nvPr/>
              </p:nvGrpSpPr>
              <p:grpSpPr>
                <a:xfrm>
                  <a:off x="3092918" y="3910035"/>
                  <a:ext cx="185979" cy="192845"/>
                  <a:chOff x="3026108" y="3765549"/>
                  <a:chExt cx="185979" cy="192845"/>
                </a:xfrm>
              </p:grpSpPr>
              <p:sp>
                <p:nvSpPr>
                  <p:cNvPr id="4637" name="Oval 4636"/>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38" name="Freeform 4637"/>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609" name="Group 4608"/>
              <p:cNvGrpSpPr/>
              <p:nvPr/>
            </p:nvGrpSpPr>
            <p:grpSpPr>
              <a:xfrm>
                <a:off x="2913709" y="3937272"/>
                <a:ext cx="131330" cy="131330"/>
                <a:chOff x="2922103" y="3448277"/>
                <a:chExt cx="131330" cy="131330"/>
              </a:xfrm>
            </p:grpSpPr>
            <p:sp>
              <p:nvSpPr>
                <p:cNvPr id="4628" name="Oval 4627"/>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29" name="Freeform 4628"/>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10" name="Group 4609"/>
              <p:cNvGrpSpPr/>
              <p:nvPr/>
            </p:nvGrpSpPr>
            <p:grpSpPr>
              <a:xfrm rot="3485213">
                <a:off x="2952050" y="3988138"/>
                <a:ext cx="185979" cy="191355"/>
                <a:chOff x="2700506" y="3941582"/>
                <a:chExt cx="185979" cy="191355"/>
              </a:xfrm>
            </p:grpSpPr>
            <p:sp>
              <p:nvSpPr>
                <p:cNvPr id="4626" name="Oval 4625"/>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27" name="Freeform 4626"/>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11" name="Group 4610"/>
              <p:cNvGrpSpPr/>
              <p:nvPr/>
            </p:nvGrpSpPr>
            <p:grpSpPr>
              <a:xfrm rot="19523239">
                <a:off x="3136592" y="3987642"/>
                <a:ext cx="185979" cy="190955"/>
                <a:chOff x="2442219" y="4049627"/>
                <a:chExt cx="185979" cy="190955"/>
              </a:xfrm>
            </p:grpSpPr>
            <p:sp>
              <p:nvSpPr>
                <p:cNvPr id="4624" name="Oval 4623"/>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25" name="Freeform 4624"/>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12" name="Group 4611"/>
              <p:cNvGrpSpPr/>
              <p:nvPr/>
            </p:nvGrpSpPr>
            <p:grpSpPr>
              <a:xfrm rot="3577180">
                <a:off x="2969142" y="4143913"/>
                <a:ext cx="185979" cy="192191"/>
                <a:chOff x="2700506" y="4361529"/>
                <a:chExt cx="185979" cy="192191"/>
              </a:xfrm>
            </p:grpSpPr>
            <p:sp>
              <p:nvSpPr>
                <p:cNvPr id="4622" name="Oval 4621"/>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23" name="Freeform 4622"/>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13" name="Group 4612"/>
              <p:cNvGrpSpPr/>
              <p:nvPr/>
            </p:nvGrpSpPr>
            <p:grpSpPr>
              <a:xfrm>
                <a:off x="3082169" y="3979859"/>
                <a:ext cx="131330" cy="131330"/>
                <a:chOff x="3381304" y="4011286"/>
                <a:chExt cx="131330" cy="131330"/>
              </a:xfrm>
            </p:grpSpPr>
            <p:sp>
              <p:nvSpPr>
                <p:cNvPr id="4620" name="Oval 4619"/>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21" name="Freeform 4620"/>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14" name="Group 4613"/>
              <p:cNvGrpSpPr/>
              <p:nvPr/>
            </p:nvGrpSpPr>
            <p:grpSpPr>
              <a:xfrm rot="3967968">
                <a:off x="3041839" y="4095173"/>
                <a:ext cx="136148" cy="131330"/>
                <a:chOff x="3053432" y="4104276"/>
                <a:chExt cx="136148" cy="131330"/>
              </a:xfrm>
            </p:grpSpPr>
            <p:sp>
              <p:nvSpPr>
                <p:cNvPr id="4618" name="Oval 4617"/>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19" name="Freeform 4618"/>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615" name="Group 4614"/>
              <p:cNvGrpSpPr/>
              <p:nvPr/>
            </p:nvGrpSpPr>
            <p:grpSpPr>
              <a:xfrm>
                <a:off x="3126530" y="4081209"/>
                <a:ext cx="185979" cy="192845"/>
                <a:chOff x="3026108" y="3765549"/>
                <a:chExt cx="185979" cy="192845"/>
              </a:xfrm>
            </p:grpSpPr>
            <p:sp>
              <p:nvSpPr>
                <p:cNvPr id="4616" name="Oval 4615"/>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17" name="Freeform 4616"/>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564" name="Group 4563"/>
            <p:cNvGrpSpPr/>
            <p:nvPr/>
          </p:nvGrpSpPr>
          <p:grpSpPr>
            <a:xfrm rot="5972406">
              <a:off x="4903513" y="3391308"/>
              <a:ext cx="175107" cy="169481"/>
              <a:chOff x="2880097" y="3766098"/>
              <a:chExt cx="408862" cy="395726"/>
            </a:xfrm>
          </p:grpSpPr>
          <p:grpSp>
            <p:nvGrpSpPr>
              <p:cNvPr id="4587" name="Group 4586"/>
              <p:cNvGrpSpPr/>
              <p:nvPr/>
            </p:nvGrpSpPr>
            <p:grpSpPr>
              <a:xfrm>
                <a:off x="2880097" y="3766098"/>
                <a:ext cx="131330" cy="131330"/>
                <a:chOff x="2922103" y="3448277"/>
                <a:chExt cx="131330" cy="131330"/>
              </a:xfrm>
            </p:grpSpPr>
            <p:sp>
              <p:nvSpPr>
                <p:cNvPr id="4606" name="Oval 4605"/>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7" name="Freeform 4606"/>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88" name="Group 4587"/>
              <p:cNvGrpSpPr/>
              <p:nvPr/>
            </p:nvGrpSpPr>
            <p:grpSpPr>
              <a:xfrm rot="3485213">
                <a:off x="2918438" y="3816964"/>
                <a:ext cx="185979" cy="191355"/>
                <a:chOff x="2700506" y="3941582"/>
                <a:chExt cx="185979" cy="191355"/>
              </a:xfrm>
            </p:grpSpPr>
            <p:sp>
              <p:nvSpPr>
                <p:cNvPr id="4604" name="Oval 4603"/>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5" name="Freeform 4604"/>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89" name="Group 4588"/>
              <p:cNvGrpSpPr/>
              <p:nvPr/>
            </p:nvGrpSpPr>
            <p:grpSpPr>
              <a:xfrm rot="19523239">
                <a:off x="3102980" y="3816468"/>
                <a:ext cx="185979" cy="190955"/>
                <a:chOff x="2442219" y="4049627"/>
                <a:chExt cx="185979" cy="190955"/>
              </a:xfrm>
            </p:grpSpPr>
            <p:sp>
              <p:nvSpPr>
                <p:cNvPr id="4602" name="Oval 4601"/>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3" name="Freeform 4602"/>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90" name="Group 4589"/>
              <p:cNvGrpSpPr/>
              <p:nvPr/>
            </p:nvGrpSpPr>
            <p:grpSpPr>
              <a:xfrm rot="3577180">
                <a:off x="2935530" y="3972739"/>
                <a:ext cx="185979" cy="192191"/>
                <a:chOff x="2700506" y="4361529"/>
                <a:chExt cx="185979" cy="192191"/>
              </a:xfrm>
            </p:grpSpPr>
            <p:sp>
              <p:nvSpPr>
                <p:cNvPr id="4600" name="Oval 4599"/>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601" name="Freeform 4600"/>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91" name="Group 4590"/>
              <p:cNvGrpSpPr/>
              <p:nvPr/>
            </p:nvGrpSpPr>
            <p:grpSpPr>
              <a:xfrm>
                <a:off x="3048557" y="3808685"/>
                <a:ext cx="131330" cy="131330"/>
                <a:chOff x="3381304" y="4011286"/>
                <a:chExt cx="131330" cy="131330"/>
              </a:xfrm>
            </p:grpSpPr>
            <p:sp>
              <p:nvSpPr>
                <p:cNvPr id="4598" name="Oval 4597"/>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99" name="Freeform 4598"/>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92" name="Group 4591"/>
              <p:cNvGrpSpPr/>
              <p:nvPr/>
            </p:nvGrpSpPr>
            <p:grpSpPr>
              <a:xfrm rot="3967968">
                <a:off x="3008227" y="3923999"/>
                <a:ext cx="136148" cy="131330"/>
                <a:chOff x="3053432" y="4104276"/>
                <a:chExt cx="136148" cy="131330"/>
              </a:xfrm>
            </p:grpSpPr>
            <p:sp>
              <p:nvSpPr>
                <p:cNvPr id="4596" name="Oval 4595"/>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97" name="Freeform 4596"/>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93" name="Group 4592"/>
              <p:cNvGrpSpPr/>
              <p:nvPr/>
            </p:nvGrpSpPr>
            <p:grpSpPr>
              <a:xfrm>
                <a:off x="3092918" y="3910035"/>
                <a:ext cx="185979" cy="192845"/>
                <a:chOff x="3026108" y="3765549"/>
                <a:chExt cx="185979" cy="192845"/>
              </a:xfrm>
            </p:grpSpPr>
            <p:sp>
              <p:nvSpPr>
                <p:cNvPr id="4594" name="Oval 4593"/>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95" name="Freeform 4594"/>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nvGrpSpPr>
            <p:cNvPr id="4565" name="Group 4564"/>
            <p:cNvGrpSpPr/>
            <p:nvPr/>
          </p:nvGrpSpPr>
          <p:grpSpPr>
            <a:xfrm>
              <a:off x="4873997" y="3423134"/>
              <a:ext cx="175107" cy="169481"/>
              <a:chOff x="2328508" y="3548770"/>
              <a:chExt cx="408862" cy="395726"/>
            </a:xfrm>
          </p:grpSpPr>
          <p:grpSp>
            <p:nvGrpSpPr>
              <p:cNvPr id="4566" name="Group 4565"/>
              <p:cNvGrpSpPr/>
              <p:nvPr/>
            </p:nvGrpSpPr>
            <p:grpSpPr>
              <a:xfrm>
                <a:off x="2328508" y="3548770"/>
                <a:ext cx="131330" cy="131330"/>
                <a:chOff x="2922103" y="3448277"/>
                <a:chExt cx="131330" cy="131330"/>
              </a:xfrm>
            </p:grpSpPr>
            <p:sp>
              <p:nvSpPr>
                <p:cNvPr id="4585" name="Oval 4584"/>
                <p:cNvSpPr/>
                <p:nvPr/>
              </p:nvSpPr>
              <p:spPr>
                <a:xfrm>
                  <a:off x="2922103" y="3448277"/>
                  <a:ext cx="131330" cy="131330"/>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86" name="Freeform 4585"/>
                <p:cNvSpPr/>
                <p:nvPr/>
              </p:nvSpPr>
              <p:spPr>
                <a:xfrm>
                  <a:off x="2962684" y="3448277"/>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67" name="Group 4566"/>
              <p:cNvGrpSpPr/>
              <p:nvPr/>
            </p:nvGrpSpPr>
            <p:grpSpPr>
              <a:xfrm rot="3485213">
                <a:off x="2366849" y="3599636"/>
                <a:ext cx="185979" cy="191355"/>
                <a:chOff x="2700506" y="3941582"/>
                <a:chExt cx="185979" cy="191355"/>
              </a:xfrm>
            </p:grpSpPr>
            <p:sp>
              <p:nvSpPr>
                <p:cNvPr id="4583" name="Oval 4582"/>
                <p:cNvSpPr/>
                <p:nvPr/>
              </p:nvSpPr>
              <p:spPr>
                <a:xfrm>
                  <a:off x="2700506" y="3941582"/>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84" name="Freeform 4583"/>
                <p:cNvSpPr/>
                <p:nvPr/>
              </p:nvSpPr>
              <p:spPr>
                <a:xfrm rot="17181821" flipV="1">
                  <a:off x="2716771" y="3965618"/>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68" name="Group 4567"/>
              <p:cNvGrpSpPr/>
              <p:nvPr/>
            </p:nvGrpSpPr>
            <p:grpSpPr>
              <a:xfrm rot="19523239">
                <a:off x="2551391" y="3599140"/>
                <a:ext cx="185979" cy="190955"/>
                <a:chOff x="2442219" y="4049627"/>
                <a:chExt cx="185979" cy="190955"/>
              </a:xfrm>
            </p:grpSpPr>
            <p:sp>
              <p:nvSpPr>
                <p:cNvPr id="4581" name="Oval 4580"/>
                <p:cNvSpPr/>
                <p:nvPr/>
              </p:nvSpPr>
              <p:spPr>
                <a:xfrm>
                  <a:off x="2442219" y="4049627"/>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82" name="Freeform 4581"/>
                <p:cNvSpPr/>
                <p:nvPr/>
              </p:nvSpPr>
              <p:spPr>
                <a:xfrm rot="17181821" flipV="1">
                  <a:off x="2459253" y="4073263"/>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69" name="Group 4568"/>
              <p:cNvGrpSpPr/>
              <p:nvPr/>
            </p:nvGrpSpPr>
            <p:grpSpPr>
              <a:xfrm rot="3577180">
                <a:off x="2383941" y="3755411"/>
                <a:ext cx="185979" cy="192191"/>
                <a:chOff x="2700506" y="4361529"/>
                <a:chExt cx="185979" cy="192191"/>
              </a:xfrm>
            </p:grpSpPr>
            <p:sp>
              <p:nvSpPr>
                <p:cNvPr id="4579" name="Oval 4578"/>
                <p:cNvSpPr/>
                <p:nvPr/>
              </p:nvSpPr>
              <p:spPr>
                <a:xfrm>
                  <a:off x="2700506" y="4361529"/>
                  <a:ext cx="185979" cy="185979"/>
                </a:xfrm>
                <a:prstGeom prst="ellipse">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80" name="Freeform 4579"/>
                <p:cNvSpPr/>
                <p:nvPr/>
              </p:nvSpPr>
              <p:spPr>
                <a:xfrm rot="17181821" flipV="1">
                  <a:off x="2716769" y="4386401"/>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70" name="Group 4569"/>
              <p:cNvGrpSpPr/>
              <p:nvPr/>
            </p:nvGrpSpPr>
            <p:grpSpPr>
              <a:xfrm>
                <a:off x="2496968" y="3591357"/>
                <a:ext cx="131330" cy="131330"/>
                <a:chOff x="3381304" y="4011286"/>
                <a:chExt cx="131330" cy="131330"/>
              </a:xfrm>
            </p:grpSpPr>
            <p:sp>
              <p:nvSpPr>
                <p:cNvPr id="4577" name="Oval 4576"/>
                <p:cNvSpPr/>
                <p:nvPr/>
              </p:nvSpPr>
              <p:spPr>
                <a:xfrm>
                  <a:off x="3381304" y="4011286"/>
                  <a:ext cx="131330" cy="131330"/>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78" name="Freeform 4577"/>
                <p:cNvSpPr/>
                <p:nvPr/>
              </p:nvSpPr>
              <p:spPr>
                <a:xfrm>
                  <a:off x="3421885" y="401128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71" name="Group 4570"/>
              <p:cNvGrpSpPr/>
              <p:nvPr/>
            </p:nvGrpSpPr>
            <p:grpSpPr>
              <a:xfrm rot="3967968">
                <a:off x="2456638" y="3706671"/>
                <a:ext cx="136148" cy="131330"/>
                <a:chOff x="3053432" y="4104276"/>
                <a:chExt cx="136148" cy="131330"/>
              </a:xfrm>
            </p:grpSpPr>
            <p:sp>
              <p:nvSpPr>
                <p:cNvPr id="4575" name="Oval 4574"/>
                <p:cNvSpPr/>
                <p:nvPr/>
              </p:nvSpPr>
              <p:spPr>
                <a:xfrm>
                  <a:off x="3053432" y="4104276"/>
                  <a:ext cx="131330" cy="131330"/>
                </a:xfrm>
                <a:prstGeom prst="ellipse">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76" name="Freeform 4575"/>
                <p:cNvSpPr/>
                <p:nvPr/>
              </p:nvSpPr>
              <p:spPr>
                <a:xfrm>
                  <a:off x="3098831" y="4104276"/>
                  <a:ext cx="90749" cy="131330"/>
                </a:xfrm>
                <a:custGeom>
                  <a:avLst/>
                  <a:gdLst>
                    <a:gd name="connsiteX0" fmla="*/ 25084 w 90749"/>
                    <a:gd name="connsiteY0" fmla="*/ 0 h 131330"/>
                    <a:gd name="connsiteX1" fmla="*/ 90749 w 90749"/>
                    <a:gd name="connsiteY1" fmla="*/ 65665 h 131330"/>
                    <a:gd name="connsiteX2" fmla="*/ 25084 w 90749"/>
                    <a:gd name="connsiteY2" fmla="*/ 131330 h 131330"/>
                    <a:gd name="connsiteX3" fmla="*/ 0 w 90749"/>
                    <a:gd name="connsiteY3" fmla="*/ 126266 h 131330"/>
                    <a:gd name="connsiteX4" fmla="*/ 22844 w 90749"/>
                    <a:gd name="connsiteY4" fmla="*/ 121654 h 131330"/>
                    <a:gd name="connsiteX5" fmla="*/ 62949 w 90749"/>
                    <a:gd name="connsiteY5" fmla="*/ 61149 h 131330"/>
                    <a:gd name="connsiteX6" fmla="*/ 22844 w 90749"/>
                    <a:gd name="connsiteY6" fmla="*/ 644 h 131330"/>
                    <a:gd name="connsiteX7" fmla="*/ 22369 w 90749"/>
                    <a:gd name="connsiteY7" fmla="*/ 548 h 13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749" h="131330">
                      <a:moveTo>
                        <a:pt x="25084" y="0"/>
                      </a:moveTo>
                      <a:cubicBezTo>
                        <a:pt x="61350" y="0"/>
                        <a:pt x="90749" y="29399"/>
                        <a:pt x="90749" y="65665"/>
                      </a:cubicBezTo>
                      <a:cubicBezTo>
                        <a:pt x="90749" y="101931"/>
                        <a:pt x="61350" y="131330"/>
                        <a:pt x="25084" y="131330"/>
                      </a:cubicBezTo>
                      <a:lnTo>
                        <a:pt x="0" y="126266"/>
                      </a:lnTo>
                      <a:lnTo>
                        <a:pt x="22844" y="121654"/>
                      </a:lnTo>
                      <a:cubicBezTo>
                        <a:pt x="46412" y="111686"/>
                        <a:pt x="62949" y="88349"/>
                        <a:pt x="62949" y="61149"/>
                      </a:cubicBezTo>
                      <a:cubicBezTo>
                        <a:pt x="62949" y="33950"/>
                        <a:pt x="46412" y="10613"/>
                        <a:pt x="22844" y="644"/>
                      </a:cubicBezTo>
                      <a:lnTo>
                        <a:pt x="22369" y="548"/>
                      </a:lnTo>
                      <a:close/>
                    </a:path>
                  </a:pathLst>
                </a:custGeom>
                <a:solidFill>
                  <a:schemeClr val="tx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nvGrpSpPr>
              <p:cNvPr id="4572" name="Group 4571"/>
              <p:cNvGrpSpPr/>
              <p:nvPr/>
            </p:nvGrpSpPr>
            <p:grpSpPr>
              <a:xfrm>
                <a:off x="2541329" y="3692707"/>
                <a:ext cx="185979" cy="192845"/>
                <a:chOff x="3026108" y="3765549"/>
                <a:chExt cx="185979" cy="192845"/>
              </a:xfrm>
            </p:grpSpPr>
            <p:sp>
              <p:nvSpPr>
                <p:cNvPr id="4573" name="Oval 4572"/>
                <p:cNvSpPr/>
                <p:nvPr/>
              </p:nvSpPr>
              <p:spPr>
                <a:xfrm>
                  <a:off x="3026108" y="3765549"/>
                  <a:ext cx="185979" cy="185979"/>
                </a:xfrm>
                <a:prstGeom prst="ellipse">
                  <a:avLst/>
                </a:prstGeom>
                <a:solidFill>
                  <a:srgbClr val="B4BD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574" name="Freeform 4573"/>
                <p:cNvSpPr/>
                <p:nvPr/>
              </p:nvSpPr>
              <p:spPr>
                <a:xfrm rot="17181821" flipV="1">
                  <a:off x="3043991" y="3791075"/>
                  <a:ext cx="182019" cy="152619"/>
                </a:xfrm>
                <a:custGeom>
                  <a:avLst/>
                  <a:gdLst>
                    <a:gd name="connsiteX0" fmla="*/ 92990 w 182019"/>
                    <a:gd name="connsiteY0" fmla="*/ 0 h 152619"/>
                    <a:gd name="connsiteX1" fmla="*/ 178673 w 182019"/>
                    <a:gd name="connsiteY1" fmla="*/ 56794 h 152619"/>
                    <a:gd name="connsiteX2" fmla="*/ 182019 w 182019"/>
                    <a:gd name="connsiteY2" fmla="*/ 73370 h 152619"/>
                    <a:gd name="connsiteX3" fmla="*/ 177889 w 182019"/>
                    <a:gd name="connsiteY3" fmla="*/ 67244 h 152619"/>
                    <a:gd name="connsiteX4" fmla="*/ 112135 w 182019"/>
                    <a:gd name="connsiteY4" fmla="*/ 40008 h 152619"/>
                    <a:gd name="connsiteX5" fmla="*/ 19145 w 182019"/>
                    <a:gd name="connsiteY5" fmla="*/ 132998 h 152619"/>
                    <a:gd name="connsiteX6" fmla="*/ 23106 w 182019"/>
                    <a:gd name="connsiteY6" fmla="*/ 152619 h 152619"/>
                    <a:gd name="connsiteX7" fmla="*/ 7308 w 182019"/>
                    <a:gd name="connsiteY7" fmla="*/ 129186 h 152619"/>
                    <a:gd name="connsiteX8" fmla="*/ 0 w 182019"/>
                    <a:gd name="connsiteY8" fmla="*/ 92990 h 152619"/>
                    <a:gd name="connsiteX9" fmla="*/ 92990 w 182019"/>
                    <a:gd name="connsiteY9" fmla="*/ 0 h 15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19" h="152619">
                      <a:moveTo>
                        <a:pt x="92990" y="0"/>
                      </a:moveTo>
                      <a:cubicBezTo>
                        <a:pt x="131508" y="0"/>
                        <a:pt x="164556" y="23419"/>
                        <a:pt x="178673" y="56794"/>
                      </a:cubicBezTo>
                      <a:lnTo>
                        <a:pt x="182019" y="73370"/>
                      </a:lnTo>
                      <a:lnTo>
                        <a:pt x="177889" y="67244"/>
                      </a:lnTo>
                      <a:cubicBezTo>
                        <a:pt x="161061" y="50416"/>
                        <a:pt x="137814" y="40008"/>
                        <a:pt x="112135" y="40008"/>
                      </a:cubicBezTo>
                      <a:cubicBezTo>
                        <a:pt x="60778" y="40008"/>
                        <a:pt x="19145" y="81641"/>
                        <a:pt x="19145" y="132998"/>
                      </a:cubicBezTo>
                      <a:lnTo>
                        <a:pt x="23106" y="152619"/>
                      </a:lnTo>
                      <a:lnTo>
                        <a:pt x="7308" y="129186"/>
                      </a:lnTo>
                      <a:cubicBezTo>
                        <a:pt x="2602" y="118061"/>
                        <a:pt x="0" y="105830"/>
                        <a:pt x="0" y="92990"/>
                      </a:cubicBezTo>
                      <a:cubicBezTo>
                        <a:pt x="0" y="41633"/>
                        <a:pt x="41633" y="0"/>
                        <a:pt x="92990" y="0"/>
                      </a:cubicBezTo>
                      <a:close/>
                    </a:path>
                  </a:pathLst>
                </a:custGeom>
                <a:solidFill>
                  <a:srgbClr val="8F9C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grpSp>
      </p:grpSp>
      <p:grpSp>
        <p:nvGrpSpPr>
          <p:cNvPr id="1917" name="con telefono"/>
          <p:cNvGrpSpPr/>
          <p:nvPr/>
        </p:nvGrpSpPr>
        <p:grpSpPr>
          <a:xfrm>
            <a:off x="5466979" y="3392930"/>
            <a:ext cx="1685067" cy="2808801"/>
            <a:chOff x="3667084" y="3391646"/>
            <a:chExt cx="1769000" cy="2948707"/>
          </a:xfrm>
        </p:grpSpPr>
        <p:grpSp>
          <p:nvGrpSpPr>
            <p:cNvPr id="1918" name="Group 1917"/>
            <p:cNvGrpSpPr/>
            <p:nvPr/>
          </p:nvGrpSpPr>
          <p:grpSpPr>
            <a:xfrm>
              <a:off x="3892485" y="3500887"/>
              <a:ext cx="1543599" cy="2839466"/>
              <a:chOff x="192391" y="1388227"/>
              <a:chExt cx="1312136" cy="2413688"/>
            </a:xfrm>
          </p:grpSpPr>
          <p:sp>
            <p:nvSpPr>
              <p:cNvPr id="1920" name="AutoShape 16"/>
              <p:cNvSpPr>
                <a:spLocks noChangeArrowheads="1"/>
              </p:cNvSpPr>
              <p:nvPr/>
            </p:nvSpPr>
            <p:spPr bwMode="auto">
              <a:xfrm flipH="1">
                <a:off x="552363" y="2828692"/>
                <a:ext cx="332077" cy="973223"/>
              </a:xfrm>
              <a:prstGeom prst="roundRect">
                <a:avLst>
                  <a:gd name="adj" fmla="val 50000"/>
                </a:avLst>
              </a:prstGeom>
              <a:solidFill>
                <a:schemeClr val="tx1">
                  <a:lumMod val="75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21" name="AutoShape 7"/>
              <p:cNvSpPr>
                <a:spLocks noChangeArrowheads="1"/>
              </p:cNvSpPr>
              <p:nvPr/>
            </p:nvSpPr>
            <p:spPr bwMode="auto">
              <a:xfrm rot="18427736" flipH="1">
                <a:off x="506540" y="1761861"/>
                <a:ext cx="269716" cy="898014"/>
              </a:xfrm>
              <a:prstGeom prst="roundRect">
                <a:avLst>
                  <a:gd name="adj" fmla="val 50000"/>
                </a:avLst>
              </a:prstGeom>
              <a:solidFill>
                <a:srgbClr val="FFCC00"/>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22" name="Oval 1921"/>
              <p:cNvSpPr>
                <a:spLocks noChangeArrowheads="1"/>
              </p:cNvSpPr>
              <p:nvPr/>
            </p:nvSpPr>
            <p:spPr bwMode="auto">
              <a:xfrm flipH="1">
                <a:off x="585985" y="1388227"/>
                <a:ext cx="637589" cy="598676"/>
              </a:xfrm>
              <a:prstGeom prst="ellipse">
                <a:avLst/>
              </a:prstGeom>
              <a:solidFill>
                <a:srgbClr val="525E71"/>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23" name="Rectangle 5"/>
              <p:cNvSpPr>
                <a:spLocks noChangeArrowheads="1"/>
              </p:cNvSpPr>
              <p:nvPr/>
            </p:nvSpPr>
            <p:spPr bwMode="auto">
              <a:xfrm flipH="1">
                <a:off x="551426" y="2009018"/>
                <a:ext cx="735872" cy="1041490"/>
              </a:xfrm>
              <a:prstGeom prst="roundRect">
                <a:avLst>
                  <a:gd name="adj" fmla="val 10641"/>
                </a:avLst>
              </a:prstGeom>
              <a:solidFill>
                <a:srgbClr val="FFCC00"/>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24" name="AutoShape 4"/>
              <p:cNvSpPr>
                <a:spLocks noChangeArrowheads="1"/>
              </p:cNvSpPr>
              <p:nvPr/>
            </p:nvSpPr>
            <p:spPr bwMode="auto">
              <a:xfrm flipH="1">
                <a:off x="953387" y="2828692"/>
                <a:ext cx="332078" cy="973223"/>
              </a:xfrm>
              <a:prstGeom prst="roundRect">
                <a:avLst>
                  <a:gd name="adj" fmla="val 50000"/>
                </a:avLst>
              </a:prstGeom>
              <a:solidFill>
                <a:schemeClr val="tx1">
                  <a:lumMod val="50000"/>
                </a:schemeClr>
              </a:solidFill>
              <a:ln>
                <a:noFill/>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25" name="AutoShape 7"/>
              <p:cNvSpPr>
                <a:spLocks noChangeArrowheads="1"/>
              </p:cNvSpPr>
              <p:nvPr/>
            </p:nvSpPr>
            <p:spPr bwMode="auto">
              <a:xfrm rot="8861862">
                <a:off x="1234811" y="1968031"/>
                <a:ext cx="269716" cy="898014"/>
              </a:xfrm>
              <a:prstGeom prst="roundRect">
                <a:avLst>
                  <a:gd name="adj" fmla="val 50000"/>
                </a:avLst>
              </a:prstGeom>
              <a:solidFill>
                <a:srgbClr val="BF9900"/>
              </a:solidFill>
              <a:ln>
                <a:noFill/>
                <a:headEnd/>
                <a:tailEnd/>
              </a:ln>
            </p:spPr>
            <p:style>
              <a:lnRef idx="2">
                <a:schemeClr val="accent4"/>
              </a:lnRef>
              <a:fillRef idx="1">
                <a:schemeClr val="lt1"/>
              </a:fillRef>
              <a:effectRef idx="0">
                <a:schemeClr val="accent4"/>
              </a:effectRef>
              <a:fontRef idx="minor">
                <a:schemeClr val="dk1"/>
              </a:fontRef>
            </p:style>
            <p:txBody>
              <a:bodyPr wrap="none" anchor="ctr"/>
              <a:lstStyle/>
              <a:p>
                <a:endParaRPr lang="en-US" dirty="0"/>
              </a:p>
            </p:txBody>
          </p:sp>
          <p:sp>
            <p:nvSpPr>
              <p:cNvPr id="1926" name="Freeform 1925"/>
              <p:cNvSpPr/>
              <p:nvPr/>
            </p:nvSpPr>
            <p:spPr>
              <a:xfrm>
                <a:off x="916269" y="1389538"/>
                <a:ext cx="311888" cy="596057"/>
              </a:xfrm>
              <a:custGeom>
                <a:avLst/>
                <a:gdLst>
                  <a:gd name="connsiteX0" fmla="*/ 0 w 311888"/>
                  <a:gd name="connsiteY0" fmla="*/ 0 h 596057"/>
                  <a:gd name="connsiteX1" fmla="*/ 117183 w 311888"/>
                  <a:gd name="connsiteY1" fmla="*/ 22214 h 596057"/>
                  <a:gd name="connsiteX2" fmla="*/ 311888 w 311888"/>
                  <a:gd name="connsiteY2" fmla="*/ 298028 h 596057"/>
                  <a:gd name="connsiteX3" fmla="*/ 117183 w 311888"/>
                  <a:gd name="connsiteY3" fmla="*/ 573843 h 596057"/>
                  <a:gd name="connsiteX4" fmla="*/ 0 w 311888"/>
                  <a:gd name="connsiteY4" fmla="*/ 596057 h 596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888" h="596057">
                    <a:moveTo>
                      <a:pt x="0" y="0"/>
                    </a:moveTo>
                    <a:lnTo>
                      <a:pt x="117183" y="22214"/>
                    </a:lnTo>
                    <a:cubicBezTo>
                      <a:pt x="231603" y="67656"/>
                      <a:pt x="311888" y="174038"/>
                      <a:pt x="311888" y="298028"/>
                    </a:cubicBezTo>
                    <a:cubicBezTo>
                      <a:pt x="311888" y="422018"/>
                      <a:pt x="231603" y="528401"/>
                      <a:pt x="117183" y="573843"/>
                    </a:cubicBezTo>
                    <a:lnTo>
                      <a:pt x="0" y="596057"/>
                    </a:lnTo>
                    <a:close/>
                  </a:path>
                </a:pathLst>
              </a:custGeom>
              <a:solidFill>
                <a:srgbClr val="3B46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27" name="Freeform 1926"/>
              <p:cNvSpPr/>
              <p:nvPr/>
            </p:nvSpPr>
            <p:spPr>
              <a:xfrm>
                <a:off x="913494" y="2009018"/>
                <a:ext cx="373648" cy="1041490"/>
              </a:xfrm>
              <a:custGeom>
                <a:avLst/>
                <a:gdLst>
                  <a:gd name="connsiteX0" fmla="*/ 0 w 373648"/>
                  <a:gd name="connsiteY0" fmla="*/ 0 h 1041491"/>
                  <a:gd name="connsiteX1" fmla="*/ 295344 w 373648"/>
                  <a:gd name="connsiteY1" fmla="*/ 0 h 1041491"/>
                  <a:gd name="connsiteX2" fmla="*/ 373648 w 373648"/>
                  <a:gd name="connsiteY2" fmla="*/ 78304 h 1041491"/>
                  <a:gd name="connsiteX3" fmla="*/ 373648 w 373648"/>
                  <a:gd name="connsiteY3" fmla="*/ 963187 h 1041491"/>
                  <a:gd name="connsiteX4" fmla="*/ 295344 w 373648"/>
                  <a:gd name="connsiteY4" fmla="*/ 1041491 h 1041491"/>
                  <a:gd name="connsiteX5" fmla="*/ 0 w 373648"/>
                  <a:gd name="connsiteY5" fmla="*/ 1041491 h 104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648" h="1041491">
                    <a:moveTo>
                      <a:pt x="0" y="0"/>
                    </a:moveTo>
                    <a:lnTo>
                      <a:pt x="295344" y="0"/>
                    </a:lnTo>
                    <a:cubicBezTo>
                      <a:pt x="338590" y="0"/>
                      <a:pt x="373648" y="35058"/>
                      <a:pt x="373648" y="78304"/>
                    </a:cubicBezTo>
                    <a:lnTo>
                      <a:pt x="373648" y="963187"/>
                    </a:lnTo>
                    <a:cubicBezTo>
                      <a:pt x="373648" y="1006433"/>
                      <a:pt x="338590" y="1041491"/>
                      <a:pt x="295344" y="1041491"/>
                    </a:cubicBezTo>
                    <a:lnTo>
                      <a:pt x="0" y="1041491"/>
                    </a:lnTo>
                    <a:close/>
                  </a:path>
                </a:pathLst>
              </a:custGeom>
              <a:solidFill>
                <a:srgbClr val="BF99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pic>
          <p:nvPicPr>
            <p:cNvPr id="1919" name="Picture 1918"/>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rot="1902895">
              <a:off x="3667084" y="3391646"/>
              <a:ext cx="1245129" cy="1245129"/>
            </a:xfrm>
            <a:prstGeom prst="rect">
              <a:avLst/>
            </a:prstGeom>
          </p:spPr>
        </p:pic>
      </p:grpSp>
      <p:sp>
        <p:nvSpPr>
          <p:cNvPr id="1929" name="TextBox 1928"/>
          <p:cNvSpPr txBox="1"/>
          <p:nvPr/>
        </p:nvSpPr>
        <p:spPr>
          <a:xfrm>
            <a:off x="2586247" y="3993175"/>
            <a:ext cx="2901600" cy="102276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He or she will cordon off the area and repair the insulation</a:t>
            </a:r>
          </a:p>
        </p:txBody>
      </p:sp>
      <p:sp>
        <p:nvSpPr>
          <p:cNvPr id="1931" name="TextBox 1930"/>
          <p:cNvSpPr txBox="1"/>
          <p:nvPr/>
        </p:nvSpPr>
        <p:spPr>
          <a:xfrm>
            <a:off x="2586247" y="2199822"/>
            <a:ext cx="2901600" cy="1942163"/>
          </a:xfrm>
          <a:prstGeom prst="roundRect">
            <a:avLst/>
          </a:prstGeom>
          <a:solidFill>
            <a:schemeClr val="bg1"/>
          </a:solidFill>
          <a:ln>
            <a:solidFill>
              <a:schemeClr val="tx1"/>
            </a:solidFill>
          </a:ln>
          <a:effectLst>
            <a:outerShdw blurRad="50800" dist="38100" dir="2700000" algn="tl" rotWithShape="0">
              <a:prstClr val="black">
                <a:alpha val="40000"/>
              </a:prstClr>
            </a:outerShdw>
          </a:effectLst>
        </p:spPr>
        <p:txBody>
          <a:bodyPr wrap="square" bIns="46800" rtlCol="0">
            <a:spAutoFit/>
          </a:bodyPr>
          <a:lstStyle/>
          <a:p>
            <a:pPr algn="ctr"/>
            <a:r>
              <a:rPr lang="en-GB" b="1" dirty="0"/>
              <a:t>Improve Safety at ESS even more: once you are back in your office, complete an Internal Accident Report form in </a:t>
            </a:r>
            <a:r>
              <a:rPr lang="en-GB" b="1" dirty="0">
                <a:hlinkClick r:id="rId13"/>
              </a:rPr>
              <a:t>BIA</a:t>
            </a:r>
            <a:r>
              <a:rPr lang="en-GB" b="1" dirty="0"/>
              <a:t>.</a:t>
            </a:r>
            <a:endParaRPr lang="en-GB" b="1" dirty="0">
              <a:solidFill>
                <a:schemeClr val="accent2"/>
              </a:solidFill>
            </a:endParaRPr>
          </a:p>
        </p:txBody>
      </p:sp>
      <p:pic>
        <p:nvPicPr>
          <p:cNvPr id="1725" name="Grafik 1724">
            <a:extLst>
              <a:ext uri="{FF2B5EF4-FFF2-40B4-BE49-F238E27FC236}">
                <a16:creationId xmlns:a16="http://schemas.microsoft.com/office/drawing/2014/main" id="{736EFBC9-EFD9-47AC-B112-21E809C1A6C9}"/>
              </a:ext>
            </a:extLst>
          </p:cNvPr>
          <p:cNvPicPr>
            <a:picLocks noChangeAspect="1"/>
          </p:cNvPicPr>
          <p:nvPr/>
        </p:nvPicPr>
        <p:blipFill>
          <a:blip r:embed="rId14"/>
          <a:stretch>
            <a:fillRect/>
          </a:stretch>
        </p:blipFill>
        <p:spPr>
          <a:xfrm>
            <a:off x="7521387" y="70512"/>
            <a:ext cx="1535356" cy="822719"/>
          </a:xfrm>
          <a:prstGeom prst="rect">
            <a:avLst/>
          </a:prstGeom>
        </p:spPr>
      </p:pic>
    </p:spTree>
    <p:custDataLst>
      <p:tags r:id="rId1"/>
    </p:custDataLst>
    <p:extLst>
      <p:ext uri="{BB962C8B-B14F-4D97-AF65-F5344CB8AC3E}">
        <p14:creationId xmlns:p14="http://schemas.microsoft.com/office/powerpoint/2010/main" val="11422008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withEffect">
                                  <p:stCondLst>
                                    <p:cond delay="750"/>
                                  </p:stCondLst>
                                  <p:childTnLst>
                                    <p:set>
                                      <p:cBhvr>
                                        <p:cTn id="6" dur="1" fill="hold">
                                          <p:stCondLst>
                                            <p:cond delay="0"/>
                                          </p:stCondLst>
                                        </p:cTn>
                                        <p:tgtEl>
                                          <p:spTgt spid="1908"/>
                                        </p:tgtEl>
                                        <p:attrNameLst>
                                          <p:attrName>style.visibility</p:attrName>
                                        </p:attrNameLst>
                                      </p:cBhvr>
                                      <p:to>
                                        <p:strVal val="hidden"/>
                                      </p:to>
                                    </p:set>
                                  </p:childTnLst>
                                </p:cTn>
                              </p:par>
                              <p:par>
                                <p:cTn id="7" presetID="1" presetClass="entr" presetSubtype="0" fill="hold" nodeType="withEffect">
                                  <p:stCondLst>
                                    <p:cond delay="6250"/>
                                  </p:stCondLst>
                                  <p:childTnLst>
                                    <p:set>
                                      <p:cBhvr>
                                        <p:cTn id="8" dur="1" fill="hold">
                                          <p:stCondLst>
                                            <p:cond delay="0"/>
                                          </p:stCondLst>
                                        </p:cTn>
                                        <p:tgtEl>
                                          <p:spTgt spid="1908"/>
                                        </p:tgtEl>
                                        <p:attrNameLst>
                                          <p:attrName>style.visibility</p:attrName>
                                        </p:attrNameLst>
                                      </p:cBhvr>
                                      <p:to>
                                        <p:strVal val="visible"/>
                                      </p:to>
                                    </p:set>
                                  </p:childTnLst>
                                </p:cTn>
                              </p:par>
                              <p:par>
                                <p:cTn id="9" presetID="1" presetClass="entr" presetSubtype="0" fill="hold" nodeType="withEffect">
                                  <p:stCondLst>
                                    <p:cond delay="750"/>
                                  </p:stCondLst>
                                  <p:childTnLst>
                                    <p:set>
                                      <p:cBhvr>
                                        <p:cTn id="10" dur="1" fill="hold">
                                          <p:stCondLst>
                                            <p:cond delay="0"/>
                                          </p:stCondLst>
                                        </p:cTn>
                                        <p:tgtEl>
                                          <p:spTgt spid="1917"/>
                                        </p:tgtEl>
                                        <p:attrNameLst>
                                          <p:attrName>style.visibility</p:attrName>
                                        </p:attrNameLst>
                                      </p:cBhvr>
                                      <p:to>
                                        <p:strVal val="visible"/>
                                      </p:to>
                                    </p:set>
                                  </p:childTnLst>
                                </p:cTn>
                              </p:par>
                              <p:par>
                                <p:cTn id="11" presetID="1" presetClass="exit" presetSubtype="0" fill="hold" nodeType="withEffect">
                                  <p:stCondLst>
                                    <p:cond delay="6250"/>
                                  </p:stCondLst>
                                  <p:childTnLst>
                                    <p:set>
                                      <p:cBhvr>
                                        <p:cTn id="12" dur="1" fill="hold">
                                          <p:stCondLst>
                                            <p:cond delay="0"/>
                                          </p:stCondLst>
                                        </p:cTn>
                                        <p:tgtEl>
                                          <p:spTgt spid="1917"/>
                                        </p:tgtEl>
                                        <p:attrNameLst>
                                          <p:attrName>style.visibility</p:attrName>
                                        </p:attrNameLst>
                                      </p:cBhvr>
                                      <p:to>
                                        <p:strVal val="hidden"/>
                                      </p:to>
                                    </p:set>
                                  </p:childTnLst>
                                </p:cTn>
                              </p:par>
                              <p:par>
                                <p:cTn id="13" presetID="1" presetClass="exit" presetSubtype="0" fill="hold" grpId="0" nodeType="withEffect">
                                  <p:stCondLst>
                                    <p:cond delay="6250"/>
                                  </p:stCondLst>
                                  <p:childTnLst>
                                    <p:set>
                                      <p:cBhvr>
                                        <p:cTn id="14" dur="1" fill="hold">
                                          <p:stCondLst>
                                            <p:cond delay="0"/>
                                          </p:stCondLst>
                                        </p:cTn>
                                        <p:tgtEl>
                                          <p:spTgt spid="1928"/>
                                        </p:tgtEl>
                                        <p:attrNameLst>
                                          <p:attrName>style.visibility</p:attrName>
                                        </p:attrNameLst>
                                      </p:cBhvr>
                                      <p:to>
                                        <p:strVal val="hidden"/>
                                      </p:to>
                                    </p:set>
                                  </p:childTnLst>
                                </p:cTn>
                              </p:par>
                              <p:par>
                                <p:cTn id="15" presetID="1" presetClass="exit" presetSubtype="0" fill="hold" grpId="0" nodeType="withEffect">
                                  <p:stCondLst>
                                    <p:cond delay="6250"/>
                                  </p:stCondLst>
                                  <p:childTnLst>
                                    <p:set>
                                      <p:cBhvr>
                                        <p:cTn id="16" dur="1" fill="hold">
                                          <p:stCondLst>
                                            <p:cond delay="0"/>
                                          </p:stCondLst>
                                        </p:cTn>
                                        <p:tgtEl>
                                          <p:spTgt spid="1929"/>
                                        </p:tgtEl>
                                        <p:attrNameLst>
                                          <p:attrName>style.visibility</p:attrName>
                                        </p:attrNameLst>
                                      </p:cBhvr>
                                      <p:to>
                                        <p:strVal val="hidden"/>
                                      </p:to>
                                    </p:set>
                                  </p:childTnLst>
                                </p:cTn>
                              </p:par>
                              <p:par>
                                <p:cTn id="17" presetID="1" presetClass="entr" presetSubtype="0" fill="hold" grpId="0" nodeType="withEffect">
                                  <p:stCondLst>
                                    <p:cond delay="6250"/>
                                  </p:stCondLst>
                                  <p:childTnLst>
                                    <p:set>
                                      <p:cBhvr>
                                        <p:cTn id="18" dur="1" fill="hold">
                                          <p:stCondLst>
                                            <p:cond delay="0"/>
                                          </p:stCondLst>
                                        </p:cTn>
                                        <p:tgtEl>
                                          <p:spTgt spid="1930"/>
                                        </p:tgtEl>
                                        <p:attrNameLst>
                                          <p:attrName>style.visibility</p:attrName>
                                        </p:attrNameLst>
                                      </p:cBhvr>
                                      <p:to>
                                        <p:strVal val="visible"/>
                                      </p:to>
                                    </p:set>
                                  </p:childTnLst>
                                </p:cTn>
                              </p:par>
                              <p:par>
                                <p:cTn id="19" presetID="1" presetClass="entr" presetSubtype="0" fill="hold" grpId="0" nodeType="withEffect">
                                  <p:stCondLst>
                                    <p:cond delay="6250"/>
                                  </p:stCondLst>
                                  <p:childTnLst>
                                    <p:set>
                                      <p:cBhvr>
                                        <p:cTn id="20" dur="1" fill="hold">
                                          <p:stCondLst>
                                            <p:cond delay="0"/>
                                          </p:stCondLst>
                                        </p:cTn>
                                        <p:tgtEl>
                                          <p:spTgt spid="1931"/>
                                        </p:tgtEl>
                                        <p:attrNameLst>
                                          <p:attrName>style.visibility</p:attrName>
                                        </p:attrNameLst>
                                      </p:cBhvr>
                                      <p:to>
                                        <p:strVal val="visible"/>
                                      </p:to>
                                    </p:set>
                                  </p:childTnLst>
                                </p:cTn>
                              </p:par>
                              <p:par>
                                <p:cTn id="21" presetID="22" presetClass="entr" presetSubtype="8" fill="hold" grpId="0" nodeType="withEffect">
                                  <p:stCondLst>
                                    <p:cond delay="0"/>
                                  </p:stCondLst>
                                  <p:childTnLst>
                                    <p:set>
                                      <p:cBhvr>
                                        <p:cTn id="22" dur="1" fill="hold">
                                          <p:stCondLst>
                                            <p:cond delay="0"/>
                                          </p:stCondLst>
                                        </p:cTn>
                                        <p:tgtEl>
                                          <p:spTgt spid="1894"/>
                                        </p:tgtEl>
                                        <p:attrNameLst>
                                          <p:attrName>style.visibility</p:attrName>
                                        </p:attrNameLst>
                                      </p:cBhvr>
                                      <p:to>
                                        <p:strVal val="visible"/>
                                      </p:to>
                                    </p:set>
                                    <p:animEffect transition="in" filter="wipe(left)">
                                      <p:cBhvr>
                                        <p:cTn id="23" dur="8000"/>
                                        <p:tgtEl>
                                          <p:spTgt spid="1894"/>
                                        </p:tgtEl>
                                      </p:cBhvr>
                                    </p:animEffect>
                                  </p:childTnLst>
                                </p:cTn>
                              </p:par>
                              <p:par>
                                <p:cTn id="24" presetID="42" presetClass="path" presetSubtype="0" repeatCount="20000" accel="28000" fill="hold" grpId="0" nodeType="withEffect">
                                  <p:stCondLst>
                                    <p:cond delay="250"/>
                                  </p:stCondLst>
                                  <p:childTnLst>
                                    <p:animMotion origin="layout" path="M -1.94444E-6 1.85185E-6 L -1.94444E-6 0.36736 " pathEditMode="relative" rAng="0" ptsTypes="AA">
                                      <p:cBhvr>
                                        <p:cTn id="25" dur="2000" fill="hold"/>
                                        <p:tgtEl>
                                          <p:spTgt spid="3298"/>
                                        </p:tgtEl>
                                        <p:attrNameLst>
                                          <p:attrName>ppt_x</p:attrName>
                                          <p:attrName>ppt_y</p:attrName>
                                        </p:attrNameLst>
                                      </p:cBhvr>
                                      <p:rCtr x="0" y="18356"/>
                                    </p:animMotion>
                                  </p:childTnLst>
                                </p:cTn>
                              </p:par>
                              <p:par>
                                <p:cTn id="26" presetID="1" presetClass="entr" presetSubtype="0" fill="hold" nodeType="withEffect">
                                  <p:stCondLst>
                                    <p:cond delay="2000"/>
                                  </p:stCondLst>
                                  <p:childTnLst>
                                    <p:set>
                                      <p:cBhvr>
                                        <p:cTn id="27" dur="1" fill="hold">
                                          <p:stCondLst>
                                            <p:cond delay="0"/>
                                          </p:stCondLst>
                                        </p:cTn>
                                        <p:tgtEl>
                                          <p:spTgt spid="3316"/>
                                        </p:tgtEl>
                                        <p:attrNameLst>
                                          <p:attrName>style.visibility</p:attrName>
                                        </p:attrNameLst>
                                      </p:cBhvr>
                                      <p:to>
                                        <p:strVal val="visible"/>
                                      </p:to>
                                    </p:set>
                                  </p:childTnLst>
                                </p:cTn>
                              </p:par>
                              <p:par>
                                <p:cTn id="28" presetID="10" presetClass="exit" presetSubtype="0" fill="hold" nodeType="withEffect">
                                  <p:stCondLst>
                                    <p:cond delay="2250"/>
                                  </p:stCondLst>
                                  <p:childTnLst>
                                    <p:animEffect transition="out" filter="fade">
                                      <p:cBhvr>
                                        <p:cTn id="29" dur="500"/>
                                        <p:tgtEl>
                                          <p:spTgt spid="3316"/>
                                        </p:tgtEl>
                                      </p:cBhvr>
                                    </p:animEffect>
                                    <p:set>
                                      <p:cBhvr>
                                        <p:cTn id="30" dur="1" fill="hold">
                                          <p:stCondLst>
                                            <p:cond delay="499"/>
                                          </p:stCondLst>
                                        </p:cTn>
                                        <p:tgtEl>
                                          <p:spTgt spid="3316"/>
                                        </p:tgtEl>
                                        <p:attrNameLst>
                                          <p:attrName>style.visibility</p:attrName>
                                        </p:attrNameLst>
                                      </p:cBhvr>
                                      <p:to>
                                        <p:strVal val="hidden"/>
                                      </p:to>
                                    </p:set>
                                  </p:childTnLst>
                                </p:cTn>
                              </p:par>
                              <p:par>
                                <p:cTn id="31" presetID="1" presetClass="entr" presetSubtype="0" fill="hold" nodeType="withEffect">
                                  <p:stCondLst>
                                    <p:cond delay="4000"/>
                                  </p:stCondLst>
                                  <p:childTnLst>
                                    <p:set>
                                      <p:cBhvr>
                                        <p:cTn id="32" dur="1" fill="hold">
                                          <p:stCondLst>
                                            <p:cond delay="0"/>
                                          </p:stCondLst>
                                        </p:cTn>
                                        <p:tgtEl>
                                          <p:spTgt spid="3405"/>
                                        </p:tgtEl>
                                        <p:attrNameLst>
                                          <p:attrName>style.visibility</p:attrName>
                                        </p:attrNameLst>
                                      </p:cBhvr>
                                      <p:to>
                                        <p:strVal val="visible"/>
                                      </p:to>
                                    </p:set>
                                  </p:childTnLst>
                                </p:cTn>
                              </p:par>
                              <p:par>
                                <p:cTn id="33" presetID="10" presetClass="exit" presetSubtype="0" fill="hold" nodeType="withEffect">
                                  <p:stCondLst>
                                    <p:cond delay="4250"/>
                                  </p:stCondLst>
                                  <p:childTnLst>
                                    <p:animEffect transition="out" filter="fade">
                                      <p:cBhvr>
                                        <p:cTn id="34" dur="500"/>
                                        <p:tgtEl>
                                          <p:spTgt spid="3405"/>
                                        </p:tgtEl>
                                      </p:cBhvr>
                                    </p:animEffect>
                                    <p:set>
                                      <p:cBhvr>
                                        <p:cTn id="35" dur="1" fill="hold">
                                          <p:stCondLst>
                                            <p:cond delay="499"/>
                                          </p:stCondLst>
                                        </p:cTn>
                                        <p:tgtEl>
                                          <p:spTgt spid="3405"/>
                                        </p:tgtEl>
                                        <p:attrNameLst>
                                          <p:attrName>style.visibility</p:attrName>
                                        </p:attrNameLst>
                                      </p:cBhvr>
                                      <p:to>
                                        <p:strVal val="hidden"/>
                                      </p:to>
                                    </p:set>
                                  </p:childTnLst>
                                </p:cTn>
                              </p:par>
                              <p:par>
                                <p:cTn id="36" presetID="1" presetClass="entr" presetSubtype="0" fill="hold" nodeType="withEffect">
                                  <p:stCondLst>
                                    <p:cond delay="6000"/>
                                  </p:stCondLst>
                                  <p:childTnLst>
                                    <p:set>
                                      <p:cBhvr>
                                        <p:cTn id="37" dur="1" fill="hold">
                                          <p:stCondLst>
                                            <p:cond delay="0"/>
                                          </p:stCondLst>
                                        </p:cTn>
                                        <p:tgtEl>
                                          <p:spTgt spid="3494"/>
                                        </p:tgtEl>
                                        <p:attrNameLst>
                                          <p:attrName>style.visibility</p:attrName>
                                        </p:attrNameLst>
                                      </p:cBhvr>
                                      <p:to>
                                        <p:strVal val="visible"/>
                                      </p:to>
                                    </p:set>
                                  </p:childTnLst>
                                </p:cTn>
                              </p:par>
                              <p:par>
                                <p:cTn id="38" presetID="10" presetClass="exit" presetSubtype="0" fill="hold" nodeType="withEffect">
                                  <p:stCondLst>
                                    <p:cond delay="6250"/>
                                  </p:stCondLst>
                                  <p:childTnLst>
                                    <p:animEffect transition="out" filter="fade">
                                      <p:cBhvr>
                                        <p:cTn id="39" dur="500"/>
                                        <p:tgtEl>
                                          <p:spTgt spid="3494"/>
                                        </p:tgtEl>
                                      </p:cBhvr>
                                    </p:animEffect>
                                    <p:set>
                                      <p:cBhvr>
                                        <p:cTn id="40" dur="1" fill="hold">
                                          <p:stCondLst>
                                            <p:cond delay="499"/>
                                          </p:stCondLst>
                                        </p:cTn>
                                        <p:tgtEl>
                                          <p:spTgt spid="3494"/>
                                        </p:tgtEl>
                                        <p:attrNameLst>
                                          <p:attrName>style.visibility</p:attrName>
                                        </p:attrNameLst>
                                      </p:cBhvr>
                                      <p:to>
                                        <p:strVal val="hidden"/>
                                      </p:to>
                                    </p:set>
                                  </p:childTnLst>
                                </p:cTn>
                              </p:par>
                              <p:par>
                                <p:cTn id="41" presetID="1" presetClass="entr" presetSubtype="0" fill="hold" nodeType="withEffect">
                                  <p:stCondLst>
                                    <p:cond delay="8000"/>
                                  </p:stCondLst>
                                  <p:childTnLst>
                                    <p:set>
                                      <p:cBhvr>
                                        <p:cTn id="42" dur="1" fill="hold">
                                          <p:stCondLst>
                                            <p:cond delay="0"/>
                                          </p:stCondLst>
                                        </p:cTn>
                                        <p:tgtEl>
                                          <p:spTgt spid="3583"/>
                                        </p:tgtEl>
                                        <p:attrNameLst>
                                          <p:attrName>style.visibility</p:attrName>
                                        </p:attrNameLst>
                                      </p:cBhvr>
                                      <p:to>
                                        <p:strVal val="visible"/>
                                      </p:to>
                                    </p:set>
                                  </p:childTnLst>
                                </p:cTn>
                              </p:par>
                              <p:par>
                                <p:cTn id="43" presetID="10" presetClass="exit" presetSubtype="0" fill="hold" nodeType="withEffect">
                                  <p:stCondLst>
                                    <p:cond delay="8000"/>
                                  </p:stCondLst>
                                  <p:childTnLst>
                                    <p:animEffect transition="out" filter="fade">
                                      <p:cBhvr>
                                        <p:cTn id="44" dur="500"/>
                                        <p:tgtEl>
                                          <p:spTgt spid="3583"/>
                                        </p:tgtEl>
                                      </p:cBhvr>
                                    </p:animEffect>
                                    <p:set>
                                      <p:cBhvr>
                                        <p:cTn id="45" dur="1" fill="hold">
                                          <p:stCondLst>
                                            <p:cond delay="499"/>
                                          </p:stCondLst>
                                        </p:cTn>
                                        <p:tgtEl>
                                          <p:spTgt spid="3583"/>
                                        </p:tgtEl>
                                        <p:attrNameLst>
                                          <p:attrName>style.visibility</p:attrName>
                                        </p:attrNameLst>
                                      </p:cBhvr>
                                      <p:to>
                                        <p:strVal val="hidden"/>
                                      </p:to>
                                    </p:set>
                                  </p:childTnLst>
                                </p:cTn>
                              </p:par>
                              <p:par>
                                <p:cTn id="46" presetID="1" presetClass="entr" presetSubtype="0" fill="hold" nodeType="withEffect">
                                  <p:stCondLst>
                                    <p:cond delay="10000"/>
                                  </p:stCondLst>
                                  <p:childTnLst>
                                    <p:set>
                                      <p:cBhvr>
                                        <p:cTn id="47" dur="1" fill="hold">
                                          <p:stCondLst>
                                            <p:cond delay="0"/>
                                          </p:stCondLst>
                                        </p:cTn>
                                        <p:tgtEl>
                                          <p:spTgt spid="3672"/>
                                        </p:tgtEl>
                                        <p:attrNameLst>
                                          <p:attrName>style.visibility</p:attrName>
                                        </p:attrNameLst>
                                      </p:cBhvr>
                                      <p:to>
                                        <p:strVal val="visible"/>
                                      </p:to>
                                    </p:set>
                                  </p:childTnLst>
                                </p:cTn>
                              </p:par>
                              <p:par>
                                <p:cTn id="48" presetID="10" presetClass="exit" presetSubtype="0" fill="hold" nodeType="withEffect">
                                  <p:stCondLst>
                                    <p:cond delay="10000"/>
                                  </p:stCondLst>
                                  <p:childTnLst>
                                    <p:animEffect transition="out" filter="fade">
                                      <p:cBhvr>
                                        <p:cTn id="49" dur="500"/>
                                        <p:tgtEl>
                                          <p:spTgt spid="3672"/>
                                        </p:tgtEl>
                                      </p:cBhvr>
                                    </p:animEffect>
                                    <p:set>
                                      <p:cBhvr>
                                        <p:cTn id="50" dur="1" fill="hold">
                                          <p:stCondLst>
                                            <p:cond delay="499"/>
                                          </p:stCondLst>
                                        </p:cTn>
                                        <p:tgtEl>
                                          <p:spTgt spid="3672"/>
                                        </p:tgtEl>
                                        <p:attrNameLst>
                                          <p:attrName>style.visibility</p:attrName>
                                        </p:attrNameLst>
                                      </p:cBhvr>
                                      <p:to>
                                        <p:strVal val="hidden"/>
                                      </p:to>
                                    </p:set>
                                  </p:childTnLst>
                                </p:cTn>
                              </p:par>
                              <p:par>
                                <p:cTn id="51" presetID="1" presetClass="entr" presetSubtype="0" fill="hold" nodeType="withEffect">
                                  <p:stCondLst>
                                    <p:cond delay="12000"/>
                                  </p:stCondLst>
                                  <p:childTnLst>
                                    <p:set>
                                      <p:cBhvr>
                                        <p:cTn id="52" dur="1" fill="hold">
                                          <p:stCondLst>
                                            <p:cond delay="0"/>
                                          </p:stCondLst>
                                        </p:cTn>
                                        <p:tgtEl>
                                          <p:spTgt spid="3761"/>
                                        </p:tgtEl>
                                        <p:attrNameLst>
                                          <p:attrName>style.visibility</p:attrName>
                                        </p:attrNameLst>
                                      </p:cBhvr>
                                      <p:to>
                                        <p:strVal val="visible"/>
                                      </p:to>
                                    </p:set>
                                  </p:childTnLst>
                                </p:cTn>
                              </p:par>
                              <p:par>
                                <p:cTn id="53" presetID="10" presetClass="exit" presetSubtype="0" fill="hold" nodeType="withEffect">
                                  <p:stCondLst>
                                    <p:cond delay="12250"/>
                                  </p:stCondLst>
                                  <p:childTnLst>
                                    <p:animEffect transition="out" filter="fade">
                                      <p:cBhvr>
                                        <p:cTn id="54" dur="500"/>
                                        <p:tgtEl>
                                          <p:spTgt spid="3761"/>
                                        </p:tgtEl>
                                      </p:cBhvr>
                                    </p:animEffect>
                                    <p:set>
                                      <p:cBhvr>
                                        <p:cTn id="55" dur="1" fill="hold">
                                          <p:stCondLst>
                                            <p:cond delay="499"/>
                                          </p:stCondLst>
                                        </p:cTn>
                                        <p:tgtEl>
                                          <p:spTgt spid="3761"/>
                                        </p:tgtEl>
                                        <p:attrNameLst>
                                          <p:attrName>style.visibility</p:attrName>
                                        </p:attrNameLst>
                                      </p:cBhvr>
                                      <p:to>
                                        <p:strVal val="hidden"/>
                                      </p:to>
                                    </p:set>
                                  </p:childTnLst>
                                </p:cTn>
                              </p:par>
                              <p:par>
                                <p:cTn id="56" presetID="1" presetClass="entr" presetSubtype="0" fill="hold" nodeType="withEffect">
                                  <p:stCondLst>
                                    <p:cond delay="14000"/>
                                  </p:stCondLst>
                                  <p:childTnLst>
                                    <p:set>
                                      <p:cBhvr>
                                        <p:cTn id="57" dur="1" fill="hold">
                                          <p:stCondLst>
                                            <p:cond delay="0"/>
                                          </p:stCondLst>
                                        </p:cTn>
                                        <p:tgtEl>
                                          <p:spTgt spid="3850"/>
                                        </p:tgtEl>
                                        <p:attrNameLst>
                                          <p:attrName>style.visibility</p:attrName>
                                        </p:attrNameLst>
                                      </p:cBhvr>
                                      <p:to>
                                        <p:strVal val="visible"/>
                                      </p:to>
                                    </p:set>
                                  </p:childTnLst>
                                </p:cTn>
                              </p:par>
                              <p:par>
                                <p:cTn id="58" presetID="10" presetClass="exit" presetSubtype="0" fill="hold" nodeType="withEffect">
                                  <p:stCondLst>
                                    <p:cond delay="14250"/>
                                  </p:stCondLst>
                                  <p:childTnLst>
                                    <p:animEffect transition="out" filter="fade">
                                      <p:cBhvr>
                                        <p:cTn id="59" dur="500"/>
                                        <p:tgtEl>
                                          <p:spTgt spid="3850"/>
                                        </p:tgtEl>
                                      </p:cBhvr>
                                    </p:animEffect>
                                    <p:set>
                                      <p:cBhvr>
                                        <p:cTn id="60" dur="1" fill="hold">
                                          <p:stCondLst>
                                            <p:cond delay="499"/>
                                          </p:stCondLst>
                                        </p:cTn>
                                        <p:tgtEl>
                                          <p:spTgt spid="3850"/>
                                        </p:tgtEl>
                                        <p:attrNameLst>
                                          <p:attrName>style.visibility</p:attrName>
                                        </p:attrNameLst>
                                      </p:cBhvr>
                                      <p:to>
                                        <p:strVal val="hidden"/>
                                      </p:to>
                                    </p:set>
                                  </p:childTnLst>
                                </p:cTn>
                              </p:par>
                              <p:par>
                                <p:cTn id="61" presetID="1" presetClass="entr" presetSubtype="0" fill="hold" nodeType="withEffect">
                                  <p:stCondLst>
                                    <p:cond delay="16000"/>
                                  </p:stCondLst>
                                  <p:childTnLst>
                                    <p:set>
                                      <p:cBhvr>
                                        <p:cTn id="62" dur="1" fill="hold">
                                          <p:stCondLst>
                                            <p:cond delay="0"/>
                                          </p:stCondLst>
                                        </p:cTn>
                                        <p:tgtEl>
                                          <p:spTgt spid="3939"/>
                                        </p:tgtEl>
                                        <p:attrNameLst>
                                          <p:attrName>style.visibility</p:attrName>
                                        </p:attrNameLst>
                                      </p:cBhvr>
                                      <p:to>
                                        <p:strVal val="visible"/>
                                      </p:to>
                                    </p:set>
                                  </p:childTnLst>
                                </p:cTn>
                              </p:par>
                              <p:par>
                                <p:cTn id="63" presetID="10" presetClass="exit" presetSubtype="0" fill="hold" nodeType="withEffect">
                                  <p:stCondLst>
                                    <p:cond delay="16250"/>
                                  </p:stCondLst>
                                  <p:childTnLst>
                                    <p:animEffect transition="out" filter="fade">
                                      <p:cBhvr>
                                        <p:cTn id="64" dur="500"/>
                                        <p:tgtEl>
                                          <p:spTgt spid="3939"/>
                                        </p:tgtEl>
                                      </p:cBhvr>
                                    </p:animEffect>
                                    <p:set>
                                      <p:cBhvr>
                                        <p:cTn id="65" dur="1" fill="hold">
                                          <p:stCondLst>
                                            <p:cond delay="499"/>
                                          </p:stCondLst>
                                        </p:cTn>
                                        <p:tgtEl>
                                          <p:spTgt spid="3939"/>
                                        </p:tgtEl>
                                        <p:attrNameLst>
                                          <p:attrName>style.visibility</p:attrName>
                                        </p:attrNameLst>
                                      </p:cBhvr>
                                      <p:to>
                                        <p:strVal val="hidden"/>
                                      </p:to>
                                    </p:set>
                                  </p:childTnLst>
                                </p:cTn>
                              </p:par>
                              <p:par>
                                <p:cTn id="66" presetID="1" presetClass="entr" presetSubtype="0" fill="hold" nodeType="withEffect">
                                  <p:stCondLst>
                                    <p:cond delay="18000"/>
                                  </p:stCondLst>
                                  <p:childTnLst>
                                    <p:set>
                                      <p:cBhvr>
                                        <p:cTn id="67" dur="1" fill="hold">
                                          <p:stCondLst>
                                            <p:cond delay="0"/>
                                          </p:stCondLst>
                                        </p:cTn>
                                        <p:tgtEl>
                                          <p:spTgt spid="4028"/>
                                        </p:tgtEl>
                                        <p:attrNameLst>
                                          <p:attrName>style.visibility</p:attrName>
                                        </p:attrNameLst>
                                      </p:cBhvr>
                                      <p:to>
                                        <p:strVal val="visible"/>
                                      </p:to>
                                    </p:set>
                                  </p:childTnLst>
                                </p:cTn>
                              </p:par>
                              <p:par>
                                <p:cTn id="68" presetID="10" presetClass="exit" presetSubtype="0" fill="hold" nodeType="withEffect">
                                  <p:stCondLst>
                                    <p:cond delay="18250"/>
                                  </p:stCondLst>
                                  <p:childTnLst>
                                    <p:animEffect transition="out" filter="fade">
                                      <p:cBhvr>
                                        <p:cTn id="69" dur="500"/>
                                        <p:tgtEl>
                                          <p:spTgt spid="4028"/>
                                        </p:tgtEl>
                                      </p:cBhvr>
                                    </p:animEffect>
                                    <p:set>
                                      <p:cBhvr>
                                        <p:cTn id="70" dur="1" fill="hold">
                                          <p:stCondLst>
                                            <p:cond delay="499"/>
                                          </p:stCondLst>
                                        </p:cTn>
                                        <p:tgtEl>
                                          <p:spTgt spid="4028"/>
                                        </p:tgtEl>
                                        <p:attrNameLst>
                                          <p:attrName>style.visibility</p:attrName>
                                        </p:attrNameLst>
                                      </p:cBhvr>
                                      <p:to>
                                        <p:strVal val="hidden"/>
                                      </p:to>
                                    </p:set>
                                  </p:childTnLst>
                                </p:cTn>
                              </p:par>
                              <p:par>
                                <p:cTn id="71" presetID="1" presetClass="entr" presetSubtype="0" fill="hold" nodeType="withEffect">
                                  <p:stCondLst>
                                    <p:cond delay="20000"/>
                                  </p:stCondLst>
                                  <p:childTnLst>
                                    <p:set>
                                      <p:cBhvr>
                                        <p:cTn id="72" dur="1" fill="hold">
                                          <p:stCondLst>
                                            <p:cond delay="0"/>
                                          </p:stCondLst>
                                        </p:cTn>
                                        <p:tgtEl>
                                          <p:spTgt spid="4117"/>
                                        </p:tgtEl>
                                        <p:attrNameLst>
                                          <p:attrName>style.visibility</p:attrName>
                                        </p:attrNameLst>
                                      </p:cBhvr>
                                      <p:to>
                                        <p:strVal val="visible"/>
                                      </p:to>
                                    </p:set>
                                  </p:childTnLst>
                                </p:cTn>
                              </p:par>
                              <p:par>
                                <p:cTn id="73" presetID="10" presetClass="exit" presetSubtype="0" fill="hold" nodeType="withEffect">
                                  <p:stCondLst>
                                    <p:cond delay="20250"/>
                                  </p:stCondLst>
                                  <p:childTnLst>
                                    <p:animEffect transition="out" filter="fade">
                                      <p:cBhvr>
                                        <p:cTn id="74" dur="500"/>
                                        <p:tgtEl>
                                          <p:spTgt spid="4117"/>
                                        </p:tgtEl>
                                      </p:cBhvr>
                                    </p:animEffect>
                                    <p:set>
                                      <p:cBhvr>
                                        <p:cTn id="75" dur="1" fill="hold">
                                          <p:stCondLst>
                                            <p:cond delay="499"/>
                                          </p:stCondLst>
                                        </p:cTn>
                                        <p:tgtEl>
                                          <p:spTgt spid="4117"/>
                                        </p:tgtEl>
                                        <p:attrNameLst>
                                          <p:attrName>style.visibility</p:attrName>
                                        </p:attrNameLst>
                                      </p:cBhvr>
                                      <p:to>
                                        <p:strVal val="hidden"/>
                                      </p:to>
                                    </p:set>
                                  </p:childTnLst>
                                </p:cTn>
                              </p:par>
                              <p:par>
                                <p:cTn id="76" presetID="1" presetClass="entr" presetSubtype="0" fill="hold" nodeType="withEffect">
                                  <p:stCondLst>
                                    <p:cond delay="22000"/>
                                  </p:stCondLst>
                                  <p:childTnLst>
                                    <p:set>
                                      <p:cBhvr>
                                        <p:cTn id="77" dur="1" fill="hold">
                                          <p:stCondLst>
                                            <p:cond delay="0"/>
                                          </p:stCondLst>
                                        </p:cTn>
                                        <p:tgtEl>
                                          <p:spTgt spid="4206"/>
                                        </p:tgtEl>
                                        <p:attrNameLst>
                                          <p:attrName>style.visibility</p:attrName>
                                        </p:attrNameLst>
                                      </p:cBhvr>
                                      <p:to>
                                        <p:strVal val="visible"/>
                                      </p:to>
                                    </p:set>
                                  </p:childTnLst>
                                </p:cTn>
                              </p:par>
                              <p:par>
                                <p:cTn id="78" presetID="10" presetClass="exit" presetSubtype="0" fill="hold" nodeType="withEffect">
                                  <p:stCondLst>
                                    <p:cond delay="22250"/>
                                  </p:stCondLst>
                                  <p:childTnLst>
                                    <p:animEffect transition="out" filter="fade">
                                      <p:cBhvr>
                                        <p:cTn id="79" dur="500"/>
                                        <p:tgtEl>
                                          <p:spTgt spid="4206"/>
                                        </p:tgtEl>
                                      </p:cBhvr>
                                    </p:animEffect>
                                    <p:set>
                                      <p:cBhvr>
                                        <p:cTn id="80" dur="1" fill="hold">
                                          <p:stCondLst>
                                            <p:cond delay="499"/>
                                          </p:stCondLst>
                                        </p:cTn>
                                        <p:tgtEl>
                                          <p:spTgt spid="4206"/>
                                        </p:tgtEl>
                                        <p:attrNameLst>
                                          <p:attrName>style.visibility</p:attrName>
                                        </p:attrNameLst>
                                      </p:cBhvr>
                                      <p:to>
                                        <p:strVal val="hidden"/>
                                      </p:to>
                                    </p:set>
                                  </p:childTnLst>
                                </p:cTn>
                              </p:par>
                              <p:par>
                                <p:cTn id="81" presetID="1" presetClass="entr" presetSubtype="0" fill="hold" nodeType="withEffect">
                                  <p:stCondLst>
                                    <p:cond delay="24000"/>
                                  </p:stCondLst>
                                  <p:childTnLst>
                                    <p:set>
                                      <p:cBhvr>
                                        <p:cTn id="82" dur="1" fill="hold">
                                          <p:stCondLst>
                                            <p:cond delay="0"/>
                                          </p:stCondLst>
                                        </p:cTn>
                                        <p:tgtEl>
                                          <p:spTgt spid="4295"/>
                                        </p:tgtEl>
                                        <p:attrNameLst>
                                          <p:attrName>style.visibility</p:attrName>
                                        </p:attrNameLst>
                                      </p:cBhvr>
                                      <p:to>
                                        <p:strVal val="visible"/>
                                      </p:to>
                                    </p:set>
                                  </p:childTnLst>
                                </p:cTn>
                              </p:par>
                              <p:par>
                                <p:cTn id="83" presetID="10" presetClass="exit" presetSubtype="0" fill="hold" nodeType="withEffect">
                                  <p:stCondLst>
                                    <p:cond delay="24250"/>
                                  </p:stCondLst>
                                  <p:childTnLst>
                                    <p:animEffect transition="out" filter="fade">
                                      <p:cBhvr>
                                        <p:cTn id="84" dur="500"/>
                                        <p:tgtEl>
                                          <p:spTgt spid="4295"/>
                                        </p:tgtEl>
                                      </p:cBhvr>
                                    </p:animEffect>
                                    <p:set>
                                      <p:cBhvr>
                                        <p:cTn id="85" dur="1" fill="hold">
                                          <p:stCondLst>
                                            <p:cond delay="499"/>
                                          </p:stCondLst>
                                        </p:cTn>
                                        <p:tgtEl>
                                          <p:spTgt spid="4295"/>
                                        </p:tgtEl>
                                        <p:attrNameLst>
                                          <p:attrName>style.visibility</p:attrName>
                                        </p:attrNameLst>
                                      </p:cBhvr>
                                      <p:to>
                                        <p:strVal val="hidden"/>
                                      </p:to>
                                    </p:set>
                                  </p:childTnLst>
                                </p:cTn>
                              </p:par>
                              <p:par>
                                <p:cTn id="86" presetID="1" presetClass="entr" presetSubtype="0" fill="hold" nodeType="withEffect">
                                  <p:stCondLst>
                                    <p:cond delay="26000"/>
                                  </p:stCondLst>
                                  <p:childTnLst>
                                    <p:set>
                                      <p:cBhvr>
                                        <p:cTn id="87" dur="1" fill="hold">
                                          <p:stCondLst>
                                            <p:cond delay="0"/>
                                          </p:stCondLst>
                                        </p:cTn>
                                        <p:tgtEl>
                                          <p:spTgt spid="4384"/>
                                        </p:tgtEl>
                                        <p:attrNameLst>
                                          <p:attrName>style.visibility</p:attrName>
                                        </p:attrNameLst>
                                      </p:cBhvr>
                                      <p:to>
                                        <p:strVal val="visible"/>
                                      </p:to>
                                    </p:set>
                                  </p:childTnLst>
                                </p:cTn>
                              </p:par>
                              <p:par>
                                <p:cTn id="88" presetID="10" presetClass="exit" presetSubtype="0" fill="hold" nodeType="withEffect">
                                  <p:stCondLst>
                                    <p:cond delay="26250"/>
                                  </p:stCondLst>
                                  <p:childTnLst>
                                    <p:animEffect transition="out" filter="fade">
                                      <p:cBhvr>
                                        <p:cTn id="89" dur="500"/>
                                        <p:tgtEl>
                                          <p:spTgt spid="4384"/>
                                        </p:tgtEl>
                                      </p:cBhvr>
                                    </p:animEffect>
                                    <p:set>
                                      <p:cBhvr>
                                        <p:cTn id="90" dur="1" fill="hold">
                                          <p:stCondLst>
                                            <p:cond delay="499"/>
                                          </p:stCondLst>
                                        </p:cTn>
                                        <p:tgtEl>
                                          <p:spTgt spid="4384"/>
                                        </p:tgtEl>
                                        <p:attrNameLst>
                                          <p:attrName>style.visibility</p:attrName>
                                        </p:attrNameLst>
                                      </p:cBhvr>
                                      <p:to>
                                        <p:strVal val="hidden"/>
                                      </p:to>
                                    </p:set>
                                  </p:childTnLst>
                                </p:cTn>
                              </p:par>
                              <p:par>
                                <p:cTn id="91" presetID="1" presetClass="entr" presetSubtype="0" fill="hold" nodeType="withEffect">
                                  <p:stCondLst>
                                    <p:cond delay="28000"/>
                                  </p:stCondLst>
                                  <p:childTnLst>
                                    <p:set>
                                      <p:cBhvr>
                                        <p:cTn id="92" dur="1" fill="hold">
                                          <p:stCondLst>
                                            <p:cond delay="0"/>
                                          </p:stCondLst>
                                        </p:cTn>
                                        <p:tgtEl>
                                          <p:spTgt spid="4473"/>
                                        </p:tgtEl>
                                        <p:attrNameLst>
                                          <p:attrName>style.visibility</p:attrName>
                                        </p:attrNameLst>
                                      </p:cBhvr>
                                      <p:to>
                                        <p:strVal val="visible"/>
                                      </p:to>
                                    </p:set>
                                  </p:childTnLst>
                                </p:cTn>
                              </p:par>
                              <p:par>
                                <p:cTn id="93" presetID="10" presetClass="exit" presetSubtype="0" fill="hold" nodeType="withEffect">
                                  <p:stCondLst>
                                    <p:cond delay="28250"/>
                                  </p:stCondLst>
                                  <p:childTnLst>
                                    <p:animEffect transition="out" filter="fade">
                                      <p:cBhvr>
                                        <p:cTn id="94" dur="500"/>
                                        <p:tgtEl>
                                          <p:spTgt spid="4473"/>
                                        </p:tgtEl>
                                      </p:cBhvr>
                                    </p:animEffect>
                                    <p:set>
                                      <p:cBhvr>
                                        <p:cTn id="95" dur="1" fill="hold">
                                          <p:stCondLst>
                                            <p:cond delay="499"/>
                                          </p:stCondLst>
                                        </p:cTn>
                                        <p:tgtEl>
                                          <p:spTgt spid="4473"/>
                                        </p:tgtEl>
                                        <p:attrNameLst>
                                          <p:attrName>style.visibility</p:attrName>
                                        </p:attrNameLst>
                                      </p:cBhvr>
                                      <p:to>
                                        <p:strVal val="hidden"/>
                                      </p:to>
                                    </p:set>
                                  </p:childTnLst>
                                </p:cTn>
                              </p:par>
                              <p:par>
                                <p:cTn id="96" presetID="1" presetClass="entr" presetSubtype="0" fill="hold" nodeType="withEffect">
                                  <p:stCondLst>
                                    <p:cond delay="30000"/>
                                  </p:stCondLst>
                                  <p:childTnLst>
                                    <p:set>
                                      <p:cBhvr>
                                        <p:cTn id="97" dur="1" fill="hold">
                                          <p:stCondLst>
                                            <p:cond delay="0"/>
                                          </p:stCondLst>
                                        </p:cTn>
                                        <p:tgtEl>
                                          <p:spTgt spid="4562"/>
                                        </p:tgtEl>
                                        <p:attrNameLst>
                                          <p:attrName>style.visibility</p:attrName>
                                        </p:attrNameLst>
                                      </p:cBhvr>
                                      <p:to>
                                        <p:strVal val="visible"/>
                                      </p:to>
                                    </p:set>
                                  </p:childTnLst>
                                </p:cTn>
                              </p:par>
                              <p:par>
                                <p:cTn id="98" presetID="10" presetClass="exit" presetSubtype="0" fill="hold" nodeType="withEffect">
                                  <p:stCondLst>
                                    <p:cond delay="30250"/>
                                  </p:stCondLst>
                                  <p:childTnLst>
                                    <p:animEffect transition="out" filter="fade">
                                      <p:cBhvr>
                                        <p:cTn id="99" dur="500"/>
                                        <p:tgtEl>
                                          <p:spTgt spid="4562"/>
                                        </p:tgtEl>
                                      </p:cBhvr>
                                    </p:animEffect>
                                    <p:set>
                                      <p:cBhvr>
                                        <p:cTn id="100" dur="1" fill="hold">
                                          <p:stCondLst>
                                            <p:cond delay="499"/>
                                          </p:stCondLst>
                                        </p:cTn>
                                        <p:tgtEl>
                                          <p:spTgt spid="45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8" grpId="0" animBg="1"/>
      <p:bldP spid="1930" grpId="0" animBg="1"/>
      <p:bldP spid="1894" grpId="0" animBg="1"/>
      <p:bldP spid="3298" grpId="0" animBg="1"/>
      <p:bldP spid="1929" grpId="0" animBg="1"/>
      <p:bldP spid="1931"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95978036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3852E62C-0209-42C2-819D-38628728887B"/>
  <p:tag name="ISPRING_SCORM_RATE_SLIDES" val="1"/>
  <p:tag name="ISPRINGONLINEFOLDERID" val="0"/>
  <p:tag name="ISPRINGONLINEFOLDERPATH" val="Content List"/>
  <p:tag name="ISPRINGCLOUDFOLDERID" val="0"/>
  <p:tag name="ISPRING_PRESENTER_PHOTO_0" val="png|iVBORw0KGgoAAAANSUhEUgAAAwAAAAMACAYAAACTgQCOAAAACXBIWXMAAC4jAAAuIwF4pT92AAAA&#10;GXRFWHRTb2Z0d2FyZQBBZG9iZSBJbWFnZVJlYWR5ccllPAAAgedJREFUeNrsnd1xG0mytms35p48&#10;FhBrATEWsMcCciK+60PIAlEWCLJAlAUCz/WJGNACNS0Y0oIBLDikBfo6xWoJokASqMzqrp/niUBw&#10;dnbQALrr532rMrP+9fXrVwcAAAAAAHXwLwwAAAAAAAAGAAAAAAAAMAAAAAAAAIABAIByBoX/9z+T&#10;7s9k418ddq/pk/9s2797+v8fF3ybHrrXbUXN4j7z39tm8j1XX//3v1eMQgCAAQAAjZhvNv7nU2G/&#10;+f+dcLcA4BXWYlJSNE4Jfq+UTOd9Zyxvab6AAQAoR9jLKvzhE3Ev/+6AuwQAAIlx5x53FMfmNoHv&#10;MeZ3uMcAAKQp8HtB3wv8/i8r9QAAAKDh5jfuAUASQr9xP1bxEfkAAAAQDQwAwHBiX0T+1P1Y2Ufo&#10;AwAAAAYAoBCxLwK/F/zyOuauAAAAAAYAoAyxf7gh9uUvK/sAAACAAQAoSPBPvNDvRT+r+wAAAIAB&#10;AChI8B9uCP6z7nXEXQEAAAAMAEBZon9T8LPCDwAAABgAgMIE/6EX+73o5yAtAAAAwAAAFCb6J17s&#10;zxyr/AAAAIABAChS9E+94CeWH8Zm3b0W3at1Pw6BS5Ucvh/9GQBgVz309etX7gIg+gHG46F7Lb0R&#10;WH793/++55YUNwZJiOE04a+Y+vcTmsS/H+WfISduMABQ6oQ78aJ/huj/RWze+n++3/jnbf/7G50g&#10;bQ2fy7ZJfOoFyLb/Lf9cWz7GnXvcGRAzsKLJAkCksTclns4DfL/9v98+cyUGAIoa4A43RH+NMf03&#10;/m8v2Ff+ZSriE5jAJv61uWpZ6urbnX+ei+4Z3tLLAQDAZE7FAEABwrBP5D0t/Kf2q/e9sJd/vi9B&#10;3BubhN4Y9EahlF0EyRlYYgYAAAADALUKvT6uf+bKCxFZe4Hf9mIfka9uL70pmG6YgpyNgbSRS0eY&#10;EAAAYACgAhEnq/0XrpwQHwnxuN18kQQ6ijFoNszBcYZtaOEedwZoOwAAgAGAIkTaxIv+mct7tX/t&#10;RX7rhX7L083CFMgrl0Tya28EljxJAADAAECOQqxf7c81wfNmQ/C3rM5mb0J7UyCv1HcJJF9k0b0u&#10;CRECAAAMAKQutPpKPiL8cyvfebMh9lueZvHtdNMQpGxSJUSozxfAhAIAAAYAkhFUk+7P3D3G+OcS&#10;5iPCaongB28IGpf2DgG7AgAAgAGAJISTiCVZ7c+hhKfE8Lcbop/VVHjJEJx5M5CiqZXdKskVWPC0&#10;AAAwAABDCv+5Sz++v6+w0lJ7HRTtfeqNgLxS2h1Yux+7AhhaAAAMAEAUITTzwj/l+H6ppCKr/MRM&#10;Q4w+MHE/dgdS2vm6kr5JeBAAAAYAoAbh/9ALfkdoDwzbL/pQobOEzMCNNwItTwgAAAMAUJLw/y76&#10;qZkOmIGtfKseRJ4AAAAGACB34X/tRT+iBjADuyF5AnP6DAAABgAgJ+FPHXTIuU9NvBGQvjVmAvHa&#10;9236EQAABgDge1WfS5dOhZO+usmCpEYoqJ9NvRGQ11ilRR98X6dyEAAABgAqFv5zl045T6lkQlw/&#10;1ND3+l2BsUKEMAIAABgAqEx8TLzwP0/g66y9EFkgRKDSvjjzrzFC78QIXJAjAACAAYByxYYkJ8rJ&#10;ve8T+DqS0HtJuUKA7/3zzPfPMXbkSBYGAMAAQIHiYuYeV9oPRvwafdgBsf0Az/fViTcCsxH6qxiB&#10;C8LwAAAwAJC3mGjc+Am+rC4C7N93D70JEDMwdHgQB4oBAGAAIEPxMPHCf8w65IgIAJv+PFZ4kITq&#10;XbBjBwCAAYD0xcLci4Wxwn2uvPBHNADY9u3GPe4KDJ3A/8n3aRL1AQAwAJCgOFi48aqJyGdfIvwB&#10;ovf1iRu+kteDNwGXPAEAAAwAjC8GJFb40o1T1pN64gDjGoGhE4bldO4LQvsAADAAMJ4AmLlxqvsg&#10;/AHSWgS4cMOG/pEfAACAAYCBJ/yJewy5GTopEOEPgBH4aTzoxoI5dx8AAAMAcSf5uRs+yRfhD4AR&#10;eA7CggAAMAAQaVKfusdV/yFr+iP8AfI2AkPmB115I8BYAQCAAQCDiXze/Xk/8MdSzhOgjPFj4oar&#10;GiSLBjNOEwYAwABA+MQ9xqo/yX0A5Y4nsiMwRO7QjTcCjCMAABgA2GOylvjduRsu1p+TewHqGFsa&#10;bwRiLyxwdgAAAAYAdpycJ27YCj9rP0kvuPsAVY01MzdMGWF2AwAAMADwwoR85sX/YCX8HAm+ADWP&#10;OX3FoNg5RuwGAABgAGDLJDxktQ7i/AFgcwya+DHoNPJHsRsAAIABAJ+YJxUzjgb4OOp1A8BL41Hj&#10;HnchY45H7AYAAGAAqp5sZev94wAfxYmdALDP2CRjReyDxGQnckYIIgAABqCWyVVCfhYu/nZ7P8kS&#10;7gMA+45TExe/IIEsTpyxKwkAgAEofVIdKuRn7YU/B/IAgGbMGqI4wadurLrgbgMAYABKnEiHCvn5&#10;5B5jbNlaBwCLsUt2Lefd623Ej5EcJQkJuuWOAwBgAEqZPBcufsgPEygAxBzLGhc3SVhCgi44lwQA&#10;AAOQ+4Q59RNm7FM3P5DkCwADjGlDnB1w5Y0Au5gAABiA7CbKIWJnWfUHgDHGt9iLG4xtAAAYgOwm&#10;x7mLf7omq/4AUPJYR0gQAAAGIIvJcIh4f1bGACClca9xcXMDqBIEAIABSHYSHCLenwo/AJDi+Be7&#10;UpAsfDSMfQCAAYCUJr/GPdb3jxXvz4E5AJDDWBgz9+nBmwB2PwGgSv7NLUhqwpt1f75EFP9ymu8E&#10;8Q8AqeMPH5x0r5sIl5cx9m8/5gIA1Kc52QFIRvwvuj/nET/iXTehXnKnASDD8THm4YdX3diIEQAA&#10;DAAMOrHFTvYl0RcAShgrJTdKdgViJAiTFwAAGAAYVPy3Ll6yL4fgAEBpY6bsZMbYLV27x/woFksA&#10;AAMA0SaymKtZ1LwGgJLHz1n353OksXPm8w8AADAAYC7+Wxcn2ZeQHwCoZRyNtYjyhgUUgGzGgq/0&#10;8/2hCtDwDXUWUfxLlR9K2wFA8fhxburHPWs++8IMAJC2pjpUvH1V8737jeYzuPj/HOnyVPkBgNpM&#10;gOQ3nXVj67z7+9748ufddeUveVQA6TLlFoTBDsBw4v/CxYtZ/QPxDwAVGwExAH/68dDUBHSvVrnK&#10;CABpjhstBgBii/+Fi1PDWuL9pxzsBQBM5t8Sdxs/Llpy7E3AhLsMkBz0SwxA0uI/Rsk6KfEp8f4r&#10;7jIAwPe8ADEB1nkBYgJufeIxAORvAB5qv3EYgDzF/wc5uZK4VACAX0zAffc6k3HS+NJSuKHFBAAU&#10;QfXFUjAAcYT/YSTxL471jY93BQCA542AjJNvnO1KX28CZtxhgCRouAUYgGTEv3ss8xlD/DfUpgYA&#10;2NkELNyPkKAbQxPwGRMAkDXV7wBQBjSO+D82vvSdF/+E/AAA7GcCZKI/2xinJ+4xbliMwdT/c8iY&#10;LSbAsSgDMCqTwPdVr6cwAOmLf1m1OkP8AwCYGIKVezwAqH0yhveGoP+7ywnDmACAcTniFgTq1q9f&#10;v3IX0hX/V5Lsyx0GABh8XJ9smIHmlfH9UzdWX3DXAAbvp6Ei9o/aS6hjANIV/x9I9gWAHcchEan9&#10;YVUT9/O2+KHbflqm/DcWq2eSn7QtnnblXz33T/6725x2Nv1YL0bgzP99eu9YsAEYftz7GwOAAShJ&#10;/L9hSxkANoR9L+o3xbz8PSjkp95sMQltykbB7xCc+dcJJgBg8D4oRvxL4Nv/U/s5ShiAtMS/rKRd&#10;IP4BqhpHphsCf7oh8g+4Qz+xdo87CrcbRuE+hVU8/xx7M7AiHAhgkH4n/e2vkPd2ffRftd8/koDD&#10;WUYQ/42vWAEAZU1UvcBvNsT+CXdmL4786+TJve3Hz1v/6k3CYDsH/nMW/gUAw8ChfBiAwSfzhfHk&#10;jfgHKGd8aPzENEXoD8aBv89PzcGmMehNAeMsQN3ccAswAKHi3/KQL9nWPmNSAsha7Pd/KUmXuDHw&#10;OwZ3G6agZfwFyBJ2ADAA2Yp/DvgCyKf/T9zuZSEhbY7963zDFNz0hsA97hSsuE0ASXMY+D40FwZg&#10;r8n/EvEPUFWf74V+/yIpt2z6nYK3/vmvezPg2CUAKAn6MgZgZyEw6ycFxD8Agh+qQMK5zt2PXYIH&#10;bwhaDAFAMqYdMABRxf9nxD9AcX27L93YC37i9+ElxBCe+tfmDoG8lozpANmAeXecA/CaQBBR8MXw&#10;koh/gHH7tKzyzxwx/GDP3YYZaLkdAFHH8kn355/At/9BH2UH4DWhsET8A2Tdjw+92O8PaSKsB2LR&#10;Jxa/9eFCS8fuAEAsJor30h8dOwAvOctbQ7GA+AcYVvT3gv+UOwIJcL1hBlbcDgD1ON+4wAgNTgF+&#10;hB2A7eJhifgHyM60i+CfOUJ7ID363IGPXVuVOWGBGQBQ0XALMADWtIYCAvEPENeszxD9QeNSrDGJ&#10;qhyvI231I2YAYBTW3AIMwDZBsUD8AyQv+gnveaQ/zl7GmNst/yysxhSW/nltntY5cT9idzf/P/l3&#10;NVZh2mYGFswbAK8SeggYRrsfn8kB+D5Rzbs/7w0d5pRBHMCsf/ai/7ySn7z2E9WtF/Ur/7ovvf68&#10;j+113hwcPvlbSxK35AzIrsCC3g+wdZxoXdiO403XrxruIAagb0gzZ1frX6o/NBwSA6Dul5Puz4UX&#10;/iWuDm+K/O9/CQV5tV30hqDZMAalmoO+mtAlcwqAiQH40PWlOXcQA9BPJq3R5IH4B9D1xz7EZ+bK&#10;iSd/8OK+9UJ/RQ3qaG2nNwOTAo2BGMZLR4gQgPT3+8C+jQHAAHyfMFaIf4AkjHi/2p+zYFt7sf9d&#10;8LOiP3rbmnhD0GyYgtx3lK68EcBIQq39OlS8viG0rnID4MW/DJ5WSb80KoD9++HM5b3af+PHkW+i&#10;H7Gf1fjfG4L+b47Gk10BqLX//l/g2zkFGAPwreKPVUIh4h9g97438aL/IjPR9eDF/rcXu33Ftcvp&#10;hiGQV267BLIrQK4A1NBXpX9+CXw7BqBmA9A1HhEeH40uRzwZwO6D9szlU8kHwY9RbTI0BLIrtWBR&#10;CjAAv8IpwBUbAKVzfMpV15hmNCOAF/vczOUT5iPiaYngh1cMQQ65KoQHQclzSlDlRgxApQbAD+C3&#10;RgP3ddeQzmhCAFv7Wl/NZ+7SXjldbwj+JU8O9mjj0w0zkLK5lZ2shXsMD1rx5KCAvifzSsi5TQ9d&#10;HzjkDj5S20nASyPxLyc2zmg+AFuF/4VLO76/P3F1iSCCUPwOkbwuN5KK+wPrUmr78l3eyqv7npIn&#10;MKfdQ6Wwq7s5X9eyA2CY9CurKRO2VAF+6l8Tl3Zi77VfAFjSd2GA/jD1/SHVQ+ykP1ySDAmZ9i9p&#10;t5wCjAHYqbHIQGxx0i+1/gF+Ff5zl2ZiL6IfMAOvCCL3uCOAEYAaDMCnrq1fcAcrMQDGJ/1S7hMg&#10;beGP6AfMAEYAyu5Hq8D+Q9XGWgyA8WFfNBxgwEhT+EtM/yWiHzADGAGoou+ECtd3Xdu+5A7WYQAW&#10;RkKFcp9Q+4DbJ/e+T+QrSfUe6d8LEhqhgP7VJw+nkkCMEYASDQCHgNVgAAzj/mV1sWFlESoX/ikk&#10;90oOztKLfgZxKLW/iQmQ+SuF0qISUneByYaE+ojsnP2NAcAAvNRAWgPBIoJjyuAHlQ60IvrnCQh/&#10;Qnygxv438cY7hRAhyodCKv2iceGHuf4Xc0j5BkCq9FjE/eMWocYBdubSOMBLRMclVbeAPvk//a7A&#10;6chf5YPvk4goGLMv/BXyXk4BLtwAdI1DVgrfGlyKZBGobWBtvPAfM/RAYvul3y0QGQC/9NGJe9wV&#10;EDMw1s6c7IzPmR9hpD4gc1RQLhoGoGADoNwa2uS6ayhnNA+oSFTIoDpmZR9JOpSVxSVPBGCnfjvz&#10;ZuB4pK8gZn3GLjlkYgA4BOwJvxXUKCR5ykI8SLzxjKYBFQykKST4ElsMEIA/k2bhF76kDw8dHiQh&#10;gl+6z7/xRoA+DEMw5RZgAJ6ycDZJvzNCD6AC8S87XJdunDj/B/cjzAfRAKAzAm33p93YyRu6lKiE&#10;DP7Tff4nb+aZPyEmh4HvY64p0QD4aiUWqx8XJBxC4cJ/4s3yGHH+xPcD/GzCZ+6xYt1Sa4b9+2cj&#10;7uy99Z9/4XcnAFICA/B0DMo9B8ALmluDgY7DvqBksTHmQV4i/OeIAoBf+uVm0Yo7b86XFjtjG2cK&#10;zN3wO30SFsSCGsToM6Gi9UPXHufcwbIMQOv0q5kc9gUlD5hjhfsg/AHC5jDTsy9GLO1LWBCkYgAo&#10;616SAfChPx+Vl3nw4p+VCihtoJx4ETF0ciDCH2D3fior9Su3fRfb9PTrkYyAjAcXVPgCozntHwxA&#10;5QbAMPSHev9Q4kA5xim+CH+AsP7auNdLWJvtCoxkBK69EVjxxCFiP3mO/9D2yjEA4uS0oT/U+4fS&#10;BsipFwlDJvki/AH0fVcE+S45OmZVtEYwAhwiBqMYAA4BK8QAGIb+TIhNhAoFhOVkfkliFYBZH273&#10;NO8m52h4IyCifKgdQ84OgEHnOAzAr/w7wwYwcY8rFlrOEP9QyKA47V63A4p/Ef4fvIFG/APYceb7&#10;167I6d1Sg7/1q6NB+N27ie/XDwP8TjE5t34xDyA2d9yCAgyAsznw6xPJIFCI+BcB/nf3Oh7oI2XF&#10;cSrCHwMNYIvvU7NAQf1FYwTks72hFyPwaYCfK/P4R/+dJzx92IHQQ8CYq7bph5xCgPw25WcDJ0jJ&#10;T8hd+E+9GR5K+FPXG2C4/r15PkBof1WF2AxcRYzcANilTbYuLL+NfM8t/DujB3/oByMtM8Q/ZD4I&#10;yrZ5O5D4lwTfP7s+Q6lcgOGY+74Xioikf/wZIEGIefCi6Q8XP4RiczfgkMcPxjB35WwAnE2C0gdE&#10;DGQs/A/9CshHFz9Z78H3lwn1uwGGxS9SWaxYLrThNRIu271kx/GNi58fIMZlpTEuUDRTbkFlBsDH&#10;NJ4rL3NHwiJkLP5lQly5Ycp7Sr3uKf0FYFQTIItVH5SXkYWCpdH3Wbhh8gPkO//VjXkLdgNgS9sI&#10;gYXfXA2Ae4x11jLjcUOGwv/QxwP/5eKv+kvIgZyWeEZ5PoAkTICYcG34zbEvFmDxfSRRWEIQf3eP&#10;eQYxkUW/W5/vBMyFGjNI2HeOBsAPXNpDSgj9gRwHPJn4WqdLBtyFzXCfljsPkBQzg2u815QJ3WIE&#10;biUvyMUPC5K5/2/KhYLThf9gALZpjJSrAPnYRRHumpXPOx+/CJCT+JdJf4iDeTiQByD98WDu9Od8&#10;yA7f1LoIxkaBjvPIt0HGKs7vqbcPiOHkFGBDUt8BsBBAMx4zZDTIScjPwj2Wu40p/mXV7o2v7oP4&#10;B0gYo1AgWU2fR/huEhYk8+wfTle56DX6BOGGFlElE25BJQbAd3Jt/eFPhP5ARuK/D/mJvZImSb4T&#10;n9QHAHkwM7jG21gC2lcLEpH2IeI9kEWRL1Y5DVCFAeAU4NwMgNMn/spKBIME5CL+Zy5+bX9Z9f/T&#10;J/myjQ6QEUZVgb7NrTGr6/jdit8jC6/3nBkAO8Jcl5MBMEr85cAvyEX8i9mNHfLTr/pT0x8gXxMg&#10;c6M2zCZKKNBTs+Jz72LuBkhIEFWC6qHhFhRuALyj12b8X1PNBDIQ/pPuJat6MUN+WPUHKIuZwTXe&#10;DhFLP8BuQF8laEazgGdAC+ZiAJw+8ffBwEAAxBb/MvmK+I8Z8sOqP0Bh+MWtK6O5dojvO8RuwGe/&#10;kwrlMuEWFGwA/FaedjV0TlUTSFz8z9xjObNYIT+s+gOUzYXT198/HjKZdoDdgHPZUSUvoFhCw8LR&#10;gzkYAKdfkZCa/5c8VkhY/C/cY7x/LKRW9pRVf4By8cbeYqf7wp+3M9T3ll3Ppnt9ivQRsqO6Ii8A&#10;MAAZGYCuw565x6Qe1WDGI4VEhf/hAPH+H6jrD1CNCVh4w69BdiEvB/7ecm6AzNV/ujinCMtvIi+g&#10;rPkTQ1eyATAYhK5I/IWEB6+Y8f5SFeR3v8UOAPVgseh1OsbhWn6XcmJgYp5D8gKICCiDQ0U7Qxem&#10;bAC8U9eU/ZRVBMQPpCj+ZWerdfqyts8hib5TDrwDqA/f7y3CaS5H+v6yGyDm412kj5BqR0vyAuo1&#10;AJCwAfAdUzv4XBL2AAmKfzG2f7l4yb7vSPQFqJ65s0kIHi2E1ufuSYLwOsLlT7sXh4blTWgI0Jpb&#10;l7ABcI9bmBqBtCb0ARIU/wsXL9m3D/lhexugcvwCgMUcOB9TJPvdDBF61xEuT3Jwnay4BYkaAKND&#10;vxD/kJLwl2RfiW2NlexLyA8APBXPl06/2nngRi6k4UOCJGwyRkiQ/L52jHwHUINxK80AOP3q/42v&#10;hACQhPh3j/H+p5E+gpAfAHiOmcE13g9ZFvQVQ/OHs68SJHrjCxWCsiN0Z6rl1iVoAPwgw+o/lCL+&#10;p36wiVHpRybBPwj5AYAXRLOMPxYVdeYJ/R7RCTEODvs85CFoABiAXwcZzer/NeWdoALxL5PfhLYO&#10;ADswM7jGeSqx8j4kSL7LVYTLv/e5WpA+oWdErbh1iRkAv/qvjZHm0C9IQfw3XvzHqPQjZ1tMCfkB&#10;gB0F88pILF8m9rvE2LyJcGkxOwsqBBULBiA1A+D0W4xXlP2EBMS/TEpfIon/d37SAwDYd37Vxs6f&#10;pJYs6/P9fnf2eQGyGEmZ0HTn2Ql3oRADYLD6L52f1X9IQfzHKPNJvD8AaITyytms4M8T/G1S/Uw0&#10;hHVewDEmIFkmivbScvsSMgAGg8olIRFQqPiXSa1h0AIA7TzpCtwF8KJO5n/5XtZ5AZgAwABEFE7i&#10;5LSr/6yMwpji/zKy+Ke+PwBYiOQidwH63+dDJD9FMAEcGJYWoSb0gVuXkAFwrP5D3uJ/0f15G+HS&#10;JPsCgDUWh4OdpHxwVjdmSjiwdXJwf2AYJiBvWExLxQD4bbUzxSVY/YexxX+M030/kOwLABHEsSwo&#10;zA0uNU/8d8rYbH1oGCYgHQjJyt0AOP2pv6z+Q2ni/03XpufcYQCIKI6L3gXwv7N1j6EimIDyCL3/&#10;7ACkYAD86r+mcg+r/1CS+O8r/Sy4wwAQmXki14htAmJUCMIE5AsLxikYAMfqPyD+N8U/lX4AYChh&#10;LONY8bsA/rf2FYIwAeUQet/RjIkYgJlSMLH6DyWIf5mUplT6AYCBmSdyjUFMgBRVcLZlQjEB4xG6&#10;eMw8O7YB8DXTjxSXYPUfShH/DSdYA8AIoljGtCp2ATZ+8wwTkP1cTAJwzgZAuWrA6j+UJP4xsgAw&#10;FnODa1zk9IMxAdmjuc/sAIxpAPxqAav/ULP4v0L8A0ACLJ2+Ss6pP9AzNxNgeVYAJiCP586cO6YB&#10;cPoVhwWPCAYS//MY4l8mHwYiAEhEEBV7OvArv32BCciSULPJKcBjGgC/SnCiFE8rHhEMIP5n3Z/3&#10;McQ/dxcAEuLSQByd5xibHdEEEKeengEg/GdMA2CwSjDn8cBA4v8z4h8ASsdwF+Ai09+PCQCIaQB8&#10;ZzhTXOKG1X9A/AMAmLOo1QBEMgHHmIBoNIHvYwdgLAPgHuv+aw7+mvNoILL4nyL+AaA2/OKatjLO&#10;gV9AwQRgAlKEvLsRDYBmdeCOU1JhAPFv3cYQ/wCQC/NErlGaCaBsuS0TDEBGBqATVxL6oyr9yWOB&#10;iOJ/4sX/geFlEf8AkJP4XXV/bpSXOcrpYLCBTMC5LycNNoRqSUKAxjAA7jH8J5QH3yEBYoh/2Z5d&#10;Iv4BAOo7GGxAE8BCJtRlAPzq6qniEnQaiInsTh0j/gGgdnyo7Vp5mewOBhvIBLzNOUciBZS7S+wA&#10;DG0AnG71X1jwSGCAQd7ikBDEPwDkztzgGhcl3IgIJuCzD4mG4Z8lOQCZGQAO/oKhBvnG6Va+EP8A&#10;UAISEqldEClmLPTzwwfDSy44LTiY0IpKnAI8tAEwSP5d8DhgoEFetgdlUA5JgkP8A0ApY+G9wdx7&#10;UFK4S3dP5k5fJvX7vXGP5UEntLa9CTVOhP8MbQCUqwBrSn/C0BNf92rcfqs9d66Q7W4AAE+1JwO/&#10;MD/MjE3AkjMCoEgDQPIvZDzQz7s/f7rXtw1F/DfEFgJAYWPgyulLgh6XFuriTcCN0eWk+MSS1rYX&#10;7ADkYADcY3UVDQseBYw40MvA3HiRj/gHgNqwmINL3B09e2Fe2JcTzgjYi9AdE+bpgQ2ApuNfIawg&#10;ARNw603A9ZP/S3YGzmijAFDw+CfCVFsS9Ky0MBc/7jeGJuCc8qAYgGIMgN/20yT/si0GyQz23UtW&#10;fD5siP+G6lQAUAHauVhi3Ysre+lNwMzZVZf5nPsJygMRemYPIUBDGQCnT/7FAEBqA/68+/OHF/8M&#10;JgBQAyQDPz8n9DvEViZgSWUgqN0ALHgEkOiA3yL+AaCiMW/lbJKBJ4Xen1tDg0NloBdQtiHm7SEM&#10;gK/9f4ABAAAAyB6LObnYUsk+V+Kd0eUkxIUKiNuZKJ4ROQBDGACni/e7I7YaAAAgKYHLycAv3yMR&#10;7VZnBEhSMGfL2MEpwEMYAL91pTEAOF8AAIC0UCcD++iAkk2AmByrykAfSztDwYAm8H2E/wxhALz4&#10;14T/kPwLAACQFhaLc7NKROra6Fot+QCQmwEI5Zo4LQAAgLTwya5aYXtauqD1GkZ0kEXYybekYFrf&#10;dyaB72MHILYB8B37VPG5NHQAAIA0WRhcY1aJWbL6nXJS8JympzIALCzHNgBOt/r/4BONAAAAAAOQ&#10;swmQBc0PRpd7zyFhKjAAiRsAVv8BAADSFbUrp09yPa4ludUfHnltZb7IB3Ch7YYQoJgGgPAfAACA&#10;4lkYXGNW0f2S32qRFHzkOCPpgO6XoAFw4eWZhAe/XQYAAADpYjFXn9Vys4yTgk9rPR9AufvBDkBk&#10;A0D4DwAAQNmCduX0YS1HNcW0+6RgK+E+7+7dpMKmN1Xcf3IAMAAAAACgxGLOnlVmnBbO5qRgSoPu&#10;B6cAxzQA/nS/A0XHoDEDAADUYwDOKrxvsgtgcVLwcYWlQUkATtEAOF38/zW3GwAAIA98SMWN8jIH&#10;fvGwtvs2czar0u9rqabk4UTkRA0A4T8AAAD1wC5AmAmwzAdY0AxfhR2AWAbAO9AjDAAAAAAGYA/O&#10;a6xtb5gPUFMoUBP4PhKAYxkApwv/uSM7GwAAIDsRu3I28exnld5C2QWwOB+gtlAgDEBCBkDTeRfc&#10;agAAgCyxmMOrNAAb5wOk8hxSZxL4PkKAYhgAv3V3ovicllsNAACQJRZz+GmNYUDeBIg4/WBwqRpC&#10;gY7obgkZAKcL/1n7xg8AAAB5CliLMJaziu+hCHeLUKqLSg8Iew10ZoIGoOU2AwAAZA3VgGx+v7Y0&#10;qJzFtCjx5mhOjSbPNJ4BoPwnAABAvbQG16g2DMiL1FX3Z25wqZPuPs5okt/hFOAYBsBvNWlislpu&#10;MwAAQNbi1Wox76zy+3jp9IerCZcFmqnQ30P4TwwD4Cj/CQAAAM5dYwBMmDmbUKB5YfeFMqcFGQDC&#10;fwAAAMqgNbjGae030TAU6K0mbr4g2AFI0AC03GIAAIAiMFnU60Rr9bsAlqFABd2W0B0AIk0C+O2V&#10;Tjpxivj/roFjAAbEnxJ4GGjc+md1T9lWAADYMqevunlm7fS12s8cEQLCzD2uXh8oriFnA8y6Z7Mo&#10;4H6E5gBgAKwNgNOt/t9we6MJ/cY75Yn/O1UOIML7jetvPsN7P0Ct5IWpA0h6XNg2Zi8x9WCIzAHn&#10;BgYAQ/VoqObdP35UXkoSgpcF5FySBFyIAUAo2kzqh/459K/jAT++P/359Ik5uPMd7tsrNVPgB9T7&#10;FwaF25KS05/s/GwiBnHiD6CJZUI37/HKx7YOIXR/+Z3P/Of3Y3zHkWg2jfwGM2kjFGQIGkdaL9Ta&#10;Hfvg1BuuVcG3ZmlgAA4kDMiwslDOJuDSl/TUzO19QvBF5rfj2AEGoPKJRyaRM/86TrSTHveTgDcF&#10;N/6ZtwkYgvc73OOX/u+HhFYURNhqttvXLk6liK1ic8t9lc/XiqET4/61+YxXqRpZQ6T9tGKcMAF7&#10;jyPvdxgvfllgMGjzKdMajiGEAXmT3r3+Vl5DEoIvCzefL/U5sDIAxP8PLvonfhCYOX185Ric+Nf7&#10;DUOw9IZg6M6pjVE9sBadIzL2ZHCUaHs+2Gizm0b2zgucRWFhM8eYgL25CRwHir6/0n66dnTn9ItT&#10;ssB1QTP7dk9vu3v6we2wePUKC6dbuB1bAwW3SVrR/rxUBUhTj5X4/90bvWzPi+D4x3f+o0J+mkyc&#10;Etf4d/f7JM7xcsDKDytaFiiE8lvfbu99u50W9Nvamk9iHUrMVfAzW4vFgYL6lgVSzWetnXczLgsa&#10;agA4BTiCAdA0IrZjXhb9hxJfKsK4+5+fXTmrzc8O9F5U/eVF1YLaxYMRqy/WsOJysGEG2kLaLCYA&#10;UjEAAsnAP4yjjKkWOyIL5jjQGgCNM2+5tc8Lf/e4Qj3kar9s1948ed2NKKok5OKL3xmYa7b+YDSh&#10;Xtuge+LbbFvAqqWYgEu6BmAAkjMBS6ePoDjyScW50dAChuW3VyY8DICd+BdnP3f6cp3PsXY/KvPI&#10;/d+5nr9fDdysYtG/YhuUI2+EJG/guvu+TAaQgxGQHYFPXXvNOX75XHIeut8w45Gamud1DTfGMA9A&#10;athPKk1cfQ7pk/8or1FKWVD05tAGQLnVvSYh45d7uYgkpq/dj0Tb4AHUP6++Ey03vvvEG4Ez785j&#10;GoL7RK+VOzmGejxXhem5gX6zDOpQ4XRvfd8+S0i8tG6/JEJMwMtIGzzd8z2ryu6PRZU6mV/Ykfox&#10;H68MEoJlobFfdMyFCU8/AQPgdOE/xGO576vqi4AJ5DVu/HWju3svbFa9KfChDzM/YFubAcsJ4DbC&#10;fc+VlMNV7tyPmFez+vwbxrVxcc/OkOve+so6uY57mADQGM5zg+s0GICt8+FMOc9e+LKguSyIhRqA&#10;Fc0lHQPQIv6/VbtZONtwnytx82OuNnqRc+EHlr6Em8WK6zpBASXidJeB88RBKPcxygVvMa4T96Pk&#10;oLVxlT7eYgKgUgNgwaksmBE58NMYdu/zBT8rx6beSJQMBiAhA1DtDoBf9ZcOd2542dGF/zMDlIir&#10;pd8VuFD+5hRXfy6sxKkXoNtWNw6f6WvNlv8utQPhsunnvu9IG7v0YTtzY+PWm4BpxrHMYgLuM89r&#10;gIH7VddmHpzNQlfjOBTs6f1d+GTeE2W/nmcyLlESNhEDcKxotG2NN9IL4YWhULv2IjTpjutXPeUs&#10;g0svskIGq6IH/o0VaZPfvpG0/ZyR2IyJP4z0m+73PB01lWch41MTITfnwD/LnCcxyWuQE5EXTI3f&#10;CFmRrm0BTPqTRbjlGQZgK7JY8cXgGrMMfmuQkeTQWUMDoEwAvqvxJvp7tnQ2KyFSRWKWW6P2RqAJ&#10;CH+6owLE/uLb/br9zuS556ThTbtMjm+NLnvsV9vmGd+azz4cCBMQJubvK7xHFgagobk9O05JFIBm&#10;hz35XQDOJRmHbecAEP6zX8OdeYduIf4/yf3P2dH60KCJewxd2oUYwhVDUa7AMjVSPuTljeFl3xdw&#10;rsXnTOuIw/BYzVWcCvw880SuEZPQZ7+meaRjAKoSXgZJOj0SR/mniJESEqG8sBIB8ad7/ZhuDEC9&#10;3CfSXhfdn9+d3ZHy8wKeDSYAhjbxDbdz6/gk89kH5WXOCznJnLk+sgGYJLAakIP4F9Hw3uBSEjY1&#10;9SvnpQ1cSz+oPxca9pBx5RQoq632Fa4sOC/kdGtMALzWb8TEW63CchDk80h+nXaBYp7w72P3JxED&#10;oMk4r0LMefFvUelHwmSakmPg+9yAZ0xASxfMmrvC2qr06w9GlytFzHz2eT0Asef9E2LBXzRalwb3&#10;t0n0J4Y+dzSElQFQxuA91FDHt7tH2pKX38W/hMnUcM98SNDU/ZoXQOfNm/sC2+rcPR62p2VW0G1Z&#10;1BifHZiLVeOYRhjQcGOTdrdlzp2ErQbA6cJ/il/999vhH63Ef4UD2OyJCcAAQIpYhAIdFxIGJHw/&#10;54CmAZFND7tNcQX8SaL9ONT4rWgSdgaACkDPi39poBYJv1c1n7i5YQLuIsb/c6JkHqwSbaO3bvcq&#10;VjEmNUwA5AQ7AMONTQun3wUo6bA/DEAiBqDYB+FX8iySdKsW/5smwIcExRRwwOCtYWFwjdLEMiYA&#10;to23suBiVUGLcqCvM1e+P8UiBaHfh8U+QwOgaRQliy6LQ77uEP8A2Yia1ulX2oYWMkOMwZgAiN32&#10;Gm7ni2PTwpWXC3AUeC9Y7DM0AMcYgJ/pJrpL5X1xvrMyqAHkZ/w1TAYWBkOthtVkAh7oBjvRYgAG&#10;RSvgzwvKUQKtAVA2hiIrAPm4/7cGlzqrodoPMOnz+37iqOB7IyZgWUHZRlYYd2NleK1TbuerZn/h&#10;CtkFUJQmvaMlGBkAR/jP00YpE9vC4FIf2KaqfkIDDE6JiMFpqd3OuGH9uws9tdYarYA/y7zvsqhq&#10;aABIAP61c2lX8G587V7IjJIPZ4Od2wATzOscYwIYNwLPTHhRnNKaXr3nC6fbBZBdvBQqAoWOHYzP&#10;hgZAM4AXNej5cCiL0J8ZTQwg63HjhseECYCdsMyXaLidOzFXvv8igX4buvhMZIWhAdB0uNIexMLg&#10;Gh9YRR6VNbcgbegfmAAoCksdcExb2mkMXTj9LgC7LRgA1Q5AMVsxPvbwxEB8XtK8RgVxCfDyGGVd&#10;4aZEE0CYwTgGQGi4pTsxH/n9WtgBSMAAUALUrjPMiR8GgMQNchPLBCBqq8R6zmNlegcMdgHk8LUx&#10;7zU5AGMaAO2KTSli12r133dIAKibpMvU+epkUUxAN5YyBtaHtfFruKU7o+1vYyYDh+rPFY/dwAA4&#10;XQWgkmqxzhO5BgCkQdHV0SKagHNMACg54rCqnblU9uGTEQ/2C4o+IYfMzgBUH//vGz+r/wC7U0N4&#10;xEHp9wcTAEbtqI1w2YY7u9O9v3f6vMML7mSdBkDj/EoRARaNn8kOaqLoGEyDw4jaXH6rNwGzCJfG&#10;BNSFtYnEAAynP86HTuBX7PBQntnQAFQtAnyjt0iCofIPQDmotsQjrYjGNAHL7s8bTAAooBLQeP13&#10;1f25Ul5mNvDXnvDkxjcAmk62KuA+iPg/UF7jmso/AEWhWRS4zlRELDABwbAqaQ95APtRSxjQikdt&#10;ZwBqfxAWq/8LmhNAGXjRockJSn08WI1kAuaZNYWW3jD6/aIc6O4G/lZpRIcuCdpgAMY3ANU6bB/+&#10;c6q8zIPfPgeAMpgp3rvOYDxYvSIkYpmA992YO6N5wQAisVYWI459kKEBOFI4zjbze2DhdluaEsB+&#10;IjnxRQHNVngRuUDeBLyLcOnPmIBiiVEUBAOwf7/VjK+nA4ZdhX4OmsvQANSMxeDC6j/AfqwS/m4i&#10;/kNzgmTiXRQkJsTMXEW4NCagTGLkwR2MWKM+V7Rj0FB9c8KjGtEA0LHYAQCAR/x4+F5jHkorBtD9&#10;nhkmAEY0AELDrd0L7S5k6v3ylkdsYACc7hCwrKse+MleW/1nzYl0AEWIfxkLF5rxsNRcIEwA7NhO&#10;YgkzDMB+z+Fe2V+HSgaeKn4fGBiAmrHY/WhpRgBFIOL9OPC9cgBS0dVKMAEwIhiA/Vko3z9EnwxZ&#10;gH3g0doZgJpDgCwGFbaiADJGVv59jXpN2c+zGlalIpsA4rzLIEaC/wHnAezdV9vuz53iElGTgRWn&#10;DqO5DA2AJgQo9wdh0bhpjAAZi3/3uIt3rrjMmwKqoe3DhVJYPEeLCSiCVaTrNtzavdHmAsTc1aSv&#10;J2AANOS+4nWivUBlEz9ASeK/8WLlWHGZN77sXjX4nY4mggk4SNAEsMCTDhiA/ZGwRk3ITIonA9Mn&#10;EzEAOU/+E4PLrGlCAPn1/e4lE+MXpysCUJ34r80EkGwYBJWA0uqnmsIERxH74jSx9lWlAai1U1kY&#10;gBVNqEgwduUKfxHs/zjd6d8PNYv/2kwA7E2sFdoj8gCC0I5TsXYBQsPP0V1G/JZoRx8Ci8mFhlgm&#10;STxXP9ltTnjNEwE251HtdB8ljnWmFP2b5vAsYrnD7EyAD6VqnS6U6jkT0HCv4ckYuOA27NVHpR/J&#10;uHUUeInUqpuhuxIxADlvxRzSEMFYoL9kNg93+PeHe4ioDzyBZ5/LoZ+0Gv/3wOjSn7rXnLCQrSZA&#10;7vOt4b3GBMBzYynsjyQDfwzth9K/I5xx0vBY8jYAOXPI44dnOOkGvK+Jf0fMp/t+mN+hn0wm/u+R&#10;8cfI6tmMhP8XTcBqYyfA2gQsvAnAeOVBzOeEaAxjqTAAwpnT5RJYjjWMw4YGoFYhzCFgkDO5G4Bp&#10;J+rajd/y2u9ptvTfg8jfUWL9Lwm12nlivo1kAmRXrMUEZEPM3Zpj2eGjHQQZ9GsXHgZ53r3/wvi+&#10;T3gy4xuAY24DAAyMCMS+DO9JYt/tm/D34h+hgQmAtJD2teQ27M3S6fKgZBdgYfh9QnZq73iMdtR+&#10;DgAAQI+E+rzrXhNZ9UdohpsAL9IejC/dmwDCN+uGPIBwA6DpkykkAzMmp2IASMwCgMyRCfGqe/3R&#10;jWci/Fn1tzMBswiXxgRAwy0I6pPaMwFOrfqd3yXEAORsAAAAMmTtRf+f3aQo8cQk+MYRHCI23lRk&#10;AmhDw3DCLQhGGzo19i4Ai84YAACAnbnzgl/Ce373K/2zCGXt4FcTsIhpArjDdaJYQcaUpxEGxA5e&#10;AvzGLQCAEZBV+MUr/42cQHmguD4r+4mYgE6wyT9+tjYBcrKzmDnuclIMsUo7xQAGI+Pu28D3nhpV&#10;YZom3LYwAACQNLlPgKvXymv6MqFfAq8vFSbOEAnFmwApT+gwAUk963v/rGPSuMdKXTCsAXDOvhrQ&#10;PpADgAEAiMpNN4k1oW/e4YTgQ/f8CsjTz5247eXSit9C9UfYv1GIxrfd+299GAqkYQKmSvGBCQDn&#10;qASk6YdSqnftwg9MtDAAoc9vxRPEAKQCcWywbYBd7TBQBcWfb8S+3ldyL7Urx5feBLB1nMbzvPDJ&#10;u+eYAFBwJAstfqyF/Vm6ccOAgrQTz9sWkoDHcbEAoQKq9a/bin7zovvzKfDtkkOwpGxkUs9TRPpV&#10;hEuLCVhwh6uh4RYEo+0n2mRgxmMMwKiwIgiQj2i8UIhG2epuuYuYACgKFuDC+5/on/WI5us44D03&#10;PDkMgBUWIRQMQADDisbQo+CPEYZVmYA5d7h4Gm6BCk0Z5DNuHwagdgPANhbA8JN+qAkQYTgr9cbs&#10;GeaUyuLFheJ5vsT7kp81PJp6boGKVvHeg9CzGHyRjBCI2sAAmGHRmDiREGBAfOKZCLvQw2w+F3yI&#10;0D6i/jCh56kxda89a0xAwXAgmKrvjXUoWKgBoAQoBsCMldEANKEZAQw6cd063Rb0kn6bnKnDBEBs&#10;0wtbxsIRDEAoGAAMgNmkszK6FAMQwPD9t+3+vAt8O5WBMAFQBg23YDQDcBS4kBL6zAgBwgCYYpFV&#10;jgEAGEc0ykmgoUmkEj/MSaJpmoB1hMtjAgZi4LAc5l8drfL9JANjALJlZXCNhmYEMBqaJFKqxaRp&#10;AkRUPES4PCagPI4I51P3t+uB9c8k8Lu2PDEMgCUkAgPULRipFpPeM731wiKWCWDVOE1CjTzPU4dG&#10;WJ8OZQAgMQNQQAa+iaPs7gPbYADjCcaV021FXyIKqzIBLc87SUIX5HiWOjR5AEPpwDseU2IGoJBJ&#10;xmKCaWhKAKP2ZTHzHwLfTlJwXSbgABOQJC3z7yj9bOV0eTf7Lr6ERE1QAQgDkNSgo+kAAGA/kc1d&#10;eDzrkdFYAPYmYBbh0piA9GAHYDw0uwBDGDAMQCQDcEPDV3PERAKQxKQtYjF0Neu468cLHk1yJkDG&#10;6DeYgCrMXshuzwHPUE2reO/xrrunil1WSoBGMgA0fBsuuJUAe4mvGCKiTwoO5bySpOCsihd0z3WB&#10;CajC3LMLMJ7J1tDwnOozAIcFNPyVs0kwOSOGGCCJPi0i4p3iEp8LKHBQ4nONbQIm3GUTNPNgiwEY&#10;jaHLgQ7RLiCiASil0y2MJhFyAQDSEIuXygltyapwsibgXYRLkwieBhiA/O79PgaA55SYAVhxG0zy&#10;AIQ5txIgGWYuPB9ABOECQZisubuKcGk5HbrlmY9KaAgQ5/GMawB2zQMI7VvoVAxAtAlF7sG1waWO&#10;OBMAIJl+rc0HEEG44E4m+WxnmIBkmQS852ajzwaF5BK2p+5T2rLou9z/w8DvhgGIZAA0lDRIWk30&#10;JAMDE31ak5omZOS0ExaXmTyPqkTrECaAMLBRxgUSgcejVbx3GukZPfBY0jQAxXQ4nwW/NrjUSSVV&#10;RAAmmfRtbT7A20z6dHUCKLYJyKWNFwYGIE8D0CTWHmAHA8DN/cE8sesAgA0zpcH/XNpqcEG/R3Zd&#10;7yJclxCwvERow60b1QDskoeBoU7MAHDCmsdXmLDYBZBcAEwAQDp9+97pT5QtrVTkYUHPtolkAg7o&#10;PVGE4EvPM3RR8ojcDXVfUuUB7JCHcTSwKYFXDMBoHT1RrIT7BXWlAZKa3GQi+aAUg5SKrM8EwPDc&#10;BL6PMCA9GsHN/c/MABAC9PNEsnA2uwDfyghyR0eDsnCwrX/PFeJCkLCQS+4kJmALE57C6CK04daN&#10;agCevf+KKk1o1FgGwA+awRS6Gja3EqHd/aEqEEBazJyussQ5IX5JmwDt88UAhOsBK5FHInCeBiDG&#10;/SdMPZYBMLhGcR3O7wLcGF3uI6XkAEzFgrZ/r5w+H+A91b6SHb9FPDaO8oE5cW8kQhtupUn/Ce07&#10;L+VhTIzaBhgbgBtuxS9YTu4cLAOQ1iQnZX+15SMvMzf3k4KfLyYg4zbld3JCQnEPyL0zQRN2M7Vs&#10;G4qkcNjRALgIDzv3CWTldAmDPw1KmIDn8QfucIJyfuTeni+cLt8n935dtFDaMAGQZ5tqA9/HMx/v&#10;3nP/MzQAGodVrKj1CYNWCWUkD24X/1M/2PzF3ciOaeb9W1YZtcYzJRNAqOF2E/CGO5E8qy3/jjyA&#10;PA3A1PC5EJ0ygAHQxFhNCr9HIhCstpEleXBBs/tF/Is5WnNHYCSBqN3pS8Xcs8O4/RkvMAGD0Rga&#10;gFARigHQo1kUnjA+YQBKmTxkYJoZXhIT8Cj+5Z7+7X4ctLMyvDYDDezTx+dOv9NHZSBMANib8xAo&#10;Aa2/9/eKMfHY0AAQ/z+AASAE6OXOIAmDnzABZgJdVks/P/nXreFHsAIE+2Kx00dloPRNwAfuRFRC&#10;xfdzi5BBISBjVRgrjGBd+Mz9PzZsF2BoADQ3+biGG9VNHpIweGV4STEBVSUG+2RfMVNvE3f6E4aG&#10;QZgm1L9Xzub8j5wqA1VnlP1uzxVdL7nn8tz439K28zMAhnPoiscQ2QBoyyxVJGLFBFieMimrJW0N&#10;5wT43yjt7DTCYGPNEUPDICQ1bnTjoOxMaZPOcqoMVGWoXPecZ5iAKGN8k5AIxQAkZAAUGgcDENsA&#10;eDTb31V0tkhHzR97wVBsGUx/GvLfLwlrvwILeTEp8DdZhAJR9hcTALvzEEGENtxWdR9pFW9vjBYb&#10;CAEayACQBzCeCRDB8JfExpckGjZCfj6+8p9S6itPjgrt3zMjYz90ZSBWPffDeke3dkJF9+0L/XHl&#10;wirEHWHATQjtHxOj8Zgk4IEMgMZpVTXxRDIBgsTG35aQwOSTIWXwPtVMAAAj9G8xrdcGlxq6MtAB&#10;Ty+JcbxWYgluwoDGI/TeHxmZQxjIAKSQ8JHj5HFtfGnpOF9k5TzHI80l1k+Sm91jlZ9dBYm1AWCw&#10;+fW5cE/2QwysxfkfKVcGqn6FFBNgSqjgfm38b5kHsjMAFnMOkQGR+W3jnzkLIGzyOPMlPc+NLy8r&#10;56fdtaVs3aX/rJQFprSBeeB9WNEVnzdUW4Ta4ZbJ9um/k//9tELXvxL7eZOU+7bPy/licLnP3bVu&#10;E9zOPqaH/fSsbx27KGP059fmNvIAMjQAT+atCbcybQOgedBVH7whCWUbq97WvO9eFz6Wfp5asqxS&#10;+Pf3r01UfG8T2i9NfpNXBsMpfSifhQNpl10bkPM/3hpc7lu1L5Ldk33WK79i2WICggnNCVrt0A9D&#10;rksIkM0YGPp2uf9LxVhPaPCABkA1MYlYSn2VOnJHWcgqX/ePC2e/snbgBbbEFEvI0cLHKY8pjmfu&#10;MUxCK1yT3Hrvft/XwprojfH9mVTStcXcnjl9wrP0YQnra2KMkyQ8mozht5iA4PanEdu7aI+bgLnm&#10;wJtuhKSOdeD4p50jqAAUmX9vDH4r5bWqd9t+oJEJ5FPEj5HQIKkYdO+rBg1SPtRX9PkW7iSf7R53&#10;O7Tif+1sKq7A8Ewq6dP3hm302C8QxIDVTrsxPPR5nzAeRDMAJAKPx8qgTZwM+LmwrwHwaFZj6Whe&#10;MPhTg/9wYeXLdkVWqN5umAFZXZxbJXvKCq8X/Jd+Z+P/5LPc406ExeqYmKRYqzOshoJln24NTf2p&#10;zxlKAnYOtj5v2V19w50YZv7fcfGxRZeMRui9nyg/FwMQmd+23PDjkR52iaJh4ssAXri4W8py7VP/&#10;eu9j9tb+eYrA7rfSNv+5HxwPN0Rz/79jJgfKVu5F5G1ZBn2wRvqxRSiQIKF8rYQNJiLcWh7vL+P3&#10;wpujj9yNqGPurotkJAKPh6oUqGKRgRCggQ3Ardutbjuia/eJZO5X/ERAnA/40Uf+lcq2tAz080RE&#10;D6TBSUb9+N7nvXwxuqRUBrofO5cHXnzmlz62/Zy78SqTwPetdnwWkqQdEotOpSs9q9A3+lyxSWD/&#10;I3cjMv+2etAYgJcHL3/0/H9cfcfPy6D9pvv9E8Q/ZN6PW2eb37NQJk8y/sZ/5rMKx+wQQoX2baT/&#10;dlOENjweVR/gjCgMwKscEE+6txF4KPjn3iD8i6bWSXXu7HJ7JHSvNRo3GXvjmgAOCnteYGvM5z5h&#10;HoQBjYdmzAtpHxwCNrQBMKjHzirUfkZA3PGbgiaXB29sfu9+X4PwhwL7rmVVIGsTEMKEp7qziMQE&#10;2M/7baT/Fl1iy0rRb1icyMEAGDg9nPaeYkJEcveSAep39xhesM7wp1x7IyOr/bMEYvcY8LknMftt&#10;62xDgSR8YqxcAAzA7sZPksAfuBumbeh+z37H2DcOreK9IQaA+P8B+O0Zp3dERxt8gpEGL9WCLvyW&#10;auMnnBQTJdd+QJDXMsED4F6ruHS3w8TTJvabdjHXJ4p7om0Pqz3+++/fU5LEMj0dd+5+rQoUsm09&#10;8dc4kWIBfmdQ0z4enkyefeWvpydRV316e+AYzWnB4WPTS/PePty5/fMNjjIeZ1IhdI6fBBpEKgCN&#10;ZABaxeQw4ZaamQF5XXqR1PhBdupfRwN/pTv/faRt3GaQnS9nMNxTReC7yN4s92qFiNW58ntNch3o&#10;fVWgxreze8PnFMrepXV92BHb83uOzd19k4Waz9yN74S225CQqtaFJRxPHXXlNYTOpaGakGc1hDb4&#10;+vXr00lhphncugHyX9zW6ILucMMMbNbvnyjMQb9yeO//SgdcGeSFAACUNgaL+W22zH9NZfdB5px/&#10;At9+3d2vsz0/L1SffPIHdMKwz/kmUJf8gfaIz2/WzktWxXhwcfErjq17IUxlwyS86LLZFgUA2HsM&#10;nnMXvqHZtQpZVW5H+J6098fwt9D7HhIuhy4ZwwCIeA980D2N42TJlEwCAABA9gbAC9GHAFFJzoue&#10;kPyLoFwZFiaH4d/P/Pv1SAMCAAAA5EGjeG+oyGtD3mR46F6tDJWvRaWtkQ2AJnmSTgYAAFA+wSvr&#10;iiINHAg2Du1An0PxjowNwJFPGAEAAIACUa6oa056DRWiLE7mASVAMzYAdDQAAICyaRTvXYW+UVFk&#10;pOGRqWgH+hx2ADI3AHQ0AACAchm6AtAmIWcIHPnqeJA27ACMaQAMMrAxAAAAAOWimee1BoA8gOG5&#10;LexzMAAv/H+aGL1jbi0AAEB5+Dy/4BPpDc4KCn0/4cnhz2yolXl2ABIwALfKAQKnDQAAUB6a+f3O&#10;4PPZARiHdewPUFSHglQMAB0NAACgSDQr6a2RSAypF8+BYDpWka/PGQAYAAAAAEgUzfxutcIbdB0O&#10;BEsaVv9TMAAG2zA4bQAAgILwlXQ0eX6t0VcJvQ4GYPxn9xzE/6dgADyaRGDyAAAAAMriTPHeB4Mq&#10;g1oxii5JF3YAEjIA2odxxi0GAAAoBo2Abg2/R6g+YQcgnPvMrw8DGgCcNgAAAAbA1AD4spQhFYWO&#10;ORBscNOVyvVhQANARwMAACgAbf1/Zx9Dzi5AWbADkIoBMKrHShgQAABA/qjm8wg13kMNRcOjTE+g&#10;cwZAQgbAc6P8DDoaAABA/mjm85sI34cDwQYkskBfc4fTMwCt8jPoaAAAAPlzqnjvMiFBSghQeqy4&#10;BekZAK3jO+LgDQAAgHzp5nFtOG8b6auF7Cwc+HwGwABgACIaAKHhVgMAAGSLZh5/iBg+0o7we2rm&#10;LtJ1MQCpGQB/aIc2NmvGrQYAAMgWzQ5AG/F7EQY0LPeJPUeIZQCMHgzlQAEAADLEoPznMuLXCzUX&#10;DU+2CmMBSgNg4d4pBwoAAJAfqcb/9weChUQpHPNYk4IdgEQNAOcBAAAA1MlM8d61DyWOSZDB+Nf/&#10;+5+GR7s3UVbqvZGD1AxA92As3PspYUAAAAD54MN/NKvlywG+JucBDEeMlfobbmuiBsDwAdHZAAAA&#10;8kE7b7cDfMfQzyAROA1Y/U/cABAGBAAAUBeaeVvKf0bfAVCUGG14vElA/H/iBsDCxWMAAAAAMsCH&#10;7WpO/20H/LocCJYvK25B2gbAwqEdGJwmCAAAAPHRztfLAb9rqNloeMwYAAzACxgdCGYxoAAAAAAG&#10;YBMOBMsXQoBSNgBKh40BAAAAyASD8J+bgUs7kgeQKZQArccASBjQjFsPAACQLNp5esjVf02UAgeC&#10;Da8DfzKK3NI8DIDVNg27AAAAABgAS4I0CgeCjQqr/zkYAF9q68HgczkUDAAAIEEMDv+6G+D03220&#10;ge8jD2A8iP/PwQAoO9hT2AUAAABID+38vMhMTDY88tFYcQvqMwAX3H4AAIDk0M7PY4T/SJRCqD5h&#10;BwADgAEY0AAccwAHAABAOnTzsojhI8Ulxgr/6QlJKj1Cj4yDwrTB0AZAceT2NmY8AgAAgGTQrv4v&#10;Rv7+nAeQDw/cgowMgMJhYwAAAADSJtf4/5428H0Njz4bswYG/KboYCcGny/bbmdf//e/lzwKW3xZ&#10;s9ABrWVbDgCgunlj1v05UFziOoFDndgBwABAZAPw3ug7yGoDBsCeRvmMMAAAAHUxU75/9Llc8g86&#10;IyMHgu2bx3DC4x8czgAYkX8HdjBLcXjOmQAAAADj4ZNgNSL4waWzmMeBYPGYGF6r5XZmZgA8lsc3&#10;z3gUAAAAo6Eu/ZlA+I/KADjCgIY2ACtuZ54GwNK5cSaAPWytAQDArsyU718k9FtC9UlDMxiOkcvF&#10;YgASMQBHbL2Zo0muISQLAKASDJJ/1ykVjuBAsCy44xZkagAidPYZjyMZGAQBAOpBO/9eFiIwORBs&#10;OFbcgkwNgMcyD+CcjgcAADAcBsm/QoqV/NrA97EANgyUAM3cALTG32fGIwEAABiMufL914nGcocK&#10;zIYmgQHAAAxvAEgGtmPFLQAAgOfwJbhzP/nXWp+wA/AyEzQKBiBGHsCBT0YCJcoVGQ5EAQAoH5lv&#10;tcm/SR7k6efAB+a/NA1A93zYAcjZAHhujL8TuwAAAADx0c63i8R/XxvyJqoSRocKQIUYAGv3f0zn&#10;AwAAiIffbT9SXuYy8Z/JgWBpsuIWlGEA2gjfi12AkV12NzkwAAIAlMtM+f6rhE7+tdYnDc3jWSzO&#10;CSL8pwQD4OO4Hoy/1yklQU24H7mTAwBAYvhddm2s+yL138mBYFE4xgBgACxc9kvMeTwAAADmaHfZ&#10;71I6+fe17xrwniNfIQnigAHAALwIB4ON28lYAQEAKAw/r54qL3OZ0U8O1ScNrSUOiZ4bgQFIyAAI&#10;Mx6RCkKAAABgk7ny/VL6c5HR7yUR2M48WpiiG+5kQQbA5wGsI3y/C7bhRoP7DgBQloCbdH/OlZdZ&#10;ZPazORE4LVbcgoIMgKeN8P3kgBIqAo3zTFj9AAAoi7ny/VLwI6fwH02hEg4E+xUqAGEABjMAArsA&#10;AAAACvw8ql39X2ZQ+tNMdFIO+xemYz0LqNMAsAsQzv3IHR0AANLAYh6dZ/rbQ/VJQ7NJw4xBwgbA&#10;Z3WvI31PdgHCnommox1wBwEA8sfPn1oDcJVx9ZZQA8BCmO39WGe6g4QB2IFlpO/JLsA4k8aEuwAA&#10;kD0XTr+oM8/495MIbMPhSM8BMjAAbcTvyi5AGJqSWxgAAICMMVr9v8m5drtfdeZAMD1aTYABwAAE&#10;wS5Afp0dAADGZe7qXv3Xis+GJvTDEGEAMAAvueyYhzywCzCsKcMAAABkig/jfKu8jKz+twXcjtDf&#10;QB6AMwsJxgCUagAMBOdrsAswLBgAAIB8mSdyjRRgB2BcPfCQcxgZBmB8AyCwCzCc48YAAABkiNGp&#10;v6Ws/nMg2PgGgNX/0g2AHyweIn5n2QW45NHtDGcBAADUxzyRa6QEB4KNZwBabmHhBmCgB31Oicq9&#10;DJnGbAEAQEZ082PjWP231CYNrUq9IMgOAAbAjDmPb7CJBAAA8mGeyDVSI1SEsgNACBAGYEeWA3z3&#10;c8TpzmgqM5FvAQCQCX5e1Matl7j6L4T+JrSGc8eK95IAXIsB8A96PcD3n/MId0LT8Vj5AADIhwVz&#10;67Pa5D5Qm1R9IJhByDWr/7UYAKXT3oeTrmGe8RgxAAAAtdPNhzOnP6zputDVf602aSpuWpOR7jlk&#10;agCWA/0GKgLFdd8Tbh8AQPLi/9BoPiz9rB3yAIY3P+wAVGYAhnJ8sjU351G+iKYU6DG3DwAgeUS4&#10;ayu3XVUQqx2qTZqK29YEA4AB2Bkfa3cz0O/gcLCXn4XKjFEDGQAgXXyM9nvlZeT8nnkF82GoGK35&#10;QDCNAViTAFyZAVA67X3hcLAdOuGI7h8AAOKxMLjGZUVCLWhxsuLFMI35YfW/UgOwHPC3UBb0ZTQD&#10;OzsAAAAJ4gthaFenZfW/pkW0NvB9TYXtiwPAMAD747faHgb8PewC2A94GAAAgDTFmVXi79yH7dYC&#10;icC7MxlRe0CuBsAz5C7AcTcgXvBYt7LCAAAAFIXMd9qynxKjXdviWagobSpsY6r5v/CSshiAxNzf&#10;nITgrWi24Y64pwAA6WCU+CvMart3HAg2mOm5o6diAEIIDR2ShOAFj/aXAU8bh8cuAABAOljMczcV&#10;r9CGzolNZfdJM/e3dNOKDYCvKnA3cMM5JSHY3I1zPwEAEsAo8VeYVXwbQzXGtKJ2JrsdmrMlSACu&#10;2QAoO5rmHIEFYSumnZEdAACANETZwuBSnyqvz84OQPx5v6XHYgBCEoFPnW51QhKjSAjGAAAAlIQk&#10;7GpP/K3i0K+XUIQ+1XQgmMbscAAYBuB7RwuJ6RfReaX46PecYmtmAEgEBgAYER/aem5wqYvKyn4+&#10;BweCva7BxtAbUIoB8IS4bYlznDvdWQILHvNPRmyswQAAAMLFv1XojyT+Mi/qRGpTyf3R/M6W5oUB&#10;6AkJA2r8FpKmRrGcDTDnUX+HRGAAgPyQeezI4DqExupFavGLYb7M7MEI9xYKNAAhjeHIb7WJAdDs&#10;AhAK9APNthwGAABgeDEmY+9bg0t9MigJzXxYx1yo0UwPtDMMwHf8Sn7IwRtnPlZRu2qx4HGrDQAm&#10;CgBgWPFvFfpTfeKvoS6pISdOY3JaWhcG4CkhYUBnvqPKAKgJXyEUSN8xD9hJAQAYFJm3TEJ/SPzd&#10;CrsA2+EAMAzA6OLzeMNpa3cBqg8FMtiWa+g2AADxMQz9IfHXXqyWriVORrinUKoB6AagZeBb+10A&#10;aVRXyq/BIKg7YI0dAACA+OLfKvRHIPH3edgB2G48QyH+HwPwLNehBmBjINMkBMuOwmXlz13jzhu6&#10;DQBAdGSesgj9+YAgex4OBDOf51taFQbAsnE0G51VYhjnyu/wVulwc0d7INiErgMAEIdujJVFL4sD&#10;v9ZOV0a7Fu4Cn1OpO+IYAAxAFELCgA78gNibgEunSwgWFhWfbNuOODgAAMDzotIy9GdG4m/UObHU&#10;uZAEYAyAPYqyW087mjam8chVmg/gJwQOBAMASA9ZJDswuM61wenvtRC6K17cDoDf1Qhtf8T/YwB2&#10;GuD25eyJiJWB7ZPye5x2jX1W6bPXTAwYAAAAe/E1dzax5ZInN+OORp8PS5wLNb9pSVPCAMTobNti&#10;z2WwXCu/y2WlpUE1BuCI8wAAAEzFv4yp740uNyf0Z3d8ZEJIcZESDwQ7G0lXQA0GQFsOdOM6FicE&#10;y1ZXjfkA2o7a0H0AAEzEv8w/Vqundz5PDoaZE0ubC6n/jwGIjrYc6KaZuFZ+l2NXWaUE8gAAAJJh&#10;4WxKfgozbmcQ1ecBKKsjrv1OCmAAojjFk2dW6mXAe1B+n/MK8wE0bh0DAACgF12yi31qdDlq/g8/&#10;H5Y0F2p+C/H/GIDojWXbLsC9s1n1qC0fQGMADio/SwEAQCv+Zb75aHQ5av4r4ECw7fpqID0BNRkA&#10;w3Kg/fUsQoFqywfQdtgzuhAAQJD4t4z7F6j5r6faA8F8ezxWaDp2ADAAe6EuB/p0AHT6UKBq8gH8&#10;ZHGjuERDFwIACJ7/rOL+P1Hz34TQe1jCXKhZ0Lum6WAAhuhsB8+5bcNQoHMfl8mA94pZ2lKaFQAA&#10;XsCw3r8gO+lz7qoJNScCa0wM5hMDsB+KLaPZK9f8ZPD1PlaSD6DdtmvoRgAAO4t/WWl9b3jJM0J/&#10;RjcAJcyDmh0Awn8wAEFcR+hsc6c/IOybqy09H8BXjNCETZEHAACwm/iXRaWF4SWp+pPGfJj1gWC+&#10;XR4Evp3ynxiAcJEd8J4XQ0/8aoiFMD2owQQo3ftphYeoAQDsK7IOvfg/MLqkHPg1586aU+MuwGwk&#10;/QCVGwCzcqBbnPwHg+9XQ1Jwq3x/Q1cCAHiRhVNUWXnCg+PAr9Tmw5xDhgn/wQAMj3U50CfXnjtd&#10;lZue0pOCtR2YMCAAgGfo5g9ZRDo1vOSc0J/kDECTaducuPBqVA9Un8IAjCFAdw09EXH6YPAdP/rk&#10;reLwIVN3iktgAAAAtgusWffnreElr7sxmwO/4hFqrHI9EIzVfwxAmY7bsDSosCi4MtBC8d6DUs0R&#10;AIBC/Mt88dnwkmtH6E9UNAtimeoDTXvCAGAA1B0uSh7Ak+tblAYtOSmYMCAAAFvx31qLNUp+DkIV&#10;icA+/IfTfzEAo3Mds7N1DVVi+C3yAYo0AYpcDAwAAMDPwsq64o/wgXjrwQi9z7ntAHD6LwYg2w53&#10;tOeWm1U+wLGzreWcCho3TxgQAMCP+ezY8Ho3lPwclFpKgc5G0guAATBpTDuLTsPzAQRJQi7NBGh/&#10;DwYAAKrGzwuW4v+BsXVYajgQTBv+gwHAAFh2uJULC0E52/Nz2u7PO6OvXVR5UD/oEQYEABAu/s+N&#10;L3tG3P8olL4LoAr/oU1iAKwJcZQvngr8jNCVEmpXRt/5oy/zVgqEAQEA7C/+ZxHEP3H/4xF633PJ&#10;A9DoFlb/MQDJdLgQxy0r93dG3/tzN/g3hbSJxYirCgAAuYr/z8aXJe5/XIrdASD8B5IzALHLgT75&#10;rD4f4MHo6y9LOCPAIAzovNAyqQAA28RUE0H8E/c/Pm3g+3I4EGymeC/hPxiAaEQtB/pE7K4MB9m+&#10;PGgJB4VxJgAAwOvif+rirIYS9z8y/v6vFe2iVAPA6j8GICnXHRx77uMr3xibgEnm7WIx4uACAJCL&#10;+G+dba1/4R1x/1nrEaFJvN0eBb79AQOAAYjJcugO1w22InitkoJlMljmHAZjEAZ0UoAJAgAYWvxf&#10;+yIVkAaheQAp7wBoKhcu2ZnCAMQUnys3QDnQLZ87czYnBQuSXJP7acFalz+jewFAgeL/MJL4v2Pc&#10;TI428H1Nwr9Jo5VY/ccAJCk+jwzi7s6cXWWg3E3AAgMAADCI+JfQihmrq2nhd8NDSPJAMF+tKrTt&#10;PigKtQAGIG3XHaEyULYmwA98GjN0VFBpVABA/Pfi/zjC5S8UYhPiEhoZkOL8p1n9X9AUMABDiM/l&#10;CI27/+yV77jVmwDHLgAAQGzx/8nnoUGatIHvmybWhifdn1MMACRtADwh5UBPLIS2X4mxFK+5mgDt&#10;dh9nAgAA4v955LCvC+5y0pRyIJhG09yxQ4UByMF1m9Sg97sQbwx/T3YmwO+GXCsvM6ObAQDi/xfW&#10;jjNTciBUi6R2IJhmLl7QDDAAQzJ4OdAtAlga/buaTYDT7wKwugUAiP+f+XbSL0m/6aM8EKxJpC2L&#10;0TxSXAIDgAEYtNOt3AjlQLd8D6nJfGV4yaxMgDdBmnwIkoEBAPH/MyT95kUb+L5U8gBmivdeYVQx&#10;AGMQsvp8YC04/RkB1ZoARzIwACD+rSDpNz+yzQMwSP6l9CcGICvXbR5XWbkJ0E5W55wMDAAZiH9Z&#10;sV1FFP8k/dZlAFLYAdC0tzW1/zEAo6BoeE3EjnRneL3eBEwTfw63Br97RncDgMTFf+vsD/n6LqYc&#10;Sb9Z0s2BbeBbj8Zc/PILjJq5d8HTxwCMSUgVmuMYnc7HwTU1moCOSwwAACD+gyDpN39CDwQbc24/&#10;U7bpSx47BmBMWkXDj7ESEMMEHGRgApZOnwyMCQCA1MR/E1n8CzOSfrMnxzyAueK9JP9iAJIQnkl1&#10;usgmIMktYv+bKQkKACWJ/1n350tk8f+OOOoiaAPfNx2pbYtGofQn5GsAFOVAT2Mm2EY0AX8lvFI+&#10;V77/mJKgAJCQ+P8c+WOufClpyJ/QHYCxDgTTzNdrRd4DYABMSW4XIKIJED53k1Nyq+XejN0oL8Mu&#10;AACMLf4XA4j/O8a7clAsRg5+IJjPgdQYjzlPHAOQCqFO9GyAQSGWCfjoJ6nU0H6nU0qCAsDI4v88&#10;8sdIvlRDDHVx5FIOdK5su4SsYQCScd5J7gAMYAKkfv4ypbMC/AE2a+VlWF0AgKGF/2H3ukX8g4I2&#10;ZS3i2/lE2cYXtF0MQGqElAM9GqqyTkQTICf4pXZg2MLA2BzS/QBgIFHUl/k8HuDjLqj4Uyw57ADM&#10;lO8nZwUDUIzzHqyqTkQTIJPWKqEyoRYDBLGxAFCa+H/nd0mhQFI/EMwvrGnm1iuf6wAYgKQIDQM6&#10;G3iAiGUC+jKhs7EfhP+NV1oDwC4AAEQWRDJe/u3ilvncFE+snpZPygeCXSjbOuYVA5Ck8xZXGhJ7&#10;fjx00umGCbg2vrR0bKkQNE/gkcwNfgu7AAAQS/yLGP880MfddeP+jLteBUkeCGaw+n9D6U8MQMok&#10;nQz81AR0L9l9uIpw+fdSyWLMFXRKggJAosJfkn1FyLwdSvy7cU97hTwMQOwdADGgmtV/dq8wAEkT&#10;6k5HO13XrwrFMAGS5d+OXFJzrnz/QcKHngFAfuK/j/cf6vAlqfgzo2pKVYTqkNhtUrOgtua0agxA&#10;0qReDvQVE/AhwqUlqe12rNN1/XahNtdhTjcEAAPxf+aGS/b9PrdQ8acu/O73Q2AbbSK1fdEYR8zD&#10;UKwB8ITE1R/4yWHMQUM62JsIl5Ytvy8jnhys3TY8YhcAAJQCSMbXv9wwyb49bxD/1dIGvi9WGJBG&#10;wK+pXIUBKL3jNWN/cd/J3oSuHrzCxzEODeNgMAAYUfj38f7vB/7oD4imqkkmEZjVf6jJAGRRDvQV&#10;wdxEMgH9oWE5HTsusAsAAPsKn6kXYicDf/SV39GFemkD3zc17gOHyvn3QaGpAAMwuIBeubAV56NU&#10;DtLy28ZiAu4iXP7YDXxegDc1WkMz51wAANhR+EjIo9T3Pxr4oyn3CSkdCHah7AOXJLBjAHIjy2Tg&#10;AU1Af17AkKVC1bkAjrKgAPCy8JeQHxn/P47w8ZT7hKftIYSpVV9QzpkPjtKfGIAMCXXfZyn9CH9W&#10;gAwGV5E+oi8VOsTOx6XT7wJwOjAAPCd4+pCf0xE+nnKfYKVDrEyk9tRfVv8xAPmhKAd6kqLAjFgm&#10;VOhDgi4i/4Z7g9UETgcGgG3if+7GCfnpxT/lPuEpox0Ixuo/VGsAPNeB7ztL8cdslAmNkRwswnqI&#10;KkHsAgCApfCfjFTl56cxCfEPW2gD32eRtD53rP5DxQYgtPM1qf6gjQpB60gfIVvnq1iHkRjuAszp&#10;mgDVi39ZrBmjys8mbyj3Cc/Mdys3woFgPon4reKrs/oP2RuArMuBvjCoyIQnW4R3kT6iPzjsMtJK&#10;u8UuwFvjSgkAkI/wl0RfEd1DH+z1lCvEP7zCGGFAWvE+Z/UfsjYAinKgB7FWwA1/W+zkYOdXEMwT&#10;hI12Ab4NUnRPgOrEf+NF1fnIX+WKcp+wA23g+xpF/9Akwcupv6z+Q94GwFPkLsCGmJYJKFZegCAJ&#10;wn/7BDtLLHYBzlM3agBgJvxl1V/GjS9unETfTaj1D0kaAKdfGJvzyKB2A5CNsBwgL0B4302+t1a7&#10;AewCAMAe4l/GN1n1f5vA16HWP+xDaAjQwb5hrv5wT00+zJqQNijGAPjT+EJWmo9zijHfyAu4jvgx&#10;1rsBlwam5cQnAgJAecI/pVV/5+eSM+KjYY+5+d6F5+s1+/QVp18Qo8Q2lGMAPG3g+7ISlj4vQL7z&#10;h8gf1e8GNNrv2/2ZOX0oEPGKAOWJfxlfUln178V/43PLAPZhiETgC6VJvlGcnwQYgGQpPgzoibCW&#10;VYA/XLy8AEF2A9SVgvwOjQxyN4rvchQhRwEAxhH+fYWfVFb9v88H1PqHQNqYGsRHK2hX75lDoUgD&#10;ENr5TnM9cMoL64lSWO+CrM7dasJwZEWte8lA905hWi4oCwqQvfifdX9WbvwKP095g/gHBaFt53jH&#10;/052wTXlcK+9ZgAoywD4LdvoMXgJ/u77DWEdE1ml+8ufIjxRfN9Lb1o+Bbydw8EA8hX+/Wm+n924&#10;df2fE/8LnhIo5jYxAFEOBDMo+ykQ+w9lGgBPqLvNPsHUC+vfXdwqQc4PQreacBxvWmQw+o/b/4wD&#10;yoIC5CX8D/148Y8b9zTf5+CgL7AidBfgtTlNmwP3ibwWKN0AVJUHsEVY91WCriJ/lKzeSZLwSiPG&#10;fVjQzD3mMuxT2YiEYIA8xP+ZF0XvE/2KHPQFlrSB73stEVhTkUp2JeY8GijaACjKgR5Zn4Q74j24&#10;9xPany5ugvC3++Yek4S1YUGtr2y0646AlG9lOxMgXeHfh/v85dJK8t3kBvEPiRiAJtJ1hTklbaF4&#10;A6DsKEXVmfelvrSVd3ZFwoL+kW1+ZbWgfkdAjMCnVwzMPNfkbYCChX9f0z/VcJ+eu9LGfEiCWAeC&#10;heqatQ8PBqjCAISGARU3GRhV3tkH2ea/9VU+tN9bVvgn/rtvy2uQMKQFXRcgGfEvfXbl0qnp/5L4&#10;b1gVhQhz7r0Lz8NrXrhuqAGY8VSgJgMQ2lGOSy0x6VcAhtoNkO3+z1aHiMl3717yXCRP4Gl40CkJ&#10;wQCjC/8zyQfq/vGjS6+6z1M45RdS1SCvhSHvW+WQsp9QlwGotRzoLvdl4N2A/hCx1sJY+TyBWfeP&#10;/9W93rgfScMLQoEARhH+TQZx/k/FP6f8QmxiVQJq92zr5MlBXQZA6cCLjwkdeDdAkDhgyQ9YGBkB&#10;2RVY+KRhMQNz9xgqBADDCH9J8JVQyy8u7Tj/beKfg74gVf3x2oFg+7TdS4wu7Dymf/36taQJqvGT&#10;096TRNdpqllN9jG7IqCH3LaXMJ4LtuAB8hP+frwY4gRf2eFrDMcmDvqCIftKqKD647mwHd///tnh&#10;GpKDMGWOhV0pagdAUQ70wNetroIRdgOcFw8rbcUgABhO+MsOnhcfscW/jNsS4jdB/EPGhM6pzQvz&#10;9crtlmDMAhvUawA8rXUHLNQE9LkBQ5wb8N1ouceKQRgBAIR/z7UX/rIzeWx0TcQ/5KQ/XksEfi0M&#10;6NqXAAeo2gBQDnQ/I7D0k++nAT8WIwCA8JeFhz99Xs+lofi/QvzDSIyRCEziL2AAlA68mFOBA0zA&#10;va+/LyU37wb86E0jcFlqOVYAhP8vfFv1lwUI/9lWn3vFKb+Qof7QHAhG4i+Ejf0lJQFvTGjiwkNW&#10;k95xet5oScLfJ3D3eIQ5AxpAZOHvhkvu7ZHVylkfroD4hwL7lcxdIeVxXwxbeybB+K57z5S7DiH8&#10;u9DfFRoGxOThvicJT9yvB3ANgYiBvnxow9MAMBcofR3/IVf8BQkznEQS/3eIf0iENvB9r8132xKM&#10;Cf0BDICRATgmHv27Cbj3E+rvbthqQZtGoD9Q7IwnAqAW/jO/Ozp0HX8JK5Qyh9+rlMh3sRT/rrIi&#10;DpA0oXkAr63kPzUWnzjxF1RzQokhQH6CkYkmJISF6hHPiAf3GC4w1smfUgZNdiYWlDoD2LnfyoKG&#10;rBLORui7Eu4zfxpW6ceSz5binzEBEupzjQs7j0j4r+fasl8I+2ujb01o96Dh3wX/ttBdgIZm8Sve&#10;FMkKxQc3XNnQTUS8fHSPCcMLEoYBXhQhUx9i83/uMdF+aPEv4YPTyOJ/jfiHBOfKVvH2l3YBNq87&#10;o90DBmC3zrIPhJs8P7BJWNDcjZcfIMiuTp8n0HpBAQDue5iPjH1/u2Hj+3v6cJ/Z00R+Y/EvixBn&#10;iCBIlBgHgt37/kXNf7CZLwoOAZKt7/8LfPsfxNbtdI/FCMgK3+nIX0VWAhfuMTxoxZOBCvthH+Zz&#10;MNLX+FaL/LnwSV9i+W/Dz5KV/1uePiTaJ2VefBtiHPwBnS9dl7KfgAHYoROGlgP95Oviw273WQas&#10;uRs2sfDZAdQbgQVPBgruc7LAceZF/5j97sEvAly+ELss4r81MieIf8ihf27G6+/Vvru2TSESwAAY&#10;dEIRpe8D3rruOuGE5pG1ERChsPTCBLEAJfWxmRf/ByN/nVfP7DAW/8Lv9GfIoJ+KfviHNg4YgPE6&#10;oWbb+T9sswXf95kbt2LQL4bOPa5SLnmmkKmYmLlxKvlsQ3bZLl4TKRHEPxXaIKd+u3IRDgQDwADs&#10;3glDy4FyKnB5RkC42zADJBBCyqK/D/E5TuRrifCf75If5UOUbg37PqIIcuvDsgMdkh/HidYwCL9V&#10;8BulE4ZUw2i8UIRA/IS9SMwIiJiSSiSfu+917dsHZgAQ/QbCf0P8t4h/qJw20ABMuXUwyJxTwQ7A&#10;zIWXnvsvhKHpsxBxI8nVJwl+vd4MtIQJAaJ/f+H/RPxb/RZ2YiHXvt24CAeCAWAA9puQQsuB/km9&#10;3WgD4zxRIyBImNDCkTMAcdr/1Iv+swRFf5DwjyT+CYWA3Pt6qMCiFDlgAIw6YWg5UCag+EZA7u95&#10;wl9TEoj7nQHMIIS29V7wS5s/SvRrBgn/jd/YGpp6xl4ood+H9okP/tBNgGj8VsnvXAYaAE4FjogX&#10;Gq0v1zp3aZQ2fIqINTnQ5W33PeV/S6iQfG92B+CliX/qxb68ThP/ulLOc6FZcex+7wLxD/ALt4H9&#10;ouHWQfR5qpIdAE05UGryDvecJISgP9H0KIOvvPZm4NsLQ1B1251sCP4mg/bbn5Mx17ZbL/6tdvEQ&#10;/1DSuCBtOSQHkQPBAANg2BFXgZMyW3HjDZzyOsnoa2MIEPw5tFER7JcWSYbG4v+u+05UQIHSxgkO&#10;BAMMwMgdMXSiYlIa97nJvZddgRTDg3Y1BLfeEDCY59sOReT3YT3TjAR/j8T3LyzLaSpOWt86zsq9&#10;pfIJFDh2hJ5FRPlbwAAYdUIRkH8Fvp1Tgcd/frIdOvNm4Cjjn3LTGwL5S7tK1nRuvk4y/Sl9mM+l&#10;tflUlldG/ENRc9NLbZcDwSBVfqvot7aK9zbucdscRsIPsFIP/DKT6kHPceJfb/3k8OANwfcXOwWD&#10;Tt7SliYFiP1N1r6vLGKIasQ/wE+LBUs/hjzHbaABaLjDELX91rID4DtrGzjBX3cTFBWB0nuesivQ&#10;Hy52XNjPE2G02jAG99SFVgv9ww2hPymszURb7Y8o/uU7TxD/kPH8I31NdqSfjRLgQDDAAKTRYUUo&#10;fgx5b9cJ/0VzSfrZiqib+ddBwT91vWEMZGJofftsaQM/ifzDDaF/VPDP/hbb7x7L0t5Hvr+aMMpt&#10;4r9htwsyHm82zxd6MV5fcSAYh5ECBsBQJP5NRyz+OfeHLp1X+PNv/N/eINz7f/7273JcTfKVNCb+&#10;f/bivv93h6683Z9dTKCIjcVQOSR+7GyNzDXiH3KfYxZP5pdPXXu+2NEs7ANVCCEaNeUAyCrpbdcR&#10;ZfIMWRFs3OMWO6T/nOU5Lf2OT28GTiv5+SdP/j6diPp/vPPmoKd98p+u/Os5Vi+JTy8YX6pjvSnq&#10;N/vY5v9/RGv+SfQvvegfVDgj/gF+6g9z9+viUvPK29pAA9BwxwEDYEfrwlaG+1hzyMcIiMBdyGsj&#10;X6AmM/ASx88Yh30mQu5iXB42RH87ktixFP8O8Q+Zi/+Z21769jVxH9rmT7jrEK091xQC5DuwJo6V&#10;gznKaAOYAUiVfqV/OXZeRwTxT11zyHneeC2E+I/n+iwHgkGK1LoDEEqjcPKQCM/sDDQuz8PGIH/u&#10;/Li0SGWi9/1igfgH+MkMv6YP2mfmnJUv+RzSn9AdgAGwEn9dR5REyZCttZl7rK8NBZoBP9D3RkBe&#10;xKBDLK69WFimdhicF//y3aySqxH/kLP47/vDa+J9+sr/L9cI2XGe8hQAA2DHMtAAHL926h9kbwha&#10;P1Bf+G3bfnegcewOQDj9Kn+bcjUxxD9AkPh37vWEXQ4Eg7Tad205AL5Ta8qBMqHVOxk0G2aA5Cx4&#10;iXUv+L3oX2UkdqzE/1X3u2c0Bchc/O/THzgQDLKhyh0Ag3KgGIA6200v6PrJYdMQHHOHEPw5Cf4t&#10;XCL+Ab6zCOgPsrj4XN/XxPHLHEMZcsAAGCGd6W3A+85oNnkQM1zLX3e5OSizQ1AVfUjPbcaCf7Ov&#10;iNixOjgP8Q+ugP4QGq6zfG7O6K57F2iypxgAwADY0QYagAMRemOX6IOdB/KlF2nRT03d3CHwnz31&#10;E8LUv9glyJO1b0O92G8L6yOIfwCb/vBawm7oicANTwbM23qNOQAbHT30x7947Dck9Yw3a5lL9ScZ&#10;3JdjxVP6XYIppiBZZIVu1Yt9+Vty7K2x+L/r7hUVS6Dq/tD1gX+9cH0xx5+trwuAAdi/s8vqcMg2&#10;37rrjBOaT5YmoEfKMC7HNANPTMHEv3qDQMWhuKy90G/931Vtu3pdu5NFjI+GxqkhUREy7g+SA/PW&#10;4FIvHQimKUDCgWCAAUhkAvxP7nG/lT1rEdbPVWBIsib7E2MgE4ckHpNbsDty8M5tL/D9P98Tvqdb&#10;iUT8A/3hRd51feHyhc+SfnJgfV0ADMB+nV6E1T8xOjlkO8jLyvDS/ajmcp/g7zj0hqA3B4cbBqGm&#10;kKJ+Ff++F/cbIp+VMsQ/wND9Qbju+sPZC58nc8uJ9XUBMAD7d34REEd0Rgb7FwROm7IheOZ39oag&#10;NwfuyT87l16oUS/oe9qNf+4FvmMFPxmxIzssU3ZCgf7wU59oXlqA6D5z3v15HzI+EnoMGADbAUAT&#10;98fhHPUN+n29929VYUoSo35H7LkJpgm87LP3ByE/iin82+hyrwodgMrEv/BqnL7yQDBCjwEDYDgI&#10;yCr+X4Fv/7PrjNTmzfO5L5xd9ZPNhNJLTCEkKv6lfVrs+CD+AfH/K2+6PrHY4bNlJ/b/0BwwNv+u&#10;/QYoOxMhQPk+d5kArowuJyFkEtMp27qtH+ABEP8AiP+nc48sEN0Ffk7DEwQMgC3XGABMgBHHmAAo&#10;VPx/G/MQ/5Bxf1iMKf43CO1DnLMBGABjQncBDvwEC5gATACkJnYOjcX/G/I2IHPxf2582asA8a8x&#10;AJSBBgyAMZpJjV0ATMBLJmDCHYZCxP+COwuI/5/E/2xozeGTiAEwAEYCcOXCY/IwAJiAl0zALbtE&#10;MJL4tzoTAvEPiH878e+UYXTMJ4ABMCbUkR+zyosJeAFZgW0xAZCp+H+H+Idc+4I/dCsp8b/BTeD7&#10;Gp4uYABs0VQDokNiAnYxAewWQWwsxf8Vp51D5kbYOmbeSvz3fTUEFpMAA2As/KQzPgS+HWGHCdjF&#10;BPzlS9ABxBA9C2PxT1uFHPvB1NgIx+oToWFAR0QdAAbAnlBHfsqtwwTsyGd/FDyAtfi3CnVA/APi&#10;P36faBXvZRcAMADGBIcBEd5RrAn4EOHS771gA0D8A9j0gzNnW/kqap/wB4KtA9/e8MQBA5COI6dD&#10;lmkC5t2fNxEufS4JapwVAErRc2ko/qUS2gV3FTLsByLQ/8pF/BtoDvQGYACMxd7KUQ4Ufm0Xi0gm&#10;QBLUqBAEGtHz1lD8N35VEiA3E/w5wqWH2A0LzQM45skDBiAdR36EkKvCBDwYX7o/MKzhLsOe4t9K&#10;9CD+Icc+IGU+l4YmeGjxr9EbHAgGGIAILBTvpUOWbwKaCCZAtq2/UCEIEP8Au4l/L55jFOAYLA9G&#10;eSAYegMwABE6ZKjAQ8DV0T5imADhM8nBMKD4lzZ8hviHzPqA7LSvXJwwmE8jJMGHHghGxAFgACIQ&#10;Wg3omKTOakyADL53ES5PcjC8JHysDuYS8d/4vCeAnAzw384+2Vd40/WHMZLgQ3cBGloEYADsaRXv&#10;JRm4DhOw8gNwDBMgycG35JTAE/HfGgmfXvzfcmchoz4QK9m3F/+LzPTGAQeCAQbAnqXivbjyekzA&#10;ffcSYRbjwLCj7vU3eQGA+IfK278k+0r7j5HsK/3hzxHFv0AeAGAAUhJ2jnKgsHt7EZH+KdLlv+UF&#10;EBKE+De65BniHzJr/9JeTyKJfzHDyzF/o99NDj0QjF1iwABEIHRQOKA8V5UmQGJH30S6vBz01LLd&#10;W534EdO3MBT/EubQcmchk/Y/c4/x/kcRLr92ae2EkQcAGIACDIDALkCdJkDE2h8uToUgqXhx64+7&#10;hzrEf+vsKp28GTnMAWDntu+rocWK95fd/WliO2GhxpwDwQADEEHMacqBItLqbTcykDcuTnKwrAT/&#10;5ZPhAPGP+IfS2n4f8nYe6SOuXZrnXtwq7llDywEMgD2huwBHhGtUbx5lUL6J9BFvu/ZFlSDE/y68&#10;Q/xDJm1/Ztz2nyIHfCV57oUyNA8DABiAhAyAwC5A3SZAKgTJwBwrOVgmyZYqQcWxMBRAInjYLYLk&#10;Te9GyM9BpI95M8IBX/vCgWCAAUgIXDlojUCfHBwjL0AmS6kStKRKUBFCSETQqaH4xxxC6m2+r/IT&#10;K+RHxt0/MtkFIxEYMAAJibd7hSs/RZSBb0cLP0ivI32EiMZbYkGzF/9WIgjxDzm0+bmLV+VHkDys&#10;JqPKV6Hf84BwUMAAxIFDwcDCBMjqztTFywuQSfQLCcLVi/9rxD8k3t4n/mCv9xE/5sbld+Cd5rti&#10;AAADkJArF8gDgE0TEDsvQCBBOC8xNDcU/7LiifiHlNv7mYt3sFfPJxlnU0z2fWV+WLnwUNGG1gUY&#10;APtOKYNVaOgGBgC2tSnJC/jTxckLECSJ9G8vLiFdMSRi3WoVtA93uOfOQoJtXRJ9ZTf9Lxcv0VfG&#10;0zd+fM2VNvB9LPgABiCxTklsHjxnAmQybFyc8wJ63rMbkLT4tzroCPEPKbd1WQhbObsE9230J/su&#10;Mr9doWFAx+QcAgYgDpQDhRgmoD8v4Crix7AbgPgHGKOdD7HqL0i8/zSzeP/naBXvZaEHMACJdUoM&#10;ALxkAu590masUqE9/W5Aw10fVRQ1huJf2ssM8Q8JtvMhVv2FDznG+78wH2i0BmM7YABiiDT3eIR4&#10;CMecCgw7tLGFix8SJLsB3yoFsV08iiiSFbql0eVE/DeFrHpCOW18qFV/af9/du1/XuBtDJ0DMACA&#10;AYgEzhxim4Db7iUi8VPkj3rrHs8NYHdqWPHfGokixD+k2MYl+Xbl4q/6i0Ce+jwqtMYPCAECDEAk&#10;yAOAoYxA7CpBgpwb8JfU42aHCvEPoGnfvq7/Rxd31V+QEp9TXzKzVEL7NkVHAAMQSZTJgBNaDvSU&#10;Owh7tjcxnCLMbyJ/lNTjviVJOJo4mhiKf2GG+IdE2vbhxmm+J5E/TozvH5mX+NyVVvFeDABgACIR&#10;vAtAuAUEmID+4LB3kT9KxKkkCa9IErYVSH7MsBL/bwoOe4C82nZ/oNf7AT5OFkEmygTZnMb9leNA&#10;MMAAFOXMMQAQOiFcdn9+d3EThAUJC/pCWJCZ+Jfx4thQ/C+4szByu574cJ+//HgRm3clVfkZQGuw&#10;AwC79+evX79yF/YbAENv2LobxBBVoG1/YgbeDvRxH7rXJWUmEf9Am+7+SPjN+4E+UhY7qg1386FV&#10;off6vxizYRfYAdif0HKgRyTogBYfA/uHC89H2QeZgFb+4CrYHUvx/wHxDyOLUen/qwHFv1RBqz3R&#10;vVW8t6HVAgaAjgllmgBpg0OUCxUkfv0z+QE7i6WFofi/KrTOOeTRlhs5PNA9Hlx3MMBHyqLGt0Rf&#10;VrCdxvyw0AgYgEhokvBm3D4wMgH3A+8GbOYHYASeF//nhuKf8QLGaMd9nP8XQzP7GrKzPq0l0XeX&#10;8d1xIBjE7uvkAAQNkCK8DgM79pw7CMbtUdqitKu3A37slXxm4fW4Ef9QlfD348j5gB8r1W5mVLey&#10;HVO6+/kv7iBgAADqmTCa7o8kCR8P+LHVGwFj8X/d3UsqhsHQCwgX/nUw4Edfe/FPwur25yKLAJ8D&#10;3/4754UABgCgvolj7oZL2OupsmKQcpJ+imz5NwgiKFz4r73wb3kKLz4fieX/O/Dt73z5aAAMAECF&#10;k4dMACcDfuyD/8wqjADiHxD+eyOFC+a0852f1X3gMyKMEDAAAJVPIDLJzwee6Is3Aoh/QPjv3cYv&#10;WPXf+5nJ/QpZxOHcIcAAADCJfJv4RZCfD/zRYgQkua+oHAHEPyD891sMoPhF8LOT+8aBYIABAADV&#10;ZNK44ZOEe4pIFlbG5W4TRw3JelCg8BckyfeCSmHqMftL4Nv/pLoSYAAAYHNSGSMsaNMILHIMBfDi&#10;vzW6b4h/iNVOJ170z0bq42sv/BGfNibu/wLf/oGdF8AAAMC2iWWMsKCeG/cYGrDM5H4h/iGHNnox&#10;Yp+uqgjAgM9VxomQXdub7jk03EHAAADAtslFJoi5G7Za0CZr//nLVEUD4h8S78NnXvifjPg1CPeJ&#10;93wXjgPBAAMAAJEmmZkX4kcjfQURxjLRXaYkIvxOya3hfXnT/b4FLQ4M2uXZyH1WoLpP/Gct5u5j&#10;4Nv/4NkABgAAdhEVYyYN9shq4mLs8CB/P2TytEqaRvyDtk1OvOg/G7mPPnjhT3uO/8w5EAwwAAAw&#10;mPAdMz+gZ+2/x2Lo8CDEPyTWJ2fuMan3ZOSvQpz/OM8/VKhdd8/pjDsIGAAA2GfSmbjHsJyTBL6O&#10;VA9aDrErgPiHhPrfmNV8tvXBOXH+o7SF1nEgGGAAAGDgyadx4yYK/zSheVOyiCVEFJPtNj513/OC&#10;VgR7mM8zl8Zqfw8JvuO3Cxl/Qw8E+w/PDjAAAKA1AiK+jxL5Sjf++5hVENJU3NjCVfe9ZrQc2LFv&#10;zdz4sf1P+9ecJNIk2oe0i78C386BYIABAACTyUiEyjwhI/BNbDtliBDiHwbuRxP3GOJzllhfQvin&#10;11Y0B4KxCwkYAAAo3ghIkqKYgL1OG0b8w4Civw/xOU7s6yH80247q8CxlgPBAAMAANUYAWGnrW9l&#10;fC2TLeQs+hH++bSjheNAMMAAAABG4EV2qrzjv/Nno8+UQ5EayiOCr93eJCz6Ef75tSkOBANTfuMW&#10;AIAFXnAvEjAC7xD/MIJAE8F/5tKL6Uf4l4Hmef1/9u7wqnFjDQOwuA1AKlhuBXYqQKlg+cF/oIKQ&#10;CrKpIKSCNVTgreDOVnBNBdfbwVIBVxOkHIcNi60ZsEZ6nnN82HAyOubDSO+nkTTzxPGMcZ9lBgB4&#10;pUAUg1A8a/WWjzPc6vp74Z8Mn+/j6vEs/2n79XDgb9lz/Mv/zFkQDA0AUMxBq24bgfcDCf8pj9R7&#10;Kq5LMBf+J/VZ7gL/rIC3HG+KX1SPK/cK/uV//kLV74TKffP7P1JBNADAPg5ex9XjpUHnr7D5bcN/&#10;NxWe42xtDFfxzP/Kb3fUgb97nRT01mNjel09Pg1Lczqez2P8nf7cc7gFwdAAAHs9iMUzUVftK0cQ&#10;F/6ZeuDvfG5D/8Jvc5Sfz5TZy0ufCza5CRh4U+0ZyQ/x1V6LHxuBvpdT3LXjhX92DVPHbdDvntgz&#10;K/RH6da+uPaZHL2U3+9c+fjbPtAMADCAMBYDWGwGdrk8aKubbzOH/+jHbYJW+zOtTbsPJuzPN8L+&#10;vBr+TbsvcZnPND/LcX/S5ylTd83nRBOABgAY5MGtuzzo4oWD3Lbh/6gN/7nO7m67vsDmtbrxDO2q&#10;fR+rtilwpvZ1m8nNwD+GsL/pptpxpWtG9fmOsz29HqhgQTA0AEAJB7pu9dT3hYX/+J63ecRo/DnW&#10;bVMQX1+Fup0axS7cx393of/dSH/k+FlZVM72++xbEAwNADChsBdD9VUb9uYvXVZTQPj/nm7GYP30&#10;NaXLidoz+VUb7je/nkykBK7t57m/i//0HP5b81n6oIpoAICxNgylhv9dGoSq/fq1ff0VEod6lq+9&#10;Fv+4/c/Nf3dn8o+qcm/GzeVT9Ximf+mvmWf+jiwIRjJPAQLG5jpjiLwZWPiP4vXs3Vnwk2fez+Z/&#10;xptF10/+l65xyKm7LOfp92Y+ki/68/GdzWvpEh+2/Lz0mQmrlY6/jhNmAIDR7NDObmOIyrXQ2C7r&#10;C/xX9dnR3UboXysHO+znLAhGMjMAgPCfFv6D6rOleOZ2KfSTKCQ0AHXbeKIBABD+E8L/od8A3/Fp&#10;I/S7vIccUm4K1wDweAxzCRBQePhPeSzeU1stliP88x1f2s/G0o28vOJ+b11ZEIwEZgCAkg+CFznD&#10;f7XFTXIbTxkS/ul0l/YEj+zkjax6NgCzuA8zG4UGACg5/Od68s6ui4sJ/9P2pQv8begXpthHA/C+&#10;51j3LqEBAIT/aj8rC1NW4A8bgX+tJOxZ/Cz+2nNsrQFAAwCUFv7nGcP//Tbhf+OgyTTctQFpJfAz&#10;RHGxvyfrfezaAKABACgq/Ic9hP+qvaFz2b6Puj2IztvXO7+dYnUrK4cu9Lukh4Ia1T4zkm4CxlOA&#10;gOLCf47r77vwv8r03rpVcDUF5YT9VRv218pCofvElAXBfnTD+rSZAQCE/0TtGeNQbcxOPGkKjtvX&#10;id/mm4lnR9dd0Bf2GaGUfdg8cTylH1fNAAADD/9HbZDL9eSdn+L1s3v8ebpmYLMxmFeeLNRXfATn&#10;142gv3Zmk4nsG+O+4389h2+14CEaAIB9hf8Y1nM9eeeyOegtBvzzxqagmznY/DrlJw99aRvApy/X&#10;6mMfeXb7tefJAwuCaQA0AIDwX0g9ugN21xhsfu+4Kuu+gy7YR/GMfRfmQ/c9AR9e3C/EBxP0XQ/g&#10;B39j0+UeAED4L8DGfQabIfl7NayffKt+5n+tM7y9sM3393npFYxUyoJg8W9/qYQaAIChWGYM/7+U&#10;Hv57Ngxhy5AOlCv+XfddEGyuAZiufykBMCQHZ7cxrOd6Wk680e1aVYGJNPq7qFVQAwAwlPB/njH8&#10;X6gqMHJ3Pcd5LLEGAED4ByhQ78fetmusoAEA2Ev4vxb+AXoJCWNr5dMAAOwj/Mew/nOmzcWp8CtV&#10;BSYkdUVgNAAAbx7+P2YM/7XnWgNT0q58fd9zeK2CGgAA4R+gPH1nAd61666gAQAQ/gEKEhLG1sqn&#10;AQB47fAfrznN9Wz+OO19KvwDGgANABoAYLjhPx6oDjOF/3jmf62ywMS5ERgNADCZ8L9SWWDq2llQ&#10;C4KhAQCEf4AJSVkQrFY+DQBAzvAfnzCxyBT+owvhH+AbIWGsy4A0AABZw388KM0ybfKyCf9LlQX4&#10;RsqJkVr5NAAAQw3/C5UF+FbizKgZAA0AgPAPUKDPPcfFBcGOlU8DAJBikTH8/yb8A2wlJIw1C6AB&#10;AOjn4Ow2hvX3mTZ304T/D6oKsBX3AaABAPYS/s8zhv8LVQXYWkgYawZAAwAg/AOUpF0Q7EvP4RYE&#10;0wAA7BT+rzKG/0/CP0BvIWFfXiufBgBgmwNGDOu/Z9pcXMpe+Afoz30AaACAVw//HzOG/7qdwgag&#10;n5Aw1n0AGgAA4R+gJIkLgtUqqAEAeC781xnD/xfhHyCrvguCHVoQTAMA8E/hP04RLzNt7r55nQr/&#10;AFmFhLG18mkAAJ6G/3hgOcwU/uvE6WoAvpWyX3UfgAYAQPgHmFADUCufBgCgaq8JFf4BCtDsX9dV&#10;/wXBZiqoAQCE/6Pq8Zr/w0ybvBL+AV5d7/2sBcE0AIDwH6p8Z4Qum/C/UFmAVxcSxmoANACA8C/8&#10;AxTGfQBoAICdCf8AhWr2uSFhuCcBaQCAqTk4u11kDP9/CP8Ae5GyIJgmQAMATCz8n2fa3E0T/q9U&#10;FWAvrAeABgB48/B/oaoAexMSxtbKpwEAhH/hH6AsZgD452P+w8ODKoDwH8P6x0yb+9yE/1pVAQax&#10;f183X971HP5Dsz//qorjYwYAHBxyhv+75nWqqgCDYRYADQDwquG/drYIYDQNQK18GgBA+Bf+AcoS&#10;NAB8kwHcAwCTDP/z9qBwmGFz983rWPgHGOw+v3fYa/btByo4PmYAQPhPDf/O/AMM213iMQMNACD8&#10;/y38r1QWYNBCwtha+TQAgPAv/AOUxZOA0ADABMP/UfNlmSn8V8I/QFFCyv5e+UaYC9wEDJMI/3Hn&#10;P8u0ycsm/C9UFqCoY0G8V6vvSSALgo2MGQAQ/oV/gPELCWNr5dMAAMI/AGVxHwAaAJiApfAPQCsk&#10;jK2VTwMADNzB2W0M6yeZNncj/AOUrdmPpzQAJyqoAQCGH/7PM4b/C1UFGIWUBcFq5dMAAMI/AGVx&#10;HwAaABhZ+P8g/APwHSFhbK18GgBgWOE/hvVfM20uThFfqSrA6JgB4DE3WAgMRhH+P2YM/7UFXwBG&#10;e8xIWRDs383xYa2K5TMDAMK/8A8wHWYB0ABAweH/VPgHYEchYWytfBoAYH/hP56FWWTa3H3zOhX+&#10;ATQALzADoAEA9hj+4w78MMPmYvivXdMJMBkplwBZEEwDAIwk/K9UFmAa2tleC4JpAIBCwv+x8A9A&#10;Bin7fg2ABgB4o/B/1HxZZgr/0anwDzBZIWGs+wA0AMAbhf+4s55l2uRlE/6DygJMlhmAqWcLC4HB&#10;5ML/QmUBJn98sSDYhJkBAOEfgOkxC6ABAAboOmP4/0X4B2BDSBjrPgANAJDbwdltDOvnmTZ304T/&#10;a1UFYIMZAA0AMOLwf6GqADwREsbOlE8DAAj/ABSkXRDsS8LxqlZFDQCQHv6vMob/T8I/AC8ICWM1&#10;ABoAIDH8x7D+e6bNxSXehX8AXuI+AA0AsMfw/zFj+K/bqV0A+J6QMNaTgErOHhYCA+EfgMkeh1KC&#10;4I/NMWeliuUxAwD72+nOhX8A9uxzwlizABoAYMfwHzJt7r55XQj/APSQciyqlU8DAOwW/g8zhf/a&#10;FCwAPaUcP8wAaAAA4R+AwoSEsbPmuHakhBoA4PnwfyT8AzAkqQuCVWYBNADAm4T/6EL4ByAT6wFo&#10;AIBXCv+zTJu8bML/UmUByCRoADQAwLDD/0JlAcgoZQbgRPk0AMDfLYV/AIasObaElPHtAy7QAADN&#10;DjGG9VxnRv4Q/gF4RSkLgtXKpwEA4f8x/J9n2txNE/6vVBWAV2Q9AA0AMKDwf6GqALyykDC2Vj4N&#10;AEw5/F8L/wAUKGUG4J0FwTQAMNXwH8P6z5k291n4B+CtNMecdZW2IFitihoAmGL4/5hpc3fN61RV&#10;AXhj7gPQAAB7Cv91uzQ7ALylkDC2Vj4NAAj/wj8AZbEg2FTyy8PDgypAv/AfpztD8zrMsLl43eVc&#10;+Adgz8e2lGD4U+qiYrwNMwCw//B/37xOhX8ABuAuYaz7ADQAIPxvGf7jZT8rlQVgAELC2Fr5NAAg&#10;/Av/AJTFk4A0AMBG+I+LnCwyhf9K+AdggELC2Lgg2LESagBgTOE/7hRnmTZ5KfwDMDTtgmD3CZsw&#10;C6ABAOH/mfC/UFkABiokjK2VTwMAwr/wD0BZUmaoNQAaACjeQvgHYGJCwtiZ8g2fhcDguT+Os9sY&#10;1s8zbe6mCf8XqgpAIcdAC4KNmBkAEP4B4KmUBcFq5dMAgPAPAGUJCWM9CUgDAEWF/yvhHwDcCKwB&#10;gGmE/xjWf8+0uTh1eqWqAEywATi0IJgGAEoJ/x8zhv+4yu9XlQWgRO1ilSkLgtWqqAEA4R8AypIy&#10;C+A+AA0ADDb818I/APyjkDC2Vj4NAAwx/MezE8tMm4vTpKfCPwAagD/NmuPskRJqAGBo4T/u2A4z&#10;hf945n+tsgCMyCpxvMuANAAw6vC/UlkAxqSd1bYgmAYAig//x8I/AGzNegAaACg6/MdrEZeZwn90&#10;KvwDMHIhYaxLgDQAsPfwH3dis0ybvGzCf1BZAEYudUEwTYAGAEYT/hcqC8DYZVgQTAOgAYC9EP4B&#10;oD/3AWgAoBwHZ7eLjOH/F+EfgAkKGgANAJQU/s8zbe6mCf/XqgrABKXMALyzIJgGAEoN/xeqCsBE&#10;hcTxtRIOLCc9PDyoAmML//FMQ7abjjztBwDH1tuUEL9ujqVrVdQAAAAAGgAAAEADAAAAaAAAAIDd&#10;/F+AAQDmk0zY1EOWEgAAAABJRU5ErkJggg=="/>
  <p:tag name="ISPRING_COMPANY_LOGO" val="ISPRING_PRESENTER_PHOTO_0"/>
  <p:tag name="ISPRING_ULTRA_SCORM_SLIDE_COUNT" val="1"/>
  <p:tag name="ISPRINGCLOUDFOLDERPATH" val="Repository"/>
  <p:tag name="ISPRING_RESOURCE_PATHS_HASH_PRESENTER" val="e6febdd9abf52a6070e8edfaabec5796c10d47b"/>
  <p:tag name="ISPRING_PLAYERS_CUSTOMIZATION" val="UEsDBBQAAgAIAA12rkZ7BdOSwAEAANoDAAAPAAAAbm9uZS9wbGF5ZXIueG1spZJPb9QwEMXPW6nfIfK99m4Rolo59ICUE0WVFhC3lTeZJqaOHTwTsvvtmfzZpFuQQOKQaPIy72fPs/X9sXbJT4hog0/FRq5FAj4PhfVlKr58zm7uxP376yvdOHOCmNgiFT54EEkBmEfbEPseDVWpeCFIhoqEXx63R7SpqIiarVJd18nujQyxVLfr9UZ9e/i4yyuozY31SMbnzF32ciuSJtoQLZ1S8W4trq9WA/ICZ5F7fInBtf3KKPNQqyYCgieIatz2bN3S38381MErOjWAgkdfDbMfTP78EIrWAfbaSo9tOyDqCYO20rS1mzufYMxTMTbsa0A0JaB0vhRq9Ko/mPWTM1hNHLzA9tymPTiLFYsjfejeL+r+bBmyVxNHXYJ0PUwwnGLWOpeBoTZCIZIIP1rLVdZjv85HsN6IcTnP3Xt8tl5il7PGVWZyCvH0gR18JFOUco5ejtHLwdTbh+ITF49TnLsFMgezhKArqt3bf86j7/6fOAp4Mq0jcV7B+gKOmeW/BDWPQsAz9pqkxsl+tTOVd9ce6hdX40Iadzdl8R1FQiaWwNewMGTUos8w9Zqm1fg5JTTHotXv91JPRC5/AVBLAwQUAAIACAANdq5GiiTiqPoCAACwCAAAFAAAAHVuaXZlcnNhbC9wbGF5ZXIueG1srVVNb9swDD2nwP6DoXulpF3XNrBbdAWCHdahQNZtt0C1GVuLvybJddNfP8ry95xuBXZIYFN8jxT5SLvXz0nsPIFUIks9sqBz4kDqZ4FIQ488fF0dX5Drq3dHbh7zPUhHBB4pUmEAPCZOAMqXItcIvuc68kjPQJGZOLkUmRR6j9xnyN1FuiTvjmbokiqPRFrnS8bKsqRCISINVRYXhkRRP0tYLkFBqkEymwZxGuxS/x2NvyRLmd7noHrIXL89cE3ScjwrMSApT2kmQ3Yyny/Yj7vPaz+ChB+LVGme+kAcrOSsKuUj93d3WVDEoIxt5tok16C1SaKyzVy9FIuL1FHS94h12CSgFA9B0TgNCbNYNgF2tzFXUc2jBrSGV+1EzVv5bcz7pnGrOsc657x4jIWK8KgP6ayTQJcNo7pJdd1KQQ+NglaGiTgSfhVCQlC9fmslMl8QG7BVXJUnVaWPB/i04r7O5P4WYaiiuoO0bRq1TaMVqOWgbfR1R0Ga226B60JCU6qZ+yQCyL5wKbmRxZWWBbhsZKyxbAh2mb1y3aSuIW6kk/jsH3pj/Eat+ale60wF+B+N+YREbU1EGsDzSqCPhgRrqgGLbWxU5zE1MbucVPGY9HQ9MNkc66bgRRzNZQg4hgHXnHV2dggKkit08Qs5wvYODoIjEUYx/vQkw/j0IE3C5W6SoXdwEBxn/m4C2prbMrJxHUdiahXksol14vqF0lkiXip5DvaMXlY6fG3kmqObXLQH5/M/RnEQoxnMLZlYXeapt6+aw3szp1p1PpvcWgZqxXkAXeTWq5mFIh/5BLDlRaxv+zk1+7AHHeU8NR3TXN9R71m5Fi/glCIwX7rFqalJBEYzHvlwcdpjwH7idhmEr0yHIm6ztKkDpax6s/9VRZstX7fOdv1Qh12s4ZOA0mLsTH1EdYQyK9Jg1EOadx8RFeNOu5HAnRi2eKPFCYo0yz3yHh/qO1+eXXZXPsdPOOt9a+5tYJvLG1Z6nXCnIFbrur2IW+8GfPwNUEsDBBQAAgAIACWHNkl5Cuz2hwQAAE4RAAAdAAAAdW5pdmVyc2FsL2NvbW1vbl9tZXNzYWdlcy5sbmetWG1v2zYQ/l6g/4EQUGADtrQd0KIYEge0xDhCZMkV6TjZMAiMxNhEKDHVi9vs037Nfth+yY6UndhNC0lJAduQaN1zx7vnXqjD4y+5QmtRVlIXR87bgzcOEkWqM1ksj5w5O/n1g4OqmhcZV7oQR06hHXQ8evniUPFi2fClgOuXLxA6zEVVwW01MncP90hmR85snLjRdIbDyySIJlEy9ifOyNX5LS/uUKCX+qff3n/48vbd+58PX2/k+sDQKQ6CfSBkkd696QEUsjgKEkAjQRKSC+aMzO8wuWjOAj8kzmhzMUx6FpNzZ2R+O+XmcUxCltDA90ji0ySMmPVFQBjxnNGlbtCKrwWqNVpL8RnVKwFxrGUpUKVkZv9INSwUjehS5kVT7IdJTCiLfZf5UeiMqC7Lu18sLG/qlS5BXYUyWfErJTKrExhj/78tRQWqeQ2MQvCpVxKe1DmXxUGn6hgv/HCSsCgKaEJCb7vijEiRIa/kRs1AlBhTEgNAyStRPkE2sSyz4ggrNQzh1J+cBvBlxoRTuVwp+NZD7ZgRiMFMFF1SwBESA7soXUSxZ5wGqhBHt7yqPusy2+PHbqC6gP3QjYCCLtsBZwZjCwwxllA3ylKkdRfYlFCKJyQZRxdAZMi7aIhEdAbpdjZE4pJQSBFCu2RCfO5PsCG8SbEt/7f5lXJDZ3WHeJqCnHHfWuqmghXjUsgCm2nVMC2UfJxD1HwcfCOLW0BwrI3XUq4FmFBm3eyBmuISz/Dn49z/IznBfkC8BAjlRYuE2WJnlHEoD4WuEVdKmw2AXp6teZEKdCVS3gDh7+CxTGb2MRNsa8mnRv6NeL0pLa82VSn0yMWrg4Gm7RWyxxbmTQXm1bXIb+su1TvmP8UKQ+zvmtBn60/TT10S4tiPvhuknN+1QeoTmUrmjWpL77Pjc2/Z0Bh1GvFMT/WP1o+2hLYFduxD1RpL3V+CQEs1TQS6oOov5YcnoGjW1mko5H5xPUBnGG0AQo2einEOrtoz4RxcOEB+QcbUZzAgLcRVJevO2cNmYxugb4c2hWFPiVo8JOOVuNZQx5Tg63YEgVZkI90Z0J0JZ69fMJ8FYHIIgMuWPACpZA72Zz0w51Oy9UBb5vd2stCNymzyKnljSz34tsnF49nputS5XVW82pK37TTHz7Gi3VzcKp0NmAHu8693fHbS7+lRogTH7mni4tAlZto3uap6CkEKGFcEjCYBHhtxyIWc1+kK2uq1boqsJ1A7sHvkBAPYZs9U8DJd/ffPvz0xvrKkXUWb1d8HgUBimypI7sH+DHUtqr+6QBge78vRGcFnJEasx9HHCG/OOVtxU186xXxg4g85TPC2veQ6h6WDbr1A9E3gMGPYPZ1CLlBLfd2UafektoswxTH4qR3HndGUlzdQDJnWahCK9b0hYT1M+8M5s6mVLMQQ2ee1E7Nh5s8S7Hn20A0JqGR60/bNDI4W6eb0reD03RfMPcUh1Nqv8EQm66GAMSH3h+ogwp49Kgaam/cXPTLTtrdtJYNi0d4/lIr14253f1fZNx+Hr3dehPwPUEsDBBQAAgAIACWHNkkqO0wzsAMAADkQAAAnAAAAdW5pdmVyc2FsL2ZsYXNoX3B1Ymxpc2hpbmdfc2V0dGluZ3MueG1s1Vfhbho5EP7PU1h76s+ySZpec2ghipJFQSGA2K2u1ekUmbVhrXjtPdsLpb/6NH2wPknHa0jgkrSmLVUrhGDHM9+Mv5nxrKPTdwVHc6o0k6IdHDYPAkRFJgkTs3bwOu0+PwmQNlgQzKWg7UDIAJ12GlFZTTjTeUKNAVWNAEboVmnaQW5M2QrDxWLRZLpUdlXyygC+bmayCEtFNRWGqrDkeAk/ZllSHawQPADgW0ixMus0GghFDulakopTxAhELpjdFOZdjnUehE5tgrPbmZKVIOeSS4XUbNIO/jg5s5+1joO6YAUVlhPdAaEVmxYmhNkoME/Ye4pyymY5hHt0HKAFIyZvBy8OjiwMqIcPYWpwt3dsYc4lkCDMCr+gBhNssHt0Dg19Z/Ra4ERkKXDBshRWkCWgHVykN0m/dxHfDIZpnNxcptd9F8MORmn8Jt3BKO2l/XgXfV/4y7ejeNzvDa5u0uGwn/ZG91bA6BYhUbjNWATMykpl9I6wCBuDsxwSADZTzDWNwk3RWm0qxRbL9hlNJIcqqq2gIYoJJQNc0I26Sm6Z6ILmYYCmsBG+bAfDkgqUYAG1zAzmLLsD0NVEG2bqGu6utM8UwxwBHjQbRddJcB+CYyjLsdJ0M7T1irYFlHX+GUhD9b81MyvRU6p/y4oTtJQV4uyWIiMR0FUV8C+naLMo0VTJopZC3xikOYPg5owuKDn1cfQWXBQVWEKTlpwa5+G/ir1HEzqVCnApnkNLg5xph9/cCbjEWt+D4nWMz1yp9QYX8ZtndoOYzLHIdgSH+qBFafaBj2HvQoILziWwuQEBzGS40rTOD2GkVvPZZvPbM6JZUXGX8R+dlw3oPWZnP17w0uXIJzFfjcDbbY7ndU/aPquhoRsZpMRhwkIGBw0TFfUFzLBAUvAlwhkciNp2+JzJSoPE9bKD1t8UoDNFTNShzuA8BGeKUOWDdnB49OL45Z+vTv5qNcNPHz4+/6LRakiMOLbe3JQ4f3IK+Vn9bxZ9xegLE+mBbVeqwpYoeeD08Sm7GmoPz/kotDPo8ZFkVPXrTqQkPhufX6JxnLzup0nLpyAGErrOZDlU1NS+mPnY9AbdoY9eMorPruIxssR7lXqceIXs5Xx45aM1dmN4tDGCvUKAs3rmzh44rTkrGJTdb9F/T7XC97fuT2m/734jdP27p/ajWGU5ZHVvlfBbHHH7pPhXYs093d2Hti5AUfjoVdOuFEywAri0Y/zuftp5eXwAV6pHlxoNQNu+7ncanwFQSwMEFAACAAgAJYc2SZe10iXcAgAAlwoAACEAAAB1bml2ZXJzYWwvZmxhc2hfc2tpbl9zZXR0aW5ncy54bWyVVttu4jAQfe9XROx7073SlQwSpaxUqdtWW9R3JxkSC8eObIcuf7++EgdIyWJVwjPneO5DkdwSNr9KEpS3QgBTa6gbihUkDNcwm7xQvAeRvIJShJUyEURuk5y3QoJMVk+T1HE55SJgjCTIElLMJlmrFGfXOWdKG7hmXNSYTuafftkPSi3yEovvQIzlbHAOnZmp/YyheBvfp+YMEXJeN5jtH3nJrzOcb0vBW1ZcdK3aNyAoYVuNvPk5Xa4GDVAi1YOCuufT6taccZRGgJRgXPqxMucii+IMaLB0Yz8jOZ2pj6M/ou2IJMrSFp/NGaI1uIR+km8X5gzjmX69X5WpOR8TFPxVGvr1izmDUDsJ/cfvv5kzyOBN2/xPjzSClyahfc7HRTxwKMeFHj/j1Y05FwkmIGPoYhV8emys9xHIf43nHplxFZy+mLweLQRT9IzCfIOpBJSGq1PKir8/t0oPyAEQizqQWUgvuJUwV6L1qE7W4f7AO2FFBPKCDvHGaVvD0jkcAfvyDr9c3tldEft3kEUOCth5YeRhJ+yQTzqvJ8hI2CFfKSngmdH9CfxY4zihxnfYVzNKv+P2sq+1wLC+hnyFW9AaS49mcmVk2gsCpuYFzM0+0NsaK8LZmtRgiodSq3KepSeuIYZ3pLSM3waX7W1MEqVHCt9x5/sLKaIonGs766pe1nHZ7H1EV7ofhy5Gd0+U3uWzCVYK51Wtw5WTxPP0sOj8uF/FU4bPDogHtuERx9oeItVYbEGsOadjzTCuQI59nrsJG4KjNMoBSs9nGflHzqWftXUGYqWrRiB0T1/mcBUpK6r/1BuBdyiC0pdlQOuoqtLvMUzoAR5JfBMAFnkVmtddnKZuqSIUdkADOZLYmIeCQ1K36VDHLdQjbFQ0LV4wqif9xuh6Jcb1FWcIb9qt8wynubq0DpDCmbSB9RZA2MVdTL3tHJaaab54n9m776Xew1p/mkAtNP+Q/gNQSwMEFAACAAgAJYc2SVSiaJybAwAAyg8AACYAAAB1bml2ZXJzYWwvaHRtbF9wdWJsaXNoaW5nX3NldHRpbmdzLnhtbNVX4W4aORD+z1NYe+rPsmnau+bQQhQli4JCALFbXauqiszasFa99p7thdJf9zT3YH2SjteQwJGkpi2XOyEEO575Zjwzn2cdnX4qOJpTpZkU7eBF8yhAVGSSMDFrB2/S7vOTAGmDBcFcCtoOhAzQaacRldWEM50n1BhQ1QhghG6Vph3kxpStMFwsFk2mS2VXJa8M4OtmJouwVFRTYagKS46X8GOWJdXBCsEDAL6FFCuzTqOBUOSQriWpOEWMQOSC2U1hfmkKHoROa4KzjzMlK0HOJZcKqdmkHfxycmY/ax2HdMEKKmxKdAeEVmxamBBmg8A8YZ8pyimb5RDt8asALRgxeTt4eXRsYUA93IWpwd3WsYU5l5ADYVb4BTWYYIPdo3No6Cej1wInIkuBC5alsILs/tvBRXqT9HsX8c1gmMbJzWV63Xcx7GGUxm/TPYzSXtqP99H3hb98N4rH/d7g6iYdDvtpb3RnBRndSkgUbmcsgszKSmX0NmERNgZnORQAbKaYaxqFm6K12lSKrSzbZzSRHJqotgI+FBNKBriAIEddEaApRM6X7WBYUoESLKB3mcGcZbcWuppow0zds92V9plimCPoSyAXRddJcOfTpSTLsdJ0M5b1irYdk3XeD6Sh+kOdipXoIdU/ZMUJWsoKcfaRIiMR5Kcq4F9O0WYXoqmSRS3lWBukOYPg5owuKDn1cfQOXBQVWAIpS06N8/BnxT6jCZ1KBbgUz4HCIGfa4Tf3Ai6x1negeB3jM9dbvcFF/PaZ3SAmcyyyPcGhIWhRmkPgY9i7kOCCcwnZ3ICAzGS40rSuD2GkVvPZZvP7K6JZUXFX8Z9dlw3oA1bnMF7w0tXIpzDfjMDbbY7nNSctz2poYCODkjhMWMjgDGKior6AGRZICr5EOIMTUFuGz5msNEgclx20/q4AnSliog51BnMVnClClQ/a0Yvjl69+/e31ye+tZvjlr7+fP2q0mgojjq03NxbOHxw7flb/GD7fMHpkBO3YdqUqbIuSHaf3j9XVFNs956PQDp37Z5BR1c4ImjzdDEris/H5JRrHyZt+mrR8WmAggWcmy6GHpvbdy8emN+gOffSSUXx2FY+RTbVXc8eJV8hezodXPlpjN3hHG0PXKwQ4nWfutIHzmbOCQaP9Lxj3UPP/OFn/FcLd+9LHHmWc4+iBCEexynKo48Fq/3TH2NNl9b+UKPd0e6/ZushE4b1XxgbIt+/fncZXUEsDBBQAAgAIACWHNkmBw2GunQEAACUGAAAfAAAAdW5pdmVyc2FsL2h0bWxfc2tpbl9zZXR0aW5ncy5qc42Uy27CMBBF93xF5G4rRJ+03aFCpUosKpVd1YUThhDheCzHSUkR/96MecWJU/Bs4pvjO55J7E0vqAaLWPASbOyznX+4c6sBaUbncO3qokNPSWdKQwbScJOgnCUpiEQCa5DFweEob0+Ez59J6x2WnyKZQ1bzY0hvFlxkdVx5LLRHyzxa4TP88YBrH/jrlLYva1dSrd1hbgzKfoTSVL3qS9Qptwy7erOjXmEDxgL0GXTBI3BMh3Z0kSfHhyFFnYswVVyWU4yxH/JoFWvM5bwr/7JUoKsvvtoBg+fh68SxE0lm3g2kzcSTJ4pukv6qDPZ5HycUXljwEETNd2DHP6hj3C6oQRdJlpgDPbqhqNOKx9Dq0tOIwsVk5dXq5pCizRlYmx1xd0vhEIKXoFtW43sKB0SVqws+oNIYU0daaLvnR1Qgnycy3qceUHg52izZdnXvVKjd/pg5RwgbR2jpO32pT5QXHnxzXOwkzhqJp56l4tK86NGUb3HhvUdM8x6h+VfAuDE8WqbV9VDdjVUbuF6BniGKavPf5/ZZNOrubf8AUEsDBBQAAgAIACWHNkkH3Fu4ERUAAFw5AAAXAAAAdW5pdmVyc2FsL3VuaXZlcnNhbC5wbmftW3tUU1e+pmNH+wDptGM1CKQdxkrFAZGiEELSVguVtjKUMkHFRJtipkJBDK8kJGlrK20F4gNE5ZG2KVKLkFIfQUlypj6IBU0qCEEhBAgYQwiHvMnjnHNPItiZu9b94z7WvX/csBaLfb6z+b33b397rbO//OvW5ICngp7y8/ML2PLm5nf9/H7f5Oe3qOCJxShiSejHo38eo7+b/LpfmzxYhz48Tnvtndf8/Np5T7t3/x59fnLfm9vofn5Lr3p+H5Plf/+Bn1+cccvm194rJRtUtw79+T7Duhs6cC9HKLn4+q4von+XsGstVfzls88sfnFfxfLuK3Xhj1d/fn7d0j/8XJq7ZWWPfMVijJ5a8c7rk4mQPIaRRdjZt5OuIOmdP3/OvNzSQkuaYRW8+2FiyeBlln1m7FgqIb7MbZQth81E5Dk/z09b9kc379adSwBV2Caua0g9kOrxxO/j8iMQoyg6hevUNVs/8c5c92KC5Xo41EyEzhC8gN9L2TxOJLFPwH7m0ePMQOsO64GH819mWeiGRd7xbPiKpsc8g9Lcil4vgt+Q9KF3ELpS8Ip3wKtMC/Kqlt2fTnNqeESCG7YDxDLj9eXlRNjIK6edcTdqzikICWWmX1aX8xG31qoozSA6fkldmi82do0lqB1ytto5IFoaBbjXp550s7YhVSZwWlWibkW2etR/nKw5m4ajWt6ZUnBh8/U4FXy2+YNf3V0bpWmy1MYQNQLbA4muu4opgOqxZNfAhWRdhWhjO+LgI5dKrSWumI2g2Cwfy6G4tofEM2wrTnukjho7bOHQWej7Kn31bqcnAApJT8R3Ab0bUw/qbOBKj6gTdEOa83QtP0YFD3e68eMb9pqmWS6DSA/QvZoOpl0unOrvdbSHfHRzYs8NxRP5yIjXYkySrvcM8mBMDanU/dHH6jSQXS1EZrzvymnVkWw0PFZFI/IMeWX0pW0jpZpKJ4j1Rro0SffWXuKVMGJ+R+WJ4bWcz5Z4445D4ct0rZwC3YWWLAVwpnNXeQjkTVMgeKSqVyg2dY85tHyi2DqwYzkAjx4IjOSEOAZHnIPM3O18bq4VfYklswwXAGcpAbQZhuyhRWQ0nHxkXNHAjxnu6mmZ03JhLUvhRFyWvtRAZI6HlBrb3RVTEh7B+eAKEeoj7nQ6WjT8fKiPD1tGkpeW57P1O7jG9kwD356P2PKXgz38aECuzAshJm8HlHiZ2n1LPcy9ud9NS4jEAtPRjhhtPDgiYRn1kL3MDadPMmzqvoxJhp2LeDz5R8XqDSnJHAkuNgWw9L61PD+qhURhW8c1UeLZKxBv0iCOwrIGCe7Zqy7uDBZ6kFwkLjvMfuXWYWed2n1/3BB7fAZLwe6ARpcQO0pvBjWZHTlPVIEceyfXeGHgr3Xr/whiD/UHlZrdL4c5gmrMYj3bpcRxqsrKhGyJGx7QCmWgoo4HcmErnClgwydNDD1DqU6GJRNKPX1ArYbt5xu1wQ7MuF5N9K4VzZcVvTlxHDSZUSP8rZW9rlIJE5TYIwnPY7AkhtXChPH3dztVIKcE8Qb5YM+SbYv2cnh6NmOZOegTe1oxuyygQ0+/Rw/eofkotE6hTh7OrhGefC1O89G0xubsvGme5neeHfhRIs3DcabzIEwVXwQ5eAag2a1qckt5lABpo/6Ouq9ogvYFiAx5ayV05DlMkzls48C+er6qkzv9g8DibA8xLLstBGAnJDSvg4w8rnguBnDNdBadF38Ve+9+hjjnhupCWnFAhxLTpATq/G86bmN1c/pW01M66w/jGtKzlJJqsvDiVhlP1Uq8ajRfJCLtsZub0wHAmpUuKOQcnIMBtkf56FjikTQcqFjRIIrZqu2/1Zykg2QlH+wbIV4kcmrsrULzj6rLRfrZrpX5d26b1pi+egDJ9k9oCaBwVpV8V9xwpARaUWUNix74mjUMx/YyiyxBBeYLA9T3i9wp06ogtt0mazUNO9ghCDmKXpPGjALVWBEScp70icwSHuLYNm5wedtSnOK5lU19sDFdYGljzxQcE1i4kJLbAAkSijEfkTD7lYpD0tzqW4clnGuyoA/MDExWrXVY3z/IoDRGDcyKG8Oqcoi/C1McMTn0+ukDdP1rBwqzsqvJlCgb9uVnXdxr0Vg18SL+qzQcsuRLm9dzv3rtl1W9mECzPlNYnycoJIAdVmx8LvFbzR2erSOPz7ZtC4lQHHmstLIlJw711f9igTssFvXz7iBzSt0DZ7W4S3mxR7V0u7Zb+aZMY/ypm35WmBCbAoLqVtkH4RQqSwpn8+qCm8zcw5m/5Tqkqc/pUDh4oTO8d9Box74vC3q3zzAkQqa0GcRcdF1s1O9iLMN8aydFYHk/kjDZqZW9+uSS7/B58aEAFS02xY5FILO/OKuomqw4QtohM0bU8bxJJk8qAISg1Jhj7YAyE4tqDkMS9qqf9i5Va6IxDUdMZVbecFH7zqThJmnvCBU9VGoiibAhg5Uxk5H92a2PT3G7gjKV+5g1aGldZjSWjfyEJAeYwftz5r/pkwvPmmLNeiv25eElI/j8bpCObJcpGO5gF2/lhwP8F5FhNYA47EIReUxCyEcSs2xrwOTYFC3DDnr3pNGy1LLqra6WRmFMCu1XMvEHaq19kpo+qVB1dbdkCozkpL7Y0RnBtFEbmXMiMZLfCYd99VEcBZEO8JSZk+ZI1tuc/FbrXP8Z7d/b1qeAkwV64uAJG5/dAHSimqxZfYJC9zSN2DlH/523y2rRLstrqTiMadP8lGbdnWBdM7rkl69P/fxKqIUaWYqTQLYhq8trWUfjyugUYhVn7ip2oP2o8CBYpk1YeBUqsCzr4Usqa8qKxAjs4lohb+1k8dKcQYk3ebOjd+0CLPQ9J9ULk2jV0iQD8aUbpGTOhlJX48O9Xx7OruSY69R3UOFLiVe8m0BoVZrzFBsFz1JXUQLQjTUJkj6c3RXOvuV+gie8mF+mWWl1eZ3pCBJYYj1dXp/5C0nWCUp3ABu9m/iSmBT+7RLApcL9zdQ/mlzqTbWjovdo6OUo6dz4OHJo9Gog8WyJV+fzgvPftcOWZmIIB91HlENeD3dXH3/lHhaeLWcmeB5fQP+3K0fknX8l/C8fiov/K3BSsg4lB6bZFgo0NXuI4h6fRXegP3bsNkkaQGOZkP+Daqln3he305wHAglxw1K2a/Yuja9i8b6re08qMic2gtb0Cw8NjMalaGuqj+ZxAp3k/EeqdPcwXqoTV5u2vfdCTIoH3xeJOphDq/ZQq9GspA+3KOXhAZ6AXELNbGvw8p6P6ZimJmEmnws7xgwiNQHdhiPsEudUS3nJCEM7EhZa/2gar3tdSUPBVubxy2yXbezz5eQ4POI2978VJSkEjzTPq2xr3lPN0beK4PeD0b1aGUm+7ejoaUlSs0AJCziat9XB6X5QDwrLAIOagmkx79VZJfavH5Kzev2ZFU3EudEDh6LXUmeTsexCRPY0/kvTmnd1L12EA4m1lXLX3xvAX9LnPVWmR6fQ1vZEVEdFCMdvUo9r1u/RQphe06BVs3FgCDNkMqKt+az25lzDi/hJPmbSNIdXMgm6lyzjh6LIbuxOG+lNrAgO3BzIvHB+3snEZYLCrnH/PbWV2ZizMc/TNhM4y2iE49/8BdtDnyjw7D/XZevjaFk9vFVfWBn6dgeNIO2acsfw+bzJeFO7e/vlJydZ2juIkVZUI/snM4XYlYejS7H16Qc17Bd6hvTJrIllvQ5r0LmYNbS/7iA+hxPs50iAe/EK/h86Jb/DbbIQmNqaPseFwucudw/Wt5niHpJVLXMvvKkcc1wZLkbwOutX9/2vY06a9bHhtBsjiOAzxtsEbuUdV8tpEqNKY29df21S04JXZyThddvC1YEue3KEOpVxM1sdFvFIXJKun7mKfvDcjSHMwTCNhfB9SGCuXvbx2Xt+tbvzIH+dxjQHLbvjYAYGab+jNbnBeGSlGgmMYjnI265a/1nSVJKuOm2txnKGtEZLxfxqs5FwIl4zviQibJjw92Z38BSUMdR7biSowSz5CcHmDiCwuf2GpgoJxLEeMnK59RrKene7Wo7FrNH2334ZpAhPkVtlbX/4iL1WUxDaCQs+dxSxauiE1QesBQy3MeJNcxmagPbFLm2r8JiJdY/7l8TWSdcqRHY8lsDfv/fEhvmCXE1I0S6rcz1z/HYpcvsxzFdmGB+JHZKpK/YwKPBJuzY657xce+GbOHCHolbRw3vlTRlPYZ4oyKnueVWSpLcG63OyJxJCzzc1X7Jin9zpMRwwu/NZl3IfaWgeRxnCZ/KWw0MRJ/qcg0GfkDA9Jph9TZrCaEynCC8A37LYqn44WrctEtkxUq4Tq6TAo5J3n+w92piVc0Kae3jrfCSyq48XGuYn9Px3lnZlVS8wdz1qqShfLbVHbNnYXsbTsqD3DMUe0a9WVPVSOI7JMTUCqaPIbzw5/LYjVGF3nrln8LbSFSFNq16+8FtTJHeGeIbPoMo0/3dwNCFFLWHZZ6MQU1Q5d66cG1eGHh8JZYYcyqLGAgdZbi/09Ev469+8AIcv0Usdk7WBURLLs/s2TbLwan3z3oed8/3Cao751kb9F78fXusgEzPmFQoE50lbrpI2SZWp/XleonLtQbiqK2J0Dy7jkU2jaxekXAkPqJ9cCOuKpk/O1c839CcEr+w7nv7II+mntWjEZ0Vcl8hKlUntErDfnvoLGAbwbdGl9VsXVKH0F4CtQiysIcKa7k0gAOuBUI6jhwJ/LiYieNrjcmU+CLwt7XKecg3dKoJDj2vUCjhYhk2wK/z7HomhYptivoedSoCABkDbrZnK3jR9SRgkf2FkhHuS/QXn15bTQqf9xwQYmuYOaHiYJsb2Bbu/kBFS0KpAoOtEYUwb2TYo/pQZcI2RcMCYyjEdc23KIxynyJxuu5qLzE7WUsh4GoGWqOwlrEayUOIo5Y7U5UsZiJHBQliZAL9J8nonxBlQblfUUoT2Sb5LfZ3HdWtcCjVcNZoWvxDR1GlaCpbX0pxlG4QgBgvCXS3ouif+UwJQ5cbxeoYYwzC+J4NA4yYI6Isn/Q2o/PCGAvwmM7PNVmTX7rBpB9VV+A38YyJzvSPIUTRh3y+PkI0FLyRp/CSmKeZ5Lb8d+LY0MXmELLxS5X/NUW/Vr+IpqDw1luSohwwVVxhNZnjQaj9MegPLbbC273RB07whVHAxdDLmdQqapzuPAlzJbLIYqQMRfPPecasgxnQCX8wdnnmNfw6QcHK7nMOZ3EDGsLM9uBNq1xfIQIqiwF080Y6qbIcuUaG45/5ZVGhTrZi4qGDxkLhBdlFmiHShxvj3yoi1TChxosCQoZTdA2mJMuNQOxJ/DKv8+dj+H+a5ReOpNJwwRc5TDGLPBRMvSpC5aEyOclcddwTN+rimwE2NOp7OP6ZVuOwiM0tOHdBqqS71JsJF8qV6bY7w/TyAD8X3Mq8XT3Pl7geHxT+x2LkSbGj5QtkaryXpxFdKsR8OxXXOy2ckLJr5CZnWihvsIUC34yfFLy4l1S4KI8qYifBcTR9j2rm9wG1FyzJ1hIzteSAmEAE51SRmJGyyw26X9mdB8SPrB8MD8EMLcfgsLSiuZ6EBrUtZRIv/Ty03D39Cy7FNs2zfuYl/aXT5UseekB8/rlv1L0tfStdWkd66GlD770gYDvKsmjKQpW6hPj+b22Mvlsqw781bohGc//P/Sv8jnFMQEffs7WSsytV/oFOu8XAjVn7iKZPrBpjMfG8hP5nJOv9vPNxkrIZEvjQ71SIMzVNL2aCgtvZIMXvrRHxjod5e2G+TER/QPTyPlb9TogFkUHwV8bgQ+r48n31hnrKOt/N6hRLbPYgUoDX49zV3f+288nRU8AhK3g69aG1AGeGaxf1LAnpkBh4X7R4KlBMioXZA4Gke1u8XhHwJz1W1+Hcybh6KkpaCJO7OrinRCFP/+mJ9Rte0SM1xjUOYbOUTdXahTEaQ3182iKmw87TKFmtZTzZg95fro/UOOzGHIAXuJQCgdU4s4fXKAL6GlNhc4cLMmN16hvK3XsJnIXQDWCtvnc/ealwKbR3714immO49+27tY2Z1qWrJTN04Y/3p+4bYH/bsupVZR5EF1Srj6uzZv8rpIHaIuDo/uVuoNAt5rUdKogAFVKC3N4iUGrtIyc/nrppDCQS42ttnYtE+Y0CXcbfe02hM9TnneRC4CSf6rZgbSO4ZzYMz64/ueVy+61Q7o/J0zqvkVpLrNN7WUTEoE16W08+OxQH8iqsteHsQK2Z4zzqyATvUQ12fghUROdwECitA3RL7JyEgkGg+ib+g7slI1mmAZojae2kh4ZuTdBWtmE3CBM598/rRttsbF+0dkRNrY4MpRWJV+XRZLpJo4BGt7Zr1r2jtNS+yoI5KyOgacikprWpWaC3QjC8uyXJJ0AOzXGbTVqUTwe2XU+bXCt6GdpP98l2dwNQcbtKsvHHqsSJutpkcSndTw9c/gwW+iicGUblNlqCcPoItlNu64XFsreyD9+Q3Oj3WH7DAZvQ8b54skAHqv7kk05sscHE31Rx/BkrcErhjvsx56FH9QGHSaMW3b43wf+4I6GcgcLcKvwd6okosQd6ewucFnGW8YTVGHE6XwkG15kGUuMeaCQOnxZKuEY2wRksI/TS9kQ6FDpiFRC3TDRdLbXDYG6Z29ma5bIBPVCjJ1+sV8XB0sExgccachhSXkLmj50eiEt9ecHMgDXc1b/Ftqr7mmuzqXhxc73/Vta7utSJkjjC6Z99OUGH+rqyM64antOL3GdwZsQR1PB/kl7if0ha63XrtG6CiyC1mtFnnNKSt2nYXX8C+dT70HKFRRHKp07rRZqebAz9EWfrwfDcrfR/5ZtOWjaLi/8FjpQ/2wT7YB/tgH+yDfbAP9sE+2Af7YB/sg32wD/bBPtgH+2Af7IN9sA/2wT7YB/tgH+yD/5/C4/cEluWUsoL84qPfAZEbv53/biaH14vlzI2NAYgLAG+lHrVwJzdMJJ1/+MlJgSENl6e6XNTBss9IMClHly7f+KLoG5W/512mPOjhJbvR4P/4bl2X9+tUv39Qqd5PVv1G2xneO3uLfruzxy8zbYFe8D6/3R0KDas6S/RLvIJ3vWt7oF2KCNWwTWR9bOFWYOHlFU19nstRzle9UOmKu3ySPVlnKSe6x2aNMqwy1XtX4GP9jZF6lQPBBcPLn9a9tHniNPMND77lja2b217f9em/AVBLAQIAABQAAgAIAA12rkZ7BdOSwAEAANoDAAAPAAAAAAAAAAEAAAAAAAAAAABub25lL3BsYXllci54bWxQSwECAAAUAAIACAANdq5GiiTiqPoCAACwCAAAFAAAAAAAAAABAAAAAADtAQAAdW5pdmVyc2FsL3BsYXllci54bWxQSwECAAAUAAIACAAlhzZJeQrs9ocEAABOEQAAHQAAAAAAAAABAAAAAAAZBQAAdW5pdmVyc2FsL2NvbW1vbl9tZXNzYWdlcy5sbmdQSwECAAAUAAIACAAlhzZJKjtMM7ADAAA5EAAAJwAAAAAAAAABAAAAAADbCQAAdW5pdmVyc2FsL2ZsYXNoX3B1Ymxpc2hpbmdfc2V0dGluZ3MueG1sUEsBAgAAFAACAAgAJYc2SZe10iXcAgAAlwoAACEAAAAAAAAAAQAAAAAA0A0AAHVuaXZlcnNhbC9mbGFzaF9za2luX3NldHRpbmdzLnhtbFBLAQIAABQAAgAIACWHNklUomicmwMAAMoPAAAmAAAAAAAAAAEAAAAAAOsQAAB1bml2ZXJzYWwvaHRtbF9wdWJsaXNoaW5nX3NldHRpbmdzLnhtbFBLAQIAABQAAgAIACWHNkmBw2GunQEAACUGAAAfAAAAAAAAAAEAAAAAAMoUAAB1bml2ZXJzYWwvaHRtbF9za2luX3NldHRpbmdzLmpzUEsBAgAAFAACAAgAJYc2SQfcW7gRFQAAXDkAABcAAAAAAAAAAAAAAAAApBYAAHVuaXZlcnNhbC91bml2ZXJzYWwucG5nUEsFBgAAAAAIAAgAVAIAAOorAAAAAA=="/>
  <p:tag name="ISPRING_PRESENTATION_TITLE" val="courcrg01ie-v-1-0-0"/>
  <p:tag name="ISPRING_UUID" val="{6E7C4917-23EE-455D-9A16-B3E6EAEF939B}"/>
  <p:tag name="ISPRING_RESOURCE_FOLDER" val="C:\Users\duyphan\Desktop\cryogenic_safety-awareness.v-1-0-0 (ESS - work in progress)\"/>
  <p:tag name="ISPRING_PRESENTATION_PATH" val="C:\Users\duyphan\Desktop\cryogenic_safety-awareness.v-1-0-0 (ESS - work in progress).pptx"/>
  <p:tag name="ISPRING_PROJECT_FOLDER_UPDATED" val="1"/>
  <p:tag name="ISPRING_SCREEN_RECS_UPDATED" val="C:\Users\duyphan\Desktop\cryogenic_safety-awareness.v-1-0-0 (ESS - work in progress)"/>
  <p:tag name="ISPRING_OUTPUT_FOLDER" val="C:\Users\duyphan\Desktop"/>
  <p:tag name="ISPRING_FIRST_PUBLISH" val="1"/>
  <p:tag name="ISPRING_SCORM_PASSING_SCORE" val="1.030928"/>
  <p:tag name="ISPRING_SCORM_ENDPOINT" val="&lt;endpoint&gt;&lt;enable&gt;0&lt;/enable&gt;&lt;lrs&gt;http://&lt;/lrs&gt;&lt;auth&gt;0&lt;/auth&gt;&lt;login&gt;&lt;/login&gt;&lt;password&gt;&lt;/password&gt;&lt;key&gt;&lt;/key&gt;&lt;name&gt;&lt;/name&gt;&lt;email&gt;&lt;/email&gt;&lt;/endpoint&gt;&#10;"/>
  <p:tag name="ARTICULATE_PROJECT_OPEN" val="0"/>
  <p:tag name="ARTICULATE_SLIDE_COUNT" val="97"/>
  <p:tag name="ARTICULATE_DESIGN_ID_THEME ELEARNINGS" val="xp7ywQ0a"/>
  <p:tag name="ISPRING_PLAYERS_CUSTOMIZATION_2" val="UEsDBBQAAgAIAA12rkZ7BdOSwAEAANoDAAAPAAAAbm9uZS9wbGF5ZXIueG1spZJPb9QwEMXPW6nfIfK99m4Rolo59ICUE0WVFhC3lTeZJqaOHTwTsvvtmfzZpFuQQOKQaPIy72fPs/X9sXbJT4hog0/FRq5FAj4PhfVlKr58zm7uxP376yvdOHOCmNgiFT54EEkBmEfbEPseDVWpeCFIhoqEXx63R7SpqIiarVJd18nujQyxVLfr9UZ9e/i4yyuozY31SMbnzF32ciuSJtoQLZ1S8W4trq9WA/ICZ5F7fInBtf3KKPNQqyYCgieIatz2bN3S38381MErOjWAgkdfDbMfTP78EIrWAfbaSo9tOyDqCYO20rS1mzufYMxTMTbsa0A0JaB0vhRq9Ko/mPWTM1hNHLzA9tymPTiLFYsjfejeL+r+bBmyVxNHXYJ0PUwwnGLWOpeBoTZCIZIIP1rLVdZjv85HsN6IcTnP3Xt8tl5il7PGVWZyCvH0gR18JFOUco5ejtHLwdTbh+ITF49TnLsFMgezhKArqt3bf86j7/6fOAp4Mq0jcV7B+gKOmeW/BDWPQsAz9pqkxsl+tTOVd9ce6hdX40Iadzdl8R1FQiaWwNewMGTUos8w9Zqm1fg5JTTHotXv91JPRC5/AVBLAwQUAAIACAAQeoJUMhu6IvkDAADgDgAAGAAAAG5vbmUvY29tbW9uX21lc3NhZ2VzLmxuZ61X32+rNhR+v9L9Hyyk+7b1bm97aFMBcTMrBHPBadq9IBec1LqAMzDpsr9+x4Z0yd0qQlopQrGRz4/v+8455vr2r7JAO1E3UlU3zq9XvzhIVJnKZbW5cZbs7uffHNRoXuW8UJW4cSrloNvJ50/XBa82Ld8I+P/5E0LXpWgaWDYTs/p3jWR+40Re6vo+ThLiBTh1Y+KmgevhIPVcf54ymnp4RkJnMlNIw+9ZoCexkVUFQSC1thtNIXNx/bW3Os4JZYwu0sgNceBMPKW1KpHH68ushe49mbmM0DD1lmA4TJxJyHdywzVAiJ5aMF81l9lOMGMknIFFN8vggHyShdR7lAitAYtLrQZkip1JcjmCjEYH+JjajsVuOSUUYIvjDjVrEjJsc6lQxevaAjfCYBS4jzhOEx+DUWOasjRZRhGNGZ5ChEYtsmyLjhDZoEpp1LTbraq1yJGsrKD4CcKlGoVNMidhCu5tfv02CQh7TBfUYM3aukLg/MOchDReuMGJ9fX6febvQRX/w8s9qOQyXlYuwxBlPO8i92MMG9N0RdjvzsSvBTfov0j9jGSyrU1tix0v2o6mvgUNuTs0DDeK+vI7xO3x7PvQaZ+GLKZBp+U0xA8Mahee485FMb53JuY5eG4ZxzhkXQWmJLFS9ekiCrCV6qNq0TPfCdP1dlK8WGGKSsu6b3jmRaZgo2oHqZ3ShQuwxzhhMfENpVDzqq73P3V6b/WzqsFdg3LZ8KcCyDA+DQ/m/bYWDbju2FCmRqByclVyWV0NuYYcoSAjN0lWNIa8cKVFjTja8qZ5UXV+kt+xoyHDJPQpQOizI+Omvl8NQ4wSxlVdi0wPG4MoXYtMz8iKhFO6SpkVgiGjbBsNgJfbQmhho5UmFZ51vV2sFTBTCGj3FjXwbmkaBGgBNeLOMIyiB9AAiI6OOUHnzoTOx5x4xDBD4DF05miYgToP0jlIM+NGCcW+7zOGuZ1UbQM7hk0QkM2+uRrnJsHflqAY4gZvVEBn9dCoN3InII46F/WgIyhKH09hhKbfluSP9M4lge1AP9LM93Yo8HzHq8zcNjLeNgLt4V0uc/vOSMz6/7OVfyOu+4L80tdyOMUPX8bGc1L+b6iPay3KrR5ybQDrw78kClNOb4ZwTuqX+X+d2R/CzNGUfzc/J7eJMRwNBvFOpM5n60MjsUo5u0taoVzeHo9m1kkbY4QF+OR6DSYLWUq4SZxhc7nABtEEmk3XfE4yWam2yK2wCvndNiAYTG0p/jsN1zV8MJjdgjcHYLsGePueKLrk4s5pNGIqvmrjbH6OpHE5S8nSszEnKb27g4m0Xg+dYARy/5ALCe+KrVQlbP0Q6euqsd+i11+PPk3/AVBLAwQUAAIACAAQeoJUFR5gG6MAAAB/AQAAKQAAAG5vbmUvcGxheWJhY2tfYW5kX25hdmlnYXRpb25fc2V0dGluZ3MueG1sdZBBCoMwEEX3nsIbCF2HQNelRagXGHGUQJIJmVHw9k1EbWnTZd77P8OMYhQxfmJd1bWCWegpEEVLnFE173e2DAtevXEghnzCgrznSiY3LFFoIzJ62ZQewXLK//BjeGthPT/iI14w5UJnHOpLqbCZXPKwmGlj3RpQjxHTgC+Yc+iht3jDtSeIw+MM7Bv/1bmbNpsd3mlAHSK5IKr5QFW613H0F1BLAwQUAAIACAAQeoJUH1SKajADAADHDgAAIgAAAG5vbmUvZmxhc2hfcHVibGlzaGluZ19zZXR0aW5ncy54bWzll91P2zAQwN/7V1iZeFwD2iZNKC1i/ZCqjYJIYfCE3NhtTjh25o925a/fOW5L2coWviS2PVRN7Lvfne/O5zg5+F4IMuPagJKtaK+5GxEuM8VATlvR2aj/9mNEjKWSUaEkb0VSReSg3UhKNxZg8pRbi6KGIEaa/dK2otzacj+O5/N5E0yp/awSziLfNDNVxKXmhkvLdVwKusA/uyi5iZaEGgD8FUou1dqNBiFJIB0p5gQnwFrREJ3tC2ryKA4SY5pdT7VyknWUUJro6bgVven0unvddyuZQOlCwaUPh2njoB+2+5Qx8A5QkcINJzmHaY6eYrDmwGzun2IvncS/MipyWDP1jI7CxUu7hOOEcjrjS2M4Qq2lWY761rQnVBiexJtDKzHwIaSZhRl6dqse/J04IVJXlkrbttUOET8NrijxPZhkojaMLd/JWAmMbeUUlkkx5mxICx6inV6D7KPQXkQmtACxaEXHJZckpRKTC5YKyNa6xo2NBVsltb+UPtRABTmTgNXHyVEa3VoPi8pyqg3f9Go1Y3xks/ZX5QQjC+WIgGtOrCIYXVfgU87JZgrIRKuiGsUSscQIQIsz4HPODqpQLYH3GbpEE4VDTSzFUnAbLHxzcEPGfKI0cjmdYeHiOJjAbz4IXFJjbqF05eNO+mXQ7V0Nht3exY5fIGUzKrMHwrGceFHaF+HTBZHKrvQwHBl1hldJYcCquTpraz4+DeuKxjw/Uzbu8A0UTtDnxK8DsoF+wZS/jJWHJP6PHtQ2m9NZtdH95q3QuMUBUxKYOJFhSwK57IA1gBmVREmxIDTDpmx825iBcgZHQoMIaPN4D4M+lmn1NoUZNkmlGde/R7KFxEaZ9ZUufDIZ8edfK+p2RhizUe/0sDManA9Gl1ej3sUonEZr9Xhr90xi39S393h/aLzGFn9y2juvE/khBqFWhnppLdxxHanjz3WkTsOZdLJxHtVyAXvMNOwZ7DICCsAieEUV85SvglBtz1wxf82G+QdW//o+CWuvP+0dDT4df+n+77vgqXEIb6s7U3znXpPEWy9AfqYACQVeq/yhuL41tT+8303i7VONBtLuXj7bjR9QSwMEFAACAAgAEHqCVHFXlJ0VAQAA0QIAABwAAABub25lL2ZsYXNoX3NraW5fc2V0dGluZ3MueG1sjZLRToMwFIbvfQqC95BNjZqwJm7ojdEs2V7gAAfSDHpIeyDh7a2FDVSI61X7///X0542MiepvBa1kaQ2/soXN54XpVSSPiCzVIX5Vs6aJ7ONnzTMpIKUFKPiQJGuoPTF7ZsbUeiS/1Fka17L5JDiWOZh/bSNr0KGGvfbx3j3vATUUGCQQHoqNDUqs/nda7yK7yb5YTptSGR+dgcapgODZsG6wSgc171voMUXJStg22drMJohOef0TElU7zUa2y5nihxKY4k/+niEfQndZTNzBmacJeQoKxTrOcQ5PaaglYVTj12NItdoi/wS+yQqSEp8xy4h0NnnJTLcfdHuaXvHpsIPylDUmqqao3AiuYcZn8HO7VcWX1BLAwQUAAIACAAQeoJU15twlisDAABvDgAAIQAAAG5vbmUvaHRtbF9wdWJsaXNoaW5nX3NldHRpbmdzLnhtbN1XTU8bMRC951dYW3FstqiXCiVBNB9qVEgQGyickLN2siO89tYfScOv73idhEADXSgRqIco2fHMm/Gb8XO2cfgrF2TGtQElm9F+/VNEuEwVAzltRuej3scvETGWSkaFkrwZSRWRw1atUbixAJMl3Fp0NQRhpDkobDPKrC0O4ng+n9fBFNqvKuEs4pt6qvK40NxwabmOC0EX+GUXBTfREqECAH5yJZdhrVqNkEZAOlHMCU6ANaMBFvvN5iKKg8OYpjdTrZxkbSWUJno6bkYf2t3OfufzyieAdCDn0rNhWmj0ZntAGQOfn4oEbjnJOEwzLBS5mgOzmf8Ve+9G/CdGiRy2TD1GW+HepV2C44JyOuXLZGih1tI0w3hrWhMqDG/Em6aVG3gGaWphhpXdhYd6J06IxBWF0rZltUOIB8YVSvwITGOiNpItn8lYCaS2LAqnJB9zNqA5zsRpT0ZkQnMQi2Y0LLgkCZXYUbBUQLqOMG5sLNiyk72l95EGKsi5BBw5Tk6S6C5n2EqaUW34Zi2rFeP5TFs/lBOMLJQjAm44sYogpy7HXxknm8STiVZ5aRXUWGIEYMYZ8DlnhyVBS8DHEl1hitxhJM5fIbgNGX46uCVjPlEacTmd4bSiHUzArz8LuKDG3IHSVY17yXG/073uDzrdyz2/QcpmVKbPBMch4nlhd4JPF0Qqu4pDOlLqDC+bwoCVa1X2Vn95G9ZzjH1+pW7cwzeQO0FfE35NyAb0Dlu+myzPafxfK6icNqOz8qD7w1tC4xEHbEnAxIUU1QrkUvcqAKZUEiXFgtAUpdh42ZiBcgYtQSACtHl5hSEex7R8msIMRVJpxvXTkGwhUSjTntK5byYj/tJrRp32CDkbdc+O2qP+RX90dT3qXo7CHbQOj7eqZyP2Ur5d2f1V8VDYx2+n7Kdn3YsqhA9w75Ua000qwQ2reA2/V/E6C1fR6cY1VKkElJZpOCooLgJywN6/o0HZ+hcAnpyUMFuvPCjv4Hj897ve2muzTRZIwnPwQbvWh8oEJN2T/tfhcWenTEA1Kt52FP6VifC0eiWK7722NOKt7zc1tN9/SWzVfgNQSwMEFAACAAgAEHqCVI5z9vpqAAAA5QAAABwAAABub25lL2h0bWxfc2tpbl9zZXR0aW5ncy5qc29uq+ZSAAKlHCUFK4VqMBvMTyotKcnP00vOzytJzSvRy8svyk0Eq1FSdgMDJR2civPLUosIKE1LTE5FMdTUyMLJBadKhIkmTuYuzpbI6goS01P1khKTs9OL8kvzUiDKnF1dDF2MlcCqarlqAVBLAwQUAAIACAAQeoJUvH0190oAAABJAAAAFwAAAG5vbmUvbG9jYWxfc2V0dGluZ3MueG1ss7GvyM1RKEstKs7Mz7NVMtQzUFJIzUvOT8nMS7dVCg1x07VQUiguScxLSczJz0u1VcrLV1Kwt+OyyclPTswJTi0pASos1rfjAgBQSwMEFAACAAgAanVjVO4DzUxJAwAA4wkAABQAAAB1bml2ZXJzYWwvcGxheWVyLnhtbK1WyW7bMBA9O0D+QeA9oh13SQIpQVvA6KEtArjbzaClscRaIlWSiuJ8fUfUrshuA9SADWk473GWx6G9u8c0cR5AaS6FTxbunDggAhlyEfnk29fVxRW5uz0/87KEHUA5PPRJLngJYAlxQtCB4plB8D0zsU96BheZiZMpLhU3B58s58jd7rS8JOdnM3QR2iexMdkNpUVRuFwjQkRaJnlJot1ApjRToEEYULQKgzgN9sb8HY3fVApqDhnoHjIzL9+4Jmk5HjUfkBRLV6qIXs7nC/rz86d1EEPKLrjQhokAiIOVnNlSblmw/yzDPAFd2mZeFeQajCmDsLaZZ2744ko4WgU+qRw2KWjNItBuIiJCW7+GsyGoMI11w0S4EeyBR6zMbaNrL9uijkTHUpkgNzV6D4etZCrctPaev0cnIvZ2CdNxzacHuVj+Pa+TsX6b8n0yFptRvk24jnGpD+ms00nQ4a5eamtsZfutke2qZCKOgt85VxDa1+/tCZgvSLVhK3Mbp6uLABfwacUCI9XhA8JQurVs3FYpbqUU14JaDrfdfd1RkCbbHTCTK2hKNfMeeAjyC1PK9uvWqBw8OjLWWDoEe7RKuW5S1xAvNmny+h96U/qNWvNLS3GqNxbyP1rzEYnaqnARwuOKo4+BFKtqAMtd2lyTJW65ZxeTzrdp7zgNTN1ZwLb8whFgmIoAT3/IDKOdnR6DgmIaXYJcjbC9haPgmEdxgl8zyTBePUqTMrWfZOgtHAUnMthPQFvzUeBWyQIz1HmW4Qh4Xrzn621H6LglI2W2cvToxED0glwbmfInq/XBpDQ3VtQnzu/5mXPs04DeZbyFvJ2fQoxmwSCuZjLsThHgZHjgUKwHPBe11c1wjE9M+/JpNOJL0305ZZr5XBo2WWUZT3IweVZ5NSc5z0Y+IexYnpgP/YSG14eFjhKevjmmuH7gWZXFmj+BU/Cw/HOwWGKpnRhKvfvkzdWyx4BaxNk42N6aju24k6Kpg+tS+1b92nY0d1StlUpmxyTl1b2oMNU8eI9yjJTMRTgSgG1YTa8TnMjvFDAngR1mtLjE4yEzn7zChzrn69fXXcpvF9cN1sZ1X21cxfKCC6kOuJMfrQ9Sm4hXzzV8/ANQSwMEFAACAAgAE3qCVJ3mod6IBgAAZhkAAB0AAAB1bml2ZXJzYWwvY29tbW9uX21lc3NhZ2VzLmxuZ61ZbW/bNhD+XqD/gTAQYAO6tB3QohgSF5TM2EJkSZXoONkwCIxE20Qk0dOLk+zTfs1+2H7JjpTs2H2BJCdAYsRy7rnj8bnnjvTZ54c0QRueF0Jm54P3p+8GiGeRjEW2PB/M6MUvnwaoKFkWs0Rm/HyQyQH6PHz96ixh2bJiSw5/v36F0FnKiwLeFkP17uk9EvH5wDNCbJokCCzDJiH2LRza2CB2aGDzMqRuaJCx5QyGY4lK+FlxdMuXIssgCCQX+kGRiJifvW1Q+zlxKXWnoYcdYg+GhixLmSKD5cehOfjKGmNquU5ozADYCQZDh23EkpWQQnRbAXxWHIcdEEotZwyIOIrAQNyKRJSPKOBlCbk4FtW2RmQwDI7PIHW9bfqoXPfN3WxkuZA236+zpiFhhVUsJMpYnuvE9QD0bHxD/DAwCYAqaJeGwczzXJ+SEUSo2CLSKqk3RBQokyUqqvVa5iWPkcg0odhBhlPZKzfBpeWE4F6vr3ls2Ra9CaeuyjWt8gyB8xdz4rj+FNsH6IvFC8B7PgmIQyGd3sSl7mDo5bzgWclztF7JUvbBUzQLndC9CE135tCGcejky4wEeued2dQg/okq6RPqUljP9qPgpIejK/DzHUJdgbPjCDXHkIAp9i/rnJg+gQejcG7RyWBo5pwp2tyLcoVEsM6VKPENS6qaX412trnbKh32vEY3tnEbLLprszbdKdTfTWi7YxBLawxhyXTNskdky6X86dePnx7ef/j4cy+YAAhlHwIhjfThXQcgh/quXYtC6JBr2G312s/OnVHbcoDQzR/9rIG6V8BXeG21m/k+kLxhqBVoxVC5sIlWjBtZoRXbcNV8NoLfa32AIhB503fUB5GEB1nVWmEjd4qBRFBX1LdMRVAoBJnnj29q2anKlczBXYFiUbDbBKilfCpWqc/Xdf3V3JJKqkDAYpkykZ22u547totHmmRTYDceK7XYLQqQDuA1pTeqbN6Ai/sskSxGi5wDoBsgtl4nImpEtOG9l7DH1ih8PIcmBmR37QD0a7R9MhiSLEajnKnF9kTxcUB8AMhZwfMjbEPNdW2OcJL0Q5hY44kNv1SFMBHLVQK/Zd84PAJM8HirUjRyjINg7vojlTSlxgytWVHcyzw+YOn+frYBW47pQiGYdA9cNcsdMPBDwOyX5zwq28EgSqz53dQVLBUIGFItBqqk0qoooWzSdcJLrqMVaiksqgclvpBQXwmH2UlzH7zrYmuluY1njjkJDbqTUJtVWbTqaAfF+d362K+GCmiyz/nWmBo0mDWvQV1ADN0+Fu4laOBlH4sbAkMivLTZ7E2roHtbUdqKXsSUxiSPzSCh2LQRsirgiUoJSJPekaKfl4BAW3eohe3vSGsNuB3ClmLDIYQ8bi8mEHqTjFQ5fZlZv4cX2LJ1j/6KdAw4peY9liRSLQD8snjDskidKSKmNvYR/i0Wsf43xX0dyV+V+BuxstH7k6ZVOCNyfXLaM7SD7vKDsmBlydN12eZ6L/xjolB1/sMQuiz9OP+7yfxHm5Syx3qTuuzM3iz/7P05ODP02aPWIJ6Zqe679dKRNOO/YYFqGUJ2tyAw56ieCqNJ0t1qogLVziYdjqNPdpZzcXA6sbJFj1gdtwFwJDoWI5jArujIA5iQUmhe3W31kWU/fH1Y6W4/J0ZgUWhWc35biLLVs1aAzm1ZC8Dx/Xhv1D3oUdSiNjm4HAHIRKQQf9wBczYl2wzUreVgJXNZJbEWjETc6fYCua1S/u0Qvchlqp8mrNgWTN3dPj8ninpxfu3U6zGG7Wq+8/7slfzxuxQQ7MP0Y2LHVCOTqfQh6WgE5aNSYdNgO3FBHaWsjFbQyheyyuKOQPXJbUQuMIA1aw44y6PVf//82xHjq0jqp6h5+lsvEDULgvKSHdgfjix58WdvELWSHUZ97VHyh7IdaGZoIgWhe3EBM+Bi0WZBsXEYcuARfEl8RDscv5Vxc9bemitZbDWzoAhe5EDL6m6ayhQenbb7peq6T3MGU4rNyRTKMNBVJ6s8ah9M9xG2rDPdmQ8HwqaATQCCyYOKMuGIPDBVdn1Q1bURCLQ+4g2GU5bfgbpTKZNesekdVVVV9lvT0w1KVSYi6xX583qrWjC1vBCPRvo6CTKZiOiuHj5iOK5Gzb1SIpedwcwJdqB5fIXHY1H2BfQJ2V0XqSsRff1gS6a+1+ggNfUVYyPNoH71+yft23zbvnfvCv2NyNnbvS9I/gdQSwMEFAACAAgAE3qCVBUeYBujAAAAfwEAAC4AAAB1bml2ZXJzYWwvcGxheWJhY2tfYW5kX25hdmlnYXRpb25fc2V0dGluZ3MueG1sdZBBCoMwEEX3nsIbCF2HQNelRagXGHGUQJIJmVHw9k1EbWnTZd77P8OMYhQxfmJd1bWCWegpEEVLnFE173e2DAtevXEghnzCgrznSiY3LFFoIzJ62ZQewXLK//BjeGthPT/iI14w5UJnHOpLqbCZXPKwmGlj3RpQjxHTgC+Yc+iht3jDtSeIw+MM7Bv/1bmbNpsd3mlAHSK5IKr5QFW613H0F1BLAwQUAAIACAATeoJUTK3cPxQEAAABFQAAJwAAAHVuaXZlcnNhbC9mbGFzaF9wdWJsaXNoaW5nX3NldHRpbmdzLnhtbOVY3W7iOBS+5ymsrOZySNvp7HZRoGJpUKNSQCQzO9VqVZnEEKuOnYkdGOZqn2YfbJ9kj2OgMKUzplukzo5QBbHP+c7xd/7ceOefMoZmpJBU8KZzXD9yEOGxSCifNp13Uff1mYOkwjzBTHDSdLhw0Hmr5uXlmFGZhkQpEJUIYLhs5KrppErlDdedz+d1KvNC7wpWKsCX9Vhkbl4QSbgihZszvIAvtciJdJYIFgDwlwm+VGvVagh5BulaJCUjiCbgOaf6UJh1GZap4xqxMY7vpoUoedIRTBSomI6bzk9nbf1ZyRioC5oRrjmRLVjUy6qBk4RqLzAL6WeCUkKnKbh7cuqgOU1U2nTeHJ1oGBB3H8JU4ObsWMN0BJDA1RI/IwonWGHzaAwq8knJ1YJZShYcZzSOYAdpAprORXQb9oIL/7Y/iPzw9jK67hkf9lCK/A/RHkpREPX8feRt4S9vhv6oF/SvbqPBoBcFw3stYHSLEM/dZswDZkVZxGRNmIeVwnEKAQCdCWaSeO7m0kqM6lzEsaIziC75gu9JyVhY5rkoVEsVJanc2Fxcu/cIjDcRfCuI+hmNBYMkrZyCesvGJOnjjGykbXhHeRckjx00AZ7YoukMcsJRiDmUClWY0XgNIMuxVFRVJdJdSrcLihkCPKhlgq5D594Fc7I4xYUkm66tdqTOz7j1R18oIv+sTrxcelQ0ZBSs6PBYyf8uSpaghSgRo3egJxBEr8zgV0rQZo2gSSGyahXKWCFZmZlRMifJuY2hGzCRlaAJPSNnRBkLH0v6GY3JRBSAS/AMOgysU2nw63sB51jKe1C88vGVyfygf+F/eKUPiJMZ5vGe4JCuJMvVIfAxnJ0LMMGYADY3IICZGJeSVPFJaFKJ2Ryz/vSIrIsHQv5MgdnClzQrGX5O+DUhG9AHjP5hrOCFyQGbwH/TA2uzKZ5VNa/ruIKGaqcQEoMJGzE0PsqXzdYCMMYcCc4WCMfQ/6XuIDMqSgkrplcYaPkkB40qZGjl6hT6MxgrElLYoB0dn7w5ffvzL2e/NuruP3/9/fqrSsuZOGRYWzNDsfPo0LXT+mL0fkPpKwP4gW5XFJlO0eSB0d2XCgv1oB/5o3YnCt4H0c0OgIq9h4PLc/VQ3T1j9dB+sSM29NujziUa+eG7XhQ2bDKqL6BsVZxCSk70RdZGJ+h3BzZy4dBvX/kjpIm3kR+O/PdWPlvi3fihFZzVYQZXNlIjc+8Ybtw5rFyA4TE1zRDGB6MZhUT+LhqCVW0+qZd8H/3gP9+5TUM5UD8guIhTSIuDpdKP0bQPGaP/Me0v+//RZyN+m7nQvw5+G/QufoD28kIZNE/r9zpbL3I8d+crM72TUU4zoFXfz9fv2VpvT488d/dWrQZo268tW7V/AVBLAwQUAAIACAATeoJU8RlQ73YDAADwDAAAIQAAAHVuaXZlcnNhbC9mbGFzaF9za2luX3NldHRpbmdzLnhtbJVXW2/aMBR+51cg9l5Yd6GTQiRKmVSt7dCKeHeSA1g4dmQ7dOzXz9fEgaSkWJXwOd9nn5vPKZE4YDo8AheY0dnodhQPhsMoLTkHKteQFwRJGBYlh0UpJMtnI8lLGI0tjBHGX0FKTHdCS7xsiLPZKCmlZPQmZVSqs24o4zkio/jTT/OJxgZ5jcWUaX05W5RCfc3UfPpQ3B3fpnp1EVKWF4ientiO3SQoPew4K2l21bT9qQBOMD0o5OTHdLHsvIBgIR8l5A2blnd69aMUHIQAbdL3pV5XWQQlQPxNE/Ppyamvet/7M9oRCywNbf5Zry5agXbQDPLdXK9uPFWnN7My1et9goS/UkG/3OrVCSXoBPxDh7OiLD5SIwVnOx3QJudhotdVDmEoU8+vP0E7pC+6mgVBcKbSwHhmS3GiVxfYxfLrg14ByH0Nm0Sk3zZnZKWTcNY9dIUkBOItIgKisd9apdizt9+lVK+pAoSiGrRSLq5QKSDWzcqialmN+wNvmGYByAlqxIaRMoeFNTgANuU1frG4N40ltK+SBQZyODphYGEtrJEvKq4XyEBYI191un5TcrqAn2ssxxfEPXLZDMJvuY3oKy1QpLY+Xn7ntfqmJ/3MRXC1E3hMzjKIdfNQrR1JNXHWOAedvGhsVNay8YVpEUVHvDOMZ41LTsYnEY3PFK7i2usrklgSaCu7lJVcwFqrN80KbNFYih0gYi6fYCs9uimsc6OnRlgSZt+j4t15VfzsfijVUJmNcsQPwNeMETEaOl44ni8ZLvLAH+mWBRxzdxeJMgmiL5jZt9gXjqRE6T5XNnW5UMXUprY9g5G7ti21tMwT4EtVERh8ZTZlFrfHuz1Rf3KD4Q0yr3Rp6dBaqtyr8yjCpIIHElcEgHi69w/DbqwmL4nEBI5APDmQGJ+7nIuEegJtLusKcyVYv8SP1KTrRnWthLimooWwUWa1M6xmcK3VRBIlwjjWaC6+z9c+NTq/b5i6XMNeafaulhoHK31bAFWuGtFEpWSvEnEfzHrvfEdHmFOcmyakFMH1LRrLIYwVq6AN+mhdyGsT9PyqDqsKrUXTRdGtNr5toxjNeZ9dqwcabzlA2GONcBAMg19wShji2UsFaUyHFrVlKx/V/Hy240D9Zy2jcSCyyQlzkmOK9S8V+yME/zNnLd0E8u/mPcxAHah08X9QSwMEFAACAAgAE3qCVH+4SuEPBAAAixQAACYAAAB1bml2ZXJzYWwvaHRtbF9wdWJsaXNoaW5nX3NldHRpbmdzLnhtbN1Y727bNhD/7qcgNPRjrTTtttSQHXi2jAhxbMNSuwbDENASbRGlSE2k7Lqf9jR7sD7JjqLt2ImT0kG8IkMQJDrd/e74u3+EvPMvGUNzUkgqeNN5Uz9xEOGxSCifNZ0PUe/1mYOkwjzBTHDSdLhw0Hmr5uXlhFGZhkQpUJUIYLhs5KrppErlDdddLBZ1KvNCvxWsVIAv67HI3LwgknBFCjdneAl/1DIn0lkhWADAbyb4yqxVqyHkGaQrkZSMIJpA5JzqQ2F2oTLmuEZrguPPs0KUPOkIJgpUzCZN56eztv5Z6xikLs0I15TIFgi1WDVwklAdBGYh/UpQSugshWhP3zloQROVNp23J6caBtTd+zAVuDk61jAdARxwtcLPiMIJVtg8GoeKfFFyLTCiZMlxRuMI3iB9/qbTjW7CftD1bwbDyA9vLqKrvonhAKPI/xQdYBQFUd8/RN8W/uJ65I/7weDyJhoO+1EwurUCRncI8dxdxjxgVpRFTDaEeVgpHKeQALCZYiaJ526L1mpUlyKOFZ1DdskdvqclY2GZ56JQLVWUpApjW7gJ7wEYbyr4ThL1M5oIBjVaBQXtlk1IMsAZcDDqcQdNgRi2bDrDnHAUYg6tQRVmNN5YyHIiFVVVS/RW2u2CYoag7KF3CboKnVuf5ihxigtJtmNZv5G6IOPWHwOhiPyzOuJK9KBqyCh40fmw0v9dlCxBS1EiRj+DnUCQrjKD/1KCtpsCTQuRVVKGpUKycjOnZEGScxtH1+AiK8ESZkTOiDIe/irpVzQhU1EALsFzmCggp9Lg1w8CzrGUt6B4HeMrU+rBoOt/eqUPiJM55vGB4FCfJMvVMfAxnJ0LcMGYADa3IICZGJeSVPlJaFKp2Ryz/vSMbLoFUv5MidnBlzQrGX5O+A0hW9BHzP5xvOClqQGbxH83Amu3KZ5XPa/7uIKGbqeQEoMJL2KYiZSvpqsFYIw5EpwtEY5h4Es9QeZUlBIkZlYYaPmkAI0pVGgV6gyuEeCsSEhhg3by5vTtu59/+fXsfaPufvv7n9ePGq2W4Ihh7c1swc6DW9bO6s6u/Y7RIxv3nm1PFJku0eSe0/23CAvzYBD543YnCj4G0fUegIq9+4vLc/UW3b9U9Za+u1MnP26phn573LlAYz/80I/Chk0NDQQ0qopTKMKpvqva2ASD3tBGLxz57Ut/jDTVNvqjsf/RKmZLvGs/tIKzOszw0kZrbG4ao61bhlUIsC5mZvzBwmA0o1C6L2IEWHXjk6bHy5gAe6/V9NERYIbGkSYAwUWcQiEcrXhe8GD+cWn5HzO9twHkviWIQpJRbfQfbcNnI32XtdC/Cn4b9rtHpY/a8fciavZ56TNPmw8zO19iPHfvN68ayHc/ILZq/wJQSwMEFAACAAgAE3qCVJloocZwAAAAfgAAABwAAAB1bml2ZXJzYWwvbG9jYWxfc2V0dGluZ3MueG1sPco9DsIwDEDhvaewvPO3MTTtBGOFRDmAlVoowrGrOCC4PRED29PT14/vLPDi4sk04GG7R2CNtiS9B7zN580RwSvpQmLKAdUQxqHrxSLJlWtt0GEV+nCZObeoPFFu8vJ78Dcl+QOiPYuzw2nC3dB9AVBLAwQUAAIACAAlhzZJB9xbuBEVAABcOQAAFwAAAHVuaXZlcnNhbC91bml2ZXJzYWwucG5n7Vt7VFNXvqZjR/sA6bRjNQikHcZKxQGRohBC0lYLlbYylDJBxUSbYqZCQQyvJCRpayttBeIDROWRtilSi5BSH0FJcqY+iAVNKghBIQQIGEMIh7zJ45xzTyLYmbvW/eM+1r1/3LAWi32+s/m9929/e62zv/zr1uSAp4Ke8vPzC9jy5uZ3/fx+3+Tnt6jgicUoYknox6N/HqO/m/y6X5s8WIc+PE577Z3X/PzaeU+7d/8efX5y35vb6H5+S696fh+T5X//gZ9fnHHL5tfeKyUbVLcO/fk+w7obOnAvRyi5+PquL6J/l7BrLVX85bPPLH5xX8Xy7it14Y9Xf35+3dI//Fyau2Vlj3zFYoyeWvHO65OJkDyGkUXY2beTriDpnT9/zrzc0kJLmmEVvPthYsngZZZ9ZuxYKiG+zG2ULYfNROQ5P89PW/ZHN+/WnUsAVdgmrmtIPZDq8cTv4/IjEKMoOoXr1DVbP/HOXPdiguV6ONRMhM4QvIDfS9k8TiSxT8B+5tHjzEDrDuuBh/NfZlnohkXe8Wz4iqbHPIPS3IpeL4LfkPShdxC6UvCKd8CrTAvyqpbdn05zanhEghu2A8Qy4/Xl5UTYyCunnXE3as4pCAllpl9Wl/MRt9aqKM0gOn5JXZovNnaNJagdcrbaOSBaGgW416eedLO2IVUmcFpVom5FtnrUf5ysOZuGo1remVJwYfP1OBV8tvmDX91dG6VpstTGEDUC2wOJrruKKYDqsWTXwIVkXYVoYzvi4COXSq0lrpiNoNgsH8uhuLaHxDNsK057pI4aO2zh0Fno+yp99W6nJwAKSU/EdwG9G1MP6mzgSo+oE3RDmvN0LT9GBQ93uvHjG/aaplkug0gP0L2aDqZdLpzq73W0h3x0c2LPDcUT+ciI12JMkq73DPJgTA2p1P3Rx+o0kF0tRGa878pp1ZFsNDxWRSPyDHll9KVtI6WaSieI9Ua6NEn31l7ilTBifkflieG1nM+WeOOOQ+HLdK2cAt2FliwFcKZzV3kI5E1TIHikqlcoNnWPObR8otg6sGM5AI8eCIzkhDgGR5yDzNztfG6uFX2JJbMMFwBnKQG0GYbsoUVkNJx8ZFzRwI8Z7uppmdNyYS1L4URclr7UQGSOh5Qa290VUxIewfngChHqI+50Olo0/Hyojw9bRpKXluez9Tu4xvZMA9+ej9jyl4M9/GhArswLISZvB5R4mdp9Sz3MvbnfTUuIxALT0Y4YbTw4ImEZ9ZC9zA2nTzJs6r6MSYadi3g8+UfF6g0pyRwJLjYFsPS+tTw/qoVEYVvHNVHi2SsQb9IgjsKyBgnu2asu7gwWepBcJC47zH7l1mFnndp9f9wQe3wGS8HugEaXEDtKbwY1mR05T1SBHHsn13hh4K916/8IYg/1B5Wa3S+HOYJqzGI926XEcarKyoRsiRse0AploKKOB3JhK5wpYMMnTQw9Q6lOhiUTSj19QK2G7ecbtcEOzLheTfSuFc2XFb05cRw0mVEj/K2Vva5SCROU2CMJz2OwJIbVwoTx93c7VSCnBPEG+WDPkm2L9nJ4ejZjmTnoE3taMbssoENPv0cP3qH5KLROoU4ezq4RnnwtTvPRtMbm7LxpnuZ3nh34USLNw3Gm8yBMFV8EOXgGoNmtanJLeZQAaaP+jrqvaIL2BYgMeWsldOQ5TJM5bOPAvnq+qpM7/YPA4mwPMSy7LQRgJyQ0r4OMPK54LgZwzXQWnRd/FXvvfoY454bqQlpxQIcS06QE6vxvOm5jdXP6VtNTOusP4xrSs5SSarLw4lYZT9VKvGo0XyQi7bGbm9MBwJqVLijkHJyDAbZH+ehY4pE0HKhY0SCK2artv9WcpINkJR/sGyFeJHJq7K1C84+qy0X62a6V+Xdum9aYvnoAyfZPaAmgcFaVfFfccKQEWlFlDYse+Jo1DMf2MossQQXmCwPU94vcKdOqILbdJms1DTvYIQg5il6TxowC1VgREnKe9InMEh7i2DZucHnbUpziuZVNfbAxXWBpY88UHBNYuJCS2wAJEooxH5Ew+5WKQ9Lc6luHJZxrsqAPzAxMVq11WN8/yKA0Rg3MihvDqnKIvwtTHDE59PrpA3T9awcKs7KryZQoG/blZ13ca9FYNfEi/qs0HLLkS5vXc7967ZdVvZhAsz5TWJ8nKCSAHVZsfC7xW80dnq0jj8+2bQuJUBx5rLSyJScO9dX/YoE7LBb18+4gc0rdA2e1uEt5sUe1dLu2W/mmTGP8qZt+VpgQmwKC6lbZB+EUKksKZ/PqgpvM3MOZv+U6pKnP6VA4eKEzvHfQaMe+Lwt6t88wJEKmtBnEXHRdbNTvYizDfGsnRWB5P5Iw2amVvfrkku/wefGhABUtNsWORSCzvzirqJqsOELaITNG1PG8SSZPKgCEoNSYY+2AMhOLag5DEvaqn/YuVWuiMQ1HTGVW3nBR+86k4SZp7wgVPVRqIomwIYOVMZOR/dmtj09xu4IylfuYNWhpXWY0lo38hCQHmMH7c+a/6ZMLz5pizXor9uXhJSP4/G6QjmyXKRjuYBdv5YcD/BeRYTWAOOxCEXlMQshHErNsa8Dk2BQtww5696TRstSy6q2ulkZhTArtVzLxB2qtfZKaPqlQdXW3ZAqM5KS+2NEZwbRRG5lzIjGS3wmHffVRHAWRDvCUmZPmSNbbnPxW61z/Ge3f29angJMFeuLgCRuf3QB0opqsWX2CQvc0jdg5R/+dt8tq0S7La6k4jGnT/JRm3Z1gXTO65JevT/38SqiFGlmKk0C2IavLa1lH48roFGIVZ+4qdqD9qPAgWKZNWHgVKrAs6+FLKmvKisQI7OJaIW/tZPHSnEGJN3mzo3ftAiz0PSfVC5No1dIkA/GlG6RkzoZSV+PDvV8ezq7kmOvUd1DhS4lXvJtAaFWa8xQbBc9SV1EC0I01CZI+nN0Vzr7lfoInvJhfpllpdXmd6QgSWGI9XV6f+QtJ1glKdwAbvZv4kpgU/u0SwKXC/c3UP5pc6k21o6L3aOjlKOnc+DhyaPRqIPFsiVfn84Lz37XDlmZiCAfdR5RDXg93Vx9/5R4Wni1nJngeX0D/tytH5J1/JfwvH4qL/ytwUrIOJQem2RYKNDV7iOIen0V3oD927DZJGkBjmZD/g2qpZ94Xt9OcBwIJccNStmv2Lo2vYvG+q3tPKjInNoLW9AsPDYzGpWhrqo/mcQKd5PxHqnT3MF6qE1ebtr33QkyKB98XiTqYQ6v2UKvRrKQPtyjl4QGegFxCzWxr8PKej+mYpiZhJp8LO8YMIjUB3YYj7BLnVEt5yQhDOxIWWv9oGq97XUlDwVbm8ctsl23s8+XkODziNve/FSUpBI80z6tsa95TzdG3iuD3g9G9WhlJvu3o6GlJUrNACQs4mrfVwel+UA8KywCDmoJpMe/VWSX2rx+Ss3r9mRVNxLnRA4ei11Jnk7HsQkT2NP5L05p3dS9dhAOJtZVy198bwF/S5z1Vpken0Nb2RFRHRQjHb1KPa9bv0UKYXtOgVbNxYAgzZDKirfms9uZcw4v4ST5m0jSHVzIJupcs44eiyG7sThvpTawIDtwcyLxwft7JxGWCwq5x/z21ldmYszHP0zYTOMtohOPf/AXbQ58o8Ow/12Xr42hZPbxVX1gZ+nYHjSDtmnLH8Pm8yXhTu3v75ScnWdo7iJFWVCP7JzOF2JWHo0ux9ekHNewXeob0yayJZb0Oa9C5mDW0v+4gPocT7OdIgHvxCv4fOiW/w22yEJjamj7HhcLnLncP1reZ4h6SVS1zL7ypHHNcGS5G8DrrV/f9r2NOmvWx4bQbI4jgM8bbBG7lHVfLaRKjSmNvXX9tUtOCV2ck4XXbwtWBLntyhDqVcTNbHRbxSFySrp+5in7w3I0hzMEwjYXwfUhgrl728dl7frW78yB/ncY0By2742AGBmm/ozW5wXhkpRoJjGI5yNuuWv9Z0lSSrjptrcZyhrRGS8X8arORcCJeM74kImyY8Pdmd/AUlDHUe24kqMEs+QnB5g4gsLn9hqYKCcSxHjJyufUaynp3u1qOxazR9t9+GaQIT5FbZW1/+Ii9VlMQ2gkLPncUsWrohNUHrAUMtzHiTXMZmoD2xS5tq/CYiXWP+5fE1knXKkR2PJbA37/3xIb5glxNSNEuq3M9c/x2KXL7McxXZhgfiR2SqSv2MCjwSbs2Oue8XHvhmzhwh6JW0cN75U0ZT2GeKMip7nlVkqS3ButzsicSQs83NV+yYp/c6TEcMLvzWZdyH2loHkcZwmfylsNDESf6nINBn5AwPSaYfU2awmhMpwgvAN+y2Kp+OFq3LRLZMVKuE6ukwKOSd5/sPdqYlXNCmnt463wksquPFxrmJ/T8d5Z2ZVUvMHc9aqkoXy21R2zZ2F7G07Kg9wzFHtGvVlT1UjiOyTE1AqmjyG88Ofy2I1Rhd565Z/C20hUhTatevvBbUyR3hniGz6DKNP93cDQhRS1h2WejEFNUOXeunBtXhh4fCWWGHMqixgIHWW4v9PRL+OvfvACHL9FLHZO1gVESy7P7Nk2y8Gp9896HnfP9wmqO+dZG/Re/H17rIBMz5hUKBOdJW66SNkmVqf15XqJy7UG4qitidA8u45FNo2sXpFwJD6ifXAjriqZPztXPN/QnBK/sO57+yCPpp7VoxGdFXJfISpVJ7RKw3576CxgG8G3RpfVbF1Sh9BeArUIsrCHCmu5NIADrgVCOo4cCfy4mInja43JlPgi8Le1ynnIN3SqCQ49r1Ao4WIZNsCv8+x6JoWKbYr6HnUqAgAZA262Zyt40fUkYJH9hZIR7kv0F59eW00Kn/ccEGJrmDmh4mCbG9gW7v5ARUtCqQKDrRGFMG9k2KP6UGXCNkXDAmMoxHXNtyiMcp8icbruai8xO1lLIeBqBlqjsJaxGslDiKOWO1OVLGYiRwUJYmQC/SfJ6J8QZUG5X1FKE9km+S32dx3VrXAo1XDWaFr8Q0dRpWgqW19KcZRuEIAYLwl0t6Lon/lMCUOXG8XqGGMMwvieDQOMmCOiLJ/0NqPzwhgL8JjOzzVZk1+6waQfVVfgN/GMic70jyFE0Yd8vj5CNBS8kafwkpinmeS2/Hfi2NDF5hCy8UuV/zVFv1a/iKag8NZbkqIcMFVcYTWZ40Go/THoDy22wtu90QdO8IVRwMXQy5nUKmqc7jwJcyWyyGKkDEXzz3nGrIMZ0Al/MHZ55jX8OkHByu5zDmdxAxrCzPbgTatcXyECKosBdPNGOqmyHLlGhuOf+WVRoU62YuKhg8ZC4QXZRZoh0ocb498qItUwocaLAkKGU3QNpiTLjUDsSfwyr/PnY/h/muUXjqTScMEXOUwxizwUTL0qQuWhMjnJXHXcEzfq4psBNjTqezj+mVbjsIjNLTh3Qaqku9SbCRfKlem2O8P08gA/F9zKvF09z5e4Hh8U/sdi5Emxo+ULZGq8l6cRXSrEfDsV1zstnJCya+QmZ1oob7CFAt+MnxS8uJdUuCiPKmInwXE0fY9q5vcBtRcsydYSM7XkgJhABOdUkZiRsssNul/ZnQfEj6wfDA/BDC3H4LC0ormehAa1LWUSL/08tNw9/QsuxTbNs37mJf2l0+VLHnpAfP65b9S9LX0rXVpHeuhpQ++9IGA7yrJoykKVuoT4/m9tjL5bKsO/NW6IRnP/z/0r/I5xTEBH37O1krMrVf6BTrvFwI1Z+4imT6waYzHxvIT+ZyTr/bzzcZKyGRL40O9UiDM1TS9mgoLb2SDF760R8Y6HeXthvkxEf0D08j5W/U6IBZFB8FfG4EPq+PJ99YZ6yjrfzeoUS2z2IFKA1+Pc1d3/tvPJ0VPAISt4OvWhtQBnhmsX9SwJ6ZAYeF+0eCpQTIqF2QOBpHtbvF4R8Cc9Vtfh3Mm4eipKWgiTuzq4p0QhT//pifUbXtEjNcY1DmGzlE3V2oUxGkN9fNoipsPO0yhZrWU82YPeX66P1DjsxhyAF7iUAoHVOLOH1ygC+hpTYXOHCzJjdeobyt17CZyF0A1grb53P3mpcCm0d+9eIppjuPftu7WNmdalqyUzdOGP96fuG2B/27LqVWUeRBdUq4+rs2b/K6SB2iLg6P7lbqDQLea1HSqIABVSgtzeIlBq7SMnP566aQwkEuNrbZ2LRPmNAl3G33tNoTPU553kQuAkn+q2YG0juGc2DM+uP7nlcvutUO6PydM6r5FaS6zTe1lExKBNeltPPjsUB/IqrLXh7ECtmeM86sgE71ENdn4IVETncBAorQN0S+ychIJBoPom/oO7JSNZpgGaI2ntpIeGbk3QVrZhNwgTOffP60bbbGxftHZETa2ODKUViVfl0WS6SaOARre2a9a9o7TUvsqCOSsjoGnIpKa1qVmgt0IwvLslySdADs1xm01alE8Htl1Pm1wrehnaT/fJdncDUHG7SrLxx6rEibraZHEp3U8PXP4MFvoonBlG5TZagnD6CLZTbuuFxbK3sg/fkNzo91h+wwGb0PG+eLJAB6r+5JNObLHBxN9UcfwZK3BK4Y77MeehR/UBh0mjFt2+N8H/uCOhnIHC3Cr8HeqJKLEHensLnBZxlvGE1RhxOl8JBteZBlLjHmgkDp8WSrhGNsEZLCP00vZEOhQ6YhUQt0w0XS21w2BumdvZmuWyAT1QoydfrFfFwdLBMYHHGnIYUl5C5o+dHohLfXnBzIA13NW/xbaq+5prs6l4cXO9/1bWu7rUiZI4wumffTlBh/q6sjOuGp7Ti9xncGbEEdTwf5Je4n9IWut167RugosgtZrRZ5zSkrdp2F1/AvnU+9ByhUURyqdO60WanmwM/RFn68Hw3K30f+WbTlo2i4v/BY6UP9sE+2Af7YB/sg32wD/bBPtgH+2Af7IN9sA/2wT7YB/tgH+yDfbAP9sE+2Af7YB/sg/+fwuP3BJbllLKC/OKj3wGRG7+d/24mh9eL5cyNjQGICwBvpR61cCc3TCSdf/jJSYEhDZenulzUwbLPSDApR5cu3/ii6BuVv+ddpjzo4SW70eD/+G5dl/frVL9/UKneT1b9RtsZ3jt7i367s8cvM22BXvA+v90dCg2rOkv0S7yCd71re6BdigjVsE1kfWzhVmDh5RVNfZ7LUc5XvVDpirt8kj1ZZyknusdmjTKsMtV7V+Bj/Y2RepUDwQXDy5/WvbR54jTzDQ++5Y2tm9te3/XpvwFQSwMEFAACAAgAFXqCVPaxDkKjBQAApRUAACAAAAB2aWRlb2xlY3R1cmUvY29tbW9uX21lc3NhZ2VzLmxuZ61Y32+jOBB+X2n/Bwup0p20193TvexDm4oQp0UlmAOTtPeCXHBSawHn+JE299ff2ECa3O0KyFaqomI034y/+WY85urmNUvRjhelkPm18fvlFwPxPJaJyDfXRkjnv301UFmxPGGpzPm1kUsD3Uw+frhKWb6p2YbD/x8/IHSV8bKEx3Kint6ekUiuDW8amZaFg8CeOjgyfduMHHOKnWhqWvcRJdEU39quMbmVqIK/Z46e+EbkOQSB5FovlKlI+NXnFnWcE0IpWUSe6WLHmExlVckMTVlxHpprLu1bk9rEjaYhALuBMXHZTmxYBRSipxrg8/I87ABTaru3gGjGMRiIJ5GKao8CXlXAxbmojj3DxiQ4n0FKvI4+KrdjuQtnNgHafL9hTUPCDutESJSzotDEjQD0HPMR+1FgYQBV0IRGQeh5xKd4BhEqtYisTpuEiBLlskJlvd3KouIJErkWFDthOJOjuAnubTcC93p/7bLt2PQxWhDFNa2LHIHzd3PiEn9hOifo6/U7wHs+DrBLgU7vjlBiTLyClzyveIG2z7KSY/CUzCI3IvPIIqFLW8Whiz9DHOjMu+Fiiv0LVdIXlFDYT/cquBjhaAl+viOoJTg7T1ArEwhYmP59w4nlY1iYRSub3hkTq+BMyeZFVM9IBNtCNSW+Y2nd6KvtnX3uuk5nel7bN7q4pyz+1mdtkQXU32PkkFsSBaAEsLNktmX5HjlyI9Evf3z98vr1y6/9QC71idNUc+TiB0iT+h1nB6pZglTgt9cu9H3QVysOO9DFqnbjYF2sj7JGz2zHVd/fCf6iSxP0J4q25asXsYSFvO4V94wsTMgfSJr6tqW0ARqURbH/1FR8XT3LAtyVKBEle0ohq8qnSqh6v22k36RVqi4BvSORGRP5Zb/rlesQc6bzuwBhmbeqUA+bAqQTeK2mnVLsJ3DxkqeSJWhdcAAkAWLbbSritn+1kvNStu+Loq1kMwhWxAd2sS5khrasLF9kkZywfBxPH7DtWgQSadEjcNVnD8CwPwFjQ1HwuOoHgyhNnZ9WFyvbBQIjquWoJJHVZQVpz7Ypr7iOVqitsLg5Y/lagj5SDseuzh1412LpTZNjhq51F03pofocVufx80A7ENd383uczbrkJznrjalFgzHlAaoDypGMsSD3xoTcj7F4xDBfwE+fzdGgA3XbFVVXtDFTNZLu2zNIqWknZF3CiqIESktnpBznJcBwIrjUNp0ftIYGtDvDN2LHIYwi4UUvzSSkju3iiNrUgdS1j31W0OMsPIOZDI4q+69obtqOPhn+q1e211MGS3Ysj9X4GjMlhD28S0Si36la0VH/XYt/EKva/nbRtkZ3hh8uLkfGc9JNf1BGrKp4tq36XCua2/DPiUL1hR+GMGTr5/k/DIHvkpmjsfGn83Myno7JUW8QP8nU8Gy9dyTtpInhlIb6xnCwpsOtXAJO56o/SvQ2pNr5Wg7HaGv/sDDccoWngU3BdsWfSlH1jiK6LgYfbroszj/VIEoS+jDOnpAEHMm6iHW37CfpDaMl6bAwwLIbt07OmRbn6G4MG0pFBuwlAzDDBe74b46HEx5Xsk4TXcSp+KaPCNhunfH/D3LrAm77ajVlZSfi5oS6+ZkoWpIap96IUepQh4PVcVSG52skCKc65gDuZ3M4/tbrPgtqw97fZZZmTWPLZAZLvZFSQhxqe5FlqTkNvNZPlajS/lHiYHhnuqBBdVeCWxIM0t+UPngioM9qZtWtKYVb01DAeeg4AdwKsdtENK/TtIxhWM/PQAD6GxT8CgGtD1CDru8dnrqytQLSWC5/rYZ9IusQunFIm5O6SkU+2NYzw6C19NRhOtjOMR9bswGXmYPVoQk3pl3vH2G/PObKayfVcXy99UcN4nfNdaj9kjiql2jjpUyha5xaHp5K/UH16vPR99V/AVBLAwQUAAIACAAVeoJUFR5gG6MAAAB/AQAAMQAAAHZpZGVvbGVjdHVyZS9wbGF5YmFja19hbmRfbmF2aWdhdGlvbl9zZXR0aW5ncy54bWx1kEEKgzAQRfeewhsIXYdA16VFqBcYcZRAkgmZUfD2TURtadNl3vs/w4xiFDF+Yl3VtYJZ6CkQRUucUTXvd7YMC169cSCGfMKCvOdKJjcsUWgjMnrZlB7Bcsr/8GN4a2E9P+IjXjDlQmcc6kupsJlc8rCYaWPdGlCPEdOAL5hz6KG3eMO1J4jD4wzsG//VuZs2mx3eaUAdIrkgqvlAVbrXcfQXUEsDBBQAAgAIABV6glSniu42DAUAAOUZAAAqAAAAdmlkZW9sZWN0dXJlL2ZsYXNoX3B1Ymxpc2hpbmdfc2V0dGluZ3MueG1s7Vlfb+I4EH/vp7By2sct9O+1FVCxNGijpcCRtN0+VSYx4KtjZ22Hln26T3Mf7D7JjRMIUAo11ba3p7tKqIo9v5/H45nxTFI5f4wZGhOpqOBVZ2+37CDCQxFRPqw6V0Hz44mDlMY8wkxwUnW4cNB5baeSpH1G1cgnWoOoQkDD1Vmiq85I6+SsVHp4eNilKpFmVrBUA7/aDUVcSiRRhGsiSwnDE/inJwlRzpTBggB+seBTWG1nB6FKznQpopQRRKOqc00jIlok1KkkTYbVyCnlkn0c3g+lSHnUEExIJIf9qvPLQfY3k8nZLmhMuDGLqsGgGdZnOIqoUQQzn34naETocAQag9EeaKRHVeegXDYsIF1aZcm4891jw9IQYAaup/Qx0TjCGueP+XqSDIiE8yCqpmVKgHRpbEFSk0ddDORD0YTjmIYBzCBjrKpzEdz13Kbbc9sN9+6q18pVtUYEXtByrTB+y7vYRr7bc323Hbi9u09eZ0vEa1ZxL+tea0vMjfvJ94JtV2rXL7eFdD932lth6oHXaW9hh0bnsltv3261o8+3XbfX8tpf7oJOpxV43Tkq88oF/6uUll25Ai4vUrnosHqUxn2OKYP88cRrFdGQgRiWQxKIJoXoGmCmiIN+T8jwtxQzqieQqCDO0D0hSV0lEOU9E09Vx8SIM6fLCUExCLIiVk/3i2Dd2z9d2nspX36+r2fVrBQJrDsSWryz+nvlo0L/08PN6q9RtAIJNMF80hLDd9f+6HieKk/Km9V/Ts3K2CT2NpYyy6Cr6r9ovv3D+fkfHB9vVmHNahWsNQ5HkNn1LDEvjsykqLE9DjUdw6VBnug6SBnz0yQRUs9z++JgocQamspA8KXgMc+oL1hUnBqJ+yRq45hML0SWX4j+PeVNEN5z0AAincGRdhLCkY853MNUwzGHBYdK+0pTnd2/zal0XVLM0BWnUCgQdOmvHHs4wlIthXZxRObqC2tduBxzc+fPa+VwqoiNYNtkK8Vgl1a0koypSJU94hpKkNhKspNqRrmVaG+WGC11zqPZRtiNIWvZCN6QvqLazsQCFTogjw+EDagJHq1CSQi3UvuRajQoICgWdqdzI1IWoYlIEaP3BGmBQFE4L6RHBC2WXGggRZyNQlE4dRg0puSBROc2C93CEnEKSJOcGNH5Ct9S+h31yUBI4CV4DCUrjNOpe+2+nrgIfdD8B/EnWKm50nhmgw95yea1L9yvH4wBcTTGUGRuRw5ZkMSJfhN+PEFc6BkOzBGa3JAdekSjbM5mb9YLjvA48yTjHRkp+BCFA8g5YSKEFEp5SmwJQ8yR4GyCcAghr4xfZkkIRnIPzKnVqxXM4eA02dOQjiGChIyItNpzeW//4PDo+NeT07Pd0l9//PlxI2haJEIeN8vlVWJjY7NgjXzSmLyAW9NqvIBa23BY416/4krzYY18pmC3xj5tRKyBK+2IHXJNU/ICeENr8gJyQ4Oygm0KGZtUFS3gPbPZeiPwrr3g9i5wvwbLBFk0rNY1lZIpu56vwrKK+CcuwjpXARjMtapUXL9z1Wu4vlWlMvMdq0xmx9nuWNVeXyzLLlMbdBfqAisV4OId5lUEXL2MxlA3Re+WWd8hkt8pLH5Ec5KH1tuExauO69+TUv6rpvvpe+I3Mp7vXnqfOq2L/4P3HzRi/lS8IF16I1q8qFv+KGBmYsppjJlvCvviS0Lt6LBcKT0/tbMDbMufZmo7fwNQSwMEFAACAAgAFXqCVI92Vf5vAgAAhwgAACQAAAB2aWRlb2xlY3R1cmUvZmxhc2hfc2tpbl9zZXR0aW5ncy54bWydVtuO2jAQfe9XoO0H0CUQhJQiJVxEVXZBCz9gyBAsHDuyJ7T8fW3nBiRZ2CYveOacuZyxHTx1onz8rdPx9oIJuQFEyiNlLIWtQ8OfLyFVZMcgDFJEwV/G3we+6wx9r2shNfhRnEGW2Pl8Mhv0W7GXBCSj/GSQbhD0e21ILmRMWBl26kzd6agNbCrYMBrCkiqcMYiBoyb1Rq4ftGZISARBpGGOfVphjFx2ZG8qnk390ev0M6AWwkR8/WHeVqBI0mRNOLAs/dDx23WowAsgoZ6XUc43bxtDAYM9Qrj6H1EK8teJGr8jcm3KXZh5/EKIA61bJEXKQ7OLegPXfYpvqFv4i+92DzxuuIFqmre70TxfIW5yAcxgXMd3niIXpFrPn+9xZURWb0SeQKqH1aKu7qEWeEzjHSeUPbGzkcagzyLcVNx3+n77+UUhGNLkhvEgScbYZsXPhuZtxyaB0AdeayhvU4ycef9amPzn9RXmIUUG9qTc3Wxnqqi+z8YoU/C6xSrzqaP4sxSRyJ3l0uZojqgL5igFa0pFUhQLPdQ8XLmskq1StJrbi+0q6629wk8muelAmMqxpa2CrSUofUyLi/gq8L2n4nyAEqncg6px7j0VZ54ypvYSgNdINVc+p2axrIq6ruaBhSCsY8WXcMBycnfmMkFTHE/VR7NBIvFqNtk6746cwec0JkgF1w4EVTTX4Mk4TIgk19c6iyHV7FUJa/2VKIOpgtDgaaNs9akd95oo1pPRODnTyFq3+os7PuipeN07Y4YEbr71v+GyE0SG7yUk773VnbF1j2kMb0Jv8USKOEGve2Wy86nGoH+bPyD/AFBLAwQUAAIACAAVeoJUfJ+ECgIFAABdGQAAKQAAAHZpZGVvbGVjdHVyZS9odG1sX3B1Ymxpc2hpbmdfc2V0dGluZ3MueG1s7VndbuI4FL7vU1hZzeUU+rttBVSUBk00/C2k7fSqMokBbx07Yzu0zNU+zT7YPskeJxCgFGq6W0YrbaWqinO+z8fH53w+TkuXzxFDYyIVFbzsHOwXHUR4IELKh2Xnxq9/PnOQ0piHmAlOyg4XDrqs7JXipM+oGvWI1mCqENBwdRHrsjPSOr4oFJ6envapiqV5K1iigV/tByIqxJIowjWRhZjhCfzRk5goZ8pgQQC/keBTWGVvD6FSxtQUYcIIomHZuaUhEQ0S6ESSLzpiTiEz7OPgcShFwsOaYEIiOeyXnV+O0p+ZTUZ2TSPCTVRUBQbNsL7AYUiNH5j16A+CRoQOR+AwxOyJhnpUdo6KRcMC1oVVlpQ7Wzw2LDUBUeB6Sh8RjUOscfaYzSfJgEjYDqIqWiYESJfGFiw1edb5QDYUTjiOaODDG2RiVXau/YeuW3e7bqvmPtx0G5mr1gjf8xuuFabX8K63se903Z7b8t3uw5XX3hLxnlncZtVrbIm5c696nr/tTK1qc1tI50u7tRWm6nvt1hZxqLWbnWrrfqsVfbnvuN2G1/r64LfbDd/rzFFpVi7kX6mwnMolSHmRyMWE1aMk6nNMGcjHi6xVRIMAMSyHxBd1CtU1wEwRB/0ek+FvCWZUT0CnoM7QIyFxVcVQ5F1TT2XH1Igzp8sIwTEosrxWzw/zYj04PF9aeyGbfr6uV90s5frVGQktduz+QfEk9//8eLP7axwtgX7GmE8aYrhz709O51J5Vtzs/mtulsZG11tYylRBV91/M3yHx/P9Pzo93ezCmtlKWGscjEDZ9UyYF0dmVtTEHgeajuHQIC98HSSM9ZI4FlLPtX1xMHdiDU1pIPhS8Zhn1BcszHeNRH0StnAEJdypcwcNoK4ZbGA7Jhz1MIdDl2rY1CBHqKSvNNXpYVufWlclxQzdcApdAUHN3somByMs1VIh5xtiDrqg0oGjMAtu9rzWDieK2Bi2jDYpBrtjRSvJmIpE2SNuod+IrCzbiWaUW5l2ZzJo6XNWuzbGbgQaZWN4R/qKarsQC5T7gDw+EDagOuSvCiQh3MrtZ6rRIIegSNjtzp1IWIgmIkGMPhKkBQJHYb+QHhG02GChgRRROsqwmiYMGlPyRMJLm4nuYYooAaSRIkZ0NsP3hP5AfTIQEngJHkN/CuN0ml777yfOCx08/5f4Y6zU3Gk8i8GnrEHzWtfut08mgDgcY2gptyMHzSNRrD+EH08QF3qGg3AERhvSTQ9pmL6zWZv1hCM8TjPJZEdKCjlEYQMyTngRgLpSnhBbwgBzJDibIBxAySuTl6kIwUiWgRm1ereDGRySJn0a0jFUkJAhkVZrLh4cHh2fnP56dn6xX/jrjz8/bwRNW0LQcTNd1hPWNl4NrJEvriFv4NZcLN5Arb1eWOPeP+PKVcMa+Up7bo19ee2wBq5cPuyQa64gb4A3XETeQG64jqxg60JGRqrCBbxnFlut+d6t598/+O43f5kgrYbVvqZUME3W6z1X2v++aLn6P6/nat/4EB/XqjFxe+2bbs3tWTUms1SxEi47zlbbqtX6atllmVags9AGWLkA5+wwaxrgpGU0gjYp3JmQ7qBwd1QFr9486MYyyArnY6rgXbvzMwXj/1BZZ5V6TV1Rj0TUgHYksx8UtZ7b9K7ajesPDR+1i99/MOn+afiyp/x75tIHzPy72vI3/D0YX/6XSGXvb1BLAwQUAAIACAAVeoJUk2hAfocBAADZBAAAJAAAAHZpZGVvbGVjdHVyZS9odG1sX3NraW5fc2V0dGluZ3MuanNvbpWUzY6CMBDH7z6FYa8edi1i2FtZIG6yHyb6AkVGbSy0KcVojO++FFEpluxue6Ezv2nnP3R6Ggyr4ayc4evwVH/X67VeK1nC6G7bWmzcYhMWm7TYDtq2JqyA2nYeNamITi57dg02ONbBUlqQhEEalErxXDudpwn20BQ7bRF8D7KNxPFbNHEN5ChAMprvGsALAnfcBnIuM8Lam4Qo9EK/zehjFoym8EELFTHIIFcXdux7ODD2E2QDwebiRfUwvIwcE7JqsolC7L+EXX8lqYl/edbT8HNRijnJgd3OmCJsKrozMyApzRswxnq2wQIYrBSk3/+Qd435M19hCZFzndNM1/FdQRZUFdhIXuZp82fHE8/rDdMRSzior/pP9YqxRGhh14uhx2/8ohHXVNZDGPXGXFmbnsdbVuhyFZ9E7kAWfSmpKoU+eWpbZklOKOu/W4pmUN106GbjIhebTaE4Z4qKLmjZ8gIub4lFUz1NRAS8ap6qCPJhQx/FbuwYna46nc4sj8nefCMG5x9QSwMEFAACAAgAFXqCVLx9NfdKAAAASQAAAB8AAAB2aWRlb2xlY3R1cmUvbG9jYWxfc2V0dGluZ3MueG1ss7GvyM1RKEstKs7Mz7NVMtQzUFJIzUvOT8nMS7dVCg1x07VQUiguScxLSczJz0u1VcrLV1Kwt+OyyclPTswJTi0pASos1rfjAgBQSwECAAAUAAIACAANdq5GewXTksABAADaAwAADwAAAAAAAAABAAAAAAAAAAAAbm9uZS9wbGF5ZXIueG1sUEsBAgAAFAACAAgAEHqCVDIbuiL5AwAA4A4AABgAAAAAAAAAAQAAAAAA7QEAAG5vbmUvY29tbW9uX21lc3NhZ2VzLmxuZ1BLAQIAABQAAgAIABB6glQVHmAbowAAAH8BAAApAAAAAAAAAAEAAAAAABwGAABub25lL3BsYXliYWNrX2FuZF9uYXZpZ2F0aW9uX3NldHRpbmdzLnhtbFBLAQIAABQAAgAIABB6glQfVIpqMAMAAMcOAAAiAAAAAAAAAAEAAAAAAAYHAABub25lL2ZsYXNoX3B1Ymxpc2hpbmdfc2V0dGluZ3MueG1sUEsBAgAAFAACAAgAEHqCVHFXlJ0VAQAA0QIAABwAAAAAAAAAAQAAAAAAdgoAAG5vbmUvZmxhc2hfc2tpbl9zZXR0aW5ncy54bWxQSwECAAAUAAIACAAQeoJU15twlisDAABvDgAAIQAAAAAAAAABAAAAAADFCwAAbm9uZS9odG1sX3B1Ymxpc2hpbmdfc2V0dGluZ3MueG1sUEsBAgAAFAACAAgAEHqCVI5z9vpqAAAA5QAAABwAAAAAAAAAAQAAAAAALw8AAG5vbmUvaHRtbF9za2luX3NldHRpbmdzLmpzb25QSwECAAAUAAIACAAQeoJUvH0190oAAABJAAAAFwAAAAAAAAABAAAAAADTDwAAbm9uZS9sb2NhbF9zZXR0aW5ncy54bWxQSwECAAAUAAIACABqdWNU7gPNTEkDAADjCQAAFAAAAAAAAAABAAAAAABSEAAAdW5pdmVyc2FsL3BsYXllci54bWxQSwECAAAUAAIACAATeoJUneah3ogGAABmGQAAHQAAAAAAAAABAAAAAADNEwAAdW5pdmVyc2FsL2NvbW1vbl9tZXNzYWdlcy5sbmdQSwECAAAUAAIACAATeoJUFR5gG6MAAAB/AQAALgAAAAAAAAABAAAAAACQGgAAdW5pdmVyc2FsL3BsYXliYWNrX2FuZF9uYXZpZ2F0aW9uX3NldHRpbmdzLnhtbFBLAQIAABQAAgAIABN6glRMrdw/FAQAAAEVAAAnAAAAAAAAAAEAAAAAAH8bAAB1bml2ZXJzYWwvZmxhc2hfcHVibGlzaGluZ19zZXR0aW5ncy54bWxQSwECAAAUAAIACAATeoJU8RlQ73YDAADwDAAAIQAAAAAAAAABAAAAAADYHwAAdW5pdmVyc2FsL2ZsYXNoX3NraW5fc2V0dGluZ3MueG1sUEsBAgAAFAACAAgAE3qCVH+4SuEPBAAAixQAACYAAAAAAAAAAQAAAAAAjSMAAHVuaXZlcnNhbC9odG1sX3B1Ymxpc2hpbmdfc2V0dGluZ3MueG1sUEsBAgAAFAACAAgAE3qCVJloocZwAAAAfgAAABwAAAAAAAAAAQAAAAAA4CcAAHVuaXZlcnNhbC9sb2NhbF9zZXR0aW5ncy54bWxQSwECAAAUAAIACAAlhzZJB9xbuBEVAABcOQAAFwAAAAAAAAAAAAAAAACKKAAAdW5pdmVyc2FsL3VuaXZlcnNhbC5wbmdQSwECAAAUAAIACAAVeoJU9rEOQqMFAAClFQAAIAAAAAAAAAABAAAAAADQPQAAdmlkZW9sZWN0dXJlL2NvbW1vbl9tZXNzYWdlcy5sbmdQSwECAAAUAAIACAAVeoJUFR5gG6MAAAB/AQAAMQAAAAAAAAABAAAAAACxQwAAdmlkZW9sZWN0dXJlL3BsYXliYWNrX2FuZF9uYXZpZ2F0aW9uX3NldHRpbmdzLnhtbFBLAQIAABQAAgAIABV6glSniu42DAUAAOUZAAAqAAAAAAAAAAEAAAAAAKNEAAB2aWRlb2xlY3R1cmUvZmxhc2hfcHVibGlzaGluZ19zZXR0aW5ncy54bWxQSwECAAAUAAIACAAVeoJUj3ZV/m8CAACHCAAAJAAAAAAAAAABAAAAAAD3SQAAdmlkZW9sZWN0dXJlL2ZsYXNoX3NraW5fc2V0dGluZ3MueG1sUEsBAgAAFAACAAgAFXqCVHyfhAoCBQAAXRkAACkAAAAAAAAAAQAAAAAAqEwAAHZpZGVvbGVjdHVyZS9odG1sX3B1Ymxpc2hpbmdfc2V0dGluZ3MueG1sUEsBAgAAFAACAAgAFXqCVJNoQH6HAQAA2QQAACQAAAAAAAAAAQAAAAAA8VEAAHZpZGVvbGVjdHVyZS9odG1sX3NraW5fc2V0dGluZ3MuanNvblBLAQIAABQAAgAIABV6glS8fTX3SgAAAEkAAAAfAAAAAAAAAAEAAAAAALpTAAB2aWRlb2xlY3R1cmUvbG9jYWxfc2V0dGluZ3MueG1sUEsFBgAAAAAXABcADwcAAEFUAAAAAA=="/>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1BE8296B-30FA-49E5-8175-61D715F5A337}:437"/>
</p:tagLst>
</file>

<file path=ppt/tags/tag10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9EBAE5DB-3B9F-46A3-9C19-291F4C0656EA}:438"/>
</p:tagLst>
</file>

<file path=ppt/tags/tag10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04D8D746-F3EF-44E1-A9E7-37D617695E6E}:439"/>
</p:tagLst>
</file>

<file path=ppt/tags/tag10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43F78A64-1477-41C4-B01E-BBE78BBDF7FD}:440"/>
</p:tagLst>
</file>

<file path=ppt/tags/tag10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F3B5A24A-579A-470C-AFD7-4ADF3A86A105}:441"/>
</p:tagLst>
</file>

<file path=ppt/tags/tag10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56EABD25-BC51-4C56-8015-5AD7A60548CB}:450"/>
</p:tagLst>
</file>

<file path=ppt/tags/tag10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D43D311B-7EDD-4E6B-ACBE-4B3EAD6E0271}:457"/>
</p:tagLst>
</file>

<file path=ppt/tags/tag10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88F9AAB9-21EC-452D-8AF4-4B50517EA6B7}:456"/>
</p:tagLst>
</file>

<file path=ppt/tags/tag10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7F2CFA95-D8FA-4084-B641-86850AE4347B}:455"/>
</p:tagLst>
</file>

<file path=ppt/tags/tag10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B3DD6A50-37B9-44A9-B014-66151446B9DF}:480"/>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DEF42B79-CD63-4629-BC2C-3E0CF46FB44F}:485"/>
</p:tagLst>
</file>

<file path=ppt/tags/tag11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4EA7CEC2-37A0-4A9D-9FF4-F23AF487ECD7}:486"/>
</p:tagLst>
</file>

<file path=ppt/tags/tag11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4BEF8986-C654-4485-A0C0-27C896FBA3AD}:487"/>
</p:tagLst>
</file>

<file path=ppt/tags/tag11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D91805D9-A8FE-4EBF-B272-4BA1908AE2B9}:488"/>
</p:tagLst>
</file>

<file path=ppt/tags/tag11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A74BFCA0-D36C-4B25-A5B3-7230A8EDC1F6}:517"/>
</p:tagLst>
</file>

<file path=ppt/tags/tag11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CCE98DC1-524B-47C3-A659-8DD25898241A}:518"/>
</p:tagLst>
</file>

<file path=ppt/tags/tag11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F0AF1213-A028-4A37-8A0B-42663018BF41}:519"/>
</p:tagLst>
</file>

<file path=ppt/tags/tag11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F12E4F71-B3B2-43B5-9411-390B88AE3766}:520"/>
</p:tagLst>
</file>

<file path=ppt/tags/tag11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3B3DA8E7-CDAF-4D19-9D00-46410FAD699E}:538"/>
</p:tagLst>
</file>

<file path=ppt/tags/tag119.xml><?xml version="1.0" encoding="utf-8"?>
<p:tagLst xmlns:a="http://schemas.openxmlformats.org/drawingml/2006/main" xmlns:r="http://schemas.openxmlformats.org/officeDocument/2006/relationships" xmlns:p="http://schemas.openxmlformats.org/presentationml/2006/main">
  <p:tag name="GENSWF_SLIDE_UID" val="{BDFE4B81-A2C0-461C-8558-FD8F842A5525}:555"/>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B38BF3A3-F5A6-41C8-A858-D8608DFA0DD6}:543"/>
</p:tagLst>
</file>

<file path=ppt/tags/tag12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6F8AAF59-D29F-4523-8968-48F5CCB5DD6B}:545"/>
</p:tagLst>
</file>

<file path=ppt/tags/tag12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87D15A2F-9B06-4EC7-93C0-AA239859E130}:546"/>
</p:tagLst>
</file>

<file path=ppt/tags/tag12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5A3DD8B2-1A46-4969-B3C7-2BB207F4B352}:529"/>
</p:tagLst>
</file>

<file path=ppt/tags/tag12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927E78A2-76E8-4BD3-8E1C-808B258AF03B}:547"/>
</p:tagLst>
</file>

<file path=ppt/tags/tag12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C13612AB-A8DA-42C1-A6DA-543EAD82FA27}:548"/>
</p:tagLst>
</file>

<file path=ppt/tags/tag12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6E515B58-BF93-469E-83FF-A4347F77E8B9}:549"/>
</p:tagLst>
</file>

<file path=ppt/tags/tag12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582F7A4A-1C80-42BD-A9D4-39F2D0B9A43F}:550"/>
</p:tagLst>
</file>

<file path=ppt/tags/tag12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3BB64BAD-7CA8-4B6A-B2AE-07594BA55BCB}:551"/>
</p:tagLst>
</file>

<file path=ppt/tags/tag12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D245255D-E0BA-4679-BBAD-41821DAE2945}:552"/>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7D398FA9-FE7A-4286-90A7-723A5CACDADC}:553"/>
</p:tagLst>
</file>

<file path=ppt/tags/tag13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BD7ECC2D-AD55-4CC5-8062-D0983B4F3E6C}:565"/>
</p:tagLst>
</file>

<file path=ppt/tags/tag132.xml><?xml version="1.0" encoding="utf-8"?>
<p:tagLst xmlns:a="http://schemas.openxmlformats.org/drawingml/2006/main" xmlns:r="http://schemas.openxmlformats.org/officeDocument/2006/relationships" xmlns:p="http://schemas.openxmlformats.org/presentationml/2006/main">
  <p:tag name="GENSWF_SLIDE_TITLE" val="End of the course"/>
  <p:tag name="GENSWF_ADVANCE_TIME" val="0.00"/>
  <p:tag name="ISPRING_SLIDE_INDENT_LEVEL" val="0"/>
  <p:tag name="ISPRING_CUSTOM_TIMING_USED" val="0"/>
  <p:tag name="ARTICULATE_SLIDE_THUMBNAIL_REFRESH" val="1"/>
  <p:tag name="GENSWF_SLIDE_UID" val="{A4021F12-87CD-4E9E-A860-C7335EC869E6}:52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GENSWF_SLIDE_TITLE" val="Cryogenic Safety - Awareness"/>
  <p:tag name="GENSWF_ADVANCE_TIME" val="0.00"/>
  <p:tag name="ISPRING_SLIDE_INDENT_LEVEL" val="0"/>
  <p:tag name="ISPRING_CUSTOM_TIMING_USED" val="0"/>
  <p:tag name="ARTICULATE_SLIDE_THUMBNAIL_REFRESH" val="1"/>
  <p:tag name="GENSWF_SLIDE_UID" val="{594A93FE-1BDA-44EE-BBBD-63BB9365F5E6}:257"/>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 name="GENSWF_SLIDE_UID" val="{D2405F2F-14C0-4D7E-BD6E-4500BA91670A}:256"/>
</p:tagLst>
</file>

<file path=ppt/tags/tag3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GENSWF_SLIDE_TITLE" val="Instructions"/>
  <p:tag name="ARTICULATE_SLIDE_THUMBNAIL_REFRESH" val="1"/>
  <p:tag name="GENSWF_SLIDE_UID" val="{28591B64-9908-4729-9595-D03AC9D18DF3}:561"/>
</p:tagLst>
</file>

<file path=ppt/tags/tag39.xml><?xml version="1.0" encoding="utf-8"?>
<p:tagLst xmlns:a="http://schemas.openxmlformats.org/drawingml/2006/main" xmlns:r="http://schemas.openxmlformats.org/officeDocument/2006/relationships" xmlns:p="http://schemas.openxmlformats.org/presentationml/2006/main">
  <p:tag name="GENSWF_SLIDE_TITLE" val="List of chapters"/>
  <p:tag name="GENSWF_ADVANCE_TIME" val="0.00"/>
  <p:tag name="ISPRING_SLIDE_INDENT_LEVEL" val="0"/>
  <p:tag name="ISPRING_CUSTOM_TIMING_USED" val="0"/>
  <p:tag name="ARTICULATE_SLIDE_THUMBNAIL_REFRESH" val="1"/>
  <p:tag name="GENSWF_SLIDE_UID" val="{D4384D62-1000-424D-95BE-BB8B68F9D834}:493"/>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139EA8AB-766F-4960-8D1F-AD2A3DAC9879}:317"/>
</p:tagLst>
</file>

<file path=ppt/tags/tag4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GENSWF_SLIDE_TITLE" val="Hazards: physiological"/>
  <p:tag name="ARTICULATE_SLIDE_THUMBNAIL_REFRESH" val="1"/>
  <p:tag name="GENSWF_SLIDE_UID" val="{CC0F610A-808D-4F8D-B8DA-91F76A68C93D}:576"/>
</p:tagLst>
</file>

<file path=ppt/tags/tag42.xml><?xml version="1.0" encoding="utf-8"?>
<p:tagLst xmlns:a="http://schemas.openxmlformats.org/drawingml/2006/main" xmlns:r="http://schemas.openxmlformats.org/officeDocument/2006/relationships" xmlns:p="http://schemas.openxmlformats.org/presentationml/2006/main">
  <p:tag name="GENSWF_SLIDE_TITLE" val="Cryogenic range of Temperatures"/>
  <p:tag name="GENSWF_ADVANCE_TIME" val="0.00"/>
  <p:tag name="ISPRING_SLIDE_INDENT_LEVEL" val="0"/>
  <p:tag name="ISPRING_CUSTOM_TIMING_USED" val="0"/>
  <p:tag name="ARTICULATE_SLIDE_THUMBNAIL_REFRESH" val="1"/>
  <p:tag name="GENSWF_SLIDE_UID" val="{82904380-AD0C-4DF4-94E7-DB9B60BFD3CE}:495"/>
</p:tagLst>
</file>

<file path=ppt/tags/tag43.xml><?xml version="1.0" encoding="utf-8"?>
<p:tagLst xmlns:a="http://schemas.openxmlformats.org/drawingml/2006/main" xmlns:r="http://schemas.openxmlformats.org/officeDocument/2006/relationships" xmlns:p="http://schemas.openxmlformats.org/presentationml/2006/main">
  <p:tag name="GENSWF_SLIDE_TITLE" val="Cryogenic range of Temperatures"/>
  <p:tag name="GENSWF_ADVANCE_TIME" val="0.00"/>
  <p:tag name="ISPRING_SLIDE_INDENT_LEVEL" val="0"/>
  <p:tag name="ISPRING_CUSTOM_TIMING_USED" val="0"/>
  <p:tag name="ARTICULATE_SLIDE_THUMBNAIL_REFRESH" val="1"/>
  <p:tag name="GENSWF_SLIDE_UID" val="{C61D406D-7502-4C4A-A184-AA2619B809E4}:496"/>
</p:tagLst>
</file>

<file path=ppt/tags/tag44.xml><?xml version="1.0" encoding="utf-8"?>
<p:tagLst xmlns:a="http://schemas.openxmlformats.org/drawingml/2006/main" xmlns:r="http://schemas.openxmlformats.org/officeDocument/2006/relationships" xmlns:p="http://schemas.openxmlformats.org/presentationml/2006/main">
  <p:tag name="GENSWF_SLIDE_TITLE" val="Cryogenic range of Temperatures"/>
  <p:tag name="GENSWF_ADVANCE_TIME" val="0.00"/>
  <p:tag name="ISPRING_SLIDE_INDENT_LEVEL" val="0"/>
  <p:tag name="ISPRING_CUSTOM_TIMING_USED" val="0"/>
  <p:tag name="ARTICULATE_SLIDE_THUMBNAIL_REFRESH" val="1"/>
  <p:tag name="GENSWF_SLIDE_UID" val="{7A503AE6-5BF4-4051-9DAF-6024FD4459B7}:497"/>
</p:tagLst>
</file>

<file path=ppt/tags/tag45.xml><?xml version="1.0" encoding="utf-8"?>
<p:tagLst xmlns:a="http://schemas.openxmlformats.org/drawingml/2006/main" xmlns:r="http://schemas.openxmlformats.org/officeDocument/2006/relationships" xmlns:p="http://schemas.openxmlformats.org/presentationml/2006/main">
  <p:tag name="GENSWF_SLIDE_TITLE" val="Cryogenic range of Temperatures"/>
  <p:tag name="GENSWF_ADVANCE_TIME" val="0.00"/>
  <p:tag name="ISPRING_SLIDE_INDENT_LEVEL" val="0"/>
  <p:tag name="ISPRING_CUSTOM_TIMING_USED" val="0"/>
  <p:tag name="ARTICULATE_SLIDE_THUMBNAIL_REFRESH" val="1"/>
  <p:tag name="GENSWF_SLIDE_UID" val="{BD6B049C-1446-4127-892B-12B1E2A5607F}:498"/>
</p:tagLst>
</file>

<file path=ppt/tags/tag46.xml><?xml version="1.0" encoding="utf-8"?>
<p:tagLst xmlns:a="http://schemas.openxmlformats.org/drawingml/2006/main" xmlns:r="http://schemas.openxmlformats.org/officeDocument/2006/relationships" xmlns:p="http://schemas.openxmlformats.org/presentationml/2006/main">
  <p:tag name="GENSWF_SLIDE_TITLE" val="Cryogenic range of Temperatures"/>
  <p:tag name="GENSWF_ADVANCE_TIME" val="0.00"/>
  <p:tag name="ISPRING_SLIDE_INDENT_LEVEL" val="0"/>
  <p:tag name="ISPRING_CUSTOM_TIMING_USED" val="0"/>
  <p:tag name="ARTICULATE_SLIDE_THUMBNAIL_REFRESH" val="1"/>
  <p:tag name="GENSWF_SLIDE_UID" val="{F8545688-519F-4FA4-B7CE-514639299448}:499"/>
</p:tagLst>
</file>

<file path=ppt/tags/tag47.xml><?xml version="1.0" encoding="utf-8"?>
<p:tagLst xmlns:a="http://schemas.openxmlformats.org/drawingml/2006/main" xmlns:r="http://schemas.openxmlformats.org/officeDocument/2006/relationships" xmlns:p="http://schemas.openxmlformats.org/presentationml/2006/main">
  <p:tag name="GENSWF_SLIDE_TITLE" val="Cryogenic vs daily life range of temperatures"/>
  <p:tag name="GENSWF_ADVANCE_TIME" val="0.00"/>
  <p:tag name="ISPRING_SLIDE_INDENT_LEVEL" val="0"/>
  <p:tag name="ISPRING_CUSTOM_TIMING_USED" val="0"/>
  <p:tag name="ARTICULATE_SLIDE_THUMBNAIL_REFRESH" val="1"/>
  <p:tag name="GENSWF_SLIDE_UID" val="{B313B9DC-3D9C-4D51-9369-E2ABADAC0881}:500"/>
</p:tagLst>
</file>

<file path=ppt/tags/tag48.xml><?xml version="1.0" encoding="utf-8"?>
<p:tagLst xmlns:a="http://schemas.openxmlformats.org/drawingml/2006/main" xmlns:r="http://schemas.openxmlformats.org/officeDocument/2006/relationships" xmlns:p="http://schemas.openxmlformats.org/presentationml/2006/main">
  <p:tag name="GENSWF_SLIDE_TITLE" val="Cryogenic vs daily life range of temperatures"/>
  <p:tag name="GENSWF_ADVANCE_TIME" val="0.00"/>
  <p:tag name="ISPRING_SLIDE_INDENT_LEVEL" val="0"/>
  <p:tag name="ISPRING_CUSTOM_TIMING_USED" val="0"/>
  <p:tag name="ARTICULATE_SLIDE_THUMBNAIL_REFRESH" val="1"/>
  <p:tag name="GENSWF_SLIDE_UID" val="{79CAB54B-9331-4E87-8866-F4AEAFE49BEC}:501"/>
</p:tagLst>
</file>

<file path=ppt/tags/tag49.xml><?xml version="1.0" encoding="utf-8"?>
<p:tagLst xmlns:a="http://schemas.openxmlformats.org/drawingml/2006/main" xmlns:r="http://schemas.openxmlformats.org/officeDocument/2006/relationships" xmlns:p="http://schemas.openxmlformats.org/presentationml/2006/main">
  <p:tag name="GENSWF_SLIDE_TITLE" val="Cryogenic vs daily life range of temperatures"/>
  <p:tag name="GENSWF_ADVANCE_TIME" val="0.00"/>
  <p:tag name="ISPRING_SLIDE_INDENT_LEVEL" val="0"/>
  <p:tag name="ISPRING_CUSTOM_TIMING_USED" val="0"/>
  <p:tag name="ARTICULATE_SLIDE_THUMBNAIL_REFRESH" val="1"/>
  <p:tag name="GENSWF_SLIDE_UID" val="{696F796D-85D1-42C8-BE31-C87DEBD39A7E}:502"/>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GENSWF_SLIDE_TITLE" val="Cryogenic vs daily life range of temperatures"/>
  <p:tag name="GENSWF_ADVANCE_TIME" val="0.00"/>
  <p:tag name="ISPRING_SLIDE_INDENT_LEVEL" val="0"/>
  <p:tag name="ISPRING_CUSTOM_TIMING_USED" val="0"/>
  <p:tag name="ARTICULATE_SLIDE_THUMBNAIL_REFRESH" val="1"/>
  <p:tag name="GENSWF_SLIDE_UID" val="{A8A02F68-2E2A-4AC4-80E8-43EDE0C8D7AB}:503"/>
</p:tagLst>
</file>

<file path=ppt/tags/tag51.xml><?xml version="1.0" encoding="utf-8"?>
<p:tagLst xmlns:a="http://schemas.openxmlformats.org/drawingml/2006/main" xmlns:r="http://schemas.openxmlformats.org/officeDocument/2006/relationships" xmlns:p="http://schemas.openxmlformats.org/presentationml/2006/main">
  <p:tag name="GENSWF_SLIDE_TITLE" val="Cryogenic fluids behaviour 1/2"/>
  <p:tag name="GENSWF_ADVANCE_TIME" val="0.00"/>
  <p:tag name="ISPRING_SLIDE_INDENT_LEVEL" val="0"/>
  <p:tag name="ISPRING_CUSTOM_TIMING_USED" val="0"/>
  <p:tag name="ARTICULATE_SLIDE_THUMBNAIL_REFRESH" val="1"/>
  <p:tag name="GENSWF_SLIDE_UID" val="{2AF19A90-2ED9-4543-BBB4-CBF4DFA5BC6C}:304"/>
</p:tagLst>
</file>

<file path=ppt/tags/tag5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SLIDE_BRANCHING_PROPERTIES" val="&lt;BranchingProperties&gt;&lt;nextAction&gt;&lt;action&gt;0&lt;/action&gt;&lt;/nextAction&gt;&lt;prevAction&gt;&lt;action&gt;0&lt;/action&gt;&lt;/prevAction&gt;&lt;lock&gt;0&lt;/lock&gt;&lt;/BranchingProperties&gt;&#10;"/>
  <p:tag name="GENSWF_SLIDE_TITLE" val="Cryogenic fluids behaviour"/>
  <p:tag name="ARTICULATE_SLIDE_THUMBNAIL_REFRESH" val="1"/>
  <p:tag name="GENSWF_SLIDE_UID" val="{B0BA0161-B7EE-4B7D-BB84-34F6071C88BD}:348"/>
</p:tagLst>
</file>

<file path=ppt/tags/tag5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SLIDE_BRANCHING_PROPERTIES" val="&lt;BranchingProperties&gt;&lt;nextAction&gt;&lt;action&gt;0&lt;/action&gt;&lt;/nextAction&gt;&lt;prevAction&gt;&lt;action&gt;0&lt;/action&gt;&lt;/prevAction&gt;&lt;lock&gt;0&lt;/lock&gt;&lt;/BranchingProperties&gt;&#10;"/>
  <p:tag name="GENSWF_SLIDE_TITLE" val="Cryogenic fluids behaviour"/>
  <p:tag name="ARTICULATE_SLIDE_THUMBNAIL_REFRESH" val="1"/>
  <p:tag name="GENSWF_SLIDE_UID" val="{BEA19CB8-E3E0-4D01-B09F-85D7F26B4E4E}:349"/>
</p:tagLst>
</file>

<file path=ppt/tags/tag5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ISPRING_SLIDE_BRANCHING_PROPERTIES" val="&lt;BranchingProperties&gt;&lt;nextAction&gt;&lt;action&gt;0&lt;/action&gt;&lt;/nextAction&gt;&lt;prevAction&gt;&lt;action&gt;0&lt;/action&gt;&lt;/prevAction&gt;&lt;lock&gt;0&lt;/lock&gt;&lt;/BranchingProperties&gt;&#10;"/>
  <p:tag name="GENSWF_SLIDE_TITLE" val="Cryogenic fluids behaviour"/>
  <p:tag name="ARTICULATE_SLIDE_THUMBNAIL_REFRESH" val="1"/>
  <p:tag name="GENSWF_SLIDE_UID" val="{66291BC9-B8E3-4A80-AC41-A3265CDC0012}:350"/>
</p:tagLst>
</file>

<file path=ppt/tags/tag55.xml><?xml version="1.0" encoding="utf-8"?>
<p:tagLst xmlns:a="http://schemas.openxmlformats.org/drawingml/2006/main" xmlns:r="http://schemas.openxmlformats.org/officeDocument/2006/relationships" xmlns:p="http://schemas.openxmlformats.org/presentationml/2006/main">
  <p:tag name="GENSWF_SLIDE_TITLE" val="Cryogenic fluids behaviour 2/2"/>
  <p:tag name="GENSWF_ADVANCE_TIME" val="0.00"/>
  <p:tag name="ISPRING_SLIDE_INDENT_LEVEL" val="0"/>
  <p:tag name="ISPRING_CUSTOM_TIMING_USED" val="0"/>
  <p:tag name="ARTICULATE_SLIDE_THUMBNAIL_REFRESH" val="1"/>
  <p:tag name="GENSWF_SLIDE_UID" val="{86B891AC-644B-4B76-BE76-A26286A247FC}:507"/>
</p:tagLst>
</file>

<file path=ppt/tags/tag5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9F8756AC-7B7F-44A7-832D-421C761FE6E3}:318"/>
</p:tagLst>
</file>

<file path=ppt/tags/tag57.xml><?xml version="1.0" encoding="utf-8"?>
<p:tagLst xmlns:a="http://schemas.openxmlformats.org/drawingml/2006/main" xmlns:r="http://schemas.openxmlformats.org/officeDocument/2006/relationships" xmlns:p="http://schemas.openxmlformats.org/presentationml/2006/main">
  <p:tag name="GENSWF_SLIDE_TITLE" val="Signalisation"/>
  <p:tag name="GENSWF_ADVANCE_TIME" val="0.00"/>
  <p:tag name="ISPRING_SLIDE_INDENT_LEVEL" val="0"/>
  <p:tag name="ISPRING_CUSTOM_TIMING_USED" val="0"/>
  <p:tag name="ARTICULATE_SLIDE_THUMBNAIL_REFRESH" val="1"/>
  <p:tag name="GENSWF_SLIDE_UID" val="{E5C253AB-91F4-4BA3-8AFD-57C117ED10D0}:400"/>
</p:tagLst>
</file>

<file path=ppt/tags/tag58.xml><?xml version="1.0" encoding="utf-8"?>
<p:tagLst xmlns:a="http://schemas.openxmlformats.org/drawingml/2006/main" xmlns:r="http://schemas.openxmlformats.org/officeDocument/2006/relationships" xmlns:p="http://schemas.openxmlformats.org/presentationml/2006/main">
  <p:tag name="GENSWF_SLIDE_TITLE" val="Hazards: physical"/>
  <p:tag name="GENSWF_ADVANCE_TIME" val="0.00"/>
  <p:tag name="ISPRING_SLIDE_INDENT_LEVEL" val="0"/>
  <p:tag name="ISPRING_CUSTOM_TIMING_USED" val="0"/>
  <p:tag name="ARTICULATE_SLIDE_THUMBNAIL_REFRESH" val="1"/>
  <p:tag name="GENSWF_SLIDE_UID" val="{6AD1441C-D2DD-490C-A04A-10C93768F779}:522"/>
</p:tagLst>
</file>

<file path=ppt/tags/tag5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GENSWF_SLIDE_TITLE" val="Hazards: physiological"/>
  <p:tag name="ARTICULATE_SLIDE_THUMBNAIL_REFRESH" val="1"/>
  <p:tag name="GENSWF_SLIDE_UID" val="{A6DF824B-BFD2-4644-B189-36DE051A635B}:299"/>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GENSWF_SLIDE_TITLE" val="Oxygen Deficiency Hazard"/>
  <p:tag name="GENSWF_ADVANCE_TIME" val="0.00"/>
  <p:tag name="ISPRING_SLIDE_INDENT_LEVEL" val="0"/>
  <p:tag name="ISPRING_CUSTOM_TIMING_USED" val="0"/>
  <p:tag name="ARTICULATE_SLIDE_THUMBNAIL_REFRESH" val="1"/>
  <p:tag name="GENSWF_SLIDE_UID" val="{D8B4C454-0BED-4201-AE42-E1ED43189D95}:416"/>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 name="GENSWF_SLIDE_UID" val="{5A28697C-EF72-49C5-AA88-7D032E0E5760}:575"/>
</p:tagLst>
</file>

<file path=ppt/tags/tag6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DAE0FF88-E22B-497C-AA95-70AB69DFA157}:319"/>
</p:tagLst>
</file>

<file path=ppt/tags/tag6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GENSWF_SLIDE_TITLE" val="Recognise an emergency situation"/>
  <p:tag name="ARTICULATE_SLIDE_THUMBNAIL_REFRESH" val="1"/>
  <p:tag name="GENSWF_SLIDE_UID" val="{3D592D68-0E46-4710-B3C5-C21188A4F879}:401"/>
</p:tagLst>
</file>

<file path=ppt/tags/tag64.xml><?xml version="1.0" encoding="utf-8"?>
<p:tagLst xmlns:a="http://schemas.openxmlformats.org/drawingml/2006/main" xmlns:r="http://schemas.openxmlformats.org/officeDocument/2006/relationships" xmlns:p="http://schemas.openxmlformats.org/presentationml/2006/main">
  <p:tag name="GENSWF_SLIDE_TITLE" val="Emergency 1/5"/>
  <p:tag name="GENSWF_ADVANCE_TIME" val="0.00"/>
  <p:tag name="ISPRING_SLIDE_INDENT_LEVEL" val="0"/>
  <p:tag name="ISPRING_CUSTOM_TIMING_USED" val="0"/>
  <p:tag name="ARTICULATE_SLIDE_THUMBNAIL_REFRESH" val="1"/>
  <p:tag name="GENSWF_SLIDE_UID" val="{453E1B3F-266A-4AF5-A044-428B91BCAFCD}:405"/>
</p:tagLst>
</file>

<file path=ppt/tags/tag65.xml><?xml version="1.0" encoding="utf-8"?>
<p:tagLst xmlns:a="http://schemas.openxmlformats.org/drawingml/2006/main" xmlns:r="http://schemas.openxmlformats.org/officeDocument/2006/relationships" xmlns:p="http://schemas.openxmlformats.org/presentationml/2006/main">
  <p:tag name="GENSWF_SLIDE_TITLE" val="Emergency 2/5"/>
  <p:tag name="GENSWF_ADVANCE_TIME" val="0.00"/>
  <p:tag name="ISPRING_SLIDE_INDENT_LEVEL" val="0"/>
  <p:tag name="ISPRING_CUSTOM_TIMING_USED" val="0"/>
  <p:tag name="ARTICULATE_SLIDE_THUMBNAIL_REFRESH" val="1"/>
  <p:tag name="GENSWF_SLIDE_UID" val="{B34ECB0E-2A95-43C4-B3C7-362E1F54685B}:335"/>
</p:tagLst>
</file>

<file path=ppt/tags/tag66.xml><?xml version="1.0" encoding="utf-8"?>
<p:tagLst xmlns:a="http://schemas.openxmlformats.org/drawingml/2006/main" xmlns:r="http://schemas.openxmlformats.org/officeDocument/2006/relationships" xmlns:p="http://schemas.openxmlformats.org/presentationml/2006/main">
  <p:tag name="GENSWF_SLIDE_TITLE" val="Emergency 3/5"/>
  <p:tag name="GENSWF_ADVANCE_TIME" val="0.00"/>
  <p:tag name="ISPRING_SLIDE_INDENT_LEVEL" val="0"/>
  <p:tag name="ISPRING_CUSTOM_TIMING_USED" val="0"/>
  <p:tag name="ARTICULATE_SLIDE_THUMBNAIL_REFRESH" val="1"/>
  <p:tag name="GENSWF_SLIDE_UID" val="{4D561E97-DA17-474D-A1E1-75576903CC1A}:396"/>
</p:tagLst>
</file>

<file path=ppt/tags/tag67.xml><?xml version="1.0" encoding="utf-8"?>
<p:tagLst xmlns:a="http://schemas.openxmlformats.org/drawingml/2006/main" xmlns:r="http://schemas.openxmlformats.org/officeDocument/2006/relationships" xmlns:p="http://schemas.openxmlformats.org/presentationml/2006/main">
  <p:tag name="GENSWF_SLIDE_TITLE" val="Emergency 4/5"/>
  <p:tag name="GENSWF_ADVANCE_TIME" val="0.00"/>
  <p:tag name="ISPRING_SLIDE_INDENT_LEVEL" val="0"/>
  <p:tag name="ISPRING_CUSTOM_TIMING_USED" val="0"/>
  <p:tag name="ARTICULATE_SLIDE_THUMBNAIL_REFRESH" val="1"/>
  <p:tag name="GENSWF_SLIDE_UID" val="{E748429F-250A-4C90-A6FD-4F9A44CDBA63}:516"/>
</p:tagLst>
</file>

<file path=ppt/tags/tag68.xml><?xml version="1.0" encoding="utf-8"?>
<p:tagLst xmlns:a="http://schemas.openxmlformats.org/drawingml/2006/main" xmlns:r="http://schemas.openxmlformats.org/officeDocument/2006/relationships" xmlns:p="http://schemas.openxmlformats.org/presentationml/2006/main">
  <p:tag name="GENSWF_SLIDE_TITLE" val="Emergency 5/5"/>
  <p:tag name="GENSWF_ADVANCE_TIME" val="0.00"/>
  <p:tag name="ISPRING_SLIDE_INDENT_LEVEL" val="0"/>
  <p:tag name="ISPRING_CUSTOM_TIMING_USED" val="0"/>
  <p:tag name="ARTICULATE_SLIDE_THUMBNAIL_REFRESH" val="1"/>
  <p:tag name="GENSWF_SLIDE_UID" val="{D2CE7291-70DE-4AF1-B6DD-BE059FB5039E}:566"/>
</p:tagLst>
</file>

<file path=ppt/tags/tag69.xml><?xml version="1.0" encoding="utf-8"?>
<p:tagLst xmlns:a="http://schemas.openxmlformats.org/drawingml/2006/main" xmlns:r="http://schemas.openxmlformats.org/officeDocument/2006/relationships" xmlns:p="http://schemas.openxmlformats.org/presentationml/2006/main">
  <p:tag name="GENSWF_SLIDE_TITLE" val="In any case 1/2"/>
  <p:tag name="GENSWF_ADVANCE_TIME" val="0.00"/>
  <p:tag name="ISPRING_SLIDE_INDENT_LEVEL" val="0"/>
  <p:tag name="ISPRING_CUSTOM_TIMING_USED" val="0"/>
  <p:tag name="ARTICULATE_SLIDE_THUMBNAIL_REFRESH" val="1"/>
  <p:tag name="GENSWF_SLIDE_UID" val="{D0B49B05-AC89-4652-81BA-2240379A16E1}:373"/>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GENSWF_SLIDE_TITLE" val="In any case 2/2"/>
  <p:tag name="GENSWF_ADVANCE_TIME" val="0.00"/>
  <p:tag name="ISPRING_SLIDE_INDENT_LEVEL" val="0"/>
  <p:tag name="ISPRING_CUSTOM_TIMING_USED" val="0"/>
  <p:tag name="ARTICULATE_SLIDE_THUMBNAIL_REFRESH" val="1"/>
  <p:tag name="GENSWF_SLIDE_UID" val="{30488A40-92B5-4B87-A5AB-2E048CDB1B11}:343"/>
</p:tagLst>
</file>

<file path=ppt/tags/tag7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C3C6F63B-5395-4F63-B682-8306AEE48FB9}:320"/>
</p:tagLst>
</file>

<file path=ppt/tags/tag72.xml><?xml version="1.0" encoding="utf-8"?>
<p:tagLst xmlns:a="http://schemas.openxmlformats.org/drawingml/2006/main" xmlns:r="http://schemas.openxmlformats.org/officeDocument/2006/relationships" xmlns:p="http://schemas.openxmlformats.org/presentationml/2006/main">
  <p:tag name="GENSWF_SLIDE_TITLE" val="Best practice and behaviour"/>
  <p:tag name="GENSWF_ADVANCE_TIME" val="0.00"/>
  <p:tag name="ISPRING_SLIDE_INDENT_LEVEL" val="0"/>
  <p:tag name="ISPRING_CUSTOM_TIMING_USED" val="0"/>
  <p:tag name="ARTICULATE_SLIDE_THUMBNAIL_REFRESH" val="1"/>
  <p:tag name="GENSWF_SLIDE_UID" val="{0341F043-B00A-427A-9FBB-92C4C4712C61}:505"/>
</p:tagLst>
</file>

<file path=ppt/tags/tag7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C31DD106-80F1-4258-AD8A-168F1509217C}:321"/>
</p:tagLst>
</file>

<file path=ppt/tags/tag74.xml><?xml version="1.0" encoding="utf-8"?>
<p:tagLst xmlns:a="http://schemas.openxmlformats.org/drawingml/2006/main" xmlns:r="http://schemas.openxmlformats.org/officeDocument/2006/relationships" xmlns:p="http://schemas.openxmlformats.org/presentationml/2006/main">
  <p:tag name="ARTICULATE_SLIDE_THUMBNAIL_REFRESH" val="1"/>
  <p:tag name="GENSWF_SLIDE_UID" val="{D2831E35-D6E2-4077-B928-2BAC400AAE13}:293"/>
</p:tagLst>
</file>

<file path=ppt/tags/tag75.xml><?xml version="1.0" encoding="utf-8"?>
<p:tagLst xmlns:a="http://schemas.openxmlformats.org/drawingml/2006/main" xmlns:r="http://schemas.openxmlformats.org/officeDocument/2006/relationships" xmlns:p="http://schemas.openxmlformats.org/presentationml/2006/main">
  <p:tag name="GENSWF_SLIDE_TITLE" val="Game 1/2"/>
  <p:tag name="GENSWF_ADVANCE_TIME" val="0.00"/>
  <p:tag name="ISPRING_SLIDE_INDENT_LEVEL" val="0"/>
  <p:tag name="ISPRING_CUSTOM_TIMING_USED" val="0"/>
  <p:tag name="ARTICULATE_SLIDE_THUMBNAIL_REFRESH" val="1"/>
  <p:tag name="GENSWF_SLIDE_UID" val="{0AD3EEF2-2E86-4703-82AB-09D374FAE58C}:523"/>
</p:tagLst>
</file>

<file path=ppt/tags/tag76.xml><?xml version="1.0" encoding="utf-8"?>
<p:tagLst xmlns:a="http://schemas.openxmlformats.org/drawingml/2006/main" xmlns:r="http://schemas.openxmlformats.org/officeDocument/2006/relationships" xmlns:p="http://schemas.openxmlformats.org/presentationml/2006/main">
  <p:tag name="GENSWF_SLIDE_TITLE" val="Game 2/2"/>
  <p:tag name="GENSWF_ADVANCE_TIME" val="0.00"/>
  <p:tag name="ISPRING_SLIDE_INDENT_LEVEL" val="0"/>
  <p:tag name="ISPRING_CUSTOM_TIMING_USED" val="0"/>
  <p:tag name="ARTICULATE_SLIDE_THUMBNAIL_REFRESH" val="1"/>
  <p:tag name="GENSWF_SLIDE_UID" val="{90EDD43B-589A-4D24-9D7C-7A4E626D235E}:524"/>
</p:tagLst>
</file>

<file path=ppt/tags/tag77.xml><?xml version="1.0" encoding="utf-8"?>
<p:tagLst xmlns:a="http://schemas.openxmlformats.org/drawingml/2006/main" xmlns:r="http://schemas.openxmlformats.org/officeDocument/2006/relationships" xmlns:p="http://schemas.openxmlformats.org/presentationml/2006/main">
  <p:tag name="ARTICULATE_SLIDE_THUMBNAIL_REFRESH" val="1"/>
  <p:tag name="GENSWF_SLIDE_UID" val="{B81854B7-8E8B-4C94-9823-6180A6F197D6}:458"/>
</p:tagLst>
</file>

<file path=ppt/tags/tag7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9D2C655A-C7F0-4BAE-9244-CE532DA4F8D4}:567"/>
</p:tagLst>
</file>

<file path=ppt/tags/tag7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1BD57EDB-5C31-4D06-90F0-963D4CE098FD}:459"/>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2B16ED85-F857-4C6D-A244-F4D7642E8035}:460"/>
</p:tagLst>
</file>

<file path=ppt/tags/tag8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D6356FEA-F294-4047-B8F9-E32FCF866552}:418"/>
</p:tagLst>
</file>

<file path=ppt/tags/tag8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17C0B38A-8518-4158-9C5D-0BFFC38F898F}:568"/>
</p:tagLst>
</file>

<file path=ppt/tags/tag8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F84384AC-4B5D-43BF-88BC-9EF380392919}:425"/>
</p:tagLst>
</file>

<file path=ppt/tags/tag8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5FA0DA3E-0244-464F-AC0B-CFCEF0D449F4}:426"/>
</p:tagLst>
</file>

<file path=ppt/tags/tag8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61FEDE0A-411D-4F4C-BC4E-1AA69C00430F}:431"/>
</p:tagLst>
</file>

<file path=ppt/tags/tag8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66C02319-2B09-4B98-B99C-E8B371337211}:577"/>
</p:tagLst>
</file>

<file path=ppt/tags/tag87.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9BD9E977-B5B0-45A6-ABF8-1B104292A8B8}:569"/>
</p:tagLst>
</file>

<file path=ppt/tags/tag8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53ABD97E-5F1D-4DEF-BE8F-A1290C0DA26E}:513"/>
</p:tagLst>
</file>

<file path=ppt/tags/tag8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A57C05D4-415D-4FC8-9F08-69B32E6F1EB7}:570"/>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0.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D55D7FC2-6427-4772-A01F-518A8A958F0E}:571"/>
</p:tagLst>
</file>

<file path=ppt/tags/tag91.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C6B903F7-7A4A-4491-AB29-9318C9C04617}:424"/>
</p:tagLst>
</file>

<file path=ppt/tags/tag92.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5B53FE5D-44E0-41D8-A5B9-469024391446}:572"/>
</p:tagLst>
</file>

<file path=ppt/tags/tag93.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33949845-00DB-4EE6-B44E-3A334AF1E755}:573"/>
</p:tagLst>
</file>

<file path=ppt/tags/tag94.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99CD7A95-4587-49E7-B651-B17CFC972274}:574"/>
</p:tagLst>
</file>

<file path=ppt/tags/tag95.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GENSWF_SLIDE_UID" val="{926B4E46-E864-4DCE-A540-A825F1267282}:467"/>
</p:tagLst>
</file>

<file path=ppt/tags/tag96.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650BA24C-2764-4195-876E-5E6E6B79B408}:463"/>
</p:tagLst>
</file>

<file path=ppt/tags/tag97.xml><?xml version="1.0" encoding="utf-8"?>
<p:tagLst xmlns:a="http://schemas.openxmlformats.org/drawingml/2006/main" xmlns:r="http://schemas.openxmlformats.org/officeDocument/2006/relationships" xmlns:p="http://schemas.openxmlformats.org/presentationml/2006/main">
  <p:tag name="ARTICULATE_SLIDE_THUMBNAIL_REFRESH" val="1"/>
  <p:tag name="GENSWF_SLIDE_UID" val="{305F45D9-65A8-464A-A18F-6E04AA2DC788}:417"/>
</p:tagLst>
</file>

<file path=ppt/tags/tag98.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4B98FEE9-763B-434B-A370-C7F4C961D10B}:489"/>
</p:tagLst>
</file>

<file path=ppt/tags/tag99.xml><?xml version="1.0" encoding="utf-8"?>
<p:tagLst xmlns:a="http://schemas.openxmlformats.org/drawingml/2006/main" xmlns:r="http://schemas.openxmlformats.org/officeDocument/2006/relationships" xmlns:p="http://schemas.openxmlformats.org/presentationml/2006/main">
  <p:tag name="GENSWF_ADVANCE_TIME" val="0.00"/>
  <p:tag name="ISPRING_SLIDE_INDENT_LEVEL" val="0"/>
  <p:tag name="ISPRING_CUSTOM_TIMING_USED" val="0"/>
  <p:tag name="ARTICULATE_SLIDE_THUMBNAIL_REFRESH" val="1"/>
  <p:tag name="GENSWF_SLIDE_UID" val="{9B80B598-9544-44F6-B0B1-CCEA915B6AB0}:436"/>
</p:tagLst>
</file>

<file path=ppt/theme/theme1.xml><?xml version="1.0" encoding="utf-8"?>
<a:theme xmlns:a="http://schemas.openxmlformats.org/drawingml/2006/main" name="Theme elearnings">
  <a:themeElements>
    <a:clrScheme name="Custom 2">
      <a:dk1>
        <a:srgbClr val="4F5D75"/>
      </a:dk1>
      <a:lt1>
        <a:srgbClr val="FFFFFF"/>
      </a:lt1>
      <a:dk2>
        <a:srgbClr val="0053A1"/>
      </a:dk2>
      <a:lt2>
        <a:srgbClr val="FFFFFF"/>
      </a:lt2>
      <a:accent1>
        <a:srgbClr val="AAC9DA"/>
      </a:accent1>
      <a:accent2>
        <a:srgbClr val="FFCC00"/>
      </a:accent2>
      <a:accent3>
        <a:srgbClr val="86DB2C"/>
      </a:accent3>
      <a:accent4>
        <a:srgbClr val="D3E3EC"/>
      </a:accent4>
      <a:accent5>
        <a:srgbClr val="FA2E50"/>
      </a:accent5>
      <a:accent6>
        <a:srgbClr val="00284C"/>
      </a:accent6>
      <a:hlink>
        <a:srgbClr val="0053A1"/>
      </a:hlink>
      <a:folHlink>
        <a:srgbClr val="800080"/>
      </a:folHlink>
    </a:clrScheme>
    <a:fontScheme name="TEMPLATE fon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template e-learning 4-3" id="{DEC658CA-A817-4409-8292-135E11D22ECA}" vid="{4E641FE8-7DCE-46A6-818F-FC3D6BCE6621}"/>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template e-learning 4-3</Template>
  <TotalTime>0</TotalTime>
  <Words>4059</Words>
  <Application>Microsoft Office PowerPoint</Application>
  <PresentationFormat>Bildschirmpräsentation (4:3)</PresentationFormat>
  <Paragraphs>878</Paragraphs>
  <Slides>97</Slides>
  <Notes>97</Notes>
  <HiddenSlides>67</HiddenSlides>
  <MMClips>4</MMClips>
  <ScaleCrop>false</ScaleCrop>
  <HeadingPairs>
    <vt:vector size="8" baseType="variant">
      <vt:variant>
        <vt:lpstr>Verwendete Schriftarten</vt:lpstr>
      </vt:variant>
      <vt:variant>
        <vt:i4>6</vt:i4>
      </vt:variant>
      <vt:variant>
        <vt:lpstr>Design</vt:lpstr>
      </vt:variant>
      <vt:variant>
        <vt:i4>1</vt:i4>
      </vt:variant>
      <vt:variant>
        <vt:lpstr>Folientitel</vt:lpstr>
      </vt:variant>
      <vt:variant>
        <vt:i4>97</vt:i4>
      </vt:variant>
      <vt:variant>
        <vt:lpstr>Zielgruppenorientierte Präsentationen</vt:lpstr>
      </vt:variant>
      <vt:variant>
        <vt:i4>10</vt:i4>
      </vt:variant>
    </vt:vector>
  </HeadingPairs>
  <TitlesOfParts>
    <vt:vector size="114" baseType="lpstr">
      <vt:lpstr>Wingdings</vt:lpstr>
      <vt:lpstr>Consolas</vt:lpstr>
      <vt:lpstr>Optima</vt:lpstr>
      <vt:lpstr>Arial</vt:lpstr>
      <vt:lpstr>Calibri</vt:lpstr>
      <vt:lpstr>Century Gothic</vt:lpstr>
      <vt:lpstr>Theme elearnings</vt:lpstr>
      <vt:lpstr>PowerPoint-Präsentation</vt:lpstr>
      <vt:lpstr>Objectives of the course</vt:lpstr>
      <vt:lpstr>Cryogenic Safety</vt:lpstr>
      <vt:lpstr>Cryogenic Safety</vt:lpstr>
      <vt:lpstr>PowerPoint-Präsentation</vt:lpstr>
      <vt:lpstr>Basics</vt:lpstr>
      <vt:lpstr>Basics</vt:lpstr>
      <vt:lpstr>Basics</vt:lpstr>
      <vt:lpstr>Basics</vt:lpstr>
      <vt:lpstr>Basics</vt:lpstr>
      <vt:lpstr>Basics</vt:lpstr>
      <vt:lpstr>Basics</vt:lpstr>
      <vt:lpstr>Basics</vt:lpstr>
      <vt:lpstr>Basics</vt:lpstr>
      <vt:lpstr>Basics</vt:lpstr>
      <vt:lpstr>Basics</vt:lpstr>
      <vt:lpstr>Basics</vt:lpstr>
      <vt:lpstr>Basics</vt:lpstr>
      <vt:lpstr>Basics</vt:lpstr>
      <vt:lpstr>Basics</vt:lpstr>
      <vt:lpstr>PowerPoint-Präsentation</vt:lpstr>
      <vt:lpstr>Hazards</vt:lpstr>
      <vt:lpstr>Hazards</vt:lpstr>
      <vt:lpstr>Hazards</vt:lpstr>
      <vt:lpstr>Hazards</vt:lpstr>
      <vt:lpstr>Hazards</vt:lpstr>
      <vt:lpstr>PowerPoint-Präsentation</vt:lpstr>
      <vt:lpstr>Emergency</vt:lpstr>
      <vt:lpstr>Emergency</vt:lpstr>
      <vt:lpstr>Emergency</vt:lpstr>
      <vt:lpstr>Emergency</vt:lpstr>
      <vt:lpstr>Emergency</vt:lpstr>
      <vt:lpstr>Emergency</vt:lpstr>
      <vt:lpstr>Emergency</vt:lpstr>
      <vt:lpstr>Emergency</vt:lpstr>
      <vt:lpstr>PowerPoint-Präsentation</vt:lpstr>
      <vt:lpstr>Prevention and Protection</vt:lpstr>
      <vt:lpstr>PowerPoint-Präsentation</vt:lpstr>
      <vt:lpstr>Further Information</vt:lpstr>
      <vt:lpstr>Game</vt:lpstr>
      <vt:lpstr>Game</vt:lpstr>
      <vt:lpstr>Scenario 1</vt:lpstr>
      <vt:lpstr>Scenario 1</vt:lpstr>
      <vt:lpstr>Scenario 1</vt:lpstr>
      <vt:lpstr>Scenario 1</vt:lpstr>
      <vt:lpstr>Scenario 1</vt:lpstr>
      <vt:lpstr>Scenario 1</vt:lpstr>
      <vt:lpstr>Scenario 1</vt:lpstr>
      <vt:lpstr>Scenario 1</vt:lpstr>
      <vt:lpstr>Scenario 1</vt:lpstr>
      <vt:lpstr>Scenario 1</vt:lpstr>
      <vt:lpstr>Scenario 1</vt:lpstr>
      <vt:lpstr>Scenario 1</vt:lpstr>
      <vt:lpstr>Scenario 1</vt:lpstr>
      <vt:lpstr>Scenario 1</vt:lpstr>
      <vt:lpstr>Scenario 1</vt:lpstr>
      <vt:lpstr>Scenario 1</vt:lpstr>
      <vt:lpstr>Scenario 1</vt:lpstr>
      <vt:lpstr>Scenario 1</vt:lpstr>
      <vt:lpstr>Scenario 1</vt:lpstr>
      <vt:lpstr>PowerPoint-Präsentation</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Scenario 2</vt:lpstr>
      <vt:lpstr>PowerPoint-Präsentation</vt:lpstr>
      <vt:lpstr>Scenario 3</vt:lpstr>
      <vt:lpstr>Scenario 3</vt:lpstr>
      <vt:lpstr>Scenario 3</vt:lpstr>
      <vt:lpstr>Scenario 3</vt:lpstr>
      <vt:lpstr>Scenario 3</vt:lpstr>
      <vt:lpstr>Scenario 3</vt:lpstr>
      <vt:lpstr>Scenario 3</vt:lpstr>
      <vt:lpstr>Scenario 3</vt:lpstr>
      <vt:lpstr>Scenario 3</vt:lpstr>
      <vt:lpstr>Scenario 3</vt:lpstr>
      <vt:lpstr>Scenario 3</vt:lpstr>
      <vt:lpstr>Scenario 3</vt:lpstr>
      <vt:lpstr>Scenario 3</vt:lpstr>
      <vt:lpstr>PowerPoint-Präsentation</vt:lpstr>
      <vt:lpstr>Basics</vt:lpstr>
      <vt:lpstr>Emergency</vt:lpstr>
      <vt:lpstr>Prevention</vt:lpstr>
      <vt:lpstr>Further Info</vt:lpstr>
      <vt:lpstr>Game</vt:lpstr>
      <vt:lpstr>Scenario 1</vt:lpstr>
      <vt:lpstr>END</vt:lpstr>
      <vt:lpstr>Scenario 2</vt:lpstr>
      <vt:lpstr>Scenario 3</vt:lpstr>
      <vt:lpstr>Hazards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courcrg01ie-v-1-0-0</dc:title>
  <dc:creator/>
  <cp:lastModifiedBy/>
  <cp:revision>1</cp:revision>
  <dcterms:created xsi:type="dcterms:W3CDTF">2017-12-14T08:58:20Z</dcterms:created>
  <dcterms:modified xsi:type="dcterms:W3CDTF">2024-04-26T13:45:21Z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C65D592F-7DA8-4B60-B4C1-9379147CBD57</vt:lpwstr>
  </property>
  <property fmtid="{D5CDD505-2E9C-101B-9397-08002B2CF9AE}" pid="3" name="ArticulatePath">
    <vt:lpwstr>Course _ Cryogenic Safety Awareness _Beta Version _ V.1.01</vt:lpwstr>
  </property>
</Properties>
</file>